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9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8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7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E0B8-D663-487F-B9D3-DEA7B29D532E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4812-E1C7-4EFA-B54B-B71C28EAD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1 – Intruder Alert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Stephan Wells &amp; Erik </a:t>
            </a:r>
            <a:r>
              <a:rPr lang="en-US" dirty="0" err="1" smtClean="0"/>
              <a:t>Scerri</a:t>
            </a:r>
            <a:endParaRPr lang="en-US" dirty="0" smtClean="0"/>
          </a:p>
          <a:p>
            <a:endParaRPr lang="en-US" dirty="0"/>
          </a:p>
          <a:p>
            <a:r>
              <a:rPr lang="en-GB" dirty="0" smtClean="0"/>
              <a:t>Art by: </a:t>
            </a:r>
            <a:r>
              <a:rPr lang="en-GB" dirty="0" err="1" smtClean="0"/>
              <a:t>Youko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1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Main Concepts for Our Game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Abilities</a:t>
            </a:r>
          </a:p>
          <a:p>
            <a:pPr lvl="1"/>
            <a:r>
              <a:rPr lang="en-US" dirty="0" smtClean="0"/>
              <a:t>The player has access to multiple abilities for fighting and platforming.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2009775" cy="1866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6952"/>
            <a:ext cx="175947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97" y="2996952"/>
            <a:ext cx="1552575" cy="1971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2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stealth 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avoiding combat.</a:t>
            </a:r>
          </a:p>
          <a:p>
            <a:r>
              <a:rPr lang="en-US" dirty="0" smtClean="0"/>
              <a:t>Generally involves getting from Point A to Point B without being seen.</a:t>
            </a:r>
          </a:p>
          <a:p>
            <a:r>
              <a:rPr lang="en-US" dirty="0" smtClean="0"/>
              <a:t>Use of gadgets to reach destination.</a:t>
            </a:r>
          </a:p>
        </p:txBody>
      </p:sp>
      <p:pic>
        <p:nvPicPr>
          <p:cNvPr id="1026" name="Picture 2" descr="http://oceanofgames.com/wp-content/uploads/2014/07/metal-gear-sol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2976331" cy="22322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7-themes.com/data_images/out/35/6889940-splinter-cell-blackl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8845"/>
            <a:ext cx="3271123" cy="20444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Main Concepts for Our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dirty="0" smtClean="0"/>
              <a:t>Focus on avoiding combat</a:t>
            </a:r>
          </a:p>
          <a:p>
            <a:pPr lvl="1"/>
            <a:r>
              <a:rPr lang="en-US" dirty="0" smtClean="0"/>
              <a:t>When the player is found, the enemy sounds the alarm.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68" y="2472271"/>
            <a:ext cx="2036708" cy="2050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2270"/>
            <a:ext cx="2016224" cy="2036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698535"/>
            <a:ext cx="3960440" cy="1745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3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57" y="2636912"/>
            <a:ext cx="2584573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Main Concepts for Our Game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from Point A to Point B</a:t>
            </a:r>
          </a:p>
          <a:p>
            <a:pPr lvl="1"/>
            <a:r>
              <a:rPr lang="en-US" dirty="0" smtClean="0"/>
              <a:t>The player must get from the start of the level to the exit door without being seen.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Main Concepts for Our Game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of gadgets</a:t>
            </a:r>
          </a:p>
          <a:p>
            <a:pPr lvl="1"/>
            <a:r>
              <a:rPr lang="en-US" dirty="0" smtClean="0"/>
              <a:t>There are various items that can be picked up to aid finishing the level.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90" y="2636912"/>
            <a:ext cx="4854708" cy="3312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2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Rift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Stephan Wells &amp; Erik </a:t>
            </a:r>
            <a:r>
              <a:rPr lang="en-US" dirty="0" err="1" smtClean="0"/>
              <a:t>Scerri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Art by</a:t>
            </a:r>
            <a:r>
              <a:rPr lang="en-US" dirty="0" smtClean="0"/>
              <a:t>: Jonah </a:t>
            </a:r>
            <a:r>
              <a:rPr lang="en-US" dirty="0" err="1"/>
              <a:t>Nolasco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platform 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obstacles and, more often than not, enemies.</a:t>
            </a:r>
          </a:p>
          <a:p>
            <a:r>
              <a:rPr lang="en-US" dirty="0" smtClean="0"/>
              <a:t>Player character usually has a diverse array of abilities such as double-jump, attacking, etc.</a:t>
            </a:r>
          </a:p>
        </p:txBody>
      </p:sp>
      <p:pic>
        <p:nvPicPr>
          <p:cNvPr id="5122" name="Picture 2" descr="header.jpg (460×21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3697525" cy="17281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nintendo247.com/wp-content/uploads/2014/07/super-mario-sunshine_10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9050"/>
            <a:ext cx="3168352" cy="1782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Main Concepts for Our Game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Obstacles</a:t>
            </a:r>
          </a:p>
          <a:p>
            <a:pPr lvl="1"/>
            <a:r>
              <a:rPr lang="en-US" dirty="0" smtClean="0"/>
              <a:t>There are various obstacles in the player’s path.</a:t>
            </a:r>
            <a:endParaRPr lang="en-GB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0" y="2564904"/>
            <a:ext cx="3384376" cy="330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57" y="2702571"/>
            <a:ext cx="3698624" cy="2804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Main Concepts for Our Game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Abilities</a:t>
            </a:r>
          </a:p>
          <a:p>
            <a:pPr lvl="1"/>
            <a:r>
              <a:rPr lang="en-US" dirty="0" smtClean="0"/>
              <a:t>The player has access to multiple abilities for fighting and platforming.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0" y="2889770"/>
            <a:ext cx="5328592" cy="26169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6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Game 1 – Intruder Alert</vt:lpstr>
      <vt:lpstr>What is a stealth game?</vt:lpstr>
      <vt:lpstr>Main Concepts for Our Game</vt:lpstr>
      <vt:lpstr>PowerPoint Presentation</vt:lpstr>
      <vt:lpstr>PowerPoint Presentation</vt:lpstr>
      <vt:lpstr>Game 2 – Rift</vt:lpstr>
      <vt:lpstr>What is a platform game?</vt:lpstr>
      <vt:lpstr>PowerPoint Presentation</vt:lpstr>
      <vt:lpstr>PowerPoint Presentation</vt:lpstr>
      <vt:lpstr>PowerPoint Presentation</vt:lpstr>
    </vt:vector>
  </TitlesOfParts>
  <Company>Scanmalta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1 -</dc:title>
  <dc:creator>Erik Scerri</dc:creator>
  <cp:lastModifiedBy>Stephan Wells</cp:lastModifiedBy>
  <cp:revision>12</cp:revision>
  <dcterms:created xsi:type="dcterms:W3CDTF">2015-01-08T11:31:21Z</dcterms:created>
  <dcterms:modified xsi:type="dcterms:W3CDTF">2015-01-08T13:34:46Z</dcterms:modified>
</cp:coreProperties>
</file>