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0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0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12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39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30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52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60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13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06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9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7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5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6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7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47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1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3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F6927F-6B85-4899-932B-04469A4D6DDE}" type="datetimeFigureOut">
              <a:rPr lang="it-IT" smtClean="0"/>
              <a:t>20/01/2019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672894-BD2D-4EF1-9FBF-869BD3688E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46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18A9A22-4579-43EE-80EA-43249653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16" y="745588"/>
            <a:ext cx="7824367" cy="1840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1AECDF-BFDF-4230-9C97-2F12F6CB92F7}"/>
              </a:ext>
            </a:extLst>
          </p:cNvPr>
          <p:cNvSpPr txBox="1"/>
          <p:nvPr/>
        </p:nvSpPr>
        <p:spPr>
          <a:xfrm>
            <a:off x="2183816" y="3457136"/>
            <a:ext cx="7835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Nella cartella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 viene salvato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 database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Nella cartella «java» ci sono le classi per l’avvio e l’interruzione dello script direttamente da java (non utilizzato).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file «CreateTaskPianificato.bat» crea un task nella macchina windows dove viene eseguito. Questo task avvia il file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scriptBackup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 ogni 5 minuti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file «EliminaTaskPianificato.bat» elimina il task creato in precedenza nel caso si voglia interrompere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file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scriptBackup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 è lo script vero e proprio che esegue il backup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 del database quando richiamato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8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A242BEF-97F1-4EE5-B527-0A5E68EA4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9" y="443490"/>
            <a:ext cx="10917941" cy="298551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F4AAAF-5C66-4EA9-8DEA-F5228B055167}"/>
              </a:ext>
            </a:extLst>
          </p:cNvPr>
          <p:cNvSpPr txBox="1"/>
          <p:nvPr/>
        </p:nvSpPr>
        <p:spPr>
          <a:xfrm>
            <a:off x="2529839" y="3620205"/>
            <a:ext cx="7132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CODICE BATCH DELLO SCRIPT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scriptBackup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il nome utente del database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la password del database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il nome del database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della cartella dove salvare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l’host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 database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Setta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dal quale sfruttare l’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ultility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MySqlDump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che permette di fare il backup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Esegue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 DB specificato e lo salva nella cartella specificata chiamandolo «_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monitoraggio.sql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345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32D380A-65D4-40D3-B490-B4EE12F8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320189"/>
            <a:ext cx="7906853" cy="181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33D77A-8443-4EED-ACAF-76FC5155E9F4}"/>
              </a:ext>
            </a:extLst>
          </p:cNvPr>
          <p:cNvSpPr txBox="1"/>
          <p:nvPr/>
        </p:nvSpPr>
        <p:spPr>
          <a:xfrm>
            <a:off x="2341417" y="955964"/>
            <a:ext cx="7883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CODICE BATCH DELLO SCRIPT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createTaskPianificato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Prende il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dello script «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scriptBackup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da eseguire» e crea un task chiamato «My Task» che eseguirà quello script ogni 5 minuti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CFAE57-F97C-4BC0-89C7-959F9EF4E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2476367"/>
            <a:ext cx="8707065" cy="1905266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7391A01-9AA9-4BB1-98E7-D7719C5BAC40}"/>
              </a:ext>
            </a:extLst>
          </p:cNvPr>
          <p:cNvCxnSpPr/>
          <p:nvPr/>
        </p:nvCxnSpPr>
        <p:spPr>
          <a:xfrm>
            <a:off x="6622473" y="2881745"/>
            <a:ext cx="1787236" cy="1819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41A5E9-0B5D-4A0F-8517-81942B5BAB97}"/>
              </a:ext>
            </a:extLst>
          </p:cNvPr>
          <p:cNvSpPr txBox="1"/>
          <p:nvPr/>
        </p:nvSpPr>
        <p:spPr>
          <a:xfrm>
            <a:off x="7543355" y="4701707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Task creato alle 15:18, prossima esecuzione 15:23 (5 </a:t>
            </a:r>
            <a:r>
              <a:rPr lang="it-IT" dirty="0" err="1"/>
              <a:t>min</a:t>
            </a:r>
            <a:r>
              <a:rPr lang="it-IT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575D6E-CE4A-4768-AC3F-B5E088F2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5" y="5680441"/>
            <a:ext cx="5639587" cy="857370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BAFBBCA-9057-4BFB-B6ED-0DE7BC9DEF48}"/>
              </a:ext>
            </a:extLst>
          </p:cNvPr>
          <p:cNvCxnSpPr/>
          <p:nvPr/>
        </p:nvCxnSpPr>
        <p:spPr>
          <a:xfrm flipH="1" flipV="1">
            <a:off x="1856509" y="5668112"/>
            <a:ext cx="1482436" cy="538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8CF46C-8F9C-41D8-94F5-3094F5A9CB87}"/>
              </a:ext>
            </a:extLst>
          </p:cNvPr>
          <p:cNvSpPr txBox="1"/>
          <p:nvPr/>
        </p:nvSpPr>
        <p:spPr>
          <a:xfrm>
            <a:off x="332508" y="4921713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File di backup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 creato. Ogni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sovrascriverà il precedente</a:t>
            </a:r>
          </a:p>
        </p:txBody>
      </p:sp>
    </p:spTree>
    <p:extLst>
      <p:ext uri="{BB962C8B-B14F-4D97-AF65-F5344CB8AC3E}">
        <p14:creationId xmlns:p14="http://schemas.microsoft.com/office/powerpoint/2010/main" val="329534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23</TotalTime>
  <Words>229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Ardesia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monte</dc:creator>
  <cp:lastModifiedBy>enrico monte</cp:lastModifiedBy>
  <cp:revision>4</cp:revision>
  <dcterms:created xsi:type="dcterms:W3CDTF">2019-01-20T20:27:45Z</dcterms:created>
  <dcterms:modified xsi:type="dcterms:W3CDTF">2019-01-20T20:50:45Z</dcterms:modified>
</cp:coreProperties>
</file>