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8" r:id="rId10"/>
    <p:sldId id="272" r:id="rId11"/>
    <p:sldId id="271" r:id="rId12"/>
    <p:sldId id="270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Une image contenant motif&#10;&#10;Description générée automatiquement">
            <a:extLst>
              <a:ext uri="{FF2B5EF4-FFF2-40B4-BE49-F238E27FC236}">
                <a16:creationId xmlns:a16="http://schemas.microsoft.com/office/drawing/2014/main" id="{7C2CD4E1-C0ED-7B75-A42D-2BE3C8BC7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 b="481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40CCBC-086D-B66E-97E0-0689AA61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KOMODZINSKI Jawad, LOPPINET Stephane, PIERROT Nathan, TROHA Stanislas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10A72-1025-3091-1916-881DF97C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Projet ZELDIABLO</a:t>
            </a:r>
          </a:p>
        </p:txBody>
      </p:sp>
    </p:spTree>
    <p:extLst>
      <p:ext uri="{BB962C8B-B14F-4D97-AF65-F5344CB8AC3E}">
        <p14:creationId xmlns:p14="http://schemas.microsoft.com/office/powerpoint/2010/main" val="242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9BCB-908B-423C-8574-B1C86498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6689F5A2-7AB4-2F19-10E9-3A8D1539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41591" r="41950"/>
          <a:stretch/>
        </p:blipFill>
        <p:spPr>
          <a:xfrm>
            <a:off x="1961535" y="0"/>
            <a:ext cx="8268930" cy="6869790"/>
          </a:xfrm>
        </p:spPr>
      </p:pic>
    </p:spTree>
    <p:extLst>
      <p:ext uri="{BB962C8B-B14F-4D97-AF65-F5344CB8AC3E}">
        <p14:creationId xmlns:p14="http://schemas.microsoft.com/office/powerpoint/2010/main" val="2035838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8E914D8E-9F3B-E32D-F33C-833DAA60C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1" t="24852" b="36518"/>
          <a:stretch/>
        </p:blipFill>
        <p:spPr>
          <a:xfrm>
            <a:off x="1130709" y="0"/>
            <a:ext cx="9930581" cy="6875414"/>
          </a:xfrm>
        </p:spPr>
      </p:pic>
    </p:spTree>
    <p:extLst>
      <p:ext uri="{BB962C8B-B14F-4D97-AF65-F5344CB8AC3E}">
        <p14:creationId xmlns:p14="http://schemas.microsoft.com/office/powerpoint/2010/main" val="2090944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6BDD67A6-E58D-7A34-3EE1-2B9F5855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1" b="59704"/>
          <a:stretch/>
        </p:blipFill>
        <p:spPr>
          <a:xfrm>
            <a:off x="1915145" y="0"/>
            <a:ext cx="8361710" cy="6858000"/>
          </a:xfrm>
        </p:spPr>
      </p:pic>
    </p:spTree>
    <p:extLst>
      <p:ext uri="{BB962C8B-B14F-4D97-AF65-F5344CB8AC3E}">
        <p14:creationId xmlns:p14="http://schemas.microsoft.com/office/powerpoint/2010/main" val="954054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3C10-C63D-DEE6-7919-AD51415C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Partage de Tâches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DFD1-EC4B-3395-A6E5-951923E9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80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Stephane / Stanislas</a:t>
            </a:r>
          </a:p>
          <a:p>
            <a:r>
              <a:rPr lang="fr-FR" dirty="0"/>
              <a:t>Cases déclencheur</a:t>
            </a:r>
          </a:p>
          <a:p>
            <a:r>
              <a:rPr lang="fr-FR" dirty="0"/>
              <a:t>Cases piégées</a:t>
            </a:r>
          </a:p>
          <a:p>
            <a:r>
              <a:rPr lang="fr-FR" dirty="0"/>
              <a:t>Attaque des monstres</a:t>
            </a:r>
          </a:p>
          <a:p>
            <a:r>
              <a:rPr lang="fr-FR" dirty="0"/>
              <a:t>Attaque du joueur</a:t>
            </a:r>
          </a:p>
          <a:p>
            <a:r>
              <a:rPr lang="fr-FR" dirty="0"/>
              <a:t>Mort des monstres</a:t>
            </a:r>
          </a:p>
          <a:p>
            <a:r>
              <a:rPr lang="fr-FR" dirty="0"/>
              <a:t>Affichage avec des </a:t>
            </a:r>
            <a:r>
              <a:rPr lang="fr-FR" dirty="0" err="1"/>
              <a:t>sprites</a:t>
            </a:r>
            <a:r>
              <a:rPr lang="fr-FR" dirty="0"/>
              <a:t>	</a:t>
            </a:r>
          </a:p>
          <a:p>
            <a:r>
              <a:rPr lang="fr-FR" dirty="0"/>
              <a:t>Configuration du clavier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03B5216-C2BF-D155-BB3D-252A2F38AF37}"/>
              </a:ext>
            </a:extLst>
          </p:cNvPr>
          <p:cNvSpPr txBox="1">
            <a:spLocks/>
          </p:cNvSpPr>
          <p:nvPr/>
        </p:nvSpPr>
        <p:spPr>
          <a:xfrm>
            <a:off x="6096000" y="2277917"/>
            <a:ext cx="5334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Jawad / Nathan</a:t>
            </a:r>
          </a:p>
          <a:p>
            <a:r>
              <a:rPr lang="fr-FR" dirty="0"/>
              <a:t>Paramètres de base du monstre</a:t>
            </a:r>
          </a:p>
          <a:p>
            <a:r>
              <a:rPr lang="fr-FR" dirty="0"/>
              <a:t>Déplacements du monstre</a:t>
            </a:r>
          </a:p>
          <a:p>
            <a:r>
              <a:rPr lang="fr-FR" dirty="0"/>
              <a:t>Nouveaux monstres (Fantôme, Troll)</a:t>
            </a:r>
          </a:p>
          <a:p>
            <a:r>
              <a:rPr lang="fr-FR" dirty="0"/>
              <a:t>Gestion de la fin de la partie</a:t>
            </a:r>
          </a:p>
          <a:p>
            <a:r>
              <a:rPr lang="fr-FR" dirty="0"/>
              <a:t>Labyrinthe par défaut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2691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9" name="Freeform: Shape 5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0" name="Freeform: Shape 5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C5C801-5360-4D8E-B5D1-EE0772FA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précise d’un point intéressant de notre conception</a:t>
            </a:r>
          </a:p>
        </p:txBody>
      </p:sp>
      <p:pic>
        <p:nvPicPr>
          <p:cNvPr id="9" name="Espace réservé du contenu 8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4E9AC4CC-8526-51AB-5758-DDD4818D0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0" t="52360" r="41785" b="8280"/>
          <a:stretch/>
        </p:blipFill>
        <p:spPr>
          <a:xfrm>
            <a:off x="5481484" y="926844"/>
            <a:ext cx="6563032" cy="50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3287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7FAB4-C9D3-A6F1-5484-C39A7FEF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033A9-6CDD-B73C-F376-2EEB5E21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: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Adaptation du code</a:t>
            </a:r>
          </a:p>
          <a:p>
            <a:r>
              <a:rPr lang="fr-FR" dirty="0"/>
              <a:t>Solutions :</a:t>
            </a:r>
          </a:p>
          <a:p>
            <a:pPr lvl="1"/>
            <a:r>
              <a:rPr lang="fr-FR" dirty="0"/>
              <a:t>Discussions</a:t>
            </a:r>
          </a:p>
          <a:p>
            <a:pPr lvl="1"/>
            <a:r>
              <a:rPr lang="fr-FR" dirty="0"/>
              <a:t>Travail acharné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58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58F13-67FD-53D1-4DBC-84EFCA4A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61545-0752-B3B5-425F-75BFBE43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Démonstration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28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D1D81-466E-A518-C1AE-5DEA1DC0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fr-FR" dirty="0"/>
              <a:t>Présentation succincte des différentes versions</a:t>
            </a:r>
          </a:p>
        </p:txBody>
      </p:sp>
    </p:spTree>
    <p:extLst>
      <p:ext uri="{BB962C8B-B14F-4D97-AF65-F5344CB8AC3E}">
        <p14:creationId xmlns:p14="http://schemas.microsoft.com/office/powerpoint/2010/main" val="34127350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EB5BE-4B6F-78DF-C9DF-2803215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66AD3-4CDB-DA2B-BB2C-6892ACE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Donner une position initiale au monstre</a:t>
            </a:r>
          </a:p>
          <a:p>
            <a:pPr lvl="1"/>
            <a:r>
              <a:rPr lang="fr-FR" dirty="0"/>
              <a:t>Afficher le monstre</a:t>
            </a:r>
          </a:p>
          <a:p>
            <a:pPr lvl="1"/>
            <a:r>
              <a:rPr lang="fr-FR" dirty="0"/>
              <a:t>Considérer le monstre dans les déplacements du personnage</a:t>
            </a:r>
          </a:p>
          <a:p>
            <a:pPr lvl="1"/>
            <a:r>
              <a:rPr lang="fr-FR" dirty="0"/>
              <a:t>Déplacer le monstre</a:t>
            </a:r>
          </a:p>
        </p:txBody>
      </p:sp>
    </p:spTree>
    <p:extLst>
      <p:ext uri="{BB962C8B-B14F-4D97-AF65-F5344CB8AC3E}">
        <p14:creationId xmlns:p14="http://schemas.microsoft.com/office/powerpoint/2010/main" val="411976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EB5BE-4B6F-78DF-C9DF-2803215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66AD3-4CDB-DA2B-BB2C-6892ACE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Cases déclencheur</a:t>
            </a:r>
          </a:p>
          <a:p>
            <a:pPr lvl="1"/>
            <a:r>
              <a:rPr lang="fr-FR" dirty="0"/>
              <a:t>Cases piégées</a:t>
            </a:r>
          </a:p>
          <a:p>
            <a:pPr lvl="1"/>
            <a:r>
              <a:rPr lang="fr-FR" dirty="0"/>
              <a:t>Monstres avec intelligence variable</a:t>
            </a:r>
          </a:p>
        </p:txBody>
      </p:sp>
    </p:spTree>
    <p:extLst>
      <p:ext uri="{BB962C8B-B14F-4D97-AF65-F5344CB8AC3E}">
        <p14:creationId xmlns:p14="http://schemas.microsoft.com/office/powerpoint/2010/main" val="164159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EB5BE-4B6F-78DF-C9DF-2803215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66AD3-4CDB-DA2B-BB2C-6892ACE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Fin du jeu : mort du héros</a:t>
            </a:r>
          </a:p>
          <a:p>
            <a:pPr lvl="1"/>
            <a:r>
              <a:rPr lang="fr-FR" dirty="0"/>
              <a:t>Mise en place de l'amulette</a:t>
            </a:r>
          </a:p>
          <a:p>
            <a:pPr lvl="1"/>
            <a:r>
              <a:rPr lang="fr-FR" dirty="0"/>
              <a:t>Acquisition de l'amulette</a:t>
            </a:r>
          </a:p>
          <a:p>
            <a:pPr lvl="1"/>
            <a:r>
              <a:rPr lang="fr-FR" dirty="0"/>
              <a:t>Fin du jeu : victoire du héros</a:t>
            </a:r>
          </a:p>
          <a:p>
            <a:pPr lvl="1"/>
            <a:r>
              <a:rPr lang="fr-FR" dirty="0"/>
              <a:t>Attaque des monstres</a:t>
            </a:r>
          </a:p>
          <a:p>
            <a:pPr lvl="1"/>
            <a:r>
              <a:rPr lang="fr-FR" dirty="0"/>
              <a:t>Attaque du joueur</a:t>
            </a:r>
          </a:p>
          <a:p>
            <a:pPr lvl="1"/>
            <a:r>
              <a:rPr lang="fr-FR" dirty="0"/>
              <a:t>Mort des monstres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0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EB5BE-4B6F-78DF-C9DF-28032151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66AD3-4CDB-DA2B-BB2C-6892ACE8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Fonctionnalités :</a:t>
            </a:r>
          </a:p>
          <a:p>
            <a:pPr lvl="1"/>
            <a:r>
              <a:rPr lang="fr-FR" dirty="0"/>
              <a:t>Fantômes</a:t>
            </a:r>
          </a:p>
          <a:p>
            <a:pPr lvl="1"/>
            <a:r>
              <a:rPr lang="fr-FR" dirty="0"/>
              <a:t>Troll</a:t>
            </a:r>
          </a:p>
          <a:p>
            <a:pPr lvl="1"/>
            <a:r>
              <a:rPr lang="fr-FR" dirty="0"/>
              <a:t>Affichage avec des </a:t>
            </a:r>
            <a:r>
              <a:rPr lang="fr-FR" dirty="0" err="1"/>
              <a:t>sprites</a:t>
            </a:r>
            <a:r>
              <a:rPr lang="fr-FR" dirty="0"/>
              <a:t>	</a:t>
            </a:r>
          </a:p>
          <a:p>
            <a:pPr lvl="1"/>
            <a:r>
              <a:rPr lang="fr-FR" dirty="0"/>
              <a:t>Configuration du clavier</a:t>
            </a:r>
          </a:p>
          <a:p>
            <a:pPr lvl="1"/>
            <a:r>
              <a:rPr lang="fr-FR" dirty="0"/>
              <a:t>Labyrinthe par </a:t>
            </a:r>
            <a:r>
              <a:rPr lang="fr-FR" dirty="0" err="1"/>
              <a:t>défault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61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F655C-8765-888B-C7D4-AFDAA4CE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fr-FR" dirty="0"/>
              <a:t>Présentation de la conception finale</a:t>
            </a:r>
          </a:p>
        </p:txBody>
      </p:sp>
    </p:spTree>
    <p:extLst>
      <p:ext uri="{BB962C8B-B14F-4D97-AF65-F5344CB8AC3E}">
        <p14:creationId xmlns:p14="http://schemas.microsoft.com/office/powerpoint/2010/main" val="34850593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C2C878DF-E723-785F-7E6E-6D49DB7E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0"/>
            <a:ext cx="9026013" cy="6881619"/>
          </a:xfrm>
        </p:spPr>
      </p:pic>
    </p:spTree>
    <p:extLst>
      <p:ext uri="{BB962C8B-B14F-4D97-AF65-F5344CB8AC3E}">
        <p14:creationId xmlns:p14="http://schemas.microsoft.com/office/powerpoint/2010/main" val="269928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190</Words>
  <Application>Microsoft Office PowerPoint</Application>
  <PresentationFormat>Grand écran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Projet ZELDIABLO</vt:lpstr>
      <vt:lpstr>Introduction</vt:lpstr>
      <vt:lpstr>Présentation succincte des différentes versions</vt:lpstr>
      <vt:lpstr>Version 2</vt:lpstr>
      <vt:lpstr>Version 3</vt:lpstr>
      <vt:lpstr>Version 4</vt:lpstr>
      <vt:lpstr>Version 5</vt:lpstr>
      <vt:lpstr>Présentation de la conception finale</vt:lpstr>
      <vt:lpstr>Présentation PowerPoint</vt:lpstr>
      <vt:lpstr>Présentation PowerPoint</vt:lpstr>
      <vt:lpstr>Présentation PowerPoint</vt:lpstr>
      <vt:lpstr>Présentation PowerPoint</vt:lpstr>
      <vt:lpstr>Partage de Tâches :</vt:lpstr>
      <vt:lpstr>Présentation précise d’un point intéressant de notre conception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Nathan Pierrot</dc:creator>
  <cp:lastModifiedBy>Nathan Pierrot</cp:lastModifiedBy>
  <cp:revision>15</cp:revision>
  <dcterms:created xsi:type="dcterms:W3CDTF">2023-06-05T08:38:31Z</dcterms:created>
  <dcterms:modified xsi:type="dcterms:W3CDTF">2023-06-05T11:10:37Z</dcterms:modified>
</cp:coreProperties>
</file>