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69" r:id="rId4"/>
    <p:sldId id="267" r:id="rId5"/>
    <p:sldId id="270" r:id="rId6"/>
    <p:sldId id="273" r:id="rId7"/>
    <p:sldId id="271" r:id="rId8"/>
    <p:sldId id="274" r:id="rId9"/>
    <p:sldId id="272" r:id="rId10"/>
    <p:sldId id="27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ane Bottin" initials="SB" lastIdx="1" clrIdx="0">
    <p:extLst>
      <p:ext uri="{19B8F6BF-5375-455C-9EA6-DF929625EA0E}">
        <p15:presenceInfo xmlns:p15="http://schemas.microsoft.com/office/powerpoint/2012/main" userId="fbef7545190278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2E03C"/>
    <a:srgbClr val="02F441"/>
    <a:srgbClr val="000000"/>
    <a:srgbClr val="3B3B3B"/>
    <a:srgbClr val="25EAFF"/>
    <a:srgbClr val="FF6600"/>
    <a:srgbClr val="009BFA"/>
    <a:srgbClr val="BEFECF"/>
    <a:srgbClr val="0076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0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45EFA-A37B-46D7-B435-181E9AFC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DF77A4-241E-480A-BF56-1998F7C17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94F383-D6DE-43FE-AE84-05283B55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0364A-7727-4F2A-8397-7AA6398ED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7D159C-896C-4125-AC4C-6C37BE7A4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4396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BEABE-B40B-4F88-BC4D-75324601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43AD49-71AA-447E-8D75-B372C303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6ADDAF4-D4FE-4135-91C4-77E387585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FA333D-02E6-4025-99A2-5103DA40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5B3749-419C-4603-8340-EE4825D7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4851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AF6273E-5B66-4029-8366-FAA70FB75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3AC1F70-54B1-419E-B945-14524CFD2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92A417-8C40-49C5-B0E5-46C529E3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4532FB-9492-419F-8753-79F684675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410D9-08D9-4E04-88D5-A2B948C8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2440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0FE20-4006-4EE2-8FBB-C643EAB8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DA2308-926E-4147-971F-15076196B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8FD316-56FA-4B6A-A78C-2C6BB15D6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0E8CD-5069-49F8-8C6E-73D5345E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4E3B76-095A-43FE-A207-43555821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6355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34E33-2CB9-45D8-85C8-34C2B8D7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E5F714-5ED8-49A5-9CDD-C89BBEED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0D5A70-86C3-4FD2-B2DF-0BF9A74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153407-DC95-4B78-A755-4457E14FD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2654A1-EB8B-4967-A773-4BF7D5F2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9252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13D004-B4E4-43D5-8793-4F642FCA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165926-64D9-432F-9388-D7D34891B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8EC0FC5-C4BA-409D-969D-34EA9BF57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5E8CC6-B07E-4B7A-891F-B0767D2BB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B63125-DD8F-4D0F-98CD-557F2A9D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6A4209-FF43-449C-8116-D59A24657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2640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400D2C-4186-4F2F-90AE-5D0BDCCB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A13972-E04F-4DD0-B943-96334B195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B74A9DF-6ACF-4226-8CF3-B361C1533A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387B9D-34DB-4778-8929-93756B80F5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3C3410-200C-4D80-AC5F-7CC8BFB0DD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2AFFED-2037-4894-953E-CF9FCDE6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233728-DDA7-4754-A184-5163B0DE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82F4FA6-8B59-4400-AD8A-A9AD876F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8823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4828F6-B51F-427F-B842-758C3D0C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5EA5EE-3D43-4A66-AA19-8DB899B6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467957-7AEB-45FA-89AA-912749A8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C6D5F5C-13DE-4001-9558-B7FE8D34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0480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9BAA3D8-BCC6-454B-BA30-AC8EAAFC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8D5C327-0687-43EE-A633-EB7BC8C1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4F3441-D670-410A-82BF-E7172271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65587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EEE2E-8968-4415-AA0B-31096E815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B0035B-804E-4B3F-831C-0F594DFF1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C1FEA0-4E92-4905-80C1-FBBE07CD0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37C056-8AD7-4697-9437-41A3CCA2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CD4D880-1C55-4893-AE8A-6427CD0D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03684E-4E42-4466-AF27-30F7E7AB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111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C5EB7-D66E-4FCD-825C-80E5B1005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1A33CC-4843-4573-A990-917AD3F80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A0C592-C128-4B80-B165-A02E5C1A9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8F9927-6737-405E-891F-D2345E3A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526AFC-B283-468B-8AE1-06E5D0543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461506-5223-46A4-A181-C61309498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93777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0841615-9112-4E1E-9554-DB09E0FA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980D69-E840-41CF-ADD2-4BF7AD5EB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149B50-9857-44D1-906D-BB392849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76CF5-F635-409E-934C-D3BA2D9B3240}" type="datetimeFigureOut">
              <a:rPr lang="fr-CH" smtClean="0"/>
              <a:t>20.12.2019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BFC14E-C3B5-4B1C-8D41-69019F6D0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271E9A-F564-40FC-853B-664F6DD6C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66757-9EFE-4B1E-9083-37B4B72193BE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3910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4700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4659D5-C3B7-4C4A-9A4B-80D675EA1FDC}"/>
              </a:ext>
            </a:extLst>
          </p:cNvPr>
          <p:cNvGrpSpPr/>
          <p:nvPr/>
        </p:nvGrpSpPr>
        <p:grpSpPr>
          <a:xfrm>
            <a:off x="3378200" y="2628900"/>
            <a:ext cx="5435600" cy="1600200"/>
            <a:chOff x="3378200" y="2230120"/>
            <a:chExt cx="5435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9A1E-353C-4E03-9EBA-8FCA72352B16}"/>
                </a:ext>
              </a:extLst>
            </p:cNvPr>
            <p:cNvSpPr/>
            <p:nvPr/>
          </p:nvSpPr>
          <p:spPr>
            <a:xfrm>
              <a:off x="3378200" y="2230120"/>
              <a:ext cx="5435600" cy="1198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PICTURA</a:t>
              </a:r>
              <a:endParaRPr lang="en-US" sz="8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D79DC-4B1C-44A1-B919-390739E6F8EE}"/>
                </a:ext>
              </a:extLst>
            </p:cNvPr>
            <p:cNvSpPr/>
            <p:nvPr/>
          </p:nvSpPr>
          <p:spPr>
            <a:xfrm>
              <a:off x="4894580" y="3296920"/>
              <a:ext cx="240284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LOGIN PAGE</a:t>
              </a:r>
              <a:endParaRPr 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E02582F1-C206-4A3E-88E9-CFB632824A46}"/>
              </a:ext>
            </a:extLst>
          </p:cNvPr>
          <p:cNvSpPr/>
          <p:nvPr/>
        </p:nvSpPr>
        <p:spPr>
          <a:xfrm>
            <a:off x="-76200" y="640080"/>
            <a:ext cx="4069080" cy="66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595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en-US" sz="595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725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2A50F-A2CB-4C45-978F-9A621C0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D502A-7CF5-4369-977A-699650EC9721}"/>
              </a:ext>
            </a:extLst>
          </p:cNvPr>
          <p:cNvSpPr/>
          <p:nvPr/>
        </p:nvSpPr>
        <p:spPr>
          <a:xfrm>
            <a:off x="-1" y="815975"/>
            <a:ext cx="12191999" cy="57257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6F54-DE2B-487B-B9EA-A8A4ED5D9002}"/>
              </a:ext>
            </a:extLst>
          </p:cNvPr>
          <p:cNvSpPr/>
          <p:nvPr/>
        </p:nvSpPr>
        <p:spPr>
          <a:xfrm>
            <a:off x="609600" y="566103"/>
            <a:ext cx="11582396" cy="195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AE6E33B-B5EA-47A9-B2D7-F713D31803B0}"/>
              </a:ext>
            </a:extLst>
          </p:cNvPr>
          <p:cNvSpPr/>
          <p:nvPr/>
        </p:nvSpPr>
        <p:spPr>
          <a:xfrm>
            <a:off x="0" y="808079"/>
            <a:ext cx="12187442" cy="575351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D34EF-389A-45DA-A640-6F8B7A1BDE53}"/>
              </a:ext>
            </a:extLst>
          </p:cNvPr>
          <p:cNvSpPr/>
          <p:nvPr/>
        </p:nvSpPr>
        <p:spPr>
          <a:xfrm>
            <a:off x="-2" y="815975"/>
            <a:ext cx="1840378" cy="5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b="1" dirty="0">
                <a:ln w="31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PICTURA</a:t>
            </a:r>
            <a:endParaRPr lang="en-US" sz="3200" b="1" dirty="0">
              <a:ln w="31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0C4EDF-94FD-466C-BAAB-A91DCC6EEBFA}"/>
              </a:ext>
            </a:extLst>
          </p:cNvPr>
          <p:cNvGrpSpPr/>
          <p:nvPr/>
        </p:nvGrpSpPr>
        <p:grpSpPr>
          <a:xfrm>
            <a:off x="11862524" y="1024143"/>
            <a:ext cx="66415" cy="269365"/>
            <a:chOff x="5580640" y="4912921"/>
            <a:chExt cx="66415" cy="2693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CDCE0F2-FB5F-4DEB-B29E-D586C86B2C2A}"/>
                </a:ext>
              </a:extLst>
            </p:cNvPr>
            <p:cNvSpPr/>
            <p:nvPr/>
          </p:nvSpPr>
          <p:spPr>
            <a:xfrm>
              <a:off x="5580642" y="4912921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87AE78-F52F-4373-B83E-580BBA486451}"/>
                </a:ext>
              </a:extLst>
            </p:cNvPr>
            <p:cNvSpPr/>
            <p:nvPr/>
          </p:nvSpPr>
          <p:spPr>
            <a:xfrm>
              <a:off x="5580640" y="5014397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6E3213-D265-4844-8EBA-0459251134B6}"/>
                </a:ext>
              </a:extLst>
            </p:cNvPr>
            <p:cNvSpPr/>
            <p:nvPr/>
          </p:nvSpPr>
          <p:spPr>
            <a:xfrm>
              <a:off x="5580641" y="5115873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B29833-A141-4085-9695-4883F9D1712C}"/>
              </a:ext>
            </a:extLst>
          </p:cNvPr>
          <p:cNvGrpSpPr/>
          <p:nvPr/>
        </p:nvGrpSpPr>
        <p:grpSpPr>
          <a:xfrm>
            <a:off x="94703" y="1372290"/>
            <a:ext cx="2148766" cy="338511"/>
            <a:chOff x="152657" y="1849392"/>
            <a:chExt cx="2148766" cy="338511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8C57860-ADFD-4D96-ADCE-DF6CFF8D07BA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07F248E-7299-486A-B059-566EDE10553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C5B3188E-C0A1-4C5A-AF71-EAE776A71F8C}"/>
              </a:ext>
            </a:extLst>
          </p:cNvPr>
          <p:cNvSpPr/>
          <p:nvPr/>
        </p:nvSpPr>
        <p:spPr>
          <a:xfrm>
            <a:off x="433215" y="1689713"/>
            <a:ext cx="2210333" cy="6135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Community description, </a:t>
            </a:r>
            <a:r>
              <a:rPr lang="fr-CH" sz="12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lorem</a:t>
            </a:r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ipsum machin </a:t>
            </a:r>
            <a:r>
              <a:rPr lang="fr-CH" sz="12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machin</a:t>
            </a:r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2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2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2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2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20E1B1A-E1DF-43A2-92E1-EA1C0402430E}"/>
              </a:ext>
            </a:extLst>
          </p:cNvPr>
          <p:cNvSpPr/>
          <p:nvPr/>
        </p:nvSpPr>
        <p:spPr>
          <a:xfrm>
            <a:off x="94703" y="2440274"/>
            <a:ext cx="338512" cy="338511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EEE5765-D761-41EA-8BED-5E1258A4BEEF}"/>
              </a:ext>
            </a:extLst>
          </p:cNvPr>
          <p:cNvSpPr/>
          <p:nvPr/>
        </p:nvSpPr>
        <p:spPr>
          <a:xfrm>
            <a:off x="224243" y="2498962"/>
            <a:ext cx="84367" cy="84367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hord 2">
            <a:extLst>
              <a:ext uri="{FF2B5EF4-FFF2-40B4-BE49-F238E27FC236}">
                <a16:creationId xmlns:a16="http://schemas.microsoft.com/office/drawing/2014/main" id="{049CB35E-ADF4-4066-8F34-699358B9AC03}"/>
              </a:ext>
            </a:extLst>
          </p:cNvPr>
          <p:cNvSpPr/>
          <p:nvPr/>
        </p:nvSpPr>
        <p:spPr>
          <a:xfrm>
            <a:off x="178576" y="2609529"/>
            <a:ext cx="177152" cy="177152"/>
          </a:xfrm>
          <a:prstGeom prst="chord">
            <a:avLst>
              <a:gd name="adj1" fmla="val 10529190"/>
              <a:gd name="adj2" fmla="val 230762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39C86-3632-4E4E-95AE-B3E19772D787}"/>
              </a:ext>
            </a:extLst>
          </p:cNvPr>
          <p:cNvSpPr/>
          <p:nvPr/>
        </p:nvSpPr>
        <p:spPr>
          <a:xfrm>
            <a:off x="433214" y="2497792"/>
            <a:ext cx="1254615" cy="23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99.9k followers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6181908-410F-452F-B79F-183FAD4306B9}"/>
              </a:ext>
            </a:extLst>
          </p:cNvPr>
          <p:cNvSpPr/>
          <p:nvPr/>
        </p:nvSpPr>
        <p:spPr>
          <a:xfrm>
            <a:off x="94703" y="2863464"/>
            <a:ext cx="338512" cy="338511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6955A6D-4A3F-4790-81BE-0A9AD84079AC}"/>
              </a:ext>
            </a:extLst>
          </p:cNvPr>
          <p:cNvSpPr/>
          <p:nvPr/>
        </p:nvSpPr>
        <p:spPr>
          <a:xfrm>
            <a:off x="433213" y="2915812"/>
            <a:ext cx="1254615" cy="23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99.9k </a:t>
            </a:r>
            <a:r>
              <a:rPr lang="fr-CH" sz="12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pictures</a:t>
            </a:r>
            <a:endParaRPr lang="fr-CH" sz="1200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9D782D-7578-44E5-83FE-19CF1B3C2799}"/>
              </a:ext>
            </a:extLst>
          </p:cNvPr>
          <p:cNvSpPr/>
          <p:nvPr/>
        </p:nvSpPr>
        <p:spPr>
          <a:xfrm>
            <a:off x="94701" y="3298840"/>
            <a:ext cx="338512" cy="338511"/>
          </a:xfrm>
          <a:prstGeom prst="ellipse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FA8508-3F88-426C-96FD-A3BC8F3ABDB2}"/>
              </a:ext>
            </a:extLst>
          </p:cNvPr>
          <p:cNvSpPr/>
          <p:nvPr/>
        </p:nvSpPr>
        <p:spPr>
          <a:xfrm>
            <a:off x="433213" y="3336944"/>
            <a:ext cx="1254615" cy="96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@admin1</a:t>
            </a:r>
          </a:p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@admin2</a:t>
            </a:r>
          </a:p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@moderateur1</a:t>
            </a:r>
          </a:p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@moderateur2</a:t>
            </a:r>
          </a:p>
          <a:p>
            <a:r>
              <a:rPr lang="fr-CH" sz="12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7868FC7-7C10-48AD-AD4B-33013B128887}"/>
              </a:ext>
            </a:extLst>
          </p:cNvPr>
          <p:cNvSpPr/>
          <p:nvPr/>
        </p:nvSpPr>
        <p:spPr>
          <a:xfrm>
            <a:off x="2729864" y="815975"/>
            <a:ext cx="9462136" cy="5725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B8B8035-FB0B-414D-A065-4CFF5CBF5A57}"/>
              </a:ext>
            </a:extLst>
          </p:cNvPr>
          <p:cNvGrpSpPr/>
          <p:nvPr/>
        </p:nvGrpSpPr>
        <p:grpSpPr>
          <a:xfrm>
            <a:off x="2951518" y="980685"/>
            <a:ext cx="2113282" cy="2117124"/>
            <a:chOff x="5344156" y="3192399"/>
            <a:chExt cx="2113282" cy="211712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6D49039A-7DEE-4B3A-9EB6-FE98655B29FB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3D0F572-466F-4F26-9643-EA1184E47FD6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661BFA9-2F72-4EA8-B8FA-AF609BF9FB3E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76059FB-A672-4ECE-BB38-350F7637E92A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3127AB1B-24E3-4A36-8815-70AF147DA7ED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3AF8705-5EA4-43E5-92D6-677A2852FC6D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DBC8386-CA49-41E2-AC6A-4207F02314EB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FECDF36A-A123-4D86-800E-886A2A32A5D6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Star: 5 Points 55">
                <a:extLst>
                  <a:ext uri="{FF2B5EF4-FFF2-40B4-BE49-F238E27FC236}">
                    <a16:creationId xmlns:a16="http://schemas.microsoft.com/office/drawing/2014/main" id="{EB505A34-9642-4433-B324-CC7ED8A90405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BA7DE56C-99D4-4E85-A804-485DE9CD8728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C087B6FE-4563-4106-B390-01F670651ACA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301EE76-D43A-42E5-92A1-EFA2BFE15947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04F8ABC-7894-49C9-92EB-7EFEC1AE7737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E05874C-7536-4100-B5F9-2CD667059BAE}"/>
              </a:ext>
            </a:extLst>
          </p:cNvPr>
          <p:cNvGrpSpPr/>
          <p:nvPr/>
        </p:nvGrpSpPr>
        <p:grpSpPr>
          <a:xfrm>
            <a:off x="7618493" y="987736"/>
            <a:ext cx="2113282" cy="2117124"/>
            <a:chOff x="5344156" y="3192399"/>
            <a:chExt cx="2113282" cy="2117124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892A4FE3-D9A5-4700-BDFE-9F555183B5AF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4EF8635-F467-4E76-9E55-0E3E1FA25158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6F98466-A562-459A-9EEB-F29306FDBFD9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B5E2467D-C789-4C97-A535-3A6E0B65C3CB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3CC2B216-E649-472C-A5D5-42D704F1564C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9D742D81-E3A2-47A7-AFA8-626712D3536E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2E1CF80-0249-4C9B-AC52-D74E41FDFC97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C0D0505-47D0-4777-B26D-0A361F35F9FC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6" name="Star: 5 Points 75">
                <a:extLst>
                  <a:ext uri="{FF2B5EF4-FFF2-40B4-BE49-F238E27FC236}">
                    <a16:creationId xmlns:a16="http://schemas.microsoft.com/office/drawing/2014/main" id="{39AE56C0-913B-425B-8567-3DA32327B2FF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7BAE710A-6EFD-4F91-989A-CA52AF846466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69688CD-1A03-4455-8039-0E33733B7491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7740DBF6-F2D3-48F6-88D2-8974F5D95404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5777125-2B6D-4FCF-B56D-E8CE72B7A6B5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92A24B1-67AF-4EC2-A69A-A4735422E405}"/>
              </a:ext>
            </a:extLst>
          </p:cNvPr>
          <p:cNvGrpSpPr/>
          <p:nvPr/>
        </p:nvGrpSpPr>
        <p:grpSpPr>
          <a:xfrm>
            <a:off x="5284524" y="990692"/>
            <a:ext cx="2113282" cy="2117124"/>
            <a:chOff x="5344156" y="3192399"/>
            <a:chExt cx="2113282" cy="2117124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927DE783-933C-4EC1-90CE-B1B056561C96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CD0667A-0306-45A9-B57F-75CA3EB4FBF1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93" name="Rectangle: Rounded Corners 92">
                <a:extLst>
                  <a:ext uri="{FF2B5EF4-FFF2-40B4-BE49-F238E27FC236}">
                    <a16:creationId xmlns:a16="http://schemas.microsoft.com/office/drawing/2014/main" id="{E773B40A-0B47-4BA9-8DAC-1C03031AE5D8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95F3DB9-FF6A-4B96-829C-0DF920B35AE4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A46A9B59-D265-4DE2-9DF3-9A42A21CD303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E898E8F-CC52-4BDD-8364-B7AA129679C2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C13BA8-8A8C-4D61-A250-D533BA744677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272D2396-A79B-4C14-AEDF-2A0E04966392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Star: 5 Points 91">
                <a:extLst>
                  <a:ext uri="{FF2B5EF4-FFF2-40B4-BE49-F238E27FC236}">
                    <a16:creationId xmlns:a16="http://schemas.microsoft.com/office/drawing/2014/main" id="{33FE34D8-4A7C-449B-8E20-EDE0EF9A099A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785853E7-136F-4DBA-9FEA-6F3886F03DEF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5A3A809-2720-4A2C-9315-DACDA2CB3767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9D3238A9-56A1-4975-A640-DD7434C2158D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1E807CE-465D-4E9A-9A22-5ACFD1330134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D7F16FC-0C5D-4616-BA53-0795E0DC255F}"/>
              </a:ext>
            </a:extLst>
          </p:cNvPr>
          <p:cNvGrpSpPr/>
          <p:nvPr/>
        </p:nvGrpSpPr>
        <p:grpSpPr>
          <a:xfrm>
            <a:off x="2951516" y="3325760"/>
            <a:ext cx="2113282" cy="2117124"/>
            <a:chOff x="5344156" y="3192399"/>
            <a:chExt cx="2113282" cy="2117124"/>
          </a:xfrm>
        </p:grpSpPr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3108B08A-1354-447B-A3B0-B725A808BE6D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E4152E3-8CA9-47A3-8C1C-D2B370F17497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885B6093-7C86-42F6-9066-499D93F386F2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3E0F2F8-ABAD-452A-BD83-6231156A37C2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1" name="Rectangle: Rounded Corners 110">
                <a:extLst>
                  <a:ext uri="{FF2B5EF4-FFF2-40B4-BE49-F238E27FC236}">
                    <a16:creationId xmlns:a16="http://schemas.microsoft.com/office/drawing/2014/main" id="{A108FA74-9D09-4CC0-8EBD-A54AEE4AD59B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871E5D6B-6AD5-4CE2-886A-A1DF4D7B43C4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A5FC387-966B-4B17-AA81-C310D39B664E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79A3E0AE-B307-4F01-ABBA-D77CAD4E13C3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Star: 5 Points 107">
                <a:extLst>
                  <a:ext uri="{FF2B5EF4-FFF2-40B4-BE49-F238E27FC236}">
                    <a16:creationId xmlns:a16="http://schemas.microsoft.com/office/drawing/2014/main" id="{F019EB9F-D97A-422A-94D2-464C8BB8A818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1F2D8FCB-B7FF-4771-A4E8-ECA812320ABB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339B7677-5F3B-4C39-9AF2-920817AABF27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F4805F1E-5C9A-4940-807F-3492DD211365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016206A0-FE1C-4E95-836F-FBCE0ACC4DAD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D8B0116-8CBC-4844-9F7C-04A0BF2BE57A}"/>
              </a:ext>
            </a:extLst>
          </p:cNvPr>
          <p:cNvGrpSpPr/>
          <p:nvPr/>
        </p:nvGrpSpPr>
        <p:grpSpPr>
          <a:xfrm>
            <a:off x="5284522" y="3324726"/>
            <a:ext cx="2113282" cy="2117124"/>
            <a:chOff x="5344156" y="3192399"/>
            <a:chExt cx="2113282" cy="2117124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B8C869DB-B00C-438D-859B-162DE4039A53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93179962-E8FC-41FE-A37A-FEE567A46DAA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5FD0A0F7-767B-4DE3-82F6-01853E87C65C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2D87782-EB32-4593-AA84-F8386A2A8E50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9" name="Rectangle: Rounded Corners 128">
                <a:extLst>
                  <a:ext uri="{FF2B5EF4-FFF2-40B4-BE49-F238E27FC236}">
                    <a16:creationId xmlns:a16="http://schemas.microsoft.com/office/drawing/2014/main" id="{D222D541-3516-4305-9DE8-AD57561C71D3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BFA8AC3-90EC-4002-9B68-995236C9388F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E94E6755-0DE5-4EAF-86FE-1143A3133502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50DAA74C-6429-4FD2-880B-24763A613C2B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6" name="Star: 5 Points 125">
                <a:extLst>
                  <a:ext uri="{FF2B5EF4-FFF2-40B4-BE49-F238E27FC236}">
                    <a16:creationId xmlns:a16="http://schemas.microsoft.com/office/drawing/2014/main" id="{842972C9-49A6-4753-91AA-C7A731CC7A4C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B0DF107-82A2-4F40-B17B-7DE0C4E4FB37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DDA8CAA-FA0F-4B4E-8569-A780D769B1F3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A7013DD-90EB-4D95-8435-6C1816074A08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CF3955A1-9FA1-42C7-AFE6-34E518F7F5DE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37E8280-8738-4033-9C58-B5E1A6126136}"/>
              </a:ext>
            </a:extLst>
          </p:cNvPr>
          <p:cNvGrpSpPr/>
          <p:nvPr/>
        </p:nvGrpSpPr>
        <p:grpSpPr>
          <a:xfrm>
            <a:off x="9942187" y="977729"/>
            <a:ext cx="2113282" cy="2117124"/>
            <a:chOff x="5344156" y="3192399"/>
            <a:chExt cx="2113282" cy="2117124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9059848A-9097-405D-9F31-B5061A42CFB9}"/>
                </a:ext>
              </a:extLst>
            </p:cNvPr>
            <p:cNvSpPr/>
            <p:nvPr/>
          </p:nvSpPr>
          <p:spPr>
            <a:xfrm>
              <a:off x="5344158" y="3193287"/>
              <a:ext cx="2113280" cy="2113280"/>
            </a:xfrm>
            <a:prstGeom prst="roundRect">
              <a:avLst>
                <a:gd name="adj" fmla="val 8975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10375AE3-C945-40A3-BB33-FC887D3C49FD}"/>
                </a:ext>
              </a:extLst>
            </p:cNvPr>
            <p:cNvGrpSpPr/>
            <p:nvPr/>
          </p:nvGrpSpPr>
          <p:grpSpPr>
            <a:xfrm>
              <a:off x="5344156" y="3192399"/>
              <a:ext cx="2113280" cy="2117124"/>
              <a:chOff x="4850710" y="2761978"/>
              <a:chExt cx="2113280" cy="2117124"/>
            </a:xfrm>
          </p:grpSpPr>
          <p:sp>
            <p:nvSpPr>
              <p:cNvPr id="147" name="Rectangle: Rounded Corners 146">
                <a:extLst>
                  <a:ext uri="{FF2B5EF4-FFF2-40B4-BE49-F238E27FC236}">
                    <a16:creationId xmlns:a16="http://schemas.microsoft.com/office/drawing/2014/main" id="{6FD39D80-29E7-4CFA-BC5A-4FA4508EF6B2}"/>
                  </a:ext>
                </a:extLst>
              </p:cNvPr>
              <p:cNvSpPr/>
              <p:nvPr/>
            </p:nvSpPr>
            <p:spPr>
              <a:xfrm>
                <a:off x="4850710" y="2761978"/>
                <a:ext cx="2113280" cy="586784"/>
              </a:xfrm>
              <a:prstGeom prst="roundRect">
                <a:avLst>
                  <a:gd name="adj" fmla="val 31268"/>
                </a:avLst>
              </a:prstGeom>
              <a:gradFill>
                <a:gsLst>
                  <a:gs pos="0">
                    <a:schemeClr val="tx1">
                      <a:alpha val="28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07BB1325-0491-41C3-BD33-53C9938779D5}"/>
                  </a:ext>
                </a:extLst>
              </p:cNvPr>
              <p:cNvSpPr txBox="1"/>
              <p:nvPr/>
            </p:nvSpPr>
            <p:spPr>
              <a:xfrm>
                <a:off x="4865359" y="2784347"/>
                <a:ext cx="91563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Picture </a:t>
                </a:r>
                <a:r>
                  <a:rPr lang="fr-CH" sz="1200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title</a:t>
                </a:r>
                <a:endParaRPr lang="en-US" sz="1200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9" name="Rectangle: Rounded Corners 148">
                <a:extLst>
                  <a:ext uri="{FF2B5EF4-FFF2-40B4-BE49-F238E27FC236}">
                    <a16:creationId xmlns:a16="http://schemas.microsoft.com/office/drawing/2014/main" id="{144ACDFC-0C3B-4503-AD31-04928470D5AC}"/>
                  </a:ext>
                </a:extLst>
              </p:cNvPr>
              <p:cNvSpPr/>
              <p:nvPr/>
            </p:nvSpPr>
            <p:spPr>
              <a:xfrm flipV="1">
                <a:off x="4850710" y="4184024"/>
                <a:ext cx="2113280" cy="695078"/>
              </a:xfrm>
              <a:prstGeom prst="roundRect">
                <a:avLst>
                  <a:gd name="adj" fmla="val 28652"/>
                </a:avLst>
              </a:prstGeom>
              <a:gradFill>
                <a:gsLst>
                  <a:gs pos="0">
                    <a:schemeClr val="tx1">
                      <a:alpha val="24000"/>
                    </a:schemeClr>
                  </a:gs>
                  <a:gs pos="100000">
                    <a:srgbClr val="000000">
                      <a:alpha val="0"/>
                    </a:srgbClr>
                  </a:gs>
                  <a:gs pos="100000">
                    <a:schemeClr val="tx1">
                      <a:alpha val="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B94A4AD9-A6F8-4F83-95F2-9CEA3218D637}"/>
                  </a:ext>
                </a:extLst>
              </p:cNvPr>
              <p:cNvSpPr txBox="1"/>
              <p:nvPr/>
            </p:nvSpPr>
            <p:spPr>
              <a:xfrm>
                <a:off x="4865358" y="2976796"/>
                <a:ext cx="511679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H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@</a:t>
                </a:r>
                <a:r>
                  <a:rPr lang="fr-CH" sz="700" i="1" dirty="0" err="1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rPr>
                  <a:t>author</a:t>
                </a:r>
                <a:endParaRPr lang="en-US" sz="700" i="1" dirty="0">
                  <a:solidFill>
                    <a:schemeClr val="bg1"/>
                  </a:solidFill>
                  <a:latin typeface="Arial Nova Light" panose="020B0304020202020204" pitchFamily="34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C4B67D1C-3A64-4894-83C0-259D68228334}"/>
                </a:ext>
              </a:extLst>
            </p:cNvPr>
            <p:cNvGrpSpPr/>
            <p:nvPr/>
          </p:nvGrpSpPr>
          <p:grpSpPr>
            <a:xfrm>
              <a:off x="7042681" y="4883317"/>
              <a:ext cx="338511" cy="338511"/>
              <a:chOff x="4816484" y="2676205"/>
              <a:chExt cx="338511" cy="338511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62B9EAA7-4CD5-46E2-A52E-4839137DD38D}"/>
                  </a:ext>
                </a:extLst>
              </p:cNvPr>
              <p:cNvSpPr/>
              <p:nvPr/>
            </p:nvSpPr>
            <p:spPr>
              <a:xfrm>
                <a:off x="4816484" y="2676205"/>
                <a:ext cx="338511" cy="338511"/>
              </a:xfrm>
              <a:prstGeom prst="ellipse">
                <a:avLst/>
              </a:prstGeom>
              <a:solidFill>
                <a:srgbClr val="000000">
                  <a:alpha val="3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6" name="Star: 5 Points 145">
                <a:extLst>
                  <a:ext uri="{FF2B5EF4-FFF2-40B4-BE49-F238E27FC236}">
                    <a16:creationId xmlns:a16="http://schemas.microsoft.com/office/drawing/2014/main" id="{759D2181-2B61-430B-B6FE-AD1256DE19D1}"/>
                  </a:ext>
                </a:extLst>
              </p:cNvPr>
              <p:cNvSpPr/>
              <p:nvPr/>
            </p:nvSpPr>
            <p:spPr>
              <a:xfrm>
                <a:off x="4878957" y="2738678"/>
                <a:ext cx="213564" cy="213564"/>
              </a:xfrm>
              <a:prstGeom prst="star5">
                <a:avLst>
                  <a:gd name="adj" fmla="val 22867"/>
                  <a:gd name="hf" fmla="val 105146"/>
                  <a:gd name="vf" fmla="val 110557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428C3CE4-54FF-43F2-8136-4CFA6821B0FE}"/>
                </a:ext>
              </a:extLst>
            </p:cNvPr>
            <p:cNvGrpSpPr/>
            <p:nvPr/>
          </p:nvGrpSpPr>
          <p:grpSpPr>
            <a:xfrm>
              <a:off x="7180151" y="3315641"/>
              <a:ext cx="66415" cy="269365"/>
              <a:chOff x="5580640" y="4912921"/>
              <a:chExt cx="66415" cy="269365"/>
            </a:xfrm>
          </p:grpSpPr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87B047C3-AF64-4B29-A4ED-77A8DEAADDA6}"/>
                  </a:ext>
                </a:extLst>
              </p:cNvPr>
              <p:cNvSpPr/>
              <p:nvPr/>
            </p:nvSpPr>
            <p:spPr>
              <a:xfrm>
                <a:off x="5580642" y="4912921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BBE5EBE-B822-4771-9C48-ED2DC3CB4A85}"/>
                  </a:ext>
                </a:extLst>
              </p:cNvPr>
              <p:cNvSpPr/>
              <p:nvPr/>
            </p:nvSpPr>
            <p:spPr>
              <a:xfrm>
                <a:off x="5580640" y="5014397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37E777BB-5F1B-4112-A2B0-8E23CA2AF2FE}"/>
                  </a:ext>
                </a:extLst>
              </p:cNvPr>
              <p:cNvSpPr/>
              <p:nvPr/>
            </p:nvSpPr>
            <p:spPr>
              <a:xfrm>
                <a:off x="5580641" y="5115873"/>
                <a:ext cx="66413" cy="6641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85BE767B-B28E-4C04-9FB7-D09F76CD60AA}"/>
              </a:ext>
            </a:extLst>
          </p:cNvPr>
          <p:cNvGrpSpPr/>
          <p:nvPr/>
        </p:nvGrpSpPr>
        <p:grpSpPr>
          <a:xfrm>
            <a:off x="2467913" y="1401889"/>
            <a:ext cx="66415" cy="269365"/>
            <a:chOff x="5580640" y="4912921"/>
            <a:chExt cx="66415" cy="269365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A91E3F7-9D89-4E1C-BA9C-2D6B400E3F3C}"/>
                </a:ext>
              </a:extLst>
            </p:cNvPr>
            <p:cNvSpPr/>
            <p:nvPr/>
          </p:nvSpPr>
          <p:spPr>
            <a:xfrm>
              <a:off x="5580642" y="4912921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709BEDA-CCF9-4D53-A0CF-7ED854194D99}"/>
                </a:ext>
              </a:extLst>
            </p:cNvPr>
            <p:cNvSpPr/>
            <p:nvPr/>
          </p:nvSpPr>
          <p:spPr>
            <a:xfrm>
              <a:off x="5580640" y="5014397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CC54E6A2-CEA5-4405-92DB-BA0FFD353B0E}"/>
                </a:ext>
              </a:extLst>
            </p:cNvPr>
            <p:cNvSpPr/>
            <p:nvPr/>
          </p:nvSpPr>
          <p:spPr>
            <a:xfrm>
              <a:off x="5580641" y="5115873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426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2A50F-A2CB-4C45-978F-9A621C0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D502A-7CF5-4369-977A-699650EC9721}"/>
              </a:ext>
            </a:extLst>
          </p:cNvPr>
          <p:cNvSpPr/>
          <p:nvPr/>
        </p:nvSpPr>
        <p:spPr>
          <a:xfrm>
            <a:off x="-1" y="815975"/>
            <a:ext cx="12191999" cy="57257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6F54-DE2B-487B-B9EA-A8A4ED5D9002}"/>
              </a:ext>
            </a:extLst>
          </p:cNvPr>
          <p:cNvSpPr/>
          <p:nvPr/>
        </p:nvSpPr>
        <p:spPr>
          <a:xfrm>
            <a:off x="609600" y="566103"/>
            <a:ext cx="11582396" cy="195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1655CD0-9B45-453C-8FB2-E18E1FA0A464}"/>
              </a:ext>
            </a:extLst>
          </p:cNvPr>
          <p:cNvGrpSpPr/>
          <p:nvPr/>
        </p:nvGrpSpPr>
        <p:grpSpPr>
          <a:xfrm>
            <a:off x="-4" y="1775858"/>
            <a:ext cx="12192000" cy="2704393"/>
            <a:chOff x="0" y="1131007"/>
            <a:chExt cx="12192000" cy="270439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8227B3E-72F6-4C17-8093-850FB6C533E8}"/>
                </a:ext>
              </a:extLst>
            </p:cNvPr>
            <p:cNvSpPr/>
            <p:nvPr/>
          </p:nvSpPr>
          <p:spPr>
            <a:xfrm>
              <a:off x="0" y="1131007"/>
              <a:ext cx="12192000" cy="8939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6600" b="1" dirty="0">
                  <a:ln w="3175">
                    <a:solidFill>
                      <a:schemeClr val="tx1"/>
                    </a:solidFill>
                  </a:ln>
                  <a:latin typeface="Century Gothic" panose="020B0502020202020204" pitchFamily="34" charset="0"/>
                </a:rPr>
                <a:t>PICTURA</a:t>
              </a:r>
              <a:endParaRPr lang="en-US" sz="6600" b="1" dirty="0">
                <a:ln w="3175">
                  <a:solidFill>
                    <a:schemeClr val="tx1"/>
                  </a:solidFill>
                </a:ln>
                <a:latin typeface="Century Gothic" panose="020B0502020202020204" pitchFamily="34" charset="0"/>
              </a:endParaRP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F0325CA-3020-4593-9D14-F1F9893EB761}"/>
                </a:ext>
              </a:extLst>
            </p:cNvPr>
            <p:cNvSpPr/>
            <p:nvPr/>
          </p:nvSpPr>
          <p:spPr>
            <a:xfrm>
              <a:off x="4859525" y="2393950"/>
              <a:ext cx="2472946" cy="351718"/>
            </a:xfrm>
            <a:prstGeom prst="roundRect">
              <a:avLst>
                <a:gd name="adj" fmla="val 21213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email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80E8C74-BB7F-4245-99A0-D7129AB6A707}"/>
                </a:ext>
              </a:extLst>
            </p:cNvPr>
            <p:cNvSpPr/>
            <p:nvPr/>
          </p:nvSpPr>
          <p:spPr>
            <a:xfrm>
              <a:off x="4859525" y="2938816"/>
              <a:ext cx="2472946" cy="351718"/>
            </a:xfrm>
            <a:prstGeom prst="roundRect">
              <a:avLst>
                <a:gd name="adj" fmla="val 21213"/>
              </a:avLst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entury Gothic" panose="020B0502020202020204" pitchFamily="34" charset="0"/>
                </a:rPr>
                <a:t>password</a:t>
              </a:r>
              <a:endPara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34C4BAD3-4CA6-4EA8-A487-5308E42D8CA0}"/>
                </a:ext>
              </a:extLst>
            </p:cNvPr>
            <p:cNvSpPr/>
            <p:nvPr/>
          </p:nvSpPr>
          <p:spPr>
            <a:xfrm>
              <a:off x="6473432" y="3483682"/>
              <a:ext cx="859038" cy="351718"/>
            </a:xfrm>
            <a:prstGeom prst="roundRect">
              <a:avLst>
                <a:gd name="adj" fmla="val 21213"/>
              </a:avLst>
            </a:prstGeom>
            <a:solidFill>
              <a:srgbClr val="009BFA"/>
            </a:solidFill>
            <a:ln>
              <a:solidFill>
                <a:schemeClr val="bg1"/>
              </a:solidFill>
            </a:ln>
            <a:effectLst>
              <a:outerShdw dist="25400" dir="5400000" algn="t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200" b="1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login</a:t>
              </a:r>
              <a:endParaRPr lang="en-US" sz="1200" b="1" dirty="0"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CDF5D86-C680-4EF7-939D-81A37F64AAED}"/>
              </a:ext>
            </a:extLst>
          </p:cNvPr>
          <p:cNvSpPr/>
          <p:nvPr/>
        </p:nvSpPr>
        <p:spPr>
          <a:xfrm>
            <a:off x="4859521" y="4128533"/>
            <a:ext cx="859038" cy="351718"/>
          </a:xfrm>
          <a:prstGeom prst="roundRect">
            <a:avLst>
              <a:gd name="adj" fmla="val 2121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register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9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4700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4659D5-C3B7-4C4A-9A4B-80D675EA1FDC}"/>
              </a:ext>
            </a:extLst>
          </p:cNvPr>
          <p:cNvGrpSpPr/>
          <p:nvPr/>
        </p:nvGrpSpPr>
        <p:grpSpPr>
          <a:xfrm>
            <a:off x="3378200" y="2628900"/>
            <a:ext cx="5435600" cy="1600200"/>
            <a:chOff x="3378200" y="2230120"/>
            <a:chExt cx="5435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9A1E-353C-4E03-9EBA-8FCA72352B16}"/>
                </a:ext>
              </a:extLst>
            </p:cNvPr>
            <p:cNvSpPr/>
            <p:nvPr/>
          </p:nvSpPr>
          <p:spPr>
            <a:xfrm>
              <a:off x="3378200" y="2230120"/>
              <a:ext cx="5435600" cy="1198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PICTURA</a:t>
              </a:r>
              <a:endParaRPr lang="en-US" sz="8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D79DC-4B1C-44A1-B919-390739E6F8EE}"/>
                </a:ext>
              </a:extLst>
            </p:cNvPr>
            <p:cNvSpPr/>
            <p:nvPr/>
          </p:nvSpPr>
          <p:spPr>
            <a:xfrm>
              <a:off x="4894580" y="3296920"/>
              <a:ext cx="240284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HOME PAGE</a:t>
              </a:r>
              <a:endParaRPr 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9F44B046-70C9-40F8-9E39-E111C395AFA8}"/>
              </a:ext>
            </a:extLst>
          </p:cNvPr>
          <p:cNvSpPr/>
          <p:nvPr/>
        </p:nvSpPr>
        <p:spPr>
          <a:xfrm>
            <a:off x="-76200" y="640080"/>
            <a:ext cx="4069080" cy="66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595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en-US" sz="595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53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2A50F-A2CB-4C45-978F-9A621C0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D502A-7CF5-4369-977A-699650EC9721}"/>
              </a:ext>
            </a:extLst>
          </p:cNvPr>
          <p:cNvSpPr/>
          <p:nvPr/>
        </p:nvSpPr>
        <p:spPr>
          <a:xfrm>
            <a:off x="-1" y="815975"/>
            <a:ext cx="12191999" cy="57257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6F54-DE2B-487B-B9EA-A8A4ED5D9002}"/>
              </a:ext>
            </a:extLst>
          </p:cNvPr>
          <p:cNvSpPr/>
          <p:nvPr/>
        </p:nvSpPr>
        <p:spPr>
          <a:xfrm>
            <a:off x="609600" y="566103"/>
            <a:ext cx="11582396" cy="195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D34EF-389A-45DA-A640-6F8B7A1BDE53}"/>
              </a:ext>
            </a:extLst>
          </p:cNvPr>
          <p:cNvSpPr/>
          <p:nvPr/>
        </p:nvSpPr>
        <p:spPr>
          <a:xfrm>
            <a:off x="-2" y="815975"/>
            <a:ext cx="1840378" cy="5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b="1" dirty="0">
                <a:ln w="31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PICTURA</a:t>
            </a:r>
            <a:endParaRPr lang="en-US" sz="3200" b="1" dirty="0">
              <a:ln w="31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8585F-6DE3-4CE6-86B5-D11C78FD969C}"/>
              </a:ext>
            </a:extLst>
          </p:cNvPr>
          <p:cNvSpPr/>
          <p:nvPr/>
        </p:nvSpPr>
        <p:spPr>
          <a:xfrm>
            <a:off x="2484696" y="815975"/>
            <a:ext cx="7222603" cy="5725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E31454-D7FA-4FA5-B57E-71C3DE1CB91E}"/>
              </a:ext>
            </a:extLst>
          </p:cNvPr>
          <p:cNvGrpSpPr/>
          <p:nvPr/>
        </p:nvGrpSpPr>
        <p:grpSpPr>
          <a:xfrm>
            <a:off x="2706350" y="980685"/>
            <a:ext cx="2113282" cy="2117124"/>
            <a:chOff x="5039359" y="2370438"/>
            <a:chExt cx="2113282" cy="211712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41FDC1-6641-41B5-8045-504DD82EAB27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930C3D5D-5E9E-4D8B-BC73-9D671A244E10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289FEFE-8F93-4A1D-9578-8B5483B1E9EE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E77F27B-B561-40C4-9899-9BF90FA7ACFC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48109A5-6C0F-4B2E-A0FA-DC872CD5AB4E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E598093D-6A03-4441-B59E-E081EF5A8775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ACDAD6-9DF4-4899-9EDE-BAEADE5288E5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9F61E78-8FA2-4B2F-AD65-2BF50A79073E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CE80CB0-53F1-4AC8-9935-5CF518163937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Star: 5 Points 71">
                  <a:extLst>
                    <a:ext uri="{FF2B5EF4-FFF2-40B4-BE49-F238E27FC236}">
                      <a16:creationId xmlns:a16="http://schemas.microsoft.com/office/drawing/2014/main" id="{9D8DBB4D-DD62-424F-97F1-D5EF25A75882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0C4EDF-94FD-466C-BAAB-A91DCC6EEBFA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CDCE0F2-FB5F-4DEB-B29E-D586C86B2C2A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E87AE78-F52F-4373-B83E-580BBA486451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D6E3213-D265-4844-8EBA-0459251134B6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178CA1-D8EA-4311-A4F8-0D31848B40CC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729D78-5D46-45B2-87E0-998310F21FFD}"/>
              </a:ext>
            </a:extLst>
          </p:cNvPr>
          <p:cNvGrpSpPr/>
          <p:nvPr/>
        </p:nvGrpSpPr>
        <p:grpSpPr>
          <a:xfrm>
            <a:off x="7373325" y="987736"/>
            <a:ext cx="2113282" cy="2117124"/>
            <a:chOff x="5039359" y="2370438"/>
            <a:chExt cx="2113282" cy="211712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DB8FE9-C0E6-4EAE-B5F6-6193D94B0B1C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36AD180-402B-4102-929B-25C93E96B33A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ED08BB2-4104-4E1D-92FD-06BE0987661B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216E96AE-DABD-4DD9-AA41-05A73AE8ECC7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EC5D4AE-D81C-4A70-853F-E92F18DCBEA5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ED494AD3-7418-4051-B9FC-3E9283E39853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A46250-AB14-42CA-BF54-2A5645A468B3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B8EFAE3-6EC1-4394-AFCF-F818FBB0113B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D63A6AD9-AF9D-4DAC-BDAC-0D20D7ED9782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Star: 5 Points 89">
                  <a:extLst>
                    <a:ext uri="{FF2B5EF4-FFF2-40B4-BE49-F238E27FC236}">
                      <a16:creationId xmlns:a16="http://schemas.microsoft.com/office/drawing/2014/main" id="{20A95C53-B268-4A3D-B509-374A3CAA9E70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0DE9D79-873B-4432-BDED-081940BB345B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BC236FA-73A9-4020-BFB7-E40FB50F30D1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3D1745C-5360-4647-B573-5B7F011FE751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E710FC4-8D24-442E-8BA5-CB95A171223F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346A152-8517-48C0-BBA8-3B497C3B207C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370A469-83F3-45A9-9251-5D4846CBAC89}"/>
              </a:ext>
            </a:extLst>
          </p:cNvPr>
          <p:cNvGrpSpPr/>
          <p:nvPr/>
        </p:nvGrpSpPr>
        <p:grpSpPr>
          <a:xfrm>
            <a:off x="5039356" y="990692"/>
            <a:ext cx="2113282" cy="2117124"/>
            <a:chOff x="5039359" y="2370438"/>
            <a:chExt cx="2113282" cy="211712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7D09ED-812E-44B1-88CB-A640190AC353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3185C6D5-5F72-4C12-A17C-BDC77C1483A6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37777FD-18DC-44C0-98BF-D2D4B4D38DE3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A93E73A4-1687-4613-A2D3-63F77F95BF10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60A941A-8200-41F3-877A-C76056306586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3E441F08-6A40-4B81-8E61-61CD121DF2E2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FDD3102-7D28-4649-AC5B-9C37E558DDFC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7D1013A-B261-4B8E-A88C-3CCBD96C5E4A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A9E2865-C094-46F4-B949-2CB8EE61BE04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Star: 5 Points 107">
                  <a:extLst>
                    <a:ext uri="{FF2B5EF4-FFF2-40B4-BE49-F238E27FC236}">
                      <a16:creationId xmlns:a16="http://schemas.microsoft.com/office/drawing/2014/main" id="{C805F998-9569-4487-AC38-1106BAA07ACD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1E7C185-C7C3-4428-BB07-6B6907005FDD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463010C-7678-42BF-9746-A9DA6733D34C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A48E002-ADBD-468A-966C-5FA5AD633B8F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F6EE520-F933-49EA-B8A9-06AF55C71E46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BD6BA4C-6B25-4B99-90BB-9B8886A744B6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9817BB1-B282-4DE9-96FA-473F24CCB52C}"/>
              </a:ext>
            </a:extLst>
          </p:cNvPr>
          <p:cNvGrpSpPr/>
          <p:nvPr/>
        </p:nvGrpSpPr>
        <p:grpSpPr>
          <a:xfrm>
            <a:off x="2706348" y="3325760"/>
            <a:ext cx="2113282" cy="2117124"/>
            <a:chOff x="5039359" y="2370438"/>
            <a:chExt cx="2113282" cy="211712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2DD24E-AA65-4934-BF6A-CA0BDEAC7875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1513DF69-B33D-4BAD-B1AB-F12624901740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9031CF9-F016-4448-AE22-5AF12685DA08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7556BB99-A95F-4889-8581-383E9A24006E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1E8CA1-FB29-4AAE-A00A-3A56752AFA8C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48C29398-8B62-43FA-A8EE-3D17F1840ADA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8F3F832-C4AE-48D5-BF77-E3B5AFE91DD4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78864D1-9965-43CB-8C99-D824AB02F440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37BE0A7E-3323-4108-B96E-5592E34F8B48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Star: 5 Points 125">
                  <a:extLst>
                    <a:ext uri="{FF2B5EF4-FFF2-40B4-BE49-F238E27FC236}">
                      <a16:creationId xmlns:a16="http://schemas.microsoft.com/office/drawing/2014/main" id="{BEB46608-0D3A-439F-A7A6-8806E99FA14A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3EC48B3-0071-434F-B307-89E7CC4C8596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4614961-B86A-4890-8717-65C001435894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43F14B23-100A-46BF-81F9-EF4E5B909957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234FFB9-2E58-4C13-9CEA-EAB5443A2388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037B2B-DDB8-4FA3-93E1-A7A60E7A3304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65F9267-ACFE-48BF-8798-81CF19A0CFD5}"/>
              </a:ext>
            </a:extLst>
          </p:cNvPr>
          <p:cNvGrpSpPr/>
          <p:nvPr/>
        </p:nvGrpSpPr>
        <p:grpSpPr>
          <a:xfrm>
            <a:off x="5039354" y="3324726"/>
            <a:ext cx="2113282" cy="2117124"/>
            <a:chOff x="5039359" y="2370438"/>
            <a:chExt cx="2113282" cy="2117124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BD5CC8F-FDFF-4C64-82A5-1945490590BD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6AF20A8-E858-4990-B665-B8C895D700C7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D803771-7124-42EC-A722-17BAA09199B2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C0C98E4D-9EF5-4D68-9F07-F034B2346101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4BF4EFB-8971-46C6-83D5-FE04A4B1BC49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2E3B7DF2-3D2D-4F5A-A189-FF1D417F18BC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FA463E4-9FEF-4067-851B-93D8112047D2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5BCA3B2-1DAB-4A24-9F78-25920BF10AFC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C8931895-A44F-4CD3-81FB-F97882E542E7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Star: 5 Points 161">
                  <a:extLst>
                    <a:ext uri="{FF2B5EF4-FFF2-40B4-BE49-F238E27FC236}">
                      <a16:creationId xmlns:a16="http://schemas.microsoft.com/office/drawing/2014/main" id="{ACD0A3FD-E384-474A-99CE-D0B05CAFBFC1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1FA3057-DF70-42EE-B968-DF0F68F5E13A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9ABDC996-5982-48E5-972B-6FC786C0A342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CE9A299-C2A3-476D-84D8-6419BDCA8378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C1E0AF1-4748-469A-8133-09D66E065947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520490B-1FAE-40F3-8A73-75ADC2CA146D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BBF29BE-F23C-4FC7-846A-BDEE5670D0E5}"/>
              </a:ext>
            </a:extLst>
          </p:cNvPr>
          <p:cNvSpPr/>
          <p:nvPr/>
        </p:nvSpPr>
        <p:spPr>
          <a:xfrm>
            <a:off x="657726" y="1422706"/>
            <a:ext cx="1840378" cy="28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fr-CH" sz="16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  <a:endParaRPr lang="en-US" sz="1600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E0732C8-7D61-4B0E-9F09-01566301948C}"/>
              </a:ext>
            </a:extLst>
          </p:cNvPr>
          <p:cNvCxnSpPr>
            <a:cxnSpLocks/>
          </p:cNvCxnSpPr>
          <p:nvPr/>
        </p:nvCxnSpPr>
        <p:spPr>
          <a:xfrm>
            <a:off x="-3" y="1691640"/>
            <a:ext cx="2278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B29833-A141-4085-9695-4883F9D1712C}"/>
              </a:ext>
            </a:extLst>
          </p:cNvPr>
          <p:cNvGrpSpPr/>
          <p:nvPr/>
        </p:nvGrpSpPr>
        <p:grpSpPr>
          <a:xfrm>
            <a:off x="152657" y="1849392"/>
            <a:ext cx="2148766" cy="338511"/>
            <a:chOff x="152657" y="1849392"/>
            <a:chExt cx="2148766" cy="338511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8C57860-ADFD-4D96-ADCE-DF6CFF8D07BA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07F248E-7299-486A-B059-566EDE10553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A88FEFF-49BF-4084-A58F-B875BE09EC19}"/>
              </a:ext>
            </a:extLst>
          </p:cNvPr>
          <p:cNvGrpSpPr/>
          <p:nvPr/>
        </p:nvGrpSpPr>
        <p:grpSpPr>
          <a:xfrm>
            <a:off x="151687" y="2249385"/>
            <a:ext cx="2148766" cy="338511"/>
            <a:chOff x="152657" y="1849392"/>
            <a:chExt cx="2148766" cy="33851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66C4091-2B8A-48BC-B41E-2010BC73D67E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 err="1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Space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CC8B5BC-A506-40F4-AE29-A8D8A4E0ACC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C97E262-CAA8-4C5E-B6D4-16EA53185B9D}"/>
              </a:ext>
            </a:extLst>
          </p:cNvPr>
          <p:cNvGrpSpPr/>
          <p:nvPr/>
        </p:nvGrpSpPr>
        <p:grpSpPr>
          <a:xfrm>
            <a:off x="151687" y="2649378"/>
            <a:ext cx="2148766" cy="338511"/>
            <a:chOff x="152657" y="1849392"/>
            <a:chExt cx="2148766" cy="33851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6AA8F7D-AC81-461F-9694-D8911A9DA183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Adventure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172260A-7F34-40C9-93BB-9A267D86F04E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DF8BF4-8C55-4034-B553-91F38AA8C058}"/>
              </a:ext>
            </a:extLst>
          </p:cNvPr>
          <p:cNvSpPr/>
          <p:nvPr/>
        </p:nvSpPr>
        <p:spPr>
          <a:xfrm>
            <a:off x="9913609" y="891504"/>
            <a:ext cx="2278386" cy="28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fr-CH" sz="16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  <a:endParaRPr lang="en-US" sz="1600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56FA62E-2DBF-4453-BF88-55E91CDFBB18}"/>
              </a:ext>
            </a:extLst>
          </p:cNvPr>
          <p:cNvCxnSpPr>
            <a:cxnSpLocks/>
          </p:cNvCxnSpPr>
          <p:nvPr/>
        </p:nvCxnSpPr>
        <p:spPr>
          <a:xfrm>
            <a:off x="9913612" y="1185011"/>
            <a:ext cx="2278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23EF5B4-31C0-4C81-BB0A-F084FBF693FD}"/>
              </a:ext>
            </a:extLst>
          </p:cNvPr>
          <p:cNvSpPr/>
          <p:nvPr/>
        </p:nvSpPr>
        <p:spPr>
          <a:xfrm>
            <a:off x="11181260" y="1339827"/>
            <a:ext cx="859038" cy="351718"/>
          </a:xfrm>
          <a:prstGeom prst="roundRect">
            <a:avLst>
              <a:gd name="adj" fmla="val 21213"/>
            </a:avLst>
          </a:prstGeom>
          <a:solidFill>
            <a:srgbClr val="009BFA"/>
          </a:solidFill>
          <a:ln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login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88E9F13-19B1-4D38-8A52-1485DEB1E502}"/>
              </a:ext>
            </a:extLst>
          </p:cNvPr>
          <p:cNvSpPr/>
          <p:nvPr/>
        </p:nvSpPr>
        <p:spPr>
          <a:xfrm>
            <a:off x="9913609" y="1339827"/>
            <a:ext cx="859038" cy="351718"/>
          </a:xfrm>
          <a:prstGeom prst="roundRect">
            <a:avLst>
              <a:gd name="adj" fmla="val 2121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register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2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4700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4659D5-C3B7-4C4A-9A4B-80D675EA1FDC}"/>
              </a:ext>
            </a:extLst>
          </p:cNvPr>
          <p:cNvGrpSpPr/>
          <p:nvPr/>
        </p:nvGrpSpPr>
        <p:grpSpPr>
          <a:xfrm>
            <a:off x="3378200" y="2628900"/>
            <a:ext cx="5435600" cy="1600200"/>
            <a:chOff x="3378200" y="2230120"/>
            <a:chExt cx="5435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9A1E-353C-4E03-9EBA-8FCA72352B16}"/>
                </a:ext>
              </a:extLst>
            </p:cNvPr>
            <p:cNvSpPr/>
            <p:nvPr/>
          </p:nvSpPr>
          <p:spPr>
            <a:xfrm>
              <a:off x="3378200" y="2230120"/>
              <a:ext cx="5435600" cy="1198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PICTURA</a:t>
              </a:r>
              <a:endParaRPr lang="en-US" sz="8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D79DC-4B1C-44A1-B919-390739E6F8EE}"/>
                </a:ext>
              </a:extLst>
            </p:cNvPr>
            <p:cNvSpPr/>
            <p:nvPr/>
          </p:nvSpPr>
          <p:spPr>
            <a:xfrm>
              <a:off x="4894580" y="3296920"/>
              <a:ext cx="240284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PROFILE PAGE</a:t>
              </a:r>
              <a:endParaRPr 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474A22-DF6C-471F-B30C-672E9537BC39}"/>
              </a:ext>
            </a:extLst>
          </p:cNvPr>
          <p:cNvSpPr/>
          <p:nvPr/>
        </p:nvSpPr>
        <p:spPr>
          <a:xfrm>
            <a:off x="-76200" y="640080"/>
            <a:ext cx="4069080" cy="66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595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en-US" sz="595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57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2A50F-A2CB-4C45-978F-9A621C0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D502A-7CF5-4369-977A-699650EC9721}"/>
              </a:ext>
            </a:extLst>
          </p:cNvPr>
          <p:cNvSpPr/>
          <p:nvPr/>
        </p:nvSpPr>
        <p:spPr>
          <a:xfrm>
            <a:off x="-1" y="815975"/>
            <a:ext cx="12191999" cy="57257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6F54-DE2B-487B-B9EA-A8A4ED5D9002}"/>
              </a:ext>
            </a:extLst>
          </p:cNvPr>
          <p:cNvSpPr/>
          <p:nvPr/>
        </p:nvSpPr>
        <p:spPr>
          <a:xfrm>
            <a:off x="609600" y="566103"/>
            <a:ext cx="11582396" cy="195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D34EF-389A-45DA-A640-6F8B7A1BDE53}"/>
              </a:ext>
            </a:extLst>
          </p:cNvPr>
          <p:cNvSpPr/>
          <p:nvPr/>
        </p:nvSpPr>
        <p:spPr>
          <a:xfrm>
            <a:off x="-2" y="815975"/>
            <a:ext cx="1840378" cy="5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b="1" dirty="0">
                <a:ln w="31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PICTURA</a:t>
            </a:r>
            <a:endParaRPr lang="en-US" sz="3200" b="1" dirty="0">
              <a:ln w="31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98585F-6DE3-4CE6-86B5-D11C78FD969C}"/>
              </a:ext>
            </a:extLst>
          </p:cNvPr>
          <p:cNvSpPr/>
          <p:nvPr/>
        </p:nvSpPr>
        <p:spPr>
          <a:xfrm>
            <a:off x="2484696" y="815975"/>
            <a:ext cx="7222603" cy="572579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EE31454-D7FA-4FA5-B57E-71C3DE1CB91E}"/>
              </a:ext>
            </a:extLst>
          </p:cNvPr>
          <p:cNvGrpSpPr/>
          <p:nvPr/>
        </p:nvGrpSpPr>
        <p:grpSpPr>
          <a:xfrm>
            <a:off x="2706350" y="980685"/>
            <a:ext cx="2113282" cy="2117124"/>
            <a:chOff x="5039359" y="2370438"/>
            <a:chExt cx="2113282" cy="211712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2541FDC1-6641-41B5-8045-504DD82EAB27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930C3D5D-5E9E-4D8B-BC73-9D671A244E10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7289FEFE-8F93-4A1D-9578-8B5483B1E9EE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73" name="Rectangle: Rounded Corners 72">
                  <a:extLst>
                    <a:ext uri="{FF2B5EF4-FFF2-40B4-BE49-F238E27FC236}">
                      <a16:creationId xmlns:a16="http://schemas.microsoft.com/office/drawing/2014/main" id="{DE77F27B-B561-40C4-9899-9BF90FA7ACFC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A48109A5-6C0F-4B2E-A0FA-DC872CD5AB4E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5" name="Rectangle: Rounded Corners 74">
                  <a:extLst>
                    <a:ext uri="{FF2B5EF4-FFF2-40B4-BE49-F238E27FC236}">
                      <a16:creationId xmlns:a16="http://schemas.microsoft.com/office/drawing/2014/main" id="{E598093D-6A03-4441-B59E-E081EF5A8775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ACDAD6-9DF4-4899-9EDE-BAEADE5288E5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F9F61E78-8FA2-4B2F-AD65-2BF50A79073E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ECE80CB0-53F1-4AC8-9935-5CF518163937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2" name="Star: 5 Points 71">
                  <a:extLst>
                    <a:ext uri="{FF2B5EF4-FFF2-40B4-BE49-F238E27FC236}">
                      <a16:creationId xmlns:a16="http://schemas.microsoft.com/office/drawing/2014/main" id="{9D8DBB4D-DD62-424F-97F1-D5EF25A75882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720C4EDF-94FD-466C-BAAB-A91DCC6EEBFA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CCDCE0F2-FB5F-4DEB-B29E-D586C86B2C2A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EE87AE78-F52F-4373-B83E-580BBA486451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AD6E3213-D265-4844-8EBA-0459251134B6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4178CA1-D8EA-4311-A4F8-0D31848B40CC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D729D78-5D46-45B2-87E0-998310F21FFD}"/>
              </a:ext>
            </a:extLst>
          </p:cNvPr>
          <p:cNvGrpSpPr/>
          <p:nvPr/>
        </p:nvGrpSpPr>
        <p:grpSpPr>
          <a:xfrm>
            <a:off x="7373325" y="987736"/>
            <a:ext cx="2113282" cy="2117124"/>
            <a:chOff x="5039359" y="2370438"/>
            <a:chExt cx="2113282" cy="211712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8FDB8FE9-C0E6-4EAE-B5F6-6193D94B0B1C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436AD180-402B-4102-929B-25C93E96B33A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DED08BB2-4104-4E1D-92FD-06BE0987661B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91" name="Rectangle: Rounded Corners 90">
                  <a:extLst>
                    <a:ext uri="{FF2B5EF4-FFF2-40B4-BE49-F238E27FC236}">
                      <a16:creationId xmlns:a16="http://schemas.microsoft.com/office/drawing/2014/main" id="{216E96AE-DABD-4DD9-AA41-05A73AE8ECC7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2EC5D4AE-D81C-4A70-853F-E92F18DCBEA5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93" name="Rectangle: Rounded Corners 92">
                  <a:extLst>
                    <a:ext uri="{FF2B5EF4-FFF2-40B4-BE49-F238E27FC236}">
                      <a16:creationId xmlns:a16="http://schemas.microsoft.com/office/drawing/2014/main" id="{ED494AD3-7418-4051-B9FC-3E9283E39853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A46250-AB14-42CA-BF54-2A5645A468B3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2B8EFAE3-6EC1-4394-AFCF-F818FBB0113B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D63A6AD9-AF9D-4DAC-BDAC-0D20D7ED9782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0" name="Star: 5 Points 89">
                  <a:extLst>
                    <a:ext uri="{FF2B5EF4-FFF2-40B4-BE49-F238E27FC236}">
                      <a16:creationId xmlns:a16="http://schemas.microsoft.com/office/drawing/2014/main" id="{20A95C53-B268-4A3D-B509-374A3CAA9E70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D0DE9D79-873B-4432-BDED-081940BB345B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BBC236FA-73A9-4020-BFB7-E40FB50F30D1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3D1745C-5360-4647-B573-5B7F011FE751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6E710FC4-8D24-442E-8BA5-CB95A171223F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E346A152-8517-48C0-BBA8-3B497C3B207C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370A469-83F3-45A9-9251-5D4846CBAC89}"/>
              </a:ext>
            </a:extLst>
          </p:cNvPr>
          <p:cNvGrpSpPr/>
          <p:nvPr/>
        </p:nvGrpSpPr>
        <p:grpSpPr>
          <a:xfrm>
            <a:off x="5039356" y="990692"/>
            <a:ext cx="2113282" cy="2117124"/>
            <a:chOff x="5039359" y="2370438"/>
            <a:chExt cx="2113282" cy="2117124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47D09ED-812E-44B1-88CB-A640190AC353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13" name="Rectangle: Rounded Corners 112">
                <a:extLst>
                  <a:ext uri="{FF2B5EF4-FFF2-40B4-BE49-F238E27FC236}">
                    <a16:creationId xmlns:a16="http://schemas.microsoft.com/office/drawing/2014/main" id="{3185C6D5-5F72-4C12-A17C-BDC77C1483A6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D37777FD-18DC-44C0-98BF-D2D4B4D38DE3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09" name="Rectangle: Rounded Corners 108">
                  <a:extLst>
                    <a:ext uri="{FF2B5EF4-FFF2-40B4-BE49-F238E27FC236}">
                      <a16:creationId xmlns:a16="http://schemas.microsoft.com/office/drawing/2014/main" id="{A93E73A4-1687-4613-A2D3-63F77F95BF10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60A941A-8200-41F3-877A-C76056306586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11" name="Rectangle: Rounded Corners 110">
                  <a:extLst>
                    <a:ext uri="{FF2B5EF4-FFF2-40B4-BE49-F238E27FC236}">
                      <a16:creationId xmlns:a16="http://schemas.microsoft.com/office/drawing/2014/main" id="{3E441F08-6A40-4B81-8E61-61CD121DF2E2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2FDD3102-7D28-4649-AC5B-9C37E558DDFC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07D1013A-B261-4B8E-A88C-3CCBD96C5E4A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2A9E2865-C094-46F4-B949-2CB8EE61BE04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8" name="Star: 5 Points 107">
                  <a:extLst>
                    <a:ext uri="{FF2B5EF4-FFF2-40B4-BE49-F238E27FC236}">
                      <a16:creationId xmlns:a16="http://schemas.microsoft.com/office/drawing/2014/main" id="{C805F998-9569-4487-AC38-1106BAA07ACD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B1E7C185-C7C3-4428-BB07-6B6907005FDD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0463010C-7678-42BF-9746-A9DA6733D34C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5A48E002-ADBD-468A-966C-5FA5AD633B8F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1F6EE520-F933-49EA-B8A9-06AF55C71E46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BD6BA4C-6B25-4B99-90BB-9B8886A744B6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9817BB1-B282-4DE9-96FA-473F24CCB52C}"/>
              </a:ext>
            </a:extLst>
          </p:cNvPr>
          <p:cNvGrpSpPr/>
          <p:nvPr/>
        </p:nvGrpSpPr>
        <p:grpSpPr>
          <a:xfrm>
            <a:off x="2706348" y="3325760"/>
            <a:ext cx="2113282" cy="2117124"/>
            <a:chOff x="5039359" y="2370438"/>
            <a:chExt cx="2113282" cy="2117124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2DD24E-AA65-4934-BF6A-CA0BDEAC7875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31" name="Rectangle: Rounded Corners 130">
                <a:extLst>
                  <a:ext uri="{FF2B5EF4-FFF2-40B4-BE49-F238E27FC236}">
                    <a16:creationId xmlns:a16="http://schemas.microsoft.com/office/drawing/2014/main" id="{1513DF69-B33D-4BAD-B1AB-F12624901740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9031CF9-F016-4448-AE22-5AF12685DA08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27" name="Rectangle: Rounded Corners 126">
                  <a:extLst>
                    <a:ext uri="{FF2B5EF4-FFF2-40B4-BE49-F238E27FC236}">
                      <a16:creationId xmlns:a16="http://schemas.microsoft.com/office/drawing/2014/main" id="{7556BB99-A95F-4889-8581-383E9A24006E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3F1E8CA1-FB29-4AAE-A00A-3A56752AFA8C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29" name="Rectangle: Rounded Corners 128">
                  <a:extLst>
                    <a:ext uri="{FF2B5EF4-FFF2-40B4-BE49-F238E27FC236}">
                      <a16:creationId xmlns:a16="http://schemas.microsoft.com/office/drawing/2014/main" id="{48C29398-8B62-43FA-A8EE-3D17F1840ADA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8F3F832-C4AE-48D5-BF77-E3B5AFE91DD4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78864D1-9965-43CB-8C99-D824AB02F440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37BE0A7E-3323-4108-B96E-5592E34F8B48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6" name="Star: 5 Points 125">
                  <a:extLst>
                    <a:ext uri="{FF2B5EF4-FFF2-40B4-BE49-F238E27FC236}">
                      <a16:creationId xmlns:a16="http://schemas.microsoft.com/office/drawing/2014/main" id="{BEB46608-0D3A-439F-A7A6-8806E99FA14A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33EC48B3-0071-434F-B307-89E7CC4C8596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D4614961-B86A-4890-8717-65C001435894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43F14B23-100A-46BF-81F9-EF4E5B909957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F234FFB9-2E58-4C13-9CEA-EAB5443A2388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9F037B2B-DDB8-4FA3-93E1-A7A60E7A3304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065F9267-ACFE-48BF-8798-81CF19A0CFD5}"/>
              </a:ext>
            </a:extLst>
          </p:cNvPr>
          <p:cNvGrpSpPr/>
          <p:nvPr/>
        </p:nvGrpSpPr>
        <p:grpSpPr>
          <a:xfrm>
            <a:off x="5039354" y="3324726"/>
            <a:ext cx="2113282" cy="2117124"/>
            <a:chOff x="5039359" y="2370438"/>
            <a:chExt cx="2113282" cy="2117124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FBD5CC8F-FDFF-4C64-82A5-1945490590BD}"/>
                </a:ext>
              </a:extLst>
            </p:cNvPr>
            <p:cNvGrpSpPr/>
            <p:nvPr/>
          </p:nvGrpSpPr>
          <p:grpSpPr>
            <a:xfrm>
              <a:off x="5039359" y="2370438"/>
              <a:ext cx="2113282" cy="2117124"/>
              <a:chOff x="5344156" y="3192399"/>
              <a:chExt cx="2113282" cy="2117124"/>
            </a:xfrm>
          </p:grpSpPr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06AF20A8-E858-4990-B665-B8C895D700C7}"/>
                  </a:ext>
                </a:extLst>
              </p:cNvPr>
              <p:cNvSpPr/>
              <p:nvPr/>
            </p:nvSpPr>
            <p:spPr>
              <a:xfrm>
                <a:off x="5344158" y="3193287"/>
                <a:ext cx="2113280" cy="2113280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D803771-7124-42EC-A722-17BAA09199B2}"/>
                  </a:ext>
                </a:extLst>
              </p:cNvPr>
              <p:cNvGrpSpPr/>
              <p:nvPr/>
            </p:nvGrpSpPr>
            <p:grpSpPr>
              <a:xfrm>
                <a:off x="5344156" y="3192399"/>
                <a:ext cx="2113280" cy="2117124"/>
                <a:chOff x="4850710" y="2761978"/>
                <a:chExt cx="2113280" cy="2117124"/>
              </a:xfrm>
            </p:grpSpPr>
            <p:sp>
              <p:nvSpPr>
                <p:cNvPr id="163" name="Rectangle: Rounded Corners 162">
                  <a:extLst>
                    <a:ext uri="{FF2B5EF4-FFF2-40B4-BE49-F238E27FC236}">
                      <a16:creationId xmlns:a16="http://schemas.microsoft.com/office/drawing/2014/main" id="{C0C98E4D-9EF5-4D68-9F07-F034B2346101}"/>
                    </a:ext>
                  </a:extLst>
                </p:cNvPr>
                <p:cNvSpPr/>
                <p:nvPr/>
              </p:nvSpPr>
              <p:spPr>
                <a:xfrm>
                  <a:off x="4850710" y="2761978"/>
                  <a:ext cx="2113280" cy="586784"/>
                </a:xfrm>
                <a:prstGeom prst="roundRect">
                  <a:avLst>
                    <a:gd name="adj" fmla="val 31268"/>
                  </a:avLst>
                </a:prstGeom>
                <a:gradFill>
                  <a:gsLst>
                    <a:gs pos="0">
                      <a:schemeClr val="tx1">
                        <a:alpha val="28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4BF4EFB-8971-46C6-83D5-FE04A4B1BC49}"/>
                    </a:ext>
                  </a:extLst>
                </p:cNvPr>
                <p:cNvSpPr txBox="1"/>
                <p:nvPr/>
              </p:nvSpPr>
              <p:spPr>
                <a:xfrm>
                  <a:off x="4865359" y="2784347"/>
                  <a:ext cx="91563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1200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Picture </a:t>
                  </a:r>
                  <a:r>
                    <a:rPr lang="fr-CH" sz="1200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title</a:t>
                  </a:r>
                  <a:endParaRPr lang="en-US" sz="1200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165" name="Rectangle: Rounded Corners 164">
                  <a:extLst>
                    <a:ext uri="{FF2B5EF4-FFF2-40B4-BE49-F238E27FC236}">
                      <a16:creationId xmlns:a16="http://schemas.microsoft.com/office/drawing/2014/main" id="{2E3B7DF2-3D2D-4F5A-A189-FF1D417F18BC}"/>
                    </a:ext>
                  </a:extLst>
                </p:cNvPr>
                <p:cNvSpPr/>
                <p:nvPr/>
              </p:nvSpPr>
              <p:spPr>
                <a:xfrm flipV="1">
                  <a:off x="4850710" y="4184024"/>
                  <a:ext cx="2113280" cy="695078"/>
                </a:xfrm>
                <a:prstGeom prst="roundRect">
                  <a:avLst>
                    <a:gd name="adj" fmla="val 28652"/>
                  </a:avLst>
                </a:prstGeom>
                <a:gradFill>
                  <a:gsLst>
                    <a:gs pos="0">
                      <a:schemeClr val="tx1">
                        <a:alpha val="24000"/>
                      </a:schemeClr>
                    </a:gs>
                    <a:gs pos="100000">
                      <a:srgbClr val="000000">
                        <a:alpha val="0"/>
                      </a:srgbClr>
                    </a:gs>
                    <a:gs pos="100000">
                      <a:schemeClr val="tx1">
                        <a:alpha val="0"/>
                      </a:schemeClr>
                    </a:gs>
                  </a:gsLst>
                  <a:lin ang="5400000" scaled="1"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FA463E4-9FEF-4067-851B-93D8112047D2}"/>
                    </a:ext>
                  </a:extLst>
                </p:cNvPr>
                <p:cNvSpPr txBox="1"/>
                <p:nvPr/>
              </p:nvSpPr>
              <p:spPr>
                <a:xfrm>
                  <a:off x="4865358" y="2976796"/>
                  <a:ext cx="51167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CH" sz="700" i="1" dirty="0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@</a:t>
                  </a:r>
                  <a:r>
                    <a:rPr lang="fr-CH" sz="700" i="1" dirty="0" err="1">
                      <a:solidFill>
                        <a:schemeClr val="bg1"/>
                      </a:solidFill>
                      <a:latin typeface="Arial Nova Light" panose="020B0304020202020204" pitchFamily="34" charset="0"/>
                      <a:cs typeface="Courier New" panose="02070309020205020404" pitchFamily="49" charset="0"/>
                    </a:rPr>
                    <a:t>author</a:t>
                  </a:r>
                  <a:endParaRPr lang="en-US" sz="700" i="1" dirty="0">
                    <a:solidFill>
                      <a:schemeClr val="bg1"/>
                    </a:solidFill>
                    <a:latin typeface="Arial Nova Light" panose="020B0304020202020204" pitchFamily="34" charset="0"/>
                    <a:cs typeface="Courier New" panose="02070309020205020404" pitchFamily="49" charset="0"/>
                  </a:endParaRPr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05BCA3B2-1DAB-4A24-9F78-25920BF10AFC}"/>
                  </a:ext>
                </a:extLst>
              </p:cNvPr>
              <p:cNvGrpSpPr/>
              <p:nvPr/>
            </p:nvGrpSpPr>
            <p:grpSpPr>
              <a:xfrm>
                <a:off x="7042681" y="4883317"/>
                <a:ext cx="338511" cy="338511"/>
                <a:chOff x="4816484" y="2676205"/>
                <a:chExt cx="338511" cy="338511"/>
              </a:xfrm>
            </p:grpSpPr>
            <p:sp>
              <p:nvSpPr>
                <p:cNvPr id="161" name="Oval 160">
                  <a:extLst>
                    <a:ext uri="{FF2B5EF4-FFF2-40B4-BE49-F238E27FC236}">
                      <a16:creationId xmlns:a16="http://schemas.microsoft.com/office/drawing/2014/main" id="{C8931895-A44F-4CD3-81FB-F97882E542E7}"/>
                    </a:ext>
                  </a:extLst>
                </p:cNvPr>
                <p:cNvSpPr/>
                <p:nvPr/>
              </p:nvSpPr>
              <p:spPr>
                <a:xfrm>
                  <a:off x="4816484" y="2676205"/>
                  <a:ext cx="338511" cy="338511"/>
                </a:xfrm>
                <a:prstGeom prst="ellipse">
                  <a:avLst/>
                </a:prstGeom>
                <a:solidFill>
                  <a:srgbClr val="000000">
                    <a:alpha val="3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2" name="Star: 5 Points 161">
                  <a:extLst>
                    <a:ext uri="{FF2B5EF4-FFF2-40B4-BE49-F238E27FC236}">
                      <a16:creationId xmlns:a16="http://schemas.microsoft.com/office/drawing/2014/main" id="{ACD0A3FD-E384-474A-99CE-D0B05CAFBFC1}"/>
                    </a:ext>
                  </a:extLst>
                </p:cNvPr>
                <p:cNvSpPr/>
                <p:nvPr/>
              </p:nvSpPr>
              <p:spPr>
                <a:xfrm>
                  <a:off x="4878957" y="2738678"/>
                  <a:ext cx="213564" cy="213564"/>
                </a:xfrm>
                <a:prstGeom prst="star5">
                  <a:avLst>
                    <a:gd name="adj" fmla="val 22867"/>
                    <a:gd name="hf" fmla="val 105146"/>
                    <a:gd name="vf" fmla="val 110557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61FA3057-DF70-42EE-B968-DF0F68F5E13A}"/>
                  </a:ext>
                </a:extLst>
              </p:cNvPr>
              <p:cNvGrpSpPr/>
              <p:nvPr/>
            </p:nvGrpSpPr>
            <p:grpSpPr>
              <a:xfrm>
                <a:off x="7180151" y="3315641"/>
                <a:ext cx="66415" cy="269365"/>
                <a:chOff x="5580640" y="4912921"/>
                <a:chExt cx="66415" cy="269365"/>
              </a:xfrm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9ABDC996-5982-48E5-972B-6FC786C0A342}"/>
                    </a:ext>
                  </a:extLst>
                </p:cNvPr>
                <p:cNvSpPr/>
                <p:nvPr/>
              </p:nvSpPr>
              <p:spPr>
                <a:xfrm>
                  <a:off x="5580642" y="4912921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DCE9A299-C2A3-476D-84D8-6419BDCA8378}"/>
                    </a:ext>
                  </a:extLst>
                </p:cNvPr>
                <p:cNvSpPr/>
                <p:nvPr/>
              </p:nvSpPr>
              <p:spPr>
                <a:xfrm>
                  <a:off x="5580640" y="5014397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7C1E0AF1-4748-469A-8133-09D66E065947}"/>
                    </a:ext>
                  </a:extLst>
                </p:cNvPr>
                <p:cNvSpPr/>
                <p:nvPr/>
              </p:nvSpPr>
              <p:spPr>
                <a:xfrm>
                  <a:off x="5580641" y="5115873"/>
                  <a:ext cx="66413" cy="664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520490B-1FAE-40F3-8A73-75ADC2CA146D}"/>
                </a:ext>
              </a:extLst>
            </p:cNvPr>
            <p:cNvSpPr/>
            <p:nvPr/>
          </p:nvSpPr>
          <p:spPr>
            <a:xfrm>
              <a:off x="5140590" y="4061356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4BBF29BE-F23C-4FC7-846A-BDEE5670D0E5}"/>
              </a:ext>
            </a:extLst>
          </p:cNvPr>
          <p:cNvSpPr/>
          <p:nvPr/>
        </p:nvSpPr>
        <p:spPr>
          <a:xfrm>
            <a:off x="657726" y="1422706"/>
            <a:ext cx="1840378" cy="28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fr-CH" sz="16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Communities</a:t>
            </a:r>
            <a:endParaRPr lang="en-US" sz="1600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7E0732C8-7D61-4B0E-9F09-01566301948C}"/>
              </a:ext>
            </a:extLst>
          </p:cNvPr>
          <p:cNvCxnSpPr>
            <a:cxnSpLocks/>
          </p:cNvCxnSpPr>
          <p:nvPr/>
        </p:nvCxnSpPr>
        <p:spPr>
          <a:xfrm>
            <a:off x="-3" y="1691640"/>
            <a:ext cx="2278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B29833-A141-4085-9695-4883F9D1712C}"/>
              </a:ext>
            </a:extLst>
          </p:cNvPr>
          <p:cNvGrpSpPr/>
          <p:nvPr/>
        </p:nvGrpSpPr>
        <p:grpSpPr>
          <a:xfrm>
            <a:off x="152657" y="1849392"/>
            <a:ext cx="2148766" cy="338511"/>
            <a:chOff x="152657" y="1849392"/>
            <a:chExt cx="2148766" cy="338511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8C57860-ADFD-4D96-ADCE-DF6CFF8D07BA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07F248E-7299-486A-B059-566EDE10553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CA88FEFF-49BF-4084-A58F-B875BE09EC19}"/>
              </a:ext>
            </a:extLst>
          </p:cNvPr>
          <p:cNvGrpSpPr/>
          <p:nvPr/>
        </p:nvGrpSpPr>
        <p:grpSpPr>
          <a:xfrm>
            <a:off x="151687" y="2249385"/>
            <a:ext cx="2148766" cy="338511"/>
            <a:chOff x="152657" y="1849392"/>
            <a:chExt cx="2148766" cy="338511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166C4091-2B8A-48BC-B41E-2010BC73D67E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 err="1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Space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CC8B5BC-A506-40F4-AE29-A8D8A4E0ACC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AC97E262-CAA8-4C5E-B6D4-16EA53185B9D}"/>
              </a:ext>
            </a:extLst>
          </p:cNvPr>
          <p:cNvGrpSpPr/>
          <p:nvPr/>
        </p:nvGrpSpPr>
        <p:grpSpPr>
          <a:xfrm>
            <a:off x="151687" y="2649378"/>
            <a:ext cx="2148766" cy="338511"/>
            <a:chOff x="152657" y="1849392"/>
            <a:chExt cx="2148766" cy="338511"/>
          </a:xfrm>
        </p:grpSpPr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96AA8F7D-AC81-461F-9694-D8911A9DA183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Adventure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D172260A-7F34-40C9-93BB-9A267D86F04E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DDF8BF4-8C55-4034-B553-91F38AA8C058}"/>
              </a:ext>
            </a:extLst>
          </p:cNvPr>
          <p:cNvSpPr/>
          <p:nvPr/>
        </p:nvSpPr>
        <p:spPr>
          <a:xfrm>
            <a:off x="9913609" y="891504"/>
            <a:ext cx="2278386" cy="2895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1600" dirty="0" err="1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My</a:t>
            </a:r>
            <a:r>
              <a:rPr lang="fr-CH" sz="16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rPr>
              <a:t> Profile</a:t>
            </a:r>
            <a:endParaRPr lang="en-US" sz="1600" dirty="0">
              <a:ln w="3175">
                <a:noFill/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E56FA62E-2DBF-4453-BF88-55E91CDFBB18}"/>
              </a:ext>
            </a:extLst>
          </p:cNvPr>
          <p:cNvCxnSpPr>
            <a:cxnSpLocks/>
          </p:cNvCxnSpPr>
          <p:nvPr/>
        </p:nvCxnSpPr>
        <p:spPr>
          <a:xfrm>
            <a:off x="9913612" y="1185011"/>
            <a:ext cx="22783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23EF5B4-31C0-4C81-BB0A-F084FBF693FD}"/>
              </a:ext>
            </a:extLst>
          </p:cNvPr>
          <p:cNvSpPr/>
          <p:nvPr/>
        </p:nvSpPr>
        <p:spPr>
          <a:xfrm>
            <a:off x="11181260" y="1339827"/>
            <a:ext cx="859038" cy="351718"/>
          </a:xfrm>
          <a:prstGeom prst="roundRect">
            <a:avLst>
              <a:gd name="adj" fmla="val 21213"/>
            </a:avLst>
          </a:prstGeom>
          <a:solidFill>
            <a:srgbClr val="009BFA"/>
          </a:solidFill>
          <a:ln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login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488E9F13-19B1-4D38-8A52-1485DEB1E502}"/>
              </a:ext>
            </a:extLst>
          </p:cNvPr>
          <p:cNvSpPr/>
          <p:nvPr/>
        </p:nvSpPr>
        <p:spPr>
          <a:xfrm>
            <a:off x="9913609" y="1339827"/>
            <a:ext cx="859038" cy="351718"/>
          </a:xfrm>
          <a:prstGeom prst="roundRect">
            <a:avLst>
              <a:gd name="adj" fmla="val 21213"/>
            </a:avLst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  <a:effectLst>
            <a:outerShdw dist="25400" dir="5400000" algn="t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200" b="1" dirty="0">
                <a:solidFill>
                  <a:schemeClr val="bg1"/>
                </a:solidFill>
                <a:latin typeface="Century Gothic" panose="020B0502020202020204" pitchFamily="34" charset="0"/>
              </a:rPr>
              <a:t>register</a:t>
            </a:r>
            <a:endParaRPr lang="en-US" sz="12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801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4700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4659D5-C3B7-4C4A-9A4B-80D675EA1FDC}"/>
              </a:ext>
            </a:extLst>
          </p:cNvPr>
          <p:cNvGrpSpPr/>
          <p:nvPr/>
        </p:nvGrpSpPr>
        <p:grpSpPr>
          <a:xfrm>
            <a:off x="3378200" y="2628900"/>
            <a:ext cx="5435600" cy="1600200"/>
            <a:chOff x="3378200" y="2230120"/>
            <a:chExt cx="5435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9A1E-353C-4E03-9EBA-8FCA72352B16}"/>
                </a:ext>
              </a:extLst>
            </p:cNvPr>
            <p:cNvSpPr/>
            <p:nvPr/>
          </p:nvSpPr>
          <p:spPr>
            <a:xfrm>
              <a:off x="3378200" y="2230120"/>
              <a:ext cx="5435600" cy="1198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PICTURA</a:t>
              </a:r>
              <a:endParaRPr lang="en-US" sz="8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D79DC-4B1C-44A1-B919-390739E6F8EE}"/>
                </a:ext>
              </a:extLst>
            </p:cNvPr>
            <p:cNvSpPr/>
            <p:nvPr/>
          </p:nvSpPr>
          <p:spPr>
            <a:xfrm>
              <a:off x="4894580" y="3296920"/>
              <a:ext cx="240284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IMAGE VIEW</a:t>
              </a:r>
              <a:endParaRPr 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C3C1C88E-C819-4A34-8BD0-9CD3E77DBF0E}"/>
              </a:ext>
            </a:extLst>
          </p:cNvPr>
          <p:cNvSpPr/>
          <p:nvPr/>
        </p:nvSpPr>
        <p:spPr>
          <a:xfrm>
            <a:off x="-76200" y="640080"/>
            <a:ext cx="4069080" cy="66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595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en-US" sz="595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1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D2A50F-A2CB-4C45-978F-9A621C03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85D502A-7CF5-4369-977A-699650EC9721}"/>
              </a:ext>
            </a:extLst>
          </p:cNvPr>
          <p:cNvSpPr/>
          <p:nvPr/>
        </p:nvSpPr>
        <p:spPr>
          <a:xfrm>
            <a:off x="-1" y="815975"/>
            <a:ext cx="12191999" cy="5725795"/>
          </a:xfrm>
          <a:prstGeom prst="rect">
            <a:avLst/>
          </a:prstGeom>
          <a:gradFill>
            <a:gsLst>
              <a:gs pos="0">
                <a:schemeClr val="tx1">
                  <a:lumMod val="85000"/>
                  <a:lumOff val="15000"/>
                </a:schemeClr>
              </a:gs>
              <a:gs pos="47000">
                <a:schemeClr val="tx1">
                  <a:lumMod val="75000"/>
                  <a:lumOff val="25000"/>
                </a:schemeClr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456F54-DE2B-487B-B9EA-A8A4ED5D9002}"/>
              </a:ext>
            </a:extLst>
          </p:cNvPr>
          <p:cNvSpPr/>
          <p:nvPr/>
        </p:nvSpPr>
        <p:spPr>
          <a:xfrm>
            <a:off x="609600" y="566103"/>
            <a:ext cx="11582396" cy="1958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9563E48-60E1-49C4-8968-DBF170792695}"/>
              </a:ext>
            </a:extLst>
          </p:cNvPr>
          <p:cNvSpPr/>
          <p:nvPr/>
        </p:nvSpPr>
        <p:spPr>
          <a:xfrm>
            <a:off x="0" y="815974"/>
            <a:ext cx="12187442" cy="572579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AE6E33B-B5EA-47A9-B2D7-F713D31803B0}"/>
              </a:ext>
            </a:extLst>
          </p:cNvPr>
          <p:cNvSpPr/>
          <p:nvPr/>
        </p:nvSpPr>
        <p:spPr>
          <a:xfrm>
            <a:off x="0" y="808078"/>
            <a:ext cx="12187442" cy="15184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3D34EF-389A-45DA-A640-6F8B7A1BDE53}"/>
              </a:ext>
            </a:extLst>
          </p:cNvPr>
          <p:cNvSpPr/>
          <p:nvPr/>
        </p:nvSpPr>
        <p:spPr>
          <a:xfrm>
            <a:off x="-2" y="815975"/>
            <a:ext cx="1840378" cy="512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CH" sz="3200" b="1" dirty="0">
                <a:ln w="3175">
                  <a:solidFill>
                    <a:schemeClr val="tx1"/>
                  </a:solidFill>
                </a:ln>
                <a:latin typeface="Century Gothic" panose="020B0502020202020204" pitchFamily="34" charset="0"/>
              </a:rPr>
              <a:t>PICTURA</a:t>
            </a:r>
            <a:endParaRPr lang="en-US" sz="3200" b="1" dirty="0">
              <a:ln w="3175">
                <a:solidFill>
                  <a:schemeClr val="tx1"/>
                </a:solidFill>
              </a:ln>
              <a:latin typeface="Century Gothic" panose="020B0502020202020204" pitchFamily="34" charset="0"/>
            </a:endParaRP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20C4EDF-94FD-466C-BAAB-A91DCC6EEBFA}"/>
              </a:ext>
            </a:extLst>
          </p:cNvPr>
          <p:cNvGrpSpPr/>
          <p:nvPr/>
        </p:nvGrpSpPr>
        <p:grpSpPr>
          <a:xfrm>
            <a:off x="11862524" y="1024143"/>
            <a:ext cx="66415" cy="269365"/>
            <a:chOff x="5580640" y="4912921"/>
            <a:chExt cx="66415" cy="269365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CCDCE0F2-FB5F-4DEB-B29E-D586C86B2C2A}"/>
                </a:ext>
              </a:extLst>
            </p:cNvPr>
            <p:cNvSpPr/>
            <p:nvPr/>
          </p:nvSpPr>
          <p:spPr>
            <a:xfrm>
              <a:off x="5580642" y="4912921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E87AE78-F52F-4373-B83E-580BBA486451}"/>
                </a:ext>
              </a:extLst>
            </p:cNvPr>
            <p:cNvSpPr/>
            <p:nvPr/>
          </p:nvSpPr>
          <p:spPr>
            <a:xfrm>
              <a:off x="5580640" y="5014397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D6E3213-D265-4844-8EBA-0459251134B6}"/>
                </a:ext>
              </a:extLst>
            </p:cNvPr>
            <p:cNvSpPr/>
            <p:nvPr/>
          </p:nvSpPr>
          <p:spPr>
            <a:xfrm>
              <a:off x="5580641" y="5115873"/>
              <a:ext cx="66413" cy="664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49B29833-A141-4085-9695-4883F9D1712C}"/>
              </a:ext>
            </a:extLst>
          </p:cNvPr>
          <p:cNvGrpSpPr/>
          <p:nvPr/>
        </p:nvGrpSpPr>
        <p:grpSpPr>
          <a:xfrm>
            <a:off x="1840376" y="902783"/>
            <a:ext cx="2148766" cy="338511"/>
            <a:chOff x="152657" y="1849392"/>
            <a:chExt cx="2148766" cy="338511"/>
          </a:xfrm>
        </p:grpSpPr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38C57860-ADFD-4D96-ADCE-DF6CFF8D07BA}"/>
                </a:ext>
              </a:extLst>
            </p:cNvPr>
            <p:cNvSpPr/>
            <p:nvPr/>
          </p:nvSpPr>
          <p:spPr>
            <a:xfrm>
              <a:off x="491169" y="1869394"/>
              <a:ext cx="1810254" cy="2895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CH" sz="1200" dirty="0">
                  <a:ln w="3175">
                    <a:noFill/>
                  </a:ln>
                  <a:latin typeface="Arial" panose="020B0604020202020204" pitchFamily="34" charset="0"/>
                  <a:cs typeface="Arial" panose="020B0604020202020204" pitchFamily="34" charset="0"/>
                </a:rPr>
                <a:t>Nature</a:t>
              </a:r>
              <a:endParaRPr lang="en-US" sz="1200" dirty="0">
                <a:ln w="3175">
                  <a:noFill/>
                </a:ln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407F248E-7299-486A-B059-566EDE10553D}"/>
                </a:ext>
              </a:extLst>
            </p:cNvPr>
            <p:cNvSpPr/>
            <p:nvPr/>
          </p:nvSpPr>
          <p:spPr>
            <a:xfrm>
              <a:off x="152657" y="1849392"/>
              <a:ext cx="338512" cy="338511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A2183AD-5DDF-406D-A632-3BDF6935C4EE}"/>
              </a:ext>
            </a:extLst>
          </p:cNvPr>
          <p:cNvSpPr/>
          <p:nvPr/>
        </p:nvSpPr>
        <p:spPr>
          <a:xfrm flipV="1">
            <a:off x="-3" y="5023336"/>
            <a:ext cx="12187442" cy="151843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1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80961C5-D4A7-4BDA-A563-53943E7B19BB}"/>
              </a:ext>
            </a:extLst>
          </p:cNvPr>
          <p:cNvSpPr txBox="1"/>
          <p:nvPr/>
        </p:nvSpPr>
        <p:spPr>
          <a:xfrm>
            <a:off x="10015235" y="808077"/>
            <a:ext cx="16464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Picture </a:t>
            </a:r>
            <a:r>
              <a:rPr lang="fr-CH" sz="24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title</a:t>
            </a:r>
            <a:endParaRPr lang="en-US" sz="2400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C585319-95F3-4AF2-8158-86FC6CAC6AF8}"/>
              </a:ext>
            </a:extLst>
          </p:cNvPr>
          <p:cNvSpPr txBox="1"/>
          <p:nvPr/>
        </p:nvSpPr>
        <p:spPr>
          <a:xfrm>
            <a:off x="10724716" y="1158826"/>
            <a:ext cx="9323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600" i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@</a:t>
            </a:r>
            <a:r>
              <a:rPr lang="fr-CH" sz="1600" i="1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author</a:t>
            </a:r>
            <a:endParaRPr lang="en-US" sz="1600" i="1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40D13B7-FBF1-4C65-A45A-81BA49B5D1DF}"/>
              </a:ext>
            </a:extLst>
          </p:cNvPr>
          <p:cNvSpPr txBox="1"/>
          <p:nvPr/>
        </p:nvSpPr>
        <p:spPr>
          <a:xfrm>
            <a:off x="4558" y="5702875"/>
            <a:ext cx="29767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Picture description, </a:t>
            </a:r>
            <a:r>
              <a:rPr lang="fr-CH" sz="16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lorem</a:t>
            </a:r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ipsum machin </a:t>
            </a:r>
            <a:r>
              <a:rPr lang="fr-CH" sz="16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machin</a:t>
            </a:r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 </a:t>
            </a:r>
            <a:r>
              <a:rPr lang="fr-CH" sz="1600" dirty="0" err="1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bla</a:t>
            </a:r>
            <a:r>
              <a:rPr lang="fr-CH" sz="16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.</a:t>
            </a:r>
          </a:p>
          <a:p>
            <a:r>
              <a:rPr lang="fr-CH" sz="1600" b="1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balise1,balise2, balise3 </a:t>
            </a:r>
            <a:endParaRPr lang="en-US" sz="1600" b="1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430543-7CFF-4213-AF82-6B63B60EC581}"/>
              </a:ext>
            </a:extLst>
          </p:cNvPr>
          <p:cNvSpPr txBox="1"/>
          <p:nvPr/>
        </p:nvSpPr>
        <p:spPr>
          <a:xfrm>
            <a:off x="11027753" y="5661934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99.9k</a:t>
            </a:r>
            <a:endParaRPr lang="en-US" sz="1400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E7B8884-1C06-4364-8DE8-CEB575054C61}"/>
              </a:ext>
            </a:extLst>
          </p:cNvPr>
          <p:cNvGrpSpPr/>
          <p:nvPr/>
        </p:nvGrpSpPr>
        <p:grpSpPr>
          <a:xfrm>
            <a:off x="11679673" y="5631200"/>
            <a:ext cx="338511" cy="338511"/>
            <a:chOff x="11677384" y="6096477"/>
            <a:chExt cx="338511" cy="338511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56E764E-988B-41E0-98CF-02145EF0EAA3}"/>
                </a:ext>
              </a:extLst>
            </p:cNvPr>
            <p:cNvSpPr/>
            <p:nvPr/>
          </p:nvSpPr>
          <p:spPr>
            <a:xfrm>
              <a:off x="11677384" y="6096477"/>
              <a:ext cx="338511" cy="338511"/>
            </a:xfrm>
            <a:prstGeom prst="ellipse">
              <a:avLst/>
            </a:prstGeom>
            <a:solidFill>
              <a:srgbClr val="000000">
                <a:alpha val="3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Star: 5 Points 32">
              <a:extLst>
                <a:ext uri="{FF2B5EF4-FFF2-40B4-BE49-F238E27FC236}">
                  <a16:creationId xmlns:a16="http://schemas.microsoft.com/office/drawing/2014/main" id="{41BCC334-A181-499E-A95C-DA4B678EF0B3}"/>
                </a:ext>
              </a:extLst>
            </p:cNvPr>
            <p:cNvSpPr/>
            <p:nvPr/>
          </p:nvSpPr>
          <p:spPr>
            <a:xfrm>
              <a:off x="11739857" y="6158950"/>
              <a:ext cx="213564" cy="213564"/>
            </a:xfrm>
            <a:prstGeom prst="star5">
              <a:avLst>
                <a:gd name="adj" fmla="val 22867"/>
                <a:gd name="hf" fmla="val 105146"/>
                <a:gd name="vf" fmla="val 11055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7BD7B8-7D42-48C7-8A98-4AF9D4EB607A}"/>
              </a:ext>
            </a:extLst>
          </p:cNvPr>
          <p:cNvSpPr/>
          <p:nvPr/>
        </p:nvSpPr>
        <p:spPr>
          <a:xfrm>
            <a:off x="11686510" y="6068033"/>
            <a:ext cx="338511" cy="338511"/>
          </a:xfrm>
          <a:prstGeom prst="ellipse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EBFB66D-3DF1-4B57-AEAA-D749980CEEF7}"/>
              </a:ext>
            </a:extLst>
          </p:cNvPr>
          <p:cNvSpPr txBox="1"/>
          <p:nvPr/>
        </p:nvSpPr>
        <p:spPr>
          <a:xfrm>
            <a:off x="11027753" y="6083399"/>
            <a:ext cx="620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1400" dirty="0">
                <a:solidFill>
                  <a:schemeClr val="bg1"/>
                </a:solidFill>
                <a:latin typeface="Arial Nova Light" panose="020B0304020202020204" pitchFamily="34" charset="0"/>
                <a:cs typeface="Courier New" panose="02070309020205020404" pitchFamily="49" charset="0"/>
              </a:rPr>
              <a:t>99.9k</a:t>
            </a:r>
            <a:endParaRPr lang="en-US" sz="1400" dirty="0">
              <a:solidFill>
                <a:schemeClr val="bg1"/>
              </a:solidFill>
              <a:latin typeface="Arial Nova Light" panose="020B03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A2C8564-182C-4148-92A4-82CC8B7532C9}"/>
              </a:ext>
            </a:extLst>
          </p:cNvPr>
          <p:cNvSpPr/>
          <p:nvPr/>
        </p:nvSpPr>
        <p:spPr>
          <a:xfrm>
            <a:off x="11753476" y="6168753"/>
            <a:ext cx="204578" cy="137067"/>
          </a:xfrm>
          <a:prstGeom prst="wedgeRoundRectCallo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F1A574B-E8BC-4F9A-8B70-A97B5BD5E2A0}"/>
              </a:ext>
            </a:extLst>
          </p:cNvPr>
          <p:cNvCxnSpPr>
            <a:cxnSpLocks/>
          </p:cNvCxnSpPr>
          <p:nvPr/>
        </p:nvCxnSpPr>
        <p:spPr>
          <a:xfrm>
            <a:off x="11791664" y="6210149"/>
            <a:ext cx="128203" cy="0"/>
          </a:xfrm>
          <a:prstGeom prst="line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8BCC74-73A9-4303-973F-E09D20B80D1C}"/>
              </a:ext>
            </a:extLst>
          </p:cNvPr>
          <p:cNvCxnSpPr>
            <a:cxnSpLocks/>
          </p:cNvCxnSpPr>
          <p:nvPr/>
        </p:nvCxnSpPr>
        <p:spPr>
          <a:xfrm>
            <a:off x="11791664" y="6237287"/>
            <a:ext cx="128203" cy="0"/>
          </a:xfrm>
          <a:prstGeom prst="line">
            <a:avLst/>
          </a:prstGeom>
          <a:ln w="12700" cap="rnd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AD680-0667-45A5-911D-835156858811}"/>
              </a:ext>
            </a:extLst>
          </p:cNvPr>
          <p:cNvCxnSpPr>
            <a:cxnSpLocks/>
          </p:cNvCxnSpPr>
          <p:nvPr/>
        </p:nvCxnSpPr>
        <p:spPr>
          <a:xfrm>
            <a:off x="11791664" y="6264697"/>
            <a:ext cx="128203" cy="0"/>
          </a:xfrm>
          <a:prstGeom prst="line">
            <a:avLst/>
          </a:prstGeom>
          <a:ln w="127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44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>
                <a:lumMod val="85000"/>
                <a:lumOff val="15000"/>
              </a:schemeClr>
            </a:gs>
            <a:gs pos="47000">
              <a:schemeClr val="tx1">
                <a:lumMod val="75000"/>
                <a:lumOff val="2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34659D5-C3B7-4C4A-9A4B-80D675EA1FDC}"/>
              </a:ext>
            </a:extLst>
          </p:cNvPr>
          <p:cNvGrpSpPr/>
          <p:nvPr/>
        </p:nvGrpSpPr>
        <p:grpSpPr>
          <a:xfrm>
            <a:off x="3378200" y="2628900"/>
            <a:ext cx="5435600" cy="1600200"/>
            <a:chOff x="3378200" y="2230120"/>
            <a:chExt cx="5435600" cy="1600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6B9A1E-353C-4E03-9EBA-8FCA72352B16}"/>
                </a:ext>
              </a:extLst>
            </p:cNvPr>
            <p:cNvSpPr/>
            <p:nvPr/>
          </p:nvSpPr>
          <p:spPr>
            <a:xfrm>
              <a:off x="3378200" y="2230120"/>
              <a:ext cx="5435600" cy="1198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88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PICTURA</a:t>
              </a:r>
              <a:endParaRPr lang="en-US" sz="88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C1D79DC-4B1C-44A1-B919-390739E6F8EE}"/>
                </a:ext>
              </a:extLst>
            </p:cNvPr>
            <p:cNvSpPr/>
            <p:nvPr/>
          </p:nvSpPr>
          <p:spPr>
            <a:xfrm>
              <a:off x="4480560" y="3296920"/>
              <a:ext cx="3230880" cy="533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2400" b="1" dirty="0">
                  <a:ln w="3175">
                    <a:solidFill>
                      <a:schemeClr val="tx1"/>
                    </a:solidFill>
                  </a:ln>
                  <a:solidFill>
                    <a:schemeClr val="bg1"/>
                  </a:solidFill>
                  <a:latin typeface="Century Gothic" panose="020B0502020202020204" pitchFamily="34" charset="0"/>
                </a:rPr>
                <a:t>COMMUNITY PAGE</a:t>
              </a:r>
              <a:endParaRPr lang="en-US" sz="2400" b="1" dirty="0">
                <a:ln w="3175">
                  <a:solidFill>
                    <a:schemeClr val="tx1"/>
                  </a:solidFill>
                </a:ln>
                <a:solidFill>
                  <a:schemeClr val="bg1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49E9C20E-4A9C-4338-B7CF-DB682A2E3211}"/>
              </a:ext>
            </a:extLst>
          </p:cNvPr>
          <p:cNvSpPr/>
          <p:nvPr/>
        </p:nvSpPr>
        <p:spPr>
          <a:xfrm>
            <a:off x="-76200" y="640080"/>
            <a:ext cx="4069080" cy="6664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59500" b="1" dirty="0">
                <a:ln w="317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en-US" sz="59500" b="1" dirty="0">
              <a:ln w="3175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757187"/>
      </p:ext>
    </p:extLst>
  </p:cSld>
  <p:clrMapOvr>
    <a:masterClrMapping/>
  </p:clrMapOvr>
</p:sld>
</file>

<file path=ppt/theme/theme1.xml><?xml version="1.0" encoding="utf-8"?>
<a:theme xmlns:a="http://schemas.openxmlformats.org/drawingml/2006/main" name="ColorSplash">
  <a:themeElements>
    <a:clrScheme name="PersoSplash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Splash" id="{13BB2013-E1F3-4CBD-98A3-28FB124D997E}" vid="{10E7DC4C-80DE-4A78-819A-DB5EBEFC82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0</TotalTime>
  <Words>159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Century Gothic</vt:lpstr>
      <vt:lpstr>ColorSplash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Stephane Bottin</dc:creator>
  <cp:lastModifiedBy>Stephane Bottin</cp:lastModifiedBy>
  <cp:revision>415</cp:revision>
  <dcterms:created xsi:type="dcterms:W3CDTF">2019-10-19T10:03:31Z</dcterms:created>
  <dcterms:modified xsi:type="dcterms:W3CDTF">2019-12-20T10:23:42Z</dcterms:modified>
</cp:coreProperties>
</file>