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98" r:id="rId8"/>
    <p:sldId id="294" r:id="rId9"/>
    <p:sldId id="296" r:id="rId10"/>
    <p:sldId id="295" r:id="rId11"/>
    <p:sldId id="302" r:id="rId12"/>
    <p:sldId id="300" r:id="rId13"/>
    <p:sldId id="301" r:id="rId14"/>
    <p:sldId id="299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293" r:id="rId25"/>
    <p:sldId id="277" r:id="rId26"/>
    <p:sldId id="267" r:id="rId27"/>
    <p:sldId id="268" r:id="rId28"/>
    <p:sldId id="292" r:id="rId29"/>
    <p:sldId id="278" r:id="rId30"/>
    <p:sldId id="279" r:id="rId31"/>
    <p:sldId id="269" r:id="rId32"/>
    <p:sldId id="291" r:id="rId33"/>
    <p:sldId id="271" r:id="rId34"/>
    <p:sldId id="280" r:id="rId35"/>
    <p:sldId id="272" r:id="rId36"/>
    <p:sldId id="290" r:id="rId37"/>
    <p:sldId id="273" r:id="rId38"/>
    <p:sldId id="275" r:id="rId39"/>
    <p:sldId id="274" r:id="rId40"/>
    <p:sldId id="276" r:id="rId41"/>
    <p:sldId id="30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DD295FA-165B-48BD-B5CE-76E46A43C4CE}">
          <p14:sldIdLst>
            <p14:sldId id="256"/>
            <p14:sldId id="258"/>
            <p14:sldId id="260"/>
            <p14:sldId id="261"/>
            <p14:sldId id="262"/>
            <p14:sldId id="263"/>
            <p14:sldId id="298"/>
            <p14:sldId id="294"/>
            <p14:sldId id="296"/>
            <p14:sldId id="295"/>
            <p14:sldId id="302"/>
            <p14:sldId id="300"/>
            <p14:sldId id="301"/>
            <p14:sldId id="299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293"/>
            <p14:sldId id="277"/>
            <p14:sldId id="267"/>
            <p14:sldId id="268"/>
            <p14:sldId id="292"/>
            <p14:sldId id="278"/>
            <p14:sldId id="279"/>
            <p14:sldId id="269"/>
            <p14:sldId id="291"/>
            <p14:sldId id="271"/>
            <p14:sldId id="280"/>
            <p14:sldId id="272"/>
            <p14:sldId id="290"/>
            <p14:sldId id="273"/>
            <p14:sldId id="275"/>
            <p14:sldId id="274"/>
            <p14:sldId id="276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ASPNET CORE DATA ACCESS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Entity</a:t>
            </a:r>
            <a:r>
              <a:rPr lang="fr-FR" dirty="0" smtClean="0"/>
              <a:t>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&amp; micro </a:t>
            </a:r>
            <a:r>
              <a:rPr lang="fr-FR" dirty="0" err="1" smtClean="0"/>
              <a:t>orms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45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CORE 1.0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4624"/>
          </a:xfrm>
        </p:spPr>
        <p:txBody>
          <a:bodyPr anchor="t" anchorCtr="0">
            <a:normAutofit/>
          </a:bodyPr>
          <a:lstStyle/>
          <a:p>
            <a:r>
              <a:rPr lang="fr-FR" sz="1600" b="1" dirty="0" smtClean="0"/>
              <a:t>Utilisation</a:t>
            </a:r>
            <a:endParaRPr lang="fr-FR" sz="1600" b="1" dirty="0"/>
          </a:p>
          <a:p>
            <a:pPr marL="0" indent="0">
              <a:buNone/>
            </a:pPr>
            <a:r>
              <a:rPr lang="fr-FR" sz="1600" dirty="0"/>
              <a:t>public class </a:t>
            </a:r>
            <a:r>
              <a:rPr lang="fr-FR" sz="1600" dirty="0" err="1"/>
              <a:t>HomeController</a:t>
            </a:r>
            <a:r>
              <a:rPr lang="fr-FR" sz="1600" dirty="0"/>
              <a:t> : </a:t>
            </a:r>
            <a:r>
              <a:rPr lang="fr-FR" sz="1600" dirty="0" smtClean="0"/>
              <a:t>Controller</a:t>
            </a:r>
            <a:br>
              <a:rPr lang="fr-FR" sz="1600" dirty="0" smtClean="0"/>
            </a:br>
            <a:r>
              <a:rPr lang="fr-FR" sz="1600" dirty="0" smtClean="0"/>
              <a:t>{</a:t>
            </a:r>
            <a:br>
              <a:rPr lang="fr-FR" sz="1600" dirty="0" smtClean="0"/>
            </a:br>
            <a:r>
              <a:rPr lang="fr-FR" sz="1600" dirty="0" smtClean="0"/>
              <a:t>	</a:t>
            </a:r>
            <a:r>
              <a:rPr lang="fr-FR" sz="1600" dirty="0" err="1" smtClean="0"/>
              <a:t>private</a:t>
            </a:r>
            <a:r>
              <a:rPr lang="fr-FR" sz="1600" dirty="0" smtClean="0"/>
              <a:t> </a:t>
            </a:r>
            <a:r>
              <a:rPr lang="fr-FR" sz="1600" dirty="0" err="1"/>
              <a:t>readonly</a:t>
            </a:r>
            <a:r>
              <a:rPr lang="fr-FR" sz="1600" dirty="0"/>
              <a:t> </a:t>
            </a:r>
            <a:r>
              <a:rPr lang="fr-FR" sz="1600" dirty="0" err="1"/>
              <a:t>CookBookContext</a:t>
            </a:r>
            <a:r>
              <a:rPr lang="fr-FR" sz="1600" dirty="0"/>
              <a:t> _</a:t>
            </a:r>
            <a:r>
              <a:rPr lang="fr-FR" sz="1600" dirty="0" err="1" smtClean="0"/>
              <a:t>context</a:t>
            </a:r>
            <a:r>
              <a:rPr lang="fr-FR" sz="1600" dirty="0" smtClean="0"/>
              <a:t>;</a:t>
            </a:r>
            <a:br>
              <a:rPr lang="fr-FR" sz="1600" dirty="0" smtClean="0"/>
            </a:br>
            <a:r>
              <a:rPr lang="fr-FR" sz="1600" dirty="0" smtClean="0"/>
              <a:t>	public </a:t>
            </a:r>
            <a:r>
              <a:rPr lang="fr-FR" sz="1600" dirty="0" err="1"/>
              <a:t>HomeController</a:t>
            </a:r>
            <a:r>
              <a:rPr lang="fr-FR" sz="1600" dirty="0"/>
              <a:t>(</a:t>
            </a:r>
            <a:r>
              <a:rPr lang="fr-FR" sz="1600" dirty="0" err="1"/>
              <a:t>CookBookContext</a:t>
            </a:r>
            <a:r>
              <a:rPr lang="fr-FR" sz="1600" dirty="0"/>
              <a:t> </a:t>
            </a:r>
            <a:r>
              <a:rPr lang="fr-FR" sz="1600" dirty="0" err="1"/>
              <a:t>context</a:t>
            </a:r>
            <a:r>
              <a:rPr lang="fr-FR" sz="1600" dirty="0" smtClean="0"/>
              <a:t>)</a:t>
            </a:r>
            <a:br>
              <a:rPr lang="fr-FR" sz="1600" dirty="0" smtClean="0"/>
            </a:br>
            <a:r>
              <a:rPr lang="fr-FR" sz="1600" dirty="0" smtClean="0"/>
              <a:t>	{</a:t>
            </a:r>
            <a:br>
              <a:rPr lang="fr-FR" sz="1600" dirty="0" smtClean="0"/>
            </a:br>
            <a:r>
              <a:rPr lang="fr-FR" sz="1600" dirty="0" smtClean="0"/>
              <a:t>		_</a:t>
            </a:r>
            <a:r>
              <a:rPr lang="fr-FR" sz="1600" dirty="0" err="1"/>
              <a:t>context</a:t>
            </a:r>
            <a:r>
              <a:rPr lang="fr-FR" sz="1600" dirty="0"/>
              <a:t> = </a:t>
            </a:r>
            <a:r>
              <a:rPr lang="fr-FR" sz="1600" dirty="0" err="1"/>
              <a:t>context</a:t>
            </a:r>
            <a:r>
              <a:rPr lang="fr-FR" sz="1600" dirty="0" smtClean="0"/>
              <a:t>;</a:t>
            </a:r>
            <a:br>
              <a:rPr lang="fr-FR" sz="1600" dirty="0" smtClean="0"/>
            </a:br>
            <a:r>
              <a:rPr lang="fr-FR" sz="1600" dirty="0" smtClean="0"/>
              <a:t>	}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	public </a:t>
            </a:r>
            <a:r>
              <a:rPr lang="fr-FR" sz="1600" dirty="0" err="1"/>
              <a:t>IActionResult</a:t>
            </a:r>
            <a:r>
              <a:rPr lang="fr-FR" sz="1600" dirty="0"/>
              <a:t> Index</a:t>
            </a:r>
            <a:r>
              <a:rPr lang="fr-FR" sz="1600" dirty="0" smtClean="0"/>
              <a:t>()</a:t>
            </a:r>
            <a:br>
              <a:rPr lang="fr-FR" sz="1600" dirty="0" smtClean="0"/>
            </a:br>
            <a:r>
              <a:rPr lang="fr-FR" sz="1600" dirty="0" smtClean="0"/>
              <a:t>	{</a:t>
            </a:r>
            <a:br>
              <a:rPr lang="fr-FR" sz="1600" dirty="0" smtClean="0"/>
            </a:br>
            <a:r>
              <a:rPr lang="fr-FR" sz="1600" dirty="0" smtClean="0"/>
              <a:t>		var </a:t>
            </a:r>
            <a:r>
              <a:rPr lang="fr-FR" sz="1600" dirty="0"/>
              <a:t>books = _</a:t>
            </a:r>
            <a:r>
              <a:rPr lang="fr-FR" sz="1600" dirty="0" err="1"/>
              <a:t>context.Book.ToList</a:t>
            </a:r>
            <a:r>
              <a:rPr lang="fr-FR" sz="1600" dirty="0" smtClean="0"/>
              <a:t>();</a:t>
            </a:r>
            <a:br>
              <a:rPr lang="fr-FR" sz="1600" dirty="0" smtClean="0"/>
            </a:br>
            <a:r>
              <a:rPr lang="fr-FR" sz="1600" dirty="0" smtClean="0"/>
              <a:t>		return </a:t>
            </a:r>
            <a:r>
              <a:rPr lang="fr-FR" sz="1600" dirty="0" err="1"/>
              <a:t>View</a:t>
            </a:r>
            <a:r>
              <a:rPr lang="fr-FR" sz="1600" dirty="0"/>
              <a:t>(books</a:t>
            </a:r>
            <a:r>
              <a:rPr lang="fr-FR" sz="1600" dirty="0" smtClean="0"/>
              <a:t>);</a:t>
            </a:r>
            <a:br>
              <a:rPr lang="fr-FR" sz="1600" dirty="0" smtClean="0"/>
            </a:br>
            <a:r>
              <a:rPr lang="fr-FR" sz="1600" dirty="0" smtClean="0"/>
              <a:t>	}</a:t>
            </a:r>
            <a:br>
              <a:rPr lang="fr-FR" sz="1600" dirty="0" smtClean="0"/>
            </a:br>
            <a:r>
              <a:rPr lang="fr-FR" sz="1600" dirty="0" smtClean="0"/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1332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Entity</a:t>
            </a:r>
            <a:r>
              <a:rPr lang="fr-FR" dirty="0" smtClean="0"/>
              <a:t>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1.0.1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Reverse engineering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43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CORE 1.0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4624"/>
          </a:xfrm>
        </p:spPr>
        <p:txBody>
          <a:bodyPr anchor="t" anchorCtr="0">
            <a:normAutofit/>
          </a:bodyPr>
          <a:lstStyle/>
          <a:p>
            <a:pPr lvl="1"/>
            <a:r>
              <a:rPr lang="fr-FR" b="1" dirty="0" smtClean="0"/>
              <a:t>Command</a:t>
            </a:r>
          </a:p>
          <a:p>
            <a:pPr marL="324000" lvl="1" indent="0">
              <a:buNone/>
            </a:pP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ef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scaffold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-c </a:t>
            </a:r>
            <a:r>
              <a:rPr lang="fr-F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DbContextName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-o </a:t>
            </a:r>
            <a:r>
              <a:rPr lang="fr-F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ModelsFolder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"</a:t>
            </a:r>
            <a:r>
              <a:rPr lang="fr-F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MyConnectionString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–force</a:t>
            </a:r>
          </a:p>
          <a:p>
            <a:pPr marL="324000" lvl="1" indent="0">
              <a:buNone/>
            </a:pPr>
            <a:endParaRPr lang="fr-FR" sz="1400" b="1" dirty="0" smtClean="0"/>
          </a:p>
          <a:p>
            <a:pPr lvl="1"/>
            <a:r>
              <a:rPr lang="fr-FR" b="1" dirty="0" smtClean="0"/>
              <a:t>Config dans </a:t>
            </a:r>
            <a:r>
              <a:rPr lang="fr-FR" b="1" dirty="0" err="1" smtClean="0"/>
              <a:t>project.json</a:t>
            </a:r>
            <a:endParaRPr lang="fr-FR" b="1" dirty="0" smtClean="0"/>
          </a:p>
          <a:p>
            <a:pPr marL="324000" lvl="1" indent="0">
              <a:buNone/>
            </a:pPr>
            <a:r>
              <a:rPr lang="fr-FR" dirty="0" smtClean="0"/>
              <a:t>	"</a:t>
            </a:r>
            <a:r>
              <a:rPr lang="fr-FR" dirty="0" err="1"/>
              <a:t>dependencies</a:t>
            </a:r>
            <a:r>
              <a:rPr lang="fr-FR" dirty="0"/>
              <a:t>": </a:t>
            </a:r>
            <a:r>
              <a:rPr lang="fr-FR" dirty="0" smtClean="0"/>
              <a:t>{</a:t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sz="1400" dirty="0" smtClean="0"/>
              <a:t>"</a:t>
            </a:r>
            <a:r>
              <a:rPr lang="fr-FR" sz="1400" dirty="0" err="1"/>
              <a:t>Microsoft.EntityFrameworkCore.SqlServer</a:t>
            </a:r>
            <a:r>
              <a:rPr lang="fr-FR" sz="1400" dirty="0"/>
              <a:t>": "1.0.1</a:t>
            </a:r>
            <a:r>
              <a:rPr lang="fr-FR" sz="1400" dirty="0" smtClean="0"/>
              <a:t>",</a:t>
            </a:r>
            <a:br>
              <a:rPr lang="fr-FR" sz="1400" dirty="0" smtClean="0"/>
            </a:br>
            <a:r>
              <a:rPr lang="fr-FR" sz="1400" dirty="0" smtClean="0"/>
              <a:t>		"</a:t>
            </a:r>
            <a:r>
              <a:rPr lang="fr-FR" sz="1400" dirty="0" err="1"/>
              <a:t>Microsoft.EntityFrameworkCore.SqlServer.Design</a:t>
            </a:r>
            <a:r>
              <a:rPr lang="fr-FR" sz="1400" dirty="0"/>
              <a:t>": "1.0.1</a:t>
            </a:r>
            <a:r>
              <a:rPr lang="fr-FR" sz="1400" dirty="0" smtClean="0"/>
              <a:t>",</a:t>
            </a:r>
            <a:br>
              <a:rPr lang="fr-FR" sz="1400" dirty="0" smtClean="0"/>
            </a:br>
            <a:r>
              <a:rPr lang="fr-FR" sz="1400" dirty="0" smtClean="0"/>
              <a:t>		"</a:t>
            </a:r>
            <a:r>
              <a:rPr lang="fr-FR" sz="1400" dirty="0" err="1"/>
              <a:t>Microsoft.EntityFrameworkCore.Design</a:t>
            </a:r>
            <a:r>
              <a:rPr lang="fr-FR" sz="1400" dirty="0"/>
              <a:t>": "</a:t>
            </a:r>
            <a:r>
              <a:rPr lang="fr-FR" sz="1400" dirty="0" smtClean="0"/>
              <a:t>1.0.0-preview2-final"  </a:t>
            </a:r>
            <a:br>
              <a:rPr lang="fr-FR" sz="1400" dirty="0" smtClean="0"/>
            </a:br>
            <a:r>
              <a:rPr lang="fr-FR" sz="1400" dirty="0" smtClean="0"/>
              <a:t>	},</a:t>
            </a:r>
            <a:br>
              <a:rPr lang="fr-FR" sz="1400" dirty="0" smtClean="0"/>
            </a:br>
            <a:r>
              <a:rPr lang="fr-FR" sz="1400" dirty="0" smtClean="0"/>
              <a:t>	"</a:t>
            </a:r>
            <a:r>
              <a:rPr lang="fr-FR" sz="1400" dirty="0" err="1" smtClean="0"/>
              <a:t>tools</a:t>
            </a:r>
            <a:r>
              <a:rPr lang="fr-FR" sz="1400" dirty="0" smtClean="0"/>
              <a:t>": {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1400" dirty="0" smtClean="0"/>
              <a:t>		"</a:t>
            </a:r>
            <a:r>
              <a:rPr lang="fr-FR" sz="1400" dirty="0" err="1"/>
              <a:t>Microsoft.EntityFrameworkCore.Tools</a:t>
            </a:r>
            <a:r>
              <a:rPr lang="fr-FR" sz="1400" dirty="0"/>
              <a:t>": "</a:t>
            </a:r>
            <a:r>
              <a:rPr lang="fr-FR" sz="1400" dirty="0" smtClean="0"/>
              <a:t>1.0.0-preview2-final"  </a:t>
            </a:r>
            <a:br>
              <a:rPr lang="fr-FR" sz="1400" dirty="0" smtClean="0"/>
            </a:br>
            <a:r>
              <a:rPr lang="fr-FR" sz="1400" dirty="0" smtClean="0"/>
              <a:t>	}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719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CORE 1.0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24164"/>
          </a:xfrm>
        </p:spPr>
        <p:txBody>
          <a:bodyPr anchor="t" anchorCtr="0">
            <a:normAutofit fontScale="92500" lnSpcReduction="10000"/>
          </a:bodyPr>
          <a:lstStyle/>
          <a:p>
            <a:pPr lvl="1"/>
            <a:r>
              <a:rPr lang="fr-FR" sz="1700" b="1" dirty="0" smtClean="0"/>
              <a:t>Code généré</a:t>
            </a:r>
          </a:p>
          <a:p>
            <a:pPr marL="324000" lvl="1" indent="0">
              <a:buNone/>
            </a:pP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public partial class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CookBookContext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fr-FR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optionsBuilder.UseSqlServer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@"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Data Source=mcnltp173;Initial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Catalog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CookBook;Integrated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Security=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fr-FR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&lt;Book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fr-FR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entity.Property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 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e.Name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.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IsRequired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.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HasColumnType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varchar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(50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)");</a:t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});</a:t>
            </a:r>
          </a:p>
          <a:p>
            <a:pPr marL="324000" lvl="1" indent="0">
              <a:buNone/>
            </a:pP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marL="324000" lvl="1" indent="0">
              <a:buNone/>
            </a:pP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public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&lt;Book&gt; Book {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; set; 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public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; set; </a:t>
            </a: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60212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Dapper</a:t>
            </a:r>
            <a:r>
              <a:rPr lang="fr-FR" dirty="0" smtClean="0"/>
              <a:t> - </a:t>
            </a:r>
            <a:r>
              <a:rPr lang="fr-FR" dirty="0" err="1" smtClean="0"/>
              <a:t>PetaPoco</a:t>
            </a:r>
            <a:r>
              <a:rPr lang="fr-FR" smtClean="0"/>
              <a:t> - </a:t>
            </a:r>
            <a:r>
              <a:rPr lang="fr-FR" dirty="0" smtClean="0"/>
              <a:t>Massive - </a:t>
            </a:r>
            <a:r>
              <a:rPr lang="fr-FR" dirty="0" err="1"/>
              <a:t>Simple.Data</a:t>
            </a:r>
            <a:r>
              <a:rPr lang="fr-FR" dirty="0"/>
              <a:t> - </a:t>
            </a:r>
            <a:r>
              <a:rPr lang="fr-FR" dirty="0" err="1"/>
              <a:t>ServiceStack.OrmLite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097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dapper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sz="1500" b="1" dirty="0" smtClean="0"/>
              <a:t>POCO</a:t>
            </a:r>
          </a:p>
          <a:p>
            <a:pPr marL="0" indent="0">
              <a:buNone/>
            </a:pPr>
            <a:r>
              <a:rPr lang="fr-FR" sz="1500" b="1" dirty="0" smtClean="0"/>
              <a:t>DYNAMIC OBJECTS</a:t>
            </a:r>
          </a:p>
          <a:p>
            <a:pPr marL="0" indent="0">
              <a:buNone/>
            </a:pPr>
            <a:r>
              <a:rPr lang="fr-FR" sz="1500" b="1" dirty="0" smtClean="0"/>
              <a:t>MULTIPLE RESULTS</a:t>
            </a:r>
          </a:p>
          <a:p>
            <a:pPr marL="0" indent="0">
              <a:buNone/>
            </a:pPr>
            <a:r>
              <a:rPr lang="fr-FR" sz="1500" b="1" dirty="0" smtClean="0"/>
              <a:t>STORED PROCEDURE</a:t>
            </a:r>
          </a:p>
          <a:p>
            <a:pPr marL="0" indent="0">
              <a:buNone/>
            </a:pPr>
            <a:r>
              <a:rPr lang="fr-FR" sz="1500" b="1" dirty="0" smtClean="0"/>
              <a:t>TRANSACTION</a:t>
            </a:r>
          </a:p>
          <a:p>
            <a:pPr marL="0" indent="0">
              <a:buNone/>
            </a:pPr>
            <a:r>
              <a:rPr lang="fr-FR" sz="1500" b="1" dirty="0" smtClean="0"/>
              <a:t>ASYNC</a:t>
            </a:r>
          </a:p>
          <a:p>
            <a:pPr marL="0" indent="0">
              <a:buNone/>
            </a:pPr>
            <a:r>
              <a:rPr lang="fr-FR" sz="1500" b="1" dirty="0" smtClean="0"/>
              <a:t>PROVIDERS:  </a:t>
            </a:r>
            <a:r>
              <a:rPr lang="fr-FR" sz="1500" b="1" dirty="0" err="1" smtClean="0">
                <a:solidFill>
                  <a:schemeClr val="tx1"/>
                </a:solidFill>
              </a:rPr>
              <a:t>SQLLite</a:t>
            </a:r>
            <a:r>
              <a:rPr lang="fr-FR" sz="1500" b="1" dirty="0" smtClean="0">
                <a:solidFill>
                  <a:schemeClr val="tx1"/>
                </a:solidFill>
              </a:rPr>
              <a:t>, SQL </a:t>
            </a:r>
            <a:r>
              <a:rPr lang="fr-FR" sz="1500" b="1" dirty="0">
                <a:solidFill>
                  <a:schemeClr val="tx1"/>
                </a:solidFill>
              </a:rPr>
              <a:t>CE, </a:t>
            </a:r>
            <a:r>
              <a:rPr lang="fr-FR" sz="1500" b="1" dirty="0" err="1">
                <a:solidFill>
                  <a:schemeClr val="tx1"/>
                </a:solidFill>
              </a:rPr>
              <a:t>Firebird</a:t>
            </a:r>
            <a:r>
              <a:rPr lang="fr-FR" sz="1500" b="1" dirty="0">
                <a:solidFill>
                  <a:schemeClr val="tx1"/>
                </a:solidFill>
              </a:rPr>
              <a:t>, Oracle, MySQL, PostgreSQL and SQL </a:t>
            </a:r>
            <a:r>
              <a:rPr lang="fr-FR" sz="1500" b="1" dirty="0" smtClean="0">
                <a:solidFill>
                  <a:schemeClr val="tx1"/>
                </a:solidFill>
              </a:rPr>
              <a:t>Server</a:t>
            </a:r>
            <a:endParaRPr lang="fr-FR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4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dapper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sz="1500" b="1" dirty="0" smtClean="0"/>
              <a:t>CONFIG: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public </a:t>
            </a:r>
            <a:r>
              <a:rPr lang="fr-FR" sz="1500" dirty="0" err="1"/>
              <a:t>void</a:t>
            </a:r>
            <a:r>
              <a:rPr lang="fr-FR" sz="1500" dirty="0"/>
              <a:t> </a:t>
            </a:r>
            <a:r>
              <a:rPr lang="fr-FR" sz="1500" dirty="0" err="1"/>
              <a:t>ConfigureServices</a:t>
            </a:r>
            <a:r>
              <a:rPr lang="fr-FR" sz="1500" dirty="0"/>
              <a:t>(</a:t>
            </a:r>
            <a:r>
              <a:rPr lang="fr-FR" sz="1500" dirty="0" err="1"/>
              <a:t>IServiceCollection</a:t>
            </a:r>
            <a:r>
              <a:rPr lang="fr-FR" sz="1500" dirty="0"/>
              <a:t> services</a:t>
            </a:r>
            <a:r>
              <a:rPr lang="fr-FR" sz="1500" dirty="0" smtClean="0"/>
              <a:t>)</a:t>
            </a:r>
            <a:br>
              <a:rPr lang="fr-FR" sz="1500" dirty="0" smtClean="0"/>
            </a:br>
            <a:r>
              <a:rPr lang="fr-FR" sz="1500" dirty="0" smtClean="0"/>
              <a:t>{</a:t>
            </a:r>
            <a:r>
              <a:rPr lang="fr-FR" sz="1500" dirty="0"/>
              <a:t/>
            </a:r>
            <a:br>
              <a:rPr lang="fr-FR" sz="1500" dirty="0"/>
            </a:br>
            <a:r>
              <a:rPr lang="fr-FR" sz="1500" dirty="0" smtClean="0"/>
              <a:t>	</a:t>
            </a:r>
            <a:r>
              <a:rPr lang="fr-FR" sz="1500" b="1" dirty="0" err="1"/>
              <a:t>services.Add</a:t>
            </a:r>
            <a:r>
              <a:rPr lang="fr-FR" sz="1500" b="1" dirty="0"/>
              <a:t>(new </a:t>
            </a:r>
            <a:r>
              <a:rPr lang="fr-FR" sz="1500" b="1" dirty="0" err="1"/>
              <a:t>ServiceDescriptor</a:t>
            </a:r>
            <a:r>
              <a:rPr lang="fr-FR" sz="1500" b="1" dirty="0"/>
              <a:t>(</a:t>
            </a:r>
            <a:r>
              <a:rPr lang="fr-FR" sz="1500" b="1" dirty="0" err="1"/>
              <a:t>typeof</a:t>
            </a:r>
            <a:r>
              <a:rPr lang="fr-FR" sz="1500" b="1" dirty="0"/>
              <a:t>(</a:t>
            </a:r>
            <a:r>
              <a:rPr lang="fr-FR" sz="1500" b="1" dirty="0" err="1"/>
              <a:t>IConfiguration</a:t>
            </a:r>
            <a:r>
              <a:rPr lang="fr-FR" sz="1500" b="1" dirty="0" smtClean="0"/>
              <a:t>),</a:t>
            </a:r>
            <a:br>
              <a:rPr lang="fr-FR" sz="1500" b="1" dirty="0" smtClean="0"/>
            </a:br>
            <a:r>
              <a:rPr lang="fr-FR" sz="1500" b="1" dirty="0" smtClean="0"/>
              <a:t>		provider </a:t>
            </a:r>
            <a:r>
              <a:rPr lang="fr-FR" sz="1500" b="1" dirty="0"/>
              <a:t>=&gt; new </a:t>
            </a:r>
            <a:r>
              <a:rPr lang="fr-FR" sz="1500" b="1" dirty="0" err="1"/>
              <a:t>ConfigurationBuilder</a:t>
            </a:r>
            <a:r>
              <a:rPr lang="fr-FR" sz="1500" b="1" dirty="0" smtClean="0"/>
              <a:t>()</a:t>
            </a:r>
            <a:br>
              <a:rPr lang="fr-FR" sz="1500" b="1" dirty="0" smtClean="0"/>
            </a:br>
            <a:r>
              <a:rPr lang="fr-FR" sz="1500" b="1" dirty="0" smtClean="0"/>
              <a:t>						.</a:t>
            </a:r>
            <a:r>
              <a:rPr lang="fr-FR" sz="1500" b="1" dirty="0" err="1"/>
              <a:t>SetBasePath</a:t>
            </a:r>
            <a:r>
              <a:rPr lang="fr-FR" sz="1500" b="1" dirty="0"/>
              <a:t>(</a:t>
            </a:r>
            <a:r>
              <a:rPr lang="fr-FR" sz="1500" b="1" dirty="0" err="1"/>
              <a:t>Directory.GetCurrentDirectory</a:t>
            </a:r>
            <a:r>
              <a:rPr lang="fr-FR" sz="1500" b="1" dirty="0" smtClean="0"/>
              <a:t>())</a:t>
            </a:r>
            <a:br>
              <a:rPr lang="fr-FR" sz="1500" b="1" dirty="0" smtClean="0"/>
            </a:br>
            <a:r>
              <a:rPr lang="fr-FR" sz="1500" b="1" dirty="0" smtClean="0"/>
              <a:t>						.</a:t>
            </a:r>
            <a:r>
              <a:rPr lang="fr-FR" sz="1500" b="1" dirty="0" err="1"/>
              <a:t>AddJsonFile</a:t>
            </a:r>
            <a:r>
              <a:rPr lang="fr-FR" sz="1500" b="1" dirty="0"/>
              <a:t>("</a:t>
            </a:r>
            <a:r>
              <a:rPr lang="fr-FR" sz="1500" b="1" dirty="0" err="1"/>
              <a:t>appsettings.json</a:t>
            </a:r>
            <a:r>
              <a:rPr lang="fr-FR" sz="1500" b="1" dirty="0" smtClean="0"/>
              <a:t>",</a:t>
            </a:r>
            <a:br>
              <a:rPr lang="fr-FR" sz="1500" b="1" dirty="0" smtClean="0"/>
            </a:br>
            <a:r>
              <a:rPr lang="fr-FR" sz="1500" b="1" dirty="0" smtClean="0"/>
              <a:t>									</a:t>
            </a:r>
            <a:r>
              <a:rPr lang="fr-FR" sz="1500" b="1" dirty="0" err="1" smtClean="0"/>
              <a:t>optional</a:t>
            </a:r>
            <a:r>
              <a:rPr lang="fr-FR" sz="1500" b="1" dirty="0"/>
              <a:t>: </a:t>
            </a:r>
            <a:r>
              <a:rPr lang="fr-FR" sz="1500" b="1" dirty="0" smtClean="0"/>
              <a:t>false,</a:t>
            </a:r>
            <a:br>
              <a:rPr lang="fr-FR" sz="1500" b="1" dirty="0" smtClean="0"/>
            </a:br>
            <a:r>
              <a:rPr lang="fr-FR" sz="1500" b="1" dirty="0" smtClean="0"/>
              <a:t>									</a:t>
            </a:r>
            <a:r>
              <a:rPr lang="fr-FR" sz="1500" b="1" dirty="0" err="1" smtClean="0"/>
              <a:t>reloadOnChange</a:t>
            </a:r>
            <a:r>
              <a:rPr lang="fr-FR" sz="1500" b="1" dirty="0"/>
              <a:t>: </a:t>
            </a:r>
            <a:r>
              <a:rPr lang="fr-FR" sz="1500" b="1" dirty="0" err="1"/>
              <a:t>true</a:t>
            </a:r>
            <a:r>
              <a:rPr lang="fr-FR" sz="1500" b="1" dirty="0" smtClean="0"/>
              <a:t>)</a:t>
            </a:r>
            <a:br>
              <a:rPr lang="fr-FR" sz="1500" b="1" dirty="0" smtClean="0"/>
            </a:br>
            <a:r>
              <a:rPr lang="fr-FR" sz="1500" b="1" dirty="0" smtClean="0"/>
              <a:t>						.</a:t>
            </a:r>
            <a:r>
              <a:rPr lang="fr-FR" sz="1500" b="1" dirty="0" err="1"/>
              <a:t>Build</a:t>
            </a:r>
            <a:r>
              <a:rPr lang="fr-FR" sz="1500" b="1" dirty="0" smtClean="0"/>
              <a:t>(),</a:t>
            </a:r>
            <a:br>
              <a:rPr lang="fr-FR" sz="1500" b="1" dirty="0" smtClean="0"/>
            </a:br>
            <a:r>
              <a:rPr lang="fr-FR" sz="1500" b="1" dirty="0" smtClean="0"/>
              <a:t>		</a:t>
            </a:r>
            <a:r>
              <a:rPr lang="fr-FR" sz="1500" b="1" dirty="0" err="1" smtClean="0"/>
              <a:t>ServiceLifetime.Singleton</a:t>
            </a:r>
            <a:r>
              <a:rPr lang="fr-FR" sz="1500" b="1" dirty="0" smtClean="0"/>
              <a:t>));</a:t>
            </a:r>
            <a:br>
              <a:rPr lang="fr-FR" sz="1500" b="1" dirty="0" smtClean="0"/>
            </a:br>
            <a:r>
              <a:rPr lang="fr-FR" sz="1500" b="1" dirty="0" smtClean="0"/>
              <a:t>	</a:t>
            </a:r>
            <a:r>
              <a:rPr lang="fr-FR" sz="1500" b="1" dirty="0" err="1" smtClean="0"/>
              <a:t>services.AddScoped</a:t>
            </a:r>
            <a:r>
              <a:rPr lang="fr-FR" sz="1500" b="1" dirty="0" smtClean="0"/>
              <a:t>&lt;</a:t>
            </a:r>
            <a:r>
              <a:rPr lang="fr-FR" sz="1500" b="1" dirty="0" err="1" smtClean="0"/>
              <a:t>ICookBookRepository</a:t>
            </a:r>
            <a:r>
              <a:rPr lang="fr-FR" sz="1500" b="1" dirty="0" smtClean="0"/>
              <a:t>, </a:t>
            </a:r>
            <a:r>
              <a:rPr lang="fr-FR" sz="1500" b="1" dirty="0" err="1" smtClean="0"/>
              <a:t>CookBookRepository</a:t>
            </a:r>
            <a:r>
              <a:rPr lang="fr-FR" sz="1500" b="1" dirty="0" smtClean="0"/>
              <a:t>&gt;();</a:t>
            </a:r>
            <a:br>
              <a:rPr lang="fr-FR" sz="1500" b="1" dirty="0" smtClean="0"/>
            </a:br>
            <a:r>
              <a:rPr lang="fr-FR" sz="1500" dirty="0"/>
              <a:t>}</a:t>
            </a:r>
            <a:br>
              <a:rPr lang="fr-FR" sz="1500" dirty="0"/>
            </a:br>
            <a:r>
              <a:rPr lang="fr-FR" sz="1500" dirty="0" smtClean="0"/>
              <a:t>// ou </a:t>
            </a:r>
            <a:r>
              <a:rPr lang="fr-FR" sz="1500" b="1" dirty="0" smtClean="0"/>
              <a:t>(v2)</a:t>
            </a:r>
            <a:r>
              <a:rPr lang="fr-FR" sz="1500" dirty="0" smtClean="0"/>
              <a:t> : </a:t>
            </a:r>
            <a:br>
              <a:rPr lang="fr-FR" sz="1500" dirty="0" smtClean="0"/>
            </a:br>
            <a:r>
              <a:rPr lang="fr-FR" sz="1500" b="1" dirty="0" smtClean="0">
                <a:solidFill>
                  <a:schemeClr val="accent3"/>
                </a:solidFill>
              </a:rPr>
              <a:t>public </a:t>
            </a:r>
            <a:r>
              <a:rPr lang="fr-FR" sz="1500" b="1" dirty="0" err="1">
                <a:solidFill>
                  <a:schemeClr val="accent3"/>
                </a:solidFill>
              </a:rPr>
              <a:t>static</a:t>
            </a:r>
            <a:r>
              <a:rPr lang="fr-FR" sz="1500" b="1" dirty="0">
                <a:solidFill>
                  <a:schemeClr val="accent3"/>
                </a:solidFill>
              </a:rPr>
              <a:t> </a:t>
            </a:r>
            <a:r>
              <a:rPr lang="fr-FR" sz="1500" b="1" dirty="0" err="1">
                <a:solidFill>
                  <a:schemeClr val="accent3"/>
                </a:solidFill>
              </a:rPr>
              <a:t>IConfigurationRoot</a:t>
            </a:r>
            <a:r>
              <a:rPr lang="fr-FR" sz="1500" b="1" dirty="0">
                <a:solidFill>
                  <a:schemeClr val="accent3"/>
                </a:solidFill>
              </a:rPr>
              <a:t> Configuration</a:t>
            </a:r>
            <a:r>
              <a:rPr lang="fr-FR" sz="1500" b="1" dirty="0" smtClean="0">
                <a:solidFill>
                  <a:schemeClr val="accent3"/>
                </a:solidFill>
              </a:rPr>
              <a:t>;</a:t>
            </a:r>
            <a:br>
              <a:rPr lang="fr-FR" sz="1500" b="1" dirty="0" smtClean="0">
                <a:solidFill>
                  <a:schemeClr val="accent3"/>
                </a:solidFill>
              </a:rPr>
            </a:br>
            <a:r>
              <a:rPr lang="fr-FR" sz="1500" dirty="0">
                <a:solidFill>
                  <a:schemeClr val="accent3"/>
                </a:solidFill>
              </a:rPr>
              <a:t>public </a:t>
            </a:r>
            <a:r>
              <a:rPr lang="fr-FR" sz="1500" dirty="0" err="1">
                <a:solidFill>
                  <a:schemeClr val="accent3"/>
                </a:solidFill>
              </a:rPr>
              <a:t>void</a:t>
            </a:r>
            <a:r>
              <a:rPr lang="fr-FR" sz="1500" dirty="0">
                <a:solidFill>
                  <a:schemeClr val="accent3"/>
                </a:solidFill>
              </a:rPr>
              <a:t> </a:t>
            </a:r>
            <a:r>
              <a:rPr lang="fr-FR" sz="1500" dirty="0" err="1">
                <a:solidFill>
                  <a:schemeClr val="accent3"/>
                </a:solidFill>
              </a:rPr>
              <a:t>ConfigureServices</a:t>
            </a:r>
            <a:r>
              <a:rPr lang="fr-FR" sz="1500" dirty="0">
                <a:solidFill>
                  <a:schemeClr val="accent3"/>
                </a:solidFill>
              </a:rPr>
              <a:t>(</a:t>
            </a:r>
            <a:r>
              <a:rPr lang="fr-FR" sz="1500" dirty="0" err="1">
                <a:solidFill>
                  <a:schemeClr val="accent3"/>
                </a:solidFill>
              </a:rPr>
              <a:t>IServiceCollection</a:t>
            </a:r>
            <a:r>
              <a:rPr lang="fr-FR" sz="1500" dirty="0">
                <a:solidFill>
                  <a:schemeClr val="accent3"/>
                </a:solidFill>
              </a:rPr>
              <a:t> services)</a:t>
            </a:r>
            <a:br>
              <a:rPr lang="fr-FR" sz="1500" dirty="0">
                <a:solidFill>
                  <a:schemeClr val="accent3"/>
                </a:solidFill>
              </a:rPr>
            </a:br>
            <a:r>
              <a:rPr lang="fr-FR" sz="1500" dirty="0" smtClean="0">
                <a:solidFill>
                  <a:schemeClr val="accent3"/>
                </a:solidFill>
              </a:rPr>
              <a:t>{</a:t>
            </a:r>
            <a:r>
              <a:rPr lang="fr-FR" sz="1500" b="1" dirty="0">
                <a:solidFill>
                  <a:schemeClr val="accent3"/>
                </a:solidFill>
              </a:rPr>
              <a:t/>
            </a:r>
            <a:br>
              <a:rPr lang="fr-FR" sz="1500" b="1" dirty="0">
                <a:solidFill>
                  <a:schemeClr val="accent3"/>
                </a:solidFill>
              </a:rPr>
            </a:br>
            <a:r>
              <a:rPr lang="fr-FR" sz="1500" b="1" dirty="0">
                <a:solidFill>
                  <a:schemeClr val="accent3"/>
                </a:solidFill>
              </a:rPr>
              <a:t>	</a:t>
            </a:r>
            <a:r>
              <a:rPr lang="fr-FR" sz="1500" b="1" dirty="0" err="1" smtClean="0">
                <a:solidFill>
                  <a:schemeClr val="accent3"/>
                </a:solidFill>
              </a:rPr>
              <a:t>services.AddScoped</a:t>
            </a:r>
            <a:r>
              <a:rPr lang="fr-FR" sz="1500" b="1" dirty="0" smtClean="0">
                <a:solidFill>
                  <a:schemeClr val="accent3"/>
                </a:solidFill>
              </a:rPr>
              <a:t>&lt;</a:t>
            </a:r>
            <a:r>
              <a:rPr lang="fr-FR" sz="1500" b="1" dirty="0" err="1" smtClean="0">
                <a:solidFill>
                  <a:schemeClr val="accent3"/>
                </a:solidFill>
              </a:rPr>
              <a:t>ICookBookRepository</a:t>
            </a:r>
            <a:r>
              <a:rPr lang="fr-FR" sz="1500" b="1" dirty="0" smtClean="0">
                <a:solidFill>
                  <a:schemeClr val="accent3"/>
                </a:solidFill>
              </a:rPr>
              <a:t>, </a:t>
            </a:r>
            <a:r>
              <a:rPr lang="fr-FR" sz="1500" b="1" dirty="0" err="1" smtClean="0">
                <a:solidFill>
                  <a:schemeClr val="accent3"/>
                </a:solidFill>
              </a:rPr>
              <a:t>CookBookRepository</a:t>
            </a:r>
            <a:r>
              <a:rPr lang="fr-FR" sz="1500" b="1" dirty="0" smtClean="0">
                <a:solidFill>
                  <a:schemeClr val="accent3"/>
                </a:solidFill>
              </a:rPr>
              <a:t>&gt;();</a:t>
            </a:r>
            <a:r>
              <a:rPr lang="fr-FR" sz="1500" b="1" dirty="0">
                <a:solidFill>
                  <a:schemeClr val="accent3"/>
                </a:solidFill>
              </a:rPr>
              <a:t/>
            </a:r>
            <a:br>
              <a:rPr lang="fr-FR" sz="1500" b="1" dirty="0">
                <a:solidFill>
                  <a:schemeClr val="accent3"/>
                </a:solidFill>
              </a:rPr>
            </a:br>
            <a:r>
              <a:rPr lang="fr-FR" sz="1500" dirty="0">
                <a:solidFill>
                  <a:schemeClr val="accent3"/>
                </a:solidFill>
              </a:rPr>
              <a:t>}</a:t>
            </a:r>
            <a:r>
              <a:rPr lang="fr-FR" sz="1500" dirty="0"/>
              <a:t/>
            </a:r>
            <a:br>
              <a:rPr lang="fr-FR" sz="1500" dirty="0"/>
            </a:br>
            <a:endParaRPr lang="fr-FR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364346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dapper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sz="1500" b="1" dirty="0" smtClean="0"/>
              <a:t>CTOR: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private </a:t>
            </a:r>
            <a:r>
              <a:rPr lang="en-US" sz="1500" dirty="0" err="1"/>
              <a:t>readonly</a:t>
            </a:r>
            <a:r>
              <a:rPr lang="en-US" sz="1500" dirty="0"/>
              <a:t> </a:t>
            </a:r>
            <a:r>
              <a:rPr lang="en-US" sz="1500" b="1" dirty="0" err="1"/>
              <a:t>IConfiguration</a:t>
            </a:r>
            <a:r>
              <a:rPr lang="en-US" sz="1500" b="1" dirty="0"/>
              <a:t> _</a:t>
            </a:r>
            <a:r>
              <a:rPr lang="en-US" sz="1500" b="1" dirty="0" err="1"/>
              <a:t>config</a:t>
            </a:r>
            <a:r>
              <a:rPr lang="en-US" sz="1500" b="1" dirty="0"/>
              <a:t>;</a:t>
            </a:r>
          </a:p>
          <a:p>
            <a:pPr marL="0" indent="0">
              <a:buNone/>
            </a:pPr>
            <a:r>
              <a:rPr lang="en-US" sz="1500" dirty="0" smtClean="0"/>
              <a:t>public </a:t>
            </a:r>
            <a:r>
              <a:rPr lang="en-US" sz="1500" dirty="0" err="1" smtClean="0"/>
              <a:t>CookBookRepository</a:t>
            </a:r>
            <a:r>
              <a:rPr lang="en-US" sz="1500" dirty="0" smtClean="0"/>
              <a:t>(</a:t>
            </a:r>
            <a:r>
              <a:rPr lang="en-US" sz="1500" b="1" dirty="0" err="1" smtClean="0"/>
              <a:t>IConfiguration</a:t>
            </a:r>
            <a:r>
              <a:rPr lang="en-US" sz="1500" b="1" dirty="0" smtClean="0"/>
              <a:t> </a:t>
            </a:r>
            <a:r>
              <a:rPr lang="en-US" sz="1500" b="1" dirty="0" err="1"/>
              <a:t>config</a:t>
            </a:r>
            <a:r>
              <a:rPr lang="en-US" sz="1500" dirty="0" smtClean="0"/>
              <a:t>)</a:t>
            </a:r>
            <a:br>
              <a:rPr lang="en-US" sz="1500" dirty="0" smtClean="0"/>
            </a:br>
            <a:r>
              <a:rPr lang="en-US" sz="1500" dirty="0" smtClean="0"/>
              <a:t>{</a:t>
            </a:r>
            <a:br>
              <a:rPr lang="en-US" sz="1500" dirty="0" smtClean="0"/>
            </a:br>
            <a:r>
              <a:rPr lang="en-US" sz="1500" dirty="0" smtClean="0"/>
              <a:t>	</a:t>
            </a:r>
            <a:r>
              <a:rPr lang="en-US" sz="1500" b="1" dirty="0" smtClean="0"/>
              <a:t>_</a:t>
            </a:r>
            <a:r>
              <a:rPr lang="en-US" sz="1500" b="1" dirty="0" err="1" smtClean="0"/>
              <a:t>config</a:t>
            </a:r>
            <a:r>
              <a:rPr lang="en-US" sz="1500" b="1" dirty="0" smtClean="0"/>
              <a:t> = </a:t>
            </a:r>
            <a:r>
              <a:rPr lang="en-US" sz="1500" b="1" dirty="0" err="1" smtClean="0"/>
              <a:t>config</a:t>
            </a:r>
            <a:r>
              <a:rPr lang="en-US" sz="1500" b="1" dirty="0" smtClean="0"/>
              <a:t>;</a:t>
            </a:r>
            <a:br>
              <a:rPr lang="en-US" sz="1500" b="1" dirty="0" smtClean="0"/>
            </a:br>
            <a:r>
              <a:rPr lang="en-US" sz="1500" dirty="0" smtClean="0"/>
              <a:t>}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smtClean="0"/>
              <a:t>public </a:t>
            </a:r>
            <a:r>
              <a:rPr lang="en-US" sz="1500" b="1" dirty="0" err="1"/>
              <a:t>IDbConnection</a:t>
            </a:r>
            <a:r>
              <a:rPr lang="en-US" sz="1500" dirty="0"/>
              <a:t> </a:t>
            </a:r>
            <a:r>
              <a:rPr lang="en-US" sz="1500" dirty="0" smtClean="0"/>
              <a:t>Connection</a:t>
            </a:r>
            <a:br>
              <a:rPr lang="en-US" sz="1500" dirty="0" smtClean="0"/>
            </a:br>
            <a:r>
              <a:rPr lang="en-US" sz="1500" dirty="0" smtClean="0"/>
              <a:t>{</a:t>
            </a:r>
            <a:br>
              <a:rPr lang="en-US" sz="1500" dirty="0" smtClean="0"/>
            </a:br>
            <a:r>
              <a:rPr lang="en-US" sz="1500" dirty="0" smtClean="0"/>
              <a:t>	get</a:t>
            </a:r>
            <a:br>
              <a:rPr lang="en-US" sz="1500" dirty="0" smtClean="0"/>
            </a:br>
            <a:r>
              <a:rPr lang="en-US" sz="1500" dirty="0" smtClean="0"/>
              <a:t>	{</a:t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b="1" dirty="0" smtClean="0"/>
              <a:t>return </a:t>
            </a:r>
            <a:r>
              <a:rPr lang="en-US" sz="1500" b="1" dirty="0"/>
              <a:t>new </a:t>
            </a:r>
            <a:r>
              <a:rPr lang="en-US" sz="1500" b="1" dirty="0" err="1"/>
              <a:t>SqlConnection</a:t>
            </a:r>
            <a:r>
              <a:rPr lang="en-US" sz="1500" b="1" dirty="0"/>
              <a:t>(_</a:t>
            </a:r>
            <a:r>
              <a:rPr lang="en-US" sz="1500" b="1" dirty="0" err="1"/>
              <a:t>config.GetConnectionString</a:t>
            </a:r>
            <a:r>
              <a:rPr lang="en-US" sz="1500" b="1" dirty="0"/>
              <a:t>("</a:t>
            </a:r>
            <a:r>
              <a:rPr lang="en-US" sz="1500" b="1" dirty="0" err="1"/>
              <a:t>DbConnection</a:t>
            </a:r>
            <a:r>
              <a:rPr lang="en-US" sz="1500" b="1" dirty="0"/>
              <a:t>"););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}</a:t>
            </a:r>
            <a:br>
              <a:rPr lang="en-US" sz="1500" dirty="0" smtClean="0"/>
            </a:br>
            <a:r>
              <a:rPr lang="en-US" sz="1500" dirty="0" smtClean="0"/>
              <a:t>}</a:t>
            </a:r>
          </a:p>
          <a:p>
            <a:pPr marL="0" indent="0">
              <a:buNone/>
            </a:pPr>
            <a:r>
              <a:rPr lang="fr-FR" sz="1500" dirty="0"/>
              <a:t>// ou </a:t>
            </a:r>
            <a:r>
              <a:rPr lang="fr-FR" sz="1500" b="1" dirty="0"/>
              <a:t>(v2)</a:t>
            </a:r>
            <a:r>
              <a:rPr lang="fr-FR" sz="1500" dirty="0"/>
              <a:t> : 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en-US" sz="1500" dirty="0" smtClean="0">
                <a:solidFill>
                  <a:schemeClr val="accent3"/>
                </a:solidFill>
              </a:rPr>
              <a:t>public </a:t>
            </a:r>
            <a:r>
              <a:rPr lang="en-US" sz="1500" b="1" dirty="0" err="1">
                <a:solidFill>
                  <a:schemeClr val="accent3"/>
                </a:solidFill>
              </a:rPr>
              <a:t>IDbConnection</a:t>
            </a:r>
            <a:r>
              <a:rPr lang="en-US" sz="1500" dirty="0">
                <a:solidFill>
                  <a:schemeClr val="accent3"/>
                </a:solidFill>
              </a:rPr>
              <a:t> Connection</a:t>
            </a:r>
            <a:br>
              <a:rPr lang="en-US" sz="1500" dirty="0">
                <a:solidFill>
                  <a:schemeClr val="accent3"/>
                </a:solidFill>
              </a:rPr>
            </a:br>
            <a:r>
              <a:rPr lang="en-US" sz="1500" dirty="0">
                <a:solidFill>
                  <a:schemeClr val="accent3"/>
                </a:solidFill>
              </a:rPr>
              <a:t>{</a:t>
            </a:r>
            <a:br>
              <a:rPr lang="en-US" sz="1500" dirty="0">
                <a:solidFill>
                  <a:schemeClr val="accent3"/>
                </a:solidFill>
              </a:rPr>
            </a:br>
            <a:r>
              <a:rPr lang="en-US" sz="1500" dirty="0">
                <a:solidFill>
                  <a:schemeClr val="accent3"/>
                </a:solidFill>
              </a:rPr>
              <a:t>	get</a:t>
            </a:r>
            <a:br>
              <a:rPr lang="en-US" sz="1500" dirty="0">
                <a:solidFill>
                  <a:schemeClr val="accent3"/>
                </a:solidFill>
              </a:rPr>
            </a:br>
            <a:r>
              <a:rPr lang="en-US" sz="1500" dirty="0">
                <a:solidFill>
                  <a:schemeClr val="accent3"/>
                </a:solidFill>
              </a:rPr>
              <a:t>	{</a:t>
            </a:r>
            <a:br>
              <a:rPr lang="en-US" sz="1500" dirty="0">
                <a:solidFill>
                  <a:schemeClr val="accent3"/>
                </a:solidFill>
              </a:rPr>
            </a:br>
            <a:r>
              <a:rPr lang="en-US" sz="1500" dirty="0">
                <a:solidFill>
                  <a:schemeClr val="accent3"/>
                </a:solidFill>
              </a:rPr>
              <a:t>		</a:t>
            </a:r>
            <a:r>
              <a:rPr lang="en-US" sz="1500" b="1" dirty="0">
                <a:solidFill>
                  <a:schemeClr val="accent3"/>
                </a:solidFill>
              </a:rPr>
              <a:t>return new </a:t>
            </a:r>
            <a:r>
              <a:rPr lang="en-US" sz="1500" b="1" dirty="0" err="1" smtClean="0">
                <a:solidFill>
                  <a:schemeClr val="accent3"/>
                </a:solidFill>
              </a:rPr>
              <a:t>SqlConnection</a:t>
            </a:r>
            <a:r>
              <a:rPr lang="en-US" sz="1500" b="1" dirty="0" smtClean="0">
                <a:solidFill>
                  <a:schemeClr val="accent3"/>
                </a:solidFill>
              </a:rPr>
              <a:t>(</a:t>
            </a:r>
            <a:r>
              <a:rPr lang="en-US" sz="1500" b="1" dirty="0" err="1" smtClean="0">
                <a:solidFill>
                  <a:schemeClr val="accent3"/>
                </a:solidFill>
              </a:rPr>
              <a:t>Startup.Configuration</a:t>
            </a:r>
            <a:r>
              <a:rPr lang="en-US" sz="1500" b="1" dirty="0" smtClean="0">
                <a:solidFill>
                  <a:schemeClr val="accent3"/>
                </a:solidFill>
              </a:rPr>
              <a:t>["</a:t>
            </a:r>
            <a:r>
              <a:rPr lang="en-US" sz="1500" b="1" dirty="0" err="1" smtClean="0">
                <a:solidFill>
                  <a:schemeClr val="accent3"/>
                </a:solidFill>
              </a:rPr>
              <a:t>connectionStrings:DbConnection</a:t>
            </a:r>
            <a:r>
              <a:rPr lang="en-US" sz="1500" b="1" dirty="0" smtClean="0">
                <a:solidFill>
                  <a:schemeClr val="accent3"/>
                </a:solidFill>
              </a:rPr>
              <a:t>"]);</a:t>
            </a:r>
            <a:r>
              <a:rPr lang="en-US" sz="1500" dirty="0">
                <a:solidFill>
                  <a:schemeClr val="accent3"/>
                </a:solidFill>
              </a:rPr>
              <a:t/>
            </a:r>
            <a:br>
              <a:rPr lang="en-US" sz="1500" dirty="0">
                <a:solidFill>
                  <a:schemeClr val="accent3"/>
                </a:solidFill>
              </a:rPr>
            </a:br>
            <a:r>
              <a:rPr lang="en-US" sz="1500" dirty="0">
                <a:solidFill>
                  <a:schemeClr val="accent3"/>
                </a:solidFill>
              </a:rPr>
              <a:t>	}</a:t>
            </a:r>
            <a:br>
              <a:rPr lang="en-US" sz="1500" dirty="0">
                <a:solidFill>
                  <a:schemeClr val="accent3"/>
                </a:solidFill>
              </a:rPr>
            </a:br>
            <a:r>
              <a:rPr lang="en-US" sz="1500" dirty="0">
                <a:solidFill>
                  <a:schemeClr val="accent3"/>
                </a:solidFill>
              </a:rPr>
              <a:t>}</a:t>
            </a:r>
            <a:endParaRPr lang="fr-FR" sz="15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0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dapper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sz="1500" b="1" dirty="0" smtClean="0"/>
              <a:t>REPO: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en-US" sz="1500" dirty="0" smtClean="0"/>
              <a:t>public </a:t>
            </a:r>
            <a:r>
              <a:rPr lang="en-US" sz="1500" dirty="0" err="1" smtClean="0"/>
              <a:t>IEnumerable</a:t>
            </a:r>
            <a:r>
              <a:rPr lang="en-US" sz="1500" dirty="0" smtClean="0"/>
              <a:t>&lt;Book&gt; </a:t>
            </a:r>
            <a:r>
              <a:rPr lang="en-US" sz="1500" b="1" dirty="0" err="1" smtClean="0"/>
              <a:t>GetAll</a:t>
            </a:r>
            <a:r>
              <a:rPr lang="en-US" sz="1500" dirty="0" smtClean="0"/>
              <a:t>()</a:t>
            </a:r>
            <a:br>
              <a:rPr lang="en-US" sz="1500" dirty="0" smtClean="0"/>
            </a:br>
            <a:r>
              <a:rPr lang="en-US" sz="1500" dirty="0" smtClean="0"/>
              <a:t>{</a:t>
            </a:r>
            <a:br>
              <a:rPr lang="en-US" sz="1500" dirty="0" smtClean="0"/>
            </a:br>
            <a:r>
              <a:rPr lang="en-US" sz="1500" dirty="0" smtClean="0"/>
              <a:t>	using (</a:t>
            </a:r>
            <a:r>
              <a:rPr lang="en-US" sz="1500" dirty="0" err="1" smtClean="0"/>
              <a:t>IDbConnection</a:t>
            </a:r>
            <a:r>
              <a:rPr lang="en-US" sz="1500" dirty="0" smtClean="0"/>
              <a:t> </a:t>
            </a:r>
            <a:r>
              <a:rPr lang="en-US" sz="1500" dirty="0" err="1" smtClean="0"/>
              <a:t>db</a:t>
            </a:r>
            <a:r>
              <a:rPr lang="en-US" sz="1500" dirty="0" smtClean="0"/>
              <a:t> = Connection)</a:t>
            </a:r>
            <a:br>
              <a:rPr lang="en-US" sz="1500" dirty="0" smtClean="0"/>
            </a:br>
            <a:r>
              <a:rPr lang="en-US" sz="1500" dirty="0" smtClean="0"/>
              <a:t>	{</a:t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dirty="0" err="1" smtClean="0"/>
              <a:t>db.Open</a:t>
            </a:r>
            <a:r>
              <a:rPr lang="en-US" sz="1500" dirty="0" smtClean="0"/>
              <a:t>();</a:t>
            </a:r>
            <a:br>
              <a:rPr lang="en-US" sz="1500" dirty="0" smtClean="0"/>
            </a:b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smtClean="0"/>
              <a:t>		// </a:t>
            </a:r>
            <a:r>
              <a:rPr lang="en-US" sz="1500" dirty="0"/>
              <a:t>version </a:t>
            </a:r>
            <a:r>
              <a:rPr lang="en-US" sz="1500" dirty="0" err="1"/>
              <a:t>requete</a:t>
            </a:r>
            <a:r>
              <a:rPr lang="en-US" sz="1500" dirty="0"/>
              <a:t> </a:t>
            </a:r>
            <a:r>
              <a:rPr lang="en-US" sz="1500" dirty="0" err="1" smtClean="0"/>
              <a:t>Sql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b="1" dirty="0" smtClean="0"/>
              <a:t>return </a:t>
            </a:r>
            <a:r>
              <a:rPr lang="en-US" sz="1500" b="1" dirty="0" err="1"/>
              <a:t>db.Query</a:t>
            </a:r>
            <a:r>
              <a:rPr lang="en-US" sz="1500" b="1" dirty="0"/>
              <a:t>&lt;Book&gt;("SELECT * FROM Book</a:t>
            </a:r>
            <a:r>
              <a:rPr lang="en-US" sz="1500" b="1" dirty="0" smtClean="0"/>
              <a:t>").</a:t>
            </a:r>
            <a:r>
              <a:rPr lang="en-US" sz="1500" b="1" dirty="0" err="1" smtClean="0"/>
              <a:t>ToList</a:t>
            </a:r>
            <a:r>
              <a:rPr lang="en-US" sz="1500" b="1" dirty="0" smtClean="0"/>
              <a:t>&lt;Book</a:t>
            </a:r>
            <a:r>
              <a:rPr lang="en-US" sz="1500" b="1" dirty="0" smtClean="0"/>
              <a:t>&gt;;</a:t>
            </a:r>
            <a:br>
              <a:rPr lang="en-US" sz="1500" b="1" dirty="0" smtClean="0"/>
            </a:br>
            <a:r>
              <a:rPr lang="en-US" sz="1500" b="1" dirty="0" smtClean="0"/>
              <a:t>		//</a:t>
            </a:r>
            <a:r>
              <a:rPr lang="en-US" sz="1500" b="1" dirty="0" smtClean="0"/>
              <a:t>return </a:t>
            </a:r>
            <a:r>
              <a:rPr lang="en-US" sz="1500" b="1" dirty="0"/>
              <a:t>await </a:t>
            </a:r>
            <a:r>
              <a:rPr lang="en-US" sz="1500" b="1" dirty="0" err="1"/>
              <a:t>db.QueryAsync</a:t>
            </a:r>
            <a:r>
              <a:rPr lang="en-US" sz="1500" b="1" dirty="0"/>
              <a:t>&lt;Book&gt;("SELECT * FROM Book");</a:t>
            </a: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// </a:t>
            </a:r>
            <a:r>
              <a:rPr lang="en-US" sz="1500" dirty="0"/>
              <a:t>version </a:t>
            </a:r>
            <a:r>
              <a:rPr lang="en-US" sz="1500" dirty="0" err="1" smtClean="0"/>
              <a:t>ps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//</a:t>
            </a:r>
            <a:r>
              <a:rPr lang="en-US" sz="1500" b="1" dirty="0"/>
              <a:t>return </a:t>
            </a:r>
            <a:r>
              <a:rPr lang="en-US" sz="1500" b="1" dirty="0" err="1"/>
              <a:t>db.Query</a:t>
            </a:r>
            <a:r>
              <a:rPr lang="en-US" sz="1500" b="1" dirty="0"/>
              <a:t>&lt;Book&gt;("</a:t>
            </a:r>
            <a:r>
              <a:rPr lang="en-US" sz="1500" b="1" dirty="0" err="1"/>
              <a:t>GetAllBooks</a:t>
            </a:r>
            <a:r>
              <a:rPr lang="en-US" sz="1500" b="1" dirty="0"/>
              <a:t>", </a:t>
            </a:r>
            <a:r>
              <a:rPr lang="en-US" sz="1500" b="1" dirty="0" err="1"/>
              <a:t>commandType</a:t>
            </a:r>
            <a:r>
              <a:rPr lang="en-US" sz="1500" b="1" dirty="0"/>
              <a:t>: </a:t>
            </a:r>
            <a:r>
              <a:rPr lang="en-US" sz="1500" b="1" dirty="0" err="1"/>
              <a:t>CommandType.StoredProcedure</a:t>
            </a:r>
            <a:r>
              <a:rPr lang="en-US" sz="1500" b="1" dirty="0" smtClean="0"/>
              <a:t>);</a:t>
            </a:r>
            <a:br>
              <a:rPr lang="en-US" sz="1500" b="1" dirty="0" smtClean="0"/>
            </a:br>
            <a:r>
              <a:rPr lang="en-US" sz="1500" dirty="0" smtClean="0"/>
              <a:t>	}</a:t>
            </a:r>
            <a:br>
              <a:rPr lang="en-US" sz="1500" dirty="0" smtClean="0"/>
            </a:br>
            <a:r>
              <a:rPr lang="en-US" sz="1500" dirty="0" smtClean="0"/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94530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dapper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1500" dirty="0" smtClean="0"/>
              <a:t>public Book </a:t>
            </a:r>
            <a:r>
              <a:rPr lang="en-US" sz="1500" b="1" dirty="0" err="1" smtClean="0"/>
              <a:t>GetByID</a:t>
            </a:r>
            <a:r>
              <a:rPr lang="en-US" sz="1500" dirty="0" smtClean="0"/>
              <a:t>(</a:t>
            </a:r>
            <a:r>
              <a:rPr lang="en-US" sz="1500" dirty="0" err="1" smtClean="0"/>
              <a:t>int</a:t>
            </a:r>
            <a:r>
              <a:rPr lang="en-US" sz="1500" dirty="0" smtClean="0"/>
              <a:t> id)</a:t>
            </a:r>
            <a:br>
              <a:rPr lang="en-US" sz="1500" dirty="0" smtClean="0"/>
            </a:br>
            <a:r>
              <a:rPr lang="en-US" sz="1500" dirty="0" smtClean="0"/>
              <a:t>{</a:t>
            </a:r>
            <a:br>
              <a:rPr lang="en-US" sz="1500" dirty="0" smtClean="0"/>
            </a:br>
            <a:r>
              <a:rPr lang="en-US" sz="1500" dirty="0" smtClean="0"/>
              <a:t>	using (</a:t>
            </a:r>
            <a:r>
              <a:rPr lang="en-US" sz="1500" dirty="0" err="1" smtClean="0"/>
              <a:t>IDbConnection</a:t>
            </a:r>
            <a:r>
              <a:rPr lang="en-US" sz="1500" dirty="0" smtClean="0"/>
              <a:t> </a:t>
            </a:r>
            <a:r>
              <a:rPr lang="en-US" sz="1500" dirty="0" err="1" smtClean="0"/>
              <a:t>db</a:t>
            </a:r>
            <a:r>
              <a:rPr lang="en-US" sz="1500" dirty="0" smtClean="0"/>
              <a:t> = Connection)</a:t>
            </a:r>
            <a:br>
              <a:rPr lang="en-US" sz="1500" dirty="0" smtClean="0"/>
            </a:br>
            <a:r>
              <a:rPr lang="en-US" sz="1500" dirty="0" smtClean="0"/>
              <a:t>	{</a:t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dirty="0" err="1" smtClean="0"/>
              <a:t>db.Open</a:t>
            </a:r>
            <a:r>
              <a:rPr lang="en-US" sz="1500" dirty="0" smtClean="0"/>
              <a:t>();</a:t>
            </a:r>
            <a:br>
              <a:rPr lang="en-US" sz="1500" dirty="0" smtClean="0"/>
            </a:br>
            <a:r>
              <a:rPr lang="en-US" sz="1500" dirty="0" smtClean="0"/>
              <a:t>		</a:t>
            </a:r>
            <a:br>
              <a:rPr lang="en-US" sz="1500" dirty="0" smtClean="0"/>
            </a:br>
            <a:r>
              <a:rPr lang="en-US" sz="1500" dirty="0" smtClean="0"/>
              <a:t>		// </a:t>
            </a:r>
            <a:r>
              <a:rPr lang="en-US" sz="1500" dirty="0"/>
              <a:t>version </a:t>
            </a:r>
            <a:r>
              <a:rPr lang="en-US" sz="1500" dirty="0" err="1"/>
              <a:t>requete</a:t>
            </a:r>
            <a:r>
              <a:rPr lang="en-US" sz="1500" dirty="0"/>
              <a:t> </a:t>
            </a:r>
            <a:r>
              <a:rPr lang="en-US" sz="1500" dirty="0" err="1" smtClean="0"/>
              <a:t>Sql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b="1" dirty="0" smtClean="0"/>
              <a:t>string </a:t>
            </a:r>
            <a:r>
              <a:rPr lang="en-US" sz="1500" b="1" dirty="0" err="1"/>
              <a:t>sQuery</a:t>
            </a:r>
            <a:r>
              <a:rPr lang="en-US" sz="1500" b="1" dirty="0"/>
              <a:t> = "SELECT * FROM Book WHERE Id = @Id</a:t>
            </a:r>
            <a:r>
              <a:rPr lang="en-US" sz="1500" b="1" dirty="0" smtClean="0"/>
              <a:t>";</a:t>
            </a:r>
            <a:br>
              <a:rPr lang="en-US" sz="1500" b="1" dirty="0" smtClean="0"/>
            </a:br>
            <a:r>
              <a:rPr lang="en-US" sz="1500" b="1" dirty="0" smtClean="0"/>
              <a:t>		return </a:t>
            </a:r>
            <a:r>
              <a:rPr lang="en-US" sz="1500" b="1" dirty="0" err="1"/>
              <a:t>db.Query</a:t>
            </a:r>
            <a:r>
              <a:rPr lang="en-US" sz="1500" b="1" dirty="0"/>
              <a:t>&lt;Book&gt;(</a:t>
            </a:r>
            <a:r>
              <a:rPr lang="en-US" sz="1500" b="1" dirty="0" err="1"/>
              <a:t>sQuery</a:t>
            </a:r>
            <a:r>
              <a:rPr lang="en-US" sz="1500" b="1" dirty="0"/>
              <a:t>, new { Id = id }).</a:t>
            </a:r>
            <a:r>
              <a:rPr lang="en-US" sz="1500" b="1" dirty="0" err="1"/>
              <a:t>FirstOrDefault</a:t>
            </a:r>
            <a:r>
              <a:rPr lang="en-US" sz="1500" b="1" dirty="0" smtClean="0"/>
              <a:t>();</a:t>
            </a:r>
            <a:br>
              <a:rPr lang="en-US" sz="1500" b="1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// </a:t>
            </a:r>
            <a:r>
              <a:rPr lang="en-US" sz="1500" dirty="0"/>
              <a:t>version </a:t>
            </a:r>
            <a:r>
              <a:rPr lang="en-US" sz="1500" dirty="0" err="1"/>
              <a:t>ps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//</a:t>
            </a:r>
            <a:r>
              <a:rPr lang="en-US" sz="1500" b="1" dirty="0"/>
              <a:t>string </a:t>
            </a:r>
            <a:r>
              <a:rPr lang="en-US" sz="1500" b="1" dirty="0" err="1"/>
              <a:t>sp</a:t>
            </a:r>
            <a:r>
              <a:rPr lang="en-US" sz="1500" b="1" dirty="0"/>
              <a:t> = "</a:t>
            </a:r>
            <a:r>
              <a:rPr lang="en-US" sz="1500" b="1" dirty="0" err="1"/>
              <a:t>GetBookByID</a:t>
            </a:r>
            <a:r>
              <a:rPr lang="en-US" sz="1500" b="1" dirty="0"/>
              <a:t>";</a:t>
            </a:r>
            <a:br>
              <a:rPr lang="en-US" sz="1500" b="1" dirty="0"/>
            </a:br>
            <a:r>
              <a:rPr lang="en-US" sz="1500" dirty="0" smtClean="0"/>
              <a:t>		//</a:t>
            </a:r>
            <a:r>
              <a:rPr lang="en-US" sz="1500" b="1" dirty="0" err="1" smtClean="0"/>
              <a:t>var</a:t>
            </a:r>
            <a:r>
              <a:rPr lang="en-US" sz="1500" b="1" dirty="0" smtClean="0"/>
              <a:t> </a:t>
            </a:r>
            <a:r>
              <a:rPr lang="en-US" sz="1500" b="1" dirty="0"/>
              <a:t>parameter = new </a:t>
            </a:r>
            <a:r>
              <a:rPr lang="en-US" sz="1500" b="1" dirty="0" err="1"/>
              <a:t>DynamicParameters</a:t>
            </a:r>
            <a:r>
              <a:rPr lang="en-US" sz="1500" b="1" dirty="0"/>
              <a:t>();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		</a:t>
            </a:r>
            <a:r>
              <a:rPr lang="en-US" sz="1500" dirty="0" smtClean="0"/>
              <a:t>//</a:t>
            </a:r>
            <a:r>
              <a:rPr lang="en-US" sz="1500" b="1" dirty="0" err="1" smtClean="0"/>
              <a:t>parameter.Add</a:t>
            </a:r>
            <a:r>
              <a:rPr lang="en-US" sz="1500" b="1" dirty="0"/>
              <a:t>("@Id", id, </a:t>
            </a:r>
            <a:r>
              <a:rPr lang="en-US" sz="1500" b="1" dirty="0" err="1"/>
              <a:t>dbType</a:t>
            </a:r>
            <a:r>
              <a:rPr lang="en-US" sz="1500" b="1" dirty="0"/>
              <a:t>: DbType.Int32, direction: </a:t>
            </a:r>
            <a:r>
              <a:rPr lang="en-US" sz="1500" b="1" dirty="0" err="1"/>
              <a:t>ParameterDirection.Input</a:t>
            </a:r>
            <a:r>
              <a:rPr lang="en-US" sz="1500" b="1" dirty="0" smtClean="0"/>
              <a:t>);</a:t>
            </a:r>
            <a:br>
              <a:rPr lang="en-US" sz="1500" b="1" dirty="0" smtClean="0"/>
            </a:br>
            <a:r>
              <a:rPr lang="en-US" sz="1500" dirty="0" smtClean="0"/>
              <a:t>		//</a:t>
            </a:r>
            <a:r>
              <a:rPr lang="en-US" sz="1500" b="1" dirty="0"/>
              <a:t>return </a:t>
            </a:r>
            <a:r>
              <a:rPr lang="en-US" sz="1500" b="1" dirty="0" err="1"/>
              <a:t>db.Query</a:t>
            </a:r>
            <a:r>
              <a:rPr lang="en-US" sz="1500" b="1" dirty="0"/>
              <a:t>&lt;Book&gt;(</a:t>
            </a:r>
            <a:r>
              <a:rPr lang="en-US" sz="1500" b="1" dirty="0" err="1"/>
              <a:t>sp</a:t>
            </a:r>
            <a:r>
              <a:rPr lang="en-US" sz="1500" b="1" dirty="0"/>
              <a:t>, parameter, </a:t>
            </a:r>
            <a:r>
              <a:rPr lang="en-US" sz="1500" b="1" dirty="0" err="1"/>
              <a:t>commandType</a:t>
            </a:r>
            <a:r>
              <a:rPr lang="en-US" sz="1500" b="1" dirty="0"/>
              <a:t>: </a:t>
            </a:r>
            <a:r>
              <a:rPr lang="en-US" sz="1500" b="1" dirty="0" err="1"/>
              <a:t>CommandType.StoredProcedure</a:t>
            </a:r>
            <a:r>
              <a:rPr lang="en-US" sz="1500" b="1" dirty="0"/>
              <a:t>).</a:t>
            </a:r>
            <a:r>
              <a:rPr lang="en-US" sz="1500" b="1" dirty="0" err="1"/>
              <a:t>FirstOrDefault</a:t>
            </a:r>
            <a:r>
              <a:rPr lang="en-US" sz="1500" b="1" dirty="0" smtClean="0"/>
              <a:t>();</a:t>
            </a:r>
            <a:br>
              <a:rPr lang="en-US" sz="1500" b="1" dirty="0" smtClean="0"/>
            </a:br>
            <a:r>
              <a:rPr lang="en-US" sz="1500" dirty="0" smtClean="0"/>
              <a:t>	}</a:t>
            </a:r>
            <a:br>
              <a:rPr lang="en-US" sz="1500" dirty="0" smtClean="0"/>
            </a:br>
            <a:r>
              <a:rPr lang="en-US" sz="1500" dirty="0" smtClean="0"/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36975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DES LIEUX : EF CORE 1.0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8"/>
          </a:xfrm>
        </p:spPr>
        <p:txBody>
          <a:bodyPr anchor="t" anchorCtr="0">
            <a:normAutofit/>
          </a:bodyPr>
          <a:lstStyle/>
          <a:p>
            <a:r>
              <a:rPr lang="fr-FR" sz="1600" b="1" dirty="0"/>
              <a:t>Nouvelles plateformes</a:t>
            </a:r>
          </a:p>
          <a:p>
            <a:pPr lvl="1"/>
            <a:r>
              <a:rPr lang="fr-FR" dirty="0"/>
              <a:t>.NET CORE (ASP.NET </a:t>
            </a:r>
            <a:r>
              <a:rPr lang="fr-FR" dirty="0" err="1"/>
              <a:t>Core</a:t>
            </a:r>
            <a:r>
              <a:rPr lang="fr-FR" dirty="0"/>
              <a:t>, UWP)</a:t>
            </a:r>
          </a:p>
          <a:p>
            <a:pPr lvl="1"/>
            <a:r>
              <a:rPr lang="fr-FR" dirty="0"/>
              <a:t>.NET Framework (ASP.NET, </a:t>
            </a:r>
            <a:r>
              <a:rPr lang="fr-FR" dirty="0" smtClean="0"/>
              <a:t> WPF</a:t>
            </a:r>
            <a:r>
              <a:rPr lang="fr-FR" dirty="0"/>
              <a:t>, </a:t>
            </a:r>
            <a:r>
              <a:rPr lang="fr-FR" dirty="0" smtClean="0"/>
              <a:t> Windows </a:t>
            </a:r>
            <a:r>
              <a:rPr lang="fr-FR" dirty="0" err="1"/>
              <a:t>Forms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XAMARIN</a:t>
            </a:r>
          </a:p>
          <a:p>
            <a:pPr lvl="1"/>
            <a:r>
              <a:rPr lang="fr-FR" dirty="0"/>
              <a:t>Windows Phone</a:t>
            </a:r>
          </a:p>
          <a:p>
            <a:pPr lvl="1"/>
            <a:r>
              <a:rPr lang="fr-FR" dirty="0"/>
              <a:t>Windows Store</a:t>
            </a:r>
          </a:p>
          <a:p>
            <a:pPr lvl="1"/>
            <a:r>
              <a:rPr lang="fr-FR" dirty="0"/>
              <a:t>MAC</a:t>
            </a:r>
          </a:p>
          <a:p>
            <a:pPr lvl="1"/>
            <a:r>
              <a:rPr lang="fr-FR" dirty="0" smtClean="0"/>
              <a:t>Linux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16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dapper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1500" dirty="0"/>
              <a:t>public Book </a:t>
            </a:r>
            <a:r>
              <a:rPr lang="en-US" sz="1500" b="1" dirty="0" err="1"/>
              <a:t>GetMultiple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 id</a:t>
            </a:r>
            <a:r>
              <a:rPr lang="en-US" sz="1500" dirty="0" smtClean="0"/>
              <a:t>)</a:t>
            </a:r>
            <a:br>
              <a:rPr lang="en-US" sz="1500" dirty="0" smtClean="0"/>
            </a:br>
            <a:r>
              <a:rPr lang="en-US" sz="1500" dirty="0" smtClean="0"/>
              <a:t>{</a:t>
            </a:r>
            <a:br>
              <a:rPr lang="en-US" sz="1500" dirty="0" smtClean="0"/>
            </a:br>
            <a:r>
              <a:rPr lang="en-US" sz="1500" dirty="0" smtClean="0"/>
              <a:t>	using </a:t>
            </a:r>
            <a:r>
              <a:rPr lang="en-US" sz="1500" dirty="0"/>
              <a:t>(</a:t>
            </a:r>
            <a:r>
              <a:rPr lang="en-US" sz="1500" dirty="0" err="1"/>
              <a:t>IDbConnection</a:t>
            </a:r>
            <a:r>
              <a:rPr lang="en-US" sz="1500" dirty="0"/>
              <a:t> </a:t>
            </a:r>
            <a:r>
              <a:rPr lang="en-US" sz="1500" dirty="0" err="1"/>
              <a:t>db</a:t>
            </a:r>
            <a:r>
              <a:rPr lang="en-US" sz="1500" dirty="0"/>
              <a:t> = Connection</a:t>
            </a:r>
            <a:r>
              <a:rPr lang="en-US" sz="1500" dirty="0" smtClean="0"/>
              <a:t>)</a:t>
            </a:r>
            <a:br>
              <a:rPr lang="en-US" sz="1500" dirty="0" smtClean="0"/>
            </a:br>
            <a:r>
              <a:rPr lang="en-US" sz="1500" dirty="0" smtClean="0"/>
              <a:t>	{</a:t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dirty="0" err="1" smtClean="0"/>
              <a:t>db.Open</a:t>
            </a:r>
            <a:r>
              <a:rPr lang="en-US" sz="1500" dirty="0" smtClean="0"/>
              <a:t>();</a:t>
            </a:r>
            <a:br>
              <a:rPr lang="en-US" sz="1500" dirty="0" smtClean="0"/>
            </a:br>
            <a:r>
              <a:rPr lang="en-US" sz="1500" dirty="0" smtClean="0"/>
              <a:t>		// </a:t>
            </a:r>
            <a:r>
              <a:rPr lang="en-US" sz="1500" dirty="0"/>
              <a:t>version </a:t>
            </a:r>
            <a:r>
              <a:rPr lang="en-US" sz="1500" dirty="0" err="1"/>
              <a:t>requete</a:t>
            </a:r>
            <a:r>
              <a:rPr lang="en-US" sz="1500" dirty="0"/>
              <a:t> </a:t>
            </a:r>
            <a:r>
              <a:rPr lang="en-US" sz="1500" dirty="0" err="1" smtClean="0"/>
              <a:t>Sql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//</a:t>
            </a:r>
            <a:r>
              <a:rPr lang="en-US" sz="1500" b="1" dirty="0"/>
              <a:t>string query = "SELECT * FROM Book WHERE Id=@id; SELECT * FROM Recipe WHERE </a:t>
            </a:r>
            <a:r>
              <a:rPr lang="en-US" sz="1500" b="1" dirty="0" err="1"/>
              <a:t>IdBook</a:t>
            </a:r>
            <a:r>
              <a:rPr lang="en-US" sz="1500" b="1" dirty="0"/>
              <a:t>=@id</a:t>
            </a:r>
            <a:r>
              <a:rPr lang="en-US" sz="1500" b="1" dirty="0" smtClean="0"/>
              <a:t>;";</a:t>
            </a:r>
            <a:br>
              <a:rPr lang="en-US" sz="1500" b="1" dirty="0" smtClean="0"/>
            </a:br>
            <a:r>
              <a:rPr lang="en-US" sz="1500" dirty="0" smtClean="0"/>
              <a:t>		//</a:t>
            </a:r>
            <a:r>
              <a:rPr lang="en-US" sz="1500" b="1" dirty="0" err="1"/>
              <a:t>var</a:t>
            </a:r>
            <a:r>
              <a:rPr lang="en-US" sz="1500" b="1" dirty="0"/>
              <a:t> </a:t>
            </a:r>
            <a:r>
              <a:rPr lang="en-US" sz="1500" b="1" dirty="0" err="1"/>
              <a:t>multipleResults</a:t>
            </a:r>
            <a:r>
              <a:rPr lang="en-US" sz="1500" b="1" dirty="0"/>
              <a:t> = </a:t>
            </a:r>
            <a:r>
              <a:rPr lang="en-US" sz="1500" b="1" dirty="0" err="1"/>
              <a:t>db.QueryMultiple</a:t>
            </a:r>
            <a:r>
              <a:rPr lang="en-US" sz="1500" b="1" dirty="0"/>
              <a:t>(query, new { id = id });</a:t>
            </a:r>
          </a:p>
          <a:p>
            <a:pPr marL="0" indent="0">
              <a:buNone/>
            </a:pPr>
            <a:r>
              <a:rPr lang="en-US" sz="1500" dirty="0" smtClean="0"/>
              <a:t>		// </a:t>
            </a:r>
            <a:r>
              <a:rPr lang="en-US" sz="1500" dirty="0"/>
              <a:t>version </a:t>
            </a:r>
            <a:r>
              <a:rPr lang="en-US" sz="1500" dirty="0" err="1" smtClean="0"/>
              <a:t>sp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b="1" dirty="0" err="1" smtClean="0"/>
              <a:t>var</a:t>
            </a:r>
            <a:r>
              <a:rPr lang="en-US" sz="1500" b="1" dirty="0" smtClean="0"/>
              <a:t> </a:t>
            </a:r>
            <a:r>
              <a:rPr lang="en-US" sz="1500" b="1" dirty="0"/>
              <a:t>parameter = new </a:t>
            </a:r>
            <a:r>
              <a:rPr lang="en-US" sz="1500" b="1" dirty="0" err="1"/>
              <a:t>DynamicParameters</a:t>
            </a:r>
            <a:r>
              <a:rPr lang="en-US" sz="1500" b="1" dirty="0" smtClean="0"/>
              <a:t>();</a:t>
            </a:r>
            <a:br>
              <a:rPr lang="en-US" sz="1500" b="1" dirty="0" smtClean="0"/>
            </a:br>
            <a:r>
              <a:rPr lang="en-US" sz="1500" b="1" dirty="0" smtClean="0"/>
              <a:t>		</a:t>
            </a:r>
            <a:r>
              <a:rPr lang="en-US" sz="1500" b="1" dirty="0" err="1" smtClean="0"/>
              <a:t>parameter.Add</a:t>
            </a:r>
            <a:r>
              <a:rPr lang="en-US" sz="1500" b="1" dirty="0"/>
              <a:t>("@id", id, </a:t>
            </a:r>
            <a:r>
              <a:rPr lang="en-US" sz="1500" b="1" dirty="0" err="1"/>
              <a:t>dbType</a:t>
            </a:r>
            <a:r>
              <a:rPr lang="en-US" sz="1500" b="1" dirty="0"/>
              <a:t>: DbType.Int32, direction: </a:t>
            </a:r>
            <a:r>
              <a:rPr lang="en-US" sz="1500" b="1" dirty="0" err="1"/>
              <a:t>ParameterDirection.Input</a:t>
            </a:r>
            <a:r>
              <a:rPr lang="en-US" sz="1500" b="1" dirty="0" smtClean="0"/>
              <a:t>);</a:t>
            </a:r>
            <a:br>
              <a:rPr lang="en-US" sz="1500" b="1" dirty="0" smtClean="0"/>
            </a:br>
            <a:r>
              <a:rPr lang="en-US" sz="1500" b="1" dirty="0" smtClean="0"/>
              <a:t>		</a:t>
            </a:r>
            <a:r>
              <a:rPr lang="en-US" sz="1500" b="1" dirty="0" err="1" smtClean="0"/>
              <a:t>var</a:t>
            </a:r>
            <a:r>
              <a:rPr lang="en-US" sz="1500" b="1" dirty="0" smtClean="0"/>
              <a:t> </a:t>
            </a:r>
            <a:r>
              <a:rPr lang="en-US" sz="1500" b="1" dirty="0" err="1"/>
              <a:t>multipleResults</a:t>
            </a:r>
            <a:r>
              <a:rPr lang="en-US" sz="1500" b="1" dirty="0"/>
              <a:t> = </a:t>
            </a:r>
            <a:r>
              <a:rPr lang="en-US" sz="1500" b="1" dirty="0" err="1"/>
              <a:t>db.QueryMultiple</a:t>
            </a:r>
            <a:r>
              <a:rPr lang="en-US" sz="1500" b="1" dirty="0"/>
              <a:t>("</a:t>
            </a:r>
            <a:r>
              <a:rPr lang="en-US" sz="1500" b="1" dirty="0" err="1"/>
              <a:t>GetBookRecipes</a:t>
            </a:r>
            <a:r>
              <a:rPr lang="en-US" sz="1500" b="1" dirty="0"/>
              <a:t>", parameter, </a:t>
            </a: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 smtClean="0"/>
              <a:t>											</a:t>
            </a:r>
            <a:r>
              <a:rPr lang="en-US" sz="1500" b="1" dirty="0" err="1" smtClean="0"/>
              <a:t>commandType</a:t>
            </a:r>
            <a:r>
              <a:rPr lang="en-US" sz="1500" b="1" dirty="0"/>
              <a:t>: </a:t>
            </a:r>
            <a:r>
              <a:rPr lang="en-US" sz="1500" b="1" dirty="0" err="1"/>
              <a:t>CommandType.StoredProcedure</a:t>
            </a:r>
            <a:r>
              <a:rPr lang="en-US" sz="1500" b="1" dirty="0"/>
              <a:t>);</a:t>
            </a:r>
          </a:p>
          <a:p>
            <a:pPr marL="0" indent="0">
              <a:buNone/>
            </a:pPr>
            <a:r>
              <a:rPr lang="en-US" sz="1500" b="1" dirty="0" smtClean="0"/>
              <a:t>		</a:t>
            </a:r>
            <a:r>
              <a:rPr lang="en-US" sz="1500" b="1" dirty="0" err="1" smtClean="0"/>
              <a:t>var</a:t>
            </a:r>
            <a:r>
              <a:rPr lang="en-US" sz="1500" b="1" dirty="0" smtClean="0"/>
              <a:t> </a:t>
            </a:r>
            <a:r>
              <a:rPr lang="en-US" sz="1500" b="1" dirty="0"/>
              <a:t>book = </a:t>
            </a:r>
            <a:r>
              <a:rPr lang="en-US" sz="1500" b="1" dirty="0" err="1"/>
              <a:t>multipleResults.Read</a:t>
            </a:r>
            <a:r>
              <a:rPr lang="en-US" sz="1500" b="1" dirty="0"/>
              <a:t>&lt;Book&gt;().</a:t>
            </a:r>
            <a:r>
              <a:rPr lang="en-US" sz="1500" b="1" dirty="0" err="1"/>
              <a:t>SingleOrDefault</a:t>
            </a:r>
            <a:r>
              <a:rPr lang="en-US" sz="1500" b="1" dirty="0" smtClean="0"/>
              <a:t>();</a:t>
            </a:r>
            <a:br>
              <a:rPr lang="en-US" sz="1500" b="1" dirty="0" smtClean="0"/>
            </a:br>
            <a:r>
              <a:rPr lang="en-US" sz="1500" b="1" dirty="0" smtClean="0"/>
              <a:t>		</a:t>
            </a:r>
            <a:r>
              <a:rPr lang="en-US" sz="1500" b="1" dirty="0" err="1" smtClean="0"/>
              <a:t>var</a:t>
            </a:r>
            <a:r>
              <a:rPr lang="en-US" sz="1500" b="1" dirty="0" smtClean="0"/>
              <a:t> </a:t>
            </a:r>
            <a:r>
              <a:rPr lang="en-US" sz="1500" b="1" dirty="0"/>
              <a:t>recipes = </a:t>
            </a:r>
            <a:r>
              <a:rPr lang="en-US" sz="1500" b="1" dirty="0" err="1"/>
              <a:t>multipleResults.Read</a:t>
            </a:r>
            <a:r>
              <a:rPr lang="en-US" sz="1500" b="1" dirty="0"/>
              <a:t>&lt;Recipe&gt;().</a:t>
            </a:r>
            <a:r>
              <a:rPr lang="en-US" sz="1500" b="1" dirty="0" err="1"/>
              <a:t>ToList</a:t>
            </a:r>
            <a:r>
              <a:rPr lang="en-US" sz="1500" b="1" dirty="0" smtClean="0"/>
              <a:t>();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if </a:t>
            </a:r>
            <a:r>
              <a:rPr lang="en-US" sz="1500" dirty="0"/>
              <a:t>(book != null &amp;&amp; recipes != null</a:t>
            </a:r>
            <a:r>
              <a:rPr lang="en-US" sz="1500" dirty="0" smtClean="0"/>
              <a:t>)</a:t>
            </a:r>
            <a:br>
              <a:rPr lang="en-US" sz="1500" dirty="0" smtClean="0"/>
            </a:br>
            <a:r>
              <a:rPr lang="en-US" sz="1500" dirty="0" smtClean="0"/>
              <a:t>			</a:t>
            </a:r>
            <a:r>
              <a:rPr lang="en-US" sz="1500" dirty="0" err="1" smtClean="0"/>
              <a:t>book.Recipes</a:t>
            </a:r>
            <a:r>
              <a:rPr lang="en-US" sz="1500" dirty="0" smtClean="0"/>
              <a:t> </a:t>
            </a:r>
            <a:r>
              <a:rPr lang="en-US" sz="1500" dirty="0"/>
              <a:t>= new List&lt;Recipe</a:t>
            </a:r>
            <a:r>
              <a:rPr lang="en-US" sz="1500" dirty="0" smtClean="0"/>
              <a:t>&gt;();</a:t>
            </a:r>
            <a:r>
              <a:rPr lang="en-US" sz="1500" dirty="0"/>
              <a:t> </a:t>
            </a:r>
            <a:r>
              <a:rPr lang="en-US" sz="1500" dirty="0" err="1" smtClean="0"/>
              <a:t>book.Recipes.AddRange</a:t>
            </a:r>
            <a:r>
              <a:rPr lang="en-US" sz="1500" dirty="0" smtClean="0"/>
              <a:t>(recipes);</a:t>
            </a:r>
            <a:br>
              <a:rPr lang="en-US" sz="1500" dirty="0" smtClean="0"/>
            </a:br>
            <a:r>
              <a:rPr lang="en-US" sz="1500" dirty="0" smtClean="0"/>
              <a:t>		return </a:t>
            </a:r>
            <a:r>
              <a:rPr lang="en-US" sz="1500" dirty="0"/>
              <a:t>book</a:t>
            </a:r>
            <a:r>
              <a:rPr lang="en-US" sz="1500" dirty="0" smtClean="0"/>
              <a:t>;</a:t>
            </a:r>
            <a:br>
              <a:rPr lang="en-US" sz="1500" dirty="0" smtClean="0"/>
            </a:br>
            <a:r>
              <a:rPr lang="en-US" sz="1500" dirty="0" smtClean="0"/>
              <a:t>	}</a:t>
            </a:r>
            <a:br>
              <a:rPr lang="en-US" sz="1500" dirty="0" smtClean="0"/>
            </a:br>
            <a:r>
              <a:rPr lang="en-US" sz="1500" dirty="0" smtClean="0"/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55064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dapper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1500" dirty="0"/>
              <a:t>public void </a:t>
            </a:r>
            <a:r>
              <a:rPr lang="en-US" sz="1500" b="1" dirty="0"/>
              <a:t>Add(Book </a:t>
            </a:r>
            <a:r>
              <a:rPr lang="en-US" sz="1500" b="1" dirty="0">
                <a:solidFill>
                  <a:schemeClr val="accent3"/>
                </a:solidFill>
              </a:rPr>
              <a:t>book</a:t>
            </a:r>
            <a:r>
              <a:rPr lang="en-US" sz="1500" b="1" dirty="0" smtClean="0"/>
              <a:t>)</a:t>
            </a:r>
            <a:br>
              <a:rPr lang="en-US" sz="1500" b="1" dirty="0" smtClean="0"/>
            </a:br>
            <a:r>
              <a:rPr lang="en-US" sz="1500" dirty="0" smtClean="0"/>
              <a:t>{</a:t>
            </a:r>
            <a:br>
              <a:rPr lang="en-US" sz="1500" dirty="0" smtClean="0"/>
            </a:br>
            <a:r>
              <a:rPr lang="en-US" sz="1500" dirty="0" smtClean="0"/>
              <a:t>	using </a:t>
            </a:r>
            <a:r>
              <a:rPr lang="en-US" sz="1500" dirty="0"/>
              <a:t>(</a:t>
            </a:r>
            <a:r>
              <a:rPr lang="en-US" sz="1500" dirty="0" err="1"/>
              <a:t>IDbConnection</a:t>
            </a:r>
            <a:r>
              <a:rPr lang="en-US" sz="1500" dirty="0"/>
              <a:t> </a:t>
            </a:r>
            <a:r>
              <a:rPr lang="en-US" sz="1500" dirty="0" err="1"/>
              <a:t>db</a:t>
            </a:r>
            <a:r>
              <a:rPr lang="en-US" sz="1500" dirty="0"/>
              <a:t> = Connection</a:t>
            </a:r>
            <a:r>
              <a:rPr lang="en-US" sz="1500" dirty="0" smtClean="0"/>
              <a:t>)</a:t>
            </a:r>
            <a:br>
              <a:rPr lang="en-US" sz="1500" dirty="0" smtClean="0"/>
            </a:br>
            <a:r>
              <a:rPr lang="en-US" sz="1500" dirty="0" smtClean="0"/>
              <a:t>	{</a:t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dirty="0" err="1" smtClean="0"/>
              <a:t>db.Open</a:t>
            </a:r>
            <a:r>
              <a:rPr lang="en-US" sz="1500" dirty="0" smtClean="0"/>
              <a:t>();</a:t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b="1" dirty="0" err="1" smtClean="0"/>
              <a:t>var</a:t>
            </a:r>
            <a:r>
              <a:rPr lang="en-US" sz="1500" b="1" dirty="0" smtClean="0"/>
              <a:t> </a:t>
            </a:r>
            <a:r>
              <a:rPr lang="en-US" sz="1500" b="1" dirty="0">
                <a:solidFill>
                  <a:schemeClr val="accent3"/>
                </a:solidFill>
              </a:rPr>
              <a:t>parameter</a:t>
            </a:r>
            <a:r>
              <a:rPr lang="en-US" sz="1500" b="1" dirty="0"/>
              <a:t> = new </a:t>
            </a:r>
            <a:r>
              <a:rPr lang="en-US" sz="1500" b="1" dirty="0" err="1"/>
              <a:t>DynamicParameters</a:t>
            </a:r>
            <a:r>
              <a:rPr lang="en-US" sz="1500" b="1" dirty="0"/>
              <a:t>();</a:t>
            </a:r>
            <a:br>
              <a:rPr lang="en-US" sz="1500" b="1" dirty="0"/>
            </a:br>
            <a:r>
              <a:rPr lang="en-US" sz="1500" b="1" dirty="0"/>
              <a:t>		</a:t>
            </a:r>
            <a:r>
              <a:rPr lang="en-US" sz="1500" b="1" dirty="0" err="1"/>
              <a:t>parameter.Add</a:t>
            </a:r>
            <a:r>
              <a:rPr lang="en-US" sz="1500" b="1" dirty="0"/>
              <a:t>("@name", </a:t>
            </a:r>
            <a:r>
              <a:rPr lang="en-US" sz="1500" b="1" dirty="0" err="1"/>
              <a:t>book.Name</a:t>
            </a:r>
            <a:r>
              <a:rPr lang="en-US" sz="1500" b="1" dirty="0"/>
              <a:t>, </a:t>
            </a:r>
            <a:r>
              <a:rPr lang="en-US" sz="1500" b="1" dirty="0" err="1"/>
              <a:t>dbType</a:t>
            </a:r>
            <a:r>
              <a:rPr lang="en-US" sz="1500" b="1" dirty="0"/>
              <a:t>: </a:t>
            </a:r>
            <a:r>
              <a:rPr lang="en-US" sz="1500" b="1" dirty="0" err="1"/>
              <a:t>DbType.String</a:t>
            </a:r>
            <a:r>
              <a:rPr lang="en-US" sz="1500" b="1" dirty="0"/>
              <a:t>, direction: </a:t>
            </a:r>
            <a:r>
              <a:rPr lang="en-US" sz="1500" b="1" dirty="0" err="1"/>
              <a:t>ParameterDirection.Input</a:t>
            </a:r>
            <a:r>
              <a:rPr lang="en-US" sz="1500" b="1" dirty="0"/>
              <a:t>);</a:t>
            </a:r>
            <a:br>
              <a:rPr lang="en-US" sz="1500" b="1" dirty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//</a:t>
            </a:r>
            <a:r>
              <a:rPr lang="en-US" sz="1500" b="1" dirty="0"/>
              <a:t>string </a:t>
            </a:r>
            <a:r>
              <a:rPr lang="en-US" sz="1500" b="1" dirty="0" err="1"/>
              <a:t>sQuery</a:t>
            </a:r>
            <a:r>
              <a:rPr lang="en-US" sz="1500" b="1" dirty="0"/>
              <a:t> = "INSERT INTO Book (Name) VALUES(@Name</a:t>
            </a:r>
            <a:r>
              <a:rPr lang="en-US" sz="1500" b="1" dirty="0" smtClean="0"/>
              <a:t>)";</a:t>
            </a:r>
          </a:p>
          <a:p>
            <a:pPr marL="0" indent="0">
              <a:buNone/>
            </a:pPr>
            <a:r>
              <a:rPr lang="en-US" sz="1500" b="1" dirty="0"/>
              <a:t>	</a:t>
            </a:r>
            <a:r>
              <a:rPr lang="en-US" sz="1500" b="1" dirty="0" smtClean="0"/>
              <a:t>	</a:t>
            </a:r>
            <a:r>
              <a:rPr lang="en-US" sz="1500" dirty="0"/>
              <a:t> // version 1 </a:t>
            </a:r>
            <a:r>
              <a:rPr lang="en-US" sz="1500" dirty="0" err="1"/>
              <a:t>requete</a:t>
            </a:r>
            <a:r>
              <a:rPr lang="en-US" sz="1500" dirty="0"/>
              <a:t> </a:t>
            </a:r>
            <a:r>
              <a:rPr lang="en-US" sz="1500" dirty="0" err="1"/>
              <a:t>Sql</a:t>
            </a: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dirty="0" smtClean="0"/>
              <a:t>		//</a:t>
            </a:r>
            <a:r>
              <a:rPr lang="en-US" sz="1500" b="1" dirty="0" err="1"/>
              <a:t>db.Execute</a:t>
            </a:r>
            <a:r>
              <a:rPr lang="en-US" sz="1500" b="1" dirty="0"/>
              <a:t>(</a:t>
            </a:r>
            <a:r>
              <a:rPr lang="en-US" sz="1500" b="1" dirty="0" err="1"/>
              <a:t>sQuery</a:t>
            </a:r>
            <a:r>
              <a:rPr lang="en-US" sz="1500" b="1" dirty="0"/>
              <a:t>, </a:t>
            </a:r>
            <a:r>
              <a:rPr lang="en-US" sz="1500" b="1" dirty="0">
                <a:solidFill>
                  <a:schemeClr val="accent3"/>
                </a:solidFill>
              </a:rPr>
              <a:t>parameter</a:t>
            </a:r>
            <a:r>
              <a:rPr lang="en-US" sz="1500" b="1" dirty="0" smtClean="0"/>
              <a:t>);</a:t>
            </a:r>
            <a:br>
              <a:rPr lang="en-US" sz="1500" b="1" dirty="0" smtClean="0"/>
            </a:b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 smtClean="0"/>
              <a:t>		</a:t>
            </a:r>
            <a:r>
              <a:rPr lang="en-US" sz="1500" dirty="0" smtClean="0"/>
              <a:t>// </a:t>
            </a:r>
            <a:r>
              <a:rPr lang="en-US" sz="1500" dirty="0"/>
              <a:t>version </a:t>
            </a:r>
            <a:r>
              <a:rPr lang="en-US" sz="1500" dirty="0" smtClean="0"/>
              <a:t>2 </a:t>
            </a:r>
            <a:r>
              <a:rPr lang="en-US" sz="1500" dirty="0" err="1"/>
              <a:t>requete</a:t>
            </a:r>
            <a:r>
              <a:rPr lang="en-US" sz="1500" dirty="0"/>
              <a:t> </a:t>
            </a:r>
            <a:r>
              <a:rPr lang="en-US" sz="1500" dirty="0" err="1"/>
              <a:t>Sql</a:t>
            </a:r>
            <a:r>
              <a:rPr lang="en-US" sz="1500" b="1" dirty="0"/>
              <a:t/>
            </a:r>
            <a:br>
              <a:rPr lang="en-US" sz="1500" b="1" dirty="0"/>
            </a:br>
            <a:r>
              <a:rPr lang="en-US" sz="1500" dirty="0"/>
              <a:t>		//</a:t>
            </a:r>
            <a:r>
              <a:rPr lang="en-US" sz="1500" b="1" dirty="0" err="1"/>
              <a:t>db.Execute</a:t>
            </a:r>
            <a:r>
              <a:rPr lang="en-US" sz="1500" b="1" dirty="0"/>
              <a:t>(</a:t>
            </a:r>
            <a:r>
              <a:rPr lang="en-US" sz="1500" b="1" dirty="0" err="1"/>
              <a:t>sQuery</a:t>
            </a:r>
            <a:r>
              <a:rPr lang="en-US" sz="1500" b="1" dirty="0"/>
              <a:t>, </a:t>
            </a:r>
            <a:r>
              <a:rPr lang="en-US" sz="1500" b="1" dirty="0">
                <a:solidFill>
                  <a:schemeClr val="accent3"/>
                </a:solidFill>
              </a:rPr>
              <a:t>book</a:t>
            </a:r>
            <a:r>
              <a:rPr lang="en-US" sz="1500" b="1" dirty="0" smtClean="0"/>
              <a:t>);</a:t>
            </a:r>
            <a:br>
              <a:rPr lang="en-US" sz="1500" b="1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// version </a:t>
            </a:r>
            <a:r>
              <a:rPr lang="en-US" sz="1500" dirty="0" err="1"/>
              <a:t>sp</a:t>
            </a: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 smtClean="0"/>
              <a:t>		</a:t>
            </a:r>
            <a:r>
              <a:rPr lang="en-US" sz="1500" b="1" dirty="0" err="1" smtClean="0"/>
              <a:t>db.Execute</a:t>
            </a:r>
            <a:r>
              <a:rPr lang="en-US" sz="1500" b="1" dirty="0"/>
              <a:t>("</a:t>
            </a:r>
            <a:r>
              <a:rPr lang="en-US" sz="1500" b="1" dirty="0" err="1"/>
              <a:t>InsertBook</a:t>
            </a:r>
            <a:r>
              <a:rPr lang="en-US" sz="1500" b="1" dirty="0"/>
              <a:t>", </a:t>
            </a:r>
            <a:r>
              <a:rPr lang="en-US" sz="1500" b="1" dirty="0">
                <a:solidFill>
                  <a:schemeClr val="accent3"/>
                </a:solidFill>
              </a:rPr>
              <a:t>parameter</a:t>
            </a:r>
            <a:r>
              <a:rPr lang="en-US" sz="1500" b="1" dirty="0"/>
              <a:t>, </a:t>
            </a:r>
            <a:r>
              <a:rPr lang="en-US" sz="1500" b="1" dirty="0" err="1"/>
              <a:t>commandType</a:t>
            </a:r>
            <a:r>
              <a:rPr lang="en-US" sz="1500" b="1" dirty="0"/>
              <a:t>: </a:t>
            </a:r>
            <a:r>
              <a:rPr lang="en-US" sz="1500" b="1" dirty="0" err="1"/>
              <a:t>CommandType.StoredProcedure</a:t>
            </a:r>
            <a:r>
              <a:rPr lang="en-US" sz="1500" b="1" dirty="0" smtClean="0"/>
              <a:t>);</a:t>
            </a:r>
            <a:br>
              <a:rPr lang="en-US" sz="1500" b="1" dirty="0" smtClean="0"/>
            </a:br>
            <a:r>
              <a:rPr lang="en-US" sz="1500" dirty="0" smtClean="0"/>
              <a:t>	}</a:t>
            </a:r>
            <a:br>
              <a:rPr lang="en-US" sz="1500" dirty="0" smtClean="0"/>
            </a:br>
            <a:r>
              <a:rPr lang="en-US" sz="1500" dirty="0" smtClean="0"/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30209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dapper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1500" dirty="0"/>
              <a:t>public void </a:t>
            </a:r>
            <a:r>
              <a:rPr lang="en-US" sz="1500" b="1" dirty="0"/>
              <a:t>Update(Book </a:t>
            </a:r>
            <a:r>
              <a:rPr lang="en-US" sz="1500" b="1" dirty="0">
                <a:solidFill>
                  <a:schemeClr val="accent3"/>
                </a:solidFill>
              </a:rPr>
              <a:t>book</a:t>
            </a:r>
            <a:r>
              <a:rPr lang="en-US" sz="1500" b="1" dirty="0" smtClean="0"/>
              <a:t>)</a:t>
            </a:r>
            <a:br>
              <a:rPr lang="en-US" sz="1500" b="1" dirty="0" smtClean="0"/>
            </a:br>
            <a:r>
              <a:rPr lang="en-US" sz="1500" dirty="0" smtClean="0"/>
              <a:t>{</a:t>
            </a:r>
            <a:br>
              <a:rPr lang="en-US" sz="1500" dirty="0" smtClean="0"/>
            </a:br>
            <a:r>
              <a:rPr lang="en-US" sz="1500" dirty="0" smtClean="0"/>
              <a:t>	using </a:t>
            </a:r>
            <a:r>
              <a:rPr lang="en-US" sz="1500" dirty="0"/>
              <a:t>(</a:t>
            </a:r>
            <a:r>
              <a:rPr lang="en-US" sz="1500" dirty="0" err="1"/>
              <a:t>IDbConnection</a:t>
            </a:r>
            <a:r>
              <a:rPr lang="en-US" sz="1500" dirty="0"/>
              <a:t> </a:t>
            </a:r>
            <a:r>
              <a:rPr lang="en-US" sz="1500" dirty="0" err="1"/>
              <a:t>db</a:t>
            </a:r>
            <a:r>
              <a:rPr lang="en-US" sz="1500" dirty="0"/>
              <a:t> = Connection</a:t>
            </a:r>
            <a:r>
              <a:rPr lang="en-US" sz="1500" dirty="0" smtClean="0"/>
              <a:t>)</a:t>
            </a:r>
            <a:br>
              <a:rPr lang="en-US" sz="1500" dirty="0" smtClean="0"/>
            </a:br>
            <a:r>
              <a:rPr lang="en-US" sz="1500" dirty="0" smtClean="0"/>
              <a:t>	{</a:t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dirty="0" err="1" smtClean="0"/>
              <a:t>db.Open</a:t>
            </a:r>
            <a:r>
              <a:rPr lang="en-US" sz="1500" dirty="0" smtClean="0"/>
              <a:t>();</a:t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b="1" dirty="0" err="1" smtClean="0"/>
              <a:t>var</a:t>
            </a:r>
            <a:r>
              <a:rPr lang="en-US" sz="1500" b="1" dirty="0" smtClean="0"/>
              <a:t> </a:t>
            </a:r>
            <a:r>
              <a:rPr lang="en-US" sz="1500" b="1" dirty="0">
                <a:solidFill>
                  <a:schemeClr val="accent3"/>
                </a:solidFill>
              </a:rPr>
              <a:t>parameters</a:t>
            </a:r>
            <a:r>
              <a:rPr lang="en-US" sz="1500" b="1" dirty="0"/>
              <a:t> = new </a:t>
            </a:r>
            <a:r>
              <a:rPr lang="en-US" sz="1500" b="1" dirty="0" err="1"/>
              <a:t>DynamicParameters</a:t>
            </a:r>
            <a:r>
              <a:rPr lang="en-US" sz="1500" b="1" dirty="0" smtClean="0"/>
              <a:t>();</a:t>
            </a:r>
            <a:br>
              <a:rPr lang="en-US" sz="1500" b="1" dirty="0" smtClean="0"/>
            </a:br>
            <a:r>
              <a:rPr lang="en-US" sz="1500" b="1" dirty="0" smtClean="0"/>
              <a:t>		</a:t>
            </a:r>
            <a:r>
              <a:rPr lang="en-US" sz="1500" b="1" dirty="0" err="1" smtClean="0"/>
              <a:t>parameters.Add</a:t>
            </a:r>
            <a:r>
              <a:rPr lang="en-US" sz="1500" b="1" dirty="0"/>
              <a:t>("@Id", </a:t>
            </a:r>
            <a:r>
              <a:rPr lang="en-US" sz="1500" b="1" dirty="0" err="1"/>
              <a:t>book.Id</a:t>
            </a:r>
            <a:r>
              <a:rPr lang="en-US" sz="1500" b="1" dirty="0"/>
              <a:t>, </a:t>
            </a:r>
            <a:r>
              <a:rPr lang="en-US" sz="1500" b="1" dirty="0" err="1"/>
              <a:t>dbType</a:t>
            </a:r>
            <a:r>
              <a:rPr lang="en-US" sz="1500" b="1" dirty="0"/>
              <a:t>: DbType.Int32, direction: </a:t>
            </a:r>
            <a:r>
              <a:rPr lang="en-US" sz="1500" b="1" dirty="0" err="1"/>
              <a:t>ParameterDirection.Input</a:t>
            </a:r>
            <a:r>
              <a:rPr lang="en-US" sz="1500" b="1" dirty="0" smtClean="0"/>
              <a:t>);</a:t>
            </a:r>
            <a:br>
              <a:rPr lang="en-US" sz="1500" b="1" dirty="0" smtClean="0"/>
            </a:br>
            <a:r>
              <a:rPr lang="en-US" sz="1500" b="1" dirty="0" smtClean="0"/>
              <a:t>		</a:t>
            </a:r>
            <a:r>
              <a:rPr lang="en-US" sz="1500" b="1" dirty="0" err="1" smtClean="0"/>
              <a:t>parameters.Add</a:t>
            </a:r>
            <a:r>
              <a:rPr lang="en-US" sz="1500" b="1" dirty="0"/>
              <a:t>("@Name", </a:t>
            </a:r>
            <a:r>
              <a:rPr lang="en-US" sz="1500" b="1" dirty="0" err="1"/>
              <a:t>book.Name</a:t>
            </a:r>
            <a:r>
              <a:rPr lang="en-US" sz="1500" b="1" dirty="0"/>
              <a:t>, </a:t>
            </a:r>
            <a:r>
              <a:rPr lang="en-US" sz="1500" b="1" dirty="0" err="1"/>
              <a:t>dbType</a:t>
            </a:r>
            <a:r>
              <a:rPr lang="en-US" sz="1500" b="1" dirty="0"/>
              <a:t>: </a:t>
            </a:r>
            <a:r>
              <a:rPr lang="en-US" sz="1500" b="1" dirty="0" err="1"/>
              <a:t>DbType.String</a:t>
            </a:r>
            <a:r>
              <a:rPr lang="en-US" sz="1500" b="1" dirty="0"/>
              <a:t>, direction: </a:t>
            </a:r>
            <a:r>
              <a:rPr lang="en-US" sz="1500" b="1" dirty="0" err="1"/>
              <a:t>ParameterDirection.Input</a:t>
            </a:r>
            <a:r>
              <a:rPr lang="en-US" sz="1500" b="1" dirty="0"/>
              <a:t>);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	</a:t>
            </a:r>
            <a:r>
              <a:rPr lang="en-US" sz="1500" b="1" dirty="0" smtClean="0"/>
              <a:t>string </a:t>
            </a:r>
            <a:r>
              <a:rPr lang="en-US" sz="1500" b="1" dirty="0" err="1"/>
              <a:t>sQuery</a:t>
            </a:r>
            <a:r>
              <a:rPr lang="en-US" sz="1500" b="1" dirty="0"/>
              <a:t> = "UPDATE Book SET Name = @Name WHERE Id = @Id</a:t>
            </a:r>
            <a:r>
              <a:rPr lang="en-US" sz="1500" b="1" dirty="0" smtClean="0"/>
              <a:t>";</a:t>
            </a:r>
            <a:br>
              <a:rPr lang="en-US" sz="1500" b="1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// </a:t>
            </a:r>
            <a:r>
              <a:rPr lang="en-US" sz="1500" dirty="0"/>
              <a:t>version 1 </a:t>
            </a:r>
            <a:r>
              <a:rPr lang="en-US" sz="1500" dirty="0" err="1"/>
              <a:t>requete</a:t>
            </a:r>
            <a:r>
              <a:rPr lang="en-US" sz="1500" dirty="0"/>
              <a:t> </a:t>
            </a:r>
            <a:r>
              <a:rPr lang="en-US" sz="1500" dirty="0" err="1"/>
              <a:t>Sql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//</a:t>
            </a:r>
            <a:r>
              <a:rPr lang="en-US" sz="1500" b="1" dirty="0" err="1"/>
              <a:t>db.Execute</a:t>
            </a:r>
            <a:r>
              <a:rPr lang="en-US" sz="1500" b="1" dirty="0"/>
              <a:t>(</a:t>
            </a:r>
            <a:r>
              <a:rPr lang="en-US" sz="1500" b="1" dirty="0" err="1"/>
              <a:t>sQuery</a:t>
            </a:r>
            <a:r>
              <a:rPr lang="en-US" sz="1500" b="1" dirty="0"/>
              <a:t>, </a:t>
            </a:r>
            <a:r>
              <a:rPr lang="en-US" sz="1500" b="1" dirty="0">
                <a:solidFill>
                  <a:schemeClr val="accent3"/>
                </a:solidFill>
              </a:rPr>
              <a:t>parameters</a:t>
            </a:r>
            <a:r>
              <a:rPr lang="en-US" sz="1500" b="1" dirty="0"/>
              <a:t>, </a:t>
            </a:r>
            <a:r>
              <a:rPr lang="en-US" sz="1500" b="1" dirty="0" err="1"/>
              <a:t>commandType</a:t>
            </a:r>
            <a:r>
              <a:rPr lang="en-US" sz="1500" b="1" dirty="0"/>
              <a:t>: </a:t>
            </a:r>
            <a:r>
              <a:rPr lang="en-US" sz="1500" b="1" dirty="0" err="1"/>
              <a:t>CommandType.Text</a:t>
            </a:r>
            <a:r>
              <a:rPr lang="en-US" sz="1500" b="1" dirty="0"/>
              <a:t>);</a:t>
            </a:r>
          </a:p>
          <a:p>
            <a:pPr marL="0" indent="0">
              <a:buNone/>
            </a:pPr>
            <a:r>
              <a:rPr lang="en-US" sz="1500" dirty="0" smtClean="0"/>
              <a:t>		// </a:t>
            </a:r>
            <a:r>
              <a:rPr lang="en-US" sz="1500" dirty="0"/>
              <a:t>version </a:t>
            </a:r>
            <a:r>
              <a:rPr lang="en-US" sz="1500" dirty="0" smtClean="0"/>
              <a:t>2 </a:t>
            </a:r>
            <a:r>
              <a:rPr lang="en-US" sz="1500" dirty="0" err="1"/>
              <a:t>requete</a:t>
            </a:r>
            <a:r>
              <a:rPr lang="en-US" sz="1500" dirty="0"/>
              <a:t> </a:t>
            </a:r>
            <a:r>
              <a:rPr lang="en-US" sz="1500" dirty="0" err="1" smtClean="0"/>
              <a:t>Sql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//</a:t>
            </a:r>
            <a:r>
              <a:rPr lang="en-US" sz="1500" b="1" dirty="0" err="1"/>
              <a:t>db.Execute</a:t>
            </a:r>
            <a:r>
              <a:rPr lang="en-US" sz="1500" b="1" dirty="0"/>
              <a:t>(</a:t>
            </a:r>
            <a:r>
              <a:rPr lang="en-US" sz="1500" b="1" dirty="0" err="1"/>
              <a:t>sQuery</a:t>
            </a:r>
            <a:r>
              <a:rPr lang="en-US" sz="1500" b="1" dirty="0"/>
              <a:t>, </a:t>
            </a:r>
            <a:r>
              <a:rPr lang="en-US" sz="1500" b="1" dirty="0">
                <a:solidFill>
                  <a:schemeClr val="accent3"/>
                </a:solidFill>
              </a:rPr>
              <a:t>book</a:t>
            </a:r>
            <a:r>
              <a:rPr lang="en-US" sz="1500" b="1" dirty="0"/>
              <a:t>, </a:t>
            </a:r>
            <a:r>
              <a:rPr lang="en-US" sz="1500" b="1" dirty="0" err="1"/>
              <a:t>commandType</a:t>
            </a:r>
            <a:r>
              <a:rPr lang="en-US" sz="1500" b="1" dirty="0"/>
              <a:t>: </a:t>
            </a:r>
            <a:r>
              <a:rPr lang="en-US" sz="1500" b="1" dirty="0" err="1"/>
              <a:t>CommandType.Text</a:t>
            </a:r>
            <a:r>
              <a:rPr lang="en-US" sz="1500" b="1" dirty="0"/>
              <a:t>);</a:t>
            </a:r>
          </a:p>
          <a:p>
            <a:pPr marL="0" indent="0">
              <a:buNone/>
            </a:pPr>
            <a:r>
              <a:rPr lang="en-US" sz="1500" dirty="0" smtClean="0"/>
              <a:t>		// </a:t>
            </a:r>
            <a:r>
              <a:rPr lang="en-US" sz="1500" dirty="0"/>
              <a:t>version </a:t>
            </a:r>
            <a:r>
              <a:rPr lang="en-US" sz="1500" dirty="0" err="1" smtClean="0"/>
              <a:t>sp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b="1" dirty="0" err="1" smtClean="0"/>
              <a:t>db.Execute</a:t>
            </a:r>
            <a:r>
              <a:rPr lang="en-US" sz="1500" b="1" dirty="0" smtClean="0"/>
              <a:t>(</a:t>
            </a:r>
            <a:r>
              <a:rPr lang="en-US" sz="1500" b="1" dirty="0"/>
              <a:t>"</a:t>
            </a:r>
            <a:r>
              <a:rPr lang="en-US" sz="1500" b="1" dirty="0" err="1"/>
              <a:t>UpdateBook</a:t>
            </a:r>
            <a:r>
              <a:rPr lang="en-US" sz="1500" b="1" dirty="0" smtClean="0"/>
              <a:t>", </a:t>
            </a:r>
            <a:r>
              <a:rPr lang="en-US" sz="1500" b="1" dirty="0">
                <a:solidFill>
                  <a:schemeClr val="accent3"/>
                </a:solidFill>
              </a:rPr>
              <a:t>parameters</a:t>
            </a:r>
            <a:r>
              <a:rPr lang="en-US" sz="1500" b="1" dirty="0"/>
              <a:t>, </a:t>
            </a:r>
            <a:r>
              <a:rPr lang="en-US" sz="1500" b="1" dirty="0" err="1"/>
              <a:t>commandType</a:t>
            </a:r>
            <a:r>
              <a:rPr lang="en-US" sz="1500" b="1" dirty="0"/>
              <a:t>: </a:t>
            </a:r>
            <a:r>
              <a:rPr lang="en-US" sz="1500" b="1" dirty="0" err="1"/>
              <a:t>CommandType.StoredProcedure</a:t>
            </a:r>
            <a:r>
              <a:rPr lang="en-US" sz="1500" b="1" dirty="0" smtClean="0"/>
              <a:t>);</a:t>
            </a:r>
            <a:br>
              <a:rPr lang="en-US" sz="1500" b="1" dirty="0" smtClean="0"/>
            </a:br>
            <a:r>
              <a:rPr lang="en-US" sz="1500" b="1" dirty="0" smtClean="0"/>
              <a:t>	</a:t>
            </a:r>
            <a:r>
              <a:rPr lang="en-US" sz="1500" dirty="0" smtClean="0"/>
              <a:t>}</a:t>
            </a:r>
            <a:br>
              <a:rPr lang="en-US" sz="1500" dirty="0" smtClean="0"/>
            </a:br>
            <a:r>
              <a:rPr lang="en-US" sz="1500" dirty="0" smtClean="0"/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717710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dapper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1500" dirty="0"/>
              <a:t>public void </a:t>
            </a:r>
            <a:r>
              <a:rPr lang="en-US" sz="1500" b="1" dirty="0"/>
              <a:t>Delete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 id</a:t>
            </a:r>
            <a:r>
              <a:rPr lang="en-US" sz="1500" dirty="0" smtClean="0"/>
              <a:t>)</a:t>
            </a:r>
            <a:br>
              <a:rPr lang="en-US" sz="1500" dirty="0" smtClean="0"/>
            </a:br>
            <a:r>
              <a:rPr lang="en-US" sz="1500" dirty="0" smtClean="0"/>
              <a:t>{</a:t>
            </a:r>
            <a:br>
              <a:rPr lang="en-US" sz="1500" dirty="0" smtClean="0"/>
            </a:br>
            <a:r>
              <a:rPr lang="en-US" sz="1500" dirty="0" smtClean="0"/>
              <a:t>	using </a:t>
            </a:r>
            <a:r>
              <a:rPr lang="en-US" sz="1500" dirty="0"/>
              <a:t>(</a:t>
            </a:r>
            <a:r>
              <a:rPr lang="en-US" sz="1500" dirty="0" err="1"/>
              <a:t>IDbConnection</a:t>
            </a:r>
            <a:r>
              <a:rPr lang="en-US" sz="1500" dirty="0"/>
              <a:t> </a:t>
            </a:r>
            <a:r>
              <a:rPr lang="en-US" sz="1500" dirty="0" err="1"/>
              <a:t>db</a:t>
            </a:r>
            <a:r>
              <a:rPr lang="en-US" sz="1500" dirty="0"/>
              <a:t> = Connection</a:t>
            </a:r>
            <a:r>
              <a:rPr lang="en-US" sz="1500" dirty="0" smtClean="0"/>
              <a:t>)</a:t>
            </a:r>
            <a:br>
              <a:rPr lang="en-US" sz="1500" dirty="0" smtClean="0"/>
            </a:br>
            <a:r>
              <a:rPr lang="en-US" sz="1500" dirty="0" smtClean="0"/>
              <a:t>	{</a:t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dirty="0" err="1" smtClean="0"/>
              <a:t>db.Open</a:t>
            </a:r>
            <a:r>
              <a:rPr lang="en-US" sz="1500" dirty="0" smtClean="0"/>
              <a:t>();</a:t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dirty="0"/>
              <a:t>// version 1 </a:t>
            </a:r>
            <a:r>
              <a:rPr lang="en-US" sz="1500" dirty="0" err="1"/>
              <a:t>requete</a:t>
            </a:r>
            <a:r>
              <a:rPr lang="en-US" sz="1500" dirty="0"/>
              <a:t> </a:t>
            </a:r>
            <a:r>
              <a:rPr lang="en-US" sz="1500" dirty="0" err="1" smtClean="0"/>
              <a:t>Sql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b="1" dirty="0" smtClean="0"/>
              <a:t>		//</a:t>
            </a:r>
            <a:r>
              <a:rPr lang="en-US" sz="1500" b="1" dirty="0"/>
              <a:t>string </a:t>
            </a:r>
            <a:r>
              <a:rPr lang="en-US" sz="1500" b="1" dirty="0" err="1"/>
              <a:t>sQuery</a:t>
            </a:r>
            <a:r>
              <a:rPr lang="en-US" sz="1500" b="1" dirty="0"/>
              <a:t> = "DELETE FROM Book WHERE Id = @Id</a:t>
            </a:r>
            <a:r>
              <a:rPr lang="en-US" sz="1500" b="1" dirty="0" smtClean="0"/>
              <a:t>";</a:t>
            </a:r>
            <a:br>
              <a:rPr lang="en-US" sz="1500" b="1" dirty="0" smtClean="0"/>
            </a:br>
            <a:r>
              <a:rPr lang="en-US" sz="1500" b="1" dirty="0" smtClean="0"/>
              <a:t>		//</a:t>
            </a:r>
            <a:r>
              <a:rPr lang="en-US" sz="1500" b="1" dirty="0" err="1"/>
              <a:t>db.Execute</a:t>
            </a:r>
            <a:r>
              <a:rPr lang="en-US" sz="1500" b="1" dirty="0"/>
              <a:t>(</a:t>
            </a:r>
            <a:r>
              <a:rPr lang="en-US" sz="1500" b="1" dirty="0" err="1"/>
              <a:t>sQuery</a:t>
            </a:r>
            <a:r>
              <a:rPr lang="en-US" sz="1500" b="1" dirty="0"/>
              <a:t>, new { Id = id </a:t>
            </a:r>
            <a:r>
              <a:rPr lang="en-US" sz="1500" b="1" dirty="0" smtClean="0"/>
              <a:t>});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</a:t>
            </a:r>
            <a:r>
              <a:rPr lang="en-US" sz="1500" dirty="0"/>
              <a:t>// version </a:t>
            </a:r>
            <a:r>
              <a:rPr lang="en-US" sz="1500" dirty="0" err="1" smtClean="0"/>
              <a:t>sp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b="1" dirty="0" smtClean="0"/>
              <a:t>		</a:t>
            </a:r>
            <a:r>
              <a:rPr lang="en-US" sz="1500" b="1" dirty="0" err="1" smtClean="0"/>
              <a:t>var</a:t>
            </a:r>
            <a:r>
              <a:rPr lang="en-US" sz="1500" b="1" dirty="0" smtClean="0"/>
              <a:t> </a:t>
            </a:r>
            <a:r>
              <a:rPr lang="en-US" sz="1500" b="1" dirty="0"/>
              <a:t>parameter = new </a:t>
            </a:r>
            <a:r>
              <a:rPr lang="en-US" sz="1500" b="1" dirty="0" err="1"/>
              <a:t>DynamicParameters</a:t>
            </a:r>
            <a:r>
              <a:rPr lang="en-US" sz="1500" b="1" dirty="0" smtClean="0"/>
              <a:t>();</a:t>
            </a:r>
            <a:br>
              <a:rPr lang="en-US" sz="1500" b="1" dirty="0" smtClean="0"/>
            </a:br>
            <a:r>
              <a:rPr lang="en-US" sz="1500" b="1" dirty="0" smtClean="0"/>
              <a:t>		</a:t>
            </a:r>
            <a:r>
              <a:rPr lang="en-US" sz="1500" b="1" dirty="0" err="1" smtClean="0"/>
              <a:t>parameter.Add</a:t>
            </a:r>
            <a:r>
              <a:rPr lang="en-US" sz="1500" b="1" dirty="0"/>
              <a:t>("@Id", id, </a:t>
            </a:r>
            <a:r>
              <a:rPr lang="en-US" sz="1500" b="1" dirty="0" err="1"/>
              <a:t>dbType</a:t>
            </a:r>
            <a:r>
              <a:rPr lang="en-US" sz="1500" b="1" dirty="0"/>
              <a:t>: DbType.Int32, direction: </a:t>
            </a:r>
            <a:r>
              <a:rPr lang="en-US" sz="1500" b="1" dirty="0" err="1"/>
              <a:t>ParameterDirection.Input</a:t>
            </a:r>
            <a:r>
              <a:rPr lang="en-US" sz="1500" b="1" dirty="0" smtClean="0"/>
              <a:t>);</a:t>
            </a:r>
            <a:br>
              <a:rPr lang="en-US" sz="1500" b="1" dirty="0" smtClean="0"/>
            </a:br>
            <a:r>
              <a:rPr lang="en-US" sz="1500" b="1" dirty="0" smtClean="0"/>
              <a:t>		string </a:t>
            </a:r>
            <a:r>
              <a:rPr lang="en-US" sz="1500" b="1" dirty="0" err="1"/>
              <a:t>sp</a:t>
            </a:r>
            <a:r>
              <a:rPr lang="en-US" sz="1500" b="1" dirty="0"/>
              <a:t> = "</a:t>
            </a:r>
            <a:r>
              <a:rPr lang="en-US" sz="1500" b="1" dirty="0" err="1"/>
              <a:t>DeleteBook</a:t>
            </a:r>
            <a:r>
              <a:rPr lang="en-US" sz="1500" b="1" dirty="0" smtClean="0"/>
              <a:t>";</a:t>
            </a:r>
            <a:br>
              <a:rPr lang="en-US" sz="1500" b="1" dirty="0" smtClean="0"/>
            </a:br>
            <a:r>
              <a:rPr lang="en-US" sz="1500" b="1" dirty="0" smtClean="0"/>
              <a:t>		</a:t>
            </a:r>
            <a:r>
              <a:rPr lang="en-US" sz="1500" b="1" dirty="0" err="1" smtClean="0"/>
              <a:t>db.Execute</a:t>
            </a:r>
            <a:r>
              <a:rPr lang="en-US" sz="1500" b="1" dirty="0" smtClean="0"/>
              <a:t>(</a:t>
            </a:r>
            <a:r>
              <a:rPr lang="en-US" sz="1500" b="1" dirty="0" err="1" smtClean="0"/>
              <a:t>sp</a:t>
            </a:r>
            <a:r>
              <a:rPr lang="en-US" sz="1500" b="1" dirty="0"/>
              <a:t>, parameter, </a:t>
            </a:r>
            <a:r>
              <a:rPr lang="en-US" sz="1500" b="1" dirty="0" err="1"/>
              <a:t>commandType</a:t>
            </a:r>
            <a:r>
              <a:rPr lang="en-US" sz="1500" b="1" dirty="0"/>
              <a:t>: </a:t>
            </a:r>
            <a:r>
              <a:rPr lang="en-US" sz="1500" b="1" dirty="0" err="1"/>
              <a:t>CommandType.StoredProcedure</a:t>
            </a:r>
            <a:r>
              <a:rPr lang="en-US" sz="1500" b="1" dirty="0" smtClean="0"/>
              <a:t>);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}</a:t>
            </a:r>
            <a:br>
              <a:rPr lang="en-US" sz="1500" dirty="0" smtClean="0"/>
            </a:br>
            <a:r>
              <a:rPr lang="en-US" sz="1500" dirty="0" smtClean="0"/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4203227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/>
              <a:t>petapoco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sz="1500" b="1" dirty="0" smtClean="0"/>
              <a:t>POCO</a:t>
            </a:r>
          </a:p>
          <a:p>
            <a:pPr marL="0" indent="0">
              <a:buNone/>
            </a:pPr>
            <a:r>
              <a:rPr lang="fr-FR" sz="1500" b="1" dirty="0" smtClean="0"/>
              <a:t>DYNAMIC OBJECTS MAPPING</a:t>
            </a:r>
          </a:p>
          <a:p>
            <a:pPr marL="0" indent="0">
              <a:buNone/>
            </a:pPr>
            <a:r>
              <a:rPr lang="fr-FR" sz="1500" b="1" dirty="0" smtClean="0"/>
              <a:t>MULTIPLE RESULTS</a:t>
            </a:r>
          </a:p>
          <a:p>
            <a:pPr marL="0" indent="0">
              <a:buNone/>
            </a:pPr>
            <a:r>
              <a:rPr lang="fr-FR" sz="1500" b="1" dirty="0" smtClean="0"/>
              <a:t>STORED PROCEDURE </a:t>
            </a:r>
          </a:p>
          <a:p>
            <a:pPr marL="0" indent="0">
              <a:buNone/>
            </a:pPr>
            <a:r>
              <a:rPr lang="fr-FR" sz="1500" b="1" dirty="0" smtClean="0"/>
              <a:t>TRANSACTION</a:t>
            </a:r>
          </a:p>
          <a:p>
            <a:pPr marL="0" indent="0">
              <a:buNone/>
            </a:pPr>
            <a:r>
              <a:rPr lang="fr-FR" sz="1500" b="1" dirty="0" smtClean="0"/>
              <a:t>ASYNC</a:t>
            </a:r>
          </a:p>
          <a:p>
            <a:pPr marL="0" indent="0">
              <a:buNone/>
            </a:pPr>
            <a:r>
              <a:rPr lang="fr-FR" sz="1500" b="1" dirty="0" smtClean="0"/>
              <a:t>T4</a:t>
            </a:r>
          </a:p>
          <a:p>
            <a:pPr marL="0" indent="0">
              <a:buNone/>
            </a:pPr>
            <a:r>
              <a:rPr lang="fr-FR" sz="1500" b="1" dirty="0"/>
              <a:t>PROVIDERS:  </a:t>
            </a:r>
            <a:r>
              <a:rPr lang="fr-FR" sz="1500" b="1" dirty="0" smtClean="0"/>
              <a:t>	</a:t>
            </a:r>
            <a:r>
              <a:rPr lang="fr-FR" sz="1500" b="1" dirty="0">
                <a:solidFill>
                  <a:schemeClr val="tx1"/>
                </a:solidFill>
              </a:rPr>
              <a:t>SQL Server, SQL Server CE, MS Access, </a:t>
            </a:r>
            <a:r>
              <a:rPr lang="fr-FR" sz="1500" b="1" dirty="0" err="1">
                <a:solidFill>
                  <a:schemeClr val="tx1"/>
                </a:solidFill>
              </a:rPr>
              <a:t>SQLite</a:t>
            </a:r>
            <a:r>
              <a:rPr lang="fr-FR" sz="1500" b="1" dirty="0">
                <a:solidFill>
                  <a:schemeClr val="tx1"/>
                </a:solidFill>
              </a:rPr>
              <a:t>, MySQL, </a:t>
            </a:r>
            <a:r>
              <a:rPr lang="fr-FR" sz="1500" b="1" dirty="0" err="1">
                <a:solidFill>
                  <a:schemeClr val="tx1"/>
                </a:solidFill>
              </a:rPr>
              <a:t>MariaDB</a:t>
            </a:r>
            <a:r>
              <a:rPr lang="fr-FR" sz="1500" b="1" dirty="0">
                <a:solidFill>
                  <a:schemeClr val="tx1"/>
                </a:solidFill>
              </a:rPr>
              <a:t>, PostgreSQL, </a:t>
            </a:r>
            <a:r>
              <a:rPr lang="fr-FR" sz="1500" b="1" dirty="0" err="1">
                <a:solidFill>
                  <a:schemeClr val="tx1"/>
                </a:solidFill>
              </a:rPr>
              <a:t>Firebird</a:t>
            </a:r>
            <a:r>
              <a:rPr lang="fr-FR" sz="1500" b="1" dirty="0">
                <a:solidFill>
                  <a:schemeClr val="tx1"/>
                </a:solidFill>
              </a:rPr>
              <a:t> DB, and </a:t>
            </a:r>
            <a:r>
              <a:rPr lang="fr-FR" sz="1500" b="1" dirty="0" smtClean="0">
                <a:solidFill>
                  <a:schemeClr val="tx1"/>
                </a:solidFill>
              </a:rPr>
              <a:t>Oracle</a:t>
            </a:r>
          </a:p>
          <a:p>
            <a:pPr marL="0" indent="0">
              <a:buNone/>
            </a:pPr>
            <a:r>
              <a:rPr lang="fr-FR" sz="1500" b="1" dirty="0" smtClean="0">
                <a:solidFill>
                  <a:schemeClr val="tx1"/>
                </a:solidFill>
              </a:rPr>
              <a:t>APP.CONFIG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066065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petapoco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sz="1500" b="1" dirty="0" smtClean="0"/>
              <a:t>CONFIG: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public </a:t>
            </a:r>
            <a:r>
              <a:rPr lang="fr-FR" sz="1500" dirty="0" err="1"/>
              <a:t>void</a:t>
            </a:r>
            <a:r>
              <a:rPr lang="fr-FR" sz="1500" dirty="0"/>
              <a:t> </a:t>
            </a:r>
            <a:r>
              <a:rPr lang="fr-FR" sz="1500" dirty="0" err="1"/>
              <a:t>ConfigureServices</a:t>
            </a:r>
            <a:r>
              <a:rPr lang="fr-FR" sz="1500" dirty="0"/>
              <a:t>(</a:t>
            </a:r>
            <a:r>
              <a:rPr lang="fr-FR" sz="1500" dirty="0" err="1"/>
              <a:t>IServiceCollection</a:t>
            </a:r>
            <a:r>
              <a:rPr lang="fr-FR" sz="1500" dirty="0"/>
              <a:t> services</a:t>
            </a:r>
            <a:r>
              <a:rPr lang="fr-FR" sz="1500" dirty="0" smtClean="0"/>
              <a:t>)</a:t>
            </a:r>
            <a:br>
              <a:rPr lang="fr-FR" sz="1500" dirty="0" smtClean="0"/>
            </a:br>
            <a:r>
              <a:rPr lang="fr-FR" sz="1500" dirty="0" smtClean="0"/>
              <a:t>{</a:t>
            </a:r>
            <a:r>
              <a:rPr lang="fr-FR" sz="1500" dirty="0"/>
              <a:t/>
            </a:r>
            <a:br>
              <a:rPr lang="fr-FR" sz="1500" dirty="0"/>
            </a:br>
            <a:r>
              <a:rPr lang="fr-FR" sz="1500" dirty="0" smtClean="0"/>
              <a:t>	</a:t>
            </a:r>
            <a:r>
              <a:rPr lang="fr-FR" sz="1500" b="1" dirty="0" err="1" smtClean="0"/>
              <a:t>services.AddScoped</a:t>
            </a:r>
            <a:r>
              <a:rPr lang="fr-FR" sz="1500" b="1" dirty="0" smtClean="0"/>
              <a:t>&lt;</a:t>
            </a:r>
            <a:r>
              <a:rPr lang="fr-FR" sz="1500" b="1" dirty="0" err="1" smtClean="0"/>
              <a:t>ICookBookRepository</a:t>
            </a:r>
            <a:r>
              <a:rPr lang="fr-FR" sz="1500" b="1" dirty="0" smtClean="0"/>
              <a:t>, </a:t>
            </a:r>
            <a:r>
              <a:rPr lang="fr-FR" sz="1500" b="1" dirty="0" err="1" smtClean="0"/>
              <a:t>CookBookRepository</a:t>
            </a:r>
            <a:r>
              <a:rPr lang="fr-FR" sz="1500" b="1" dirty="0" smtClean="0"/>
              <a:t>&gt;();</a:t>
            </a:r>
            <a:br>
              <a:rPr lang="fr-FR" sz="1500" b="1" dirty="0" smtClean="0"/>
            </a:br>
            <a:r>
              <a:rPr lang="fr-FR" sz="1500" dirty="0" smtClean="0"/>
              <a:t>}</a:t>
            </a:r>
          </a:p>
          <a:p>
            <a:pPr marL="0" indent="0">
              <a:buNone/>
            </a:pPr>
            <a:endParaRPr lang="fr-FR" sz="1500" b="1" dirty="0"/>
          </a:p>
          <a:p>
            <a:pPr marL="0" indent="0">
              <a:buNone/>
            </a:pPr>
            <a:r>
              <a:rPr lang="fr-FR" sz="1500" b="1" dirty="0" smtClean="0"/>
              <a:t>CTOR: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err="1">
                <a:solidFill>
                  <a:srgbClr val="3D3D3D"/>
                </a:solidFill>
              </a:rPr>
              <a:t>private</a:t>
            </a:r>
            <a:r>
              <a:rPr lang="fr-FR" sz="1500" dirty="0">
                <a:solidFill>
                  <a:srgbClr val="3D3D3D"/>
                </a:solidFill>
              </a:rPr>
              <a:t> </a:t>
            </a:r>
            <a:r>
              <a:rPr lang="fr-FR" sz="1500" dirty="0" err="1">
                <a:solidFill>
                  <a:srgbClr val="3D3D3D"/>
                </a:solidFill>
              </a:rPr>
              <a:t>readonly</a:t>
            </a:r>
            <a:r>
              <a:rPr lang="fr-FR" sz="1500" dirty="0">
                <a:solidFill>
                  <a:srgbClr val="3D3D3D"/>
                </a:solidFill>
              </a:rPr>
              <a:t> </a:t>
            </a:r>
            <a:r>
              <a:rPr lang="fr-FR" sz="1500" b="1" dirty="0" err="1">
                <a:solidFill>
                  <a:srgbClr val="3D3D3D"/>
                </a:solidFill>
              </a:rPr>
              <a:t>Database</a:t>
            </a:r>
            <a:r>
              <a:rPr lang="fr-FR" sz="1500" dirty="0">
                <a:solidFill>
                  <a:srgbClr val="3D3D3D"/>
                </a:solidFill>
              </a:rPr>
              <a:t> _</a:t>
            </a:r>
            <a:r>
              <a:rPr lang="fr-FR" sz="1500" dirty="0" err="1" smtClean="0">
                <a:solidFill>
                  <a:srgbClr val="3D3D3D"/>
                </a:solidFill>
              </a:rPr>
              <a:t>db</a:t>
            </a:r>
            <a:r>
              <a:rPr lang="fr-FR" sz="1500" dirty="0" smtClean="0">
                <a:solidFill>
                  <a:srgbClr val="3D3D3D"/>
                </a:solidFill>
              </a:rPr>
              <a:t>;</a:t>
            </a:r>
            <a:br>
              <a:rPr lang="fr-FR" sz="1500" dirty="0" smtClean="0">
                <a:solidFill>
                  <a:srgbClr val="3D3D3D"/>
                </a:solidFill>
              </a:rPr>
            </a:br>
            <a:r>
              <a:rPr lang="fr-FR" sz="1500" dirty="0" smtClean="0">
                <a:solidFill>
                  <a:srgbClr val="3D3D3D"/>
                </a:solidFill>
              </a:rPr>
              <a:t/>
            </a:r>
            <a:br>
              <a:rPr lang="fr-FR" sz="1500" dirty="0" smtClean="0">
                <a:solidFill>
                  <a:srgbClr val="3D3D3D"/>
                </a:solidFill>
              </a:rPr>
            </a:br>
            <a:r>
              <a:rPr lang="fr-FR" sz="1500" dirty="0" smtClean="0">
                <a:solidFill>
                  <a:srgbClr val="3D3D3D"/>
                </a:solidFill>
              </a:rPr>
              <a:t>public </a:t>
            </a:r>
            <a:r>
              <a:rPr lang="fr-FR" sz="1500" dirty="0" err="1">
                <a:solidFill>
                  <a:srgbClr val="3D3D3D"/>
                </a:solidFill>
              </a:rPr>
              <a:t>CookBookRepository</a:t>
            </a:r>
            <a:r>
              <a:rPr lang="fr-FR" sz="1500" dirty="0">
                <a:solidFill>
                  <a:srgbClr val="3D3D3D"/>
                </a:solidFill>
              </a:rPr>
              <a:t>()</a:t>
            </a:r>
            <a:br>
              <a:rPr lang="fr-FR" sz="1500" dirty="0">
                <a:solidFill>
                  <a:srgbClr val="3D3D3D"/>
                </a:solidFill>
              </a:rPr>
            </a:br>
            <a:r>
              <a:rPr lang="fr-FR" sz="1500" dirty="0">
                <a:solidFill>
                  <a:srgbClr val="3D3D3D"/>
                </a:solidFill>
              </a:rPr>
              <a:t>{</a:t>
            </a:r>
            <a:br>
              <a:rPr lang="fr-FR" sz="1500" dirty="0">
                <a:solidFill>
                  <a:srgbClr val="3D3D3D"/>
                </a:solidFill>
              </a:rPr>
            </a:br>
            <a:r>
              <a:rPr lang="fr-FR" sz="1500" dirty="0" smtClean="0">
                <a:solidFill>
                  <a:srgbClr val="3D3D3D"/>
                </a:solidFill>
              </a:rPr>
              <a:t>	var </a:t>
            </a:r>
            <a:r>
              <a:rPr lang="fr-FR" sz="1500" dirty="0" err="1">
                <a:solidFill>
                  <a:srgbClr val="3D3D3D"/>
                </a:solidFill>
              </a:rPr>
              <a:t>connectionString</a:t>
            </a:r>
            <a:r>
              <a:rPr lang="fr-FR" sz="1500" dirty="0">
                <a:solidFill>
                  <a:srgbClr val="3D3D3D"/>
                </a:solidFill>
              </a:rPr>
              <a:t> = </a:t>
            </a:r>
            <a:r>
              <a:rPr lang="fr-FR" sz="1500" b="1" dirty="0" err="1">
                <a:solidFill>
                  <a:srgbClr val="3D3D3D"/>
                </a:solidFill>
              </a:rPr>
              <a:t>ConfigurationManager.ConnectionStrings</a:t>
            </a:r>
            <a:r>
              <a:rPr lang="fr-FR" sz="1500" b="1" dirty="0">
                <a:solidFill>
                  <a:srgbClr val="3D3D3D"/>
                </a:solidFill>
              </a:rPr>
              <a:t>["</a:t>
            </a:r>
            <a:r>
              <a:rPr lang="fr-FR" sz="1500" b="1" dirty="0" err="1">
                <a:solidFill>
                  <a:srgbClr val="3D3D3D"/>
                </a:solidFill>
              </a:rPr>
              <a:t>DbConnection</a:t>
            </a:r>
            <a:r>
              <a:rPr lang="fr-FR" sz="1500" b="1" dirty="0">
                <a:solidFill>
                  <a:srgbClr val="3D3D3D"/>
                </a:solidFill>
              </a:rPr>
              <a:t>"].</a:t>
            </a:r>
            <a:r>
              <a:rPr lang="fr-FR" sz="1500" b="1" dirty="0" err="1">
                <a:solidFill>
                  <a:srgbClr val="3D3D3D"/>
                </a:solidFill>
              </a:rPr>
              <a:t>ConnectionString</a:t>
            </a:r>
            <a:r>
              <a:rPr lang="fr-FR" sz="1500" b="1" dirty="0">
                <a:solidFill>
                  <a:srgbClr val="3D3D3D"/>
                </a:solidFill>
              </a:rPr>
              <a:t>;</a:t>
            </a:r>
            <a:br>
              <a:rPr lang="fr-FR" sz="1500" b="1" dirty="0">
                <a:solidFill>
                  <a:srgbClr val="3D3D3D"/>
                </a:solidFill>
              </a:rPr>
            </a:br>
            <a:r>
              <a:rPr lang="fr-FR" sz="1500" b="1" dirty="0" smtClean="0">
                <a:solidFill>
                  <a:srgbClr val="3D3D3D"/>
                </a:solidFill>
              </a:rPr>
              <a:t>	_</a:t>
            </a:r>
            <a:r>
              <a:rPr lang="fr-FR" sz="1500" b="1" dirty="0" err="1">
                <a:solidFill>
                  <a:srgbClr val="3D3D3D"/>
                </a:solidFill>
              </a:rPr>
              <a:t>db</a:t>
            </a:r>
            <a:r>
              <a:rPr lang="fr-FR" sz="1500" b="1" dirty="0">
                <a:solidFill>
                  <a:srgbClr val="3D3D3D"/>
                </a:solidFill>
              </a:rPr>
              <a:t> = new </a:t>
            </a:r>
            <a:r>
              <a:rPr lang="fr-FR" sz="1500" b="1" dirty="0" err="1">
                <a:solidFill>
                  <a:srgbClr val="3D3D3D"/>
                </a:solidFill>
              </a:rPr>
              <a:t>Database</a:t>
            </a:r>
            <a:r>
              <a:rPr lang="fr-FR" sz="1500" b="1" dirty="0">
                <a:solidFill>
                  <a:srgbClr val="3D3D3D"/>
                </a:solidFill>
              </a:rPr>
              <a:t>(</a:t>
            </a:r>
            <a:r>
              <a:rPr lang="fr-FR" sz="1500" b="1" dirty="0" err="1">
                <a:solidFill>
                  <a:srgbClr val="3D3D3D"/>
                </a:solidFill>
              </a:rPr>
              <a:t>connectionString</a:t>
            </a:r>
            <a:r>
              <a:rPr lang="fr-FR" sz="1500" b="1" dirty="0">
                <a:solidFill>
                  <a:srgbClr val="3D3D3D"/>
                </a:solidFill>
              </a:rPr>
              <a:t>, new </a:t>
            </a:r>
            <a:r>
              <a:rPr lang="fr-FR" sz="1500" b="1" dirty="0" err="1">
                <a:solidFill>
                  <a:srgbClr val="3D3D3D"/>
                </a:solidFill>
              </a:rPr>
              <a:t>SqlServerDatabaseProvider</a:t>
            </a:r>
            <a:r>
              <a:rPr lang="fr-FR" sz="1500" b="1" dirty="0">
                <a:solidFill>
                  <a:srgbClr val="3D3D3D"/>
                </a:solidFill>
              </a:rPr>
              <a:t>());</a:t>
            </a:r>
            <a:br>
              <a:rPr lang="fr-FR" sz="1500" b="1" dirty="0">
                <a:solidFill>
                  <a:srgbClr val="3D3D3D"/>
                </a:solidFill>
              </a:rPr>
            </a:br>
            <a:r>
              <a:rPr lang="fr-FR" sz="1500" dirty="0">
                <a:solidFill>
                  <a:srgbClr val="3D3D3D"/>
                </a:solidFill>
              </a:rPr>
              <a:t>}</a:t>
            </a:r>
          </a:p>
          <a:p>
            <a:pPr marL="0" indent="0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951841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Petapoco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fr-FR" sz="1500" b="1" dirty="0" smtClean="0"/>
              <a:t>REPO: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public </a:t>
            </a:r>
            <a:r>
              <a:rPr lang="en-US" sz="1500" dirty="0" err="1"/>
              <a:t>IEnumerable</a:t>
            </a:r>
            <a:r>
              <a:rPr lang="en-US" sz="1500" dirty="0"/>
              <a:t>&lt;Book&gt; </a:t>
            </a:r>
            <a:r>
              <a:rPr lang="en-US" sz="1500" b="1" dirty="0" err="1"/>
              <a:t>GetAll</a:t>
            </a:r>
            <a:r>
              <a:rPr lang="en-US" sz="1500" dirty="0" smtClean="0"/>
              <a:t>()</a:t>
            </a:r>
            <a:br>
              <a:rPr lang="en-US" sz="1500" dirty="0" smtClean="0"/>
            </a:br>
            <a:r>
              <a:rPr lang="en-US" sz="1500" dirty="0" smtClean="0"/>
              <a:t>{</a:t>
            </a:r>
            <a:br>
              <a:rPr lang="en-US" sz="1500" dirty="0" smtClean="0"/>
            </a:br>
            <a:r>
              <a:rPr lang="en-US" sz="1500" dirty="0" smtClean="0"/>
              <a:t>	using </a:t>
            </a:r>
            <a:r>
              <a:rPr lang="en-US" sz="1500" dirty="0"/>
              <a:t>(</a:t>
            </a:r>
            <a:r>
              <a:rPr lang="en-US" sz="1500" dirty="0" err="1"/>
              <a:t>IDatabase</a:t>
            </a:r>
            <a:r>
              <a:rPr lang="en-US" sz="1500" dirty="0"/>
              <a:t> </a:t>
            </a:r>
            <a:r>
              <a:rPr lang="en-US" sz="1500" dirty="0" err="1"/>
              <a:t>dbConnection</a:t>
            </a:r>
            <a:r>
              <a:rPr lang="en-US" sz="1500" dirty="0"/>
              <a:t> = Connection</a:t>
            </a:r>
            <a:r>
              <a:rPr lang="en-US" sz="1500" dirty="0" smtClean="0"/>
              <a:t>)</a:t>
            </a:r>
            <a:br>
              <a:rPr lang="en-US" sz="1500" dirty="0" smtClean="0"/>
            </a:br>
            <a:r>
              <a:rPr lang="en-US" sz="1500" dirty="0" smtClean="0"/>
              <a:t>	{</a:t>
            </a:r>
            <a:br>
              <a:rPr lang="en-US" sz="1500" dirty="0" smtClean="0"/>
            </a:br>
            <a:r>
              <a:rPr lang="en-US" sz="1500" dirty="0" smtClean="0"/>
              <a:t>		return </a:t>
            </a:r>
            <a:r>
              <a:rPr lang="en-US" sz="1500" b="1" dirty="0"/>
              <a:t>_</a:t>
            </a:r>
            <a:r>
              <a:rPr lang="en-US" sz="1500" b="1" dirty="0" err="1"/>
              <a:t>db.Query</a:t>
            </a:r>
            <a:r>
              <a:rPr lang="en-US" sz="1500" b="1" dirty="0"/>
              <a:t>&lt;Book&gt;("SELECT * FROM Book</a:t>
            </a:r>
            <a:r>
              <a:rPr lang="en-US" sz="1500" b="1" dirty="0" smtClean="0"/>
              <a:t>");</a:t>
            </a:r>
            <a:br>
              <a:rPr lang="en-US" sz="1500" b="1" dirty="0" smtClean="0"/>
            </a:br>
            <a:r>
              <a:rPr lang="en-US" sz="1500" dirty="0" smtClean="0"/>
              <a:t>	}</a:t>
            </a:r>
            <a:br>
              <a:rPr lang="en-US" sz="1500" dirty="0" smtClean="0"/>
            </a:br>
            <a:r>
              <a:rPr lang="en-US" sz="1500" dirty="0" smtClean="0"/>
              <a:t>}</a:t>
            </a:r>
          </a:p>
          <a:p>
            <a:pPr marL="0" indent="0">
              <a:buNone/>
            </a:pPr>
            <a:r>
              <a:rPr lang="fr-FR" sz="1500" dirty="0"/>
              <a:t>public Book </a:t>
            </a:r>
            <a:r>
              <a:rPr lang="fr-FR" sz="1500" b="1" dirty="0" err="1"/>
              <a:t>GetByID</a:t>
            </a:r>
            <a:r>
              <a:rPr lang="fr-FR" sz="1500" dirty="0"/>
              <a:t>(</a:t>
            </a:r>
            <a:r>
              <a:rPr lang="fr-FR" sz="1500" dirty="0" err="1"/>
              <a:t>int</a:t>
            </a:r>
            <a:r>
              <a:rPr lang="fr-FR" sz="1500" dirty="0"/>
              <a:t> id</a:t>
            </a:r>
            <a:r>
              <a:rPr lang="fr-FR" sz="1500" dirty="0" smtClean="0"/>
              <a:t>)</a:t>
            </a:r>
            <a:br>
              <a:rPr lang="fr-FR" sz="1500" dirty="0" smtClean="0"/>
            </a:br>
            <a:r>
              <a:rPr lang="fr-FR" sz="1500" dirty="0" smtClean="0"/>
              <a:t>{</a:t>
            </a:r>
            <a:br>
              <a:rPr lang="fr-FR" sz="1500" dirty="0" smtClean="0"/>
            </a:br>
            <a:r>
              <a:rPr lang="fr-FR" sz="1500" dirty="0" smtClean="0"/>
              <a:t>	</a:t>
            </a:r>
            <a:r>
              <a:rPr lang="fr-FR" sz="1500" dirty="0" err="1" smtClean="0"/>
              <a:t>using</a:t>
            </a:r>
            <a:r>
              <a:rPr lang="fr-FR" sz="1500" dirty="0" smtClean="0"/>
              <a:t> </a:t>
            </a:r>
            <a:r>
              <a:rPr lang="fr-FR" sz="1500" dirty="0"/>
              <a:t>(</a:t>
            </a:r>
            <a:r>
              <a:rPr lang="fr-FR" sz="1500" dirty="0" err="1"/>
              <a:t>IDatabase</a:t>
            </a:r>
            <a:r>
              <a:rPr lang="fr-FR" sz="1500" dirty="0"/>
              <a:t> </a:t>
            </a:r>
            <a:r>
              <a:rPr lang="fr-FR" sz="1500" dirty="0" err="1"/>
              <a:t>dbConnection</a:t>
            </a:r>
            <a:r>
              <a:rPr lang="fr-FR" sz="1500" dirty="0"/>
              <a:t> = Connection</a:t>
            </a:r>
            <a:r>
              <a:rPr lang="fr-FR" sz="1500" dirty="0" smtClean="0"/>
              <a:t>)</a:t>
            </a:r>
            <a:br>
              <a:rPr lang="fr-FR" sz="1500" dirty="0" smtClean="0"/>
            </a:br>
            <a:r>
              <a:rPr lang="fr-FR" sz="1500" dirty="0" smtClean="0"/>
              <a:t>	{</a:t>
            </a:r>
            <a:br>
              <a:rPr lang="fr-FR" sz="1500" dirty="0" smtClean="0"/>
            </a:br>
            <a:r>
              <a:rPr lang="fr-FR" sz="1500" dirty="0" smtClean="0"/>
              <a:t>		return </a:t>
            </a:r>
            <a:r>
              <a:rPr lang="fr-FR" sz="1500" b="1" dirty="0"/>
              <a:t>_</a:t>
            </a:r>
            <a:r>
              <a:rPr lang="fr-FR" sz="1500" b="1" dirty="0" err="1"/>
              <a:t>db.FirstOrDefault</a:t>
            </a:r>
            <a:r>
              <a:rPr lang="fr-FR" sz="1500" b="1" dirty="0"/>
              <a:t>&lt;Book&gt;($"SELECT * FROM Book WHERE Id={id</a:t>
            </a:r>
            <a:r>
              <a:rPr lang="fr-FR" sz="1500" b="1" dirty="0" smtClean="0"/>
              <a:t>}");</a:t>
            </a:r>
            <a:br>
              <a:rPr lang="fr-FR" sz="1500" b="1" dirty="0" smtClean="0"/>
            </a:br>
            <a:r>
              <a:rPr lang="fr-FR" sz="1500" dirty="0" smtClean="0"/>
              <a:t>	}</a:t>
            </a:r>
            <a:br>
              <a:rPr lang="fr-FR" sz="1500" dirty="0" smtClean="0"/>
            </a:br>
            <a:r>
              <a:rPr lang="fr-FR" sz="1500" dirty="0" smtClean="0"/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020837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Petapoco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 smtClean="0"/>
              <a:t>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b="1" dirty="0" err="1" smtClean="0"/>
              <a:t>Add</a:t>
            </a:r>
            <a:r>
              <a:rPr lang="fr-FR" dirty="0" smtClean="0"/>
              <a:t>(Book </a:t>
            </a:r>
            <a:r>
              <a:rPr lang="fr-FR" dirty="0" err="1" smtClean="0"/>
              <a:t>book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{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IDatabase</a:t>
            </a:r>
            <a:r>
              <a:rPr lang="fr-FR" dirty="0"/>
              <a:t> </a:t>
            </a:r>
            <a:r>
              <a:rPr lang="fr-FR" dirty="0" err="1"/>
              <a:t>dbConnection</a:t>
            </a:r>
            <a:r>
              <a:rPr lang="fr-FR" dirty="0"/>
              <a:t> = Connection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	{</a:t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b="1" dirty="0" smtClean="0"/>
              <a:t>_</a:t>
            </a:r>
            <a:r>
              <a:rPr lang="fr-FR" b="1" dirty="0" err="1"/>
              <a:t>db.Insert</a:t>
            </a:r>
            <a:r>
              <a:rPr lang="fr-FR" b="1" dirty="0"/>
              <a:t>(book</a:t>
            </a:r>
            <a:r>
              <a:rPr lang="fr-FR" b="1" dirty="0" smtClean="0"/>
              <a:t>);</a:t>
            </a:r>
            <a:br>
              <a:rPr lang="fr-FR" b="1" dirty="0" smtClean="0"/>
            </a:br>
            <a:r>
              <a:rPr lang="fr-FR" dirty="0" smtClean="0"/>
              <a:t>	}</a:t>
            </a:r>
            <a:br>
              <a:rPr lang="fr-FR" dirty="0" smtClean="0"/>
            </a:b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b="1" dirty="0"/>
              <a:t>Update</a:t>
            </a:r>
            <a:r>
              <a:rPr lang="fr-FR" dirty="0"/>
              <a:t>(Book </a:t>
            </a:r>
            <a:r>
              <a:rPr lang="fr-FR" dirty="0" err="1"/>
              <a:t>book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{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IDatabase</a:t>
            </a:r>
            <a:r>
              <a:rPr lang="fr-FR" dirty="0"/>
              <a:t> </a:t>
            </a:r>
            <a:r>
              <a:rPr lang="fr-FR" dirty="0" err="1"/>
              <a:t>dbConnection</a:t>
            </a:r>
            <a:r>
              <a:rPr lang="fr-FR" dirty="0"/>
              <a:t> = Connection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	{</a:t>
            </a:r>
            <a:br>
              <a:rPr lang="fr-FR" dirty="0" smtClean="0"/>
            </a:br>
            <a:r>
              <a:rPr lang="fr-FR" dirty="0" smtClean="0"/>
              <a:t>		_</a:t>
            </a:r>
            <a:r>
              <a:rPr lang="fr-FR" b="1" dirty="0" err="1"/>
              <a:t>db.Update</a:t>
            </a:r>
            <a:r>
              <a:rPr lang="fr-FR" b="1" dirty="0"/>
              <a:t>(book</a:t>
            </a:r>
            <a:r>
              <a:rPr lang="fr-FR" b="1" dirty="0" smtClean="0"/>
              <a:t>);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}</a:t>
            </a:r>
            <a:br>
              <a:rPr lang="fr-FR" dirty="0" smtClean="0"/>
            </a:b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b="1" dirty="0" err="1"/>
              <a:t>Delete</a:t>
            </a:r>
            <a:r>
              <a:rPr lang="fr-FR" dirty="0"/>
              <a:t>(Book </a:t>
            </a:r>
            <a:r>
              <a:rPr lang="fr-FR" dirty="0" err="1"/>
              <a:t>book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{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IDatabase</a:t>
            </a:r>
            <a:r>
              <a:rPr lang="fr-FR" dirty="0"/>
              <a:t> </a:t>
            </a:r>
            <a:r>
              <a:rPr lang="fr-FR" dirty="0" err="1"/>
              <a:t>dbConnection</a:t>
            </a:r>
            <a:r>
              <a:rPr lang="fr-FR" dirty="0"/>
              <a:t> = Connection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	{</a:t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b="1" dirty="0" smtClean="0"/>
              <a:t>_</a:t>
            </a:r>
            <a:r>
              <a:rPr lang="fr-FR" b="1" dirty="0" err="1"/>
              <a:t>db.Delete</a:t>
            </a:r>
            <a:r>
              <a:rPr lang="fr-FR" b="1" dirty="0"/>
              <a:t>(book</a:t>
            </a:r>
            <a:r>
              <a:rPr lang="fr-FR" b="1" dirty="0" smtClean="0"/>
              <a:t>);</a:t>
            </a:r>
            <a:br>
              <a:rPr lang="fr-FR" b="1" dirty="0" smtClean="0"/>
            </a:br>
            <a:r>
              <a:rPr lang="fr-FR" dirty="0" smtClean="0"/>
              <a:t>	}</a:t>
            </a:r>
            <a:br>
              <a:rPr lang="fr-FR" dirty="0" smtClean="0"/>
            </a:b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7791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/>
              <a:t>massive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sz="1500" b="1" dirty="0" smtClean="0"/>
              <a:t>DYNAMIC OBJECTS</a:t>
            </a:r>
          </a:p>
          <a:p>
            <a:pPr marL="0" indent="0">
              <a:buNone/>
            </a:pPr>
            <a:r>
              <a:rPr lang="fr-FR" sz="1500" b="1" dirty="0" smtClean="0"/>
              <a:t>MULTIPLE RESULTS</a:t>
            </a:r>
          </a:p>
          <a:p>
            <a:pPr marL="0" indent="0">
              <a:buNone/>
            </a:pPr>
            <a:r>
              <a:rPr lang="fr-FR" sz="1500" b="1" dirty="0" smtClean="0"/>
              <a:t>STORED PROCEDURE</a:t>
            </a:r>
          </a:p>
          <a:p>
            <a:pPr marL="0" indent="0">
              <a:buNone/>
            </a:pPr>
            <a:r>
              <a:rPr lang="fr-FR" sz="1500" b="1" dirty="0" smtClean="0"/>
              <a:t>TRANSACTION</a:t>
            </a:r>
          </a:p>
          <a:p>
            <a:pPr marL="0" indent="0">
              <a:buNone/>
            </a:pPr>
            <a:r>
              <a:rPr lang="fr-FR" sz="1500" b="1" dirty="0" smtClean="0"/>
              <a:t>ASYNC</a:t>
            </a:r>
          </a:p>
          <a:p>
            <a:pPr marL="0" indent="0">
              <a:buNone/>
            </a:pPr>
            <a:r>
              <a:rPr lang="fr-FR" sz="1500" b="1" dirty="0"/>
              <a:t>PROVIDERS:  </a:t>
            </a:r>
            <a:r>
              <a:rPr lang="fr-FR" sz="1500" b="1" dirty="0" smtClean="0"/>
              <a:t>	</a:t>
            </a:r>
            <a:r>
              <a:rPr lang="fr-FR" sz="1500" b="1" dirty="0">
                <a:solidFill>
                  <a:schemeClr val="tx1"/>
                </a:solidFill>
              </a:rPr>
              <a:t>SQL Server, </a:t>
            </a:r>
            <a:r>
              <a:rPr lang="fr-FR" sz="1500" b="1" dirty="0" smtClean="0">
                <a:solidFill>
                  <a:schemeClr val="tx1"/>
                </a:solidFill>
              </a:rPr>
              <a:t>Oracle</a:t>
            </a:r>
            <a:r>
              <a:rPr lang="fr-FR" sz="1500" b="1" dirty="0">
                <a:solidFill>
                  <a:schemeClr val="tx1"/>
                </a:solidFill>
              </a:rPr>
              <a:t>, </a:t>
            </a:r>
            <a:r>
              <a:rPr lang="fr-FR" sz="1500" b="1" dirty="0" err="1" smtClean="0">
                <a:solidFill>
                  <a:schemeClr val="tx1"/>
                </a:solidFill>
              </a:rPr>
              <a:t>SQLite</a:t>
            </a:r>
            <a:r>
              <a:rPr lang="fr-FR" sz="1500" b="1" dirty="0">
                <a:solidFill>
                  <a:schemeClr val="tx1"/>
                </a:solidFill>
              </a:rPr>
              <a:t>, </a:t>
            </a:r>
            <a:r>
              <a:rPr lang="fr-FR" sz="1500" b="1" dirty="0" smtClean="0">
                <a:solidFill>
                  <a:schemeClr val="tx1"/>
                </a:solidFill>
              </a:rPr>
              <a:t>PostgreSQL</a:t>
            </a:r>
          </a:p>
          <a:p>
            <a:pPr marL="0" indent="0">
              <a:buNone/>
            </a:pPr>
            <a:r>
              <a:rPr lang="fr-FR" sz="1500" b="1" dirty="0">
                <a:solidFill>
                  <a:schemeClr val="tx1"/>
                </a:solidFill>
              </a:rPr>
              <a:t>APP.CONFIG</a:t>
            </a:r>
            <a:endParaRPr lang="fr-FR" sz="1500" dirty="0"/>
          </a:p>
          <a:p>
            <a:pPr marL="0" indent="0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819758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smtClean="0"/>
              <a:t>massive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sz="1500" b="1" dirty="0" smtClean="0"/>
              <a:t>CONFIG: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public </a:t>
            </a:r>
            <a:r>
              <a:rPr lang="fr-FR" sz="1500" dirty="0" err="1"/>
              <a:t>void</a:t>
            </a:r>
            <a:r>
              <a:rPr lang="fr-FR" sz="1500" dirty="0"/>
              <a:t> </a:t>
            </a:r>
            <a:r>
              <a:rPr lang="fr-FR" sz="1500" dirty="0" err="1"/>
              <a:t>ConfigureServices</a:t>
            </a:r>
            <a:r>
              <a:rPr lang="fr-FR" sz="1500" dirty="0"/>
              <a:t>(</a:t>
            </a:r>
            <a:r>
              <a:rPr lang="fr-FR" sz="1500" dirty="0" err="1"/>
              <a:t>IServiceCollection</a:t>
            </a:r>
            <a:r>
              <a:rPr lang="fr-FR" sz="1500" dirty="0"/>
              <a:t> services</a:t>
            </a:r>
            <a:r>
              <a:rPr lang="fr-FR" sz="1500" dirty="0" smtClean="0"/>
              <a:t>)</a:t>
            </a:r>
            <a:br>
              <a:rPr lang="fr-FR" sz="1500" dirty="0" smtClean="0"/>
            </a:br>
            <a:r>
              <a:rPr lang="fr-FR" sz="1500" dirty="0" smtClean="0"/>
              <a:t>{</a:t>
            </a:r>
            <a:r>
              <a:rPr lang="fr-FR" sz="1500" dirty="0"/>
              <a:t/>
            </a:r>
            <a:br>
              <a:rPr lang="fr-FR" sz="1500" dirty="0"/>
            </a:br>
            <a:r>
              <a:rPr lang="fr-FR" sz="1500" dirty="0" smtClean="0"/>
              <a:t>	</a:t>
            </a:r>
            <a:r>
              <a:rPr lang="fr-FR" sz="1500" b="1" dirty="0" err="1" smtClean="0"/>
              <a:t>services.AddScoped</a:t>
            </a:r>
            <a:r>
              <a:rPr lang="fr-FR" sz="1500" b="1" dirty="0" smtClean="0"/>
              <a:t>&lt;</a:t>
            </a:r>
            <a:r>
              <a:rPr lang="fr-FR" sz="1500" b="1" dirty="0" err="1" smtClean="0"/>
              <a:t>ICookBookRepository</a:t>
            </a:r>
            <a:r>
              <a:rPr lang="fr-FR" sz="1500" b="1" dirty="0" smtClean="0"/>
              <a:t>, </a:t>
            </a:r>
            <a:r>
              <a:rPr lang="fr-FR" sz="1500" b="1" dirty="0" err="1" smtClean="0"/>
              <a:t>CookBookRepository</a:t>
            </a:r>
            <a:r>
              <a:rPr lang="fr-FR" sz="1500" b="1" dirty="0" smtClean="0"/>
              <a:t>&gt;();</a:t>
            </a:r>
            <a:br>
              <a:rPr lang="fr-FR" sz="1500" b="1" dirty="0" smtClean="0"/>
            </a:br>
            <a:r>
              <a:rPr lang="fr-FR" sz="1500" dirty="0" smtClean="0"/>
              <a:t>}</a:t>
            </a:r>
          </a:p>
          <a:p>
            <a:pPr marL="0" indent="0">
              <a:buNone/>
            </a:pPr>
            <a:endParaRPr lang="fr-FR" sz="1500" b="1" dirty="0"/>
          </a:p>
          <a:p>
            <a:pPr marL="0" indent="0">
              <a:buNone/>
            </a:pPr>
            <a:r>
              <a:rPr lang="fr-FR" sz="1500" dirty="0"/>
              <a:t>public class </a:t>
            </a:r>
            <a:r>
              <a:rPr lang="fr-FR" sz="1500" b="1" dirty="0"/>
              <a:t>Book</a:t>
            </a:r>
            <a:r>
              <a:rPr lang="fr-FR" sz="1500" dirty="0"/>
              <a:t> : </a:t>
            </a:r>
            <a:r>
              <a:rPr lang="fr-FR" sz="1500" b="1" dirty="0" err="1"/>
              <a:t>DynamicModel</a:t>
            </a:r>
            <a:r>
              <a:rPr lang="fr-FR" sz="1500" dirty="0"/>
              <a:t/>
            </a:r>
            <a:br>
              <a:rPr lang="fr-FR" sz="1500" dirty="0"/>
            </a:br>
            <a:r>
              <a:rPr lang="fr-FR" sz="1500" dirty="0"/>
              <a:t>{</a:t>
            </a:r>
            <a:br>
              <a:rPr lang="fr-FR" sz="1500" dirty="0"/>
            </a:br>
            <a:r>
              <a:rPr lang="fr-FR" sz="1500" dirty="0"/>
              <a:t>	</a:t>
            </a:r>
            <a:r>
              <a:rPr lang="en-US" sz="1500" b="1" dirty="0"/>
              <a:t>public Book():base("</a:t>
            </a:r>
            <a:r>
              <a:rPr lang="en-US" sz="1500" b="1" dirty="0" err="1"/>
              <a:t>DbConnection</a:t>
            </a:r>
            <a:r>
              <a:rPr lang="en-US" sz="1500" b="1" dirty="0"/>
              <a:t>", "</a:t>
            </a:r>
            <a:r>
              <a:rPr lang="en-US" sz="1500" b="1" dirty="0" err="1"/>
              <a:t>Book","Id</a:t>
            </a:r>
            <a:r>
              <a:rPr lang="en-US" sz="1500" b="1" dirty="0"/>
              <a:t>") { }</a:t>
            </a:r>
            <a:br>
              <a:rPr lang="en-US" sz="1500" b="1" dirty="0"/>
            </a:b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	public </a:t>
            </a:r>
            <a:r>
              <a:rPr lang="en-US" sz="1500" dirty="0" err="1"/>
              <a:t>int</a:t>
            </a:r>
            <a:r>
              <a:rPr lang="en-US" sz="1500" dirty="0"/>
              <a:t> Id { get; set; }</a:t>
            </a:r>
            <a:br>
              <a:rPr lang="en-US" sz="1500" dirty="0"/>
            </a:br>
            <a:r>
              <a:rPr lang="en-US" sz="1500" dirty="0"/>
              <a:t>	public string Name { get; set; }</a:t>
            </a:r>
            <a:br>
              <a:rPr lang="en-US" sz="1500" dirty="0"/>
            </a:br>
            <a:r>
              <a:rPr lang="fr-FR" sz="1500" dirty="0"/>
              <a:t>}</a:t>
            </a:r>
          </a:p>
          <a:p>
            <a:pPr marL="0" indent="0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2354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DES LIEUX : EF CORE 1.0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8"/>
          </a:xfrm>
        </p:spPr>
        <p:txBody>
          <a:bodyPr anchor="t" anchorCtr="0">
            <a:normAutofit/>
          </a:bodyPr>
          <a:lstStyle/>
          <a:p>
            <a:r>
              <a:rPr lang="fr-FR" sz="1600" b="1" dirty="0" smtClean="0"/>
              <a:t>Nouvelles sources de données</a:t>
            </a:r>
          </a:p>
          <a:p>
            <a:pPr lvl="1"/>
            <a:r>
              <a:rPr lang="fr-FR" dirty="0" smtClean="0"/>
              <a:t>Relationnelles (SQL Server, SQL Lite, SQL Compact, </a:t>
            </a:r>
            <a:r>
              <a:rPr lang="fr-FR" dirty="0" err="1" smtClean="0"/>
              <a:t>Postgres</a:t>
            </a:r>
            <a:r>
              <a:rPr lang="fr-FR" dirty="0" smtClean="0"/>
              <a:t>, MySQL, Oracle)</a:t>
            </a:r>
          </a:p>
          <a:p>
            <a:pPr lvl="1"/>
            <a:r>
              <a:rPr lang="fr-FR" dirty="0" smtClean="0"/>
              <a:t>Non relationnelles (Redis, Azure Table Storage)</a:t>
            </a:r>
          </a:p>
          <a:p>
            <a:pPr lvl="1"/>
            <a:r>
              <a:rPr lang="fr-FR" dirty="0" err="1" smtClean="0"/>
              <a:t>InMemory</a:t>
            </a:r>
            <a:r>
              <a:rPr lang="fr-FR" dirty="0" smtClean="0"/>
              <a:t> (à utiliser pour les test)</a:t>
            </a:r>
          </a:p>
          <a:p>
            <a:pPr lvl="1"/>
            <a:r>
              <a:rPr lang="fr-FR" dirty="0" smtClean="0"/>
              <a:t>Providers disponibles uniquement pour les SGBD relationnels pour la v 1.0</a:t>
            </a:r>
          </a:p>
          <a:p>
            <a:pPr lvl="1"/>
            <a:r>
              <a:rPr lang="fr-FR" dirty="0" smtClean="0"/>
              <a:t>Possibilité de créer son propre provider</a:t>
            </a:r>
          </a:p>
        </p:txBody>
      </p:sp>
    </p:spTree>
    <p:extLst>
      <p:ext uri="{BB962C8B-B14F-4D97-AF65-F5344CB8AC3E}">
        <p14:creationId xmlns:p14="http://schemas.microsoft.com/office/powerpoint/2010/main" val="3724256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smtClean="0"/>
              <a:t>massive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sz="1500" b="1" dirty="0" smtClean="0"/>
              <a:t>REPO:</a:t>
            </a:r>
            <a:br>
              <a:rPr lang="fr-FR" sz="1500" b="1" dirty="0" smtClean="0"/>
            </a:br>
            <a:r>
              <a:rPr lang="fr-FR" sz="1500" dirty="0" smtClean="0"/>
              <a:t>public </a:t>
            </a:r>
            <a:r>
              <a:rPr lang="fr-FR" sz="1500" b="1" dirty="0" err="1"/>
              <a:t>async</a:t>
            </a:r>
            <a:r>
              <a:rPr lang="fr-FR" sz="1500" b="1" dirty="0"/>
              <a:t> </a:t>
            </a:r>
            <a:r>
              <a:rPr lang="fr-FR" sz="1500" b="1" dirty="0" err="1"/>
              <a:t>Task</a:t>
            </a:r>
            <a:r>
              <a:rPr lang="fr-FR" sz="1500" b="1" dirty="0"/>
              <a:t>&lt;</a:t>
            </a:r>
            <a:r>
              <a:rPr lang="fr-FR" sz="1500" b="1" dirty="0" err="1"/>
              <a:t>IList</a:t>
            </a:r>
            <a:r>
              <a:rPr lang="fr-FR" sz="1500" b="1" dirty="0"/>
              <a:t>&lt;</a:t>
            </a:r>
            <a:r>
              <a:rPr lang="fr-FR" sz="1500" b="1" dirty="0" err="1"/>
              <a:t>dynamic</a:t>
            </a:r>
            <a:r>
              <a:rPr lang="fr-FR" sz="1500" b="1" dirty="0"/>
              <a:t>&gt;&gt; </a:t>
            </a:r>
            <a:r>
              <a:rPr lang="fr-FR" sz="1500" b="1" dirty="0" err="1"/>
              <a:t>GetAll</a:t>
            </a:r>
            <a:r>
              <a:rPr lang="fr-FR" sz="1500" dirty="0"/>
              <a:t>()</a:t>
            </a:r>
            <a:br>
              <a:rPr lang="fr-FR" sz="1500" dirty="0"/>
            </a:br>
            <a:r>
              <a:rPr lang="fr-FR" sz="1500" dirty="0"/>
              <a:t>{</a:t>
            </a:r>
            <a:r>
              <a:rPr lang="fr-FR" sz="1500" b="1" dirty="0"/>
              <a:t/>
            </a:r>
            <a:br>
              <a:rPr lang="fr-FR" sz="1500" b="1" dirty="0"/>
            </a:br>
            <a:r>
              <a:rPr lang="fr-FR" sz="1500" b="1" dirty="0"/>
              <a:t>	return </a:t>
            </a:r>
            <a:r>
              <a:rPr lang="fr-FR" sz="1500" b="1" dirty="0" err="1"/>
              <a:t>await</a:t>
            </a:r>
            <a:r>
              <a:rPr lang="fr-FR" sz="1500" b="1" dirty="0"/>
              <a:t> </a:t>
            </a:r>
            <a:r>
              <a:rPr lang="fr-FR" sz="1500" b="1" dirty="0" err="1"/>
              <a:t>table.AllAsync</a:t>
            </a:r>
            <a:r>
              <a:rPr lang="fr-FR" sz="1500" b="1" dirty="0"/>
              <a:t>();</a:t>
            </a:r>
            <a:br>
              <a:rPr lang="fr-FR" sz="1500" b="1" dirty="0"/>
            </a:br>
            <a:r>
              <a:rPr lang="fr-FR" sz="1500" dirty="0" smtClean="0"/>
              <a:t>}</a:t>
            </a:r>
          </a:p>
          <a:p>
            <a:pPr marL="0" indent="0">
              <a:buNone/>
            </a:pPr>
            <a:r>
              <a:rPr lang="fr-FR" sz="1500" dirty="0"/>
              <a:t/>
            </a:r>
            <a:br>
              <a:rPr lang="fr-FR" sz="1500" dirty="0"/>
            </a:br>
            <a:r>
              <a:rPr lang="fr-FR" sz="1500" dirty="0"/>
              <a:t>public </a:t>
            </a:r>
            <a:r>
              <a:rPr lang="fr-FR" sz="1500" b="1" dirty="0" err="1"/>
              <a:t>async</a:t>
            </a:r>
            <a:r>
              <a:rPr lang="fr-FR" sz="1500" b="1" dirty="0"/>
              <a:t> </a:t>
            </a:r>
            <a:r>
              <a:rPr lang="fr-FR" sz="1500" b="1" dirty="0" err="1"/>
              <a:t>Task</a:t>
            </a:r>
            <a:r>
              <a:rPr lang="fr-FR" sz="1500" b="1" dirty="0"/>
              <a:t>&lt;</a:t>
            </a:r>
            <a:r>
              <a:rPr lang="fr-FR" sz="1500" b="1" dirty="0" err="1"/>
              <a:t>dynamic</a:t>
            </a:r>
            <a:r>
              <a:rPr lang="fr-FR" sz="1500" b="1" dirty="0"/>
              <a:t>&gt; </a:t>
            </a:r>
            <a:r>
              <a:rPr lang="fr-FR" sz="1500" b="1" dirty="0" err="1"/>
              <a:t>GetByID</a:t>
            </a:r>
            <a:r>
              <a:rPr lang="fr-FR" sz="1500" b="1" dirty="0"/>
              <a:t>(</a:t>
            </a:r>
            <a:r>
              <a:rPr lang="fr-FR" sz="1500" b="1" dirty="0" err="1"/>
              <a:t>int</a:t>
            </a:r>
            <a:r>
              <a:rPr lang="fr-FR" sz="1500" b="1" dirty="0"/>
              <a:t> id)</a:t>
            </a:r>
            <a:br>
              <a:rPr lang="fr-FR" sz="1500" b="1" dirty="0"/>
            </a:br>
            <a:r>
              <a:rPr lang="fr-FR" sz="1500" dirty="0"/>
              <a:t>{</a:t>
            </a:r>
            <a:r>
              <a:rPr lang="fr-FR" sz="1500" b="1" dirty="0"/>
              <a:t/>
            </a:r>
            <a:br>
              <a:rPr lang="fr-FR" sz="1500" b="1" dirty="0"/>
            </a:br>
            <a:r>
              <a:rPr lang="fr-FR" sz="1500" b="1" dirty="0"/>
              <a:t>	return </a:t>
            </a:r>
            <a:r>
              <a:rPr lang="fr-FR" sz="1500" b="1" dirty="0" err="1"/>
              <a:t>await</a:t>
            </a:r>
            <a:r>
              <a:rPr lang="fr-FR" sz="1500" b="1" dirty="0"/>
              <a:t> </a:t>
            </a:r>
            <a:r>
              <a:rPr lang="fr-FR" sz="1500" b="1" dirty="0" err="1"/>
              <a:t>table.SingleAsync</a:t>
            </a:r>
            <a:r>
              <a:rPr lang="fr-FR" sz="1500" b="1" dirty="0"/>
              <a:t>($"WHERE Id={id}");</a:t>
            </a:r>
            <a:br>
              <a:rPr lang="fr-FR" sz="1500" b="1" dirty="0"/>
            </a:br>
            <a:r>
              <a:rPr lang="fr-FR" sz="1500" dirty="0"/>
              <a:t>}</a:t>
            </a:r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228003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smtClean="0"/>
              <a:t>massive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sz="1500" dirty="0" smtClean="0"/>
              <a:t>public </a:t>
            </a:r>
            <a:r>
              <a:rPr lang="fr-FR" sz="1500" b="1" dirty="0" err="1"/>
              <a:t>async</a:t>
            </a:r>
            <a:r>
              <a:rPr lang="fr-FR" sz="1500" b="1" dirty="0"/>
              <a:t> </a:t>
            </a:r>
            <a:r>
              <a:rPr lang="fr-FR" sz="1500" b="1" dirty="0" err="1"/>
              <a:t>Task</a:t>
            </a:r>
            <a:r>
              <a:rPr lang="fr-FR" sz="1500" b="1" dirty="0"/>
              <a:t> </a:t>
            </a:r>
            <a:r>
              <a:rPr lang="fr-FR" sz="1500" b="1" dirty="0" err="1"/>
              <a:t>Add</a:t>
            </a:r>
            <a:r>
              <a:rPr lang="fr-FR" sz="1500" b="1" dirty="0"/>
              <a:t>(</a:t>
            </a:r>
            <a:r>
              <a:rPr lang="fr-FR" sz="1500" b="1" dirty="0" err="1"/>
              <a:t>dynamic</a:t>
            </a:r>
            <a:r>
              <a:rPr lang="fr-FR" sz="1500" b="1" dirty="0"/>
              <a:t> book)</a:t>
            </a:r>
            <a:br>
              <a:rPr lang="fr-FR" sz="1500" b="1" dirty="0"/>
            </a:br>
            <a:r>
              <a:rPr lang="fr-FR" sz="1500" dirty="0" smtClean="0"/>
              <a:t>{</a:t>
            </a:r>
            <a:r>
              <a:rPr lang="fr-FR" sz="1500" b="1" dirty="0"/>
              <a:t/>
            </a:r>
            <a:br>
              <a:rPr lang="fr-FR" sz="1500" b="1" dirty="0"/>
            </a:br>
            <a:r>
              <a:rPr lang="fr-FR" sz="1500" b="1" dirty="0"/>
              <a:t>	</a:t>
            </a:r>
            <a:r>
              <a:rPr lang="fr-FR" sz="1500" b="1" dirty="0" err="1"/>
              <a:t>await</a:t>
            </a:r>
            <a:r>
              <a:rPr lang="fr-FR" sz="1500" b="1" dirty="0"/>
              <a:t> </a:t>
            </a:r>
            <a:r>
              <a:rPr lang="fr-FR" sz="1500" b="1" dirty="0" err="1"/>
              <a:t>table.InsertAsync</a:t>
            </a:r>
            <a:r>
              <a:rPr lang="fr-FR" sz="1500" b="1" dirty="0"/>
              <a:t>(book);</a:t>
            </a:r>
            <a:r>
              <a:rPr lang="fr-FR" sz="1500" dirty="0"/>
              <a:t/>
            </a:r>
            <a:br>
              <a:rPr lang="fr-FR" sz="1500" dirty="0"/>
            </a:br>
            <a:r>
              <a:rPr lang="fr-FR" sz="1500" dirty="0"/>
              <a:t>}</a:t>
            </a:r>
            <a:br>
              <a:rPr lang="fr-FR" sz="1500" dirty="0"/>
            </a:br>
            <a:r>
              <a:rPr lang="fr-FR" sz="1500" dirty="0"/>
              <a:t/>
            </a:r>
            <a:br>
              <a:rPr lang="fr-FR" sz="1500" dirty="0"/>
            </a:br>
            <a:r>
              <a:rPr lang="fr-FR" sz="1500" dirty="0"/>
              <a:t>public </a:t>
            </a:r>
            <a:r>
              <a:rPr lang="fr-FR" sz="1500" b="1" dirty="0" err="1"/>
              <a:t>async</a:t>
            </a:r>
            <a:r>
              <a:rPr lang="fr-FR" sz="1500" b="1" dirty="0"/>
              <a:t> </a:t>
            </a:r>
            <a:r>
              <a:rPr lang="fr-FR" sz="1500" b="1" dirty="0" err="1"/>
              <a:t>Task</a:t>
            </a:r>
            <a:r>
              <a:rPr lang="fr-FR" sz="1500" b="1" dirty="0"/>
              <a:t> Update(</a:t>
            </a:r>
            <a:r>
              <a:rPr lang="fr-FR" sz="1500" b="1" dirty="0" err="1"/>
              <a:t>dynamic</a:t>
            </a:r>
            <a:r>
              <a:rPr lang="fr-FR" sz="1500" b="1" dirty="0"/>
              <a:t> book)</a:t>
            </a:r>
            <a:br>
              <a:rPr lang="fr-FR" sz="1500" b="1" dirty="0"/>
            </a:br>
            <a:r>
              <a:rPr lang="fr-FR" sz="1500" dirty="0" smtClean="0"/>
              <a:t>{</a:t>
            </a:r>
            <a:r>
              <a:rPr lang="fr-FR" sz="1500" b="1" dirty="0"/>
              <a:t/>
            </a:r>
            <a:br>
              <a:rPr lang="fr-FR" sz="1500" b="1" dirty="0"/>
            </a:br>
            <a:r>
              <a:rPr lang="fr-FR" sz="1500" b="1" dirty="0"/>
              <a:t>	</a:t>
            </a:r>
            <a:r>
              <a:rPr lang="fr-FR" sz="1500" b="1" dirty="0" err="1"/>
              <a:t>await</a:t>
            </a:r>
            <a:r>
              <a:rPr lang="fr-FR" sz="1500" b="1" dirty="0"/>
              <a:t> </a:t>
            </a:r>
            <a:r>
              <a:rPr lang="fr-FR" sz="1500" b="1" dirty="0" err="1"/>
              <a:t>table.UpdateAsync</a:t>
            </a:r>
            <a:r>
              <a:rPr lang="fr-FR" sz="1500" b="1" dirty="0"/>
              <a:t>(book, </a:t>
            </a:r>
            <a:r>
              <a:rPr lang="fr-FR" sz="1500" b="1" dirty="0" err="1"/>
              <a:t>book.Id</a:t>
            </a:r>
            <a:r>
              <a:rPr lang="fr-FR" sz="1500" b="1" dirty="0"/>
              <a:t>);</a:t>
            </a:r>
            <a:br>
              <a:rPr lang="fr-FR" sz="1500" b="1" dirty="0"/>
            </a:br>
            <a:r>
              <a:rPr lang="fr-FR" sz="1500" dirty="0"/>
              <a:t>}</a:t>
            </a:r>
            <a:br>
              <a:rPr lang="fr-FR" sz="1500" dirty="0"/>
            </a:br>
            <a:r>
              <a:rPr lang="fr-FR" sz="1500" dirty="0"/>
              <a:t/>
            </a:r>
            <a:br>
              <a:rPr lang="fr-FR" sz="1500" dirty="0"/>
            </a:br>
            <a:r>
              <a:rPr lang="fr-FR" sz="1500" dirty="0"/>
              <a:t>public </a:t>
            </a:r>
            <a:r>
              <a:rPr lang="fr-FR" sz="1500" b="1" dirty="0" err="1"/>
              <a:t>async</a:t>
            </a:r>
            <a:r>
              <a:rPr lang="fr-FR" sz="1500" b="1" dirty="0"/>
              <a:t> </a:t>
            </a:r>
            <a:r>
              <a:rPr lang="fr-FR" sz="1500" b="1" dirty="0" err="1"/>
              <a:t>Task</a:t>
            </a:r>
            <a:r>
              <a:rPr lang="fr-FR" sz="1500" b="1" dirty="0"/>
              <a:t> </a:t>
            </a:r>
            <a:r>
              <a:rPr lang="fr-FR" sz="1500" b="1" dirty="0" err="1"/>
              <a:t>Delete</a:t>
            </a:r>
            <a:r>
              <a:rPr lang="fr-FR" sz="1500" b="1" dirty="0"/>
              <a:t>(</a:t>
            </a:r>
            <a:r>
              <a:rPr lang="fr-FR" sz="1500" b="1" dirty="0" err="1"/>
              <a:t>int</a:t>
            </a:r>
            <a:r>
              <a:rPr lang="fr-FR" sz="1500" b="1" dirty="0"/>
              <a:t> id)</a:t>
            </a:r>
            <a:br>
              <a:rPr lang="fr-FR" sz="1500" b="1" dirty="0"/>
            </a:br>
            <a:r>
              <a:rPr lang="fr-FR" sz="1500" dirty="0" smtClean="0"/>
              <a:t>{</a:t>
            </a:r>
            <a:r>
              <a:rPr lang="fr-FR" sz="1500" b="1" dirty="0"/>
              <a:t/>
            </a:r>
            <a:br>
              <a:rPr lang="fr-FR" sz="1500" b="1" dirty="0"/>
            </a:br>
            <a:r>
              <a:rPr lang="fr-FR" sz="1500" b="1" dirty="0"/>
              <a:t>	</a:t>
            </a:r>
            <a:r>
              <a:rPr lang="fr-FR" sz="1500" b="1" dirty="0" err="1"/>
              <a:t>await</a:t>
            </a:r>
            <a:r>
              <a:rPr lang="fr-FR" sz="1500" b="1" dirty="0"/>
              <a:t> </a:t>
            </a:r>
            <a:r>
              <a:rPr lang="fr-FR" sz="1500" b="1" dirty="0" err="1"/>
              <a:t>table.DeleteAsync</a:t>
            </a:r>
            <a:r>
              <a:rPr lang="fr-FR" sz="1500" b="1" dirty="0"/>
              <a:t>(id);</a:t>
            </a:r>
            <a:br>
              <a:rPr lang="fr-FR" sz="1500" b="1" dirty="0"/>
            </a:br>
            <a:r>
              <a:rPr lang="fr-FR" sz="1500" dirty="0" smtClean="0"/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639443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/>
              <a:t>simple.data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sz="1500" b="1" dirty="0" smtClean="0"/>
              <a:t>POCO</a:t>
            </a:r>
          </a:p>
          <a:p>
            <a:pPr marL="0" indent="0">
              <a:buNone/>
            </a:pPr>
            <a:r>
              <a:rPr lang="fr-FR" sz="1500" b="1" dirty="0" smtClean="0"/>
              <a:t>DYNAMIC OBJECTS</a:t>
            </a:r>
          </a:p>
          <a:p>
            <a:pPr marL="0" indent="0">
              <a:buNone/>
            </a:pPr>
            <a:r>
              <a:rPr lang="fr-FR" sz="1500" b="1" dirty="0" smtClean="0"/>
              <a:t>MULTIPLE RESULTS</a:t>
            </a:r>
          </a:p>
          <a:p>
            <a:pPr marL="0" indent="0">
              <a:buNone/>
            </a:pPr>
            <a:r>
              <a:rPr lang="fr-FR" sz="1500" b="1" dirty="0" smtClean="0"/>
              <a:t>STORED PROCEDURE</a:t>
            </a:r>
          </a:p>
          <a:p>
            <a:pPr marL="0" indent="0">
              <a:buNone/>
            </a:pPr>
            <a:r>
              <a:rPr lang="fr-FR" sz="1500" b="1" dirty="0" smtClean="0"/>
              <a:t>TRANSACTION</a:t>
            </a:r>
          </a:p>
          <a:p>
            <a:pPr marL="0" indent="0">
              <a:buNone/>
            </a:pPr>
            <a:r>
              <a:rPr lang="fr-FR" sz="1500" b="1" dirty="0" smtClean="0"/>
              <a:t>ASYNC</a:t>
            </a:r>
          </a:p>
          <a:p>
            <a:pPr marL="0" indent="0">
              <a:buNone/>
            </a:pPr>
            <a:r>
              <a:rPr lang="fr-FR" sz="1500" b="1" dirty="0"/>
              <a:t>PROVIDERS:  </a:t>
            </a:r>
            <a:r>
              <a:rPr lang="fr-FR" sz="1500" b="1" dirty="0" smtClean="0"/>
              <a:t>	</a:t>
            </a:r>
            <a:r>
              <a:rPr lang="fr-FR" sz="1500" b="1" dirty="0">
                <a:solidFill>
                  <a:schemeClr val="tx1"/>
                </a:solidFill>
              </a:rPr>
              <a:t>SQL Server, SQL Azure, SQL Server Compact, Oracle, MySQL, </a:t>
            </a:r>
            <a:r>
              <a:rPr lang="fr-FR" sz="1500" b="1" dirty="0" err="1">
                <a:solidFill>
                  <a:schemeClr val="tx1"/>
                </a:solidFill>
              </a:rPr>
              <a:t>SQLite</a:t>
            </a:r>
            <a:r>
              <a:rPr lang="fr-FR" sz="1500" b="1" dirty="0">
                <a:solidFill>
                  <a:schemeClr val="tx1"/>
                </a:solidFill>
              </a:rPr>
              <a:t>, PostgreSQL, </a:t>
            </a:r>
            <a:r>
              <a:rPr lang="fr-FR" sz="1500" b="1" dirty="0" err="1">
                <a:solidFill>
                  <a:schemeClr val="tx1"/>
                </a:solidFill>
              </a:rPr>
              <a:t>SQLAnywhere</a:t>
            </a:r>
            <a:r>
              <a:rPr lang="fr-FR" sz="1500" b="1" dirty="0">
                <a:solidFill>
                  <a:schemeClr val="tx1"/>
                </a:solidFill>
              </a:rPr>
              <a:t>, </a:t>
            </a:r>
            <a:r>
              <a:rPr lang="fr-FR" sz="1500" b="1" dirty="0" err="1">
                <a:solidFill>
                  <a:schemeClr val="tx1"/>
                </a:solidFill>
              </a:rPr>
              <a:t>Informix</a:t>
            </a:r>
            <a:r>
              <a:rPr lang="fr-FR" sz="1500" b="1" dirty="0">
                <a:solidFill>
                  <a:schemeClr val="tx1"/>
                </a:solidFill>
              </a:rPr>
              <a:t>, </a:t>
            </a:r>
            <a:r>
              <a:rPr lang="fr-FR" sz="1500" b="1" dirty="0" err="1">
                <a:solidFill>
                  <a:schemeClr val="tx1"/>
                </a:solidFill>
              </a:rPr>
              <a:t>MongoDB</a:t>
            </a:r>
            <a:r>
              <a:rPr lang="fr-FR" sz="1500" b="1" dirty="0">
                <a:solidFill>
                  <a:schemeClr val="tx1"/>
                </a:solidFill>
              </a:rPr>
              <a:t>, </a:t>
            </a:r>
            <a:r>
              <a:rPr lang="fr-FR" sz="1500" b="1" dirty="0" err="1">
                <a:solidFill>
                  <a:schemeClr val="tx1"/>
                </a:solidFill>
              </a:rPr>
              <a:t>OData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594806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simple.data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b="1" dirty="0" smtClean="0"/>
              <a:t>CONFIG: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>
                <a:solidFill>
                  <a:schemeClr val="accent1"/>
                </a:solidFill>
              </a:rPr>
              <a:t>public </a:t>
            </a:r>
            <a:r>
              <a:rPr lang="en-US" sz="1500" b="1" dirty="0">
                <a:solidFill>
                  <a:schemeClr val="accent1"/>
                </a:solidFill>
              </a:rPr>
              <a:t>Startup</a:t>
            </a:r>
            <a:r>
              <a:rPr lang="en-US" sz="1500" dirty="0">
                <a:solidFill>
                  <a:schemeClr val="accent1"/>
                </a:solidFill>
              </a:rPr>
              <a:t>(</a:t>
            </a:r>
            <a:r>
              <a:rPr lang="en-US" sz="1500" dirty="0" err="1">
                <a:solidFill>
                  <a:schemeClr val="accent1"/>
                </a:solidFill>
              </a:rPr>
              <a:t>IHostingEnvironment</a:t>
            </a:r>
            <a:r>
              <a:rPr lang="en-US" sz="1500" dirty="0">
                <a:solidFill>
                  <a:schemeClr val="accent1"/>
                </a:solidFill>
              </a:rPr>
              <a:t> </a:t>
            </a:r>
            <a:r>
              <a:rPr lang="en-US" sz="1500" dirty="0" err="1">
                <a:solidFill>
                  <a:schemeClr val="accent1"/>
                </a:solidFill>
              </a:rPr>
              <a:t>env</a:t>
            </a:r>
            <a:r>
              <a:rPr lang="en-US" sz="1500" dirty="0" smtClean="0">
                <a:solidFill>
                  <a:schemeClr val="accent1"/>
                </a:solidFill>
              </a:rPr>
              <a:t>)</a:t>
            </a:r>
            <a:br>
              <a:rPr lang="en-US" sz="1500" dirty="0" smtClean="0">
                <a:solidFill>
                  <a:schemeClr val="accent1"/>
                </a:solidFill>
              </a:rPr>
            </a:br>
            <a:r>
              <a:rPr lang="en-US" sz="1500" dirty="0" smtClean="0">
                <a:solidFill>
                  <a:schemeClr val="accent1"/>
                </a:solidFill>
              </a:rPr>
              <a:t>{</a:t>
            </a:r>
            <a:br>
              <a:rPr lang="en-US" sz="1500" dirty="0" smtClean="0">
                <a:solidFill>
                  <a:schemeClr val="accent1"/>
                </a:solidFill>
              </a:rPr>
            </a:br>
            <a:r>
              <a:rPr lang="en-US" sz="1500" dirty="0" smtClean="0">
                <a:solidFill>
                  <a:schemeClr val="accent1"/>
                </a:solidFill>
              </a:rPr>
              <a:t>	</a:t>
            </a:r>
            <a:r>
              <a:rPr lang="en-US" sz="1500" dirty="0" err="1" smtClean="0">
                <a:solidFill>
                  <a:schemeClr val="accent1"/>
                </a:solidFill>
              </a:rPr>
              <a:t>var</a:t>
            </a:r>
            <a:r>
              <a:rPr lang="en-US" sz="1500" dirty="0" smtClean="0">
                <a:solidFill>
                  <a:schemeClr val="accent1"/>
                </a:solidFill>
              </a:rPr>
              <a:t> </a:t>
            </a:r>
            <a:r>
              <a:rPr lang="en-US" sz="1500" dirty="0">
                <a:solidFill>
                  <a:schemeClr val="accent1"/>
                </a:solidFill>
              </a:rPr>
              <a:t>builder = new </a:t>
            </a:r>
            <a:r>
              <a:rPr lang="en-US" sz="1500" dirty="0" err="1">
                <a:solidFill>
                  <a:schemeClr val="accent1"/>
                </a:solidFill>
              </a:rPr>
              <a:t>ConfigurationBuilder</a:t>
            </a:r>
            <a:r>
              <a:rPr lang="en-US" sz="1500" dirty="0" smtClean="0">
                <a:solidFill>
                  <a:schemeClr val="accent1"/>
                </a:solidFill>
              </a:rPr>
              <a:t>()</a:t>
            </a:r>
            <a:br>
              <a:rPr lang="en-US" sz="1500" dirty="0" smtClean="0">
                <a:solidFill>
                  <a:schemeClr val="accent1"/>
                </a:solidFill>
              </a:rPr>
            </a:br>
            <a:r>
              <a:rPr lang="en-US" sz="1500" dirty="0" smtClean="0">
                <a:solidFill>
                  <a:schemeClr val="accent1"/>
                </a:solidFill>
              </a:rPr>
              <a:t>				.</a:t>
            </a:r>
            <a:r>
              <a:rPr lang="en-US" sz="1500" dirty="0" err="1">
                <a:solidFill>
                  <a:schemeClr val="accent1"/>
                </a:solidFill>
              </a:rPr>
              <a:t>SetBasePath</a:t>
            </a:r>
            <a:r>
              <a:rPr lang="en-US" sz="1500" dirty="0">
                <a:solidFill>
                  <a:schemeClr val="accent1"/>
                </a:solidFill>
              </a:rPr>
              <a:t>(</a:t>
            </a:r>
            <a:r>
              <a:rPr lang="en-US" sz="1500" dirty="0" err="1">
                <a:solidFill>
                  <a:schemeClr val="accent1"/>
                </a:solidFill>
              </a:rPr>
              <a:t>env.ContentRootPath</a:t>
            </a:r>
            <a:r>
              <a:rPr lang="en-US" sz="1500" dirty="0" smtClean="0">
                <a:solidFill>
                  <a:schemeClr val="accent1"/>
                </a:solidFill>
              </a:rPr>
              <a:t>)</a:t>
            </a:r>
            <a:br>
              <a:rPr lang="en-US" sz="1500" dirty="0" smtClean="0">
                <a:solidFill>
                  <a:schemeClr val="accent1"/>
                </a:solidFill>
              </a:rPr>
            </a:br>
            <a:r>
              <a:rPr lang="en-US" sz="1500" dirty="0" smtClean="0">
                <a:solidFill>
                  <a:schemeClr val="accent1"/>
                </a:solidFill>
              </a:rPr>
              <a:t>				.</a:t>
            </a:r>
            <a:r>
              <a:rPr lang="en-US" sz="1500" dirty="0" err="1">
                <a:solidFill>
                  <a:schemeClr val="accent1"/>
                </a:solidFill>
              </a:rPr>
              <a:t>AddJsonFile</a:t>
            </a:r>
            <a:r>
              <a:rPr lang="en-US" sz="1500" dirty="0">
                <a:solidFill>
                  <a:schemeClr val="accent1"/>
                </a:solidFill>
              </a:rPr>
              <a:t>("</a:t>
            </a:r>
            <a:r>
              <a:rPr lang="en-US" sz="1500" dirty="0" err="1">
                <a:solidFill>
                  <a:schemeClr val="accent1"/>
                </a:solidFill>
              </a:rPr>
              <a:t>appsettings.json</a:t>
            </a:r>
            <a:r>
              <a:rPr lang="en-US" sz="1500" dirty="0">
                <a:solidFill>
                  <a:schemeClr val="accent1"/>
                </a:solidFill>
              </a:rPr>
              <a:t>", optional: true, </a:t>
            </a:r>
            <a:r>
              <a:rPr lang="en-US" sz="1500" dirty="0" err="1">
                <a:solidFill>
                  <a:schemeClr val="accent1"/>
                </a:solidFill>
              </a:rPr>
              <a:t>reloadOnChange</a:t>
            </a:r>
            <a:r>
              <a:rPr lang="en-US" sz="1500" dirty="0">
                <a:solidFill>
                  <a:schemeClr val="accent1"/>
                </a:solidFill>
              </a:rPr>
              <a:t>: true</a:t>
            </a:r>
            <a:r>
              <a:rPr lang="en-US" sz="1500" dirty="0" smtClean="0">
                <a:solidFill>
                  <a:schemeClr val="accent1"/>
                </a:solidFill>
              </a:rPr>
              <a:t>);</a:t>
            </a:r>
            <a:br>
              <a:rPr lang="en-US" sz="1500" dirty="0" smtClean="0">
                <a:solidFill>
                  <a:schemeClr val="accent1"/>
                </a:solidFill>
              </a:rPr>
            </a:br>
            <a:r>
              <a:rPr lang="en-US" sz="1500" dirty="0" smtClean="0">
                <a:solidFill>
                  <a:schemeClr val="accent1"/>
                </a:solidFill>
              </a:rPr>
              <a:t>	</a:t>
            </a:r>
            <a:r>
              <a:rPr lang="en-US" sz="1500" b="1" dirty="0" smtClean="0">
                <a:solidFill>
                  <a:schemeClr val="accent1"/>
                </a:solidFill>
              </a:rPr>
              <a:t>Configuration</a:t>
            </a:r>
            <a:r>
              <a:rPr lang="en-US" sz="1500" dirty="0" smtClean="0">
                <a:solidFill>
                  <a:schemeClr val="accent1"/>
                </a:solidFill>
              </a:rPr>
              <a:t> </a:t>
            </a:r>
            <a:r>
              <a:rPr lang="en-US" sz="1500" dirty="0">
                <a:solidFill>
                  <a:schemeClr val="accent1"/>
                </a:solidFill>
              </a:rPr>
              <a:t>= </a:t>
            </a:r>
            <a:r>
              <a:rPr lang="en-US" sz="1500" dirty="0" err="1">
                <a:solidFill>
                  <a:schemeClr val="accent1"/>
                </a:solidFill>
              </a:rPr>
              <a:t>builder.Build</a:t>
            </a:r>
            <a:r>
              <a:rPr lang="en-US" sz="1500" dirty="0" smtClean="0">
                <a:solidFill>
                  <a:schemeClr val="accent1"/>
                </a:solidFill>
              </a:rPr>
              <a:t>();</a:t>
            </a:r>
            <a:br>
              <a:rPr lang="en-US" sz="1500" dirty="0" smtClean="0">
                <a:solidFill>
                  <a:schemeClr val="accent1"/>
                </a:solidFill>
              </a:rPr>
            </a:br>
            <a:r>
              <a:rPr lang="en-US" sz="1500" dirty="0" smtClean="0">
                <a:solidFill>
                  <a:schemeClr val="accent1"/>
                </a:solidFill>
              </a:rPr>
              <a:t>}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b="1" dirty="0" smtClean="0"/>
              <a:t>public </a:t>
            </a:r>
            <a:r>
              <a:rPr lang="en-US" sz="1500" b="1" dirty="0"/>
              <a:t>static </a:t>
            </a:r>
            <a:r>
              <a:rPr lang="en-US" sz="1500" b="1" dirty="0" err="1"/>
              <a:t>IConfigurationRoot</a:t>
            </a:r>
            <a:r>
              <a:rPr lang="en-US" sz="1500" b="1" dirty="0"/>
              <a:t> Configuration;</a:t>
            </a:r>
          </a:p>
          <a:p>
            <a:pPr marL="0" indent="0">
              <a:buNone/>
            </a:pPr>
            <a:r>
              <a:rPr lang="en-US" sz="1500" dirty="0"/>
              <a:t>public void </a:t>
            </a:r>
            <a:r>
              <a:rPr lang="en-US" sz="1500" dirty="0" err="1"/>
              <a:t>ConfigureServices</a:t>
            </a:r>
            <a:r>
              <a:rPr lang="en-US" sz="1500" dirty="0"/>
              <a:t>(</a:t>
            </a:r>
            <a:r>
              <a:rPr lang="en-US" sz="1500" dirty="0" err="1"/>
              <a:t>IServiceCollection</a:t>
            </a:r>
            <a:r>
              <a:rPr lang="en-US" sz="1500" dirty="0"/>
              <a:t> services</a:t>
            </a:r>
            <a:r>
              <a:rPr lang="en-US" sz="1500" dirty="0" smtClean="0"/>
              <a:t>)</a:t>
            </a:r>
            <a:br>
              <a:rPr lang="en-US" sz="1500" dirty="0" smtClean="0"/>
            </a:br>
            <a:r>
              <a:rPr lang="en-US" sz="1500" dirty="0" smtClean="0"/>
              <a:t>{</a:t>
            </a:r>
            <a:br>
              <a:rPr lang="en-US" sz="1500" dirty="0" smtClean="0"/>
            </a:br>
            <a:r>
              <a:rPr lang="en-US" sz="1500" dirty="0" smtClean="0"/>
              <a:t>	</a:t>
            </a:r>
            <a:r>
              <a:rPr lang="en-US" sz="1500" b="1" dirty="0" err="1" smtClean="0"/>
              <a:t>services.AddScoped</a:t>
            </a:r>
            <a:r>
              <a:rPr lang="en-US" sz="1500" b="1" dirty="0" smtClean="0"/>
              <a:t>&lt;</a:t>
            </a:r>
            <a:r>
              <a:rPr lang="en-US" sz="1500" b="1" dirty="0" err="1" smtClean="0"/>
              <a:t>ICookBookRepository</a:t>
            </a:r>
            <a:r>
              <a:rPr lang="en-US" sz="1500" b="1" dirty="0"/>
              <a:t>, </a:t>
            </a:r>
            <a:r>
              <a:rPr lang="en-US" sz="1500" b="1" dirty="0" err="1"/>
              <a:t>CookBookRepository</a:t>
            </a:r>
            <a:r>
              <a:rPr lang="en-US" sz="1500" b="1" dirty="0" smtClean="0"/>
              <a:t>&gt;()</a:t>
            </a:r>
            <a:br>
              <a:rPr lang="en-US" sz="1500" b="1" dirty="0" smtClean="0"/>
            </a:br>
            <a:r>
              <a:rPr lang="en-US" sz="1500" dirty="0" smtClean="0"/>
              <a:t>}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b="1" dirty="0" smtClean="0"/>
              <a:t>CTOR: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private </a:t>
            </a:r>
            <a:r>
              <a:rPr lang="en-US" sz="1500" dirty="0" err="1"/>
              <a:t>readonly</a:t>
            </a:r>
            <a:r>
              <a:rPr lang="en-US" sz="1500" dirty="0"/>
              <a:t> </a:t>
            </a:r>
            <a:r>
              <a:rPr lang="en-US" sz="1500" b="1" dirty="0"/>
              <a:t>dynamic _</a:t>
            </a:r>
            <a:r>
              <a:rPr lang="en-US" sz="1500" b="1" dirty="0" err="1"/>
              <a:t>db</a:t>
            </a:r>
            <a:r>
              <a:rPr lang="en-US" sz="1500" b="1" dirty="0"/>
              <a:t>;</a:t>
            </a:r>
          </a:p>
          <a:p>
            <a:pPr marL="0" indent="0">
              <a:buNone/>
            </a:pPr>
            <a:r>
              <a:rPr lang="en-US" sz="1500" dirty="0" smtClean="0"/>
              <a:t>public </a:t>
            </a:r>
            <a:r>
              <a:rPr lang="en-US" sz="1500" dirty="0" err="1" smtClean="0"/>
              <a:t>CookBookRepository</a:t>
            </a:r>
            <a:r>
              <a:rPr lang="en-US" sz="1500" dirty="0" smtClean="0"/>
              <a:t>()</a:t>
            </a:r>
            <a:br>
              <a:rPr lang="en-US" sz="1500" dirty="0" smtClean="0"/>
            </a:br>
            <a:r>
              <a:rPr lang="en-US" sz="1500" dirty="0" smtClean="0"/>
              <a:t>{</a:t>
            </a:r>
            <a:br>
              <a:rPr lang="en-US" sz="1500" dirty="0" smtClean="0"/>
            </a:br>
            <a:r>
              <a:rPr lang="en-US" sz="1500" dirty="0" smtClean="0"/>
              <a:t>	</a:t>
            </a:r>
            <a:r>
              <a:rPr lang="en-US" sz="1500" b="1" dirty="0" smtClean="0"/>
              <a:t>_</a:t>
            </a:r>
            <a:r>
              <a:rPr lang="en-US" sz="1500" b="1" dirty="0" err="1"/>
              <a:t>db</a:t>
            </a:r>
            <a:r>
              <a:rPr lang="en-US" sz="1500" b="1" dirty="0"/>
              <a:t> = </a:t>
            </a:r>
            <a:r>
              <a:rPr lang="en-US" sz="1500" b="1" dirty="0" err="1" smtClean="0"/>
              <a:t>Database.OpenConnection</a:t>
            </a:r>
            <a:r>
              <a:rPr lang="en-US" sz="1500" b="1" dirty="0" smtClean="0"/>
              <a:t>(</a:t>
            </a:r>
            <a:r>
              <a:rPr lang="fr-FR" sz="1500" b="1" dirty="0" err="1"/>
              <a:t>Startup.Configuration</a:t>
            </a:r>
            <a:r>
              <a:rPr lang="fr-FR" sz="1500" b="1" dirty="0"/>
              <a:t>["</a:t>
            </a:r>
            <a:r>
              <a:rPr lang="fr-FR" sz="1500" b="1" dirty="0" err="1"/>
              <a:t>connectionStrings:DbConnection</a:t>
            </a:r>
            <a:r>
              <a:rPr lang="fr-FR" sz="1500" b="1" dirty="0"/>
              <a:t>"]</a:t>
            </a:r>
            <a:r>
              <a:rPr lang="en-US" sz="1500" b="1" dirty="0" smtClean="0"/>
              <a:t>);</a:t>
            </a:r>
            <a:br>
              <a:rPr lang="en-US" sz="1500" b="1" dirty="0" smtClean="0"/>
            </a:br>
            <a:r>
              <a:rPr lang="en-US" sz="15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280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simple.data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fr-FR" sz="1500" b="1" dirty="0" smtClean="0"/>
              <a:t>REPO: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public </a:t>
            </a:r>
            <a:r>
              <a:rPr lang="fr-FR" sz="1500" b="1" dirty="0" err="1"/>
              <a:t>async</a:t>
            </a:r>
            <a:r>
              <a:rPr lang="fr-FR" sz="1500" b="1" dirty="0"/>
              <a:t> </a:t>
            </a:r>
            <a:r>
              <a:rPr lang="fr-FR" sz="1500" b="1" dirty="0" err="1"/>
              <a:t>Task</a:t>
            </a:r>
            <a:r>
              <a:rPr lang="fr-FR" sz="1500" b="1" dirty="0"/>
              <a:t>&lt;List&lt;Book&gt;&gt; </a:t>
            </a:r>
            <a:r>
              <a:rPr lang="fr-FR" sz="1500" b="1" dirty="0" err="1"/>
              <a:t>GetAll</a:t>
            </a:r>
            <a:r>
              <a:rPr lang="fr-FR" sz="1500" b="1" dirty="0" smtClean="0"/>
              <a:t>()</a:t>
            </a:r>
            <a:br>
              <a:rPr lang="fr-FR" sz="1500" b="1" dirty="0" smtClean="0"/>
            </a:br>
            <a:r>
              <a:rPr lang="fr-FR" sz="1500" dirty="0" smtClean="0"/>
              <a:t>{</a:t>
            </a:r>
            <a:br>
              <a:rPr lang="fr-FR" sz="1500" dirty="0" smtClean="0"/>
            </a:br>
            <a:r>
              <a:rPr lang="fr-FR" sz="1500" dirty="0" smtClean="0"/>
              <a:t>	</a:t>
            </a:r>
            <a:r>
              <a:rPr lang="fr-FR" sz="1500" b="1" dirty="0" smtClean="0"/>
              <a:t>return </a:t>
            </a:r>
            <a:r>
              <a:rPr lang="fr-FR" sz="1500" b="1" dirty="0" err="1"/>
              <a:t>await</a:t>
            </a:r>
            <a:r>
              <a:rPr lang="fr-FR" sz="1500" b="1" dirty="0"/>
              <a:t> _</a:t>
            </a:r>
            <a:r>
              <a:rPr lang="fr-FR" sz="1500" b="1" dirty="0" err="1"/>
              <a:t>db.Book.All</a:t>
            </a:r>
            <a:r>
              <a:rPr lang="fr-FR" sz="1500" b="1" dirty="0"/>
              <a:t>().</a:t>
            </a:r>
            <a:r>
              <a:rPr lang="fr-FR" sz="1500" b="1" dirty="0" err="1"/>
              <a:t>ToList</a:t>
            </a:r>
            <a:r>
              <a:rPr lang="fr-FR" sz="1500" b="1" dirty="0"/>
              <a:t>&lt;Book</a:t>
            </a:r>
            <a:r>
              <a:rPr lang="fr-FR" sz="1500" b="1" dirty="0" smtClean="0"/>
              <a:t>&gt;();</a:t>
            </a:r>
            <a:br>
              <a:rPr lang="fr-FR" sz="1500" b="1" dirty="0" smtClean="0"/>
            </a:br>
            <a:r>
              <a:rPr lang="fr-FR" sz="1500" dirty="0" smtClean="0"/>
              <a:t>	//</a:t>
            </a:r>
            <a:r>
              <a:rPr lang="fr-FR" sz="1500" dirty="0"/>
              <a:t>return </a:t>
            </a:r>
            <a:r>
              <a:rPr lang="fr-FR" sz="1500" dirty="0" err="1"/>
              <a:t>await</a:t>
            </a:r>
            <a:r>
              <a:rPr lang="fr-FR" sz="1500" dirty="0"/>
              <a:t> _</a:t>
            </a:r>
            <a:r>
              <a:rPr lang="fr-FR" sz="1500" dirty="0" err="1"/>
              <a:t>db</a:t>
            </a:r>
            <a:r>
              <a:rPr lang="fr-FR" sz="1500" dirty="0"/>
              <a:t>["Book"].All().</a:t>
            </a:r>
            <a:r>
              <a:rPr lang="fr-FR" sz="1500" dirty="0" err="1"/>
              <a:t>ToList</a:t>
            </a:r>
            <a:r>
              <a:rPr lang="fr-FR" sz="1500" dirty="0"/>
              <a:t>&lt;Book</a:t>
            </a:r>
            <a:r>
              <a:rPr lang="fr-FR" sz="1500" dirty="0" smtClean="0"/>
              <a:t>&gt;();</a:t>
            </a:r>
            <a:br>
              <a:rPr lang="fr-FR" sz="1500" dirty="0" smtClean="0"/>
            </a:br>
            <a:r>
              <a:rPr lang="fr-FR" sz="1500" dirty="0" smtClean="0"/>
              <a:t>}</a:t>
            </a:r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r>
              <a:rPr lang="fr-FR" sz="1500" dirty="0" smtClean="0"/>
              <a:t>public </a:t>
            </a:r>
            <a:r>
              <a:rPr lang="fr-FR" sz="1500" b="1" dirty="0" err="1"/>
              <a:t>async</a:t>
            </a:r>
            <a:r>
              <a:rPr lang="fr-FR" sz="1500" b="1" dirty="0"/>
              <a:t> </a:t>
            </a:r>
            <a:r>
              <a:rPr lang="fr-FR" sz="1500" b="1" dirty="0" err="1"/>
              <a:t>Task</a:t>
            </a:r>
            <a:r>
              <a:rPr lang="fr-FR" sz="1500" b="1" dirty="0"/>
              <a:t>&lt;Book&gt; </a:t>
            </a:r>
            <a:r>
              <a:rPr lang="fr-FR" sz="1500" b="1" dirty="0" err="1"/>
              <a:t>GetByID</a:t>
            </a:r>
            <a:r>
              <a:rPr lang="fr-FR" sz="1500" b="1" dirty="0"/>
              <a:t>(</a:t>
            </a:r>
            <a:r>
              <a:rPr lang="fr-FR" sz="1500" b="1" dirty="0" err="1"/>
              <a:t>int</a:t>
            </a:r>
            <a:r>
              <a:rPr lang="fr-FR" sz="1500" b="1" dirty="0"/>
              <a:t> id</a:t>
            </a:r>
            <a:r>
              <a:rPr lang="fr-FR" sz="1500" b="1" dirty="0" smtClean="0"/>
              <a:t>)</a:t>
            </a:r>
            <a:br>
              <a:rPr lang="fr-FR" sz="1500" b="1" dirty="0" smtClean="0"/>
            </a:br>
            <a:r>
              <a:rPr lang="fr-FR" sz="1500" dirty="0" smtClean="0"/>
              <a:t>{</a:t>
            </a:r>
            <a:br>
              <a:rPr lang="fr-FR" sz="1500" dirty="0" smtClean="0"/>
            </a:br>
            <a:r>
              <a:rPr lang="fr-FR" sz="1500" dirty="0" smtClean="0"/>
              <a:t>	</a:t>
            </a:r>
            <a:r>
              <a:rPr lang="fr-FR" sz="1500" b="1" dirty="0" smtClean="0"/>
              <a:t>return </a:t>
            </a:r>
            <a:r>
              <a:rPr lang="fr-FR" sz="1500" b="1" dirty="0" err="1"/>
              <a:t>await</a:t>
            </a:r>
            <a:r>
              <a:rPr lang="fr-FR" sz="1500" b="1" dirty="0"/>
              <a:t> _</a:t>
            </a:r>
            <a:r>
              <a:rPr lang="fr-FR" sz="1500" b="1" dirty="0" err="1"/>
              <a:t>db.Book.Find</a:t>
            </a:r>
            <a:r>
              <a:rPr lang="fr-FR" sz="1500" b="1" dirty="0"/>
              <a:t>(_</a:t>
            </a:r>
            <a:r>
              <a:rPr lang="fr-FR" sz="1500" b="1" dirty="0" err="1"/>
              <a:t>db.Book.Id</a:t>
            </a:r>
            <a:r>
              <a:rPr lang="fr-FR" sz="1500" b="1" dirty="0"/>
              <a:t> == id</a:t>
            </a:r>
            <a:r>
              <a:rPr lang="fr-FR" sz="1500" b="1" dirty="0" smtClean="0"/>
              <a:t>);</a:t>
            </a:r>
            <a:br>
              <a:rPr lang="fr-FR" sz="1500" b="1" dirty="0" smtClean="0"/>
            </a:br>
            <a:r>
              <a:rPr lang="fr-FR" sz="1500" dirty="0" smtClean="0"/>
              <a:t>	//</a:t>
            </a:r>
            <a:r>
              <a:rPr lang="fr-FR" sz="1500" dirty="0"/>
              <a:t>return </a:t>
            </a:r>
            <a:r>
              <a:rPr lang="fr-FR" sz="1500" dirty="0" err="1"/>
              <a:t>await</a:t>
            </a:r>
            <a:r>
              <a:rPr lang="fr-FR" sz="1500" dirty="0"/>
              <a:t> _</a:t>
            </a:r>
            <a:r>
              <a:rPr lang="fr-FR" sz="1500" dirty="0" err="1"/>
              <a:t>db.Book.Get</a:t>
            </a:r>
            <a:r>
              <a:rPr lang="fr-FR" sz="1500" dirty="0"/>
              <a:t>(id).</a:t>
            </a:r>
            <a:r>
              <a:rPr lang="fr-FR" sz="1500" dirty="0" err="1"/>
              <a:t>Cast</a:t>
            </a:r>
            <a:r>
              <a:rPr lang="fr-FR" sz="1500" dirty="0"/>
              <a:t>&lt;Book</a:t>
            </a:r>
            <a:r>
              <a:rPr lang="fr-FR" sz="1500" dirty="0" smtClean="0"/>
              <a:t>&gt;();</a:t>
            </a:r>
            <a:br>
              <a:rPr lang="fr-FR" sz="1500" dirty="0" smtClean="0"/>
            </a:br>
            <a:r>
              <a:rPr lang="fr-FR" sz="1500" dirty="0" smtClean="0"/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436321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simple.data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fr-FR" sz="1500" dirty="0"/>
              <a:t>public </a:t>
            </a:r>
            <a:r>
              <a:rPr lang="fr-FR" sz="1500" b="1" dirty="0" err="1"/>
              <a:t>async</a:t>
            </a:r>
            <a:r>
              <a:rPr lang="fr-FR" sz="1500" b="1" dirty="0"/>
              <a:t> </a:t>
            </a:r>
            <a:r>
              <a:rPr lang="fr-FR" sz="1500" b="1" dirty="0" err="1"/>
              <a:t>Task</a:t>
            </a:r>
            <a:r>
              <a:rPr lang="fr-FR" sz="1500" b="1" dirty="0"/>
              <a:t> </a:t>
            </a:r>
            <a:r>
              <a:rPr lang="fr-FR" sz="1500" b="1" dirty="0" err="1"/>
              <a:t>Add</a:t>
            </a:r>
            <a:r>
              <a:rPr lang="fr-FR" sz="1500" b="1" dirty="0"/>
              <a:t>(Book </a:t>
            </a:r>
            <a:r>
              <a:rPr lang="fr-FR" sz="1500" b="1" dirty="0" err="1"/>
              <a:t>book</a:t>
            </a:r>
            <a:r>
              <a:rPr lang="fr-FR" sz="1500" b="1" dirty="0" smtClean="0"/>
              <a:t>)</a:t>
            </a:r>
            <a:br>
              <a:rPr lang="fr-FR" sz="1500" b="1" dirty="0" smtClean="0"/>
            </a:br>
            <a:r>
              <a:rPr lang="fr-FR" sz="1500" dirty="0" smtClean="0"/>
              <a:t>{</a:t>
            </a:r>
            <a:br>
              <a:rPr lang="fr-FR" sz="1500" dirty="0" smtClean="0"/>
            </a:br>
            <a:r>
              <a:rPr lang="fr-FR" sz="1500" dirty="0" smtClean="0"/>
              <a:t>	</a:t>
            </a:r>
            <a:r>
              <a:rPr lang="fr-FR" sz="1500" b="1" dirty="0" err="1" smtClean="0"/>
              <a:t>await</a:t>
            </a:r>
            <a:r>
              <a:rPr lang="fr-FR" sz="1500" b="1" dirty="0" smtClean="0"/>
              <a:t> </a:t>
            </a:r>
            <a:r>
              <a:rPr lang="fr-FR" sz="1500" b="1" dirty="0"/>
              <a:t>_</a:t>
            </a:r>
            <a:r>
              <a:rPr lang="fr-FR" sz="1500" b="1" dirty="0" err="1"/>
              <a:t>db.Book.Insert</a:t>
            </a:r>
            <a:r>
              <a:rPr lang="fr-FR" sz="1500" b="1" dirty="0"/>
              <a:t>(book</a:t>
            </a:r>
            <a:r>
              <a:rPr lang="fr-FR" sz="1500" b="1" dirty="0" smtClean="0"/>
              <a:t>);</a:t>
            </a:r>
            <a:br>
              <a:rPr lang="fr-FR" sz="1500" b="1" dirty="0" smtClean="0"/>
            </a:br>
            <a:r>
              <a:rPr lang="fr-FR" sz="1500" dirty="0" smtClean="0"/>
              <a:t>}</a:t>
            </a:r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r>
              <a:rPr lang="fr-FR" sz="1500" dirty="0" smtClean="0"/>
              <a:t>public </a:t>
            </a:r>
            <a:r>
              <a:rPr lang="fr-FR" sz="1500" b="1" dirty="0" err="1"/>
              <a:t>async</a:t>
            </a:r>
            <a:r>
              <a:rPr lang="fr-FR" sz="1500" b="1" dirty="0"/>
              <a:t> </a:t>
            </a:r>
            <a:r>
              <a:rPr lang="fr-FR" sz="1500" b="1" dirty="0" err="1"/>
              <a:t>Task</a:t>
            </a:r>
            <a:r>
              <a:rPr lang="fr-FR" sz="1500" b="1" dirty="0"/>
              <a:t> Update(Book </a:t>
            </a:r>
            <a:r>
              <a:rPr lang="fr-FR" sz="1500" b="1" dirty="0" err="1"/>
              <a:t>book</a:t>
            </a:r>
            <a:r>
              <a:rPr lang="fr-FR" sz="1500" b="1" dirty="0" smtClean="0"/>
              <a:t>)</a:t>
            </a:r>
            <a:br>
              <a:rPr lang="fr-FR" sz="1500" b="1" dirty="0" smtClean="0"/>
            </a:br>
            <a:r>
              <a:rPr lang="fr-FR" sz="1500" dirty="0" smtClean="0"/>
              <a:t>{</a:t>
            </a:r>
            <a:br>
              <a:rPr lang="fr-FR" sz="1500" dirty="0" smtClean="0"/>
            </a:br>
            <a:r>
              <a:rPr lang="fr-FR" sz="1500" dirty="0" smtClean="0"/>
              <a:t>	</a:t>
            </a:r>
            <a:r>
              <a:rPr lang="fr-FR" sz="1500" b="1" dirty="0" err="1" smtClean="0"/>
              <a:t>await</a:t>
            </a:r>
            <a:r>
              <a:rPr lang="fr-FR" sz="1500" b="1" dirty="0" smtClean="0"/>
              <a:t> </a:t>
            </a:r>
            <a:r>
              <a:rPr lang="fr-FR" sz="1500" b="1" dirty="0"/>
              <a:t>_</a:t>
            </a:r>
            <a:r>
              <a:rPr lang="fr-FR" sz="1500" b="1" dirty="0" err="1"/>
              <a:t>db.Book.UpdateById</a:t>
            </a:r>
            <a:r>
              <a:rPr lang="fr-FR" sz="1500" b="1" dirty="0"/>
              <a:t>(Id: </a:t>
            </a:r>
            <a:r>
              <a:rPr lang="fr-FR" sz="1500" b="1" dirty="0" err="1"/>
              <a:t>book.Id</a:t>
            </a:r>
            <a:r>
              <a:rPr lang="fr-FR" sz="1500" b="1" dirty="0"/>
              <a:t>, Name: </a:t>
            </a:r>
            <a:r>
              <a:rPr lang="fr-FR" sz="1500" b="1" dirty="0" err="1"/>
              <a:t>book.Name</a:t>
            </a:r>
            <a:r>
              <a:rPr lang="fr-FR" sz="1500" b="1" dirty="0" smtClean="0"/>
              <a:t>);</a:t>
            </a:r>
            <a:br>
              <a:rPr lang="fr-FR" sz="1500" b="1" dirty="0" smtClean="0"/>
            </a:br>
            <a:r>
              <a:rPr lang="fr-FR" sz="1500" dirty="0" smtClean="0"/>
              <a:t>}</a:t>
            </a:r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r>
              <a:rPr lang="fr-FR" sz="1500" dirty="0" smtClean="0"/>
              <a:t>public </a:t>
            </a:r>
            <a:r>
              <a:rPr lang="fr-FR" sz="1500" b="1" dirty="0" err="1"/>
              <a:t>async</a:t>
            </a:r>
            <a:r>
              <a:rPr lang="fr-FR" sz="1500" b="1" dirty="0"/>
              <a:t> </a:t>
            </a:r>
            <a:r>
              <a:rPr lang="fr-FR" sz="1500" b="1" dirty="0" err="1"/>
              <a:t>Task</a:t>
            </a:r>
            <a:r>
              <a:rPr lang="fr-FR" sz="1500" b="1" dirty="0"/>
              <a:t> </a:t>
            </a:r>
            <a:r>
              <a:rPr lang="fr-FR" sz="1500" b="1" dirty="0" err="1"/>
              <a:t>Delete</a:t>
            </a:r>
            <a:r>
              <a:rPr lang="fr-FR" sz="1500" b="1" dirty="0"/>
              <a:t>(</a:t>
            </a:r>
            <a:r>
              <a:rPr lang="fr-FR" sz="1500" b="1" dirty="0" err="1"/>
              <a:t>int</a:t>
            </a:r>
            <a:r>
              <a:rPr lang="fr-FR" sz="1500" b="1" dirty="0"/>
              <a:t> id</a:t>
            </a:r>
            <a:r>
              <a:rPr lang="fr-FR" sz="1500" b="1" dirty="0" smtClean="0"/>
              <a:t>)</a:t>
            </a:r>
            <a:br>
              <a:rPr lang="fr-FR" sz="1500" b="1" dirty="0" smtClean="0"/>
            </a:br>
            <a:r>
              <a:rPr lang="fr-FR" sz="1500" dirty="0" smtClean="0"/>
              <a:t>{</a:t>
            </a:r>
            <a:br>
              <a:rPr lang="fr-FR" sz="1500" dirty="0" smtClean="0"/>
            </a:br>
            <a:r>
              <a:rPr lang="fr-FR" sz="1500" dirty="0" smtClean="0"/>
              <a:t>	</a:t>
            </a:r>
            <a:r>
              <a:rPr lang="fr-FR" sz="1500" b="1" dirty="0" err="1" smtClean="0"/>
              <a:t>await</a:t>
            </a:r>
            <a:r>
              <a:rPr lang="fr-FR" sz="1500" b="1" dirty="0" smtClean="0"/>
              <a:t> </a:t>
            </a:r>
            <a:r>
              <a:rPr lang="fr-FR" sz="1500" b="1" dirty="0"/>
              <a:t>_</a:t>
            </a:r>
            <a:r>
              <a:rPr lang="fr-FR" sz="1500" b="1" dirty="0" err="1"/>
              <a:t>db.Book.DeleteById</a:t>
            </a:r>
            <a:r>
              <a:rPr lang="fr-FR" sz="1500" b="1" dirty="0"/>
              <a:t>(id</a:t>
            </a:r>
            <a:r>
              <a:rPr lang="fr-FR" sz="1500" b="1" dirty="0" smtClean="0"/>
              <a:t>);</a:t>
            </a:r>
            <a:br>
              <a:rPr lang="fr-FR" sz="1500" b="1" dirty="0" smtClean="0"/>
            </a:br>
            <a:r>
              <a:rPr lang="fr-FR" sz="1500" dirty="0" smtClean="0"/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359863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/>
              <a:t>servicestack.ormlite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sz="1500" b="1" dirty="0" smtClean="0"/>
              <a:t>POCO</a:t>
            </a:r>
          </a:p>
          <a:p>
            <a:pPr marL="0" indent="0">
              <a:buNone/>
            </a:pPr>
            <a:r>
              <a:rPr lang="fr-FR" sz="1500" b="1" dirty="0" smtClean="0"/>
              <a:t>DYNAMIC OBJECTS</a:t>
            </a:r>
          </a:p>
          <a:p>
            <a:pPr marL="0" indent="0">
              <a:buNone/>
            </a:pPr>
            <a:r>
              <a:rPr lang="fr-FR" sz="1500" b="1" dirty="0" smtClean="0"/>
              <a:t>MULTIPLE RESULTS</a:t>
            </a:r>
          </a:p>
          <a:p>
            <a:pPr marL="0" indent="0">
              <a:buNone/>
            </a:pPr>
            <a:r>
              <a:rPr lang="fr-FR" sz="1500" b="1" dirty="0" smtClean="0"/>
              <a:t>STORED PROCEDURE</a:t>
            </a:r>
          </a:p>
          <a:p>
            <a:pPr marL="0" indent="0">
              <a:buNone/>
            </a:pPr>
            <a:r>
              <a:rPr lang="fr-FR" sz="1500" b="1" dirty="0" smtClean="0"/>
              <a:t>TRANSACTION</a:t>
            </a:r>
          </a:p>
          <a:p>
            <a:pPr marL="0" indent="0">
              <a:buNone/>
            </a:pPr>
            <a:r>
              <a:rPr lang="fr-FR" sz="1500" b="1" dirty="0" smtClean="0"/>
              <a:t>ASYNC</a:t>
            </a:r>
          </a:p>
          <a:p>
            <a:pPr marL="0" indent="0">
              <a:buNone/>
            </a:pPr>
            <a:r>
              <a:rPr lang="fr-FR" sz="1500" b="1" dirty="0"/>
              <a:t>PROVIDERS:  </a:t>
            </a:r>
            <a:r>
              <a:rPr lang="fr-FR" sz="1500" b="1" dirty="0" smtClean="0"/>
              <a:t>	</a:t>
            </a:r>
            <a:r>
              <a:rPr lang="fr-FR" sz="1500" b="1" dirty="0" err="1" smtClean="0">
                <a:solidFill>
                  <a:schemeClr val="tx1"/>
                </a:solidFill>
              </a:rPr>
              <a:t>SqlServer</a:t>
            </a:r>
            <a:r>
              <a:rPr lang="fr-FR" sz="1500" b="1" dirty="0">
                <a:solidFill>
                  <a:schemeClr val="tx1"/>
                </a:solidFill>
              </a:rPr>
              <a:t>, PostgreSQL, </a:t>
            </a:r>
            <a:r>
              <a:rPr lang="fr-FR" sz="1500" b="1" dirty="0" err="1">
                <a:solidFill>
                  <a:schemeClr val="tx1"/>
                </a:solidFill>
              </a:rPr>
              <a:t>MySql</a:t>
            </a:r>
            <a:r>
              <a:rPr lang="fr-FR" sz="1500" b="1" dirty="0">
                <a:solidFill>
                  <a:schemeClr val="tx1"/>
                </a:solidFill>
              </a:rPr>
              <a:t>, </a:t>
            </a:r>
            <a:r>
              <a:rPr lang="fr-FR" sz="1500" b="1" dirty="0" err="1">
                <a:solidFill>
                  <a:schemeClr val="tx1"/>
                </a:solidFill>
              </a:rPr>
              <a:t>Sqlite.Mono</a:t>
            </a:r>
            <a:r>
              <a:rPr lang="fr-FR" sz="1500" b="1" dirty="0">
                <a:solidFill>
                  <a:schemeClr val="tx1"/>
                </a:solidFill>
              </a:rPr>
              <a:t>, </a:t>
            </a:r>
            <a:r>
              <a:rPr lang="fr-FR" sz="1500" b="1" dirty="0" err="1">
                <a:solidFill>
                  <a:schemeClr val="tx1"/>
                </a:solidFill>
              </a:rPr>
              <a:t>Sqlite.Windows</a:t>
            </a:r>
            <a:r>
              <a:rPr lang="fr-FR" sz="1500" b="1" dirty="0">
                <a:solidFill>
                  <a:schemeClr val="tx1"/>
                </a:solidFill>
              </a:rPr>
              <a:t>, Oracle, </a:t>
            </a:r>
            <a:r>
              <a:rPr lang="fr-FR" sz="1500" b="1" dirty="0" err="1">
                <a:solidFill>
                  <a:schemeClr val="tx1"/>
                </a:solidFill>
              </a:rPr>
              <a:t>Firebird</a:t>
            </a:r>
            <a:r>
              <a:rPr lang="fr-FR" sz="1500" b="1" dirty="0">
                <a:solidFill>
                  <a:schemeClr val="tx1"/>
                </a:solidFill>
              </a:rPr>
              <a:t>, </a:t>
            </a:r>
            <a:r>
              <a:rPr lang="fr-FR" sz="1500" b="1" dirty="0" err="1" smtClean="0">
                <a:solidFill>
                  <a:schemeClr val="tx1"/>
                </a:solidFill>
              </a:rPr>
              <a:t>VistaDb</a:t>
            </a:r>
            <a:r>
              <a:rPr lang="fr-FR" sz="1500" b="1" dirty="0" smtClean="0">
                <a:solidFill>
                  <a:schemeClr val="tx1"/>
                </a:solidFill>
              </a:rPr>
              <a:t>,  </a:t>
            </a:r>
            <a:br>
              <a:rPr lang="fr-FR" sz="1500" b="1" dirty="0" smtClean="0">
                <a:solidFill>
                  <a:schemeClr val="tx1"/>
                </a:solidFill>
              </a:rPr>
            </a:br>
            <a:r>
              <a:rPr lang="fr-FR" sz="1500" b="1" dirty="0" smtClean="0">
                <a:solidFill>
                  <a:schemeClr val="tx1"/>
                </a:solidFill>
              </a:rPr>
              <a:t>			AWS RDS (</a:t>
            </a:r>
            <a:r>
              <a:rPr lang="fr-FR" sz="1500" b="1" dirty="0">
                <a:solidFill>
                  <a:schemeClr val="tx1"/>
                </a:solidFill>
              </a:rPr>
              <a:t>PostgreSQL, Aurora, MySQL, </a:t>
            </a:r>
            <a:r>
              <a:rPr lang="fr-FR" sz="1500" b="1" dirty="0" err="1">
                <a:solidFill>
                  <a:schemeClr val="tx1"/>
                </a:solidFill>
              </a:rPr>
              <a:t>MariaDB</a:t>
            </a:r>
            <a:r>
              <a:rPr lang="fr-FR" sz="1500" b="1" dirty="0">
                <a:solidFill>
                  <a:schemeClr val="tx1"/>
                </a:solidFill>
              </a:rPr>
              <a:t>, SQL Server)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971902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servicestack.ormlite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sz="1500" b="1" dirty="0" smtClean="0"/>
              <a:t>CONFIG: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public </a:t>
            </a:r>
            <a:r>
              <a:rPr lang="fr-FR" sz="1500" dirty="0" err="1"/>
              <a:t>void</a:t>
            </a:r>
            <a:r>
              <a:rPr lang="fr-FR" sz="1500" dirty="0"/>
              <a:t> </a:t>
            </a:r>
            <a:r>
              <a:rPr lang="fr-FR" sz="1500" dirty="0" err="1"/>
              <a:t>ConfigureServices</a:t>
            </a:r>
            <a:r>
              <a:rPr lang="fr-FR" sz="1500" dirty="0"/>
              <a:t>(</a:t>
            </a:r>
            <a:r>
              <a:rPr lang="fr-FR" sz="1500" dirty="0" err="1"/>
              <a:t>IServiceCollection</a:t>
            </a:r>
            <a:r>
              <a:rPr lang="fr-FR" sz="1500" dirty="0"/>
              <a:t> services</a:t>
            </a:r>
            <a:r>
              <a:rPr lang="fr-FR" sz="1500" dirty="0" smtClean="0"/>
              <a:t>)</a:t>
            </a:r>
            <a:br>
              <a:rPr lang="fr-FR" sz="1500" dirty="0" smtClean="0"/>
            </a:br>
            <a:r>
              <a:rPr lang="fr-FR" sz="1500" dirty="0" smtClean="0"/>
              <a:t>{</a:t>
            </a:r>
            <a:r>
              <a:rPr lang="fr-FR" sz="1500" dirty="0"/>
              <a:t/>
            </a:r>
            <a:br>
              <a:rPr lang="fr-FR" sz="1500" dirty="0"/>
            </a:br>
            <a:r>
              <a:rPr lang="fr-FR" sz="1500" b="1" dirty="0" smtClean="0"/>
              <a:t>	</a:t>
            </a:r>
            <a:r>
              <a:rPr lang="fr-FR" sz="1500" b="1" dirty="0" err="1" smtClean="0"/>
              <a:t>services.AddScoped</a:t>
            </a:r>
            <a:r>
              <a:rPr lang="fr-FR" sz="1500" b="1" dirty="0" smtClean="0"/>
              <a:t>&lt;</a:t>
            </a:r>
            <a:r>
              <a:rPr lang="fr-FR" sz="1500" b="1" dirty="0" err="1" smtClean="0"/>
              <a:t>ICookBookRepository</a:t>
            </a:r>
            <a:r>
              <a:rPr lang="fr-FR" sz="1500" b="1" dirty="0" smtClean="0"/>
              <a:t>, </a:t>
            </a:r>
            <a:r>
              <a:rPr lang="fr-FR" sz="1500" b="1" dirty="0" err="1" smtClean="0"/>
              <a:t>CookBookRepository</a:t>
            </a:r>
            <a:r>
              <a:rPr lang="fr-FR" sz="1500" b="1" dirty="0" smtClean="0"/>
              <a:t>&gt;();</a:t>
            </a:r>
            <a:br>
              <a:rPr lang="fr-FR" sz="1500" b="1" dirty="0" smtClean="0"/>
            </a:br>
            <a:r>
              <a:rPr lang="fr-FR" sz="1500" dirty="0" smtClean="0"/>
              <a:t>}</a:t>
            </a:r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r>
              <a:rPr lang="fr-FR" sz="1500" b="1" dirty="0" smtClean="0"/>
              <a:t>CTOR: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en-US" sz="1500" dirty="0"/>
              <a:t>private </a:t>
            </a:r>
            <a:r>
              <a:rPr lang="en-US" sz="1500" dirty="0" err="1"/>
              <a:t>readonly</a:t>
            </a:r>
            <a:r>
              <a:rPr lang="en-US" sz="1500" dirty="0"/>
              <a:t> </a:t>
            </a:r>
            <a:r>
              <a:rPr lang="en-US" sz="1500" b="1" dirty="0" err="1"/>
              <a:t>IDbConnectionFactory</a:t>
            </a:r>
            <a:r>
              <a:rPr lang="en-US" sz="1500" b="1" dirty="0"/>
              <a:t> _</a:t>
            </a:r>
            <a:r>
              <a:rPr lang="en-US" sz="1500" b="1" dirty="0" err="1" smtClean="0"/>
              <a:t>dbFactory</a:t>
            </a:r>
            <a:r>
              <a:rPr lang="en-US" sz="1500" dirty="0" smtClean="0"/>
              <a:t>;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public </a:t>
            </a:r>
            <a:r>
              <a:rPr lang="en-US" sz="1500" dirty="0" err="1" smtClean="0"/>
              <a:t>CookBookRepository</a:t>
            </a:r>
            <a:r>
              <a:rPr lang="en-US" sz="1500" dirty="0" smtClean="0"/>
              <a:t>()</a:t>
            </a:r>
            <a:br>
              <a:rPr lang="en-US" sz="1500" dirty="0" smtClean="0"/>
            </a:br>
            <a:r>
              <a:rPr lang="en-US" sz="1500" dirty="0" smtClean="0"/>
              <a:t>{</a:t>
            </a:r>
            <a:br>
              <a:rPr lang="en-US" sz="1500" dirty="0" smtClean="0"/>
            </a:br>
            <a:r>
              <a:rPr lang="en-US" sz="1500" dirty="0" smtClean="0"/>
              <a:t>	</a:t>
            </a:r>
            <a:r>
              <a:rPr lang="en-US" sz="1500" b="1" dirty="0" smtClean="0"/>
              <a:t>_</a:t>
            </a:r>
            <a:r>
              <a:rPr lang="en-US" sz="1500" b="1" dirty="0" err="1"/>
              <a:t>dbFactory</a:t>
            </a:r>
            <a:r>
              <a:rPr lang="en-US" sz="1500" b="1" dirty="0"/>
              <a:t> = new </a:t>
            </a:r>
            <a:r>
              <a:rPr lang="en-US" sz="1500" b="1" dirty="0" err="1"/>
              <a:t>OrmLiteConnectionFactory</a:t>
            </a:r>
            <a:r>
              <a:rPr lang="en-US" sz="1500" b="1" dirty="0" smtClean="0"/>
              <a:t>(</a:t>
            </a:r>
            <a:br>
              <a:rPr lang="en-US" sz="1500" b="1" dirty="0" smtClean="0"/>
            </a:br>
            <a:r>
              <a:rPr lang="en-US" sz="1500" b="1" dirty="0" smtClean="0"/>
              <a:t>					</a:t>
            </a:r>
            <a:r>
              <a:rPr lang="en-US" sz="1500" b="1" dirty="0" err="1" smtClean="0"/>
              <a:t>Startup.Configuration</a:t>
            </a:r>
            <a:r>
              <a:rPr lang="en-US" sz="1500" b="1" dirty="0"/>
              <a:t>["</a:t>
            </a:r>
            <a:r>
              <a:rPr lang="en-US" sz="1500" b="1" dirty="0" err="1"/>
              <a:t>connectionStrings:DbConnection</a:t>
            </a:r>
            <a:r>
              <a:rPr lang="en-US" sz="1500" b="1" dirty="0"/>
              <a:t>"], </a:t>
            </a: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 smtClean="0"/>
              <a:t>					SqlServer2012Dialect.Provider);</a:t>
            </a:r>
            <a:br>
              <a:rPr lang="en-US" sz="1500" b="1" dirty="0" smtClean="0"/>
            </a:br>
            <a:r>
              <a:rPr lang="en-US" sz="1500" dirty="0" smtClean="0"/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158713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</a:t>
            </a:r>
            <a:r>
              <a:rPr lang="fr-FR" dirty="0" smtClean="0"/>
              <a:t> : </a:t>
            </a:r>
            <a:r>
              <a:rPr lang="fr-FR" b="1" dirty="0" err="1" smtClean="0"/>
              <a:t>servicestack.ormlite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fr-FR" sz="1500" b="1" dirty="0" smtClean="0"/>
              <a:t>REPO: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public </a:t>
            </a:r>
            <a:r>
              <a:rPr lang="fr-FR" sz="1500" dirty="0" err="1"/>
              <a:t>IEnumerable</a:t>
            </a:r>
            <a:r>
              <a:rPr lang="fr-FR" sz="1500" dirty="0"/>
              <a:t>&lt;Book&gt; </a:t>
            </a:r>
            <a:r>
              <a:rPr lang="fr-FR" sz="1500" b="1" dirty="0" err="1"/>
              <a:t>GetAll</a:t>
            </a:r>
            <a:r>
              <a:rPr lang="fr-FR" sz="1500" dirty="0" smtClean="0"/>
              <a:t>()</a:t>
            </a:r>
            <a:br>
              <a:rPr lang="fr-FR" sz="1500" dirty="0" smtClean="0"/>
            </a:br>
            <a:r>
              <a:rPr lang="fr-FR" sz="1500" dirty="0" smtClean="0"/>
              <a:t>{</a:t>
            </a:r>
            <a:br>
              <a:rPr lang="fr-FR" sz="1500" dirty="0" smtClean="0"/>
            </a:br>
            <a:r>
              <a:rPr lang="fr-FR" sz="1500" dirty="0" smtClean="0"/>
              <a:t>	</a:t>
            </a:r>
            <a:r>
              <a:rPr lang="fr-FR" dirty="0"/>
              <a:t> </a:t>
            </a:r>
            <a:r>
              <a:rPr lang="fr-FR" sz="1500" dirty="0" err="1"/>
              <a:t>using</a:t>
            </a:r>
            <a:r>
              <a:rPr lang="fr-FR" sz="1500" dirty="0"/>
              <a:t> (</a:t>
            </a:r>
            <a:r>
              <a:rPr lang="fr-FR" sz="1500" dirty="0" err="1"/>
              <a:t>IDbConnection</a:t>
            </a:r>
            <a:r>
              <a:rPr lang="fr-FR" sz="1500" dirty="0"/>
              <a:t> </a:t>
            </a:r>
            <a:r>
              <a:rPr lang="fr-FR" sz="1500" dirty="0" err="1"/>
              <a:t>dbConnection</a:t>
            </a:r>
            <a:r>
              <a:rPr lang="fr-FR" sz="1500" dirty="0"/>
              <a:t> = _</a:t>
            </a:r>
            <a:r>
              <a:rPr lang="fr-FR" sz="1500" dirty="0" err="1"/>
              <a:t>dbFactory.OpenDbConnection</a:t>
            </a:r>
            <a:r>
              <a:rPr lang="fr-FR" sz="1500" dirty="0"/>
              <a:t>()) </a:t>
            </a:r>
            <a:r>
              <a:rPr lang="fr-FR" sz="1500" dirty="0" smtClean="0"/>
              <a:t>	</a:t>
            </a:r>
            <a:br>
              <a:rPr lang="fr-FR" sz="1500" dirty="0" smtClean="0"/>
            </a:br>
            <a:r>
              <a:rPr lang="fr-FR" sz="1500" dirty="0" smtClean="0"/>
              <a:t>	{</a:t>
            </a:r>
            <a:br>
              <a:rPr lang="fr-FR" sz="1500" dirty="0" smtClean="0"/>
            </a:br>
            <a:r>
              <a:rPr lang="fr-FR" sz="1500" dirty="0" smtClean="0"/>
              <a:t>		return </a:t>
            </a:r>
            <a:r>
              <a:rPr lang="fr-FR" sz="1500" b="1" dirty="0" err="1"/>
              <a:t>dbConnection.Select</a:t>
            </a:r>
            <a:r>
              <a:rPr lang="fr-FR" sz="1500" b="1" dirty="0"/>
              <a:t>&lt;Book</a:t>
            </a:r>
            <a:r>
              <a:rPr lang="fr-FR" sz="1500" b="1" dirty="0" smtClean="0"/>
              <a:t>&gt;();</a:t>
            </a:r>
            <a:br>
              <a:rPr lang="fr-FR" sz="1500" b="1" dirty="0" smtClean="0"/>
            </a:br>
            <a:r>
              <a:rPr lang="fr-FR" sz="1500" dirty="0" smtClean="0"/>
              <a:t>		//return </a:t>
            </a:r>
            <a:r>
              <a:rPr lang="fr-FR" sz="1500" b="1" dirty="0" err="1" smtClean="0"/>
              <a:t>await</a:t>
            </a:r>
            <a:r>
              <a:rPr lang="fr-FR" sz="1500" b="1" dirty="0" smtClean="0"/>
              <a:t> </a:t>
            </a:r>
            <a:r>
              <a:rPr lang="fr-FR" sz="1500" b="1" dirty="0" err="1" smtClean="0"/>
              <a:t>dbConnection.SelectAsync</a:t>
            </a:r>
            <a:r>
              <a:rPr lang="fr-FR" sz="1500" b="1" dirty="0" smtClean="0"/>
              <a:t>&lt;Book&gt;();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	}</a:t>
            </a:r>
            <a:br>
              <a:rPr lang="fr-FR" sz="1500" dirty="0" smtClean="0"/>
            </a:br>
            <a:r>
              <a:rPr lang="fr-FR" sz="1500" dirty="0" smtClean="0"/>
              <a:t>}</a:t>
            </a:r>
            <a:endParaRPr lang="fr-FR" sz="1500" dirty="0"/>
          </a:p>
          <a:p>
            <a:pPr marL="0" indent="0">
              <a:buNone/>
            </a:pPr>
            <a:r>
              <a:rPr lang="fr-FR" sz="1500" dirty="0" smtClean="0"/>
              <a:t>public </a:t>
            </a:r>
            <a:r>
              <a:rPr lang="fr-FR" sz="1500" dirty="0"/>
              <a:t>Book </a:t>
            </a:r>
            <a:r>
              <a:rPr lang="fr-FR" sz="1500" b="1" dirty="0" err="1"/>
              <a:t>GetByID</a:t>
            </a:r>
            <a:r>
              <a:rPr lang="fr-FR" sz="1500" dirty="0"/>
              <a:t>(</a:t>
            </a:r>
            <a:r>
              <a:rPr lang="fr-FR" sz="1500" dirty="0" err="1"/>
              <a:t>int</a:t>
            </a:r>
            <a:r>
              <a:rPr lang="fr-FR" sz="1500" dirty="0"/>
              <a:t> id</a:t>
            </a:r>
            <a:r>
              <a:rPr lang="fr-FR" sz="1500" dirty="0" smtClean="0"/>
              <a:t>)</a:t>
            </a:r>
            <a:br>
              <a:rPr lang="fr-FR" sz="1500" dirty="0" smtClean="0"/>
            </a:br>
            <a:r>
              <a:rPr lang="fr-FR" sz="1500" dirty="0" smtClean="0"/>
              <a:t>{</a:t>
            </a:r>
            <a:br>
              <a:rPr lang="fr-FR" sz="1500" dirty="0" smtClean="0"/>
            </a:br>
            <a:r>
              <a:rPr lang="fr-FR" sz="1500" dirty="0" smtClean="0"/>
              <a:t>	</a:t>
            </a:r>
            <a:r>
              <a:rPr lang="fr-FR" sz="1500" dirty="0"/>
              <a:t> </a:t>
            </a:r>
            <a:r>
              <a:rPr lang="fr-FR" sz="1500" dirty="0" err="1"/>
              <a:t>using</a:t>
            </a:r>
            <a:r>
              <a:rPr lang="fr-FR" sz="1500" dirty="0"/>
              <a:t> (</a:t>
            </a:r>
            <a:r>
              <a:rPr lang="fr-FR" sz="1500" dirty="0" err="1"/>
              <a:t>IDbConnection</a:t>
            </a:r>
            <a:r>
              <a:rPr lang="fr-FR" sz="1500" dirty="0"/>
              <a:t> </a:t>
            </a:r>
            <a:r>
              <a:rPr lang="fr-FR" sz="1500" dirty="0" err="1"/>
              <a:t>dbConnection</a:t>
            </a:r>
            <a:r>
              <a:rPr lang="fr-FR" sz="1500" dirty="0"/>
              <a:t> = _</a:t>
            </a:r>
            <a:r>
              <a:rPr lang="fr-FR" sz="1500" dirty="0" err="1"/>
              <a:t>dbFactory.OpenDbConnection</a:t>
            </a:r>
            <a:r>
              <a:rPr lang="fr-FR" sz="1500" dirty="0"/>
              <a:t>()) 	</a:t>
            </a:r>
            <a:br>
              <a:rPr lang="fr-FR" sz="1500" dirty="0"/>
            </a:br>
            <a:r>
              <a:rPr lang="fr-FR" sz="1500" dirty="0" smtClean="0"/>
              <a:t>	{</a:t>
            </a:r>
            <a:br>
              <a:rPr lang="fr-FR" sz="1500" dirty="0" smtClean="0"/>
            </a:br>
            <a:r>
              <a:rPr lang="fr-FR" sz="1500" dirty="0" smtClean="0"/>
              <a:t>		return </a:t>
            </a:r>
            <a:r>
              <a:rPr lang="fr-FR" sz="1500" b="1" dirty="0" err="1"/>
              <a:t>dbConnection.Select</a:t>
            </a:r>
            <a:r>
              <a:rPr lang="fr-FR" sz="1500" b="1" dirty="0"/>
              <a:t>&lt;Book&gt;(s =&gt; </a:t>
            </a:r>
            <a:r>
              <a:rPr lang="fr-FR" sz="1500" b="1" dirty="0" err="1"/>
              <a:t>s.Id</a:t>
            </a:r>
            <a:r>
              <a:rPr lang="fr-FR" sz="1500" b="1" dirty="0"/>
              <a:t> == id).</a:t>
            </a:r>
            <a:r>
              <a:rPr lang="fr-FR" sz="1500" b="1" dirty="0" err="1"/>
              <a:t>FirstOrDefault</a:t>
            </a:r>
            <a:r>
              <a:rPr lang="fr-FR" sz="1500" b="1" dirty="0" smtClean="0"/>
              <a:t>();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		//return </a:t>
            </a:r>
            <a:r>
              <a:rPr lang="fr-FR" sz="1500" b="1" dirty="0" err="1" smtClean="0"/>
              <a:t>await</a:t>
            </a:r>
            <a:r>
              <a:rPr lang="fr-FR" sz="1500" b="1" dirty="0" smtClean="0"/>
              <a:t> </a:t>
            </a:r>
            <a:r>
              <a:rPr lang="fr-FR" sz="1500" b="1" dirty="0" err="1" smtClean="0"/>
              <a:t>dbConnection.SelectAsync</a:t>
            </a:r>
            <a:r>
              <a:rPr lang="fr-FR" sz="1500" b="1" dirty="0" smtClean="0"/>
              <a:t>&lt;Book&gt;(s =&gt; </a:t>
            </a:r>
            <a:r>
              <a:rPr lang="fr-FR" sz="1500" b="1" dirty="0" err="1" smtClean="0"/>
              <a:t>s.Id</a:t>
            </a:r>
            <a:r>
              <a:rPr lang="fr-FR" sz="1500" b="1" dirty="0" smtClean="0"/>
              <a:t> == id).</a:t>
            </a:r>
            <a:r>
              <a:rPr lang="fr-FR" sz="1500" b="1" dirty="0" err="1" smtClean="0"/>
              <a:t>FirstOrDefault</a:t>
            </a:r>
            <a:r>
              <a:rPr lang="fr-FR" sz="1500" b="1" dirty="0" smtClean="0"/>
              <a:t>();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	}</a:t>
            </a:r>
            <a:br>
              <a:rPr lang="fr-FR" sz="1500" dirty="0" smtClean="0"/>
            </a:br>
            <a:r>
              <a:rPr lang="fr-FR" sz="1500" dirty="0" smtClean="0"/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479546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servicestack.ormlite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fr-FR" sz="1500" dirty="0"/>
              <a:t>public </a:t>
            </a:r>
            <a:r>
              <a:rPr lang="fr-FR" sz="1500" dirty="0" err="1"/>
              <a:t>void</a:t>
            </a:r>
            <a:r>
              <a:rPr lang="fr-FR" sz="1500" dirty="0"/>
              <a:t> </a:t>
            </a:r>
            <a:r>
              <a:rPr lang="fr-FR" sz="1500" b="1" dirty="0" err="1"/>
              <a:t>Add</a:t>
            </a:r>
            <a:r>
              <a:rPr lang="fr-FR" sz="1500" dirty="0"/>
              <a:t>(Book </a:t>
            </a:r>
            <a:r>
              <a:rPr lang="fr-FR" sz="1500" dirty="0" err="1"/>
              <a:t>book</a:t>
            </a:r>
            <a:r>
              <a:rPr lang="fr-FR" sz="1500" dirty="0" smtClean="0"/>
              <a:t>)</a:t>
            </a:r>
            <a:br>
              <a:rPr lang="fr-FR" sz="1500" dirty="0" smtClean="0"/>
            </a:br>
            <a:r>
              <a:rPr lang="fr-FR" sz="1500" dirty="0" smtClean="0"/>
              <a:t>{</a:t>
            </a:r>
            <a:br>
              <a:rPr lang="fr-FR" sz="1500" dirty="0" smtClean="0"/>
            </a:br>
            <a:r>
              <a:rPr lang="fr-FR" sz="1500" dirty="0" smtClean="0"/>
              <a:t>	</a:t>
            </a:r>
            <a:r>
              <a:rPr lang="fr-FR" sz="1500" dirty="0" err="1"/>
              <a:t>using</a:t>
            </a:r>
            <a:r>
              <a:rPr lang="fr-FR" sz="1500" dirty="0"/>
              <a:t> (</a:t>
            </a:r>
            <a:r>
              <a:rPr lang="fr-FR" sz="1500" dirty="0" err="1"/>
              <a:t>IDbConnection</a:t>
            </a:r>
            <a:r>
              <a:rPr lang="fr-FR" sz="1500" dirty="0"/>
              <a:t> </a:t>
            </a:r>
            <a:r>
              <a:rPr lang="fr-FR" sz="1500" dirty="0" err="1"/>
              <a:t>dbConnection</a:t>
            </a:r>
            <a:r>
              <a:rPr lang="fr-FR" sz="1500" dirty="0"/>
              <a:t> = _</a:t>
            </a:r>
            <a:r>
              <a:rPr lang="fr-FR" sz="1500" dirty="0" err="1"/>
              <a:t>dbFactory.OpenDbConnection</a:t>
            </a:r>
            <a:r>
              <a:rPr lang="fr-FR" sz="1500" dirty="0"/>
              <a:t>()) 	</a:t>
            </a:r>
            <a:br>
              <a:rPr lang="fr-FR" sz="1500" dirty="0"/>
            </a:br>
            <a:r>
              <a:rPr lang="fr-FR" sz="1500" dirty="0" smtClean="0"/>
              <a:t>	{</a:t>
            </a:r>
            <a:br>
              <a:rPr lang="fr-FR" sz="1500" dirty="0" smtClean="0"/>
            </a:br>
            <a:r>
              <a:rPr lang="fr-FR" sz="1500" dirty="0" smtClean="0"/>
              <a:t>		</a:t>
            </a:r>
            <a:r>
              <a:rPr lang="fr-FR" sz="1500" b="1" dirty="0" err="1" smtClean="0"/>
              <a:t>dbConnection.Insert</a:t>
            </a:r>
            <a:r>
              <a:rPr lang="fr-FR" sz="1500" b="1" dirty="0" smtClean="0"/>
              <a:t>&lt;Book</a:t>
            </a:r>
            <a:r>
              <a:rPr lang="fr-FR" sz="1500" b="1" dirty="0"/>
              <a:t>&gt;(book</a:t>
            </a:r>
            <a:r>
              <a:rPr lang="fr-FR" sz="1500" b="1" dirty="0" smtClean="0"/>
              <a:t>);</a:t>
            </a:r>
            <a:br>
              <a:rPr lang="fr-FR" sz="1500" b="1" dirty="0" smtClean="0"/>
            </a:br>
            <a:r>
              <a:rPr lang="fr-FR" sz="1500" b="1" dirty="0" smtClean="0"/>
              <a:t>		// </a:t>
            </a:r>
            <a:r>
              <a:rPr lang="fr-FR" sz="1500" b="1" dirty="0" err="1" smtClean="0"/>
              <a:t>await</a:t>
            </a:r>
            <a:r>
              <a:rPr lang="fr-FR" sz="1500" b="1" dirty="0" smtClean="0"/>
              <a:t> </a:t>
            </a:r>
            <a:r>
              <a:rPr lang="fr-FR" sz="1500" b="1" dirty="0" err="1" smtClean="0"/>
              <a:t>dbConnection.InsertAsync</a:t>
            </a:r>
            <a:r>
              <a:rPr lang="fr-FR" sz="1500" b="1" dirty="0" smtClean="0"/>
              <a:t>&lt;Book</a:t>
            </a:r>
            <a:r>
              <a:rPr lang="fr-FR" sz="1500" b="1" dirty="0"/>
              <a:t>&gt;(book);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	}</a:t>
            </a:r>
            <a:br>
              <a:rPr lang="fr-FR" sz="1500" dirty="0" smtClean="0"/>
            </a:br>
            <a:r>
              <a:rPr lang="fr-FR" sz="1500" dirty="0" smtClean="0"/>
              <a:t>}</a:t>
            </a:r>
            <a:endParaRPr lang="fr-FR" sz="1500" dirty="0"/>
          </a:p>
          <a:p>
            <a:pPr marL="0" indent="0">
              <a:buNone/>
            </a:pPr>
            <a:r>
              <a:rPr lang="fr-FR" sz="1500" dirty="0" smtClean="0"/>
              <a:t>public </a:t>
            </a:r>
            <a:r>
              <a:rPr lang="fr-FR" sz="1500" dirty="0" err="1"/>
              <a:t>void</a:t>
            </a:r>
            <a:r>
              <a:rPr lang="fr-FR" sz="1500" dirty="0"/>
              <a:t> </a:t>
            </a:r>
            <a:r>
              <a:rPr lang="fr-FR" sz="1500" b="1" dirty="0" err="1"/>
              <a:t>Delete</a:t>
            </a:r>
            <a:r>
              <a:rPr lang="fr-FR" sz="1500" dirty="0"/>
              <a:t>(</a:t>
            </a:r>
            <a:r>
              <a:rPr lang="fr-FR" sz="1500" dirty="0" err="1"/>
              <a:t>int</a:t>
            </a:r>
            <a:r>
              <a:rPr lang="fr-FR" sz="1500" dirty="0"/>
              <a:t> id</a:t>
            </a:r>
            <a:r>
              <a:rPr lang="fr-FR" sz="1500" dirty="0" smtClean="0"/>
              <a:t>)</a:t>
            </a:r>
            <a:br>
              <a:rPr lang="fr-FR" sz="1500" dirty="0" smtClean="0"/>
            </a:br>
            <a:r>
              <a:rPr lang="fr-FR" sz="1500" dirty="0" smtClean="0"/>
              <a:t>{</a:t>
            </a:r>
            <a:br>
              <a:rPr lang="fr-FR" sz="1500" dirty="0" smtClean="0"/>
            </a:br>
            <a:r>
              <a:rPr lang="fr-FR" sz="1500" dirty="0" smtClean="0"/>
              <a:t>	</a:t>
            </a:r>
            <a:r>
              <a:rPr lang="fr-FR" sz="1500" dirty="0" err="1"/>
              <a:t>using</a:t>
            </a:r>
            <a:r>
              <a:rPr lang="fr-FR" sz="1500" dirty="0"/>
              <a:t> (</a:t>
            </a:r>
            <a:r>
              <a:rPr lang="fr-FR" sz="1500" dirty="0" err="1"/>
              <a:t>IDbConnection</a:t>
            </a:r>
            <a:r>
              <a:rPr lang="fr-FR" sz="1500" dirty="0"/>
              <a:t> </a:t>
            </a:r>
            <a:r>
              <a:rPr lang="fr-FR" sz="1500" dirty="0" err="1"/>
              <a:t>dbConnection</a:t>
            </a:r>
            <a:r>
              <a:rPr lang="fr-FR" sz="1500" dirty="0"/>
              <a:t> = _</a:t>
            </a:r>
            <a:r>
              <a:rPr lang="fr-FR" sz="1500" dirty="0" err="1"/>
              <a:t>dbFactory.OpenDbConnection</a:t>
            </a:r>
            <a:r>
              <a:rPr lang="fr-FR" sz="1500" dirty="0"/>
              <a:t>()) 	</a:t>
            </a:r>
            <a:br>
              <a:rPr lang="fr-FR" sz="1500" dirty="0"/>
            </a:br>
            <a:r>
              <a:rPr lang="fr-FR" sz="1500" dirty="0" smtClean="0"/>
              <a:t>	{</a:t>
            </a:r>
            <a:br>
              <a:rPr lang="fr-FR" sz="1500" dirty="0" smtClean="0"/>
            </a:br>
            <a:r>
              <a:rPr lang="fr-FR" sz="1500" dirty="0" smtClean="0"/>
              <a:t>		</a:t>
            </a:r>
            <a:r>
              <a:rPr lang="fr-FR" sz="1500" b="1" dirty="0" err="1" smtClean="0"/>
              <a:t>dbConnection.Delete</a:t>
            </a:r>
            <a:r>
              <a:rPr lang="fr-FR" sz="1500" b="1" dirty="0" smtClean="0"/>
              <a:t>&lt;Book</a:t>
            </a:r>
            <a:r>
              <a:rPr lang="fr-FR" sz="1500" b="1" dirty="0"/>
              <a:t>&gt;(s =&gt; </a:t>
            </a:r>
            <a:r>
              <a:rPr lang="fr-FR" sz="1500" b="1" dirty="0" err="1"/>
              <a:t>s.Id</a:t>
            </a:r>
            <a:r>
              <a:rPr lang="fr-FR" sz="1500" b="1" dirty="0"/>
              <a:t> == id</a:t>
            </a:r>
            <a:r>
              <a:rPr lang="fr-FR" sz="1500" b="1" dirty="0" smtClean="0"/>
              <a:t>);</a:t>
            </a:r>
            <a:br>
              <a:rPr lang="fr-FR" sz="1500" b="1" dirty="0" smtClean="0"/>
            </a:br>
            <a:r>
              <a:rPr lang="fr-FR" sz="1500" b="1" dirty="0" smtClean="0"/>
              <a:t>		// </a:t>
            </a:r>
            <a:r>
              <a:rPr lang="fr-FR" sz="1500" b="1" dirty="0" err="1" smtClean="0"/>
              <a:t>await</a:t>
            </a:r>
            <a:r>
              <a:rPr lang="fr-FR" sz="1500" b="1" dirty="0" smtClean="0"/>
              <a:t> </a:t>
            </a:r>
            <a:r>
              <a:rPr lang="fr-FR" sz="1500" b="1" dirty="0" err="1" smtClean="0"/>
              <a:t>dbConnection.DeleteAsync</a:t>
            </a:r>
            <a:r>
              <a:rPr lang="fr-FR" sz="1500" b="1" dirty="0" smtClean="0"/>
              <a:t>&lt;Book</a:t>
            </a:r>
            <a:r>
              <a:rPr lang="fr-FR" sz="1500" b="1" dirty="0"/>
              <a:t>&gt;(s =&gt; </a:t>
            </a:r>
            <a:r>
              <a:rPr lang="fr-FR" sz="1500" b="1" dirty="0" err="1"/>
              <a:t>s.Id</a:t>
            </a:r>
            <a:r>
              <a:rPr lang="fr-FR" sz="1500" b="1" dirty="0"/>
              <a:t> == id);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	}</a:t>
            </a:r>
            <a:br>
              <a:rPr lang="fr-FR" sz="1500" dirty="0" smtClean="0"/>
            </a:br>
            <a:r>
              <a:rPr lang="fr-FR" sz="1500" dirty="0" smtClean="0"/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0617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CORE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8"/>
          </a:xfrm>
        </p:spPr>
        <p:txBody>
          <a:bodyPr anchor="t" anchorCtr="0">
            <a:normAutofit/>
          </a:bodyPr>
          <a:lstStyle/>
          <a:p>
            <a:r>
              <a:rPr lang="fr-FR" sz="1600" b="1" dirty="0" smtClean="0"/>
              <a:t>On repart de </a:t>
            </a:r>
            <a:r>
              <a:rPr lang="fr-FR" sz="1600" b="1" dirty="0" err="1" smtClean="0"/>
              <a:t>Zero</a:t>
            </a:r>
            <a:r>
              <a:rPr lang="fr-FR" sz="1600" b="1" dirty="0" smtClean="0"/>
              <a:t> mais on garde le meilleur</a:t>
            </a:r>
          </a:p>
          <a:p>
            <a:pPr lvl="1"/>
            <a:r>
              <a:rPr lang="fr-FR" dirty="0" smtClean="0"/>
              <a:t>Code First</a:t>
            </a:r>
          </a:p>
          <a:p>
            <a:pPr lvl="1"/>
            <a:r>
              <a:rPr lang="fr-FR" dirty="0" smtClean="0"/>
              <a:t>Code First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lvl="1"/>
            <a:r>
              <a:rPr lang="fr-FR" dirty="0" smtClean="0"/>
              <a:t>Approche totalement modulaire</a:t>
            </a:r>
          </a:p>
          <a:p>
            <a:pPr lvl="1"/>
            <a:r>
              <a:rPr lang="fr-FR" dirty="0" smtClean="0"/>
              <a:t>IOC </a:t>
            </a:r>
            <a:r>
              <a:rPr lang="fr-FR" dirty="0" err="1" smtClean="0"/>
              <a:t>friendly</a:t>
            </a:r>
            <a:endParaRPr lang="fr-FR" dirty="0" smtClean="0"/>
          </a:p>
          <a:p>
            <a:pPr lvl="1"/>
            <a:r>
              <a:rPr lang="fr-FR" dirty="0" smtClean="0"/>
              <a:t>Totalement Open source comme tout ce qui finit par </a:t>
            </a:r>
            <a:r>
              <a:rPr lang="fr-FR" dirty="0" err="1" smtClean="0"/>
              <a:t>Core</a:t>
            </a:r>
            <a:r>
              <a:rPr lang="fr-FR" dirty="0" smtClean="0"/>
              <a:t>… donc code source disponible sur </a:t>
            </a:r>
            <a:r>
              <a:rPr lang="fr-FR" dirty="0" err="1" smtClean="0"/>
              <a:t>GitHub</a:t>
            </a:r>
            <a:r>
              <a:rPr lang="fr-FR" dirty="0" smtClean="0"/>
              <a:t> et </a:t>
            </a:r>
            <a:r>
              <a:rPr lang="fr-FR" dirty="0" err="1" smtClean="0"/>
              <a:t>possiblité</a:t>
            </a:r>
            <a:r>
              <a:rPr lang="fr-FR" dirty="0" smtClean="0"/>
              <a:t> de contribuer son l’évolution.</a:t>
            </a:r>
          </a:p>
          <a:p>
            <a:pPr lvl="1"/>
            <a:r>
              <a:rPr lang="fr-FR" dirty="0"/>
              <a:t>EF </a:t>
            </a:r>
            <a:r>
              <a:rPr lang="fr-FR" dirty="0" err="1"/>
              <a:t>Core</a:t>
            </a:r>
            <a:r>
              <a:rPr lang="fr-FR" dirty="0"/>
              <a:t> n’est pas production </a:t>
            </a:r>
            <a:r>
              <a:rPr lang="fr-FR" dirty="0" err="1"/>
              <a:t>ready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68720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Orms</a:t>
            </a:r>
            <a:r>
              <a:rPr lang="fr-FR" dirty="0" smtClean="0"/>
              <a:t> : </a:t>
            </a:r>
            <a:r>
              <a:rPr lang="fr-FR" b="1" dirty="0" err="1" smtClean="0"/>
              <a:t>servicestack.ormlite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fr-FR" sz="1500" dirty="0"/>
              <a:t>public </a:t>
            </a:r>
            <a:r>
              <a:rPr lang="fr-FR" sz="1500" dirty="0" err="1"/>
              <a:t>void</a:t>
            </a:r>
            <a:r>
              <a:rPr lang="fr-FR" sz="1500" dirty="0"/>
              <a:t> </a:t>
            </a:r>
            <a:r>
              <a:rPr lang="fr-FR" sz="1500" b="1" dirty="0"/>
              <a:t>Update</a:t>
            </a:r>
            <a:r>
              <a:rPr lang="fr-FR" sz="1500" dirty="0"/>
              <a:t>(Book </a:t>
            </a:r>
            <a:r>
              <a:rPr lang="fr-FR" sz="1500" dirty="0" err="1"/>
              <a:t>book</a:t>
            </a:r>
            <a:r>
              <a:rPr lang="fr-FR" sz="1500" dirty="0" smtClean="0"/>
              <a:t>)</a:t>
            </a:r>
            <a:br>
              <a:rPr lang="fr-FR" sz="1500" dirty="0" smtClean="0"/>
            </a:br>
            <a:r>
              <a:rPr lang="fr-FR" sz="1500" dirty="0" smtClean="0"/>
              <a:t>{</a:t>
            </a:r>
            <a:br>
              <a:rPr lang="fr-FR" sz="1500" dirty="0" smtClean="0"/>
            </a:br>
            <a:r>
              <a:rPr lang="fr-FR" sz="1500" dirty="0" smtClean="0"/>
              <a:t>	</a:t>
            </a:r>
            <a:r>
              <a:rPr lang="fr-FR" sz="1500" dirty="0" err="1"/>
              <a:t>using</a:t>
            </a:r>
            <a:r>
              <a:rPr lang="fr-FR" sz="1500" dirty="0"/>
              <a:t> (</a:t>
            </a:r>
            <a:r>
              <a:rPr lang="fr-FR" sz="1500" dirty="0" err="1"/>
              <a:t>IDbConnection</a:t>
            </a:r>
            <a:r>
              <a:rPr lang="fr-FR" sz="1500" dirty="0"/>
              <a:t> </a:t>
            </a:r>
            <a:r>
              <a:rPr lang="fr-FR" sz="1500" dirty="0" err="1"/>
              <a:t>dbConnection</a:t>
            </a:r>
            <a:r>
              <a:rPr lang="fr-FR" sz="1500" dirty="0"/>
              <a:t> = _</a:t>
            </a:r>
            <a:r>
              <a:rPr lang="fr-FR" sz="1500" dirty="0" err="1"/>
              <a:t>dbFactory.OpenDbConnection</a:t>
            </a:r>
            <a:r>
              <a:rPr lang="fr-FR" sz="1500" dirty="0"/>
              <a:t>()) 	</a:t>
            </a:r>
            <a:br>
              <a:rPr lang="fr-FR" sz="1500" dirty="0"/>
            </a:br>
            <a:r>
              <a:rPr lang="fr-FR" sz="1500" dirty="0" smtClean="0"/>
              <a:t>	{</a:t>
            </a:r>
            <a:br>
              <a:rPr lang="fr-FR" sz="1500" dirty="0" smtClean="0"/>
            </a:br>
            <a:r>
              <a:rPr lang="fr-FR" sz="1500" dirty="0" smtClean="0"/>
              <a:t>		</a:t>
            </a:r>
            <a:r>
              <a:rPr lang="fr-FR" sz="1500" b="1" dirty="0" smtClean="0"/>
              <a:t>// </a:t>
            </a:r>
            <a:r>
              <a:rPr lang="fr-FR" sz="1500" b="1" dirty="0" err="1" smtClean="0"/>
              <a:t>dbConnection.Update</a:t>
            </a:r>
            <a:r>
              <a:rPr lang="fr-FR" sz="1500" b="1" dirty="0" smtClean="0"/>
              <a:t>&lt;Book&gt;(</a:t>
            </a:r>
            <a:br>
              <a:rPr lang="fr-FR" sz="1500" b="1" dirty="0" smtClean="0"/>
            </a:br>
            <a:r>
              <a:rPr lang="fr-FR" sz="1500" b="1" dirty="0" smtClean="0"/>
              <a:t>		// </a:t>
            </a:r>
            <a:r>
              <a:rPr lang="fr-FR" sz="1500" b="1" dirty="0" err="1" smtClean="0"/>
              <a:t>dbConnection.UpdateAdd</a:t>
            </a:r>
            <a:r>
              <a:rPr lang="fr-FR" sz="1500" b="1" dirty="0" smtClean="0"/>
              <a:t>&lt;Book&gt;(</a:t>
            </a:r>
            <a:br>
              <a:rPr lang="fr-FR" sz="1500" b="1" dirty="0" smtClean="0"/>
            </a:br>
            <a:r>
              <a:rPr lang="fr-FR" sz="1500" b="1" dirty="0" smtClean="0"/>
              <a:t>		// </a:t>
            </a:r>
            <a:r>
              <a:rPr lang="fr-FR" sz="1500" b="1" dirty="0" err="1" smtClean="0"/>
              <a:t>dbConnection.UpdateAll</a:t>
            </a:r>
            <a:r>
              <a:rPr lang="fr-FR" sz="1500" b="1" dirty="0" smtClean="0"/>
              <a:t>&lt;Book&gt;(</a:t>
            </a:r>
            <a:br>
              <a:rPr lang="fr-FR" sz="1500" b="1" dirty="0" smtClean="0"/>
            </a:br>
            <a:r>
              <a:rPr lang="fr-FR" sz="1500" b="1" dirty="0" smtClean="0"/>
              <a:t>		// </a:t>
            </a:r>
            <a:r>
              <a:rPr lang="fr-FR" sz="1500" b="1" dirty="0" err="1"/>
              <a:t>await</a:t>
            </a:r>
            <a:r>
              <a:rPr lang="fr-FR" sz="1500" b="1" dirty="0"/>
              <a:t> </a:t>
            </a:r>
            <a:r>
              <a:rPr lang="fr-FR" sz="1500" b="1" dirty="0" err="1"/>
              <a:t>dbConnection.UpdateOnlyAsync</a:t>
            </a:r>
            <a:r>
              <a:rPr lang="fr-FR" sz="1500" b="1" dirty="0"/>
              <a:t>&lt;Book&gt;(</a:t>
            </a:r>
          </a:p>
          <a:p>
            <a:pPr marL="0" indent="0">
              <a:buNone/>
            </a:pPr>
            <a:r>
              <a:rPr lang="fr-FR" sz="1500" dirty="0" smtClean="0"/>
              <a:t>		</a:t>
            </a:r>
            <a:r>
              <a:rPr lang="fr-FR" sz="1500" b="1" dirty="0" err="1" smtClean="0"/>
              <a:t>dbConnection.UpdateOnly</a:t>
            </a:r>
            <a:r>
              <a:rPr lang="fr-FR" sz="1500" b="1" dirty="0" smtClean="0"/>
              <a:t>&lt;Book&gt;(</a:t>
            </a:r>
            <a:br>
              <a:rPr lang="fr-FR" sz="1500" b="1" dirty="0" smtClean="0"/>
            </a:br>
            <a:r>
              <a:rPr lang="fr-FR" sz="1500" b="1" dirty="0" smtClean="0"/>
              <a:t>			book,</a:t>
            </a:r>
            <a:br>
              <a:rPr lang="fr-FR" sz="1500" b="1" dirty="0" smtClean="0"/>
            </a:br>
            <a:r>
              <a:rPr lang="fr-FR" sz="1500" b="1" dirty="0" smtClean="0"/>
              <a:t>			</a:t>
            </a:r>
            <a:r>
              <a:rPr lang="fr-FR" sz="1500" b="1" dirty="0" err="1" smtClean="0"/>
              <a:t>onlyFields</a:t>
            </a:r>
            <a:r>
              <a:rPr lang="fr-FR" sz="1500" b="1" dirty="0"/>
              <a:t>: f =&gt; </a:t>
            </a:r>
            <a:r>
              <a:rPr lang="fr-FR" sz="1500" b="1" dirty="0" err="1"/>
              <a:t>f.Name</a:t>
            </a:r>
            <a:r>
              <a:rPr lang="fr-FR" sz="1500" b="1" dirty="0"/>
              <a:t> == </a:t>
            </a:r>
            <a:r>
              <a:rPr lang="fr-FR" sz="1500" b="1" dirty="0" err="1" smtClean="0"/>
              <a:t>book.Name</a:t>
            </a:r>
            <a:r>
              <a:rPr lang="fr-FR" sz="1500" b="1" dirty="0" smtClean="0"/>
              <a:t>,</a:t>
            </a:r>
            <a:br>
              <a:rPr lang="fr-FR" sz="1500" b="1" dirty="0" smtClean="0"/>
            </a:br>
            <a:r>
              <a:rPr lang="fr-FR" sz="1500" b="1" dirty="0" smtClean="0"/>
              <a:t>			</a:t>
            </a:r>
            <a:r>
              <a:rPr lang="fr-FR" sz="1500" b="1" dirty="0" err="1" smtClean="0"/>
              <a:t>where</a:t>
            </a:r>
            <a:r>
              <a:rPr lang="fr-FR" sz="1500" b="1" dirty="0"/>
              <a:t>: s =&gt; </a:t>
            </a:r>
            <a:r>
              <a:rPr lang="fr-FR" sz="1500" b="1" dirty="0" err="1"/>
              <a:t>s.Id</a:t>
            </a:r>
            <a:r>
              <a:rPr lang="fr-FR" sz="1500" b="1" dirty="0"/>
              <a:t> == </a:t>
            </a:r>
            <a:r>
              <a:rPr lang="fr-FR" sz="1500" b="1" dirty="0" err="1" smtClean="0"/>
              <a:t>book.Id</a:t>
            </a:r>
            <a:r>
              <a:rPr lang="fr-FR" sz="1500" b="1" dirty="0" smtClean="0"/>
              <a:t/>
            </a:r>
            <a:br>
              <a:rPr lang="fr-FR" sz="1500" b="1" dirty="0" smtClean="0"/>
            </a:br>
            <a:r>
              <a:rPr lang="fr-FR" sz="1500" b="1" dirty="0" smtClean="0"/>
              <a:t>		);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	}</a:t>
            </a:r>
            <a:br>
              <a:rPr lang="fr-FR" sz="1500" dirty="0" smtClean="0"/>
            </a:br>
            <a:r>
              <a:rPr lang="fr-FR" sz="1500" dirty="0" smtClean="0"/>
              <a:t>}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326957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65361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/>
              <a:t>PETAPOCO</a:t>
            </a:r>
          </a:p>
          <a:p>
            <a:pPr lvl="1"/>
            <a:r>
              <a:rPr lang="fr-FR" b="1" dirty="0"/>
              <a:t>http://www.toptensoftware.com/petapoco/</a:t>
            </a:r>
          </a:p>
          <a:p>
            <a:pPr lvl="1"/>
            <a:r>
              <a:rPr lang="fr-FR" b="1" dirty="0"/>
              <a:t>https://github.com/CollaboratingPlatypus/PetaPoco</a:t>
            </a:r>
          </a:p>
          <a:p>
            <a:endParaRPr lang="fr-FR" b="1" dirty="0"/>
          </a:p>
          <a:p>
            <a:r>
              <a:rPr lang="fr-FR" b="1" dirty="0"/>
              <a:t>MASSIVE OK</a:t>
            </a:r>
          </a:p>
          <a:p>
            <a:pPr lvl="1"/>
            <a:r>
              <a:rPr lang="fr-FR" b="1" dirty="0"/>
              <a:t>https://github.com/FransBouma/Massive</a:t>
            </a:r>
          </a:p>
          <a:p>
            <a:endParaRPr lang="fr-FR" b="1" dirty="0"/>
          </a:p>
          <a:p>
            <a:r>
              <a:rPr lang="fr-FR" b="1" dirty="0"/>
              <a:t>ORMLITE OK</a:t>
            </a:r>
          </a:p>
          <a:p>
            <a:pPr lvl="1"/>
            <a:r>
              <a:rPr lang="fr-FR" b="1" dirty="0"/>
              <a:t>https://github.com/ServiceStack/ServiceStack.OrmLite</a:t>
            </a:r>
          </a:p>
          <a:p>
            <a:pPr lvl="1"/>
            <a:r>
              <a:rPr lang="fr-FR" b="1" dirty="0"/>
              <a:t>http://gistlyn.com/?collection=991db51e44674ad01d3d318b24cf0934&amp;gist=a62b1e7a8da57c7d1fda95b3da5303eb</a:t>
            </a:r>
          </a:p>
          <a:p>
            <a:endParaRPr lang="fr-FR" b="1" dirty="0"/>
          </a:p>
          <a:p>
            <a:r>
              <a:rPr lang="fr-FR" b="1" dirty="0"/>
              <a:t>SIMPLEDATA OK</a:t>
            </a:r>
          </a:p>
          <a:p>
            <a:pPr lvl="1"/>
            <a:r>
              <a:rPr lang="fr-FR" b="1" dirty="0"/>
              <a:t>https://github.com/markrendle/Simple.Data</a:t>
            </a:r>
          </a:p>
          <a:p>
            <a:endParaRPr lang="fr-FR" b="1" dirty="0"/>
          </a:p>
          <a:p>
            <a:r>
              <a:rPr lang="fr-FR" b="1" dirty="0"/>
              <a:t>DAPPER OK</a:t>
            </a:r>
          </a:p>
          <a:p>
            <a:pPr lvl="1"/>
            <a:r>
              <a:rPr lang="fr-FR" b="1" dirty="0"/>
              <a:t>https://github.com/StackExchange/dapper-dot-net</a:t>
            </a:r>
          </a:p>
        </p:txBody>
      </p:sp>
    </p:spTree>
    <p:extLst>
      <p:ext uri="{BB962C8B-B14F-4D97-AF65-F5344CB8AC3E}">
        <p14:creationId xmlns:p14="http://schemas.microsoft.com/office/powerpoint/2010/main" val="88419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CORE 1.0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92500" lnSpcReduction="20000"/>
          </a:bodyPr>
          <a:lstStyle/>
          <a:p>
            <a:r>
              <a:rPr lang="fr-FR" sz="1700" b="1" dirty="0" smtClean="0"/>
              <a:t>Fonctionnalités </a:t>
            </a:r>
            <a:r>
              <a:rPr lang="fr-FR" sz="1700" b="1" dirty="0" err="1" smtClean="0"/>
              <a:t>legacy</a:t>
            </a:r>
            <a:endParaRPr lang="fr-FR" sz="1700" b="1" dirty="0" smtClean="0"/>
          </a:p>
          <a:p>
            <a:pPr lvl="1"/>
            <a:r>
              <a:rPr lang="fr-FR" sz="1700" dirty="0" smtClean="0"/>
              <a:t>Change </a:t>
            </a:r>
            <a:r>
              <a:rPr lang="fr-FR" sz="1700" dirty="0" err="1" smtClean="0"/>
              <a:t>tracking</a:t>
            </a:r>
            <a:endParaRPr lang="fr-FR" sz="1700" dirty="0" smtClean="0"/>
          </a:p>
          <a:p>
            <a:pPr lvl="1"/>
            <a:r>
              <a:rPr lang="fr-FR" sz="1700" dirty="0" smtClean="0"/>
              <a:t>Migrations</a:t>
            </a:r>
          </a:p>
          <a:p>
            <a:pPr lvl="1"/>
            <a:r>
              <a:rPr lang="fr-FR" sz="1700" dirty="0" err="1" smtClean="0"/>
              <a:t>DbContext</a:t>
            </a:r>
            <a:r>
              <a:rPr lang="fr-FR" sz="1700" dirty="0" smtClean="0"/>
              <a:t> API</a:t>
            </a:r>
          </a:p>
          <a:p>
            <a:pPr lvl="1"/>
            <a:r>
              <a:rPr lang="fr-FR" sz="1700" dirty="0" err="1" smtClean="0"/>
              <a:t>Linq</a:t>
            </a:r>
            <a:r>
              <a:rPr lang="fr-FR" sz="1700" dirty="0" smtClean="0"/>
              <a:t> to </a:t>
            </a:r>
            <a:r>
              <a:rPr lang="fr-FR" sz="1700" dirty="0" err="1" smtClean="0"/>
              <a:t>Entities</a:t>
            </a:r>
            <a:endParaRPr lang="fr-FR" sz="1700" dirty="0" smtClean="0"/>
          </a:p>
          <a:p>
            <a:pPr lvl="1"/>
            <a:r>
              <a:rPr lang="fr-FR" sz="1700" dirty="0" err="1" smtClean="0"/>
              <a:t>SaveChanges</a:t>
            </a:r>
            <a:endParaRPr lang="fr-FR" sz="1700" dirty="0" smtClean="0"/>
          </a:p>
          <a:p>
            <a:r>
              <a:rPr lang="fr-FR" sz="1700" b="1" dirty="0"/>
              <a:t>Fonctionnalités supprimées</a:t>
            </a:r>
          </a:p>
          <a:p>
            <a:pPr lvl="1"/>
            <a:r>
              <a:rPr lang="fr-FR" sz="1700" dirty="0" smtClean="0"/>
              <a:t>EDMX</a:t>
            </a:r>
          </a:p>
          <a:p>
            <a:pPr lvl="1"/>
            <a:r>
              <a:rPr lang="fr-FR" sz="1700" dirty="0" err="1" smtClean="0"/>
              <a:t>Entity</a:t>
            </a:r>
            <a:r>
              <a:rPr lang="fr-FR" sz="1700" dirty="0" smtClean="0"/>
              <a:t> SQL</a:t>
            </a:r>
          </a:p>
          <a:p>
            <a:pPr lvl="1"/>
            <a:r>
              <a:rPr lang="fr-FR" sz="1700" dirty="0" err="1" smtClean="0"/>
              <a:t>Complex</a:t>
            </a:r>
            <a:r>
              <a:rPr lang="fr-FR" sz="1700" dirty="0" smtClean="0"/>
              <a:t> </a:t>
            </a:r>
            <a:r>
              <a:rPr lang="fr-FR" sz="1700" dirty="0" err="1" smtClean="0"/>
              <a:t>Mapping</a:t>
            </a:r>
            <a:endParaRPr lang="fr-FR" sz="1700" dirty="0" smtClean="0"/>
          </a:p>
          <a:p>
            <a:pPr lvl="1"/>
            <a:r>
              <a:rPr lang="fr-FR" sz="1700" dirty="0" smtClean="0"/>
              <a:t>Migrations automatiques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122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CORE 1.0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fr-FR" sz="1600" b="1" dirty="0"/>
              <a:t>Nouvelles fonctionnalités</a:t>
            </a:r>
          </a:p>
          <a:p>
            <a:pPr lvl="1"/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</a:p>
          <a:p>
            <a:pPr lvl="1"/>
            <a:r>
              <a:rPr lang="fr-FR" dirty="0" smtClean="0"/>
              <a:t>Lancer des </a:t>
            </a:r>
            <a:r>
              <a:rPr lang="fr-FR" dirty="0"/>
              <a:t>Batch </a:t>
            </a:r>
            <a:r>
              <a:rPr lang="fr-FR" dirty="0" smtClean="0"/>
              <a:t>avec CUD</a:t>
            </a:r>
          </a:p>
          <a:p>
            <a:pPr lvl="1"/>
            <a:r>
              <a:rPr lang="fr-FR" dirty="0" smtClean="0"/>
              <a:t>Créer des clé étrangères</a:t>
            </a:r>
          </a:p>
          <a:p>
            <a:pPr lvl="1"/>
            <a:r>
              <a:rPr lang="fr-FR" dirty="0" smtClean="0"/>
              <a:t>SQL généré plus propre et plus light</a:t>
            </a:r>
          </a:p>
          <a:p>
            <a:pPr lvl="1"/>
            <a:r>
              <a:rPr lang="fr-FR" dirty="0" smtClean="0"/>
              <a:t>Amélioration des graphes d’objets déconnectés</a:t>
            </a:r>
          </a:p>
          <a:p>
            <a:r>
              <a:rPr lang="fr-FR" sz="1600" b="1" dirty="0" smtClean="0"/>
              <a:t>Fonctionnalités à venir </a:t>
            </a:r>
            <a:endParaRPr lang="fr-FR" sz="1600" b="1" dirty="0"/>
          </a:p>
          <a:p>
            <a:pPr lvl="1"/>
            <a:r>
              <a:rPr lang="fr-FR" dirty="0" err="1" smtClean="0"/>
              <a:t>Mapping</a:t>
            </a:r>
            <a:r>
              <a:rPr lang="fr-FR" dirty="0" smtClean="0"/>
              <a:t> des procédures stockées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62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Entity</a:t>
            </a:r>
            <a:r>
              <a:rPr lang="fr-FR" dirty="0" smtClean="0"/>
              <a:t>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1.0.1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demarrage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05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CORE 1.0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4624"/>
          </a:xfrm>
        </p:spPr>
        <p:txBody>
          <a:bodyPr anchor="t" anchorCtr="0">
            <a:normAutofit/>
          </a:bodyPr>
          <a:lstStyle/>
          <a:p>
            <a:r>
              <a:rPr lang="fr-FR" sz="1600" b="1" dirty="0" smtClean="0"/>
              <a:t>Package à installer</a:t>
            </a:r>
            <a:endParaRPr lang="fr-FR" sz="1600" b="1" dirty="0"/>
          </a:p>
          <a:p>
            <a:pPr marL="0" indent="0">
              <a:buNone/>
            </a:pPr>
            <a:r>
              <a:rPr lang="fr-FR" sz="1600" dirty="0" smtClean="0"/>
              <a:t>"</a:t>
            </a:r>
            <a:r>
              <a:rPr lang="fr-FR" sz="1600" dirty="0" err="1" smtClean="0"/>
              <a:t>Microsoft.EntityFrameworkCore.SqlServer</a:t>
            </a:r>
            <a:r>
              <a:rPr lang="fr-FR" sz="1600" dirty="0"/>
              <a:t>": "</a:t>
            </a:r>
            <a:r>
              <a:rPr lang="fr-FR" sz="1600" dirty="0" smtClean="0"/>
              <a:t>1.0.1</a:t>
            </a:r>
            <a:r>
              <a:rPr lang="fr-FR" sz="1600" dirty="0"/>
              <a:t> " </a:t>
            </a:r>
            <a:r>
              <a:rPr lang="fr-FR" sz="1600" dirty="0" smtClean="0"/>
              <a:t> </a:t>
            </a:r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b="1" dirty="0" smtClean="0"/>
              <a:t>Création d’un </a:t>
            </a:r>
            <a:r>
              <a:rPr lang="fr-FR" sz="1600" b="1" dirty="0" err="1" smtClean="0"/>
              <a:t>DbContext</a:t>
            </a:r>
            <a:endParaRPr lang="fr-FR" sz="1600" b="1" dirty="0"/>
          </a:p>
          <a:p>
            <a:pPr marL="0" indent="0">
              <a:buNone/>
            </a:pPr>
            <a:r>
              <a:rPr lang="fr-FR" sz="1600" dirty="0"/>
              <a:t>public class </a:t>
            </a:r>
            <a:r>
              <a:rPr lang="fr-FR" sz="1600" dirty="0" err="1"/>
              <a:t>CookBookContext</a:t>
            </a:r>
            <a:r>
              <a:rPr lang="fr-FR" sz="1600" dirty="0"/>
              <a:t> : </a:t>
            </a:r>
            <a:r>
              <a:rPr lang="fr-FR" sz="1600" dirty="0" err="1" smtClean="0"/>
              <a:t>DbContext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{</a:t>
            </a:r>
            <a:br>
              <a:rPr lang="fr-FR" sz="1600" dirty="0" smtClean="0"/>
            </a:br>
            <a:r>
              <a:rPr lang="fr-FR" sz="1600" dirty="0" smtClean="0"/>
              <a:t>	public </a:t>
            </a:r>
            <a:r>
              <a:rPr lang="fr-FR" sz="1600" dirty="0" err="1"/>
              <a:t>CookBookContext</a:t>
            </a:r>
            <a:r>
              <a:rPr lang="fr-FR" sz="1600" dirty="0"/>
              <a:t>(</a:t>
            </a:r>
            <a:r>
              <a:rPr lang="fr-FR" sz="1600" dirty="0" err="1"/>
              <a:t>DbContextOptions</a:t>
            </a:r>
            <a:r>
              <a:rPr lang="fr-FR" sz="1600" dirty="0"/>
              <a:t>&lt;</a:t>
            </a:r>
            <a:r>
              <a:rPr lang="fr-FR" sz="1600" dirty="0" err="1"/>
              <a:t>CookBookContext</a:t>
            </a:r>
            <a:r>
              <a:rPr lang="fr-FR" sz="1600" dirty="0"/>
              <a:t>&gt; options) : base(options</a:t>
            </a:r>
            <a:r>
              <a:rPr lang="fr-FR" sz="1600" dirty="0" smtClean="0"/>
              <a:t>) {   }</a:t>
            </a:r>
            <a:br>
              <a:rPr lang="fr-FR" sz="1600" dirty="0" smtClean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	public </a:t>
            </a:r>
            <a:r>
              <a:rPr lang="fr-FR" sz="1600" dirty="0" err="1"/>
              <a:t>DbSet</a:t>
            </a:r>
            <a:r>
              <a:rPr lang="fr-FR" sz="1600" dirty="0"/>
              <a:t>&lt;Book&gt; Book { </a:t>
            </a:r>
            <a:r>
              <a:rPr lang="fr-FR" sz="1600" dirty="0" err="1"/>
              <a:t>get</a:t>
            </a:r>
            <a:r>
              <a:rPr lang="fr-FR" sz="1600" dirty="0"/>
              <a:t>; set; </a:t>
            </a:r>
            <a:r>
              <a:rPr lang="fr-FR" sz="1600" dirty="0" smtClean="0"/>
              <a:t>}</a:t>
            </a:r>
            <a:br>
              <a:rPr lang="fr-FR" sz="1600" dirty="0" smtClean="0"/>
            </a:br>
            <a:r>
              <a:rPr lang="fr-FR" sz="1600" dirty="0" smtClean="0"/>
              <a:t>	public </a:t>
            </a:r>
            <a:r>
              <a:rPr lang="fr-FR" sz="1600" dirty="0" err="1"/>
              <a:t>DbSet</a:t>
            </a:r>
            <a:r>
              <a:rPr lang="fr-FR" sz="1600" dirty="0"/>
              <a:t>&lt;</a:t>
            </a:r>
            <a:r>
              <a:rPr lang="fr-FR" sz="1600" dirty="0" err="1"/>
              <a:t>Recipe</a:t>
            </a:r>
            <a:r>
              <a:rPr lang="fr-FR" sz="1600" dirty="0"/>
              <a:t>&gt; </a:t>
            </a:r>
            <a:r>
              <a:rPr lang="fr-FR" sz="1600" dirty="0" err="1"/>
              <a:t>Recipe</a:t>
            </a:r>
            <a:r>
              <a:rPr lang="fr-FR" sz="1600" dirty="0"/>
              <a:t> { </a:t>
            </a:r>
            <a:r>
              <a:rPr lang="fr-FR" sz="1600" dirty="0" err="1"/>
              <a:t>get</a:t>
            </a:r>
            <a:r>
              <a:rPr lang="fr-FR" sz="1600" dirty="0"/>
              <a:t>; set; </a:t>
            </a:r>
            <a:r>
              <a:rPr lang="fr-FR" sz="1600" dirty="0" smtClean="0"/>
              <a:t>}</a:t>
            </a:r>
            <a:br>
              <a:rPr lang="fr-FR" sz="1600" dirty="0" smtClean="0"/>
            </a:br>
            <a:r>
              <a:rPr lang="fr-FR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116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CORE 1.0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4624"/>
          </a:xfrm>
        </p:spPr>
        <p:txBody>
          <a:bodyPr anchor="t" anchorCtr="0">
            <a:normAutofit/>
          </a:bodyPr>
          <a:lstStyle/>
          <a:p>
            <a:r>
              <a:rPr lang="fr-FR" sz="1600" b="1" dirty="0" smtClean="0"/>
              <a:t>Config </a:t>
            </a:r>
            <a:r>
              <a:rPr lang="fr-FR" sz="1600" b="1" dirty="0"/>
              <a:t>dans </a:t>
            </a:r>
            <a:r>
              <a:rPr lang="fr-FR" sz="1600" b="1" dirty="0" err="1" smtClean="0"/>
              <a:t>appsettings.json</a:t>
            </a:r>
            <a:endParaRPr lang="fr-FR" sz="1600" b="1" dirty="0"/>
          </a:p>
          <a:p>
            <a:pPr marL="0" indent="0">
              <a:buNone/>
            </a:pPr>
            <a:r>
              <a:rPr lang="fr-FR" sz="1600" dirty="0" smtClean="0"/>
              <a:t>{</a:t>
            </a:r>
            <a:br>
              <a:rPr lang="fr-FR" sz="1600" dirty="0" smtClean="0"/>
            </a:br>
            <a:r>
              <a:rPr lang="fr-FR" sz="1600" dirty="0" smtClean="0"/>
              <a:t>	"</a:t>
            </a:r>
            <a:r>
              <a:rPr lang="fr-FR" sz="1600" dirty="0" err="1"/>
              <a:t>ConnectionStrings</a:t>
            </a:r>
            <a:r>
              <a:rPr lang="fr-FR" sz="1600" dirty="0"/>
              <a:t>": </a:t>
            </a:r>
            <a:r>
              <a:rPr lang="fr-FR" sz="1600" dirty="0" smtClean="0"/>
              <a:t>{</a:t>
            </a:r>
            <a:br>
              <a:rPr lang="fr-FR" sz="1600" dirty="0" smtClean="0"/>
            </a:br>
            <a:r>
              <a:rPr lang="fr-FR" sz="1600" dirty="0" smtClean="0"/>
              <a:t>		"</a:t>
            </a:r>
            <a:r>
              <a:rPr lang="fr-FR" sz="1600" dirty="0" err="1"/>
              <a:t>DbConnection</a:t>
            </a:r>
            <a:r>
              <a:rPr lang="fr-FR" sz="1600" dirty="0"/>
              <a:t>": "Data Source=mcnltp173;Initial </a:t>
            </a:r>
            <a:r>
              <a:rPr lang="fr-FR" sz="1600" dirty="0" err="1"/>
              <a:t>Catalog</a:t>
            </a:r>
            <a:r>
              <a:rPr lang="fr-FR" sz="1600" dirty="0"/>
              <a:t>=</a:t>
            </a:r>
            <a:r>
              <a:rPr lang="fr-FR" sz="1600" dirty="0" err="1"/>
              <a:t>CookBook;Integrated</a:t>
            </a:r>
            <a:r>
              <a:rPr lang="fr-FR" sz="1600" dirty="0"/>
              <a:t> </a:t>
            </a:r>
            <a:r>
              <a:rPr lang="fr-FR" sz="1600" dirty="0" smtClean="0"/>
              <a:t>Security=</a:t>
            </a:r>
            <a:r>
              <a:rPr lang="fr-FR" sz="1600" dirty="0" err="1" smtClean="0"/>
              <a:t>True</a:t>
            </a:r>
            <a:r>
              <a:rPr lang="fr-FR" sz="1600" dirty="0" smtClean="0"/>
              <a:t>"  </a:t>
            </a:r>
            <a:br>
              <a:rPr lang="fr-FR" sz="1600" dirty="0" smtClean="0"/>
            </a:br>
            <a:r>
              <a:rPr lang="fr-FR" sz="1600" dirty="0" smtClean="0"/>
              <a:t>	}</a:t>
            </a:r>
            <a:br>
              <a:rPr lang="fr-FR" sz="1600" dirty="0" smtClean="0"/>
            </a:br>
            <a:r>
              <a:rPr lang="fr-FR" sz="1600" dirty="0" smtClean="0"/>
              <a:t>}</a:t>
            </a:r>
          </a:p>
          <a:p>
            <a:r>
              <a:rPr lang="fr-FR" sz="1600" b="1" dirty="0"/>
              <a:t>Config dans </a:t>
            </a:r>
            <a:r>
              <a:rPr lang="fr-FR" sz="1600" b="1" dirty="0" err="1"/>
              <a:t>Startup.cs</a:t>
            </a:r>
            <a:endParaRPr lang="fr-FR" sz="1600" b="1" dirty="0"/>
          </a:p>
          <a:p>
            <a:pPr marL="0" indent="0">
              <a:buNone/>
            </a:pPr>
            <a:r>
              <a:rPr lang="fr-FR" sz="1600" dirty="0"/>
              <a:t>public </a:t>
            </a:r>
            <a:r>
              <a:rPr lang="fr-FR" sz="1600" dirty="0" err="1"/>
              <a:t>void</a:t>
            </a:r>
            <a:r>
              <a:rPr lang="fr-FR" sz="1600" dirty="0"/>
              <a:t> </a:t>
            </a:r>
            <a:r>
              <a:rPr lang="fr-FR" sz="1600" dirty="0" err="1"/>
              <a:t>ConfigureServices</a:t>
            </a:r>
            <a:r>
              <a:rPr lang="fr-FR" sz="1600" dirty="0"/>
              <a:t>(</a:t>
            </a:r>
            <a:r>
              <a:rPr lang="fr-FR" sz="1600" dirty="0" err="1"/>
              <a:t>IServiceCollection</a:t>
            </a:r>
            <a:r>
              <a:rPr lang="fr-FR" sz="1600" dirty="0"/>
              <a:t> services)</a:t>
            </a:r>
            <a:br>
              <a:rPr lang="fr-FR" sz="1600" dirty="0"/>
            </a:br>
            <a:r>
              <a:rPr lang="fr-FR" sz="1600" dirty="0"/>
              <a:t>{</a:t>
            </a:r>
            <a:br>
              <a:rPr lang="fr-FR" sz="1600" dirty="0"/>
            </a:br>
            <a:r>
              <a:rPr lang="fr-FR" sz="1600" dirty="0"/>
              <a:t>	</a:t>
            </a:r>
            <a:r>
              <a:rPr lang="fr-FR" sz="1600" dirty="0" err="1"/>
              <a:t>services.AddDbContext</a:t>
            </a:r>
            <a:r>
              <a:rPr lang="fr-FR" sz="1600" dirty="0"/>
              <a:t>&lt;</a:t>
            </a:r>
            <a:r>
              <a:rPr lang="fr-FR" sz="1600" dirty="0" err="1"/>
              <a:t>CookBookContext</a:t>
            </a:r>
            <a:r>
              <a:rPr lang="fr-FR" sz="1600" dirty="0"/>
              <a:t>&gt;(</a:t>
            </a:r>
            <a:br>
              <a:rPr lang="fr-FR" sz="1600" dirty="0"/>
            </a:br>
            <a:r>
              <a:rPr lang="fr-FR" sz="1600" dirty="0"/>
              <a:t>		options =&gt; </a:t>
            </a:r>
            <a:r>
              <a:rPr lang="fr-FR" sz="1600" dirty="0" err="1"/>
              <a:t>options.UseSqlServer</a:t>
            </a:r>
            <a:r>
              <a:rPr lang="fr-FR" sz="1600" dirty="0"/>
              <a:t>(</a:t>
            </a:r>
            <a:r>
              <a:rPr lang="fr-FR" sz="1600" dirty="0" err="1"/>
              <a:t>Configuration.GetConnectionString</a:t>
            </a:r>
            <a:r>
              <a:rPr lang="fr-FR" sz="1600" dirty="0"/>
              <a:t>("</a:t>
            </a:r>
            <a:r>
              <a:rPr lang="fr-FR" sz="1600" dirty="0" err="1"/>
              <a:t>DbConnection</a:t>
            </a:r>
            <a:r>
              <a:rPr lang="fr-FR" sz="1600" dirty="0"/>
              <a:t>")));</a:t>
            </a:r>
            <a:br>
              <a:rPr lang="fr-FR" sz="1600" dirty="0"/>
            </a:br>
            <a:r>
              <a:rPr lang="fr-FR" sz="1600" dirty="0"/>
              <a:t>}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488117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3585</TotalTime>
  <Words>596</Words>
  <Application>Microsoft Office PowerPoint</Application>
  <PresentationFormat>Grand écran</PresentationFormat>
  <Paragraphs>213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5" baseType="lpstr">
      <vt:lpstr>Consolas</vt:lpstr>
      <vt:lpstr>Gill Sans MT</vt:lpstr>
      <vt:lpstr>Wingdings 2</vt:lpstr>
      <vt:lpstr>Dividende</vt:lpstr>
      <vt:lpstr>ASPNET CORE DATA ACCESS</vt:lpstr>
      <vt:lpstr>ETAT DES LIEUX : EF CORE 1.0</vt:lpstr>
      <vt:lpstr>ETAT DES LIEUX : EF CORE 1.0</vt:lpstr>
      <vt:lpstr>ENTITY FRAMEWORK CORE 1.0</vt:lpstr>
      <vt:lpstr>ENTITY FRAMEWORK CORE 1.0</vt:lpstr>
      <vt:lpstr>ENTITY FRAMEWORK CORE 1.0</vt:lpstr>
      <vt:lpstr>Entity framework core 1.0.1</vt:lpstr>
      <vt:lpstr>ENTITY FRAMEWORK CORE 1.0</vt:lpstr>
      <vt:lpstr>ENTITY FRAMEWORK CORE 1.0</vt:lpstr>
      <vt:lpstr>ENTITY FRAMEWORK CORE 1.0</vt:lpstr>
      <vt:lpstr>Entity framework core 1.0.1</vt:lpstr>
      <vt:lpstr>ENTITY FRAMEWORK CORE 1.0</vt:lpstr>
      <vt:lpstr>ENTITY FRAMEWORK CORE 1.0</vt:lpstr>
      <vt:lpstr>Micro orms</vt:lpstr>
      <vt:lpstr>Micro Orms : dapper</vt:lpstr>
      <vt:lpstr>Micro Orms : dapper</vt:lpstr>
      <vt:lpstr>Micro Orms : dapper</vt:lpstr>
      <vt:lpstr>Micro Orms : dapper</vt:lpstr>
      <vt:lpstr>Micro Orms : dapper</vt:lpstr>
      <vt:lpstr>Micro Orms : dapper</vt:lpstr>
      <vt:lpstr>Micro Orms : dapper</vt:lpstr>
      <vt:lpstr>Micro Orms : dapper</vt:lpstr>
      <vt:lpstr>Micro Orms : dapper</vt:lpstr>
      <vt:lpstr>Micro Orms : petapoco</vt:lpstr>
      <vt:lpstr>Micro Orms : petapoco</vt:lpstr>
      <vt:lpstr>Micro Orms : Petapoco</vt:lpstr>
      <vt:lpstr>Micro Orms : Petapoco</vt:lpstr>
      <vt:lpstr>Micro Orms : massive</vt:lpstr>
      <vt:lpstr>Micro Orms : massive</vt:lpstr>
      <vt:lpstr>Micro Orms : massive</vt:lpstr>
      <vt:lpstr>Micro Orms : massive</vt:lpstr>
      <vt:lpstr>Micro Orms : simple.data</vt:lpstr>
      <vt:lpstr>Micro Orms : simple.data</vt:lpstr>
      <vt:lpstr>Micro Orms : simple.data</vt:lpstr>
      <vt:lpstr>Micro Orms : simple.data</vt:lpstr>
      <vt:lpstr>Micro Orms : servicestack.ormlite</vt:lpstr>
      <vt:lpstr>Micro Orms : servicestack.ormlite</vt:lpstr>
      <vt:lpstr>Micro Orm : servicestack.ormlite</vt:lpstr>
      <vt:lpstr>Micro Orms : servicestack.ormlite</vt:lpstr>
      <vt:lpstr>Micro Orms : servicestack.ormlite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CORE DATA ACCESS</dc:title>
  <dc:creator>Stéphane BELKHERAZ</dc:creator>
  <cp:lastModifiedBy>Stéphane BELKHERAZ</cp:lastModifiedBy>
  <cp:revision>89</cp:revision>
  <dcterms:created xsi:type="dcterms:W3CDTF">2016-12-17T15:12:13Z</dcterms:created>
  <dcterms:modified xsi:type="dcterms:W3CDTF">2016-12-22T18:13:36Z</dcterms:modified>
</cp:coreProperties>
</file>