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7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éphane DURIG" userId="9bd06f3e9ca2bf29" providerId="LiveId" clId="{4322989C-1BB1-4C94-91D4-3644A679C2C0}"/>
    <pc:docChg chg="undo custSel modSld">
      <pc:chgData name="Stéphane DURIG" userId="9bd06f3e9ca2bf29" providerId="LiveId" clId="{4322989C-1BB1-4C94-91D4-3644A679C2C0}" dt="2023-08-21T15:32:10.433" v="618" actId="478"/>
      <pc:docMkLst>
        <pc:docMk/>
      </pc:docMkLst>
      <pc:sldChg chg="addSp delSp modSp mod">
        <pc:chgData name="Stéphane DURIG" userId="9bd06f3e9ca2bf29" providerId="LiveId" clId="{4322989C-1BB1-4C94-91D4-3644A679C2C0}" dt="2023-08-21T15:27:29.199" v="506" actId="1076"/>
        <pc:sldMkLst>
          <pc:docMk/>
          <pc:sldMk cId="2301068105" sldId="261"/>
        </pc:sldMkLst>
        <pc:spChg chg="add del mod">
          <ac:chgData name="Stéphane DURIG" userId="9bd06f3e9ca2bf29" providerId="LiveId" clId="{4322989C-1BB1-4C94-91D4-3644A679C2C0}" dt="2023-08-21T15:11:50.613" v="143" actId="478"/>
          <ac:spMkLst>
            <pc:docMk/>
            <pc:sldMk cId="2301068105" sldId="261"/>
            <ac:spMk id="12" creationId="{0137431E-4A29-D566-9340-3012666FE77E}"/>
          </ac:spMkLst>
        </pc:spChg>
        <pc:picChg chg="add mod">
          <ac:chgData name="Stéphane DURIG" userId="9bd06f3e9ca2bf29" providerId="LiveId" clId="{4322989C-1BB1-4C94-91D4-3644A679C2C0}" dt="2023-08-21T15:19:25.130" v="419" actId="1036"/>
          <ac:picMkLst>
            <pc:docMk/>
            <pc:sldMk cId="2301068105" sldId="261"/>
            <ac:picMk id="4" creationId="{87B162CD-29C9-8282-54D3-42305A05BBDB}"/>
          </ac:picMkLst>
        </pc:picChg>
        <pc:picChg chg="del">
          <ac:chgData name="Stéphane DURIG" userId="9bd06f3e9ca2bf29" providerId="LiveId" clId="{4322989C-1BB1-4C94-91D4-3644A679C2C0}" dt="2023-08-21T15:11:36.383" v="110" actId="478"/>
          <ac:picMkLst>
            <pc:docMk/>
            <pc:sldMk cId="2301068105" sldId="261"/>
            <ac:picMk id="5" creationId="{D3FEC8BE-7821-88C0-C85D-A0000728BDC9}"/>
          </ac:picMkLst>
        </pc:picChg>
        <pc:picChg chg="add del mod">
          <ac:chgData name="Stéphane DURIG" userId="9bd06f3e9ca2bf29" providerId="LiveId" clId="{4322989C-1BB1-4C94-91D4-3644A679C2C0}" dt="2023-08-21T15:06:19.736" v="80" actId="478"/>
          <ac:picMkLst>
            <pc:docMk/>
            <pc:sldMk cId="2301068105" sldId="261"/>
            <ac:picMk id="7" creationId="{E3D66CCB-C971-A7B2-7589-B493F299F3FB}"/>
          </ac:picMkLst>
        </pc:picChg>
        <pc:picChg chg="del">
          <ac:chgData name="Stéphane DURIG" userId="9bd06f3e9ca2bf29" providerId="LiveId" clId="{4322989C-1BB1-4C94-91D4-3644A679C2C0}" dt="2023-08-21T15:04:07.361" v="6" actId="478"/>
          <ac:picMkLst>
            <pc:docMk/>
            <pc:sldMk cId="2301068105" sldId="261"/>
            <ac:picMk id="8" creationId="{90E223D6-7540-76A8-0BB0-A844538B65DD}"/>
          </ac:picMkLst>
        </pc:picChg>
        <pc:picChg chg="add del mod">
          <ac:chgData name="Stéphane DURIG" userId="9bd06f3e9ca2bf29" providerId="LiveId" clId="{4322989C-1BB1-4C94-91D4-3644A679C2C0}" dt="2023-08-21T15:27:23.774" v="505" actId="478"/>
          <ac:picMkLst>
            <pc:docMk/>
            <pc:sldMk cId="2301068105" sldId="261"/>
            <ac:picMk id="10" creationId="{915A74D0-7BA8-A362-370D-1D057FCBA516}"/>
          </ac:picMkLst>
        </pc:picChg>
        <pc:picChg chg="add mod">
          <ac:chgData name="Stéphane DURIG" userId="9bd06f3e9ca2bf29" providerId="LiveId" clId="{4322989C-1BB1-4C94-91D4-3644A679C2C0}" dt="2023-08-21T15:27:29.199" v="506" actId="1076"/>
          <ac:picMkLst>
            <pc:docMk/>
            <pc:sldMk cId="2301068105" sldId="261"/>
            <ac:picMk id="14" creationId="{6A2A4647-7262-15CB-0D26-15EA2FCE6F33}"/>
          </ac:picMkLst>
        </pc:picChg>
      </pc:sldChg>
      <pc:sldChg chg="addSp delSp modSp mod">
        <pc:chgData name="Stéphane DURIG" userId="9bd06f3e9ca2bf29" providerId="LiveId" clId="{4322989C-1BB1-4C94-91D4-3644A679C2C0}" dt="2023-08-21T15:26:34.915" v="501" actId="1038"/>
        <pc:sldMkLst>
          <pc:docMk/>
          <pc:sldMk cId="3907269742" sldId="264"/>
        </pc:sldMkLst>
        <pc:spChg chg="add del">
          <ac:chgData name="Stéphane DURIG" userId="9bd06f3e9ca2bf29" providerId="LiveId" clId="{4322989C-1BB1-4C94-91D4-3644A679C2C0}" dt="2023-08-21T15:24:58.347" v="422" actId="22"/>
          <ac:spMkLst>
            <pc:docMk/>
            <pc:sldMk cId="3907269742" sldId="264"/>
            <ac:spMk id="5" creationId="{4C9C600B-8213-FC90-4E8A-FCFB14C19BFF}"/>
          </ac:spMkLst>
        </pc:spChg>
        <pc:picChg chg="del">
          <ac:chgData name="Stéphane DURIG" userId="9bd06f3e9ca2bf29" providerId="LiveId" clId="{4322989C-1BB1-4C94-91D4-3644A679C2C0}" dt="2023-08-21T15:26:30.154" v="491" actId="478"/>
          <ac:picMkLst>
            <pc:docMk/>
            <pc:sldMk cId="3907269742" sldId="264"/>
            <ac:picMk id="3" creationId="{44520479-2BA5-BFA9-A625-E357D57D5054}"/>
          </ac:picMkLst>
        </pc:picChg>
        <pc:picChg chg="add mod">
          <ac:chgData name="Stéphane DURIG" userId="9bd06f3e9ca2bf29" providerId="LiveId" clId="{4322989C-1BB1-4C94-91D4-3644A679C2C0}" dt="2023-08-21T15:26:34.915" v="501" actId="1038"/>
          <ac:picMkLst>
            <pc:docMk/>
            <pc:sldMk cId="3907269742" sldId="264"/>
            <ac:picMk id="8" creationId="{5C0C7BF5-E498-DB8E-9663-92204810DE07}"/>
          </ac:picMkLst>
        </pc:picChg>
      </pc:sldChg>
      <pc:sldChg chg="addSp delSp modSp mod">
        <pc:chgData name="Stéphane DURIG" userId="9bd06f3e9ca2bf29" providerId="LiveId" clId="{4322989C-1BB1-4C94-91D4-3644A679C2C0}" dt="2023-08-21T15:25:43.456" v="487" actId="1038"/>
        <pc:sldMkLst>
          <pc:docMk/>
          <pc:sldMk cId="1683761390" sldId="267"/>
        </pc:sldMkLst>
        <pc:picChg chg="add mod">
          <ac:chgData name="Stéphane DURIG" userId="9bd06f3e9ca2bf29" providerId="LiveId" clId="{4322989C-1BB1-4C94-91D4-3644A679C2C0}" dt="2023-08-21T15:15:15.010" v="333" actId="1038"/>
          <ac:picMkLst>
            <pc:docMk/>
            <pc:sldMk cId="1683761390" sldId="267"/>
            <ac:picMk id="4" creationId="{5814AFE1-AC7A-36CC-FDB5-AB800E75E7B4}"/>
          </ac:picMkLst>
        </pc:picChg>
        <pc:picChg chg="del">
          <ac:chgData name="Stéphane DURIG" userId="9bd06f3e9ca2bf29" providerId="LiveId" clId="{4322989C-1BB1-4C94-91D4-3644A679C2C0}" dt="2023-08-21T15:25:34.433" v="425" actId="478"/>
          <ac:picMkLst>
            <pc:docMk/>
            <pc:sldMk cId="1683761390" sldId="267"/>
            <ac:picMk id="5" creationId="{AE045932-0EEC-7EEA-D360-EAE2DDBDB4BC}"/>
          </ac:picMkLst>
        </pc:picChg>
        <pc:picChg chg="add mod">
          <ac:chgData name="Stéphane DURIG" userId="9bd06f3e9ca2bf29" providerId="LiveId" clId="{4322989C-1BB1-4C94-91D4-3644A679C2C0}" dt="2023-08-21T15:15:10.618" v="320" actId="1037"/>
          <ac:picMkLst>
            <pc:docMk/>
            <pc:sldMk cId="1683761390" sldId="267"/>
            <ac:picMk id="7" creationId="{0C91C689-ABB9-87AF-C007-D1E21B11FD8F}"/>
          </ac:picMkLst>
        </pc:picChg>
        <pc:picChg chg="del">
          <ac:chgData name="Stéphane DURIG" userId="9bd06f3e9ca2bf29" providerId="LiveId" clId="{4322989C-1BB1-4C94-91D4-3644A679C2C0}" dt="2023-08-21T15:14:37.256" v="223" actId="478"/>
          <ac:picMkLst>
            <pc:docMk/>
            <pc:sldMk cId="1683761390" sldId="267"/>
            <ac:picMk id="8" creationId="{2D0E18F9-19E5-52BD-197A-68136C0BDDC5}"/>
          </ac:picMkLst>
        </pc:picChg>
        <pc:picChg chg="del">
          <ac:chgData name="Stéphane DURIG" userId="9bd06f3e9ca2bf29" providerId="LiveId" clId="{4322989C-1BB1-4C94-91D4-3644A679C2C0}" dt="2023-08-21T15:13:40.603" v="149" actId="478"/>
          <ac:picMkLst>
            <pc:docMk/>
            <pc:sldMk cId="1683761390" sldId="267"/>
            <ac:picMk id="10" creationId="{731727BA-9D94-E374-D5A3-69A9D6A8CF8E}"/>
          </ac:picMkLst>
        </pc:picChg>
        <pc:picChg chg="add mod">
          <ac:chgData name="Stéphane DURIG" userId="9bd06f3e9ca2bf29" providerId="LiveId" clId="{4322989C-1BB1-4C94-91D4-3644A679C2C0}" dt="2023-08-21T15:18:57.911" v="406" actId="1037"/>
          <ac:picMkLst>
            <pc:docMk/>
            <pc:sldMk cId="1683761390" sldId="267"/>
            <ac:picMk id="11" creationId="{DF0453D7-6ECA-253D-713B-B34F3A07437F}"/>
          </ac:picMkLst>
        </pc:picChg>
        <pc:picChg chg="del">
          <ac:chgData name="Stéphane DURIG" userId="9bd06f3e9ca2bf29" providerId="LiveId" clId="{4322989C-1BB1-4C94-91D4-3644A679C2C0}" dt="2023-08-21T15:18:48.656" v="362" actId="478"/>
          <ac:picMkLst>
            <pc:docMk/>
            <pc:sldMk cId="1683761390" sldId="267"/>
            <ac:picMk id="12" creationId="{498EA64B-92BB-1FB3-F4F9-37FAE8CCF09F}"/>
          </ac:picMkLst>
        </pc:picChg>
        <pc:picChg chg="add mod">
          <ac:chgData name="Stéphane DURIG" userId="9bd06f3e9ca2bf29" providerId="LiveId" clId="{4322989C-1BB1-4C94-91D4-3644A679C2C0}" dt="2023-08-21T15:25:43.456" v="487" actId="1038"/>
          <ac:picMkLst>
            <pc:docMk/>
            <pc:sldMk cId="1683761390" sldId="267"/>
            <ac:picMk id="14" creationId="{DD1DF088-9E36-6FDC-8EFD-1E7FC0512CE0}"/>
          </ac:picMkLst>
        </pc:picChg>
      </pc:sldChg>
      <pc:sldChg chg="addSp delSp modSp mod">
        <pc:chgData name="Stéphane DURIG" userId="9bd06f3e9ca2bf29" providerId="LiveId" clId="{4322989C-1BB1-4C94-91D4-3644A679C2C0}" dt="2023-08-21T15:29:45.639" v="561" actId="478"/>
        <pc:sldMkLst>
          <pc:docMk/>
          <pc:sldMk cId="721107164" sldId="269"/>
        </pc:sldMkLst>
        <pc:picChg chg="del">
          <ac:chgData name="Stéphane DURIG" userId="9bd06f3e9ca2bf29" providerId="LiveId" clId="{4322989C-1BB1-4C94-91D4-3644A679C2C0}" dt="2023-08-21T15:29:45.639" v="561" actId="478"/>
          <ac:picMkLst>
            <pc:docMk/>
            <pc:sldMk cId="721107164" sldId="269"/>
            <ac:picMk id="3" creationId="{748BA0C2-E456-33AA-51F6-8C08E569EC48}"/>
          </ac:picMkLst>
        </pc:picChg>
        <pc:picChg chg="del">
          <ac:chgData name="Stéphane DURIG" userId="9bd06f3e9ca2bf29" providerId="LiveId" clId="{4322989C-1BB1-4C94-91D4-3644A679C2C0}" dt="2023-08-21T15:28:39.819" v="528" actId="478"/>
          <ac:picMkLst>
            <pc:docMk/>
            <pc:sldMk cId="721107164" sldId="269"/>
            <ac:picMk id="4" creationId="{1DA5AB4F-5500-6892-33EF-6EA1B95FBC7C}"/>
          </ac:picMkLst>
        </pc:picChg>
        <pc:picChg chg="add mod">
          <ac:chgData name="Stéphane DURIG" userId="9bd06f3e9ca2bf29" providerId="LiveId" clId="{4322989C-1BB1-4C94-91D4-3644A679C2C0}" dt="2023-08-21T15:28:46.291" v="557" actId="1038"/>
          <ac:picMkLst>
            <pc:docMk/>
            <pc:sldMk cId="721107164" sldId="269"/>
            <ac:picMk id="6" creationId="{B3618FEF-3CCD-FD1C-E0D4-CAC26FCFEDA1}"/>
          </ac:picMkLst>
        </pc:picChg>
        <pc:picChg chg="add mod">
          <ac:chgData name="Stéphane DURIG" userId="9bd06f3e9ca2bf29" providerId="LiveId" clId="{4322989C-1BB1-4C94-91D4-3644A679C2C0}" dt="2023-08-21T15:29:43.175" v="560" actId="14100"/>
          <ac:picMkLst>
            <pc:docMk/>
            <pc:sldMk cId="721107164" sldId="269"/>
            <ac:picMk id="8" creationId="{7A3DB0D9-83FA-0276-4A48-F43DEEC25AF7}"/>
          </ac:picMkLst>
        </pc:picChg>
      </pc:sldChg>
      <pc:sldChg chg="addSp delSp modSp mod">
        <pc:chgData name="Stéphane DURIG" userId="9bd06f3e9ca2bf29" providerId="LiveId" clId="{4322989C-1BB1-4C94-91D4-3644A679C2C0}" dt="2023-08-21T15:32:10.433" v="618" actId="478"/>
        <pc:sldMkLst>
          <pc:docMk/>
          <pc:sldMk cId="621640867" sldId="270"/>
        </pc:sldMkLst>
        <pc:picChg chg="add mod">
          <ac:chgData name="Stéphane DURIG" userId="9bd06f3e9ca2bf29" providerId="LiveId" clId="{4322989C-1BB1-4C94-91D4-3644A679C2C0}" dt="2023-08-21T15:30:27.578" v="609" actId="1038"/>
          <ac:picMkLst>
            <pc:docMk/>
            <pc:sldMk cId="621640867" sldId="270"/>
            <ac:picMk id="4" creationId="{DB9FEE24-4F05-5181-DBF2-27573031639A}"/>
          </ac:picMkLst>
        </pc:picChg>
        <pc:picChg chg="del">
          <ac:chgData name="Stéphane DURIG" userId="9bd06f3e9ca2bf29" providerId="LiveId" clId="{4322989C-1BB1-4C94-91D4-3644A679C2C0}" dt="2023-08-21T15:30:23.531" v="585" actId="478"/>
          <ac:picMkLst>
            <pc:docMk/>
            <pc:sldMk cId="621640867" sldId="270"/>
            <ac:picMk id="6" creationId="{A1D0F1EC-4C92-7666-FCEC-B60E55D8A6E7}"/>
          </ac:picMkLst>
        </pc:picChg>
        <pc:picChg chg="add del mod">
          <ac:chgData name="Stéphane DURIG" userId="9bd06f3e9ca2bf29" providerId="LiveId" clId="{4322989C-1BB1-4C94-91D4-3644A679C2C0}" dt="2023-08-21T15:31:18.333" v="614" actId="478"/>
          <ac:picMkLst>
            <pc:docMk/>
            <pc:sldMk cId="621640867" sldId="270"/>
            <ac:picMk id="7" creationId="{9C257D42-00F1-6486-F467-514F0551180E}"/>
          </ac:picMkLst>
        </pc:picChg>
        <pc:picChg chg="del">
          <ac:chgData name="Stéphane DURIG" userId="9bd06f3e9ca2bf29" providerId="LiveId" clId="{4322989C-1BB1-4C94-91D4-3644A679C2C0}" dt="2023-08-21T15:32:10.433" v="618" actId="478"/>
          <ac:picMkLst>
            <pc:docMk/>
            <pc:sldMk cId="621640867" sldId="270"/>
            <ac:picMk id="8" creationId="{BF40E865-3E63-BE28-6F08-5E7253E742A0}"/>
          </ac:picMkLst>
        </pc:picChg>
        <pc:picChg chg="add mod">
          <ac:chgData name="Stéphane DURIG" userId="9bd06f3e9ca2bf29" providerId="LiveId" clId="{4322989C-1BB1-4C94-91D4-3644A679C2C0}" dt="2023-08-21T15:32:08.057" v="617" actId="14100"/>
          <ac:picMkLst>
            <pc:docMk/>
            <pc:sldMk cId="621640867" sldId="270"/>
            <ac:picMk id="10" creationId="{829A5A6A-D583-6250-3031-2A746735C4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D292B6-4D1A-4F45-97B1-4A027FE0765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6E0607-C487-442D-9EE1-17325AF166B4}">
      <dgm:prSet/>
      <dgm:spPr/>
      <dgm:t>
        <a:bodyPr/>
        <a:lstStyle/>
        <a:p>
          <a:pPr>
            <a:defRPr cap="all"/>
          </a:pPr>
          <a:r>
            <a:rPr lang="fr-FR" dirty="0"/>
            <a:t>Détection variable cible / explicatives</a:t>
          </a:r>
          <a:endParaRPr lang="en-US" dirty="0"/>
        </a:p>
      </dgm:t>
    </dgm:pt>
    <dgm:pt modelId="{C4EE210A-96E2-4F6D-82B3-BA804EB01D39}" type="parTrans" cxnId="{56FCE38E-99FC-4006-8DC8-A5F1C9B937B6}">
      <dgm:prSet/>
      <dgm:spPr/>
      <dgm:t>
        <a:bodyPr/>
        <a:lstStyle/>
        <a:p>
          <a:endParaRPr lang="en-US"/>
        </a:p>
      </dgm:t>
    </dgm:pt>
    <dgm:pt modelId="{229E8C6C-203F-4ACC-91F9-969B82E3E7BB}" type="sibTrans" cxnId="{56FCE38E-99FC-4006-8DC8-A5F1C9B937B6}">
      <dgm:prSet/>
      <dgm:spPr/>
      <dgm:t>
        <a:bodyPr/>
        <a:lstStyle/>
        <a:p>
          <a:endParaRPr lang="en-US"/>
        </a:p>
      </dgm:t>
    </dgm:pt>
    <dgm:pt modelId="{4AB1B1DE-3C72-4DA1-A4AB-9CF75E215288}">
      <dgm:prSet/>
      <dgm:spPr/>
      <dgm:t>
        <a:bodyPr/>
        <a:lstStyle/>
        <a:p>
          <a:pPr>
            <a:defRPr cap="all"/>
          </a:pPr>
          <a:r>
            <a:rPr lang="fr-FR" dirty="0"/>
            <a:t>Un grand nombre de Missing values</a:t>
          </a:r>
          <a:endParaRPr lang="en-US" dirty="0"/>
        </a:p>
      </dgm:t>
    </dgm:pt>
    <dgm:pt modelId="{1CCA791A-9174-40B7-8FD9-C13011895857}" type="parTrans" cxnId="{775BA392-730C-497C-896B-20125854E79E}">
      <dgm:prSet/>
      <dgm:spPr/>
      <dgm:t>
        <a:bodyPr/>
        <a:lstStyle/>
        <a:p>
          <a:endParaRPr lang="en-US"/>
        </a:p>
      </dgm:t>
    </dgm:pt>
    <dgm:pt modelId="{3640FE38-E545-433D-BC84-0576EAA12EE1}" type="sibTrans" cxnId="{775BA392-730C-497C-896B-20125854E79E}">
      <dgm:prSet/>
      <dgm:spPr/>
      <dgm:t>
        <a:bodyPr/>
        <a:lstStyle/>
        <a:p>
          <a:endParaRPr lang="en-US"/>
        </a:p>
      </dgm:t>
    </dgm:pt>
    <dgm:pt modelId="{95962295-C365-4F81-86E8-471D2BDC2CE6}">
      <dgm:prSet/>
      <dgm:spPr/>
      <dgm:t>
        <a:bodyPr/>
        <a:lstStyle/>
        <a:p>
          <a:pPr>
            <a:defRPr cap="all"/>
          </a:pPr>
          <a:r>
            <a:rPr lang="fr-FR" dirty="0"/>
            <a:t>Des Colonnes incohérentes</a:t>
          </a:r>
          <a:endParaRPr lang="en-US" dirty="0"/>
        </a:p>
      </dgm:t>
    </dgm:pt>
    <dgm:pt modelId="{E9EAA417-FEE8-4CE5-9BC6-CC2D6F945A12}" type="parTrans" cxnId="{BB9E0C92-65AD-4CBD-81E1-B3CB2CD36A0F}">
      <dgm:prSet/>
      <dgm:spPr/>
      <dgm:t>
        <a:bodyPr/>
        <a:lstStyle/>
        <a:p>
          <a:endParaRPr lang="en-US"/>
        </a:p>
      </dgm:t>
    </dgm:pt>
    <dgm:pt modelId="{88FF8DD5-3943-4435-A6CF-D8E13CF88066}" type="sibTrans" cxnId="{BB9E0C92-65AD-4CBD-81E1-B3CB2CD36A0F}">
      <dgm:prSet/>
      <dgm:spPr/>
      <dgm:t>
        <a:bodyPr/>
        <a:lstStyle/>
        <a:p>
          <a:endParaRPr lang="en-US"/>
        </a:p>
      </dgm:t>
    </dgm:pt>
    <dgm:pt modelId="{741E7305-345B-F247-B0F2-1811B33BC2A9}">
      <dgm:prSet/>
      <dgm:spPr/>
      <dgm:t>
        <a:bodyPr/>
        <a:lstStyle/>
        <a:p>
          <a:r>
            <a:rPr lang="fr-FR" dirty="0"/>
            <a:t>DES VALEURS ABERRANTES</a:t>
          </a:r>
        </a:p>
      </dgm:t>
    </dgm:pt>
    <dgm:pt modelId="{CEC96CF1-18E3-A04A-84D2-B8DF0F307066}" type="parTrans" cxnId="{35AF5B5E-659F-764C-BE46-CEC12877769D}">
      <dgm:prSet/>
      <dgm:spPr/>
      <dgm:t>
        <a:bodyPr/>
        <a:lstStyle/>
        <a:p>
          <a:endParaRPr lang="fr-FR"/>
        </a:p>
      </dgm:t>
    </dgm:pt>
    <dgm:pt modelId="{F4236C88-58A9-5945-B427-D2451C58B846}" type="sibTrans" cxnId="{35AF5B5E-659F-764C-BE46-CEC12877769D}">
      <dgm:prSet/>
      <dgm:spPr/>
      <dgm:t>
        <a:bodyPr/>
        <a:lstStyle/>
        <a:p>
          <a:endParaRPr lang="fr-FR"/>
        </a:p>
      </dgm:t>
    </dgm:pt>
    <dgm:pt modelId="{F40B3F0A-E375-CE4E-B76E-01AEE96942A0}">
      <dgm:prSet/>
      <dgm:spPr/>
      <dgm:t>
        <a:bodyPr/>
        <a:lstStyle/>
        <a:p>
          <a:r>
            <a:rPr lang="fr-FR" dirty="0"/>
            <a:t>Hepatitis B Population    GDP</a:t>
          </a:r>
        </a:p>
      </dgm:t>
    </dgm:pt>
    <dgm:pt modelId="{47D9EAC7-7F59-5A49-9A78-93A419497AC6}" type="parTrans" cxnId="{9671FA56-2205-C848-8480-8A843FD48BAF}">
      <dgm:prSet/>
      <dgm:spPr/>
      <dgm:t>
        <a:bodyPr/>
        <a:lstStyle/>
        <a:p>
          <a:endParaRPr lang="fr-FR"/>
        </a:p>
      </dgm:t>
    </dgm:pt>
    <dgm:pt modelId="{C2FDC657-347A-EE43-891E-A3F23389F45F}" type="sibTrans" cxnId="{9671FA56-2205-C848-8480-8A843FD48BAF}">
      <dgm:prSet/>
      <dgm:spPr/>
      <dgm:t>
        <a:bodyPr/>
        <a:lstStyle/>
        <a:p>
          <a:endParaRPr lang="fr-FR"/>
        </a:p>
      </dgm:t>
    </dgm:pt>
    <dgm:pt modelId="{B8E5C368-8E71-BC42-A142-3622416B5764}">
      <dgm:prSet/>
      <dgm:spPr/>
      <dgm:t>
        <a:bodyPr/>
        <a:lstStyle/>
        <a:p>
          <a:r>
            <a:rPr lang="fr-FR" dirty="0"/>
            <a:t>Life Expectancy </a:t>
          </a:r>
        </a:p>
      </dgm:t>
    </dgm:pt>
    <dgm:pt modelId="{E2778333-ACE5-5B43-90DE-EE3F5EB655FE}" type="parTrans" cxnId="{20821899-5E29-E441-B75A-671BF65FFFF8}">
      <dgm:prSet/>
      <dgm:spPr/>
      <dgm:t>
        <a:bodyPr/>
        <a:lstStyle/>
        <a:p>
          <a:endParaRPr lang="fr-FR"/>
        </a:p>
      </dgm:t>
    </dgm:pt>
    <dgm:pt modelId="{B7485D3D-6922-7342-B942-0E7D95223B18}" type="sibTrans" cxnId="{20821899-5E29-E441-B75A-671BF65FFFF8}">
      <dgm:prSet/>
      <dgm:spPr/>
      <dgm:t>
        <a:bodyPr/>
        <a:lstStyle/>
        <a:p>
          <a:endParaRPr lang="fr-FR"/>
        </a:p>
      </dgm:t>
    </dgm:pt>
    <dgm:pt modelId="{89210C45-55C5-5F46-8D72-AA9AB5A0D0D7}">
      <dgm:prSet/>
      <dgm:spPr/>
      <dgm:t>
        <a:bodyPr/>
        <a:lstStyle/>
        <a:p>
          <a:r>
            <a:rPr lang="fr-FR" dirty="0"/>
            <a:t>Population</a:t>
          </a:r>
        </a:p>
      </dgm:t>
    </dgm:pt>
    <dgm:pt modelId="{987AEE95-DE3A-9244-946E-2F4726DC018C}" type="parTrans" cxnId="{0620AA28-B287-9247-877A-323EBF59D682}">
      <dgm:prSet/>
      <dgm:spPr/>
      <dgm:t>
        <a:bodyPr/>
        <a:lstStyle/>
        <a:p>
          <a:endParaRPr lang="fr-FR"/>
        </a:p>
      </dgm:t>
    </dgm:pt>
    <dgm:pt modelId="{961E2EEA-3F2A-C24C-856C-F8CAA4E4E35F}" type="sibTrans" cxnId="{0620AA28-B287-9247-877A-323EBF59D682}">
      <dgm:prSet/>
      <dgm:spPr/>
      <dgm:t>
        <a:bodyPr/>
        <a:lstStyle/>
        <a:p>
          <a:endParaRPr lang="fr-FR"/>
        </a:p>
      </dgm:t>
    </dgm:pt>
    <dgm:pt modelId="{56CDEEF0-A5CA-1C4F-B68D-95EB085606EA}">
      <dgm:prSet/>
      <dgm:spPr/>
      <dgm:t>
        <a:bodyPr/>
        <a:lstStyle/>
        <a:p>
          <a:r>
            <a:rPr lang="fr-FR" dirty="0"/>
            <a:t>Saut de valeurs entre des années</a:t>
          </a:r>
        </a:p>
      </dgm:t>
    </dgm:pt>
    <dgm:pt modelId="{94821103-65BD-844B-ADD5-19892EB4F55E}" type="parTrans" cxnId="{170D5B3F-B861-584E-949F-DF083567C6BC}">
      <dgm:prSet/>
      <dgm:spPr/>
      <dgm:t>
        <a:bodyPr/>
        <a:lstStyle/>
        <a:p>
          <a:endParaRPr lang="fr-FR"/>
        </a:p>
      </dgm:t>
    </dgm:pt>
    <dgm:pt modelId="{E5E49E37-69AA-2B49-A52B-94481F479872}" type="sibTrans" cxnId="{170D5B3F-B861-584E-949F-DF083567C6BC}">
      <dgm:prSet/>
      <dgm:spPr/>
      <dgm:t>
        <a:bodyPr/>
        <a:lstStyle/>
        <a:p>
          <a:endParaRPr lang="fr-FR"/>
        </a:p>
      </dgm:t>
    </dgm:pt>
    <dgm:pt modelId="{8412BF53-487C-9848-98EA-6F21413D95E5}" type="pres">
      <dgm:prSet presAssocID="{E7D292B6-4D1A-4F45-97B1-4A027FE076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2069AE-B2CD-354A-90DB-2F0A227687CA}" type="pres">
      <dgm:prSet presAssocID="{C96E0607-C487-442D-9EE1-17325AF166B4}" presName="hierRoot1" presStyleCnt="0"/>
      <dgm:spPr/>
    </dgm:pt>
    <dgm:pt modelId="{C18FDC2A-D90C-4843-B1C2-4D238C86A833}" type="pres">
      <dgm:prSet presAssocID="{C96E0607-C487-442D-9EE1-17325AF166B4}" presName="composite" presStyleCnt="0"/>
      <dgm:spPr/>
    </dgm:pt>
    <dgm:pt modelId="{D71CDCF5-88BB-2D47-8519-BA77BCEF710D}" type="pres">
      <dgm:prSet presAssocID="{C96E0607-C487-442D-9EE1-17325AF166B4}" presName="background" presStyleLbl="node0" presStyleIdx="0" presStyleCnt="4"/>
      <dgm:spPr/>
    </dgm:pt>
    <dgm:pt modelId="{9051EED1-4C47-D640-85F6-B4D730125CCF}" type="pres">
      <dgm:prSet presAssocID="{C96E0607-C487-442D-9EE1-17325AF166B4}" presName="text" presStyleLbl="fgAcc0" presStyleIdx="0" presStyleCnt="4">
        <dgm:presLayoutVars>
          <dgm:chPref val="3"/>
        </dgm:presLayoutVars>
      </dgm:prSet>
      <dgm:spPr/>
    </dgm:pt>
    <dgm:pt modelId="{493D081E-7B25-1647-A211-E0FF6BB0712C}" type="pres">
      <dgm:prSet presAssocID="{C96E0607-C487-442D-9EE1-17325AF166B4}" presName="hierChild2" presStyleCnt="0"/>
      <dgm:spPr/>
    </dgm:pt>
    <dgm:pt modelId="{ED414796-E80D-F040-90D3-2C5E7D71EF84}" type="pres">
      <dgm:prSet presAssocID="{E2778333-ACE5-5B43-90DE-EE3F5EB655FE}" presName="Name10" presStyleLbl="parChTrans1D2" presStyleIdx="0" presStyleCnt="4"/>
      <dgm:spPr/>
    </dgm:pt>
    <dgm:pt modelId="{9E712014-C3E8-4C4F-86CA-CF908F57E379}" type="pres">
      <dgm:prSet presAssocID="{B8E5C368-8E71-BC42-A142-3622416B5764}" presName="hierRoot2" presStyleCnt="0"/>
      <dgm:spPr/>
    </dgm:pt>
    <dgm:pt modelId="{2786936A-E1F6-F244-A2A7-C1A7ABF8919D}" type="pres">
      <dgm:prSet presAssocID="{B8E5C368-8E71-BC42-A142-3622416B5764}" presName="composite2" presStyleCnt="0"/>
      <dgm:spPr/>
    </dgm:pt>
    <dgm:pt modelId="{D718DC14-10B4-2745-A446-B34579D50170}" type="pres">
      <dgm:prSet presAssocID="{B8E5C368-8E71-BC42-A142-3622416B5764}" presName="background2" presStyleLbl="node2" presStyleIdx="0" presStyleCnt="4"/>
      <dgm:spPr/>
    </dgm:pt>
    <dgm:pt modelId="{FDDD012E-B773-5D4B-AF03-B105509C85BE}" type="pres">
      <dgm:prSet presAssocID="{B8E5C368-8E71-BC42-A142-3622416B5764}" presName="text2" presStyleLbl="fgAcc2" presStyleIdx="0" presStyleCnt="4">
        <dgm:presLayoutVars>
          <dgm:chPref val="3"/>
        </dgm:presLayoutVars>
      </dgm:prSet>
      <dgm:spPr/>
    </dgm:pt>
    <dgm:pt modelId="{B02EE55F-630A-9943-B2CE-7A5DB187DA9C}" type="pres">
      <dgm:prSet presAssocID="{B8E5C368-8E71-BC42-A142-3622416B5764}" presName="hierChild3" presStyleCnt="0"/>
      <dgm:spPr/>
    </dgm:pt>
    <dgm:pt modelId="{20E2198C-5DDD-FE48-95A5-B15F8ED98595}" type="pres">
      <dgm:prSet presAssocID="{4AB1B1DE-3C72-4DA1-A4AB-9CF75E215288}" presName="hierRoot1" presStyleCnt="0"/>
      <dgm:spPr/>
    </dgm:pt>
    <dgm:pt modelId="{C6E94EC0-52F8-4545-ADAF-0532E657847E}" type="pres">
      <dgm:prSet presAssocID="{4AB1B1DE-3C72-4DA1-A4AB-9CF75E215288}" presName="composite" presStyleCnt="0"/>
      <dgm:spPr/>
    </dgm:pt>
    <dgm:pt modelId="{058C2066-9CD9-2040-9ACB-DF14F6FF5154}" type="pres">
      <dgm:prSet presAssocID="{4AB1B1DE-3C72-4DA1-A4AB-9CF75E215288}" presName="background" presStyleLbl="node0" presStyleIdx="1" presStyleCnt="4"/>
      <dgm:spPr/>
    </dgm:pt>
    <dgm:pt modelId="{6B8FBC03-E10E-834F-8039-278D05F006BB}" type="pres">
      <dgm:prSet presAssocID="{4AB1B1DE-3C72-4DA1-A4AB-9CF75E215288}" presName="text" presStyleLbl="fgAcc0" presStyleIdx="1" presStyleCnt="4">
        <dgm:presLayoutVars>
          <dgm:chPref val="3"/>
        </dgm:presLayoutVars>
      </dgm:prSet>
      <dgm:spPr/>
    </dgm:pt>
    <dgm:pt modelId="{CA9417E7-D3B9-5D42-8387-505FF522117F}" type="pres">
      <dgm:prSet presAssocID="{4AB1B1DE-3C72-4DA1-A4AB-9CF75E215288}" presName="hierChild2" presStyleCnt="0"/>
      <dgm:spPr/>
    </dgm:pt>
    <dgm:pt modelId="{49F570C6-6482-444A-8B31-E9CF303F75CF}" type="pres">
      <dgm:prSet presAssocID="{47D9EAC7-7F59-5A49-9A78-93A419497AC6}" presName="Name10" presStyleLbl="parChTrans1D2" presStyleIdx="1" presStyleCnt="4"/>
      <dgm:spPr/>
    </dgm:pt>
    <dgm:pt modelId="{35932A1A-5AC3-E548-A9DC-DA83D308C206}" type="pres">
      <dgm:prSet presAssocID="{F40B3F0A-E375-CE4E-B76E-01AEE96942A0}" presName="hierRoot2" presStyleCnt="0"/>
      <dgm:spPr/>
    </dgm:pt>
    <dgm:pt modelId="{4EFCF1ED-962B-4340-BB44-43F86FC91A21}" type="pres">
      <dgm:prSet presAssocID="{F40B3F0A-E375-CE4E-B76E-01AEE96942A0}" presName="composite2" presStyleCnt="0"/>
      <dgm:spPr/>
    </dgm:pt>
    <dgm:pt modelId="{06749AA1-726B-A842-8AB5-8F37BD09ED2D}" type="pres">
      <dgm:prSet presAssocID="{F40B3F0A-E375-CE4E-B76E-01AEE96942A0}" presName="background2" presStyleLbl="node2" presStyleIdx="1" presStyleCnt="4"/>
      <dgm:spPr/>
    </dgm:pt>
    <dgm:pt modelId="{368F4B92-707B-0349-958C-84923CB6AA34}" type="pres">
      <dgm:prSet presAssocID="{F40B3F0A-E375-CE4E-B76E-01AEE96942A0}" presName="text2" presStyleLbl="fgAcc2" presStyleIdx="1" presStyleCnt="4">
        <dgm:presLayoutVars>
          <dgm:chPref val="3"/>
        </dgm:presLayoutVars>
      </dgm:prSet>
      <dgm:spPr/>
    </dgm:pt>
    <dgm:pt modelId="{F7B1FE14-FCBD-9344-858A-97F1E55B7FBD}" type="pres">
      <dgm:prSet presAssocID="{F40B3F0A-E375-CE4E-B76E-01AEE96942A0}" presName="hierChild3" presStyleCnt="0"/>
      <dgm:spPr/>
    </dgm:pt>
    <dgm:pt modelId="{A37F8A04-D3CD-CC49-A7DB-324CDE5B77EC}" type="pres">
      <dgm:prSet presAssocID="{95962295-C365-4F81-86E8-471D2BDC2CE6}" presName="hierRoot1" presStyleCnt="0"/>
      <dgm:spPr/>
    </dgm:pt>
    <dgm:pt modelId="{92019448-F24B-D840-B8A6-13E70B7D7594}" type="pres">
      <dgm:prSet presAssocID="{95962295-C365-4F81-86E8-471D2BDC2CE6}" presName="composite" presStyleCnt="0"/>
      <dgm:spPr/>
    </dgm:pt>
    <dgm:pt modelId="{6A757D22-66DE-5D44-9204-ECDF1CC5C946}" type="pres">
      <dgm:prSet presAssocID="{95962295-C365-4F81-86E8-471D2BDC2CE6}" presName="background" presStyleLbl="node0" presStyleIdx="2" presStyleCnt="4"/>
      <dgm:spPr/>
    </dgm:pt>
    <dgm:pt modelId="{7FAD67AE-3836-2C47-AB15-51DAFF80C178}" type="pres">
      <dgm:prSet presAssocID="{95962295-C365-4F81-86E8-471D2BDC2CE6}" presName="text" presStyleLbl="fgAcc0" presStyleIdx="2" presStyleCnt="4">
        <dgm:presLayoutVars>
          <dgm:chPref val="3"/>
        </dgm:presLayoutVars>
      </dgm:prSet>
      <dgm:spPr/>
    </dgm:pt>
    <dgm:pt modelId="{F1A0D03C-FB47-CE4A-8A87-F3172145CBBC}" type="pres">
      <dgm:prSet presAssocID="{95962295-C365-4F81-86E8-471D2BDC2CE6}" presName="hierChild2" presStyleCnt="0"/>
      <dgm:spPr/>
    </dgm:pt>
    <dgm:pt modelId="{42291744-2DF3-0C4E-88D1-2E973D34E1C3}" type="pres">
      <dgm:prSet presAssocID="{987AEE95-DE3A-9244-946E-2F4726DC018C}" presName="Name10" presStyleLbl="parChTrans1D2" presStyleIdx="2" presStyleCnt="4"/>
      <dgm:spPr/>
    </dgm:pt>
    <dgm:pt modelId="{B45D3B92-1EFF-7A40-A19A-4C3E218923A2}" type="pres">
      <dgm:prSet presAssocID="{89210C45-55C5-5F46-8D72-AA9AB5A0D0D7}" presName="hierRoot2" presStyleCnt="0"/>
      <dgm:spPr/>
    </dgm:pt>
    <dgm:pt modelId="{9299F5D6-2AD0-A14C-BDA6-86BCD9CBD828}" type="pres">
      <dgm:prSet presAssocID="{89210C45-55C5-5F46-8D72-AA9AB5A0D0D7}" presName="composite2" presStyleCnt="0"/>
      <dgm:spPr/>
    </dgm:pt>
    <dgm:pt modelId="{1BDDABC1-2B57-434E-8FB4-A734E868DE6D}" type="pres">
      <dgm:prSet presAssocID="{89210C45-55C5-5F46-8D72-AA9AB5A0D0D7}" presName="background2" presStyleLbl="node2" presStyleIdx="2" presStyleCnt="4"/>
      <dgm:spPr/>
    </dgm:pt>
    <dgm:pt modelId="{B4341D1B-14DA-7645-9E07-9A7CB4EC32CA}" type="pres">
      <dgm:prSet presAssocID="{89210C45-55C5-5F46-8D72-AA9AB5A0D0D7}" presName="text2" presStyleLbl="fgAcc2" presStyleIdx="2" presStyleCnt="4">
        <dgm:presLayoutVars>
          <dgm:chPref val="3"/>
        </dgm:presLayoutVars>
      </dgm:prSet>
      <dgm:spPr/>
    </dgm:pt>
    <dgm:pt modelId="{97F0A31A-7347-6840-B98E-7FE50657219C}" type="pres">
      <dgm:prSet presAssocID="{89210C45-55C5-5F46-8D72-AA9AB5A0D0D7}" presName="hierChild3" presStyleCnt="0"/>
      <dgm:spPr/>
    </dgm:pt>
    <dgm:pt modelId="{B22640CA-C9E8-7645-9F7C-DFB48B172CD9}" type="pres">
      <dgm:prSet presAssocID="{741E7305-345B-F247-B0F2-1811B33BC2A9}" presName="hierRoot1" presStyleCnt="0"/>
      <dgm:spPr/>
    </dgm:pt>
    <dgm:pt modelId="{4DBE5361-83C7-E247-9F42-08379679EC99}" type="pres">
      <dgm:prSet presAssocID="{741E7305-345B-F247-B0F2-1811B33BC2A9}" presName="composite" presStyleCnt="0"/>
      <dgm:spPr/>
    </dgm:pt>
    <dgm:pt modelId="{1134CE7D-80FA-0A44-AABC-8205ADC43694}" type="pres">
      <dgm:prSet presAssocID="{741E7305-345B-F247-B0F2-1811B33BC2A9}" presName="background" presStyleLbl="node0" presStyleIdx="3" presStyleCnt="4"/>
      <dgm:spPr/>
    </dgm:pt>
    <dgm:pt modelId="{A2A0C8B9-0507-A040-AA15-9255C4582C10}" type="pres">
      <dgm:prSet presAssocID="{741E7305-345B-F247-B0F2-1811B33BC2A9}" presName="text" presStyleLbl="fgAcc0" presStyleIdx="3" presStyleCnt="4">
        <dgm:presLayoutVars>
          <dgm:chPref val="3"/>
        </dgm:presLayoutVars>
      </dgm:prSet>
      <dgm:spPr/>
    </dgm:pt>
    <dgm:pt modelId="{02F3AEE8-4546-D54C-AE44-C935FD8AC0FD}" type="pres">
      <dgm:prSet presAssocID="{741E7305-345B-F247-B0F2-1811B33BC2A9}" presName="hierChild2" presStyleCnt="0"/>
      <dgm:spPr/>
    </dgm:pt>
    <dgm:pt modelId="{498A21BF-BB66-0444-8F8A-56B520878D9C}" type="pres">
      <dgm:prSet presAssocID="{94821103-65BD-844B-ADD5-19892EB4F55E}" presName="Name10" presStyleLbl="parChTrans1D2" presStyleIdx="3" presStyleCnt="4"/>
      <dgm:spPr/>
    </dgm:pt>
    <dgm:pt modelId="{0B8BB4BC-0B99-B241-84F8-1F49BE0132E5}" type="pres">
      <dgm:prSet presAssocID="{56CDEEF0-A5CA-1C4F-B68D-95EB085606EA}" presName="hierRoot2" presStyleCnt="0"/>
      <dgm:spPr/>
    </dgm:pt>
    <dgm:pt modelId="{5DCC52C6-8AC7-334F-83EA-A84A6D749E98}" type="pres">
      <dgm:prSet presAssocID="{56CDEEF0-A5CA-1C4F-B68D-95EB085606EA}" presName="composite2" presStyleCnt="0"/>
      <dgm:spPr/>
    </dgm:pt>
    <dgm:pt modelId="{DFD28BD7-053A-A54B-B8F2-53101D747E5D}" type="pres">
      <dgm:prSet presAssocID="{56CDEEF0-A5CA-1C4F-B68D-95EB085606EA}" presName="background2" presStyleLbl="node2" presStyleIdx="3" presStyleCnt="4"/>
      <dgm:spPr/>
    </dgm:pt>
    <dgm:pt modelId="{CA7718F4-3FC0-944E-9A73-FFA452E67DEE}" type="pres">
      <dgm:prSet presAssocID="{56CDEEF0-A5CA-1C4F-B68D-95EB085606EA}" presName="text2" presStyleLbl="fgAcc2" presStyleIdx="3" presStyleCnt="4">
        <dgm:presLayoutVars>
          <dgm:chPref val="3"/>
        </dgm:presLayoutVars>
      </dgm:prSet>
      <dgm:spPr/>
    </dgm:pt>
    <dgm:pt modelId="{C2B0856F-6410-1D43-913B-A6D93931BE9D}" type="pres">
      <dgm:prSet presAssocID="{56CDEEF0-A5CA-1C4F-B68D-95EB085606EA}" presName="hierChild3" presStyleCnt="0"/>
      <dgm:spPr/>
    </dgm:pt>
  </dgm:ptLst>
  <dgm:cxnLst>
    <dgm:cxn modelId="{DC949A09-27AF-6846-BA50-E043982B4774}" type="presOf" srcId="{B8E5C368-8E71-BC42-A142-3622416B5764}" destId="{FDDD012E-B773-5D4B-AF03-B105509C85BE}" srcOrd="0" destOrd="0" presId="urn:microsoft.com/office/officeart/2005/8/layout/hierarchy1"/>
    <dgm:cxn modelId="{FC5C1A21-74F2-1646-99E4-76763F5552FB}" type="presOf" srcId="{987AEE95-DE3A-9244-946E-2F4726DC018C}" destId="{42291744-2DF3-0C4E-88D1-2E973D34E1C3}" srcOrd="0" destOrd="0" presId="urn:microsoft.com/office/officeart/2005/8/layout/hierarchy1"/>
    <dgm:cxn modelId="{0620AA28-B287-9247-877A-323EBF59D682}" srcId="{95962295-C365-4F81-86E8-471D2BDC2CE6}" destId="{89210C45-55C5-5F46-8D72-AA9AB5A0D0D7}" srcOrd="0" destOrd="0" parTransId="{987AEE95-DE3A-9244-946E-2F4726DC018C}" sibTransId="{961E2EEA-3F2A-C24C-856C-F8CAA4E4E35F}"/>
    <dgm:cxn modelId="{C1D11B29-166B-5A46-B5FE-521051CFF34A}" type="presOf" srcId="{E2778333-ACE5-5B43-90DE-EE3F5EB655FE}" destId="{ED414796-E80D-F040-90D3-2C5E7D71EF84}" srcOrd="0" destOrd="0" presId="urn:microsoft.com/office/officeart/2005/8/layout/hierarchy1"/>
    <dgm:cxn modelId="{170D5B3F-B861-584E-949F-DF083567C6BC}" srcId="{741E7305-345B-F247-B0F2-1811B33BC2A9}" destId="{56CDEEF0-A5CA-1C4F-B68D-95EB085606EA}" srcOrd="0" destOrd="0" parTransId="{94821103-65BD-844B-ADD5-19892EB4F55E}" sibTransId="{E5E49E37-69AA-2B49-A52B-94481F479872}"/>
    <dgm:cxn modelId="{35AF5B5E-659F-764C-BE46-CEC12877769D}" srcId="{E7D292B6-4D1A-4F45-97B1-4A027FE07650}" destId="{741E7305-345B-F247-B0F2-1811B33BC2A9}" srcOrd="3" destOrd="0" parTransId="{CEC96CF1-18E3-A04A-84D2-B8DF0F307066}" sibTransId="{F4236C88-58A9-5945-B427-D2451C58B846}"/>
    <dgm:cxn modelId="{9671FA56-2205-C848-8480-8A843FD48BAF}" srcId="{4AB1B1DE-3C72-4DA1-A4AB-9CF75E215288}" destId="{F40B3F0A-E375-CE4E-B76E-01AEE96942A0}" srcOrd="0" destOrd="0" parTransId="{47D9EAC7-7F59-5A49-9A78-93A419497AC6}" sibTransId="{C2FDC657-347A-EE43-891E-A3F23389F45F}"/>
    <dgm:cxn modelId="{76E38282-30A8-674C-8177-A1492793F129}" type="presOf" srcId="{47D9EAC7-7F59-5A49-9A78-93A419497AC6}" destId="{49F570C6-6482-444A-8B31-E9CF303F75CF}" srcOrd="0" destOrd="0" presId="urn:microsoft.com/office/officeart/2005/8/layout/hierarchy1"/>
    <dgm:cxn modelId="{67A3318B-37B1-6F41-9DA6-7063D2F9CCEC}" type="presOf" srcId="{741E7305-345B-F247-B0F2-1811B33BC2A9}" destId="{A2A0C8B9-0507-A040-AA15-9255C4582C10}" srcOrd="0" destOrd="0" presId="urn:microsoft.com/office/officeart/2005/8/layout/hierarchy1"/>
    <dgm:cxn modelId="{56FCE38E-99FC-4006-8DC8-A5F1C9B937B6}" srcId="{E7D292B6-4D1A-4F45-97B1-4A027FE07650}" destId="{C96E0607-C487-442D-9EE1-17325AF166B4}" srcOrd="0" destOrd="0" parTransId="{C4EE210A-96E2-4F6D-82B3-BA804EB01D39}" sibTransId="{229E8C6C-203F-4ACC-91F9-969B82E3E7BB}"/>
    <dgm:cxn modelId="{BB9E0C92-65AD-4CBD-81E1-B3CB2CD36A0F}" srcId="{E7D292B6-4D1A-4F45-97B1-4A027FE07650}" destId="{95962295-C365-4F81-86E8-471D2BDC2CE6}" srcOrd="2" destOrd="0" parTransId="{E9EAA417-FEE8-4CE5-9BC6-CC2D6F945A12}" sibTransId="{88FF8DD5-3943-4435-A6CF-D8E13CF88066}"/>
    <dgm:cxn modelId="{775BA392-730C-497C-896B-20125854E79E}" srcId="{E7D292B6-4D1A-4F45-97B1-4A027FE07650}" destId="{4AB1B1DE-3C72-4DA1-A4AB-9CF75E215288}" srcOrd="1" destOrd="0" parTransId="{1CCA791A-9174-40B7-8FD9-C13011895857}" sibTransId="{3640FE38-E545-433D-BC84-0576EAA12EE1}"/>
    <dgm:cxn modelId="{DCEB6397-B77F-484C-A285-90AFBC6FA97C}" type="presOf" srcId="{56CDEEF0-A5CA-1C4F-B68D-95EB085606EA}" destId="{CA7718F4-3FC0-944E-9A73-FFA452E67DEE}" srcOrd="0" destOrd="0" presId="urn:microsoft.com/office/officeart/2005/8/layout/hierarchy1"/>
    <dgm:cxn modelId="{20821899-5E29-E441-B75A-671BF65FFFF8}" srcId="{C96E0607-C487-442D-9EE1-17325AF166B4}" destId="{B8E5C368-8E71-BC42-A142-3622416B5764}" srcOrd="0" destOrd="0" parTransId="{E2778333-ACE5-5B43-90DE-EE3F5EB655FE}" sibTransId="{B7485D3D-6922-7342-B942-0E7D95223B18}"/>
    <dgm:cxn modelId="{6E3978BE-845D-0C4D-A22F-32BBD28AFC22}" type="presOf" srcId="{F40B3F0A-E375-CE4E-B76E-01AEE96942A0}" destId="{368F4B92-707B-0349-958C-84923CB6AA34}" srcOrd="0" destOrd="0" presId="urn:microsoft.com/office/officeart/2005/8/layout/hierarchy1"/>
    <dgm:cxn modelId="{ECE214C1-BAA9-5E42-A8D4-1D68D5336FF2}" type="presOf" srcId="{4AB1B1DE-3C72-4DA1-A4AB-9CF75E215288}" destId="{6B8FBC03-E10E-834F-8039-278D05F006BB}" srcOrd="0" destOrd="0" presId="urn:microsoft.com/office/officeart/2005/8/layout/hierarchy1"/>
    <dgm:cxn modelId="{7DDD0FD5-622F-9340-8440-F9517FD17745}" type="presOf" srcId="{94821103-65BD-844B-ADD5-19892EB4F55E}" destId="{498A21BF-BB66-0444-8F8A-56B520878D9C}" srcOrd="0" destOrd="0" presId="urn:microsoft.com/office/officeart/2005/8/layout/hierarchy1"/>
    <dgm:cxn modelId="{A4D107E0-4618-B34F-A074-372E7237567A}" type="presOf" srcId="{95962295-C365-4F81-86E8-471D2BDC2CE6}" destId="{7FAD67AE-3836-2C47-AB15-51DAFF80C178}" srcOrd="0" destOrd="0" presId="urn:microsoft.com/office/officeart/2005/8/layout/hierarchy1"/>
    <dgm:cxn modelId="{DD41E3E1-1479-3645-B60F-56F0DB45BB64}" type="presOf" srcId="{C96E0607-C487-442D-9EE1-17325AF166B4}" destId="{9051EED1-4C47-D640-85F6-B4D730125CCF}" srcOrd="0" destOrd="0" presId="urn:microsoft.com/office/officeart/2005/8/layout/hierarchy1"/>
    <dgm:cxn modelId="{4DDC00EA-227C-CC4E-AEEE-E96960DAF0D7}" type="presOf" srcId="{E7D292B6-4D1A-4F45-97B1-4A027FE07650}" destId="{8412BF53-487C-9848-98EA-6F21413D95E5}" srcOrd="0" destOrd="0" presId="urn:microsoft.com/office/officeart/2005/8/layout/hierarchy1"/>
    <dgm:cxn modelId="{33B047F5-D00E-7B4B-991B-913754A10197}" type="presOf" srcId="{89210C45-55C5-5F46-8D72-AA9AB5A0D0D7}" destId="{B4341D1B-14DA-7645-9E07-9A7CB4EC32CA}" srcOrd="0" destOrd="0" presId="urn:microsoft.com/office/officeart/2005/8/layout/hierarchy1"/>
    <dgm:cxn modelId="{A225B359-E3FB-194C-954D-9E2E030DD97F}" type="presParOf" srcId="{8412BF53-487C-9848-98EA-6F21413D95E5}" destId="{F22069AE-B2CD-354A-90DB-2F0A227687CA}" srcOrd="0" destOrd="0" presId="urn:microsoft.com/office/officeart/2005/8/layout/hierarchy1"/>
    <dgm:cxn modelId="{E69E3866-85FF-3A44-AFCB-D8ED981F245A}" type="presParOf" srcId="{F22069AE-B2CD-354A-90DB-2F0A227687CA}" destId="{C18FDC2A-D90C-4843-B1C2-4D238C86A833}" srcOrd="0" destOrd="0" presId="urn:microsoft.com/office/officeart/2005/8/layout/hierarchy1"/>
    <dgm:cxn modelId="{C2259B93-08CF-2B48-AC0A-85AE2EA3F896}" type="presParOf" srcId="{C18FDC2A-D90C-4843-B1C2-4D238C86A833}" destId="{D71CDCF5-88BB-2D47-8519-BA77BCEF710D}" srcOrd="0" destOrd="0" presId="urn:microsoft.com/office/officeart/2005/8/layout/hierarchy1"/>
    <dgm:cxn modelId="{70639E8F-B650-B849-A935-74E8F8FE0233}" type="presParOf" srcId="{C18FDC2A-D90C-4843-B1C2-4D238C86A833}" destId="{9051EED1-4C47-D640-85F6-B4D730125CCF}" srcOrd="1" destOrd="0" presId="urn:microsoft.com/office/officeart/2005/8/layout/hierarchy1"/>
    <dgm:cxn modelId="{AB4842FD-ACFD-104A-AF64-316DC5892CA2}" type="presParOf" srcId="{F22069AE-B2CD-354A-90DB-2F0A227687CA}" destId="{493D081E-7B25-1647-A211-E0FF6BB0712C}" srcOrd="1" destOrd="0" presId="urn:microsoft.com/office/officeart/2005/8/layout/hierarchy1"/>
    <dgm:cxn modelId="{1D3681D2-057B-D243-8B52-57EF141B283E}" type="presParOf" srcId="{493D081E-7B25-1647-A211-E0FF6BB0712C}" destId="{ED414796-E80D-F040-90D3-2C5E7D71EF84}" srcOrd="0" destOrd="0" presId="urn:microsoft.com/office/officeart/2005/8/layout/hierarchy1"/>
    <dgm:cxn modelId="{E3617718-5B28-A841-B38C-8DBC02CD6F43}" type="presParOf" srcId="{493D081E-7B25-1647-A211-E0FF6BB0712C}" destId="{9E712014-C3E8-4C4F-86CA-CF908F57E379}" srcOrd="1" destOrd="0" presId="urn:microsoft.com/office/officeart/2005/8/layout/hierarchy1"/>
    <dgm:cxn modelId="{54C2DB42-3800-FC47-B8C2-72FEB01B1DD0}" type="presParOf" srcId="{9E712014-C3E8-4C4F-86CA-CF908F57E379}" destId="{2786936A-E1F6-F244-A2A7-C1A7ABF8919D}" srcOrd="0" destOrd="0" presId="urn:microsoft.com/office/officeart/2005/8/layout/hierarchy1"/>
    <dgm:cxn modelId="{399EBE46-D240-B645-BDA0-37C378D72E5B}" type="presParOf" srcId="{2786936A-E1F6-F244-A2A7-C1A7ABF8919D}" destId="{D718DC14-10B4-2745-A446-B34579D50170}" srcOrd="0" destOrd="0" presId="urn:microsoft.com/office/officeart/2005/8/layout/hierarchy1"/>
    <dgm:cxn modelId="{AAA340AE-BB80-AE48-816E-68D99A3ABEA7}" type="presParOf" srcId="{2786936A-E1F6-F244-A2A7-C1A7ABF8919D}" destId="{FDDD012E-B773-5D4B-AF03-B105509C85BE}" srcOrd="1" destOrd="0" presId="urn:microsoft.com/office/officeart/2005/8/layout/hierarchy1"/>
    <dgm:cxn modelId="{CCA1EDAE-8992-9145-8A1C-4388479E1004}" type="presParOf" srcId="{9E712014-C3E8-4C4F-86CA-CF908F57E379}" destId="{B02EE55F-630A-9943-B2CE-7A5DB187DA9C}" srcOrd="1" destOrd="0" presId="urn:microsoft.com/office/officeart/2005/8/layout/hierarchy1"/>
    <dgm:cxn modelId="{95DFCF05-A412-C841-B04F-8803492760EB}" type="presParOf" srcId="{8412BF53-487C-9848-98EA-6F21413D95E5}" destId="{20E2198C-5DDD-FE48-95A5-B15F8ED98595}" srcOrd="1" destOrd="0" presId="urn:microsoft.com/office/officeart/2005/8/layout/hierarchy1"/>
    <dgm:cxn modelId="{42A3E30E-E3A8-894A-A3EC-0EBF8599E4FE}" type="presParOf" srcId="{20E2198C-5DDD-FE48-95A5-B15F8ED98595}" destId="{C6E94EC0-52F8-4545-ADAF-0532E657847E}" srcOrd="0" destOrd="0" presId="urn:microsoft.com/office/officeart/2005/8/layout/hierarchy1"/>
    <dgm:cxn modelId="{82829EB1-9676-0347-AE2D-8F06739FF772}" type="presParOf" srcId="{C6E94EC0-52F8-4545-ADAF-0532E657847E}" destId="{058C2066-9CD9-2040-9ACB-DF14F6FF5154}" srcOrd="0" destOrd="0" presId="urn:microsoft.com/office/officeart/2005/8/layout/hierarchy1"/>
    <dgm:cxn modelId="{09F9780D-3A9E-D147-9898-456944A224D9}" type="presParOf" srcId="{C6E94EC0-52F8-4545-ADAF-0532E657847E}" destId="{6B8FBC03-E10E-834F-8039-278D05F006BB}" srcOrd="1" destOrd="0" presId="urn:microsoft.com/office/officeart/2005/8/layout/hierarchy1"/>
    <dgm:cxn modelId="{6ED60277-B11C-784D-BC83-B2D64330DB17}" type="presParOf" srcId="{20E2198C-5DDD-FE48-95A5-B15F8ED98595}" destId="{CA9417E7-D3B9-5D42-8387-505FF522117F}" srcOrd="1" destOrd="0" presId="urn:microsoft.com/office/officeart/2005/8/layout/hierarchy1"/>
    <dgm:cxn modelId="{F151AB07-F7FA-AC41-9862-22434F37455A}" type="presParOf" srcId="{CA9417E7-D3B9-5D42-8387-505FF522117F}" destId="{49F570C6-6482-444A-8B31-E9CF303F75CF}" srcOrd="0" destOrd="0" presId="urn:microsoft.com/office/officeart/2005/8/layout/hierarchy1"/>
    <dgm:cxn modelId="{18F15473-B3BF-B943-ABDD-C728ECD23661}" type="presParOf" srcId="{CA9417E7-D3B9-5D42-8387-505FF522117F}" destId="{35932A1A-5AC3-E548-A9DC-DA83D308C206}" srcOrd="1" destOrd="0" presId="urn:microsoft.com/office/officeart/2005/8/layout/hierarchy1"/>
    <dgm:cxn modelId="{3528B188-434B-F143-BD91-3D09F925953F}" type="presParOf" srcId="{35932A1A-5AC3-E548-A9DC-DA83D308C206}" destId="{4EFCF1ED-962B-4340-BB44-43F86FC91A21}" srcOrd="0" destOrd="0" presId="urn:microsoft.com/office/officeart/2005/8/layout/hierarchy1"/>
    <dgm:cxn modelId="{5007E43F-55CB-1C43-A936-97238A57702B}" type="presParOf" srcId="{4EFCF1ED-962B-4340-BB44-43F86FC91A21}" destId="{06749AA1-726B-A842-8AB5-8F37BD09ED2D}" srcOrd="0" destOrd="0" presId="urn:microsoft.com/office/officeart/2005/8/layout/hierarchy1"/>
    <dgm:cxn modelId="{A9AD38D6-4BD8-AA41-9FE9-E1D2927EE110}" type="presParOf" srcId="{4EFCF1ED-962B-4340-BB44-43F86FC91A21}" destId="{368F4B92-707B-0349-958C-84923CB6AA34}" srcOrd="1" destOrd="0" presId="urn:microsoft.com/office/officeart/2005/8/layout/hierarchy1"/>
    <dgm:cxn modelId="{35158472-C317-604E-9C76-F14520DCC78A}" type="presParOf" srcId="{35932A1A-5AC3-E548-A9DC-DA83D308C206}" destId="{F7B1FE14-FCBD-9344-858A-97F1E55B7FBD}" srcOrd="1" destOrd="0" presId="urn:microsoft.com/office/officeart/2005/8/layout/hierarchy1"/>
    <dgm:cxn modelId="{1390AC22-468A-6A48-A242-BE8E67D7623F}" type="presParOf" srcId="{8412BF53-487C-9848-98EA-6F21413D95E5}" destId="{A37F8A04-D3CD-CC49-A7DB-324CDE5B77EC}" srcOrd="2" destOrd="0" presId="urn:microsoft.com/office/officeart/2005/8/layout/hierarchy1"/>
    <dgm:cxn modelId="{331EF891-43EA-EC44-AA55-D8F9A6FF659F}" type="presParOf" srcId="{A37F8A04-D3CD-CC49-A7DB-324CDE5B77EC}" destId="{92019448-F24B-D840-B8A6-13E70B7D7594}" srcOrd="0" destOrd="0" presId="urn:microsoft.com/office/officeart/2005/8/layout/hierarchy1"/>
    <dgm:cxn modelId="{D05E25D1-C168-474D-A091-E69D11DDB9E8}" type="presParOf" srcId="{92019448-F24B-D840-B8A6-13E70B7D7594}" destId="{6A757D22-66DE-5D44-9204-ECDF1CC5C946}" srcOrd="0" destOrd="0" presId="urn:microsoft.com/office/officeart/2005/8/layout/hierarchy1"/>
    <dgm:cxn modelId="{046F2871-B3B0-4742-BB25-F7562D87FBBC}" type="presParOf" srcId="{92019448-F24B-D840-B8A6-13E70B7D7594}" destId="{7FAD67AE-3836-2C47-AB15-51DAFF80C178}" srcOrd="1" destOrd="0" presId="urn:microsoft.com/office/officeart/2005/8/layout/hierarchy1"/>
    <dgm:cxn modelId="{7448420E-0B18-E44F-A01F-AD866E11142F}" type="presParOf" srcId="{A37F8A04-D3CD-CC49-A7DB-324CDE5B77EC}" destId="{F1A0D03C-FB47-CE4A-8A87-F3172145CBBC}" srcOrd="1" destOrd="0" presId="urn:microsoft.com/office/officeart/2005/8/layout/hierarchy1"/>
    <dgm:cxn modelId="{B30F3F35-AF79-C741-86F1-82E9A328F36F}" type="presParOf" srcId="{F1A0D03C-FB47-CE4A-8A87-F3172145CBBC}" destId="{42291744-2DF3-0C4E-88D1-2E973D34E1C3}" srcOrd="0" destOrd="0" presId="urn:microsoft.com/office/officeart/2005/8/layout/hierarchy1"/>
    <dgm:cxn modelId="{BC395A2D-0237-D44F-A5AC-7FB0BD27158B}" type="presParOf" srcId="{F1A0D03C-FB47-CE4A-8A87-F3172145CBBC}" destId="{B45D3B92-1EFF-7A40-A19A-4C3E218923A2}" srcOrd="1" destOrd="0" presId="urn:microsoft.com/office/officeart/2005/8/layout/hierarchy1"/>
    <dgm:cxn modelId="{85207A4D-2FC7-AC4C-B263-EA465B351F8C}" type="presParOf" srcId="{B45D3B92-1EFF-7A40-A19A-4C3E218923A2}" destId="{9299F5D6-2AD0-A14C-BDA6-86BCD9CBD828}" srcOrd="0" destOrd="0" presId="urn:microsoft.com/office/officeart/2005/8/layout/hierarchy1"/>
    <dgm:cxn modelId="{EA77C465-70C1-AC48-8AE5-37EB8EDB7372}" type="presParOf" srcId="{9299F5D6-2AD0-A14C-BDA6-86BCD9CBD828}" destId="{1BDDABC1-2B57-434E-8FB4-A734E868DE6D}" srcOrd="0" destOrd="0" presId="urn:microsoft.com/office/officeart/2005/8/layout/hierarchy1"/>
    <dgm:cxn modelId="{E3F8ADF5-8F18-4343-9DDB-AAF6F7EE79BD}" type="presParOf" srcId="{9299F5D6-2AD0-A14C-BDA6-86BCD9CBD828}" destId="{B4341D1B-14DA-7645-9E07-9A7CB4EC32CA}" srcOrd="1" destOrd="0" presId="urn:microsoft.com/office/officeart/2005/8/layout/hierarchy1"/>
    <dgm:cxn modelId="{A7FAFB93-853B-404F-BE2C-BCD5CAA0BD3C}" type="presParOf" srcId="{B45D3B92-1EFF-7A40-A19A-4C3E218923A2}" destId="{97F0A31A-7347-6840-B98E-7FE50657219C}" srcOrd="1" destOrd="0" presId="urn:microsoft.com/office/officeart/2005/8/layout/hierarchy1"/>
    <dgm:cxn modelId="{AAE92542-DDC2-124E-806F-EFCAC578F94A}" type="presParOf" srcId="{8412BF53-487C-9848-98EA-6F21413D95E5}" destId="{B22640CA-C9E8-7645-9F7C-DFB48B172CD9}" srcOrd="3" destOrd="0" presId="urn:microsoft.com/office/officeart/2005/8/layout/hierarchy1"/>
    <dgm:cxn modelId="{F6534E9B-8D57-F34A-800C-999B30D53FE2}" type="presParOf" srcId="{B22640CA-C9E8-7645-9F7C-DFB48B172CD9}" destId="{4DBE5361-83C7-E247-9F42-08379679EC99}" srcOrd="0" destOrd="0" presId="urn:microsoft.com/office/officeart/2005/8/layout/hierarchy1"/>
    <dgm:cxn modelId="{CBC0D096-9C88-2E4A-A111-C9327D04F2A5}" type="presParOf" srcId="{4DBE5361-83C7-E247-9F42-08379679EC99}" destId="{1134CE7D-80FA-0A44-AABC-8205ADC43694}" srcOrd="0" destOrd="0" presId="urn:microsoft.com/office/officeart/2005/8/layout/hierarchy1"/>
    <dgm:cxn modelId="{F7A37270-8BB0-4845-99EF-AC89FBB90E53}" type="presParOf" srcId="{4DBE5361-83C7-E247-9F42-08379679EC99}" destId="{A2A0C8B9-0507-A040-AA15-9255C4582C10}" srcOrd="1" destOrd="0" presId="urn:microsoft.com/office/officeart/2005/8/layout/hierarchy1"/>
    <dgm:cxn modelId="{2042C2F9-94FF-704C-BD7F-427C5C6BA3D0}" type="presParOf" srcId="{B22640CA-C9E8-7645-9F7C-DFB48B172CD9}" destId="{02F3AEE8-4546-D54C-AE44-C935FD8AC0FD}" srcOrd="1" destOrd="0" presId="urn:microsoft.com/office/officeart/2005/8/layout/hierarchy1"/>
    <dgm:cxn modelId="{1EB4754E-B8DB-774F-8E1D-4828B350ED92}" type="presParOf" srcId="{02F3AEE8-4546-D54C-AE44-C935FD8AC0FD}" destId="{498A21BF-BB66-0444-8F8A-56B520878D9C}" srcOrd="0" destOrd="0" presId="urn:microsoft.com/office/officeart/2005/8/layout/hierarchy1"/>
    <dgm:cxn modelId="{D0043DC7-9657-6941-8D97-1DB10190249B}" type="presParOf" srcId="{02F3AEE8-4546-D54C-AE44-C935FD8AC0FD}" destId="{0B8BB4BC-0B99-B241-84F8-1F49BE0132E5}" srcOrd="1" destOrd="0" presId="urn:microsoft.com/office/officeart/2005/8/layout/hierarchy1"/>
    <dgm:cxn modelId="{3D0C0A68-8BDB-F44E-AC56-BC5AA2CC5DD3}" type="presParOf" srcId="{0B8BB4BC-0B99-B241-84F8-1F49BE0132E5}" destId="{5DCC52C6-8AC7-334F-83EA-A84A6D749E98}" srcOrd="0" destOrd="0" presId="urn:microsoft.com/office/officeart/2005/8/layout/hierarchy1"/>
    <dgm:cxn modelId="{B91B2559-010E-1449-83B8-35CCD72DA3DE}" type="presParOf" srcId="{5DCC52C6-8AC7-334F-83EA-A84A6D749E98}" destId="{DFD28BD7-053A-A54B-B8F2-53101D747E5D}" srcOrd="0" destOrd="0" presId="urn:microsoft.com/office/officeart/2005/8/layout/hierarchy1"/>
    <dgm:cxn modelId="{56E28F2D-0CCF-C84A-9C80-2FABAAA3D2AF}" type="presParOf" srcId="{5DCC52C6-8AC7-334F-83EA-A84A6D749E98}" destId="{CA7718F4-3FC0-944E-9A73-FFA452E67DEE}" srcOrd="1" destOrd="0" presId="urn:microsoft.com/office/officeart/2005/8/layout/hierarchy1"/>
    <dgm:cxn modelId="{D4CE6700-7A3A-8444-AC40-143A9F4ABBD8}" type="presParOf" srcId="{0B8BB4BC-0B99-B241-84F8-1F49BE0132E5}" destId="{C2B0856F-6410-1D43-913B-A6D93931BE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1AA6E7-550C-4776-B890-D38B953E6216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B88C85-A8E9-4B82-B12F-1B110328DD32}">
      <dgm:prSet/>
      <dgm:spPr/>
      <dgm:t>
        <a:bodyPr/>
        <a:lstStyle/>
        <a:p>
          <a:r>
            <a:rPr lang="fr-FR" dirty="0"/>
            <a:t>Suppression colonne ‘Population’</a:t>
          </a:r>
          <a:endParaRPr lang="en-US" dirty="0"/>
        </a:p>
      </dgm:t>
    </dgm:pt>
    <dgm:pt modelId="{8DDF4D95-32CB-45FD-BFB7-D56AC541FD77}" type="parTrans" cxnId="{4691EC11-75CC-408D-8328-8AE1E9024DF8}">
      <dgm:prSet/>
      <dgm:spPr/>
      <dgm:t>
        <a:bodyPr/>
        <a:lstStyle/>
        <a:p>
          <a:endParaRPr lang="en-US"/>
        </a:p>
      </dgm:t>
    </dgm:pt>
    <dgm:pt modelId="{1CF8F5D3-2F58-46CE-AF7D-432701D4BE03}" type="sibTrans" cxnId="{4691EC11-75CC-408D-8328-8AE1E9024DF8}">
      <dgm:prSet/>
      <dgm:spPr/>
      <dgm:t>
        <a:bodyPr/>
        <a:lstStyle/>
        <a:p>
          <a:endParaRPr lang="en-US"/>
        </a:p>
      </dgm:t>
    </dgm:pt>
    <dgm:pt modelId="{B77CB102-7B2F-4E68-9B14-E6C5BC879AA5}">
      <dgm:prSet/>
      <dgm:spPr/>
      <dgm:t>
        <a:bodyPr/>
        <a:lstStyle/>
        <a:p>
          <a:r>
            <a:rPr lang="fr-FR" dirty="0"/>
            <a:t>Remplacement valeur NaN par médiane des 15 années (en fct du pays)</a:t>
          </a:r>
          <a:endParaRPr lang="en-US" dirty="0"/>
        </a:p>
      </dgm:t>
    </dgm:pt>
    <dgm:pt modelId="{A28E0166-B6CC-4F7F-8755-D589B205AAD4}" type="parTrans" cxnId="{9253DFEF-5E6C-400B-9DDF-53053FCD4CFA}">
      <dgm:prSet/>
      <dgm:spPr/>
      <dgm:t>
        <a:bodyPr/>
        <a:lstStyle/>
        <a:p>
          <a:endParaRPr lang="en-US"/>
        </a:p>
      </dgm:t>
    </dgm:pt>
    <dgm:pt modelId="{5EB2D1AF-483C-4276-9456-038C4483A12D}" type="sibTrans" cxnId="{9253DFEF-5E6C-400B-9DDF-53053FCD4CFA}">
      <dgm:prSet/>
      <dgm:spPr/>
      <dgm:t>
        <a:bodyPr/>
        <a:lstStyle/>
        <a:p>
          <a:endParaRPr lang="en-US"/>
        </a:p>
      </dgm:t>
    </dgm:pt>
    <dgm:pt modelId="{F6D26E9F-13FF-404B-9117-FB920FB6CFFB}">
      <dgm:prSet/>
      <dgm:spPr/>
      <dgm:t>
        <a:bodyPr/>
        <a:lstStyle/>
        <a:p>
          <a:r>
            <a:rPr lang="fr-FR" dirty="0"/>
            <a:t>Suppression des lignes avec des valeurs NaN sur 15 années</a:t>
          </a:r>
          <a:endParaRPr lang="en-US" dirty="0"/>
        </a:p>
      </dgm:t>
    </dgm:pt>
    <dgm:pt modelId="{00203601-1C0A-44A9-ACBF-F4C456820B00}" type="parTrans" cxnId="{92DD39E9-842F-44A0-BE9B-9C50B1B17831}">
      <dgm:prSet/>
      <dgm:spPr/>
      <dgm:t>
        <a:bodyPr/>
        <a:lstStyle/>
        <a:p>
          <a:endParaRPr lang="en-US"/>
        </a:p>
      </dgm:t>
    </dgm:pt>
    <dgm:pt modelId="{51EF2D13-BABC-417F-81EF-EF4AA04A5698}" type="sibTrans" cxnId="{92DD39E9-842F-44A0-BE9B-9C50B1B17831}">
      <dgm:prSet/>
      <dgm:spPr/>
      <dgm:t>
        <a:bodyPr/>
        <a:lstStyle/>
        <a:p>
          <a:endParaRPr lang="en-US"/>
        </a:p>
      </dgm:t>
    </dgm:pt>
    <dgm:pt modelId="{5CA4945D-00EA-5140-89CA-00CF9F6F3025}" type="pres">
      <dgm:prSet presAssocID="{FC1AA6E7-550C-4776-B890-D38B953E6216}" presName="CompostProcess" presStyleCnt="0">
        <dgm:presLayoutVars>
          <dgm:dir/>
          <dgm:resizeHandles val="exact"/>
        </dgm:presLayoutVars>
      </dgm:prSet>
      <dgm:spPr/>
    </dgm:pt>
    <dgm:pt modelId="{A2D8B4F4-F034-AC44-9F3C-C28DC743C7AF}" type="pres">
      <dgm:prSet presAssocID="{FC1AA6E7-550C-4776-B890-D38B953E6216}" presName="arrow" presStyleLbl="bgShp" presStyleIdx="0" presStyleCnt="1"/>
      <dgm:spPr/>
    </dgm:pt>
    <dgm:pt modelId="{3B75BC67-CDB6-0C40-B0C9-3513922FDAEE}" type="pres">
      <dgm:prSet presAssocID="{FC1AA6E7-550C-4776-B890-D38B953E6216}" presName="linearProcess" presStyleCnt="0"/>
      <dgm:spPr/>
    </dgm:pt>
    <dgm:pt modelId="{EE0626C7-E741-8B42-B900-5EB28F51B59F}" type="pres">
      <dgm:prSet presAssocID="{13B88C85-A8E9-4B82-B12F-1B110328DD32}" presName="textNode" presStyleLbl="node1" presStyleIdx="0" presStyleCnt="3">
        <dgm:presLayoutVars>
          <dgm:bulletEnabled val="1"/>
        </dgm:presLayoutVars>
      </dgm:prSet>
      <dgm:spPr/>
    </dgm:pt>
    <dgm:pt modelId="{020A367A-A537-F445-8AE9-9FF25D313886}" type="pres">
      <dgm:prSet presAssocID="{1CF8F5D3-2F58-46CE-AF7D-432701D4BE03}" presName="sibTrans" presStyleCnt="0"/>
      <dgm:spPr/>
    </dgm:pt>
    <dgm:pt modelId="{08E27D32-0211-1D4D-A7F9-1701854C4A07}" type="pres">
      <dgm:prSet presAssocID="{B77CB102-7B2F-4E68-9B14-E6C5BC879AA5}" presName="textNode" presStyleLbl="node1" presStyleIdx="1" presStyleCnt="3">
        <dgm:presLayoutVars>
          <dgm:bulletEnabled val="1"/>
        </dgm:presLayoutVars>
      </dgm:prSet>
      <dgm:spPr/>
    </dgm:pt>
    <dgm:pt modelId="{447EEDA3-7C67-4E4C-934E-86CA068535D0}" type="pres">
      <dgm:prSet presAssocID="{5EB2D1AF-483C-4276-9456-038C4483A12D}" presName="sibTrans" presStyleCnt="0"/>
      <dgm:spPr/>
    </dgm:pt>
    <dgm:pt modelId="{26CEDF61-077B-6A45-A874-A8D264D1A8F3}" type="pres">
      <dgm:prSet presAssocID="{F6D26E9F-13FF-404B-9117-FB920FB6CFF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66FB203-F14E-4D48-BF5E-B600A286C92B}" type="presOf" srcId="{B77CB102-7B2F-4E68-9B14-E6C5BC879AA5}" destId="{08E27D32-0211-1D4D-A7F9-1701854C4A07}" srcOrd="0" destOrd="0" presId="urn:microsoft.com/office/officeart/2005/8/layout/hProcess9"/>
    <dgm:cxn modelId="{4691EC11-75CC-408D-8328-8AE1E9024DF8}" srcId="{FC1AA6E7-550C-4776-B890-D38B953E6216}" destId="{13B88C85-A8E9-4B82-B12F-1B110328DD32}" srcOrd="0" destOrd="0" parTransId="{8DDF4D95-32CB-45FD-BFB7-D56AC541FD77}" sibTransId="{1CF8F5D3-2F58-46CE-AF7D-432701D4BE03}"/>
    <dgm:cxn modelId="{048E7DBB-2788-5F4A-9412-53CAC5885C9E}" type="presOf" srcId="{FC1AA6E7-550C-4776-B890-D38B953E6216}" destId="{5CA4945D-00EA-5140-89CA-00CF9F6F3025}" srcOrd="0" destOrd="0" presId="urn:microsoft.com/office/officeart/2005/8/layout/hProcess9"/>
    <dgm:cxn modelId="{99112BBD-DE9E-424D-BE24-2872D8478D39}" type="presOf" srcId="{13B88C85-A8E9-4B82-B12F-1B110328DD32}" destId="{EE0626C7-E741-8B42-B900-5EB28F51B59F}" srcOrd="0" destOrd="0" presId="urn:microsoft.com/office/officeart/2005/8/layout/hProcess9"/>
    <dgm:cxn modelId="{92DD39E9-842F-44A0-BE9B-9C50B1B17831}" srcId="{FC1AA6E7-550C-4776-B890-D38B953E6216}" destId="{F6D26E9F-13FF-404B-9117-FB920FB6CFFB}" srcOrd="2" destOrd="0" parTransId="{00203601-1C0A-44A9-ACBF-F4C456820B00}" sibTransId="{51EF2D13-BABC-417F-81EF-EF4AA04A5698}"/>
    <dgm:cxn modelId="{49AD90EF-A5AF-7049-9E49-EF1E5E64A97A}" type="presOf" srcId="{F6D26E9F-13FF-404B-9117-FB920FB6CFFB}" destId="{26CEDF61-077B-6A45-A874-A8D264D1A8F3}" srcOrd="0" destOrd="0" presId="urn:microsoft.com/office/officeart/2005/8/layout/hProcess9"/>
    <dgm:cxn modelId="{9253DFEF-5E6C-400B-9DDF-53053FCD4CFA}" srcId="{FC1AA6E7-550C-4776-B890-D38B953E6216}" destId="{B77CB102-7B2F-4E68-9B14-E6C5BC879AA5}" srcOrd="1" destOrd="0" parTransId="{A28E0166-B6CC-4F7F-8755-D589B205AAD4}" sibTransId="{5EB2D1AF-483C-4276-9456-038C4483A12D}"/>
    <dgm:cxn modelId="{C9C4034B-1DA9-FA47-A7CF-C5931FF63F36}" type="presParOf" srcId="{5CA4945D-00EA-5140-89CA-00CF9F6F3025}" destId="{A2D8B4F4-F034-AC44-9F3C-C28DC743C7AF}" srcOrd="0" destOrd="0" presId="urn:microsoft.com/office/officeart/2005/8/layout/hProcess9"/>
    <dgm:cxn modelId="{EBA73432-4095-DD4B-A291-FB4C6FD63EFE}" type="presParOf" srcId="{5CA4945D-00EA-5140-89CA-00CF9F6F3025}" destId="{3B75BC67-CDB6-0C40-B0C9-3513922FDAEE}" srcOrd="1" destOrd="0" presId="urn:microsoft.com/office/officeart/2005/8/layout/hProcess9"/>
    <dgm:cxn modelId="{5248DC6A-8855-A140-959F-427FA2247A12}" type="presParOf" srcId="{3B75BC67-CDB6-0C40-B0C9-3513922FDAEE}" destId="{EE0626C7-E741-8B42-B900-5EB28F51B59F}" srcOrd="0" destOrd="0" presId="urn:microsoft.com/office/officeart/2005/8/layout/hProcess9"/>
    <dgm:cxn modelId="{D77A9C14-DD2F-2B4D-97C0-1A95569B3F6B}" type="presParOf" srcId="{3B75BC67-CDB6-0C40-B0C9-3513922FDAEE}" destId="{020A367A-A537-F445-8AE9-9FF25D313886}" srcOrd="1" destOrd="0" presId="urn:microsoft.com/office/officeart/2005/8/layout/hProcess9"/>
    <dgm:cxn modelId="{BB54F05E-B2CD-0C42-B3F6-C01B3494E389}" type="presParOf" srcId="{3B75BC67-CDB6-0C40-B0C9-3513922FDAEE}" destId="{08E27D32-0211-1D4D-A7F9-1701854C4A07}" srcOrd="2" destOrd="0" presId="urn:microsoft.com/office/officeart/2005/8/layout/hProcess9"/>
    <dgm:cxn modelId="{D6337D96-32D4-094D-B156-0861DDA59FA4}" type="presParOf" srcId="{3B75BC67-CDB6-0C40-B0C9-3513922FDAEE}" destId="{447EEDA3-7C67-4E4C-934E-86CA068535D0}" srcOrd="3" destOrd="0" presId="urn:microsoft.com/office/officeart/2005/8/layout/hProcess9"/>
    <dgm:cxn modelId="{A911254B-6C95-CC49-9251-0914C2D183FB}" type="presParOf" srcId="{3B75BC67-CDB6-0C40-B0C9-3513922FDAEE}" destId="{26CEDF61-077B-6A45-A874-A8D264D1A8F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1AA6E7-550C-4776-B890-D38B953E6216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B88C85-A8E9-4B82-B12F-1B110328DD32}">
      <dgm:prSet custT="1"/>
      <dgm:spPr/>
      <dgm:t>
        <a:bodyPr/>
        <a:lstStyle/>
        <a:p>
          <a:r>
            <a:rPr lang="fr-FR" sz="2400" dirty="0"/>
            <a:t>Suppression colonne       ‘infant deaths’</a:t>
          </a:r>
          <a:endParaRPr lang="en-US" sz="2400" dirty="0"/>
        </a:p>
      </dgm:t>
    </dgm:pt>
    <dgm:pt modelId="{8DDF4D95-32CB-45FD-BFB7-D56AC541FD77}" type="parTrans" cxnId="{4691EC11-75CC-408D-8328-8AE1E9024DF8}">
      <dgm:prSet/>
      <dgm:spPr/>
      <dgm:t>
        <a:bodyPr/>
        <a:lstStyle/>
        <a:p>
          <a:endParaRPr lang="en-US"/>
        </a:p>
      </dgm:t>
    </dgm:pt>
    <dgm:pt modelId="{1CF8F5D3-2F58-46CE-AF7D-432701D4BE03}" type="sibTrans" cxnId="{4691EC11-75CC-408D-8328-8AE1E9024DF8}">
      <dgm:prSet/>
      <dgm:spPr/>
      <dgm:t>
        <a:bodyPr/>
        <a:lstStyle/>
        <a:p>
          <a:endParaRPr lang="en-US"/>
        </a:p>
      </dgm:t>
    </dgm:pt>
    <dgm:pt modelId="{AC91CDA7-8D34-4A3C-B61C-389D9AA1C847}">
      <dgm:prSet custT="1"/>
      <dgm:spPr/>
      <dgm:t>
        <a:bodyPr/>
        <a:lstStyle/>
        <a:p>
          <a:r>
            <a:rPr lang="fr-FR" sz="2400" dirty="0"/>
            <a:t>Traitements Valeurs aberrantes avec remplacement par médiane si &lt; ou &gt; médiane +/- 3*Std </a:t>
          </a:r>
          <a:endParaRPr lang="en-US" sz="2400" dirty="0"/>
        </a:p>
      </dgm:t>
    </dgm:pt>
    <dgm:pt modelId="{55CF323C-B210-459A-85C1-6FCC115C78A5}" type="parTrans" cxnId="{D6973502-167B-47B3-B748-B4FF536FF6E1}">
      <dgm:prSet/>
      <dgm:spPr/>
      <dgm:t>
        <a:bodyPr/>
        <a:lstStyle/>
        <a:p>
          <a:endParaRPr lang="en-US"/>
        </a:p>
      </dgm:t>
    </dgm:pt>
    <dgm:pt modelId="{87469A43-DC5E-4B37-B3D7-CA56F245172B}" type="sibTrans" cxnId="{D6973502-167B-47B3-B748-B4FF536FF6E1}">
      <dgm:prSet/>
      <dgm:spPr/>
      <dgm:t>
        <a:bodyPr/>
        <a:lstStyle/>
        <a:p>
          <a:endParaRPr lang="en-US"/>
        </a:p>
      </dgm:t>
    </dgm:pt>
    <dgm:pt modelId="{5CA4945D-00EA-5140-89CA-00CF9F6F3025}" type="pres">
      <dgm:prSet presAssocID="{FC1AA6E7-550C-4776-B890-D38B953E6216}" presName="CompostProcess" presStyleCnt="0">
        <dgm:presLayoutVars>
          <dgm:dir/>
          <dgm:resizeHandles val="exact"/>
        </dgm:presLayoutVars>
      </dgm:prSet>
      <dgm:spPr/>
    </dgm:pt>
    <dgm:pt modelId="{A2D8B4F4-F034-AC44-9F3C-C28DC743C7AF}" type="pres">
      <dgm:prSet presAssocID="{FC1AA6E7-550C-4776-B890-D38B953E6216}" presName="arrow" presStyleLbl="bgShp" presStyleIdx="0" presStyleCnt="1"/>
      <dgm:spPr/>
    </dgm:pt>
    <dgm:pt modelId="{3B75BC67-CDB6-0C40-B0C9-3513922FDAEE}" type="pres">
      <dgm:prSet presAssocID="{FC1AA6E7-550C-4776-B890-D38B953E6216}" presName="linearProcess" presStyleCnt="0"/>
      <dgm:spPr/>
    </dgm:pt>
    <dgm:pt modelId="{EE0626C7-E741-8B42-B900-5EB28F51B59F}" type="pres">
      <dgm:prSet presAssocID="{13B88C85-A8E9-4B82-B12F-1B110328DD32}" presName="textNode" presStyleLbl="node1" presStyleIdx="0" presStyleCnt="2">
        <dgm:presLayoutVars>
          <dgm:bulletEnabled val="1"/>
        </dgm:presLayoutVars>
      </dgm:prSet>
      <dgm:spPr/>
    </dgm:pt>
    <dgm:pt modelId="{020A367A-A537-F445-8AE9-9FF25D313886}" type="pres">
      <dgm:prSet presAssocID="{1CF8F5D3-2F58-46CE-AF7D-432701D4BE03}" presName="sibTrans" presStyleCnt="0"/>
      <dgm:spPr/>
    </dgm:pt>
    <dgm:pt modelId="{40A6BC5C-3425-744E-B421-80CC699DEE88}" type="pres">
      <dgm:prSet presAssocID="{AC91CDA7-8D34-4A3C-B61C-389D9AA1C847}" presName="textNode" presStyleLbl="node1" presStyleIdx="1" presStyleCnt="2" custScaleX="150743">
        <dgm:presLayoutVars>
          <dgm:bulletEnabled val="1"/>
        </dgm:presLayoutVars>
      </dgm:prSet>
      <dgm:spPr/>
    </dgm:pt>
  </dgm:ptLst>
  <dgm:cxnLst>
    <dgm:cxn modelId="{D6973502-167B-47B3-B748-B4FF536FF6E1}" srcId="{FC1AA6E7-550C-4776-B890-D38B953E6216}" destId="{AC91CDA7-8D34-4A3C-B61C-389D9AA1C847}" srcOrd="1" destOrd="0" parTransId="{55CF323C-B210-459A-85C1-6FCC115C78A5}" sibTransId="{87469A43-DC5E-4B37-B3D7-CA56F245172B}"/>
    <dgm:cxn modelId="{4691EC11-75CC-408D-8328-8AE1E9024DF8}" srcId="{FC1AA6E7-550C-4776-B890-D38B953E6216}" destId="{13B88C85-A8E9-4B82-B12F-1B110328DD32}" srcOrd="0" destOrd="0" parTransId="{8DDF4D95-32CB-45FD-BFB7-D56AC541FD77}" sibTransId="{1CF8F5D3-2F58-46CE-AF7D-432701D4BE03}"/>
    <dgm:cxn modelId="{12342557-4391-4449-8D8B-2D479E27A41E}" type="presOf" srcId="{AC91CDA7-8D34-4A3C-B61C-389D9AA1C847}" destId="{40A6BC5C-3425-744E-B421-80CC699DEE88}" srcOrd="0" destOrd="0" presId="urn:microsoft.com/office/officeart/2005/8/layout/hProcess9"/>
    <dgm:cxn modelId="{048E7DBB-2788-5F4A-9412-53CAC5885C9E}" type="presOf" srcId="{FC1AA6E7-550C-4776-B890-D38B953E6216}" destId="{5CA4945D-00EA-5140-89CA-00CF9F6F3025}" srcOrd="0" destOrd="0" presId="urn:microsoft.com/office/officeart/2005/8/layout/hProcess9"/>
    <dgm:cxn modelId="{99112BBD-DE9E-424D-BE24-2872D8478D39}" type="presOf" srcId="{13B88C85-A8E9-4B82-B12F-1B110328DD32}" destId="{EE0626C7-E741-8B42-B900-5EB28F51B59F}" srcOrd="0" destOrd="0" presId="urn:microsoft.com/office/officeart/2005/8/layout/hProcess9"/>
    <dgm:cxn modelId="{C9C4034B-1DA9-FA47-A7CF-C5931FF63F36}" type="presParOf" srcId="{5CA4945D-00EA-5140-89CA-00CF9F6F3025}" destId="{A2D8B4F4-F034-AC44-9F3C-C28DC743C7AF}" srcOrd="0" destOrd="0" presId="urn:microsoft.com/office/officeart/2005/8/layout/hProcess9"/>
    <dgm:cxn modelId="{EBA73432-4095-DD4B-A291-FB4C6FD63EFE}" type="presParOf" srcId="{5CA4945D-00EA-5140-89CA-00CF9F6F3025}" destId="{3B75BC67-CDB6-0C40-B0C9-3513922FDAEE}" srcOrd="1" destOrd="0" presId="urn:microsoft.com/office/officeart/2005/8/layout/hProcess9"/>
    <dgm:cxn modelId="{5248DC6A-8855-A140-959F-427FA2247A12}" type="presParOf" srcId="{3B75BC67-CDB6-0C40-B0C9-3513922FDAEE}" destId="{EE0626C7-E741-8B42-B900-5EB28F51B59F}" srcOrd="0" destOrd="0" presId="urn:microsoft.com/office/officeart/2005/8/layout/hProcess9"/>
    <dgm:cxn modelId="{D77A9C14-DD2F-2B4D-97C0-1A95569B3F6B}" type="presParOf" srcId="{3B75BC67-CDB6-0C40-B0C9-3513922FDAEE}" destId="{020A367A-A537-F445-8AE9-9FF25D313886}" srcOrd="1" destOrd="0" presId="urn:microsoft.com/office/officeart/2005/8/layout/hProcess9"/>
    <dgm:cxn modelId="{44F2016E-B3BC-0C44-BA9B-D99CECDB640E}" type="presParOf" srcId="{3B75BC67-CDB6-0C40-B0C9-3513922FDAEE}" destId="{40A6BC5C-3425-744E-B421-80CC699DEE88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AD9529-2139-4C96-8D41-AD6B6378792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5F22FE4-6247-4BD5-8295-8F1A8463BE54}">
      <dgm:prSet custT="1"/>
      <dgm:spPr/>
      <dgm:t>
        <a:bodyPr/>
        <a:lstStyle/>
        <a:p>
          <a:r>
            <a:rPr lang="fr-FR" sz="3200" dirty="0"/>
            <a:t>[36 ; 66) « Faible »</a:t>
          </a:r>
          <a:endParaRPr lang="en-US" sz="3200" dirty="0"/>
        </a:p>
      </dgm:t>
    </dgm:pt>
    <dgm:pt modelId="{E9A5DAA9-020A-4984-B973-01E945D3BE44}" type="parTrans" cxnId="{155FE4C7-AED6-48BA-B4A2-EF759B61E0DF}">
      <dgm:prSet/>
      <dgm:spPr/>
      <dgm:t>
        <a:bodyPr/>
        <a:lstStyle/>
        <a:p>
          <a:endParaRPr lang="en-US"/>
        </a:p>
      </dgm:t>
    </dgm:pt>
    <dgm:pt modelId="{967CB120-A441-4AE5-A50D-D606DCFB89ED}" type="sibTrans" cxnId="{155FE4C7-AED6-48BA-B4A2-EF759B61E0DF}">
      <dgm:prSet/>
      <dgm:spPr/>
      <dgm:t>
        <a:bodyPr/>
        <a:lstStyle/>
        <a:p>
          <a:endParaRPr lang="en-US"/>
        </a:p>
      </dgm:t>
    </dgm:pt>
    <dgm:pt modelId="{84F778F3-16E5-4281-A550-A2C4608CF597}">
      <dgm:prSet custT="1"/>
      <dgm:spPr/>
      <dgm:t>
        <a:bodyPr/>
        <a:lstStyle/>
        <a:p>
          <a:r>
            <a:rPr lang="fr-FR" sz="3200" dirty="0"/>
            <a:t>[67 ; 74) « Moyenne »</a:t>
          </a:r>
          <a:endParaRPr lang="en-US" sz="3200" dirty="0"/>
        </a:p>
      </dgm:t>
    </dgm:pt>
    <dgm:pt modelId="{97B4797D-79D8-4F2C-B4E4-86087B794818}" type="parTrans" cxnId="{2CA6A3F9-7761-4B99-9A4C-959A33177816}">
      <dgm:prSet/>
      <dgm:spPr/>
      <dgm:t>
        <a:bodyPr/>
        <a:lstStyle/>
        <a:p>
          <a:endParaRPr lang="en-US"/>
        </a:p>
      </dgm:t>
    </dgm:pt>
    <dgm:pt modelId="{18D999F5-DA93-4E11-B47D-D19A31B8D655}" type="sibTrans" cxnId="{2CA6A3F9-7761-4B99-9A4C-959A33177816}">
      <dgm:prSet/>
      <dgm:spPr/>
      <dgm:t>
        <a:bodyPr/>
        <a:lstStyle/>
        <a:p>
          <a:endParaRPr lang="en-US"/>
        </a:p>
      </dgm:t>
    </dgm:pt>
    <dgm:pt modelId="{9D4D6E2C-AD5D-406E-A977-B7BC88B36731}">
      <dgm:prSet custT="1"/>
      <dgm:spPr/>
      <dgm:t>
        <a:bodyPr/>
        <a:lstStyle/>
        <a:p>
          <a:r>
            <a:rPr lang="fr-FR" sz="3200" dirty="0"/>
            <a:t>[75 ; 90) « Elevé »</a:t>
          </a:r>
          <a:endParaRPr lang="en-US" sz="3200" dirty="0"/>
        </a:p>
      </dgm:t>
    </dgm:pt>
    <dgm:pt modelId="{98A95A6A-9BD6-485D-8461-48943E452463}" type="parTrans" cxnId="{CF76E940-EEFC-4EA7-9FCA-8BD25BCEAA92}">
      <dgm:prSet/>
      <dgm:spPr/>
      <dgm:t>
        <a:bodyPr/>
        <a:lstStyle/>
        <a:p>
          <a:endParaRPr lang="en-US"/>
        </a:p>
      </dgm:t>
    </dgm:pt>
    <dgm:pt modelId="{96F2928F-77D4-44B1-AD8D-F3CCB0FB67B5}" type="sibTrans" cxnId="{CF76E940-EEFC-4EA7-9FCA-8BD25BCEAA92}">
      <dgm:prSet/>
      <dgm:spPr/>
      <dgm:t>
        <a:bodyPr/>
        <a:lstStyle/>
        <a:p>
          <a:endParaRPr lang="en-US"/>
        </a:p>
      </dgm:t>
    </dgm:pt>
    <dgm:pt modelId="{46575CF2-724E-1B40-9716-C8E3A66EFD97}" type="pres">
      <dgm:prSet presAssocID="{92AD9529-2139-4C96-8D41-AD6B637879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66616C-C6FF-1D48-9692-595F12C520D5}" type="pres">
      <dgm:prSet presAssocID="{B5F22FE4-6247-4BD5-8295-8F1A8463BE54}" presName="hierRoot1" presStyleCnt="0"/>
      <dgm:spPr/>
    </dgm:pt>
    <dgm:pt modelId="{C2CE54E4-E9D8-5442-A63D-172852B92C59}" type="pres">
      <dgm:prSet presAssocID="{B5F22FE4-6247-4BD5-8295-8F1A8463BE54}" presName="composite" presStyleCnt="0"/>
      <dgm:spPr/>
    </dgm:pt>
    <dgm:pt modelId="{3EBC915F-15C1-E849-ADA3-D6BFC28C3398}" type="pres">
      <dgm:prSet presAssocID="{B5F22FE4-6247-4BD5-8295-8F1A8463BE54}" presName="background" presStyleLbl="node0" presStyleIdx="0" presStyleCnt="3"/>
      <dgm:spPr/>
    </dgm:pt>
    <dgm:pt modelId="{AD350DD4-C666-194B-A59C-1B1F65AB1331}" type="pres">
      <dgm:prSet presAssocID="{B5F22FE4-6247-4BD5-8295-8F1A8463BE54}" presName="text" presStyleLbl="fgAcc0" presStyleIdx="0" presStyleCnt="3">
        <dgm:presLayoutVars>
          <dgm:chPref val="3"/>
        </dgm:presLayoutVars>
      </dgm:prSet>
      <dgm:spPr/>
    </dgm:pt>
    <dgm:pt modelId="{51C0EEA2-758C-D443-8FE5-A4ED8361A84B}" type="pres">
      <dgm:prSet presAssocID="{B5F22FE4-6247-4BD5-8295-8F1A8463BE54}" presName="hierChild2" presStyleCnt="0"/>
      <dgm:spPr/>
    </dgm:pt>
    <dgm:pt modelId="{9A564128-1EC9-6D40-9602-E78CEB293295}" type="pres">
      <dgm:prSet presAssocID="{84F778F3-16E5-4281-A550-A2C4608CF597}" presName="hierRoot1" presStyleCnt="0"/>
      <dgm:spPr/>
    </dgm:pt>
    <dgm:pt modelId="{6D43C63F-074B-DE4E-B1AF-1714AC972648}" type="pres">
      <dgm:prSet presAssocID="{84F778F3-16E5-4281-A550-A2C4608CF597}" presName="composite" presStyleCnt="0"/>
      <dgm:spPr/>
    </dgm:pt>
    <dgm:pt modelId="{5C9997D3-CE07-704D-88C5-0D5C06C8BC49}" type="pres">
      <dgm:prSet presAssocID="{84F778F3-16E5-4281-A550-A2C4608CF597}" presName="background" presStyleLbl="node0" presStyleIdx="1" presStyleCnt="3"/>
      <dgm:spPr/>
    </dgm:pt>
    <dgm:pt modelId="{70151380-E5C2-B74B-8D51-08FC7A724423}" type="pres">
      <dgm:prSet presAssocID="{84F778F3-16E5-4281-A550-A2C4608CF597}" presName="text" presStyleLbl="fgAcc0" presStyleIdx="1" presStyleCnt="3">
        <dgm:presLayoutVars>
          <dgm:chPref val="3"/>
        </dgm:presLayoutVars>
      </dgm:prSet>
      <dgm:spPr/>
    </dgm:pt>
    <dgm:pt modelId="{AE2A9971-BB5F-104B-A5C5-20AB45D27035}" type="pres">
      <dgm:prSet presAssocID="{84F778F3-16E5-4281-A550-A2C4608CF597}" presName="hierChild2" presStyleCnt="0"/>
      <dgm:spPr/>
    </dgm:pt>
    <dgm:pt modelId="{038CE5EC-3BD4-6749-98E6-3F811F88BAE9}" type="pres">
      <dgm:prSet presAssocID="{9D4D6E2C-AD5D-406E-A977-B7BC88B36731}" presName="hierRoot1" presStyleCnt="0"/>
      <dgm:spPr/>
    </dgm:pt>
    <dgm:pt modelId="{661387E7-16CB-B741-A07A-80E877555851}" type="pres">
      <dgm:prSet presAssocID="{9D4D6E2C-AD5D-406E-A977-B7BC88B36731}" presName="composite" presStyleCnt="0"/>
      <dgm:spPr/>
    </dgm:pt>
    <dgm:pt modelId="{97324AAF-8AE1-E34A-B116-32D882FB2A98}" type="pres">
      <dgm:prSet presAssocID="{9D4D6E2C-AD5D-406E-A977-B7BC88B36731}" presName="background" presStyleLbl="node0" presStyleIdx="2" presStyleCnt="3"/>
      <dgm:spPr/>
    </dgm:pt>
    <dgm:pt modelId="{588F1572-93E0-0342-A5F9-F310F6BB9A0C}" type="pres">
      <dgm:prSet presAssocID="{9D4D6E2C-AD5D-406E-A977-B7BC88B36731}" presName="text" presStyleLbl="fgAcc0" presStyleIdx="2" presStyleCnt="3">
        <dgm:presLayoutVars>
          <dgm:chPref val="3"/>
        </dgm:presLayoutVars>
      </dgm:prSet>
      <dgm:spPr/>
    </dgm:pt>
    <dgm:pt modelId="{DC3AFE2B-CD5D-4940-B69F-FF012567C3B3}" type="pres">
      <dgm:prSet presAssocID="{9D4D6E2C-AD5D-406E-A977-B7BC88B36731}" presName="hierChild2" presStyleCnt="0"/>
      <dgm:spPr/>
    </dgm:pt>
  </dgm:ptLst>
  <dgm:cxnLst>
    <dgm:cxn modelId="{B5FFBE0A-4D74-FD4E-A61F-E434B737FD63}" type="presOf" srcId="{9D4D6E2C-AD5D-406E-A977-B7BC88B36731}" destId="{588F1572-93E0-0342-A5F9-F310F6BB9A0C}" srcOrd="0" destOrd="0" presId="urn:microsoft.com/office/officeart/2005/8/layout/hierarchy1"/>
    <dgm:cxn modelId="{71989236-7311-F54D-9B47-70E037A52536}" type="presOf" srcId="{84F778F3-16E5-4281-A550-A2C4608CF597}" destId="{70151380-E5C2-B74B-8D51-08FC7A724423}" srcOrd="0" destOrd="0" presId="urn:microsoft.com/office/officeart/2005/8/layout/hierarchy1"/>
    <dgm:cxn modelId="{CF76E940-EEFC-4EA7-9FCA-8BD25BCEAA92}" srcId="{92AD9529-2139-4C96-8D41-AD6B63787926}" destId="{9D4D6E2C-AD5D-406E-A977-B7BC88B36731}" srcOrd="2" destOrd="0" parTransId="{98A95A6A-9BD6-485D-8461-48943E452463}" sibTransId="{96F2928F-77D4-44B1-AD8D-F3CCB0FB67B5}"/>
    <dgm:cxn modelId="{8858E754-25D3-224A-B21B-FD28287EFB1A}" type="presOf" srcId="{92AD9529-2139-4C96-8D41-AD6B63787926}" destId="{46575CF2-724E-1B40-9716-C8E3A66EFD97}" srcOrd="0" destOrd="0" presId="urn:microsoft.com/office/officeart/2005/8/layout/hierarchy1"/>
    <dgm:cxn modelId="{6CE8A07C-31D2-8F41-A15F-9394EC0642AD}" type="presOf" srcId="{B5F22FE4-6247-4BD5-8295-8F1A8463BE54}" destId="{AD350DD4-C666-194B-A59C-1B1F65AB1331}" srcOrd="0" destOrd="0" presId="urn:microsoft.com/office/officeart/2005/8/layout/hierarchy1"/>
    <dgm:cxn modelId="{155FE4C7-AED6-48BA-B4A2-EF759B61E0DF}" srcId="{92AD9529-2139-4C96-8D41-AD6B63787926}" destId="{B5F22FE4-6247-4BD5-8295-8F1A8463BE54}" srcOrd="0" destOrd="0" parTransId="{E9A5DAA9-020A-4984-B973-01E945D3BE44}" sibTransId="{967CB120-A441-4AE5-A50D-D606DCFB89ED}"/>
    <dgm:cxn modelId="{2CA6A3F9-7761-4B99-9A4C-959A33177816}" srcId="{92AD9529-2139-4C96-8D41-AD6B63787926}" destId="{84F778F3-16E5-4281-A550-A2C4608CF597}" srcOrd="1" destOrd="0" parTransId="{97B4797D-79D8-4F2C-B4E4-86087B794818}" sibTransId="{18D999F5-DA93-4E11-B47D-D19A31B8D655}"/>
    <dgm:cxn modelId="{0611E682-3D37-B34E-A124-D72E34A72C73}" type="presParOf" srcId="{46575CF2-724E-1B40-9716-C8E3A66EFD97}" destId="{BF66616C-C6FF-1D48-9692-595F12C520D5}" srcOrd="0" destOrd="0" presId="urn:microsoft.com/office/officeart/2005/8/layout/hierarchy1"/>
    <dgm:cxn modelId="{C0A4FC5D-394E-F74D-BA28-FCBCD1FB4AB3}" type="presParOf" srcId="{BF66616C-C6FF-1D48-9692-595F12C520D5}" destId="{C2CE54E4-E9D8-5442-A63D-172852B92C59}" srcOrd="0" destOrd="0" presId="urn:microsoft.com/office/officeart/2005/8/layout/hierarchy1"/>
    <dgm:cxn modelId="{07273B62-77D9-FD4E-B268-7791CDCC3BB6}" type="presParOf" srcId="{C2CE54E4-E9D8-5442-A63D-172852B92C59}" destId="{3EBC915F-15C1-E849-ADA3-D6BFC28C3398}" srcOrd="0" destOrd="0" presId="urn:microsoft.com/office/officeart/2005/8/layout/hierarchy1"/>
    <dgm:cxn modelId="{06EA8DD8-F663-174F-9A9A-76436CC66C25}" type="presParOf" srcId="{C2CE54E4-E9D8-5442-A63D-172852B92C59}" destId="{AD350DD4-C666-194B-A59C-1B1F65AB1331}" srcOrd="1" destOrd="0" presId="urn:microsoft.com/office/officeart/2005/8/layout/hierarchy1"/>
    <dgm:cxn modelId="{D642B0D8-F2F0-F24A-9534-4D92CCED57F2}" type="presParOf" srcId="{BF66616C-C6FF-1D48-9692-595F12C520D5}" destId="{51C0EEA2-758C-D443-8FE5-A4ED8361A84B}" srcOrd="1" destOrd="0" presId="urn:microsoft.com/office/officeart/2005/8/layout/hierarchy1"/>
    <dgm:cxn modelId="{92F16CB9-F42D-7546-85C5-8CEEC5397465}" type="presParOf" srcId="{46575CF2-724E-1B40-9716-C8E3A66EFD97}" destId="{9A564128-1EC9-6D40-9602-E78CEB293295}" srcOrd="1" destOrd="0" presId="urn:microsoft.com/office/officeart/2005/8/layout/hierarchy1"/>
    <dgm:cxn modelId="{AB0FE670-4EE7-1041-9ACF-19C9034C583B}" type="presParOf" srcId="{9A564128-1EC9-6D40-9602-E78CEB293295}" destId="{6D43C63F-074B-DE4E-B1AF-1714AC972648}" srcOrd="0" destOrd="0" presId="urn:microsoft.com/office/officeart/2005/8/layout/hierarchy1"/>
    <dgm:cxn modelId="{D256D410-C461-E941-81EE-D5DDDFAF1BEB}" type="presParOf" srcId="{6D43C63F-074B-DE4E-B1AF-1714AC972648}" destId="{5C9997D3-CE07-704D-88C5-0D5C06C8BC49}" srcOrd="0" destOrd="0" presId="urn:microsoft.com/office/officeart/2005/8/layout/hierarchy1"/>
    <dgm:cxn modelId="{48135D48-CA2B-1541-B043-03C2972B1DA6}" type="presParOf" srcId="{6D43C63F-074B-DE4E-B1AF-1714AC972648}" destId="{70151380-E5C2-B74B-8D51-08FC7A724423}" srcOrd="1" destOrd="0" presId="urn:microsoft.com/office/officeart/2005/8/layout/hierarchy1"/>
    <dgm:cxn modelId="{CAE8453C-F8F3-6A4A-BC2E-98AE212DE37D}" type="presParOf" srcId="{9A564128-1EC9-6D40-9602-E78CEB293295}" destId="{AE2A9971-BB5F-104B-A5C5-20AB45D27035}" srcOrd="1" destOrd="0" presId="urn:microsoft.com/office/officeart/2005/8/layout/hierarchy1"/>
    <dgm:cxn modelId="{BCBC1B4D-0277-8D46-9DDC-A2F79E950540}" type="presParOf" srcId="{46575CF2-724E-1B40-9716-C8E3A66EFD97}" destId="{038CE5EC-3BD4-6749-98E6-3F811F88BAE9}" srcOrd="2" destOrd="0" presId="urn:microsoft.com/office/officeart/2005/8/layout/hierarchy1"/>
    <dgm:cxn modelId="{BF3C2292-EBD0-FF41-A859-E60F292A9FA5}" type="presParOf" srcId="{038CE5EC-3BD4-6749-98E6-3F811F88BAE9}" destId="{661387E7-16CB-B741-A07A-80E877555851}" srcOrd="0" destOrd="0" presId="urn:microsoft.com/office/officeart/2005/8/layout/hierarchy1"/>
    <dgm:cxn modelId="{A761E92E-CF95-934B-853A-6A59895140CF}" type="presParOf" srcId="{661387E7-16CB-B741-A07A-80E877555851}" destId="{97324AAF-8AE1-E34A-B116-32D882FB2A98}" srcOrd="0" destOrd="0" presId="urn:microsoft.com/office/officeart/2005/8/layout/hierarchy1"/>
    <dgm:cxn modelId="{09C12E70-B001-7448-8F79-9C5357EC2412}" type="presParOf" srcId="{661387E7-16CB-B741-A07A-80E877555851}" destId="{588F1572-93E0-0342-A5F9-F310F6BB9A0C}" srcOrd="1" destOrd="0" presId="urn:microsoft.com/office/officeart/2005/8/layout/hierarchy1"/>
    <dgm:cxn modelId="{0B7846D3-2072-A242-B2E0-5EEFBC7B2B92}" type="presParOf" srcId="{038CE5EC-3BD4-6749-98E6-3F811F88BAE9}" destId="{DC3AFE2B-CD5D-4940-B69F-FF012567C3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AD9529-2139-4C96-8D41-AD6B6378792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5F22FE4-6247-4BD5-8295-8F1A8463BE54}">
      <dgm:prSet custT="1"/>
      <dgm:spPr/>
      <dgm:t>
        <a:bodyPr/>
        <a:lstStyle/>
        <a:p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Obligation de drop des pays important</a:t>
          </a:r>
          <a:endParaRPr lang="fr-FR" sz="1800" b="0" i="0" u="none" strike="noStrike" dirty="0">
            <a:solidFill>
              <a:srgbClr val="000000"/>
            </a:solidFill>
            <a:effectLst/>
          </a:endParaRPr>
        </a:p>
        <a:p>
          <a:pPr>
            <a:buFont typeface="Arial" panose="020B0604020202020204" pitchFamily="34" charset="0"/>
            <a:buChar char="•"/>
          </a:pP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USA</a:t>
          </a:r>
          <a:endParaRPr lang="fr-FR" sz="1800" b="0" i="0" u="none" strike="noStrike" dirty="0">
            <a:solidFill>
              <a:srgbClr val="000000"/>
            </a:solidFill>
            <a:effectLst/>
            <a:latin typeface="Arial" panose="020B0604020202020204" pitchFamily="34" charset="0"/>
          </a:endParaRPr>
        </a:p>
        <a:p>
          <a:pPr>
            <a:buFont typeface="Arial" panose="020B0604020202020204" pitchFamily="34" charset="0"/>
            <a:buChar char="•"/>
          </a:pP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UK</a:t>
          </a:r>
          <a:endParaRPr lang="fr-FR" sz="1800" b="0" i="0" u="none" strike="noStrike" dirty="0">
            <a:solidFill>
              <a:srgbClr val="000000"/>
            </a:solidFill>
            <a:effectLst/>
            <a:latin typeface="Arial" panose="020B0604020202020204" pitchFamily="34" charset="0"/>
          </a:endParaRPr>
        </a:p>
        <a:p>
          <a:pPr>
            <a:buFont typeface="Arial" panose="020B0604020202020204" pitchFamily="34" charset="0"/>
            <a:buChar char="•"/>
          </a:pP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JAPON</a:t>
          </a:r>
          <a:endParaRPr lang="en-US" sz="3200" dirty="0"/>
        </a:p>
      </dgm:t>
    </dgm:pt>
    <dgm:pt modelId="{E9A5DAA9-020A-4984-B973-01E945D3BE44}" type="parTrans" cxnId="{155FE4C7-AED6-48BA-B4A2-EF759B61E0DF}">
      <dgm:prSet/>
      <dgm:spPr/>
      <dgm:t>
        <a:bodyPr/>
        <a:lstStyle/>
        <a:p>
          <a:endParaRPr lang="en-US"/>
        </a:p>
      </dgm:t>
    </dgm:pt>
    <dgm:pt modelId="{967CB120-A441-4AE5-A50D-D606DCFB89ED}" type="sibTrans" cxnId="{155FE4C7-AED6-48BA-B4A2-EF759B61E0DF}">
      <dgm:prSet/>
      <dgm:spPr/>
      <dgm:t>
        <a:bodyPr/>
        <a:lstStyle/>
        <a:p>
          <a:endParaRPr lang="en-US"/>
        </a:p>
      </dgm:t>
    </dgm:pt>
    <dgm:pt modelId="{84F778F3-16E5-4281-A550-A2C4608CF597}">
      <dgm:prSet custT="1"/>
      <dgm:spPr/>
      <dgm:t>
        <a:bodyPr/>
        <a:lstStyle/>
        <a:p>
          <a:r>
            <a:rPr lang="fr-FR" sz="1800" b="0" i="0" u="none" strike="noStrike" dirty="0">
              <a:solidFill>
                <a:srgbClr val="000000"/>
              </a:solidFill>
              <a:effectLst/>
            </a:rPr>
            <a:t>Proposition de variables d’apparence non dépendantes à l’espérance de vie</a:t>
          </a:r>
          <a:endParaRPr lang="en-US" sz="1800" dirty="0"/>
        </a:p>
      </dgm:t>
    </dgm:pt>
    <dgm:pt modelId="{97B4797D-79D8-4F2C-B4E4-86087B794818}" type="parTrans" cxnId="{2CA6A3F9-7761-4B99-9A4C-959A33177816}">
      <dgm:prSet/>
      <dgm:spPr/>
      <dgm:t>
        <a:bodyPr/>
        <a:lstStyle/>
        <a:p>
          <a:endParaRPr lang="en-US"/>
        </a:p>
      </dgm:t>
    </dgm:pt>
    <dgm:pt modelId="{18D999F5-DA93-4E11-B47D-D19A31B8D655}" type="sibTrans" cxnId="{2CA6A3F9-7761-4B99-9A4C-959A33177816}">
      <dgm:prSet/>
      <dgm:spPr/>
      <dgm:t>
        <a:bodyPr/>
        <a:lstStyle/>
        <a:p>
          <a:endParaRPr lang="en-US"/>
        </a:p>
      </dgm:t>
    </dgm:pt>
    <dgm:pt modelId="{9D4D6E2C-AD5D-406E-A977-B7BC88B36731}">
      <dgm:prSet custT="1"/>
      <dgm:spPr/>
      <dgm:t>
        <a:bodyPr/>
        <a:lstStyle/>
        <a:p>
          <a:r>
            <a:rPr lang="fr-FR" sz="1800" dirty="0">
              <a:solidFill>
                <a:srgbClr val="000000"/>
              </a:solidFill>
              <a:latin typeface="Calibri" panose="020F0502020204030204" pitchFamily="34" charset="0"/>
            </a:rPr>
            <a:t>N</a:t>
          </a: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iveau d’</a:t>
          </a:r>
          <a:r>
            <a:rPr lang="fr-FR" sz="1800" dirty="0">
              <a:solidFill>
                <a:srgbClr val="000000"/>
              </a:solidFill>
              <a:latin typeface="Calibri" panose="020F0502020204030204" pitchFamily="34" charset="0"/>
            </a:rPr>
            <a:t>é</a:t>
          </a: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missions de CO2 </a:t>
          </a:r>
          <a:endParaRPr lang="fr-FR" sz="1800" b="0" i="0" u="none" strike="noStrike" dirty="0">
            <a:solidFill>
              <a:srgbClr val="000000"/>
            </a:solidFill>
            <a:effectLst/>
          </a:endParaRPr>
        </a:p>
        <a:p>
          <a:r>
            <a:rPr lang="fr-FR" sz="1800" dirty="0">
              <a:solidFill>
                <a:srgbClr val="000000"/>
              </a:solidFill>
              <a:latin typeface="Calibri" panose="020F0502020204030204" pitchFamily="34" charset="0"/>
            </a:rPr>
            <a:t>T</a:t>
          </a: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aux de couverture d’internet </a:t>
          </a:r>
          <a:endParaRPr lang="fr-FR" sz="1800" b="0" i="0" u="none" strike="noStrike" dirty="0">
            <a:solidFill>
              <a:srgbClr val="000000"/>
            </a:solidFill>
            <a:effectLst/>
          </a:endParaRPr>
        </a:p>
        <a:p>
          <a:r>
            <a:rPr lang="fr-FR" sz="1800" dirty="0">
              <a:solidFill>
                <a:srgbClr val="000000"/>
              </a:solidFill>
              <a:latin typeface="Calibri" panose="020F0502020204030204" pitchFamily="34" charset="0"/>
            </a:rPr>
            <a:t>D</a:t>
          </a: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épenses de sécurité  </a:t>
          </a:r>
          <a:endParaRPr lang="fr-FR" sz="1800" b="0" i="0" u="none" strike="noStrike" dirty="0">
            <a:solidFill>
              <a:srgbClr val="000000"/>
            </a:solidFill>
            <a:effectLst/>
          </a:endParaRPr>
        </a:p>
        <a:p>
          <a:r>
            <a:rPr lang="fr-FR" sz="1800" dirty="0">
              <a:solidFill>
                <a:srgbClr val="000000"/>
              </a:solidFill>
              <a:latin typeface="Calibri" panose="020F0502020204030204" pitchFamily="34" charset="0"/>
            </a:rPr>
            <a:t>C</a:t>
          </a: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onsommation d’</a:t>
          </a:r>
          <a:r>
            <a:rPr lang="fr-FR" sz="1800" dirty="0">
              <a:solidFill>
                <a:srgbClr val="000000"/>
              </a:solidFill>
              <a:latin typeface="Calibri" panose="020F0502020204030204" pitchFamily="34" charset="0"/>
            </a:rPr>
            <a:t>é</a:t>
          </a: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lectricité par habitant </a:t>
          </a:r>
          <a:endParaRPr lang="en-US" sz="1800" dirty="0"/>
        </a:p>
      </dgm:t>
    </dgm:pt>
    <dgm:pt modelId="{98A95A6A-9BD6-485D-8461-48943E452463}" type="parTrans" cxnId="{CF76E940-EEFC-4EA7-9FCA-8BD25BCEAA92}">
      <dgm:prSet/>
      <dgm:spPr/>
      <dgm:t>
        <a:bodyPr/>
        <a:lstStyle/>
        <a:p>
          <a:endParaRPr lang="en-US"/>
        </a:p>
      </dgm:t>
    </dgm:pt>
    <dgm:pt modelId="{96F2928F-77D4-44B1-AD8D-F3CCB0FB67B5}" type="sibTrans" cxnId="{CF76E940-EEFC-4EA7-9FCA-8BD25BCEAA92}">
      <dgm:prSet/>
      <dgm:spPr/>
      <dgm:t>
        <a:bodyPr/>
        <a:lstStyle/>
        <a:p>
          <a:endParaRPr lang="en-US"/>
        </a:p>
      </dgm:t>
    </dgm:pt>
    <dgm:pt modelId="{46575CF2-724E-1B40-9716-C8E3A66EFD97}" type="pres">
      <dgm:prSet presAssocID="{92AD9529-2139-4C96-8D41-AD6B637879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66616C-C6FF-1D48-9692-595F12C520D5}" type="pres">
      <dgm:prSet presAssocID="{B5F22FE4-6247-4BD5-8295-8F1A8463BE54}" presName="hierRoot1" presStyleCnt="0"/>
      <dgm:spPr/>
    </dgm:pt>
    <dgm:pt modelId="{C2CE54E4-E9D8-5442-A63D-172852B92C59}" type="pres">
      <dgm:prSet presAssocID="{B5F22FE4-6247-4BD5-8295-8F1A8463BE54}" presName="composite" presStyleCnt="0"/>
      <dgm:spPr/>
    </dgm:pt>
    <dgm:pt modelId="{3EBC915F-15C1-E849-ADA3-D6BFC28C3398}" type="pres">
      <dgm:prSet presAssocID="{B5F22FE4-6247-4BD5-8295-8F1A8463BE54}" presName="background" presStyleLbl="node0" presStyleIdx="0" presStyleCnt="3"/>
      <dgm:spPr/>
    </dgm:pt>
    <dgm:pt modelId="{AD350DD4-C666-194B-A59C-1B1F65AB1331}" type="pres">
      <dgm:prSet presAssocID="{B5F22FE4-6247-4BD5-8295-8F1A8463BE54}" presName="text" presStyleLbl="fgAcc0" presStyleIdx="0" presStyleCnt="3">
        <dgm:presLayoutVars>
          <dgm:chPref val="3"/>
        </dgm:presLayoutVars>
      </dgm:prSet>
      <dgm:spPr/>
    </dgm:pt>
    <dgm:pt modelId="{51C0EEA2-758C-D443-8FE5-A4ED8361A84B}" type="pres">
      <dgm:prSet presAssocID="{B5F22FE4-6247-4BD5-8295-8F1A8463BE54}" presName="hierChild2" presStyleCnt="0"/>
      <dgm:spPr/>
    </dgm:pt>
    <dgm:pt modelId="{9A564128-1EC9-6D40-9602-E78CEB293295}" type="pres">
      <dgm:prSet presAssocID="{84F778F3-16E5-4281-A550-A2C4608CF597}" presName="hierRoot1" presStyleCnt="0"/>
      <dgm:spPr/>
    </dgm:pt>
    <dgm:pt modelId="{6D43C63F-074B-DE4E-B1AF-1714AC972648}" type="pres">
      <dgm:prSet presAssocID="{84F778F3-16E5-4281-A550-A2C4608CF597}" presName="composite" presStyleCnt="0"/>
      <dgm:spPr/>
    </dgm:pt>
    <dgm:pt modelId="{5C9997D3-CE07-704D-88C5-0D5C06C8BC49}" type="pres">
      <dgm:prSet presAssocID="{84F778F3-16E5-4281-A550-A2C4608CF597}" presName="background" presStyleLbl="node0" presStyleIdx="1" presStyleCnt="3"/>
      <dgm:spPr/>
    </dgm:pt>
    <dgm:pt modelId="{70151380-E5C2-B74B-8D51-08FC7A724423}" type="pres">
      <dgm:prSet presAssocID="{84F778F3-16E5-4281-A550-A2C4608CF597}" presName="text" presStyleLbl="fgAcc0" presStyleIdx="1" presStyleCnt="3">
        <dgm:presLayoutVars>
          <dgm:chPref val="3"/>
        </dgm:presLayoutVars>
      </dgm:prSet>
      <dgm:spPr/>
    </dgm:pt>
    <dgm:pt modelId="{AE2A9971-BB5F-104B-A5C5-20AB45D27035}" type="pres">
      <dgm:prSet presAssocID="{84F778F3-16E5-4281-A550-A2C4608CF597}" presName="hierChild2" presStyleCnt="0"/>
      <dgm:spPr/>
    </dgm:pt>
    <dgm:pt modelId="{038CE5EC-3BD4-6749-98E6-3F811F88BAE9}" type="pres">
      <dgm:prSet presAssocID="{9D4D6E2C-AD5D-406E-A977-B7BC88B36731}" presName="hierRoot1" presStyleCnt="0"/>
      <dgm:spPr/>
    </dgm:pt>
    <dgm:pt modelId="{661387E7-16CB-B741-A07A-80E877555851}" type="pres">
      <dgm:prSet presAssocID="{9D4D6E2C-AD5D-406E-A977-B7BC88B36731}" presName="composite" presStyleCnt="0"/>
      <dgm:spPr/>
    </dgm:pt>
    <dgm:pt modelId="{97324AAF-8AE1-E34A-B116-32D882FB2A98}" type="pres">
      <dgm:prSet presAssocID="{9D4D6E2C-AD5D-406E-A977-B7BC88B36731}" presName="background" presStyleLbl="node0" presStyleIdx="2" presStyleCnt="3"/>
      <dgm:spPr/>
    </dgm:pt>
    <dgm:pt modelId="{588F1572-93E0-0342-A5F9-F310F6BB9A0C}" type="pres">
      <dgm:prSet presAssocID="{9D4D6E2C-AD5D-406E-A977-B7BC88B36731}" presName="text" presStyleLbl="fgAcc0" presStyleIdx="2" presStyleCnt="3">
        <dgm:presLayoutVars>
          <dgm:chPref val="3"/>
        </dgm:presLayoutVars>
      </dgm:prSet>
      <dgm:spPr/>
    </dgm:pt>
    <dgm:pt modelId="{DC3AFE2B-CD5D-4940-B69F-FF012567C3B3}" type="pres">
      <dgm:prSet presAssocID="{9D4D6E2C-AD5D-406E-A977-B7BC88B36731}" presName="hierChild2" presStyleCnt="0"/>
      <dgm:spPr/>
    </dgm:pt>
  </dgm:ptLst>
  <dgm:cxnLst>
    <dgm:cxn modelId="{B5FFBE0A-4D74-FD4E-A61F-E434B737FD63}" type="presOf" srcId="{9D4D6E2C-AD5D-406E-A977-B7BC88B36731}" destId="{588F1572-93E0-0342-A5F9-F310F6BB9A0C}" srcOrd="0" destOrd="0" presId="urn:microsoft.com/office/officeart/2005/8/layout/hierarchy1"/>
    <dgm:cxn modelId="{71989236-7311-F54D-9B47-70E037A52536}" type="presOf" srcId="{84F778F3-16E5-4281-A550-A2C4608CF597}" destId="{70151380-E5C2-B74B-8D51-08FC7A724423}" srcOrd="0" destOrd="0" presId="urn:microsoft.com/office/officeart/2005/8/layout/hierarchy1"/>
    <dgm:cxn modelId="{CF76E940-EEFC-4EA7-9FCA-8BD25BCEAA92}" srcId="{92AD9529-2139-4C96-8D41-AD6B63787926}" destId="{9D4D6E2C-AD5D-406E-A977-B7BC88B36731}" srcOrd="2" destOrd="0" parTransId="{98A95A6A-9BD6-485D-8461-48943E452463}" sibTransId="{96F2928F-77D4-44B1-AD8D-F3CCB0FB67B5}"/>
    <dgm:cxn modelId="{8858E754-25D3-224A-B21B-FD28287EFB1A}" type="presOf" srcId="{92AD9529-2139-4C96-8D41-AD6B63787926}" destId="{46575CF2-724E-1B40-9716-C8E3A66EFD97}" srcOrd="0" destOrd="0" presId="urn:microsoft.com/office/officeart/2005/8/layout/hierarchy1"/>
    <dgm:cxn modelId="{6CE8A07C-31D2-8F41-A15F-9394EC0642AD}" type="presOf" srcId="{B5F22FE4-6247-4BD5-8295-8F1A8463BE54}" destId="{AD350DD4-C666-194B-A59C-1B1F65AB1331}" srcOrd="0" destOrd="0" presId="urn:microsoft.com/office/officeart/2005/8/layout/hierarchy1"/>
    <dgm:cxn modelId="{155FE4C7-AED6-48BA-B4A2-EF759B61E0DF}" srcId="{92AD9529-2139-4C96-8D41-AD6B63787926}" destId="{B5F22FE4-6247-4BD5-8295-8F1A8463BE54}" srcOrd="0" destOrd="0" parTransId="{E9A5DAA9-020A-4984-B973-01E945D3BE44}" sibTransId="{967CB120-A441-4AE5-A50D-D606DCFB89ED}"/>
    <dgm:cxn modelId="{2CA6A3F9-7761-4B99-9A4C-959A33177816}" srcId="{92AD9529-2139-4C96-8D41-AD6B63787926}" destId="{84F778F3-16E5-4281-A550-A2C4608CF597}" srcOrd="1" destOrd="0" parTransId="{97B4797D-79D8-4F2C-B4E4-86087B794818}" sibTransId="{18D999F5-DA93-4E11-B47D-D19A31B8D655}"/>
    <dgm:cxn modelId="{0611E682-3D37-B34E-A124-D72E34A72C73}" type="presParOf" srcId="{46575CF2-724E-1B40-9716-C8E3A66EFD97}" destId="{BF66616C-C6FF-1D48-9692-595F12C520D5}" srcOrd="0" destOrd="0" presId="urn:microsoft.com/office/officeart/2005/8/layout/hierarchy1"/>
    <dgm:cxn modelId="{C0A4FC5D-394E-F74D-BA28-FCBCD1FB4AB3}" type="presParOf" srcId="{BF66616C-C6FF-1D48-9692-595F12C520D5}" destId="{C2CE54E4-E9D8-5442-A63D-172852B92C59}" srcOrd="0" destOrd="0" presId="urn:microsoft.com/office/officeart/2005/8/layout/hierarchy1"/>
    <dgm:cxn modelId="{07273B62-77D9-FD4E-B268-7791CDCC3BB6}" type="presParOf" srcId="{C2CE54E4-E9D8-5442-A63D-172852B92C59}" destId="{3EBC915F-15C1-E849-ADA3-D6BFC28C3398}" srcOrd="0" destOrd="0" presId="urn:microsoft.com/office/officeart/2005/8/layout/hierarchy1"/>
    <dgm:cxn modelId="{06EA8DD8-F663-174F-9A9A-76436CC66C25}" type="presParOf" srcId="{C2CE54E4-E9D8-5442-A63D-172852B92C59}" destId="{AD350DD4-C666-194B-A59C-1B1F65AB1331}" srcOrd="1" destOrd="0" presId="urn:microsoft.com/office/officeart/2005/8/layout/hierarchy1"/>
    <dgm:cxn modelId="{D642B0D8-F2F0-F24A-9534-4D92CCED57F2}" type="presParOf" srcId="{BF66616C-C6FF-1D48-9692-595F12C520D5}" destId="{51C0EEA2-758C-D443-8FE5-A4ED8361A84B}" srcOrd="1" destOrd="0" presId="urn:microsoft.com/office/officeart/2005/8/layout/hierarchy1"/>
    <dgm:cxn modelId="{92F16CB9-F42D-7546-85C5-8CEEC5397465}" type="presParOf" srcId="{46575CF2-724E-1B40-9716-C8E3A66EFD97}" destId="{9A564128-1EC9-6D40-9602-E78CEB293295}" srcOrd="1" destOrd="0" presId="urn:microsoft.com/office/officeart/2005/8/layout/hierarchy1"/>
    <dgm:cxn modelId="{AB0FE670-4EE7-1041-9ACF-19C9034C583B}" type="presParOf" srcId="{9A564128-1EC9-6D40-9602-E78CEB293295}" destId="{6D43C63F-074B-DE4E-B1AF-1714AC972648}" srcOrd="0" destOrd="0" presId="urn:microsoft.com/office/officeart/2005/8/layout/hierarchy1"/>
    <dgm:cxn modelId="{D256D410-C461-E941-81EE-D5DDDFAF1BEB}" type="presParOf" srcId="{6D43C63F-074B-DE4E-B1AF-1714AC972648}" destId="{5C9997D3-CE07-704D-88C5-0D5C06C8BC49}" srcOrd="0" destOrd="0" presId="urn:microsoft.com/office/officeart/2005/8/layout/hierarchy1"/>
    <dgm:cxn modelId="{48135D48-CA2B-1541-B043-03C2972B1DA6}" type="presParOf" srcId="{6D43C63F-074B-DE4E-B1AF-1714AC972648}" destId="{70151380-E5C2-B74B-8D51-08FC7A724423}" srcOrd="1" destOrd="0" presId="urn:microsoft.com/office/officeart/2005/8/layout/hierarchy1"/>
    <dgm:cxn modelId="{CAE8453C-F8F3-6A4A-BC2E-98AE212DE37D}" type="presParOf" srcId="{9A564128-1EC9-6D40-9602-E78CEB293295}" destId="{AE2A9971-BB5F-104B-A5C5-20AB45D27035}" srcOrd="1" destOrd="0" presId="urn:microsoft.com/office/officeart/2005/8/layout/hierarchy1"/>
    <dgm:cxn modelId="{BCBC1B4D-0277-8D46-9DDC-A2F79E950540}" type="presParOf" srcId="{46575CF2-724E-1B40-9716-C8E3A66EFD97}" destId="{038CE5EC-3BD4-6749-98E6-3F811F88BAE9}" srcOrd="2" destOrd="0" presId="urn:microsoft.com/office/officeart/2005/8/layout/hierarchy1"/>
    <dgm:cxn modelId="{BF3C2292-EBD0-FF41-A859-E60F292A9FA5}" type="presParOf" srcId="{038CE5EC-3BD4-6749-98E6-3F811F88BAE9}" destId="{661387E7-16CB-B741-A07A-80E877555851}" srcOrd="0" destOrd="0" presId="urn:microsoft.com/office/officeart/2005/8/layout/hierarchy1"/>
    <dgm:cxn modelId="{A761E92E-CF95-934B-853A-6A59895140CF}" type="presParOf" srcId="{661387E7-16CB-B741-A07A-80E877555851}" destId="{97324AAF-8AE1-E34A-B116-32D882FB2A98}" srcOrd="0" destOrd="0" presId="urn:microsoft.com/office/officeart/2005/8/layout/hierarchy1"/>
    <dgm:cxn modelId="{09C12E70-B001-7448-8F79-9C5357EC2412}" type="presParOf" srcId="{661387E7-16CB-B741-A07A-80E877555851}" destId="{588F1572-93E0-0342-A5F9-F310F6BB9A0C}" srcOrd="1" destOrd="0" presId="urn:microsoft.com/office/officeart/2005/8/layout/hierarchy1"/>
    <dgm:cxn modelId="{0B7846D3-2072-A242-B2E0-5EEFBC7B2B92}" type="presParOf" srcId="{038CE5EC-3BD4-6749-98E6-3F811F88BAE9}" destId="{DC3AFE2B-CD5D-4940-B69F-FF012567C3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21BF-BB66-0444-8F8A-56B520878D9C}">
      <dsp:nvSpPr>
        <dsp:cNvPr id="0" name=""/>
        <dsp:cNvSpPr/>
      </dsp:nvSpPr>
      <dsp:spPr>
        <a:xfrm>
          <a:off x="9534264" y="1443548"/>
          <a:ext cx="91440" cy="660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03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91744-2DF3-0C4E-88D1-2E973D34E1C3}">
      <dsp:nvSpPr>
        <dsp:cNvPr id="0" name=""/>
        <dsp:cNvSpPr/>
      </dsp:nvSpPr>
      <dsp:spPr>
        <a:xfrm>
          <a:off x="6759230" y="1443548"/>
          <a:ext cx="91440" cy="660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03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570C6-6482-444A-8B31-E9CF303F75CF}">
      <dsp:nvSpPr>
        <dsp:cNvPr id="0" name=""/>
        <dsp:cNvSpPr/>
      </dsp:nvSpPr>
      <dsp:spPr>
        <a:xfrm>
          <a:off x="3984196" y="1443548"/>
          <a:ext cx="91440" cy="660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03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14796-E80D-F040-90D3-2C5E7D71EF84}">
      <dsp:nvSpPr>
        <dsp:cNvPr id="0" name=""/>
        <dsp:cNvSpPr/>
      </dsp:nvSpPr>
      <dsp:spPr>
        <a:xfrm>
          <a:off x="1209162" y="1443548"/>
          <a:ext cx="91440" cy="660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03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CDCF5-88BB-2D47-8519-BA77BCEF710D}">
      <dsp:nvSpPr>
        <dsp:cNvPr id="0" name=""/>
        <dsp:cNvSpPr/>
      </dsp:nvSpPr>
      <dsp:spPr>
        <a:xfrm>
          <a:off x="119641" y="1791"/>
          <a:ext cx="2270482" cy="144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1EED1-4C47-D640-85F6-B4D730125CCF}">
      <dsp:nvSpPr>
        <dsp:cNvPr id="0" name=""/>
        <dsp:cNvSpPr/>
      </dsp:nvSpPr>
      <dsp:spPr>
        <a:xfrm>
          <a:off x="371917" y="241453"/>
          <a:ext cx="2270482" cy="1441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dirty="0"/>
            <a:t>Détection variable cible / explicatives</a:t>
          </a:r>
          <a:endParaRPr lang="en-US" sz="2300" kern="1200" dirty="0"/>
        </a:p>
      </dsp:txBody>
      <dsp:txXfrm>
        <a:off x="414145" y="283681"/>
        <a:ext cx="2186026" cy="1357300"/>
      </dsp:txXfrm>
    </dsp:sp>
    <dsp:sp modelId="{D718DC14-10B4-2745-A446-B34579D50170}">
      <dsp:nvSpPr>
        <dsp:cNvPr id="0" name=""/>
        <dsp:cNvSpPr/>
      </dsp:nvSpPr>
      <dsp:spPr>
        <a:xfrm>
          <a:off x="119641" y="2103879"/>
          <a:ext cx="2270482" cy="14417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D012E-B773-5D4B-AF03-B105509C85BE}">
      <dsp:nvSpPr>
        <dsp:cNvPr id="0" name=""/>
        <dsp:cNvSpPr/>
      </dsp:nvSpPr>
      <dsp:spPr>
        <a:xfrm>
          <a:off x="371917" y="2343541"/>
          <a:ext cx="2270482" cy="1441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Life Expectancy </a:t>
          </a:r>
        </a:p>
      </dsp:txBody>
      <dsp:txXfrm>
        <a:off x="414145" y="2385769"/>
        <a:ext cx="2186026" cy="1357300"/>
      </dsp:txXfrm>
    </dsp:sp>
    <dsp:sp modelId="{058C2066-9CD9-2040-9ACB-DF14F6FF5154}">
      <dsp:nvSpPr>
        <dsp:cNvPr id="0" name=""/>
        <dsp:cNvSpPr/>
      </dsp:nvSpPr>
      <dsp:spPr>
        <a:xfrm>
          <a:off x="2894675" y="1791"/>
          <a:ext cx="2270482" cy="144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FBC03-E10E-834F-8039-278D05F006BB}">
      <dsp:nvSpPr>
        <dsp:cNvPr id="0" name=""/>
        <dsp:cNvSpPr/>
      </dsp:nvSpPr>
      <dsp:spPr>
        <a:xfrm>
          <a:off x="3146951" y="241453"/>
          <a:ext cx="2270482" cy="1441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dirty="0"/>
            <a:t>Un grand nombre de Missing values</a:t>
          </a:r>
          <a:endParaRPr lang="en-US" sz="2300" kern="1200" dirty="0"/>
        </a:p>
      </dsp:txBody>
      <dsp:txXfrm>
        <a:off x="3189179" y="283681"/>
        <a:ext cx="2186026" cy="1357300"/>
      </dsp:txXfrm>
    </dsp:sp>
    <dsp:sp modelId="{06749AA1-726B-A842-8AB5-8F37BD09ED2D}">
      <dsp:nvSpPr>
        <dsp:cNvPr id="0" name=""/>
        <dsp:cNvSpPr/>
      </dsp:nvSpPr>
      <dsp:spPr>
        <a:xfrm>
          <a:off x="2894675" y="2103879"/>
          <a:ext cx="2270482" cy="14417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F4B92-707B-0349-958C-84923CB6AA34}">
      <dsp:nvSpPr>
        <dsp:cNvPr id="0" name=""/>
        <dsp:cNvSpPr/>
      </dsp:nvSpPr>
      <dsp:spPr>
        <a:xfrm>
          <a:off x="3146951" y="2343541"/>
          <a:ext cx="2270482" cy="1441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Hepatitis B Population    GDP</a:t>
          </a:r>
        </a:p>
      </dsp:txBody>
      <dsp:txXfrm>
        <a:off x="3189179" y="2385769"/>
        <a:ext cx="2186026" cy="1357300"/>
      </dsp:txXfrm>
    </dsp:sp>
    <dsp:sp modelId="{6A757D22-66DE-5D44-9204-ECDF1CC5C946}">
      <dsp:nvSpPr>
        <dsp:cNvPr id="0" name=""/>
        <dsp:cNvSpPr/>
      </dsp:nvSpPr>
      <dsp:spPr>
        <a:xfrm>
          <a:off x="5669709" y="1791"/>
          <a:ext cx="2270482" cy="144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D67AE-3836-2C47-AB15-51DAFF80C178}">
      <dsp:nvSpPr>
        <dsp:cNvPr id="0" name=""/>
        <dsp:cNvSpPr/>
      </dsp:nvSpPr>
      <dsp:spPr>
        <a:xfrm>
          <a:off x="5921985" y="241453"/>
          <a:ext cx="2270482" cy="1441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dirty="0"/>
            <a:t>Des Colonnes incohérentes</a:t>
          </a:r>
          <a:endParaRPr lang="en-US" sz="2300" kern="1200" dirty="0"/>
        </a:p>
      </dsp:txBody>
      <dsp:txXfrm>
        <a:off x="5964213" y="283681"/>
        <a:ext cx="2186026" cy="1357300"/>
      </dsp:txXfrm>
    </dsp:sp>
    <dsp:sp modelId="{1BDDABC1-2B57-434E-8FB4-A734E868DE6D}">
      <dsp:nvSpPr>
        <dsp:cNvPr id="0" name=""/>
        <dsp:cNvSpPr/>
      </dsp:nvSpPr>
      <dsp:spPr>
        <a:xfrm>
          <a:off x="5669709" y="2103879"/>
          <a:ext cx="2270482" cy="14417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41D1B-14DA-7645-9E07-9A7CB4EC32CA}">
      <dsp:nvSpPr>
        <dsp:cNvPr id="0" name=""/>
        <dsp:cNvSpPr/>
      </dsp:nvSpPr>
      <dsp:spPr>
        <a:xfrm>
          <a:off x="5921985" y="2343541"/>
          <a:ext cx="2270482" cy="1441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Population</a:t>
          </a:r>
        </a:p>
      </dsp:txBody>
      <dsp:txXfrm>
        <a:off x="5964213" y="2385769"/>
        <a:ext cx="2186026" cy="1357300"/>
      </dsp:txXfrm>
    </dsp:sp>
    <dsp:sp modelId="{1134CE7D-80FA-0A44-AABC-8205ADC43694}">
      <dsp:nvSpPr>
        <dsp:cNvPr id="0" name=""/>
        <dsp:cNvSpPr/>
      </dsp:nvSpPr>
      <dsp:spPr>
        <a:xfrm>
          <a:off x="8444743" y="1791"/>
          <a:ext cx="2270482" cy="144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0C8B9-0507-A040-AA15-9255C4582C10}">
      <dsp:nvSpPr>
        <dsp:cNvPr id="0" name=""/>
        <dsp:cNvSpPr/>
      </dsp:nvSpPr>
      <dsp:spPr>
        <a:xfrm>
          <a:off x="8697019" y="241453"/>
          <a:ext cx="2270482" cy="1441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DES VALEURS ABERRANTES</a:t>
          </a:r>
        </a:p>
      </dsp:txBody>
      <dsp:txXfrm>
        <a:off x="8739247" y="283681"/>
        <a:ext cx="2186026" cy="1357300"/>
      </dsp:txXfrm>
    </dsp:sp>
    <dsp:sp modelId="{DFD28BD7-053A-A54B-B8F2-53101D747E5D}">
      <dsp:nvSpPr>
        <dsp:cNvPr id="0" name=""/>
        <dsp:cNvSpPr/>
      </dsp:nvSpPr>
      <dsp:spPr>
        <a:xfrm>
          <a:off x="8444743" y="2103879"/>
          <a:ext cx="2270482" cy="14417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718F4-3FC0-944E-9A73-FFA452E67DEE}">
      <dsp:nvSpPr>
        <dsp:cNvPr id="0" name=""/>
        <dsp:cNvSpPr/>
      </dsp:nvSpPr>
      <dsp:spPr>
        <a:xfrm>
          <a:off x="8697019" y="2343541"/>
          <a:ext cx="2270482" cy="1441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Saut de valeurs entre des années</a:t>
          </a:r>
        </a:p>
      </dsp:txBody>
      <dsp:txXfrm>
        <a:off x="8739247" y="2385769"/>
        <a:ext cx="2186026" cy="1357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8B4F4-F034-AC44-9F3C-C28DC743C7AF}">
      <dsp:nvSpPr>
        <dsp:cNvPr id="0" name=""/>
        <dsp:cNvSpPr/>
      </dsp:nvSpPr>
      <dsp:spPr>
        <a:xfrm>
          <a:off x="788669" y="0"/>
          <a:ext cx="8938260" cy="4352544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626C7-E741-8B42-B900-5EB28F51B59F}">
      <dsp:nvSpPr>
        <dsp:cNvPr id="0" name=""/>
        <dsp:cNvSpPr/>
      </dsp:nvSpPr>
      <dsp:spPr>
        <a:xfrm>
          <a:off x="356339" y="1305763"/>
          <a:ext cx="3154680" cy="17410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Suppression colonne ‘Population’</a:t>
          </a:r>
          <a:endParaRPr lang="en-US" sz="2400" kern="1200" dirty="0"/>
        </a:p>
      </dsp:txBody>
      <dsp:txXfrm>
        <a:off x="441328" y="1390752"/>
        <a:ext cx="2984702" cy="1571039"/>
      </dsp:txXfrm>
    </dsp:sp>
    <dsp:sp modelId="{08E27D32-0211-1D4D-A7F9-1701854C4A07}">
      <dsp:nvSpPr>
        <dsp:cNvPr id="0" name=""/>
        <dsp:cNvSpPr/>
      </dsp:nvSpPr>
      <dsp:spPr>
        <a:xfrm>
          <a:off x="3680460" y="1305763"/>
          <a:ext cx="3154680" cy="17410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Remplacement valeur NaN par médiane des 15 années (en fct du pays)</a:t>
          </a:r>
          <a:endParaRPr lang="en-US" sz="2400" kern="1200" dirty="0"/>
        </a:p>
      </dsp:txBody>
      <dsp:txXfrm>
        <a:off x="3765449" y="1390752"/>
        <a:ext cx="2984702" cy="1571039"/>
      </dsp:txXfrm>
    </dsp:sp>
    <dsp:sp modelId="{26CEDF61-077B-6A45-A874-A8D264D1A8F3}">
      <dsp:nvSpPr>
        <dsp:cNvPr id="0" name=""/>
        <dsp:cNvSpPr/>
      </dsp:nvSpPr>
      <dsp:spPr>
        <a:xfrm>
          <a:off x="7004580" y="1305763"/>
          <a:ext cx="3154680" cy="17410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Suppression des lignes avec des valeurs NaN sur 15 années</a:t>
          </a:r>
          <a:endParaRPr lang="en-US" sz="2400" kern="1200" dirty="0"/>
        </a:p>
      </dsp:txBody>
      <dsp:txXfrm>
        <a:off x="7089569" y="1390752"/>
        <a:ext cx="2984702" cy="1571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8B4F4-F034-AC44-9F3C-C28DC743C7AF}">
      <dsp:nvSpPr>
        <dsp:cNvPr id="0" name=""/>
        <dsp:cNvSpPr/>
      </dsp:nvSpPr>
      <dsp:spPr>
        <a:xfrm>
          <a:off x="788669" y="0"/>
          <a:ext cx="8938260" cy="4352544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626C7-E741-8B42-B900-5EB28F51B59F}">
      <dsp:nvSpPr>
        <dsp:cNvPr id="0" name=""/>
        <dsp:cNvSpPr/>
      </dsp:nvSpPr>
      <dsp:spPr>
        <a:xfrm>
          <a:off x="174668" y="1305763"/>
          <a:ext cx="3844766" cy="17410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Suppression colonne       ‘infant deaths’</a:t>
          </a:r>
          <a:endParaRPr lang="en-US" sz="2400" kern="1200" dirty="0"/>
        </a:p>
      </dsp:txBody>
      <dsp:txXfrm>
        <a:off x="259657" y="1390752"/>
        <a:ext cx="3674788" cy="1571039"/>
      </dsp:txXfrm>
    </dsp:sp>
    <dsp:sp modelId="{40A6BC5C-3425-744E-B421-80CC699DEE88}">
      <dsp:nvSpPr>
        <dsp:cNvPr id="0" name=""/>
        <dsp:cNvSpPr/>
      </dsp:nvSpPr>
      <dsp:spPr>
        <a:xfrm>
          <a:off x="4545215" y="1305763"/>
          <a:ext cx="5795715" cy="17410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Traitements Valeurs aberrantes avec remplacement par médiane si &lt; ou &gt; médiane +/- 3*Std </a:t>
          </a:r>
          <a:endParaRPr lang="en-US" sz="2400" kern="1200" dirty="0"/>
        </a:p>
      </dsp:txBody>
      <dsp:txXfrm>
        <a:off x="4630204" y="1390752"/>
        <a:ext cx="5625737" cy="15710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915F-15C1-E849-ADA3-D6BFC28C3398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50DD4-C666-194B-A59C-1B1F65AB1331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[36 ; 66) « Faible »</a:t>
          </a:r>
          <a:endParaRPr lang="en-US" sz="3200" kern="1200" dirty="0"/>
        </a:p>
      </dsp:txBody>
      <dsp:txXfrm>
        <a:off x="398656" y="1088253"/>
        <a:ext cx="2959127" cy="1837317"/>
      </dsp:txXfrm>
    </dsp:sp>
    <dsp:sp modelId="{5C9997D3-CE07-704D-88C5-0D5C06C8BC49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51380-E5C2-B74B-8D51-08FC7A724423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[67 ; 74) « Moyenne »</a:t>
          </a:r>
          <a:endParaRPr lang="en-US" sz="3200" kern="1200" dirty="0"/>
        </a:p>
      </dsp:txBody>
      <dsp:txXfrm>
        <a:off x="4155097" y="1088253"/>
        <a:ext cx="2959127" cy="1837317"/>
      </dsp:txXfrm>
    </dsp:sp>
    <dsp:sp modelId="{97324AAF-8AE1-E34A-B116-32D882FB2A9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F1572-93E0-0342-A5F9-F310F6BB9A0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[75 ; 90) « Elevé »</a:t>
          </a:r>
          <a:endParaRPr lang="en-US" sz="3200" kern="1200" dirty="0"/>
        </a:p>
      </dsp:txBody>
      <dsp:txXfrm>
        <a:off x="7911539" y="1088253"/>
        <a:ext cx="2959127" cy="1837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915F-15C1-E849-ADA3-D6BFC28C3398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50DD4-C666-194B-A59C-1B1F65AB1331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Obligation de drop des pays important</a:t>
          </a:r>
          <a:endParaRPr lang="fr-FR" sz="1800" b="0" i="0" u="none" strike="noStrike" kern="1200" dirty="0">
            <a:solidFill>
              <a:srgbClr val="000000"/>
            </a:solidFill>
            <a:effectLst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USA</a:t>
          </a:r>
          <a:endParaRPr lang="fr-FR" sz="1800" b="0" i="0" u="none" strike="noStrike" kern="1200" dirty="0">
            <a:solidFill>
              <a:srgbClr val="000000"/>
            </a:solidFill>
            <a:effectLst/>
            <a:latin typeface="Arial" panose="020B0604020202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UK</a:t>
          </a:r>
          <a:endParaRPr lang="fr-FR" sz="1800" b="0" i="0" u="none" strike="noStrike" kern="1200" dirty="0">
            <a:solidFill>
              <a:srgbClr val="000000"/>
            </a:solidFill>
            <a:effectLst/>
            <a:latin typeface="Arial" panose="020B0604020202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JAPON</a:t>
          </a:r>
          <a:endParaRPr lang="en-US" sz="3200" kern="1200" dirty="0"/>
        </a:p>
      </dsp:txBody>
      <dsp:txXfrm>
        <a:off x="398656" y="1088253"/>
        <a:ext cx="2959127" cy="1837317"/>
      </dsp:txXfrm>
    </dsp:sp>
    <dsp:sp modelId="{5C9997D3-CE07-704D-88C5-0D5C06C8BC49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51380-E5C2-B74B-8D51-08FC7A724423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u="none" strike="noStrike" kern="1200" dirty="0">
              <a:solidFill>
                <a:srgbClr val="000000"/>
              </a:solidFill>
              <a:effectLst/>
            </a:rPr>
            <a:t>Proposition de variables d’apparence non dépendantes à l’espérance de vie</a:t>
          </a:r>
          <a:endParaRPr lang="en-US" sz="1800" kern="1200" dirty="0"/>
        </a:p>
      </dsp:txBody>
      <dsp:txXfrm>
        <a:off x="4155097" y="1088253"/>
        <a:ext cx="2959127" cy="1837317"/>
      </dsp:txXfrm>
    </dsp:sp>
    <dsp:sp modelId="{97324AAF-8AE1-E34A-B116-32D882FB2A9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F1572-93E0-0342-A5F9-F310F6BB9A0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000000"/>
              </a:solidFill>
              <a:latin typeface="Calibri" panose="020F0502020204030204" pitchFamily="34" charset="0"/>
            </a:rPr>
            <a:t>N</a:t>
          </a: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iveau d’</a:t>
          </a:r>
          <a:r>
            <a:rPr lang="fr-FR" sz="1800" kern="1200" dirty="0">
              <a:solidFill>
                <a:srgbClr val="000000"/>
              </a:solidFill>
              <a:latin typeface="Calibri" panose="020F0502020204030204" pitchFamily="34" charset="0"/>
            </a:rPr>
            <a:t>é</a:t>
          </a: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missions de CO2 </a:t>
          </a:r>
          <a:endParaRPr lang="fr-FR" sz="1800" b="0" i="0" u="none" strike="noStrike" kern="1200" dirty="0">
            <a:solidFill>
              <a:srgbClr val="000000"/>
            </a:solidFill>
            <a:effectLst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000000"/>
              </a:solidFill>
              <a:latin typeface="Calibri" panose="020F0502020204030204" pitchFamily="34" charset="0"/>
            </a:rPr>
            <a:t>T</a:t>
          </a: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aux de couverture d’internet </a:t>
          </a:r>
          <a:endParaRPr lang="fr-FR" sz="1800" b="0" i="0" u="none" strike="noStrike" kern="1200" dirty="0">
            <a:solidFill>
              <a:srgbClr val="000000"/>
            </a:solidFill>
            <a:effectLst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000000"/>
              </a:solidFill>
              <a:latin typeface="Calibri" panose="020F0502020204030204" pitchFamily="34" charset="0"/>
            </a:rPr>
            <a:t>D</a:t>
          </a: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épenses de sécurité  </a:t>
          </a:r>
          <a:endParaRPr lang="fr-FR" sz="1800" b="0" i="0" u="none" strike="noStrike" kern="1200" dirty="0">
            <a:solidFill>
              <a:srgbClr val="000000"/>
            </a:solidFill>
            <a:effectLst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000000"/>
              </a:solidFill>
              <a:latin typeface="Calibri" panose="020F0502020204030204" pitchFamily="34" charset="0"/>
            </a:rPr>
            <a:t>C</a:t>
          </a: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onsommation d’</a:t>
          </a:r>
          <a:r>
            <a:rPr lang="fr-FR" sz="1800" kern="1200" dirty="0">
              <a:solidFill>
                <a:srgbClr val="000000"/>
              </a:solidFill>
              <a:latin typeface="Calibri" panose="020F0502020204030204" pitchFamily="34" charset="0"/>
            </a:rPr>
            <a:t>é</a:t>
          </a: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lectricité par habitant </a:t>
          </a:r>
          <a:endParaRPr lang="en-US" sz="1800" kern="1200" dirty="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BDEDF-B752-D368-8C3A-0C284D952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E6EA98-9C42-74F0-E8F8-5E2C2F8C6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896163-00CB-46F9-2775-AB3F158A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DB10F-632C-D1F1-0E4A-5271E7F6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839EF-3734-90A1-A25C-FDFC062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6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5E1A7-83C6-BBA6-5DFB-D880EC3D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1D23B5-190B-3EB7-CC5D-6A62E24B9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47E7E1-14DD-8F21-0823-2B23BA62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F68168-21F5-DFB0-62D3-051E66B0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B4871B-7D71-117D-D3BD-C218DC49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06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5B28A0-ABA5-4444-128E-6CFC846A1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1F1B41-09FB-CCDF-9ED4-262B93AB7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620667-F2AF-C7D8-5DF3-AFC7A463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8F71C2-3EA4-2EDF-7338-1CCCF1EF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63655A-D423-9714-1D40-24CD6EFC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9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D8A4E-5499-DCCD-5ED6-86EB39B5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99918-0B3D-6A45-36E8-28A18092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F869A-D0AB-7E42-D84F-EA7AB180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16319-2941-8110-C34D-1F28E965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B4C6CF-C5A8-41BD-E93B-4C01453A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00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6EBE7-A35D-1451-4551-360EBCD0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C5320C-64A2-2BDE-5986-DF232DE9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8E0606-A8E1-E71C-692C-B53E64E1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C3E0F6-FE20-2B55-1186-9BAA2E99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F05A9A-56C6-58D4-7A4A-C719A34E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4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9100E-CA5D-3BA4-A220-30F1F624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33EE6-2BB9-79B6-B4B7-C597A136A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0464F8-546D-6249-90D0-B3D953DE9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85EB80-3004-FA3A-3544-3A570A83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D66197-0153-9E6A-C5F3-149E57E3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F7694-B266-4593-1578-FE9AC457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3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B3731-90EB-5C5D-8B56-2B02F498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5B05C2-2A9A-12CA-5F98-58FB5AFB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3ACEA8-8514-660D-8A55-33542C905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62BC6D-1D49-112D-7C22-257B6FAE2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CE2EAF-6903-0209-31B2-02FC1C36C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2ED6AE-7E9A-7359-6A8A-89132521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FED058-9F28-B906-49D4-4E54C4DE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AE7041-B090-6674-CBE0-C57B0EA9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14EC1-843E-57AD-A528-1F36BB79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8BF7A7-BC9B-E97B-AA51-1EA4531F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CAD20F-2DDE-4742-B3B4-93C7FE12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5F6303-3171-8BF6-FE1E-2865CCC9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27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7F25AB-A480-052E-6BCF-4870A248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DB5C81-3E9D-ED63-09E0-4B8822DC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00C6F0-210F-B13F-6815-52A02EBF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6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08F08-373B-03FE-617C-3914847B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947FF9-A1F5-D160-4181-AADF047A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9656E1-B9FF-3F90-6F04-BE2A9DB1E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068B89-E03D-C2C9-CB6E-08981E39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F0CFF4-B871-CF8B-C2AF-D9182DA4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FEA95-B172-5CCF-5837-E4F7A0DA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3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85212-923C-1503-063A-D635D5E2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465CC5-7726-AB2F-74B0-F02DC3BD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61673B-344E-A5D5-A663-778EB4E06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85878A-C218-516D-216A-0C63D524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C1BA8F-9EF2-A041-64FE-DEBB11A8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6BFDB0-BF9B-1F07-73F4-953BEF17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7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0B31B4-FA6E-D78C-D2CF-1E0A0D37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A23256-BED0-0A27-97DF-F8787149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14C42-78D4-B65B-E96B-D7A0C4E16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44F0-8A51-D947-B3E5-1925CE6A4B18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C22D09-C184-DBA4-865A-87E9EA5D1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D537F7-2297-1470-B763-E5ECB70F1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01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69BE0B4A-76F9-BBE7-781D-0C6920C23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0" b="5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AFD887-F96B-AC33-0EF0-656FC96B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QUELS SONT LES FACTEURS DETERMINANTS DE L’ESPERANCE DE VIE 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8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6929E41-EB0A-2BEA-6298-04CEC744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RANDOM FOREST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9FEE24-4F05-5181-DBF2-27573031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99" y="494022"/>
            <a:ext cx="5429964" cy="71775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29A5A6A-D583-6250-3031-2A746735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952" y="1343025"/>
            <a:ext cx="6374650" cy="495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4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FDF4AD-C29F-A343-83A0-67B45DAA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4" y="348865"/>
            <a:ext cx="10685012" cy="1576446"/>
          </a:xfrm>
        </p:spPr>
        <p:txBody>
          <a:bodyPr anchor="ctr"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CONCLUSION ET OUVERTURE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D1C6490-8EDB-B8C1-C5AC-FA9900B9D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98277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67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F5AB07-8427-128E-A436-3E371B1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MERCI POUR VOTRE ECOUTE</a:t>
            </a:r>
          </a:p>
        </p:txBody>
      </p:sp>
      <p:pic>
        <p:nvPicPr>
          <p:cNvPr id="7" name="Graphic 6" descr="Grinning Face with No Fill">
            <a:extLst>
              <a:ext uri="{FF2B5EF4-FFF2-40B4-BE49-F238E27FC236}">
                <a16:creationId xmlns:a16="http://schemas.microsoft.com/office/drawing/2014/main" id="{A8A92F5C-12C4-8DC7-D5E2-B9E4FEE5D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327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505DFF-6F69-8236-D476-9C996128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EDA (Exploratory Data Analysis) </a:t>
            </a: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34CB89E-C703-5E78-5013-0D07A8882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33768"/>
              </p:ext>
            </p:extLst>
          </p:nvPr>
        </p:nvGraphicFramePr>
        <p:xfrm>
          <a:off x="484742" y="2518295"/>
          <a:ext cx="11087143" cy="3787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7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89075D-5FD9-D9D3-5A68-24AC10FA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2025" y="585394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sz="5200" dirty="0"/>
              <a:t>1</a:t>
            </a:r>
            <a:r>
              <a:rPr lang="fr-FR" sz="5200" baseline="30000" dirty="0"/>
              <a:t>er</a:t>
            </a:r>
            <a:r>
              <a:rPr lang="fr-FR" sz="5200" dirty="0"/>
              <a:t> PREPROCESSING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CFBDCBE-69C9-00D3-BCE5-2105A2647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24296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26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6929E41-EB0A-2BEA-6298-04CEC744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5400" kern="1200" baseline="30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REGRESSION LINEAIRE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B162CD-29C9-8282-54D3-42305A05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902" y="86185"/>
            <a:ext cx="5680138" cy="5090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A2A4647-7262-15CB-0D26-15EA2FCE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750" y="1350896"/>
            <a:ext cx="6417313" cy="415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6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89075D-5FD9-D9D3-5A68-24AC10FA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2025" y="585394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sz="5200" dirty="0"/>
              <a:t>2</a:t>
            </a:r>
            <a:r>
              <a:rPr lang="fr-FR" sz="5200" baseline="30000" dirty="0"/>
              <a:t>ème</a:t>
            </a:r>
            <a:r>
              <a:rPr lang="fr-FR" sz="5200" dirty="0"/>
              <a:t> PREPROCESSING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CFBDCBE-69C9-00D3-BCE5-2105A2647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13205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1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6929E41-EB0A-2BEA-6298-04CEC744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2</a:t>
            </a:r>
            <a:r>
              <a:rPr lang="en-US" sz="5400" baseline="30000" dirty="0">
                <a:solidFill>
                  <a:srgbClr val="FFFFFF"/>
                </a:solidFill>
              </a:rPr>
              <a:t>ème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REGRESSION LINEAIRE</a:t>
            </a:r>
          </a:p>
        </p:txBody>
      </p:sp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33880B8D-D658-C4C6-CD2A-27FDD3A4A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516" y="261939"/>
            <a:ext cx="6586354" cy="5095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C0C7BF5-E498-DB8E-9663-92204810D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066" y="1072345"/>
            <a:ext cx="6551716" cy="44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FDF4AD-C29F-A343-83A0-67B45DAA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4" y="348865"/>
            <a:ext cx="10685012" cy="1576446"/>
          </a:xfrm>
        </p:spPr>
        <p:txBody>
          <a:bodyPr anchor="ctr"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CREATION D’UNE VARIABLE CATEGORIELLE CIBLE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D1C6490-8EDB-B8C1-C5AC-FA9900B9D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88936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92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6929E41-EB0A-2BEA-6298-04CEC744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REGRESSION LOGISTIQUE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14AFE1-AC7A-36CC-FDB5-AB800E75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052" y="4805728"/>
            <a:ext cx="2016475" cy="1896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C91C689-ABB9-87AF-C007-D1E21B11F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756" y="4805728"/>
            <a:ext cx="1995069" cy="1896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0453D7-6ECA-253D-713B-B34F3A074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458" y="37317"/>
            <a:ext cx="4230688" cy="50277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D1DF088-9E36-6FDC-8EFD-1E7FC0512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754" y="540094"/>
            <a:ext cx="6226589" cy="41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6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6929E41-EB0A-2BEA-6298-04CEC744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DECISION TREE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618FEF-3CCD-FD1C-E0D4-CAC26FCF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554" y="336468"/>
            <a:ext cx="5429964" cy="6945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3DB0D9-83FA-0276-4A48-F43DEEC2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615" y="1150633"/>
            <a:ext cx="6549472" cy="532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071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186</Words>
  <Application>Microsoft Office PowerPoint</Application>
  <PresentationFormat>Grand écran</PresentationFormat>
  <Paragraphs>37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QUELS SONT LES FACTEURS DETERMINANTS DE L’ESPERANCE DE VIE ?</vt:lpstr>
      <vt:lpstr>EDA (Exploratory Data Analysis) </vt:lpstr>
      <vt:lpstr>1er PREPROCESSING</vt:lpstr>
      <vt:lpstr>1er REGRESSION LINEAIRE</vt:lpstr>
      <vt:lpstr>2ème PREPROCESSING</vt:lpstr>
      <vt:lpstr>2ème REGRESSION LINEAIRE</vt:lpstr>
      <vt:lpstr>CREATION D’UNE VARIABLE CATEGORIELLE CIBLE </vt:lpstr>
      <vt:lpstr> REGRESSION LOGISTIQUE</vt:lpstr>
      <vt:lpstr> DECISION TREE</vt:lpstr>
      <vt:lpstr> RANDOM FOREST</vt:lpstr>
      <vt:lpstr>CONCLUSION ET OUVERTURE</vt:lpstr>
      <vt:lpstr>MERCI POUR VOTRE ECOUTE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QUELS SONT LES FACTEURS DETERMINANTS DE L’ESPERANCE DE VIE</dc:title>
  <dc:creator>Julie Pachurka</dc:creator>
  <cp:lastModifiedBy>Stéphane DURIG</cp:lastModifiedBy>
  <cp:revision>7</cp:revision>
  <dcterms:created xsi:type="dcterms:W3CDTF">2023-03-16T13:48:33Z</dcterms:created>
  <dcterms:modified xsi:type="dcterms:W3CDTF">2023-08-21T15:32:13Z</dcterms:modified>
</cp:coreProperties>
</file>