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226B2B-D7C5-43EA-86DE-C561AE75DF0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7D1E4B-022D-4FE7-9873-377992A17F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15/09/2023 04:16:06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0" name="slide10">
            <a:extLst>
              <a:ext uri="{FF2B5EF4-FFF2-40B4-BE49-F238E27FC236}">
                <a16:creationId xmlns:a16="http://schemas.microsoft.com/office/drawing/2014/main" id="{DE5B7D0F-4F8F-4BA7-9FF6-B3AE34A699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3" y="0"/>
            <a:ext cx="11031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C2C2653A-2045-4C25-BC74-82E539FE2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66700"/>
            <a:ext cx="17145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3" name="slide3">
            <a:extLst>
              <a:ext uri="{FF2B5EF4-FFF2-40B4-BE49-F238E27FC236}">
                <a16:creationId xmlns:a16="http://schemas.microsoft.com/office/drawing/2014/main" id="{26614BED-032C-43B0-92DB-12BB64355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38100"/>
            <a:ext cx="104679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Market" id="4" name="slide4">
            <a:extLst>
              <a:ext uri="{FF2B5EF4-FFF2-40B4-BE49-F238E27FC236}">
                <a16:creationId xmlns:a16="http://schemas.microsoft.com/office/drawing/2014/main" id="{692E92D2-455C-4E05-B80F-BC5925AE3E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76200"/>
            <a:ext cx="104679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5" name="slide5">
            <a:extLst>
              <a:ext uri="{FF2B5EF4-FFF2-40B4-BE49-F238E27FC236}">
                <a16:creationId xmlns:a16="http://schemas.microsoft.com/office/drawing/2014/main" id="{0CE1D920-C354-4DE7-9255-AF8FB1DC4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281237"/>
            <a:ext cx="3905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6" name="slide6">
            <a:extLst>
              <a:ext uri="{FF2B5EF4-FFF2-40B4-BE49-F238E27FC236}">
                <a16:creationId xmlns:a16="http://schemas.microsoft.com/office/drawing/2014/main" id="{189D9FA0-C43A-4EE9-AC76-BE54893917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809875"/>
            <a:ext cx="893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7" name="slide7">
            <a:extLst>
              <a:ext uri="{FF2B5EF4-FFF2-40B4-BE49-F238E27FC236}">
                <a16:creationId xmlns:a16="http://schemas.microsoft.com/office/drawing/2014/main" id="{32CD8B18-1A32-44C9-9566-3196FDE85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34" y="0"/>
            <a:ext cx="676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8" name="slide8">
            <a:extLst>
              <a:ext uri="{FF2B5EF4-FFF2-40B4-BE49-F238E27FC236}">
                <a16:creationId xmlns:a16="http://schemas.microsoft.com/office/drawing/2014/main" id="{995FE5EA-2EF0-45A7-8D3C-E80A17CBB2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0" y="0"/>
            <a:ext cx="10582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9" name="slide9">
            <a:extLst>
              <a:ext uri="{FF2B5EF4-FFF2-40B4-BE49-F238E27FC236}">
                <a16:creationId xmlns:a16="http://schemas.microsoft.com/office/drawing/2014/main" id="{8A16D3BB-D263-44E1-9513-BD08D39BCF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1419225"/>
            <a:ext cx="4972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2023-09-15T03:16:12Z</dcterms:created>
  <dcterms:modified xsi:type="dcterms:W3CDTF">2023-09-15T03:16:12Z</dcterms:modified>
</cp:coreProperties>
</file>