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73"/>
  </p:normalViewPr>
  <p:slideViewPr>
    <p:cSldViewPr snapToGrid="0" snapToObjects="1">
      <p:cViewPr varScale="1">
        <p:scale>
          <a:sx n="148" d="100"/>
          <a:sy n="148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6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2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67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9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 avec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14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7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0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5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4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4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46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1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5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6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3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53EC-0DF0-964B-B4F3-BC0C744AA8C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B3B55-9187-7345-8903-4557CDE334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0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9979C-43C3-414B-98A1-9F953887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4644B-CD99-AE48-973E-5C14435E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8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{56625983-AF1E-AA47-B3FC-A3EC6E5174A6}tf10001060</Template>
  <TotalTime>1</TotalTime>
  <Words>0</Words>
  <Application>Microsoft Macintosh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1</cp:revision>
  <dcterms:created xsi:type="dcterms:W3CDTF">2018-03-27T09:47:27Z</dcterms:created>
  <dcterms:modified xsi:type="dcterms:W3CDTF">2018-03-27T09:49:15Z</dcterms:modified>
</cp:coreProperties>
</file>