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Lst>
  <p:sldSz cx="243713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F7F7F"/>
        </a:solidFill>
        <a:effectLst/>
        <a:uFillTx/>
        <a:latin typeface="Calibri"/>
        <a:ea typeface="Calibri"/>
        <a:cs typeface="Calibri"/>
        <a:sym typeface="Calibri"/>
      </a:defRPr>
    </a:lvl1pPr>
    <a:lvl2pPr marL="0" marR="0" indent="914216"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F7F7F"/>
        </a:solidFill>
        <a:effectLst/>
        <a:uFillTx/>
        <a:latin typeface="Calibri"/>
        <a:ea typeface="Calibri"/>
        <a:cs typeface="Calibri"/>
        <a:sym typeface="Calibri"/>
      </a:defRPr>
    </a:lvl2pPr>
    <a:lvl3pPr marL="0" marR="0" indent="1828433"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F7F7F"/>
        </a:solidFill>
        <a:effectLst/>
        <a:uFillTx/>
        <a:latin typeface="Calibri"/>
        <a:ea typeface="Calibri"/>
        <a:cs typeface="Calibri"/>
        <a:sym typeface="Calibri"/>
      </a:defRPr>
    </a:lvl3pPr>
    <a:lvl4pPr marL="0" marR="0" indent="2742651"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F7F7F"/>
        </a:solidFill>
        <a:effectLst/>
        <a:uFillTx/>
        <a:latin typeface="Calibri"/>
        <a:ea typeface="Calibri"/>
        <a:cs typeface="Calibri"/>
        <a:sym typeface="Calibri"/>
      </a:defRPr>
    </a:lvl4pPr>
    <a:lvl5pPr marL="0" marR="0" indent="3656867"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F7F7F"/>
        </a:solidFill>
        <a:effectLst/>
        <a:uFillTx/>
        <a:latin typeface="Calibri"/>
        <a:ea typeface="Calibri"/>
        <a:cs typeface="Calibri"/>
        <a:sym typeface="Calibri"/>
      </a:defRPr>
    </a:lvl5pPr>
    <a:lvl6pPr marL="0" marR="0" indent="4571086"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F7F7F"/>
        </a:solidFill>
        <a:effectLst/>
        <a:uFillTx/>
        <a:latin typeface="Calibri"/>
        <a:ea typeface="Calibri"/>
        <a:cs typeface="Calibri"/>
        <a:sym typeface="Calibri"/>
      </a:defRPr>
    </a:lvl6pPr>
    <a:lvl7pPr marL="0" marR="0" indent="5485303"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F7F7F"/>
        </a:solidFill>
        <a:effectLst/>
        <a:uFillTx/>
        <a:latin typeface="Calibri"/>
        <a:ea typeface="Calibri"/>
        <a:cs typeface="Calibri"/>
        <a:sym typeface="Calibri"/>
      </a:defRPr>
    </a:lvl7pPr>
    <a:lvl8pPr marL="0" marR="0" indent="6399519"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F7F7F"/>
        </a:solidFill>
        <a:effectLst/>
        <a:uFillTx/>
        <a:latin typeface="Calibri"/>
        <a:ea typeface="Calibri"/>
        <a:cs typeface="Calibri"/>
        <a:sym typeface="Calibri"/>
      </a:defRPr>
    </a:lvl8pPr>
    <a:lvl9pPr marL="0" marR="0" indent="7313737"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F7F7F"/>
        </a:solidFill>
        <a:effectLst/>
        <a:uFillTx/>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3D4DB"/>
          </a:solidFill>
        </a:fill>
      </a:tcStyle>
    </a:wholeTbl>
    <a:band2H>
      <a:tcTxStyle b="def" i="def"/>
      <a:tcStyle>
        <a:tcBdr/>
        <a:fill>
          <a:solidFill>
            <a:srgbClr val="EAEBEE"/>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E2E8"/>
          </a:solidFill>
        </a:fill>
      </a:tcStyle>
    </a:wholeTbl>
    <a:band2H>
      <a:tcTxStyle b="def" i="def"/>
      <a:tcStyle>
        <a:tcBdr/>
        <a:fill>
          <a:solidFill>
            <a:srgbClr val="E7F1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CCF"/>
          </a:solidFill>
        </a:fill>
      </a:tcStyle>
    </a:wholeTbl>
    <a:band2H>
      <a:tcTxStyle b="def" i="def"/>
      <a:tcStyle>
        <a:tcBdr/>
        <a:fill>
          <a:solidFill>
            <a:srgbClr val="E7E7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7F7F7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CECEC"/>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7F7F7F"/>
      </a:tcTxStyle>
      <a:tcStyle>
        <a:tcBdr>
          <a:left>
            <a:ln w="12700" cap="flat">
              <a:noFill/>
              <a:miter lim="400000"/>
            </a:ln>
          </a:left>
          <a:right>
            <a:ln w="12700" cap="flat">
              <a:noFill/>
              <a:miter lim="400000"/>
            </a:ln>
          </a:right>
          <a:top>
            <a:ln w="50800" cap="flat">
              <a:solidFill>
                <a:srgbClr val="7F7F7F"/>
              </a:solidFill>
              <a:prstDash val="solid"/>
              <a:round/>
            </a:ln>
          </a:top>
          <a:bottom>
            <a:ln w="25400" cap="flat">
              <a:solidFill>
                <a:srgbClr val="7F7F7F"/>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7F7F7F"/>
              </a:solidFill>
              <a:prstDash val="solid"/>
              <a:round/>
            </a:ln>
          </a:top>
          <a:bottom>
            <a:ln w="25400" cap="flat">
              <a:solidFill>
                <a:srgbClr val="7F7F7F"/>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7F7F7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7D7"/>
          </a:solidFill>
        </a:fill>
      </a:tcStyle>
    </a:wholeTbl>
    <a:band2H>
      <a:tcTxStyle b="def" i="def"/>
      <a:tcStyle>
        <a:tcBdr/>
        <a:fill>
          <a:solidFill>
            <a:srgbClr val="ECECEC"/>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F7F7F"/>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F7F7F"/>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7F7F7F"/>
          </a:solidFill>
        </a:fill>
      </a:tcStyle>
    </a:firstRow>
  </a:tblStyle>
  <a:tblStyle styleId="{2708684C-4D16-4618-839F-0558EEFCDFE6}" styleName="">
    <a:tblBg/>
    <a:wholeTbl>
      <a:tcTxStyle b="off" i="off">
        <a:font>
          <a:latin typeface="Calibri"/>
          <a:ea typeface="Calibri"/>
          <a:cs typeface="Calibri"/>
        </a:font>
        <a:srgbClr val="7F7F7F"/>
      </a:tcTxStyle>
      <a:tcStyle>
        <a:tcBdr>
          <a:left>
            <a:ln w="12700" cap="flat">
              <a:solidFill>
                <a:srgbClr val="7F7F7F"/>
              </a:solidFill>
              <a:prstDash val="solid"/>
              <a:round/>
            </a:ln>
          </a:left>
          <a:right>
            <a:ln w="12700" cap="flat">
              <a:solidFill>
                <a:srgbClr val="7F7F7F"/>
              </a:solidFill>
              <a:prstDash val="solid"/>
              <a:round/>
            </a:ln>
          </a:right>
          <a:top>
            <a:ln w="12700" cap="flat">
              <a:solidFill>
                <a:srgbClr val="7F7F7F"/>
              </a:solidFill>
              <a:prstDash val="solid"/>
              <a:round/>
            </a:ln>
          </a:top>
          <a:bottom>
            <a:ln w="127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solidFill>
            <a:srgbClr val="7F7F7F">
              <a:alpha val="20000"/>
            </a:srgbClr>
          </a:solidFill>
        </a:fill>
      </a:tcStyle>
    </a:wholeTbl>
    <a:band2H>
      <a:tcTxStyle b="def" i="def"/>
      <a:tcStyle>
        <a:tcBdr/>
        <a:fill>
          <a:solidFill>
            <a:srgbClr val="FFFFFF"/>
          </a:solidFill>
        </a:fill>
      </a:tcStyle>
    </a:band2H>
    <a:firstCol>
      <a:tcTxStyle b="on" i="off">
        <a:font>
          <a:latin typeface="Calibri"/>
          <a:ea typeface="Calibri"/>
          <a:cs typeface="Calibri"/>
        </a:font>
        <a:srgbClr val="7F7F7F"/>
      </a:tcTxStyle>
      <a:tcStyle>
        <a:tcBdr>
          <a:left>
            <a:ln w="12700" cap="flat">
              <a:solidFill>
                <a:srgbClr val="7F7F7F"/>
              </a:solidFill>
              <a:prstDash val="solid"/>
              <a:round/>
            </a:ln>
          </a:left>
          <a:right>
            <a:ln w="12700" cap="flat">
              <a:solidFill>
                <a:srgbClr val="7F7F7F"/>
              </a:solidFill>
              <a:prstDash val="solid"/>
              <a:round/>
            </a:ln>
          </a:right>
          <a:top>
            <a:ln w="12700" cap="flat">
              <a:solidFill>
                <a:srgbClr val="7F7F7F"/>
              </a:solidFill>
              <a:prstDash val="solid"/>
              <a:round/>
            </a:ln>
          </a:top>
          <a:bottom>
            <a:ln w="127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solidFill>
            <a:srgbClr val="7F7F7F">
              <a:alpha val="20000"/>
            </a:srgbClr>
          </a:solidFill>
        </a:fill>
      </a:tcStyle>
    </a:firstCol>
    <a:lastRow>
      <a:tcTxStyle b="on" i="off">
        <a:font>
          <a:latin typeface="Calibri"/>
          <a:ea typeface="Calibri"/>
          <a:cs typeface="Calibri"/>
        </a:font>
        <a:srgbClr val="7F7F7F"/>
      </a:tcTxStyle>
      <a:tcStyle>
        <a:tcBdr>
          <a:left>
            <a:ln w="12700" cap="flat">
              <a:solidFill>
                <a:srgbClr val="7F7F7F"/>
              </a:solidFill>
              <a:prstDash val="solid"/>
              <a:round/>
            </a:ln>
          </a:left>
          <a:right>
            <a:ln w="12700" cap="flat">
              <a:solidFill>
                <a:srgbClr val="7F7F7F"/>
              </a:solidFill>
              <a:prstDash val="solid"/>
              <a:round/>
            </a:ln>
          </a:right>
          <a:top>
            <a:ln w="50800" cap="flat">
              <a:solidFill>
                <a:srgbClr val="7F7F7F"/>
              </a:solidFill>
              <a:prstDash val="solid"/>
              <a:round/>
            </a:ln>
          </a:top>
          <a:bottom>
            <a:ln w="127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noFill/>
        </a:fill>
      </a:tcStyle>
    </a:lastRow>
    <a:firstRow>
      <a:tcTxStyle b="on" i="off">
        <a:font>
          <a:latin typeface="Calibri"/>
          <a:ea typeface="Calibri"/>
          <a:cs typeface="Calibri"/>
        </a:font>
        <a:srgbClr val="7F7F7F"/>
      </a:tcTxStyle>
      <a:tcStyle>
        <a:tcBdr>
          <a:left>
            <a:ln w="12700" cap="flat">
              <a:solidFill>
                <a:srgbClr val="7F7F7F"/>
              </a:solidFill>
              <a:prstDash val="solid"/>
              <a:round/>
            </a:ln>
          </a:left>
          <a:right>
            <a:ln w="12700" cap="flat">
              <a:solidFill>
                <a:srgbClr val="7F7F7F"/>
              </a:solidFill>
              <a:prstDash val="solid"/>
              <a:round/>
            </a:ln>
          </a:right>
          <a:top>
            <a:ln w="12700" cap="flat">
              <a:solidFill>
                <a:srgbClr val="7F7F7F"/>
              </a:solidFill>
              <a:prstDash val="solid"/>
              <a:round/>
            </a:ln>
          </a:top>
          <a:bottom>
            <a:ln w="25400" cap="flat">
              <a:solidFill>
                <a:srgbClr val="7F7F7F"/>
              </a:solidFill>
              <a:prstDash val="solid"/>
              <a:round/>
            </a:ln>
          </a:bottom>
          <a:insideH>
            <a:ln w="12700" cap="flat">
              <a:solidFill>
                <a:srgbClr val="7F7F7F"/>
              </a:solidFill>
              <a:prstDash val="solid"/>
              <a:round/>
            </a:ln>
          </a:insideH>
          <a:insideV>
            <a:ln w="12700" cap="flat">
              <a:solidFill>
                <a:srgbClr val="7F7F7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5" name="Shape 65"/>
          <p:cNvSpPr/>
          <p:nvPr>
            <p:ph type="sldImg"/>
          </p:nvPr>
        </p:nvSpPr>
        <p:spPr>
          <a:xfrm>
            <a:off x="1143000" y="685800"/>
            <a:ext cx="4572000" cy="3429000"/>
          </a:xfrm>
          <a:prstGeom prst="rect">
            <a:avLst/>
          </a:prstGeom>
        </p:spPr>
        <p:txBody>
          <a:bodyPr/>
          <a:lstStyle/>
          <a:p>
            <a:pPr/>
          </a:p>
        </p:txBody>
      </p:sp>
      <p:sp>
        <p:nvSpPr>
          <p:cNvPr id="66" name="Shape 6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914216" latinLnBrk="0">
      <a:defRPr sz="2400">
        <a:latin typeface="+mj-lt"/>
        <a:ea typeface="+mj-ea"/>
        <a:cs typeface="+mj-cs"/>
        <a:sym typeface="Lato Regular"/>
      </a:defRPr>
    </a:lvl1pPr>
    <a:lvl2pPr indent="228600" defTabSz="914216" latinLnBrk="0">
      <a:defRPr sz="2400">
        <a:latin typeface="+mj-lt"/>
        <a:ea typeface="+mj-ea"/>
        <a:cs typeface="+mj-cs"/>
        <a:sym typeface="Lato Regular"/>
      </a:defRPr>
    </a:lvl2pPr>
    <a:lvl3pPr indent="457200" defTabSz="914216" latinLnBrk="0">
      <a:defRPr sz="2400">
        <a:latin typeface="+mj-lt"/>
        <a:ea typeface="+mj-ea"/>
        <a:cs typeface="+mj-cs"/>
        <a:sym typeface="Lato Regular"/>
      </a:defRPr>
    </a:lvl3pPr>
    <a:lvl4pPr indent="685800" defTabSz="914216" latinLnBrk="0">
      <a:defRPr sz="2400">
        <a:latin typeface="+mj-lt"/>
        <a:ea typeface="+mj-ea"/>
        <a:cs typeface="+mj-cs"/>
        <a:sym typeface="Lato Regular"/>
      </a:defRPr>
    </a:lvl4pPr>
    <a:lvl5pPr indent="914400" defTabSz="914216" latinLnBrk="0">
      <a:defRPr sz="2400">
        <a:latin typeface="+mj-lt"/>
        <a:ea typeface="+mj-ea"/>
        <a:cs typeface="+mj-cs"/>
        <a:sym typeface="Lato Regular"/>
      </a:defRPr>
    </a:lvl5pPr>
    <a:lvl6pPr indent="1143000" defTabSz="914216" latinLnBrk="0">
      <a:defRPr sz="2400">
        <a:latin typeface="+mj-lt"/>
        <a:ea typeface="+mj-ea"/>
        <a:cs typeface="+mj-cs"/>
        <a:sym typeface="Lato Regular"/>
      </a:defRPr>
    </a:lvl6pPr>
    <a:lvl7pPr indent="1371600" defTabSz="914216" latinLnBrk="0">
      <a:defRPr sz="2400">
        <a:latin typeface="+mj-lt"/>
        <a:ea typeface="+mj-ea"/>
        <a:cs typeface="+mj-cs"/>
        <a:sym typeface="Lato Regular"/>
      </a:defRPr>
    </a:lvl7pPr>
    <a:lvl8pPr indent="1600200" defTabSz="914216" latinLnBrk="0">
      <a:defRPr sz="2400">
        <a:latin typeface="+mj-lt"/>
        <a:ea typeface="+mj-ea"/>
        <a:cs typeface="+mj-cs"/>
        <a:sym typeface="Lato Regular"/>
      </a:defRPr>
    </a:lvl8pPr>
    <a:lvl9pPr indent="1828800" defTabSz="914216" latinLnBrk="0">
      <a:defRPr sz="2400">
        <a:latin typeface="+mj-lt"/>
        <a:ea typeface="+mj-ea"/>
        <a:cs typeface="+mj-cs"/>
        <a:sym typeface="Lato Regular"/>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Shape 94"/>
          <p:cNvSpPr/>
          <p:nvPr>
            <p:ph type="sldImg"/>
          </p:nvPr>
        </p:nvSpPr>
        <p:spPr>
          <a:prstGeom prst="rect">
            <a:avLst/>
          </a:prstGeom>
        </p:spPr>
        <p:txBody>
          <a:bodyPr/>
          <a:lstStyle/>
          <a:p>
            <a:pPr/>
          </a:p>
        </p:txBody>
      </p:sp>
      <p:sp>
        <p:nvSpPr>
          <p:cNvPr id="95" name="Shape 95"/>
          <p:cNvSpPr/>
          <p:nvPr>
            <p:ph type="body" sz="quarter" idx="1"/>
          </p:nvPr>
        </p:nvSpPr>
        <p:spPr>
          <a:prstGeom prst="rect">
            <a:avLst/>
          </a:prstGeom>
        </p:spPr>
        <p:txBody>
          <a:bodyPr/>
          <a:lstStyle/>
          <a:p>
            <a:pPr marL="386013" indent="-386013">
              <a:buSzPct val="145000"/>
              <a:buChar char="-"/>
            </a:pPr>
            <a:r>
              <a:t>Dans l'agriculture modernes l’IoT consiste principalement en une technologie permettant le suivi, le contrôle et la récolte de données sur un environment en croissance.</a:t>
            </a:r>
          </a:p>
          <a:p>
            <a:pPr marL="386013" indent="-386013">
              <a:buSzPct val="145000"/>
              <a:buChar char="-"/>
            </a:pPr>
            <a:r>
              <a:t>La couche de distribution, qui permet la transmission des capteurs vers des bases de données, dans notre cas nous utilisons la technologie LoRa = communication longue porté / faible consommation d'énergie / transmission sécurisée (AES)</a:t>
            </a:r>
          </a:p>
          <a:p>
            <a:pPr marL="386013" indent="-386013">
              <a:buSzPct val="145000"/>
              <a:buChar char="-"/>
            </a:pPr>
            <a:r>
              <a:t>La couche de contrôle, qui se concentre sur la gestion des données, pour cela nous utilisons l’outils ElasticSearch, que je vais présenter maintenant.</a:t>
            </a:r>
          </a:p>
          <a:p>
            <a:pPr marL="386013" indent="-386013">
              <a:buSzPct val="145000"/>
              <a:buChar char="-"/>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Shape 118"/>
          <p:cNvSpPr/>
          <p:nvPr>
            <p:ph type="sldImg"/>
          </p:nvPr>
        </p:nvSpPr>
        <p:spPr>
          <a:prstGeom prst="rect">
            <a:avLst/>
          </a:prstGeom>
        </p:spPr>
        <p:txBody>
          <a:bodyPr/>
          <a:lstStyle/>
          <a:p>
            <a:pPr/>
          </a:p>
        </p:txBody>
      </p:sp>
      <p:sp>
        <p:nvSpPr>
          <p:cNvPr id="119" name="Shape 119"/>
          <p:cNvSpPr/>
          <p:nvPr>
            <p:ph type="body" sz="quarter" idx="1"/>
          </p:nvPr>
        </p:nvSpPr>
        <p:spPr>
          <a:prstGeom prst="rect">
            <a:avLst/>
          </a:prstGeom>
        </p:spPr>
        <p:txBody>
          <a:bodyPr/>
          <a:lstStyle/>
          <a:p>
            <a:pPr marL="386013" indent="-386013">
              <a:buSzPct val="145000"/>
              <a:buChar char="-"/>
            </a:pPr>
            <a:r>
              <a:t>Définition simplifiée = apprentissage autonome de l’ordinateur dans les cas ou nous ne pouvons pas écrire directement un programme pour résoudre un problème donné mais ou nous devons utiliser des exemples de données ou une expérience passée à la place. </a:t>
            </a:r>
          </a:p>
          <a:p>
            <a:pPr marL="386013" indent="-386013">
              <a:buSzPct val="145000"/>
              <a:buChar char="-"/>
            </a:pPr>
            <a:r>
              <a:t>Dans l'agriculture permet la simulation de l’évolution des champs et récolte / prédiction de la météo ou prédire quand va commencer la fleuraison</a:t>
            </a:r>
          </a:p>
          <a:p>
            <a:pPr marL="386013" indent="-386013">
              <a:buSzPct val="145000"/>
              <a:buChar char="-"/>
            </a:pPr>
            <a:r>
              <a:t>Pour cela je m’aide d’outils comme Scikitlearn, PyTorch ou tensorflow /deux algorithmes différents, ARIMA et LSTM, car les plus utilisés dans la prédiction de séries temporelles et pour leur capacité à prendre en compte les valeurs passées pour prédire les valeurs suivantes.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Blank">
    <p:spTree>
      <p:nvGrpSpPr>
        <p:cNvPr id="1" name=""/>
        <p:cNvGrpSpPr/>
        <p:nvPr/>
      </p:nvGrpSpPr>
      <p:grpSpPr>
        <a:xfrm>
          <a:off x="0" y="0"/>
          <a:ext cx="0" cy="0"/>
          <a:chOff x="0" y="0"/>
          <a:chExt cx="0" cy="0"/>
        </a:xfrm>
      </p:grpSpPr>
      <p:sp>
        <p:nvSpPr>
          <p:cNvPr id="1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Design">
    <p:spTree>
      <p:nvGrpSpPr>
        <p:cNvPr id="1" name=""/>
        <p:cNvGrpSpPr/>
        <p:nvPr/>
      </p:nvGrpSpPr>
      <p:grpSpPr>
        <a:xfrm>
          <a:off x="0" y="0"/>
          <a:ext cx="0" cy="0"/>
          <a:chOff x="0" y="0"/>
          <a:chExt cx="0" cy="0"/>
        </a:xfrm>
      </p:grpSpPr>
      <p:sp>
        <p:nvSpPr>
          <p:cNvPr id="18" name="Picture Placeholder 4"/>
          <p:cNvSpPr/>
          <p:nvPr>
            <p:ph type="pic" sz="quarter" idx="13"/>
          </p:nvPr>
        </p:nvSpPr>
        <p:spPr>
          <a:xfrm>
            <a:off x="1556682" y="3401798"/>
            <a:ext cx="6912404" cy="6912404"/>
          </a:xfrm>
          <a:prstGeom prst="rect">
            <a:avLst/>
          </a:prstGeom>
        </p:spPr>
        <p:txBody>
          <a:bodyPr lIns="91439" rIns="91439">
            <a:noAutofit/>
          </a:bodyPr>
          <a:lstStyle/>
          <a:p>
            <a:pPr/>
          </a:p>
        </p:txBody>
      </p:sp>
      <p:sp>
        <p:nvSpPr>
          <p:cNvPr id="19"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Design">
    <p:spTree>
      <p:nvGrpSpPr>
        <p:cNvPr id="1" name=""/>
        <p:cNvGrpSpPr/>
        <p:nvPr/>
      </p:nvGrpSpPr>
      <p:grpSpPr>
        <a:xfrm>
          <a:off x="0" y="0"/>
          <a:ext cx="0" cy="0"/>
          <a:chOff x="0" y="0"/>
          <a:chExt cx="0" cy="0"/>
        </a:xfrm>
      </p:grpSpPr>
      <p:sp>
        <p:nvSpPr>
          <p:cNvPr id="26" name="Picture Placeholder 4"/>
          <p:cNvSpPr/>
          <p:nvPr>
            <p:ph type="pic" idx="13"/>
          </p:nvPr>
        </p:nvSpPr>
        <p:spPr>
          <a:xfrm>
            <a:off x="2514600" y="4898569"/>
            <a:ext cx="21863050" cy="8817431"/>
          </a:xfrm>
          <a:prstGeom prst="rect">
            <a:avLst/>
          </a:prstGeom>
        </p:spPr>
        <p:txBody>
          <a:bodyPr lIns="91439" rIns="91439">
            <a:noAutofit/>
          </a:bodyPr>
          <a:lstStyle/>
          <a:p>
            <a:pPr/>
          </a:p>
        </p:txBody>
      </p:sp>
      <p:sp>
        <p:nvSpPr>
          <p:cNvPr id="2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Design">
    <p:spTree>
      <p:nvGrpSpPr>
        <p:cNvPr id="1" name=""/>
        <p:cNvGrpSpPr/>
        <p:nvPr/>
      </p:nvGrpSpPr>
      <p:grpSpPr>
        <a:xfrm>
          <a:off x="0" y="0"/>
          <a:ext cx="0" cy="0"/>
          <a:chOff x="0" y="0"/>
          <a:chExt cx="0" cy="0"/>
        </a:xfrm>
      </p:grpSpPr>
      <p:sp>
        <p:nvSpPr>
          <p:cNvPr id="34" name="Picture Placeholder 4"/>
          <p:cNvSpPr/>
          <p:nvPr>
            <p:ph type="pic" idx="13"/>
          </p:nvPr>
        </p:nvSpPr>
        <p:spPr>
          <a:xfrm>
            <a:off x="0" y="0"/>
            <a:ext cx="24377650" cy="13716000"/>
          </a:xfrm>
          <a:prstGeom prst="rect">
            <a:avLst/>
          </a:prstGeom>
        </p:spPr>
        <p:txBody>
          <a:bodyPr lIns="91439" rIns="91439">
            <a:noAutofit/>
          </a:bodyPr>
          <a:lstStyle/>
          <a:p>
            <a:pPr/>
          </a:p>
        </p:txBody>
      </p:sp>
      <p:sp>
        <p:nvSpPr>
          <p:cNvPr id="3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Design">
    <p:spTree>
      <p:nvGrpSpPr>
        <p:cNvPr id="1" name=""/>
        <p:cNvGrpSpPr/>
        <p:nvPr/>
      </p:nvGrpSpPr>
      <p:grpSpPr>
        <a:xfrm>
          <a:off x="0" y="0"/>
          <a:ext cx="0" cy="0"/>
          <a:chOff x="0" y="0"/>
          <a:chExt cx="0" cy="0"/>
        </a:xfrm>
      </p:grpSpPr>
      <p:sp>
        <p:nvSpPr>
          <p:cNvPr id="42" name="Picture Placeholder 4"/>
          <p:cNvSpPr/>
          <p:nvPr>
            <p:ph type="pic" sz="quarter" idx="13"/>
          </p:nvPr>
        </p:nvSpPr>
        <p:spPr>
          <a:xfrm>
            <a:off x="16619067" y="2625747"/>
            <a:ext cx="4755847" cy="8429807"/>
          </a:xfrm>
          <a:prstGeom prst="rect">
            <a:avLst/>
          </a:prstGeom>
        </p:spPr>
        <p:txBody>
          <a:bodyPr lIns="91439" rIns="91439">
            <a:noAutofit/>
          </a:bodyPr>
          <a:lstStyle/>
          <a:p>
            <a:pPr/>
          </a:p>
        </p:txBody>
      </p:sp>
      <p:sp>
        <p:nvSpPr>
          <p:cNvPr id="43"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Design">
    <p:spTree>
      <p:nvGrpSpPr>
        <p:cNvPr id="1" name=""/>
        <p:cNvGrpSpPr/>
        <p:nvPr/>
      </p:nvGrpSpPr>
      <p:grpSpPr>
        <a:xfrm>
          <a:off x="0" y="0"/>
          <a:ext cx="0" cy="0"/>
          <a:chOff x="0" y="0"/>
          <a:chExt cx="0" cy="0"/>
        </a:xfrm>
      </p:grpSpPr>
      <p:sp>
        <p:nvSpPr>
          <p:cNvPr id="50" name="Picture Placeholder 4"/>
          <p:cNvSpPr/>
          <p:nvPr>
            <p:ph type="pic" sz="quarter" idx="13"/>
          </p:nvPr>
        </p:nvSpPr>
        <p:spPr>
          <a:xfrm>
            <a:off x="15337516" y="2451151"/>
            <a:ext cx="6635175" cy="8808981"/>
          </a:xfrm>
          <a:prstGeom prst="rect">
            <a:avLst/>
          </a:prstGeom>
        </p:spPr>
        <p:txBody>
          <a:bodyPr lIns="91439" rIns="91439">
            <a:noAutofit/>
          </a:bodyPr>
          <a:lstStyle/>
          <a:p>
            <a:pPr/>
          </a:p>
        </p:txBody>
      </p:sp>
      <p:sp>
        <p:nvSpPr>
          <p:cNvPr id="5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6_Design">
    <p:spTree>
      <p:nvGrpSpPr>
        <p:cNvPr id="1" name=""/>
        <p:cNvGrpSpPr/>
        <p:nvPr/>
      </p:nvGrpSpPr>
      <p:grpSpPr>
        <a:xfrm>
          <a:off x="0" y="0"/>
          <a:ext cx="0" cy="0"/>
          <a:chOff x="0" y="0"/>
          <a:chExt cx="0" cy="0"/>
        </a:xfrm>
      </p:grpSpPr>
      <p:sp>
        <p:nvSpPr>
          <p:cNvPr id="58" name="Picture Placeholder 4"/>
          <p:cNvSpPr/>
          <p:nvPr>
            <p:ph type="pic" sz="half" idx="13"/>
          </p:nvPr>
        </p:nvSpPr>
        <p:spPr>
          <a:xfrm>
            <a:off x="15497705" y="2964458"/>
            <a:ext cx="12203677" cy="7675997"/>
          </a:xfrm>
          <a:prstGeom prst="rect">
            <a:avLst/>
          </a:prstGeom>
        </p:spPr>
        <p:txBody>
          <a:bodyPr lIns="91439" rIns="91439">
            <a:noAutofit/>
          </a:bodyPr>
          <a:lstStyle/>
          <a:p>
            <a:pPr/>
          </a:p>
        </p:txBody>
      </p:sp>
      <p:sp>
        <p:nvSpPr>
          <p:cNvPr id="59"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exte du titre"/>
          <p:cNvSpPr txBox="1"/>
          <p:nvPr>
            <p:ph type="title"/>
          </p:nvPr>
        </p:nvSpPr>
        <p:spPr>
          <a:xfrm>
            <a:off x="1218564" y="184149"/>
            <a:ext cx="21934171" cy="301625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Texte du titre</a:t>
            </a:r>
          </a:p>
        </p:txBody>
      </p:sp>
      <p:sp>
        <p:nvSpPr>
          <p:cNvPr id="3" name="Texte niveau 1…"/>
          <p:cNvSpPr txBox="1"/>
          <p:nvPr>
            <p:ph type="body" idx="1"/>
          </p:nvPr>
        </p:nvSpPr>
        <p:spPr>
          <a:xfrm>
            <a:off x="1218564" y="3200400"/>
            <a:ext cx="21934171" cy="105156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Texte niveau 1</a:t>
            </a:r>
          </a:p>
          <a:p>
            <a:pPr lvl="1"/>
            <a:r>
              <a:t>Texte niveau 2</a:t>
            </a:r>
          </a:p>
          <a:p>
            <a:pPr lvl="2"/>
            <a:r>
              <a:t>Texte niveau 3</a:t>
            </a:r>
          </a:p>
          <a:p>
            <a:pPr lvl="3"/>
            <a:r>
              <a:t>Texte niveau 4</a:t>
            </a:r>
          </a:p>
          <a:p>
            <a:pPr lvl="4"/>
            <a:r>
              <a:t>Texte niveau 5</a:t>
            </a:r>
          </a:p>
        </p:txBody>
      </p:sp>
      <p:sp>
        <p:nvSpPr>
          <p:cNvPr id="4" name="Numéro de diapositive"/>
          <p:cNvSpPr txBox="1"/>
          <p:nvPr>
            <p:ph type="sldNum" sz="quarter" idx="2"/>
          </p:nvPr>
        </p:nvSpPr>
        <p:spPr>
          <a:xfrm>
            <a:off x="11779461" y="12344400"/>
            <a:ext cx="5686638" cy="736601"/>
          </a:xfrm>
          <a:prstGeom prst="rect">
            <a:avLst/>
          </a:prstGeom>
          <a:ln w="12700">
            <a:miter lim="400000"/>
          </a:ln>
        </p:spPr>
        <p:txBody>
          <a:bodyPr wrap="none" lIns="45719" rIns="45719" anchor="ctr">
            <a:spAutoFit/>
          </a:bodyPr>
          <a:lstStyle>
            <a:lvl1pPr algn="r">
              <a:defRPr sz="2300">
                <a:solidFill>
                  <a:srgbClr val="AAAAAA"/>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Lst>
  <p:transition xmlns:p14="http://schemas.microsoft.com/office/powerpoint/2010/main" spd="med" advClick="1"/>
  <p:txStyles>
    <p:titleStyle>
      <a:lvl1pPr marL="0" marR="0" indent="0" algn="l" defTabSz="1828343" rtl="0" latinLnBrk="0">
        <a:lnSpc>
          <a:spcPct val="90000"/>
        </a:lnSpc>
        <a:spcBef>
          <a:spcPts val="0"/>
        </a:spcBef>
        <a:spcAft>
          <a:spcPts val="0"/>
        </a:spcAft>
        <a:buClrTx/>
        <a:buSzTx/>
        <a:buFontTx/>
        <a:buNone/>
        <a:tabLst/>
        <a:defRPr b="0" baseline="0" cap="none" i="0" spc="0" strike="noStrike" sz="6000" u="none">
          <a:ln>
            <a:noFill/>
          </a:ln>
          <a:solidFill>
            <a:srgbClr val="7F7F7F"/>
          </a:solidFill>
          <a:uFillTx/>
          <a:latin typeface="+mj-lt"/>
          <a:ea typeface="+mj-ea"/>
          <a:cs typeface="+mj-cs"/>
          <a:sym typeface="Lato Regular"/>
        </a:defRPr>
      </a:lvl1pPr>
      <a:lvl2pPr marL="0" marR="0" indent="0" algn="l" defTabSz="1828343" rtl="0" latinLnBrk="0">
        <a:lnSpc>
          <a:spcPct val="90000"/>
        </a:lnSpc>
        <a:spcBef>
          <a:spcPts val="0"/>
        </a:spcBef>
        <a:spcAft>
          <a:spcPts val="0"/>
        </a:spcAft>
        <a:buClrTx/>
        <a:buSzTx/>
        <a:buFontTx/>
        <a:buNone/>
        <a:tabLst/>
        <a:defRPr b="0" baseline="0" cap="none" i="0" spc="0" strike="noStrike" sz="6000" u="none">
          <a:ln>
            <a:noFill/>
          </a:ln>
          <a:solidFill>
            <a:srgbClr val="7F7F7F"/>
          </a:solidFill>
          <a:uFillTx/>
          <a:latin typeface="+mj-lt"/>
          <a:ea typeface="+mj-ea"/>
          <a:cs typeface="+mj-cs"/>
          <a:sym typeface="Lato Regular"/>
        </a:defRPr>
      </a:lvl2pPr>
      <a:lvl3pPr marL="0" marR="0" indent="0" algn="l" defTabSz="1828343" rtl="0" latinLnBrk="0">
        <a:lnSpc>
          <a:spcPct val="90000"/>
        </a:lnSpc>
        <a:spcBef>
          <a:spcPts val="0"/>
        </a:spcBef>
        <a:spcAft>
          <a:spcPts val="0"/>
        </a:spcAft>
        <a:buClrTx/>
        <a:buSzTx/>
        <a:buFontTx/>
        <a:buNone/>
        <a:tabLst/>
        <a:defRPr b="0" baseline="0" cap="none" i="0" spc="0" strike="noStrike" sz="6000" u="none">
          <a:ln>
            <a:noFill/>
          </a:ln>
          <a:solidFill>
            <a:srgbClr val="7F7F7F"/>
          </a:solidFill>
          <a:uFillTx/>
          <a:latin typeface="+mj-lt"/>
          <a:ea typeface="+mj-ea"/>
          <a:cs typeface="+mj-cs"/>
          <a:sym typeface="Lato Regular"/>
        </a:defRPr>
      </a:lvl3pPr>
      <a:lvl4pPr marL="0" marR="0" indent="0" algn="l" defTabSz="1828343" rtl="0" latinLnBrk="0">
        <a:lnSpc>
          <a:spcPct val="90000"/>
        </a:lnSpc>
        <a:spcBef>
          <a:spcPts val="0"/>
        </a:spcBef>
        <a:spcAft>
          <a:spcPts val="0"/>
        </a:spcAft>
        <a:buClrTx/>
        <a:buSzTx/>
        <a:buFontTx/>
        <a:buNone/>
        <a:tabLst/>
        <a:defRPr b="0" baseline="0" cap="none" i="0" spc="0" strike="noStrike" sz="6000" u="none">
          <a:ln>
            <a:noFill/>
          </a:ln>
          <a:solidFill>
            <a:srgbClr val="7F7F7F"/>
          </a:solidFill>
          <a:uFillTx/>
          <a:latin typeface="+mj-lt"/>
          <a:ea typeface="+mj-ea"/>
          <a:cs typeface="+mj-cs"/>
          <a:sym typeface="Lato Regular"/>
        </a:defRPr>
      </a:lvl4pPr>
      <a:lvl5pPr marL="0" marR="0" indent="0" algn="l" defTabSz="1828343" rtl="0" latinLnBrk="0">
        <a:lnSpc>
          <a:spcPct val="90000"/>
        </a:lnSpc>
        <a:spcBef>
          <a:spcPts val="0"/>
        </a:spcBef>
        <a:spcAft>
          <a:spcPts val="0"/>
        </a:spcAft>
        <a:buClrTx/>
        <a:buSzTx/>
        <a:buFontTx/>
        <a:buNone/>
        <a:tabLst/>
        <a:defRPr b="0" baseline="0" cap="none" i="0" spc="0" strike="noStrike" sz="6000" u="none">
          <a:ln>
            <a:noFill/>
          </a:ln>
          <a:solidFill>
            <a:srgbClr val="7F7F7F"/>
          </a:solidFill>
          <a:uFillTx/>
          <a:latin typeface="+mj-lt"/>
          <a:ea typeface="+mj-ea"/>
          <a:cs typeface="+mj-cs"/>
          <a:sym typeface="Lato Regular"/>
        </a:defRPr>
      </a:lvl5pPr>
      <a:lvl6pPr marL="0" marR="0" indent="0" algn="l" defTabSz="1828343" rtl="0" latinLnBrk="0">
        <a:lnSpc>
          <a:spcPct val="90000"/>
        </a:lnSpc>
        <a:spcBef>
          <a:spcPts val="0"/>
        </a:spcBef>
        <a:spcAft>
          <a:spcPts val="0"/>
        </a:spcAft>
        <a:buClrTx/>
        <a:buSzTx/>
        <a:buFontTx/>
        <a:buNone/>
        <a:tabLst/>
        <a:defRPr b="0" baseline="0" cap="none" i="0" spc="0" strike="noStrike" sz="6000" u="none">
          <a:ln>
            <a:noFill/>
          </a:ln>
          <a:solidFill>
            <a:srgbClr val="7F7F7F"/>
          </a:solidFill>
          <a:uFillTx/>
          <a:latin typeface="+mj-lt"/>
          <a:ea typeface="+mj-ea"/>
          <a:cs typeface="+mj-cs"/>
          <a:sym typeface="Lato Regular"/>
        </a:defRPr>
      </a:lvl6pPr>
      <a:lvl7pPr marL="0" marR="0" indent="0" algn="l" defTabSz="1828343" rtl="0" latinLnBrk="0">
        <a:lnSpc>
          <a:spcPct val="90000"/>
        </a:lnSpc>
        <a:spcBef>
          <a:spcPts val="0"/>
        </a:spcBef>
        <a:spcAft>
          <a:spcPts val="0"/>
        </a:spcAft>
        <a:buClrTx/>
        <a:buSzTx/>
        <a:buFontTx/>
        <a:buNone/>
        <a:tabLst/>
        <a:defRPr b="0" baseline="0" cap="none" i="0" spc="0" strike="noStrike" sz="6000" u="none">
          <a:ln>
            <a:noFill/>
          </a:ln>
          <a:solidFill>
            <a:srgbClr val="7F7F7F"/>
          </a:solidFill>
          <a:uFillTx/>
          <a:latin typeface="+mj-lt"/>
          <a:ea typeface="+mj-ea"/>
          <a:cs typeface="+mj-cs"/>
          <a:sym typeface="Lato Regular"/>
        </a:defRPr>
      </a:lvl7pPr>
      <a:lvl8pPr marL="0" marR="0" indent="0" algn="l" defTabSz="1828343" rtl="0" latinLnBrk="0">
        <a:lnSpc>
          <a:spcPct val="90000"/>
        </a:lnSpc>
        <a:spcBef>
          <a:spcPts val="0"/>
        </a:spcBef>
        <a:spcAft>
          <a:spcPts val="0"/>
        </a:spcAft>
        <a:buClrTx/>
        <a:buSzTx/>
        <a:buFontTx/>
        <a:buNone/>
        <a:tabLst/>
        <a:defRPr b="0" baseline="0" cap="none" i="0" spc="0" strike="noStrike" sz="6000" u="none">
          <a:ln>
            <a:noFill/>
          </a:ln>
          <a:solidFill>
            <a:srgbClr val="7F7F7F"/>
          </a:solidFill>
          <a:uFillTx/>
          <a:latin typeface="+mj-lt"/>
          <a:ea typeface="+mj-ea"/>
          <a:cs typeface="+mj-cs"/>
          <a:sym typeface="Lato Regular"/>
        </a:defRPr>
      </a:lvl8pPr>
      <a:lvl9pPr marL="0" marR="0" indent="0" algn="l" defTabSz="1828343" rtl="0" latinLnBrk="0">
        <a:lnSpc>
          <a:spcPct val="90000"/>
        </a:lnSpc>
        <a:spcBef>
          <a:spcPts val="0"/>
        </a:spcBef>
        <a:spcAft>
          <a:spcPts val="0"/>
        </a:spcAft>
        <a:buClrTx/>
        <a:buSzTx/>
        <a:buFontTx/>
        <a:buNone/>
        <a:tabLst/>
        <a:defRPr b="0" baseline="0" cap="none" i="0" spc="0" strike="noStrike" sz="6000" u="none">
          <a:ln>
            <a:noFill/>
          </a:ln>
          <a:solidFill>
            <a:srgbClr val="7F7F7F"/>
          </a:solidFill>
          <a:uFillTx/>
          <a:latin typeface="+mj-lt"/>
          <a:ea typeface="+mj-ea"/>
          <a:cs typeface="+mj-cs"/>
          <a:sym typeface="Lato Regular"/>
        </a:defRPr>
      </a:lvl9pPr>
    </p:titleStyle>
    <p:bodyStyle>
      <a:lvl1pPr marL="0" marR="0" indent="0" algn="l" defTabSz="1828343" rtl="0" latinLnBrk="0">
        <a:lnSpc>
          <a:spcPct val="90000"/>
        </a:lnSpc>
        <a:spcBef>
          <a:spcPts val="2000"/>
        </a:spcBef>
        <a:spcAft>
          <a:spcPts val="0"/>
        </a:spcAft>
        <a:buClrTx/>
        <a:buSzTx/>
        <a:buFontTx/>
        <a:buNone/>
        <a:tabLst/>
        <a:defRPr b="0" baseline="0" cap="none" i="0" spc="0" strike="noStrike" sz="4000" u="none">
          <a:ln>
            <a:noFill/>
          </a:ln>
          <a:solidFill>
            <a:srgbClr val="7F7F7F"/>
          </a:solidFill>
          <a:uFillTx/>
          <a:latin typeface="+mj-lt"/>
          <a:ea typeface="+mj-ea"/>
          <a:cs typeface="+mj-cs"/>
          <a:sym typeface="Lato Regular"/>
        </a:defRPr>
      </a:lvl1pPr>
      <a:lvl2pPr marL="0" marR="0" indent="914171" algn="l" defTabSz="1828343" rtl="0" latinLnBrk="0">
        <a:lnSpc>
          <a:spcPct val="90000"/>
        </a:lnSpc>
        <a:spcBef>
          <a:spcPts val="2000"/>
        </a:spcBef>
        <a:spcAft>
          <a:spcPts val="0"/>
        </a:spcAft>
        <a:buClrTx/>
        <a:buSzTx/>
        <a:buFontTx/>
        <a:buNone/>
        <a:tabLst/>
        <a:defRPr b="0" baseline="0" cap="none" i="0" spc="0" strike="noStrike" sz="4000" u="none">
          <a:ln>
            <a:noFill/>
          </a:ln>
          <a:solidFill>
            <a:srgbClr val="7F7F7F"/>
          </a:solidFill>
          <a:uFillTx/>
          <a:latin typeface="+mj-lt"/>
          <a:ea typeface="+mj-ea"/>
          <a:cs typeface="+mj-cs"/>
          <a:sym typeface="Lato Regular"/>
        </a:defRPr>
      </a:lvl2pPr>
      <a:lvl3pPr marL="0" marR="0" indent="1828343" algn="l" defTabSz="1828343" rtl="0" latinLnBrk="0">
        <a:lnSpc>
          <a:spcPct val="90000"/>
        </a:lnSpc>
        <a:spcBef>
          <a:spcPts val="2000"/>
        </a:spcBef>
        <a:spcAft>
          <a:spcPts val="0"/>
        </a:spcAft>
        <a:buClrTx/>
        <a:buSzTx/>
        <a:buFontTx/>
        <a:buNone/>
        <a:tabLst/>
        <a:defRPr b="0" baseline="0" cap="none" i="0" spc="0" strike="noStrike" sz="4000" u="none">
          <a:ln>
            <a:noFill/>
          </a:ln>
          <a:solidFill>
            <a:srgbClr val="7F7F7F"/>
          </a:solidFill>
          <a:uFillTx/>
          <a:latin typeface="+mj-lt"/>
          <a:ea typeface="+mj-ea"/>
          <a:cs typeface="+mj-cs"/>
          <a:sym typeface="Lato Regular"/>
        </a:defRPr>
      </a:lvl3pPr>
      <a:lvl4pPr marL="0" marR="0" indent="2742513" algn="l" defTabSz="1828343" rtl="0" latinLnBrk="0">
        <a:lnSpc>
          <a:spcPct val="90000"/>
        </a:lnSpc>
        <a:spcBef>
          <a:spcPts val="2000"/>
        </a:spcBef>
        <a:spcAft>
          <a:spcPts val="0"/>
        </a:spcAft>
        <a:buClrTx/>
        <a:buSzTx/>
        <a:buFontTx/>
        <a:buNone/>
        <a:tabLst/>
        <a:defRPr b="0" baseline="0" cap="none" i="0" spc="0" strike="noStrike" sz="4000" u="none">
          <a:ln>
            <a:noFill/>
          </a:ln>
          <a:solidFill>
            <a:srgbClr val="7F7F7F"/>
          </a:solidFill>
          <a:uFillTx/>
          <a:latin typeface="+mj-lt"/>
          <a:ea typeface="+mj-ea"/>
          <a:cs typeface="+mj-cs"/>
          <a:sym typeface="Lato Regular"/>
        </a:defRPr>
      </a:lvl4pPr>
      <a:lvl5pPr marL="0" marR="0" indent="3656684" algn="l" defTabSz="1828343" rtl="0" latinLnBrk="0">
        <a:lnSpc>
          <a:spcPct val="90000"/>
        </a:lnSpc>
        <a:spcBef>
          <a:spcPts val="2000"/>
        </a:spcBef>
        <a:spcAft>
          <a:spcPts val="0"/>
        </a:spcAft>
        <a:buClrTx/>
        <a:buSzTx/>
        <a:buFontTx/>
        <a:buNone/>
        <a:tabLst/>
        <a:defRPr b="0" baseline="0" cap="none" i="0" spc="0" strike="noStrike" sz="4000" u="none">
          <a:ln>
            <a:noFill/>
          </a:ln>
          <a:solidFill>
            <a:srgbClr val="7F7F7F"/>
          </a:solidFill>
          <a:uFillTx/>
          <a:latin typeface="+mj-lt"/>
          <a:ea typeface="+mj-ea"/>
          <a:cs typeface="+mj-cs"/>
          <a:sym typeface="Lato Regular"/>
        </a:defRPr>
      </a:lvl5pPr>
      <a:lvl6pPr marL="5093241" marR="0" indent="-522384" algn="l" defTabSz="1828343" rtl="0" latinLnBrk="0">
        <a:lnSpc>
          <a:spcPct val="90000"/>
        </a:lnSpc>
        <a:spcBef>
          <a:spcPts val="2000"/>
        </a:spcBef>
        <a:spcAft>
          <a:spcPts val="0"/>
        </a:spcAft>
        <a:buClrTx/>
        <a:buSzPct val="100000"/>
        <a:buFontTx/>
        <a:buChar char="•"/>
        <a:tabLst/>
        <a:defRPr b="0" baseline="0" cap="none" i="0" spc="0" strike="noStrike" sz="4000" u="none">
          <a:ln>
            <a:noFill/>
          </a:ln>
          <a:solidFill>
            <a:srgbClr val="7F7F7F"/>
          </a:solidFill>
          <a:uFillTx/>
          <a:latin typeface="+mj-lt"/>
          <a:ea typeface="+mj-ea"/>
          <a:cs typeface="+mj-cs"/>
          <a:sym typeface="Lato Regular"/>
        </a:defRPr>
      </a:lvl6pPr>
      <a:lvl7pPr marL="6007411" marR="0" indent="-522384" algn="l" defTabSz="1828343" rtl="0" latinLnBrk="0">
        <a:lnSpc>
          <a:spcPct val="90000"/>
        </a:lnSpc>
        <a:spcBef>
          <a:spcPts val="2000"/>
        </a:spcBef>
        <a:spcAft>
          <a:spcPts val="0"/>
        </a:spcAft>
        <a:buClrTx/>
        <a:buSzPct val="100000"/>
        <a:buFontTx/>
        <a:buChar char="•"/>
        <a:tabLst/>
        <a:defRPr b="0" baseline="0" cap="none" i="0" spc="0" strike="noStrike" sz="4000" u="none">
          <a:ln>
            <a:noFill/>
          </a:ln>
          <a:solidFill>
            <a:srgbClr val="7F7F7F"/>
          </a:solidFill>
          <a:uFillTx/>
          <a:latin typeface="+mj-lt"/>
          <a:ea typeface="+mj-ea"/>
          <a:cs typeface="+mj-cs"/>
          <a:sym typeface="Lato Regular"/>
        </a:defRPr>
      </a:lvl7pPr>
      <a:lvl8pPr marL="6921584" marR="0" indent="-522384" algn="l" defTabSz="1828343" rtl="0" latinLnBrk="0">
        <a:lnSpc>
          <a:spcPct val="90000"/>
        </a:lnSpc>
        <a:spcBef>
          <a:spcPts val="2000"/>
        </a:spcBef>
        <a:spcAft>
          <a:spcPts val="0"/>
        </a:spcAft>
        <a:buClrTx/>
        <a:buSzPct val="100000"/>
        <a:buFontTx/>
        <a:buChar char="•"/>
        <a:tabLst/>
        <a:defRPr b="0" baseline="0" cap="none" i="0" spc="0" strike="noStrike" sz="4000" u="none">
          <a:ln>
            <a:noFill/>
          </a:ln>
          <a:solidFill>
            <a:srgbClr val="7F7F7F"/>
          </a:solidFill>
          <a:uFillTx/>
          <a:latin typeface="+mj-lt"/>
          <a:ea typeface="+mj-ea"/>
          <a:cs typeface="+mj-cs"/>
          <a:sym typeface="Lato Regular"/>
        </a:defRPr>
      </a:lvl8pPr>
      <a:lvl9pPr marL="7835755" marR="0" indent="-522384" algn="l" defTabSz="1828343" rtl="0" latinLnBrk="0">
        <a:lnSpc>
          <a:spcPct val="90000"/>
        </a:lnSpc>
        <a:spcBef>
          <a:spcPts val="2000"/>
        </a:spcBef>
        <a:spcAft>
          <a:spcPts val="0"/>
        </a:spcAft>
        <a:buClrTx/>
        <a:buSzPct val="100000"/>
        <a:buFontTx/>
        <a:buChar char="•"/>
        <a:tabLst/>
        <a:defRPr b="0" baseline="0" cap="none" i="0" spc="0" strike="noStrike" sz="4000" u="none">
          <a:ln>
            <a:noFill/>
          </a:ln>
          <a:solidFill>
            <a:srgbClr val="7F7F7F"/>
          </a:solidFill>
          <a:uFillTx/>
          <a:latin typeface="+mj-lt"/>
          <a:ea typeface="+mj-ea"/>
          <a:cs typeface="+mj-cs"/>
          <a:sym typeface="Lato Regular"/>
        </a:defRPr>
      </a:lvl9pPr>
    </p:bodyStyle>
    <p:otherStyle>
      <a:lvl1pPr marL="0" marR="0" indent="0" algn="r" defTabSz="1828433" rtl="0" latinLnBrk="0">
        <a:lnSpc>
          <a:spcPct val="100000"/>
        </a:lnSpc>
        <a:spcBef>
          <a:spcPts val="0"/>
        </a:spcBef>
        <a:spcAft>
          <a:spcPts val="0"/>
        </a:spcAft>
        <a:buClrTx/>
        <a:buSzTx/>
        <a:buFontTx/>
        <a:buNone/>
        <a:tabLst/>
        <a:defRPr b="0" baseline="0" cap="none" i="0" spc="0" strike="noStrike" sz="2300" u="none">
          <a:ln>
            <a:noFill/>
          </a:ln>
          <a:solidFill>
            <a:schemeClr val="tx1"/>
          </a:solidFill>
          <a:uFillTx/>
          <a:latin typeface="+mn-lt"/>
          <a:ea typeface="+mn-ea"/>
          <a:cs typeface="+mn-cs"/>
          <a:sym typeface="Calibri"/>
        </a:defRPr>
      </a:lvl1pPr>
      <a:lvl2pPr marL="0" marR="0" indent="914216" algn="r" defTabSz="1828433" rtl="0" latinLnBrk="0">
        <a:lnSpc>
          <a:spcPct val="100000"/>
        </a:lnSpc>
        <a:spcBef>
          <a:spcPts val="0"/>
        </a:spcBef>
        <a:spcAft>
          <a:spcPts val="0"/>
        </a:spcAft>
        <a:buClrTx/>
        <a:buSzTx/>
        <a:buFontTx/>
        <a:buNone/>
        <a:tabLst/>
        <a:defRPr b="0" baseline="0" cap="none" i="0" spc="0" strike="noStrike" sz="2300" u="none">
          <a:ln>
            <a:noFill/>
          </a:ln>
          <a:solidFill>
            <a:schemeClr val="tx1"/>
          </a:solidFill>
          <a:uFillTx/>
          <a:latin typeface="+mn-lt"/>
          <a:ea typeface="+mn-ea"/>
          <a:cs typeface="+mn-cs"/>
          <a:sym typeface="Calibri"/>
        </a:defRPr>
      </a:lvl2pPr>
      <a:lvl3pPr marL="0" marR="0" indent="1828433" algn="r" defTabSz="1828433" rtl="0" latinLnBrk="0">
        <a:lnSpc>
          <a:spcPct val="100000"/>
        </a:lnSpc>
        <a:spcBef>
          <a:spcPts val="0"/>
        </a:spcBef>
        <a:spcAft>
          <a:spcPts val="0"/>
        </a:spcAft>
        <a:buClrTx/>
        <a:buSzTx/>
        <a:buFontTx/>
        <a:buNone/>
        <a:tabLst/>
        <a:defRPr b="0" baseline="0" cap="none" i="0" spc="0" strike="noStrike" sz="2300" u="none">
          <a:ln>
            <a:noFill/>
          </a:ln>
          <a:solidFill>
            <a:schemeClr val="tx1"/>
          </a:solidFill>
          <a:uFillTx/>
          <a:latin typeface="+mn-lt"/>
          <a:ea typeface="+mn-ea"/>
          <a:cs typeface="+mn-cs"/>
          <a:sym typeface="Calibri"/>
        </a:defRPr>
      </a:lvl3pPr>
      <a:lvl4pPr marL="0" marR="0" indent="2742651" algn="r" defTabSz="1828433" rtl="0" latinLnBrk="0">
        <a:lnSpc>
          <a:spcPct val="100000"/>
        </a:lnSpc>
        <a:spcBef>
          <a:spcPts val="0"/>
        </a:spcBef>
        <a:spcAft>
          <a:spcPts val="0"/>
        </a:spcAft>
        <a:buClrTx/>
        <a:buSzTx/>
        <a:buFontTx/>
        <a:buNone/>
        <a:tabLst/>
        <a:defRPr b="0" baseline="0" cap="none" i="0" spc="0" strike="noStrike" sz="2300" u="none">
          <a:ln>
            <a:noFill/>
          </a:ln>
          <a:solidFill>
            <a:schemeClr val="tx1"/>
          </a:solidFill>
          <a:uFillTx/>
          <a:latin typeface="+mn-lt"/>
          <a:ea typeface="+mn-ea"/>
          <a:cs typeface="+mn-cs"/>
          <a:sym typeface="Calibri"/>
        </a:defRPr>
      </a:lvl4pPr>
      <a:lvl5pPr marL="0" marR="0" indent="3656867" algn="r" defTabSz="1828433" rtl="0" latinLnBrk="0">
        <a:lnSpc>
          <a:spcPct val="100000"/>
        </a:lnSpc>
        <a:spcBef>
          <a:spcPts val="0"/>
        </a:spcBef>
        <a:spcAft>
          <a:spcPts val="0"/>
        </a:spcAft>
        <a:buClrTx/>
        <a:buSzTx/>
        <a:buFontTx/>
        <a:buNone/>
        <a:tabLst/>
        <a:defRPr b="0" baseline="0" cap="none" i="0" spc="0" strike="noStrike" sz="2300" u="none">
          <a:ln>
            <a:noFill/>
          </a:ln>
          <a:solidFill>
            <a:schemeClr val="tx1"/>
          </a:solidFill>
          <a:uFillTx/>
          <a:latin typeface="+mn-lt"/>
          <a:ea typeface="+mn-ea"/>
          <a:cs typeface="+mn-cs"/>
          <a:sym typeface="Calibri"/>
        </a:defRPr>
      </a:lvl5pPr>
      <a:lvl6pPr marL="0" marR="0" indent="4571086" algn="r" defTabSz="1828433" rtl="0" latinLnBrk="0">
        <a:lnSpc>
          <a:spcPct val="100000"/>
        </a:lnSpc>
        <a:spcBef>
          <a:spcPts val="0"/>
        </a:spcBef>
        <a:spcAft>
          <a:spcPts val="0"/>
        </a:spcAft>
        <a:buClrTx/>
        <a:buSzTx/>
        <a:buFontTx/>
        <a:buNone/>
        <a:tabLst/>
        <a:defRPr b="0" baseline="0" cap="none" i="0" spc="0" strike="noStrike" sz="2300" u="none">
          <a:ln>
            <a:noFill/>
          </a:ln>
          <a:solidFill>
            <a:schemeClr val="tx1"/>
          </a:solidFill>
          <a:uFillTx/>
          <a:latin typeface="+mn-lt"/>
          <a:ea typeface="+mn-ea"/>
          <a:cs typeface="+mn-cs"/>
          <a:sym typeface="Calibri"/>
        </a:defRPr>
      </a:lvl6pPr>
      <a:lvl7pPr marL="0" marR="0" indent="5485303" algn="r" defTabSz="1828433" rtl="0" latinLnBrk="0">
        <a:lnSpc>
          <a:spcPct val="100000"/>
        </a:lnSpc>
        <a:spcBef>
          <a:spcPts val="0"/>
        </a:spcBef>
        <a:spcAft>
          <a:spcPts val="0"/>
        </a:spcAft>
        <a:buClrTx/>
        <a:buSzTx/>
        <a:buFontTx/>
        <a:buNone/>
        <a:tabLst/>
        <a:defRPr b="0" baseline="0" cap="none" i="0" spc="0" strike="noStrike" sz="2300" u="none">
          <a:ln>
            <a:noFill/>
          </a:ln>
          <a:solidFill>
            <a:schemeClr val="tx1"/>
          </a:solidFill>
          <a:uFillTx/>
          <a:latin typeface="+mn-lt"/>
          <a:ea typeface="+mn-ea"/>
          <a:cs typeface="+mn-cs"/>
          <a:sym typeface="Calibri"/>
        </a:defRPr>
      </a:lvl7pPr>
      <a:lvl8pPr marL="0" marR="0" indent="6399519" algn="r" defTabSz="1828433" rtl="0" latinLnBrk="0">
        <a:lnSpc>
          <a:spcPct val="100000"/>
        </a:lnSpc>
        <a:spcBef>
          <a:spcPts val="0"/>
        </a:spcBef>
        <a:spcAft>
          <a:spcPts val="0"/>
        </a:spcAft>
        <a:buClrTx/>
        <a:buSzTx/>
        <a:buFontTx/>
        <a:buNone/>
        <a:tabLst/>
        <a:defRPr b="0" baseline="0" cap="none" i="0" spc="0" strike="noStrike" sz="2300" u="none">
          <a:ln>
            <a:noFill/>
          </a:ln>
          <a:solidFill>
            <a:schemeClr val="tx1"/>
          </a:solidFill>
          <a:uFillTx/>
          <a:latin typeface="+mn-lt"/>
          <a:ea typeface="+mn-ea"/>
          <a:cs typeface="+mn-cs"/>
          <a:sym typeface="Calibri"/>
        </a:defRPr>
      </a:lvl8pPr>
      <a:lvl9pPr marL="0" marR="0" indent="7313737" algn="r" defTabSz="1828433" rtl="0" latinLnBrk="0">
        <a:lnSpc>
          <a:spcPct val="100000"/>
        </a:lnSpc>
        <a:spcBef>
          <a:spcPts val="0"/>
        </a:spcBef>
        <a:spcAft>
          <a:spcPts val="0"/>
        </a:spcAft>
        <a:buClrTx/>
        <a:buSzTx/>
        <a:buFontTx/>
        <a:buNone/>
        <a:tabLst/>
        <a:defRPr b="0" baseline="0" cap="none" i="0" spc="0" strike="noStrike" sz="23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0" name="Group 12"/>
          <p:cNvGrpSpPr/>
          <p:nvPr/>
        </p:nvGrpSpPr>
        <p:grpSpPr>
          <a:xfrm>
            <a:off x="3755571" y="1069082"/>
            <a:ext cx="12854527" cy="1604062"/>
            <a:chOff x="0" y="0"/>
            <a:chExt cx="12854526" cy="1604061"/>
          </a:xfrm>
        </p:grpSpPr>
        <p:sp>
          <p:nvSpPr>
            <p:cNvPr id="68" name="TextBox 14"/>
            <p:cNvSpPr txBox="1"/>
            <p:nvPr/>
          </p:nvSpPr>
          <p:spPr>
            <a:xfrm>
              <a:off x="0" y="293421"/>
              <a:ext cx="12854527" cy="1310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8000">
                  <a:solidFill>
                    <a:srgbClr val="535353"/>
                  </a:solidFill>
                  <a:latin typeface="BebasNeue"/>
                  <a:ea typeface="BebasNeue"/>
                  <a:cs typeface="BebasNeue"/>
                  <a:sym typeface="BebasNeue"/>
                </a:defRPr>
              </a:lvl1pPr>
            </a:lstStyle>
            <a:p>
              <a:pPr/>
              <a:r>
                <a:t>Les scénarios</a:t>
              </a:r>
            </a:p>
          </p:txBody>
        </p:sp>
        <p:sp>
          <p:nvSpPr>
            <p:cNvPr id="69" name="Rectangle 16"/>
            <p:cNvSpPr/>
            <p:nvPr/>
          </p:nvSpPr>
          <p:spPr>
            <a:xfrm>
              <a:off x="0" y="0"/>
              <a:ext cx="2143126" cy="104554"/>
            </a:xfrm>
            <a:prstGeom prst="rect">
              <a:avLst/>
            </a:prstGeom>
            <a:solidFill>
              <a:srgbClr val="5CB74F"/>
            </a:solidFill>
            <a:ln w="12700" cap="flat">
              <a:noFill/>
              <a:miter lim="400000"/>
            </a:ln>
            <a:effectLst/>
          </p:spPr>
          <p:txBody>
            <a:bodyPr wrap="square" lIns="45719" tIns="45719" rIns="45719" bIns="45719" numCol="1" anchor="ctr">
              <a:noAutofit/>
            </a:bodyPr>
            <a:lstStyle/>
            <a:p>
              <a:pPr>
                <a:defRPr>
                  <a:solidFill>
                    <a:srgbClr val="FFFFFF"/>
                  </a:solidFill>
                </a:defRPr>
              </a:pPr>
            </a:p>
          </p:txBody>
        </p:sp>
      </p:grpSp>
      <p:sp>
        <p:nvSpPr>
          <p:cNvPr id="71" name="Rectangle 17"/>
          <p:cNvSpPr/>
          <p:nvPr/>
        </p:nvSpPr>
        <p:spPr>
          <a:xfrm>
            <a:off x="1" y="0"/>
            <a:ext cx="2514601" cy="13716000"/>
          </a:xfrm>
          <a:prstGeom prst="rect">
            <a:avLst/>
          </a:prstGeom>
          <a:solidFill>
            <a:srgbClr val="5CB74F"/>
          </a:solidFill>
          <a:ln w="12700">
            <a:miter lim="400000"/>
          </a:ln>
        </p:spPr>
        <p:txBody>
          <a:bodyPr lIns="45719" rIns="45719" anchor="ctr"/>
          <a:lstStyle/>
          <a:p>
            <a:pPr algn="ctr">
              <a:defRPr>
                <a:solidFill>
                  <a:srgbClr val="FFFFFF"/>
                </a:solidFill>
              </a:defRPr>
            </a:pPr>
          </a:p>
        </p:txBody>
      </p:sp>
      <p:sp>
        <p:nvSpPr>
          <p:cNvPr id="72" name="Numéro de diapositive"/>
          <p:cNvSpPr txBox="1"/>
          <p:nvPr>
            <p:ph type="sldNum" sz="quarter" idx="4294967295"/>
          </p:nvPr>
        </p:nvSpPr>
        <p:spPr>
          <a:xfrm>
            <a:off x="23622000" y="13132666"/>
            <a:ext cx="480663" cy="535941"/>
          </a:xfrm>
          <a:prstGeom prst="rect">
            <a:avLst/>
          </a:prstGeom>
          <a:extLst>
            <a:ext uri="{C572A759-6A51-4108-AA02-DFA0A04FC94B}">
              <ma14:wrappingTextBoxFlag xmlns:ma14="http://schemas.microsoft.com/office/mac/drawingml/2011/main" val="1"/>
            </a:ext>
          </a:extLst>
        </p:spPr>
        <p:txBody>
          <a:bodyPr wrap="square"/>
          <a:lstStyle>
            <a:lvl1pPr>
              <a:defRPr sz="3000"/>
            </a:lvl1pPr>
          </a:lstStyle>
          <a:p>
            <a:pPr/>
            <a:fld id="{86CB4B4D-7CA3-9044-876B-883B54F8677D}" type="slidenum"/>
          </a:p>
        </p:txBody>
      </p:sp>
      <p:sp>
        <p:nvSpPr>
          <p:cNvPr id="73" name="Texte"/>
          <p:cNvSpPr txBox="1"/>
          <p:nvPr/>
        </p:nvSpPr>
        <p:spPr>
          <a:xfrm>
            <a:off x="2273300" y="1270000"/>
            <a:ext cx="180340" cy="447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ts val="2800"/>
              </a:lnSpc>
              <a:defRPr sz="1200">
                <a:solidFill>
                  <a:srgbClr val="000000"/>
                </a:solidFill>
                <a:latin typeface="Times"/>
                <a:ea typeface="Times"/>
                <a:cs typeface="Times"/>
                <a:sym typeface="Times"/>
              </a:defRPr>
            </a:lvl1pPr>
          </a:lstStyle>
          <a:p>
            <a:pPr/>
            <a:r>
              <a:t> </a:t>
            </a:r>
          </a:p>
        </p:txBody>
      </p:sp>
      <p:sp>
        <p:nvSpPr>
          <p:cNvPr id="74" name="Groupe"/>
          <p:cNvSpPr/>
          <p:nvPr/>
        </p:nvSpPr>
        <p:spPr>
          <a:xfrm>
            <a:off x="11662057" y="7900459"/>
            <a:ext cx="817227" cy="983426"/>
          </a:xfrm>
          <a:prstGeom prst="rect">
            <a:avLst/>
          </a:prstGeom>
          <a:solidFill>
            <a:srgbClr val="FFFFFF"/>
          </a:solidFill>
          <a:ln w="12700">
            <a:miter lim="400000"/>
          </a:ln>
        </p:spPr>
        <p:txBody>
          <a:bodyPr lIns="45719" rIns="45719" anchor="ctr"/>
          <a:lstStyle/>
          <a:p>
            <a:pPr/>
          </a:p>
        </p:txBody>
      </p:sp>
      <p:sp>
        <p:nvSpPr>
          <p:cNvPr id="75" name="Ligne"/>
          <p:cNvSpPr/>
          <p:nvPr/>
        </p:nvSpPr>
        <p:spPr>
          <a:xfrm flipH="1">
            <a:off x="12070670" y="4173667"/>
            <a:ext cx="1" cy="7315201"/>
          </a:xfrm>
          <a:prstGeom prst="line">
            <a:avLst/>
          </a:prstGeom>
          <a:ln w="19050">
            <a:solidFill>
              <a:srgbClr val="BFBFBF"/>
            </a:solidFill>
            <a:prstDash val="dot"/>
            <a:bevel/>
          </a:ln>
        </p:spPr>
        <p:txBody>
          <a:bodyPr lIns="45719" rIns="45719"/>
          <a:lstStyle/>
          <a:p>
            <a:pPr defTabSz="457200">
              <a:defRPr sz="1200">
                <a:solidFill>
                  <a:srgbClr val="000000"/>
                </a:solidFill>
                <a:latin typeface="+mn-lt"/>
                <a:ea typeface="+mn-ea"/>
                <a:cs typeface="+mn-cs"/>
                <a:sym typeface="Helvetica"/>
              </a:defRPr>
            </a:pPr>
          </a:p>
        </p:txBody>
      </p:sp>
      <p:sp>
        <p:nvSpPr>
          <p:cNvPr id="76" name="Cercle"/>
          <p:cNvSpPr/>
          <p:nvPr/>
        </p:nvSpPr>
        <p:spPr>
          <a:xfrm>
            <a:off x="4105861" y="4039416"/>
            <a:ext cx="1078713" cy="1078993"/>
          </a:xfrm>
          <a:prstGeom prst="ellipse">
            <a:avLst/>
          </a:prstGeom>
          <a:solidFill>
            <a:srgbClr val="81DC64"/>
          </a:solidFill>
          <a:ln w="12700">
            <a:miter lim="400000"/>
          </a:ln>
        </p:spPr>
        <p:txBody>
          <a:bodyPr lIns="45719" rIns="45719" anchor="ctr"/>
          <a:lstStyle/>
          <a:p>
            <a:pPr algn="ctr">
              <a:defRPr>
                <a:solidFill>
                  <a:srgbClr val="91969B"/>
                </a:solidFill>
                <a:latin typeface="Roboto Light"/>
                <a:ea typeface="Roboto Light"/>
                <a:cs typeface="Roboto Light"/>
                <a:sym typeface="Roboto Light"/>
              </a:defRPr>
            </a:pPr>
          </a:p>
        </p:txBody>
      </p:sp>
      <p:grpSp>
        <p:nvGrpSpPr>
          <p:cNvPr id="79" name="Groupe"/>
          <p:cNvGrpSpPr/>
          <p:nvPr/>
        </p:nvGrpSpPr>
        <p:grpSpPr>
          <a:xfrm>
            <a:off x="5258527" y="3973590"/>
            <a:ext cx="3218213" cy="1210645"/>
            <a:chOff x="0" y="0"/>
            <a:chExt cx="3218212" cy="1210644"/>
          </a:xfrm>
        </p:grpSpPr>
        <p:sp>
          <p:nvSpPr>
            <p:cNvPr id="77" name="Jeu de données réelles"/>
            <p:cNvSpPr txBox="1"/>
            <p:nvPr/>
          </p:nvSpPr>
          <p:spPr>
            <a:xfrm>
              <a:off x="7915" y="616804"/>
              <a:ext cx="3210298" cy="593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spAutoFit/>
            </a:bodyPr>
            <a:lstStyle>
              <a:lvl1pPr>
                <a:lnSpc>
                  <a:spcPts val="3300"/>
                </a:lnSpc>
                <a:defRPr sz="2200">
                  <a:solidFill>
                    <a:srgbClr val="91969B"/>
                  </a:solidFill>
                  <a:latin typeface="Roboto Light"/>
                  <a:ea typeface="Roboto Light"/>
                  <a:cs typeface="Roboto Light"/>
                  <a:sym typeface="Roboto Light"/>
                </a:defRPr>
              </a:lvl1pPr>
            </a:lstStyle>
            <a:p>
              <a:pPr/>
              <a:r>
                <a:t>Jeu de données réelles</a:t>
              </a:r>
            </a:p>
          </p:txBody>
        </p:sp>
        <p:sp>
          <p:nvSpPr>
            <p:cNvPr id="78" name="Scénario initial"/>
            <p:cNvSpPr txBox="1"/>
            <p:nvPr/>
          </p:nvSpPr>
          <p:spPr>
            <a:xfrm>
              <a:off x="0" y="0"/>
              <a:ext cx="2519099" cy="6527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21" tIns="91421" rIns="91421" bIns="91421" numCol="1" anchor="t">
              <a:spAutoFit/>
            </a:bodyPr>
            <a:lstStyle>
              <a:lvl1pPr>
                <a:lnSpc>
                  <a:spcPct val="130000"/>
                </a:lnSpc>
                <a:defRPr sz="2800">
                  <a:solidFill>
                    <a:srgbClr val="91969B"/>
                  </a:solidFill>
                  <a:latin typeface="Roboto Regular"/>
                  <a:ea typeface="Roboto Regular"/>
                  <a:cs typeface="Roboto Regular"/>
                  <a:sym typeface="Roboto Regular"/>
                </a:defRPr>
              </a:lvl1pPr>
            </a:lstStyle>
            <a:p>
              <a:pPr>
                <a:defRPr sz="3600">
                  <a:latin typeface="+mn-lt"/>
                  <a:ea typeface="+mn-ea"/>
                  <a:cs typeface="+mn-cs"/>
                  <a:sym typeface="Helvetica"/>
                </a:defRPr>
              </a:pPr>
              <a:r>
                <a:rPr sz="2800">
                  <a:latin typeface="Roboto Regular"/>
                  <a:ea typeface="Roboto Regular"/>
                  <a:cs typeface="Roboto Regular"/>
                  <a:sym typeface="Roboto Regular"/>
                </a:rPr>
                <a:t>Scénario initial</a:t>
              </a:r>
            </a:p>
          </p:txBody>
        </p:sp>
      </p:grpSp>
      <p:sp>
        <p:nvSpPr>
          <p:cNvPr id="80" name="Figure"/>
          <p:cNvSpPr/>
          <p:nvPr/>
        </p:nvSpPr>
        <p:spPr>
          <a:xfrm>
            <a:off x="4355597" y="4312065"/>
            <a:ext cx="578852" cy="5070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97" y="11778"/>
                </a:moveTo>
                <a:cubicBezTo>
                  <a:pt x="11177" y="16424"/>
                  <a:pt x="11177" y="16424"/>
                  <a:pt x="11177" y="16424"/>
                </a:cubicBezTo>
                <a:cubicBezTo>
                  <a:pt x="11177" y="16709"/>
                  <a:pt x="10926" y="16709"/>
                  <a:pt x="10926" y="16709"/>
                </a:cubicBezTo>
                <a:cubicBezTo>
                  <a:pt x="10674" y="16709"/>
                  <a:pt x="10674" y="16709"/>
                  <a:pt x="10423" y="16424"/>
                </a:cubicBezTo>
                <a:cubicBezTo>
                  <a:pt x="539" y="11778"/>
                  <a:pt x="539" y="11778"/>
                  <a:pt x="539" y="11778"/>
                </a:cubicBezTo>
                <a:cubicBezTo>
                  <a:pt x="252" y="11778"/>
                  <a:pt x="0" y="11208"/>
                  <a:pt x="0" y="10922"/>
                </a:cubicBezTo>
                <a:cubicBezTo>
                  <a:pt x="0" y="10066"/>
                  <a:pt x="539" y="9781"/>
                  <a:pt x="1042" y="9781"/>
                </a:cubicBezTo>
                <a:cubicBezTo>
                  <a:pt x="1294" y="9781"/>
                  <a:pt x="1294" y="9781"/>
                  <a:pt x="1545" y="9781"/>
                </a:cubicBezTo>
                <a:cubicBezTo>
                  <a:pt x="10926" y="14101"/>
                  <a:pt x="10926" y="14101"/>
                  <a:pt x="10926" y="14101"/>
                </a:cubicBezTo>
                <a:cubicBezTo>
                  <a:pt x="20342" y="9781"/>
                  <a:pt x="20342" y="9781"/>
                  <a:pt x="20342" y="9781"/>
                </a:cubicBezTo>
                <a:lnTo>
                  <a:pt x="20594" y="9781"/>
                </a:lnTo>
                <a:cubicBezTo>
                  <a:pt x="21348" y="9781"/>
                  <a:pt x="21600" y="10066"/>
                  <a:pt x="21600" y="10922"/>
                </a:cubicBezTo>
                <a:cubicBezTo>
                  <a:pt x="21600" y="11208"/>
                  <a:pt x="21348" y="11778"/>
                  <a:pt x="21097" y="11778"/>
                </a:cubicBezTo>
                <a:close/>
                <a:moveTo>
                  <a:pt x="21097" y="6888"/>
                </a:moveTo>
                <a:cubicBezTo>
                  <a:pt x="11177" y="11493"/>
                  <a:pt x="11177" y="11493"/>
                  <a:pt x="11177" y="11493"/>
                </a:cubicBezTo>
                <a:lnTo>
                  <a:pt x="10926" y="11493"/>
                </a:lnTo>
                <a:cubicBezTo>
                  <a:pt x="10674" y="11493"/>
                  <a:pt x="10674" y="11493"/>
                  <a:pt x="10423" y="11493"/>
                </a:cubicBezTo>
                <a:cubicBezTo>
                  <a:pt x="539" y="6888"/>
                  <a:pt x="539" y="6888"/>
                  <a:pt x="539" y="6888"/>
                </a:cubicBezTo>
                <a:cubicBezTo>
                  <a:pt x="252" y="6602"/>
                  <a:pt x="0" y="6317"/>
                  <a:pt x="0" y="5746"/>
                </a:cubicBezTo>
                <a:cubicBezTo>
                  <a:pt x="0" y="5461"/>
                  <a:pt x="252" y="4891"/>
                  <a:pt x="539" y="4891"/>
                </a:cubicBezTo>
                <a:cubicBezTo>
                  <a:pt x="10423" y="285"/>
                  <a:pt x="10423" y="285"/>
                  <a:pt x="10423" y="285"/>
                </a:cubicBezTo>
                <a:cubicBezTo>
                  <a:pt x="10674" y="0"/>
                  <a:pt x="10674" y="0"/>
                  <a:pt x="10926" y="0"/>
                </a:cubicBezTo>
                <a:cubicBezTo>
                  <a:pt x="10926" y="0"/>
                  <a:pt x="11177" y="0"/>
                  <a:pt x="11177" y="285"/>
                </a:cubicBezTo>
                <a:cubicBezTo>
                  <a:pt x="21097" y="4891"/>
                  <a:pt x="21097" y="4891"/>
                  <a:pt x="21097" y="4891"/>
                </a:cubicBezTo>
                <a:cubicBezTo>
                  <a:pt x="21348" y="4891"/>
                  <a:pt x="21600" y="5461"/>
                  <a:pt x="21600" y="5746"/>
                </a:cubicBezTo>
                <a:cubicBezTo>
                  <a:pt x="21600" y="6317"/>
                  <a:pt x="21348" y="6602"/>
                  <a:pt x="21097" y="6888"/>
                </a:cubicBezTo>
                <a:close/>
                <a:moveTo>
                  <a:pt x="1042" y="14672"/>
                </a:moveTo>
                <a:cubicBezTo>
                  <a:pt x="1294" y="14672"/>
                  <a:pt x="1294" y="14672"/>
                  <a:pt x="1545" y="14672"/>
                </a:cubicBezTo>
                <a:cubicBezTo>
                  <a:pt x="10926" y="19277"/>
                  <a:pt x="10926" y="19277"/>
                  <a:pt x="10926" y="19277"/>
                </a:cubicBezTo>
                <a:cubicBezTo>
                  <a:pt x="20342" y="14672"/>
                  <a:pt x="20342" y="14672"/>
                  <a:pt x="20342" y="14672"/>
                </a:cubicBezTo>
                <a:lnTo>
                  <a:pt x="20594" y="14672"/>
                </a:lnTo>
                <a:cubicBezTo>
                  <a:pt x="21348" y="14672"/>
                  <a:pt x="21600" y="15242"/>
                  <a:pt x="21600" y="15813"/>
                </a:cubicBezTo>
                <a:cubicBezTo>
                  <a:pt x="21600" y="16424"/>
                  <a:pt x="21348" y="16709"/>
                  <a:pt x="21097" y="16995"/>
                </a:cubicBezTo>
                <a:cubicBezTo>
                  <a:pt x="11177" y="21600"/>
                  <a:pt x="11177" y="21600"/>
                  <a:pt x="11177" y="21600"/>
                </a:cubicBezTo>
                <a:lnTo>
                  <a:pt x="10926" y="21600"/>
                </a:lnTo>
                <a:cubicBezTo>
                  <a:pt x="10674" y="21600"/>
                  <a:pt x="10674" y="21600"/>
                  <a:pt x="10423" y="21600"/>
                </a:cubicBezTo>
                <a:cubicBezTo>
                  <a:pt x="539" y="16995"/>
                  <a:pt x="539" y="16995"/>
                  <a:pt x="539" y="16995"/>
                </a:cubicBezTo>
                <a:cubicBezTo>
                  <a:pt x="252" y="16709"/>
                  <a:pt x="0" y="16424"/>
                  <a:pt x="0" y="15813"/>
                </a:cubicBezTo>
                <a:cubicBezTo>
                  <a:pt x="0" y="15242"/>
                  <a:pt x="539" y="14672"/>
                  <a:pt x="1042" y="14672"/>
                </a:cubicBezTo>
                <a:close/>
              </a:path>
            </a:pathLst>
          </a:custGeom>
          <a:solidFill>
            <a:srgbClr val="FFFFFF"/>
          </a:solidFill>
          <a:ln w="12700">
            <a:miter lim="400000"/>
          </a:ln>
        </p:spPr>
        <p:txBody>
          <a:bodyPr lIns="45719" rIns="45719" anchor="ctr"/>
          <a:lstStyle/>
          <a:p>
            <a:pPr>
              <a:defRPr>
                <a:solidFill>
                  <a:srgbClr val="91969B"/>
                </a:solidFill>
                <a:latin typeface="Roboto Light"/>
                <a:ea typeface="Roboto Light"/>
                <a:cs typeface="Roboto Light"/>
                <a:sym typeface="Roboto Light"/>
              </a:defRPr>
            </a:pPr>
          </a:p>
        </p:txBody>
      </p:sp>
      <p:sp>
        <p:nvSpPr>
          <p:cNvPr id="81" name="Cercle"/>
          <p:cNvSpPr/>
          <p:nvPr/>
        </p:nvSpPr>
        <p:spPr>
          <a:xfrm>
            <a:off x="4095503" y="6599621"/>
            <a:ext cx="1078713" cy="1078993"/>
          </a:xfrm>
          <a:prstGeom prst="ellipse">
            <a:avLst/>
          </a:prstGeom>
          <a:solidFill>
            <a:srgbClr val="81DC64"/>
          </a:solidFill>
          <a:ln w="12700">
            <a:miter lim="400000"/>
          </a:ln>
        </p:spPr>
        <p:txBody>
          <a:bodyPr lIns="45719" rIns="45719" anchor="ctr"/>
          <a:lstStyle/>
          <a:p>
            <a:pPr algn="ctr">
              <a:defRPr>
                <a:solidFill>
                  <a:srgbClr val="91969B"/>
                </a:solidFill>
                <a:latin typeface="Roboto Light"/>
                <a:ea typeface="Roboto Light"/>
                <a:cs typeface="Roboto Light"/>
                <a:sym typeface="Roboto Light"/>
              </a:defRPr>
            </a:pPr>
          </a:p>
        </p:txBody>
      </p:sp>
      <p:grpSp>
        <p:nvGrpSpPr>
          <p:cNvPr id="84" name="Groupe"/>
          <p:cNvGrpSpPr/>
          <p:nvPr/>
        </p:nvGrpSpPr>
        <p:grpSpPr>
          <a:xfrm>
            <a:off x="5412275" y="6553382"/>
            <a:ext cx="3210298" cy="1629746"/>
            <a:chOff x="0" y="0"/>
            <a:chExt cx="3210297" cy="1629744"/>
          </a:xfrm>
        </p:grpSpPr>
        <p:sp>
          <p:nvSpPr>
            <p:cNvPr id="82" name="Jeu de données modifié selon les besoins"/>
            <p:cNvSpPr txBox="1"/>
            <p:nvPr/>
          </p:nvSpPr>
          <p:spPr>
            <a:xfrm>
              <a:off x="0" y="616804"/>
              <a:ext cx="3210298" cy="10129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spAutoFit/>
            </a:bodyPr>
            <a:lstStyle>
              <a:lvl1pPr>
                <a:lnSpc>
                  <a:spcPts val="3300"/>
                </a:lnSpc>
                <a:defRPr sz="2200">
                  <a:solidFill>
                    <a:srgbClr val="91969B"/>
                  </a:solidFill>
                  <a:latin typeface="Roboto Light"/>
                  <a:ea typeface="Roboto Light"/>
                  <a:cs typeface="Roboto Light"/>
                  <a:sym typeface="Roboto Light"/>
                </a:defRPr>
              </a:lvl1pPr>
            </a:lstStyle>
            <a:p>
              <a:pPr>
                <a:defRPr sz="3600">
                  <a:latin typeface="+mn-lt"/>
                  <a:ea typeface="+mn-ea"/>
                  <a:cs typeface="+mn-cs"/>
                  <a:sym typeface="Helvetica"/>
                </a:defRPr>
              </a:pPr>
              <a:r>
                <a:rPr sz="2200">
                  <a:latin typeface="Roboto Light"/>
                  <a:ea typeface="Roboto Light"/>
                  <a:cs typeface="Roboto Light"/>
                  <a:sym typeface="Roboto Light"/>
                </a:rPr>
                <a:t>Jeu de données modifié selon les besoins</a:t>
              </a:r>
            </a:p>
          </p:txBody>
        </p:sp>
        <p:sp>
          <p:nvSpPr>
            <p:cNvPr id="83" name="Scénario modifié"/>
            <p:cNvSpPr txBox="1"/>
            <p:nvPr/>
          </p:nvSpPr>
          <p:spPr>
            <a:xfrm>
              <a:off x="0" y="0"/>
              <a:ext cx="2867580" cy="6527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91421" tIns="91421" rIns="91421" bIns="91421" numCol="1" anchor="t">
              <a:spAutoFit/>
            </a:bodyPr>
            <a:lstStyle>
              <a:lvl1pPr>
                <a:lnSpc>
                  <a:spcPct val="130000"/>
                </a:lnSpc>
                <a:defRPr sz="2800">
                  <a:solidFill>
                    <a:srgbClr val="91969B"/>
                  </a:solidFill>
                  <a:latin typeface="Roboto Regular"/>
                  <a:ea typeface="Roboto Regular"/>
                  <a:cs typeface="Roboto Regular"/>
                  <a:sym typeface="Roboto Regular"/>
                </a:defRPr>
              </a:lvl1pPr>
            </a:lstStyle>
            <a:p>
              <a:pPr>
                <a:defRPr sz="3600">
                  <a:latin typeface="+mn-lt"/>
                  <a:ea typeface="+mn-ea"/>
                  <a:cs typeface="+mn-cs"/>
                  <a:sym typeface="Helvetica"/>
                </a:defRPr>
              </a:pPr>
              <a:r>
                <a:rPr sz="2800">
                  <a:latin typeface="Roboto Regular"/>
                  <a:ea typeface="Roboto Regular"/>
                  <a:cs typeface="Roboto Regular"/>
                  <a:sym typeface="Roboto Regular"/>
                </a:rPr>
                <a:t>Scénario modifié</a:t>
              </a:r>
            </a:p>
          </p:txBody>
        </p:sp>
      </p:grpSp>
      <p:sp>
        <p:nvSpPr>
          <p:cNvPr id="85" name="Figure"/>
          <p:cNvSpPr/>
          <p:nvPr/>
        </p:nvSpPr>
        <p:spPr>
          <a:xfrm>
            <a:off x="4345239" y="6872271"/>
            <a:ext cx="578851" cy="5070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97" y="11778"/>
                </a:moveTo>
                <a:cubicBezTo>
                  <a:pt x="11177" y="16424"/>
                  <a:pt x="11177" y="16424"/>
                  <a:pt x="11177" y="16424"/>
                </a:cubicBezTo>
                <a:cubicBezTo>
                  <a:pt x="11177" y="16709"/>
                  <a:pt x="10926" y="16709"/>
                  <a:pt x="10926" y="16709"/>
                </a:cubicBezTo>
                <a:cubicBezTo>
                  <a:pt x="10674" y="16709"/>
                  <a:pt x="10674" y="16709"/>
                  <a:pt x="10423" y="16424"/>
                </a:cubicBezTo>
                <a:cubicBezTo>
                  <a:pt x="539" y="11778"/>
                  <a:pt x="539" y="11778"/>
                  <a:pt x="539" y="11778"/>
                </a:cubicBezTo>
                <a:cubicBezTo>
                  <a:pt x="252" y="11778"/>
                  <a:pt x="0" y="11208"/>
                  <a:pt x="0" y="10922"/>
                </a:cubicBezTo>
                <a:cubicBezTo>
                  <a:pt x="0" y="10066"/>
                  <a:pt x="539" y="9781"/>
                  <a:pt x="1042" y="9781"/>
                </a:cubicBezTo>
                <a:cubicBezTo>
                  <a:pt x="1294" y="9781"/>
                  <a:pt x="1294" y="9781"/>
                  <a:pt x="1545" y="9781"/>
                </a:cubicBezTo>
                <a:cubicBezTo>
                  <a:pt x="10926" y="14101"/>
                  <a:pt x="10926" y="14101"/>
                  <a:pt x="10926" y="14101"/>
                </a:cubicBezTo>
                <a:cubicBezTo>
                  <a:pt x="20342" y="9781"/>
                  <a:pt x="20342" y="9781"/>
                  <a:pt x="20342" y="9781"/>
                </a:cubicBezTo>
                <a:lnTo>
                  <a:pt x="20594" y="9781"/>
                </a:lnTo>
                <a:cubicBezTo>
                  <a:pt x="21348" y="9781"/>
                  <a:pt x="21600" y="10066"/>
                  <a:pt x="21600" y="10922"/>
                </a:cubicBezTo>
                <a:cubicBezTo>
                  <a:pt x="21600" y="11208"/>
                  <a:pt x="21348" y="11778"/>
                  <a:pt x="21097" y="11778"/>
                </a:cubicBezTo>
                <a:close/>
                <a:moveTo>
                  <a:pt x="21097" y="6888"/>
                </a:moveTo>
                <a:cubicBezTo>
                  <a:pt x="11177" y="11493"/>
                  <a:pt x="11177" y="11493"/>
                  <a:pt x="11177" y="11493"/>
                </a:cubicBezTo>
                <a:lnTo>
                  <a:pt x="10926" y="11493"/>
                </a:lnTo>
                <a:cubicBezTo>
                  <a:pt x="10674" y="11493"/>
                  <a:pt x="10674" y="11493"/>
                  <a:pt x="10423" y="11493"/>
                </a:cubicBezTo>
                <a:cubicBezTo>
                  <a:pt x="539" y="6888"/>
                  <a:pt x="539" y="6888"/>
                  <a:pt x="539" y="6888"/>
                </a:cubicBezTo>
                <a:cubicBezTo>
                  <a:pt x="252" y="6602"/>
                  <a:pt x="0" y="6317"/>
                  <a:pt x="0" y="5746"/>
                </a:cubicBezTo>
                <a:cubicBezTo>
                  <a:pt x="0" y="5461"/>
                  <a:pt x="252" y="4891"/>
                  <a:pt x="539" y="4891"/>
                </a:cubicBezTo>
                <a:cubicBezTo>
                  <a:pt x="10423" y="285"/>
                  <a:pt x="10423" y="285"/>
                  <a:pt x="10423" y="285"/>
                </a:cubicBezTo>
                <a:cubicBezTo>
                  <a:pt x="10674" y="0"/>
                  <a:pt x="10674" y="0"/>
                  <a:pt x="10926" y="0"/>
                </a:cubicBezTo>
                <a:cubicBezTo>
                  <a:pt x="10926" y="0"/>
                  <a:pt x="11177" y="0"/>
                  <a:pt x="11177" y="285"/>
                </a:cubicBezTo>
                <a:cubicBezTo>
                  <a:pt x="21097" y="4891"/>
                  <a:pt x="21097" y="4891"/>
                  <a:pt x="21097" y="4891"/>
                </a:cubicBezTo>
                <a:cubicBezTo>
                  <a:pt x="21348" y="4891"/>
                  <a:pt x="21600" y="5461"/>
                  <a:pt x="21600" y="5746"/>
                </a:cubicBezTo>
                <a:cubicBezTo>
                  <a:pt x="21600" y="6317"/>
                  <a:pt x="21348" y="6602"/>
                  <a:pt x="21097" y="6888"/>
                </a:cubicBezTo>
                <a:close/>
                <a:moveTo>
                  <a:pt x="1042" y="14672"/>
                </a:moveTo>
                <a:cubicBezTo>
                  <a:pt x="1294" y="14672"/>
                  <a:pt x="1294" y="14672"/>
                  <a:pt x="1545" y="14672"/>
                </a:cubicBezTo>
                <a:cubicBezTo>
                  <a:pt x="10926" y="19277"/>
                  <a:pt x="10926" y="19277"/>
                  <a:pt x="10926" y="19277"/>
                </a:cubicBezTo>
                <a:cubicBezTo>
                  <a:pt x="20342" y="14672"/>
                  <a:pt x="20342" y="14672"/>
                  <a:pt x="20342" y="14672"/>
                </a:cubicBezTo>
                <a:lnTo>
                  <a:pt x="20594" y="14672"/>
                </a:lnTo>
                <a:cubicBezTo>
                  <a:pt x="21348" y="14672"/>
                  <a:pt x="21600" y="15242"/>
                  <a:pt x="21600" y="15813"/>
                </a:cubicBezTo>
                <a:cubicBezTo>
                  <a:pt x="21600" y="16424"/>
                  <a:pt x="21348" y="16709"/>
                  <a:pt x="21097" y="16995"/>
                </a:cubicBezTo>
                <a:cubicBezTo>
                  <a:pt x="11177" y="21600"/>
                  <a:pt x="11177" y="21600"/>
                  <a:pt x="11177" y="21600"/>
                </a:cubicBezTo>
                <a:lnTo>
                  <a:pt x="10926" y="21600"/>
                </a:lnTo>
                <a:cubicBezTo>
                  <a:pt x="10674" y="21600"/>
                  <a:pt x="10674" y="21600"/>
                  <a:pt x="10423" y="21600"/>
                </a:cubicBezTo>
                <a:cubicBezTo>
                  <a:pt x="539" y="16995"/>
                  <a:pt x="539" y="16995"/>
                  <a:pt x="539" y="16995"/>
                </a:cubicBezTo>
                <a:cubicBezTo>
                  <a:pt x="252" y="16709"/>
                  <a:pt x="0" y="16424"/>
                  <a:pt x="0" y="15813"/>
                </a:cubicBezTo>
                <a:cubicBezTo>
                  <a:pt x="0" y="15242"/>
                  <a:pt x="539" y="14672"/>
                  <a:pt x="1042" y="14672"/>
                </a:cubicBezTo>
                <a:close/>
              </a:path>
            </a:pathLst>
          </a:custGeom>
          <a:solidFill>
            <a:srgbClr val="FFFFFF"/>
          </a:solidFill>
          <a:ln w="12700">
            <a:miter lim="400000"/>
          </a:ln>
        </p:spPr>
        <p:txBody>
          <a:bodyPr lIns="45719" rIns="45719" anchor="ctr"/>
          <a:lstStyle/>
          <a:p>
            <a:pPr>
              <a:defRPr>
                <a:solidFill>
                  <a:srgbClr val="91969B"/>
                </a:solidFill>
                <a:latin typeface="Roboto Light"/>
                <a:ea typeface="Roboto Light"/>
                <a:cs typeface="Roboto Light"/>
                <a:sym typeface="Roboto Light"/>
              </a:defRPr>
            </a:pPr>
          </a:p>
        </p:txBody>
      </p:sp>
      <p:grpSp>
        <p:nvGrpSpPr>
          <p:cNvPr id="92" name="Groupe"/>
          <p:cNvGrpSpPr/>
          <p:nvPr/>
        </p:nvGrpSpPr>
        <p:grpSpPr>
          <a:xfrm>
            <a:off x="4036635" y="9133176"/>
            <a:ext cx="4749408" cy="2048846"/>
            <a:chOff x="0" y="0"/>
            <a:chExt cx="4749406" cy="2048844"/>
          </a:xfrm>
        </p:grpSpPr>
        <p:grpSp>
          <p:nvGrpSpPr>
            <p:cNvPr id="88" name="Groupe"/>
            <p:cNvGrpSpPr/>
            <p:nvPr/>
          </p:nvGrpSpPr>
          <p:grpSpPr>
            <a:xfrm>
              <a:off x="1407948" y="0"/>
              <a:ext cx="3341460" cy="2048845"/>
              <a:chOff x="0" y="0"/>
              <a:chExt cx="3341458" cy="2048844"/>
            </a:xfrm>
          </p:grpSpPr>
          <p:sp>
            <p:nvSpPr>
              <p:cNvPr id="86" name="Plusieurs simulations avec différents scénarios"/>
              <p:cNvSpPr txBox="1"/>
              <p:nvPr/>
            </p:nvSpPr>
            <p:spPr>
              <a:xfrm>
                <a:off x="8218" y="616804"/>
                <a:ext cx="3333241" cy="1432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Autofit/>
              </a:bodyPr>
              <a:lstStyle>
                <a:lvl1pPr>
                  <a:lnSpc>
                    <a:spcPts val="3300"/>
                  </a:lnSpc>
                  <a:defRPr sz="2200">
                    <a:solidFill>
                      <a:srgbClr val="91969B"/>
                    </a:solidFill>
                    <a:latin typeface="Roboto Light"/>
                    <a:ea typeface="Roboto Light"/>
                    <a:cs typeface="Roboto Light"/>
                    <a:sym typeface="Roboto Light"/>
                  </a:defRPr>
                </a:lvl1pPr>
              </a:lstStyle>
              <a:p>
                <a:pPr>
                  <a:defRPr sz="3600">
                    <a:latin typeface="+mn-lt"/>
                    <a:ea typeface="+mn-ea"/>
                    <a:cs typeface="+mn-cs"/>
                    <a:sym typeface="Helvetica"/>
                  </a:defRPr>
                </a:pPr>
                <a:r>
                  <a:rPr sz="2200">
                    <a:latin typeface="Roboto Light"/>
                    <a:ea typeface="Roboto Light"/>
                    <a:cs typeface="Roboto Light"/>
                    <a:sym typeface="Roboto Light"/>
                  </a:rPr>
                  <a:t>Plusieurs simulations avec différents scénarios </a:t>
                </a:r>
              </a:p>
            </p:txBody>
          </p:sp>
          <p:sp>
            <p:nvSpPr>
              <p:cNvPr id="87" name="Flexibilité"/>
              <p:cNvSpPr txBox="1"/>
              <p:nvPr/>
            </p:nvSpPr>
            <p:spPr>
              <a:xfrm>
                <a:off x="0" y="0"/>
                <a:ext cx="1848470" cy="65274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Autofit/>
              </a:bodyPr>
              <a:lstStyle>
                <a:lvl1pPr>
                  <a:lnSpc>
                    <a:spcPct val="130000"/>
                  </a:lnSpc>
                  <a:defRPr sz="2800">
                    <a:solidFill>
                      <a:srgbClr val="91969B"/>
                    </a:solidFill>
                    <a:latin typeface="Roboto Regular"/>
                    <a:ea typeface="Roboto Regular"/>
                    <a:cs typeface="Roboto Regular"/>
                    <a:sym typeface="Roboto Regular"/>
                  </a:defRPr>
                </a:lvl1pPr>
              </a:lstStyle>
              <a:p>
                <a:pPr/>
                <a:r>
                  <a:t>Flexibilité </a:t>
                </a:r>
              </a:p>
            </p:txBody>
          </p:sp>
        </p:grpSp>
        <p:grpSp>
          <p:nvGrpSpPr>
            <p:cNvPr id="91" name="Groupe"/>
            <p:cNvGrpSpPr/>
            <p:nvPr/>
          </p:nvGrpSpPr>
          <p:grpSpPr>
            <a:xfrm>
              <a:off x="0" y="65826"/>
              <a:ext cx="1120024" cy="1078993"/>
              <a:chOff x="0" y="0"/>
              <a:chExt cx="1120023" cy="1078991"/>
            </a:xfrm>
          </p:grpSpPr>
          <p:sp>
            <p:nvSpPr>
              <p:cNvPr id="89" name="Ovale"/>
              <p:cNvSpPr/>
              <p:nvPr/>
            </p:nvSpPr>
            <p:spPr>
              <a:xfrm>
                <a:off x="-1" y="-1"/>
                <a:ext cx="1120025" cy="1078994"/>
              </a:xfrm>
              <a:prstGeom prst="ellipse">
                <a:avLst/>
              </a:prstGeom>
              <a:solidFill>
                <a:srgbClr val="81DC64"/>
              </a:solidFill>
              <a:ln w="12700" cap="flat">
                <a:noFill/>
                <a:miter lim="400000"/>
              </a:ln>
              <a:effectLst/>
            </p:spPr>
            <p:txBody>
              <a:bodyPr wrap="square" lIns="45719" tIns="45719" rIns="45719" bIns="45719" numCol="1" anchor="ctr">
                <a:noAutofit/>
              </a:bodyPr>
              <a:lstStyle/>
              <a:p>
                <a:pPr algn="ctr">
                  <a:defRPr>
                    <a:solidFill>
                      <a:srgbClr val="91969B"/>
                    </a:solidFill>
                    <a:latin typeface="Roboto Light"/>
                    <a:ea typeface="Roboto Light"/>
                    <a:cs typeface="Roboto Light"/>
                    <a:sym typeface="Roboto Light"/>
                  </a:defRPr>
                </a:pPr>
              </a:p>
            </p:txBody>
          </p:sp>
          <p:sp>
            <p:nvSpPr>
              <p:cNvPr id="90" name="Figure"/>
              <p:cNvSpPr/>
              <p:nvPr/>
            </p:nvSpPr>
            <p:spPr>
              <a:xfrm>
                <a:off x="259299" y="272649"/>
                <a:ext cx="601020" cy="5070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97" y="11778"/>
                    </a:moveTo>
                    <a:cubicBezTo>
                      <a:pt x="11177" y="16424"/>
                      <a:pt x="11177" y="16424"/>
                      <a:pt x="11177" y="16424"/>
                    </a:cubicBezTo>
                    <a:cubicBezTo>
                      <a:pt x="11177" y="16709"/>
                      <a:pt x="10926" y="16709"/>
                      <a:pt x="10926" y="16709"/>
                    </a:cubicBezTo>
                    <a:cubicBezTo>
                      <a:pt x="10674" y="16709"/>
                      <a:pt x="10674" y="16709"/>
                      <a:pt x="10423" y="16424"/>
                    </a:cubicBezTo>
                    <a:cubicBezTo>
                      <a:pt x="539" y="11778"/>
                      <a:pt x="539" y="11778"/>
                      <a:pt x="539" y="11778"/>
                    </a:cubicBezTo>
                    <a:cubicBezTo>
                      <a:pt x="252" y="11778"/>
                      <a:pt x="0" y="11208"/>
                      <a:pt x="0" y="10922"/>
                    </a:cubicBezTo>
                    <a:cubicBezTo>
                      <a:pt x="0" y="10066"/>
                      <a:pt x="539" y="9781"/>
                      <a:pt x="1042" y="9781"/>
                    </a:cubicBezTo>
                    <a:cubicBezTo>
                      <a:pt x="1294" y="9781"/>
                      <a:pt x="1294" y="9781"/>
                      <a:pt x="1545" y="9781"/>
                    </a:cubicBezTo>
                    <a:cubicBezTo>
                      <a:pt x="10926" y="14101"/>
                      <a:pt x="10926" y="14101"/>
                      <a:pt x="10926" y="14101"/>
                    </a:cubicBezTo>
                    <a:cubicBezTo>
                      <a:pt x="20342" y="9781"/>
                      <a:pt x="20342" y="9781"/>
                      <a:pt x="20342" y="9781"/>
                    </a:cubicBezTo>
                    <a:lnTo>
                      <a:pt x="20594" y="9781"/>
                    </a:lnTo>
                    <a:cubicBezTo>
                      <a:pt x="21348" y="9781"/>
                      <a:pt x="21600" y="10066"/>
                      <a:pt x="21600" y="10922"/>
                    </a:cubicBezTo>
                    <a:cubicBezTo>
                      <a:pt x="21600" y="11208"/>
                      <a:pt x="21348" y="11778"/>
                      <a:pt x="21097" y="11778"/>
                    </a:cubicBezTo>
                    <a:close/>
                    <a:moveTo>
                      <a:pt x="21097" y="6888"/>
                    </a:moveTo>
                    <a:cubicBezTo>
                      <a:pt x="11177" y="11493"/>
                      <a:pt x="11177" y="11493"/>
                      <a:pt x="11177" y="11493"/>
                    </a:cubicBezTo>
                    <a:lnTo>
                      <a:pt x="10926" y="11493"/>
                    </a:lnTo>
                    <a:cubicBezTo>
                      <a:pt x="10674" y="11493"/>
                      <a:pt x="10674" y="11493"/>
                      <a:pt x="10423" y="11493"/>
                    </a:cubicBezTo>
                    <a:cubicBezTo>
                      <a:pt x="539" y="6888"/>
                      <a:pt x="539" y="6888"/>
                      <a:pt x="539" y="6888"/>
                    </a:cubicBezTo>
                    <a:cubicBezTo>
                      <a:pt x="252" y="6602"/>
                      <a:pt x="0" y="6317"/>
                      <a:pt x="0" y="5746"/>
                    </a:cubicBezTo>
                    <a:cubicBezTo>
                      <a:pt x="0" y="5461"/>
                      <a:pt x="252" y="4891"/>
                      <a:pt x="539" y="4891"/>
                    </a:cubicBezTo>
                    <a:cubicBezTo>
                      <a:pt x="10423" y="285"/>
                      <a:pt x="10423" y="285"/>
                      <a:pt x="10423" y="285"/>
                    </a:cubicBezTo>
                    <a:cubicBezTo>
                      <a:pt x="10674" y="0"/>
                      <a:pt x="10674" y="0"/>
                      <a:pt x="10926" y="0"/>
                    </a:cubicBezTo>
                    <a:cubicBezTo>
                      <a:pt x="10926" y="0"/>
                      <a:pt x="11177" y="0"/>
                      <a:pt x="11177" y="285"/>
                    </a:cubicBezTo>
                    <a:cubicBezTo>
                      <a:pt x="21097" y="4891"/>
                      <a:pt x="21097" y="4891"/>
                      <a:pt x="21097" y="4891"/>
                    </a:cubicBezTo>
                    <a:cubicBezTo>
                      <a:pt x="21348" y="4891"/>
                      <a:pt x="21600" y="5461"/>
                      <a:pt x="21600" y="5746"/>
                    </a:cubicBezTo>
                    <a:cubicBezTo>
                      <a:pt x="21600" y="6317"/>
                      <a:pt x="21348" y="6602"/>
                      <a:pt x="21097" y="6888"/>
                    </a:cubicBezTo>
                    <a:close/>
                    <a:moveTo>
                      <a:pt x="1042" y="14672"/>
                    </a:moveTo>
                    <a:cubicBezTo>
                      <a:pt x="1294" y="14672"/>
                      <a:pt x="1294" y="14672"/>
                      <a:pt x="1545" y="14672"/>
                    </a:cubicBezTo>
                    <a:cubicBezTo>
                      <a:pt x="10926" y="19277"/>
                      <a:pt x="10926" y="19277"/>
                      <a:pt x="10926" y="19277"/>
                    </a:cubicBezTo>
                    <a:cubicBezTo>
                      <a:pt x="20342" y="14672"/>
                      <a:pt x="20342" y="14672"/>
                      <a:pt x="20342" y="14672"/>
                    </a:cubicBezTo>
                    <a:lnTo>
                      <a:pt x="20594" y="14672"/>
                    </a:lnTo>
                    <a:cubicBezTo>
                      <a:pt x="21348" y="14672"/>
                      <a:pt x="21600" y="15242"/>
                      <a:pt x="21600" y="15813"/>
                    </a:cubicBezTo>
                    <a:cubicBezTo>
                      <a:pt x="21600" y="16424"/>
                      <a:pt x="21348" y="16709"/>
                      <a:pt x="21097" y="16995"/>
                    </a:cubicBezTo>
                    <a:cubicBezTo>
                      <a:pt x="11177" y="21600"/>
                      <a:pt x="11177" y="21600"/>
                      <a:pt x="11177" y="21600"/>
                    </a:cubicBezTo>
                    <a:lnTo>
                      <a:pt x="10926" y="21600"/>
                    </a:lnTo>
                    <a:cubicBezTo>
                      <a:pt x="10674" y="21600"/>
                      <a:pt x="10674" y="21600"/>
                      <a:pt x="10423" y="21600"/>
                    </a:cubicBezTo>
                    <a:cubicBezTo>
                      <a:pt x="539" y="16995"/>
                      <a:pt x="539" y="16995"/>
                      <a:pt x="539" y="16995"/>
                    </a:cubicBezTo>
                    <a:cubicBezTo>
                      <a:pt x="252" y="16709"/>
                      <a:pt x="0" y="16424"/>
                      <a:pt x="0" y="15813"/>
                    </a:cubicBezTo>
                    <a:cubicBezTo>
                      <a:pt x="0" y="15242"/>
                      <a:pt x="539" y="14672"/>
                      <a:pt x="1042" y="14672"/>
                    </a:cubicBezTo>
                    <a:close/>
                  </a:path>
                </a:pathLst>
              </a:custGeom>
              <a:solidFill>
                <a:srgbClr val="FFFFFF"/>
              </a:solidFill>
              <a:ln w="12700" cap="flat">
                <a:noFill/>
                <a:miter lim="400000"/>
              </a:ln>
              <a:effectLst/>
            </p:spPr>
            <p:txBody>
              <a:bodyPr wrap="square" lIns="45719" tIns="45719" rIns="45719" bIns="45719" numCol="1" anchor="ctr">
                <a:noAutofit/>
              </a:bodyPr>
              <a:lstStyle/>
              <a:p>
                <a:pPr>
                  <a:defRPr>
                    <a:solidFill>
                      <a:srgbClr val="91969B"/>
                    </a:solidFill>
                    <a:latin typeface="Roboto Light"/>
                    <a:ea typeface="Roboto Light"/>
                    <a:cs typeface="Roboto Light"/>
                    <a:sym typeface="Roboto Light"/>
                  </a:defRPr>
                </a:pPr>
              </a:p>
            </p:txBody>
          </p:sp>
        </p:grpSp>
      </p:grpSp>
      <p:pic>
        <p:nvPicPr>
          <p:cNvPr id="93" name="Capture d’écran 2019-06-12 à 12.17.30.png" descr="Capture d’écran 2019-06-12 à 12.17.30.png"/>
          <p:cNvPicPr>
            <a:picLocks noChangeAspect="1"/>
          </p:cNvPicPr>
          <p:nvPr/>
        </p:nvPicPr>
        <p:blipFill>
          <a:blip r:embed="rId3">
            <a:extLst/>
          </a:blip>
          <a:stretch>
            <a:fillRect/>
          </a:stretch>
        </p:blipFill>
        <p:spPr>
          <a:xfrm>
            <a:off x="15664602" y="2198348"/>
            <a:ext cx="5594182" cy="9920715"/>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99" name="Group 12"/>
          <p:cNvGrpSpPr/>
          <p:nvPr/>
        </p:nvGrpSpPr>
        <p:grpSpPr>
          <a:xfrm>
            <a:off x="3755571" y="1069082"/>
            <a:ext cx="12854527" cy="1604062"/>
            <a:chOff x="0" y="0"/>
            <a:chExt cx="12854526" cy="1604061"/>
          </a:xfrm>
        </p:grpSpPr>
        <p:sp>
          <p:nvSpPr>
            <p:cNvPr id="97" name="TextBox 14"/>
            <p:cNvSpPr txBox="1"/>
            <p:nvPr/>
          </p:nvSpPr>
          <p:spPr>
            <a:xfrm>
              <a:off x="0" y="293421"/>
              <a:ext cx="12854527" cy="13106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8000">
                  <a:solidFill>
                    <a:srgbClr val="535353"/>
                  </a:solidFill>
                  <a:latin typeface="BebasNeue"/>
                  <a:ea typeface="BebasNeue"/>
                  <a:cs typeface="BebasNeue"/>
                  <a:sym typeface="BebasNeue"/>
                </a:defRPr>
              </a:lvl1pPr>
            </a:lstStyle>
            <a:p>
              <a:pPr/>
              <a:r>
                <a:t>Adaptation données safran</a:t>
              </a:r>
            </a:p>
          </p:txBody>
        </p:sp>
        <p:sp>
          <p:nvSpPr>
            <p:cNvPr id="98" name="Rectangle 16"/>
            <p:cNvSpPr/>
            <p:nvPr/>
          </p:nvSpPr>
          <p:spPr>
            <a:xfrm>
              <a:off x="0" y="0"/>
              <a:ext cx="2143126" cy="104554"/>
            </a:xfrm>
            <a:prstGeom prst="rect">
              <a:avLst/>
            </a:prstGeom>
            <a:solidFill>
              <a:srgbClr val="5CB74F"/>
            </a:solidFill>
            <a:ln w="12700" cap="flat">
              <a:noFill/>
              <a:miter lim="400000"/>
            </a:ln>
            <a:effectLst/>
          </p:spPr>
          <p:txBody>
            <a:bodyPr wrap="square" lIns="45719" tIns="45719" rIns="45719" bIns="45719" numCol="1" anchor="ctr">
              <a:noAutofit/>
            </a:bodyPr>
            <a:lstStyle/>
            <a:p>
              <a:pPr>
                <a:defRPr>
                  <a:solidFill>
                    <a:srgbClr val="FFFFFF"/>
                  </a:solidFill>
                </a:defRPr>
              </a:pPr>
            </a:p>
          </p:txBody>
        </p:sp>
      </p:grpSp>
      <p:sp>
        <p:nvSpPr>
          <p:cNvPr id="100" name="Rectangle 17"/>
          <p:cNvSpPr/>
          <p:nvPr/>
        </p:nvSpPr>
        <p:spPr>
          <a:xfrm>
            <a:off x="1" y="0"/>
            <a:ext cx="2514601" cy="13716000"/>
          </a:xfrm>
          <a:prstGeom prst="rect">
            <a:avLst/>
          </a:prstGeom>
          <a:solidFill>
            <a:srgbClr val="5CB74F"/>
          </a:solidFill>
          <a:ln w="12700">
            <a:miter lim="400000"/>
          </a:ln>
        </p:spPr>
        <p:txBody>
          <a:bodyPr lIns="45719" rIns="45719" anchor="ctr"/>
          <a:lstStyle/>
          <a:p>
            <a:pPr algn="ctr">
              <a:defRPr>
                <a:solidFill>
                  <a:srgbClr val="FFFFFF"/>
                </a:solidFill>
              </a:defRPr>
            </a:pPr>
          </a:p>
        </p:txBody>
      </p:sp>
      <p:sp>
        <p:nvSpPr>
          <p:cNvPr id="101" name="Numéro de diapositive"/>
          <p:cNvSpPr txBox="1"/>
          <p:nvPr>
            <p:ph type="sldNum" sz="quarter" idx="4294967295"/>
          </p:nvPr>
        </p:nvSpPr>
        <p:spPr>
          <a:xfrm>
            <a:off x="23622000" y="13132666"/>
            <a:ext cx="480663" cy="535941"/>
          </a:xfrm>
          <a:prstGeom prst="rect">
            <a:avLst/>
          </a:prstGeom>
          <a:extLst>
            <a:ext uri="{C572A759-6A51-4108-AA02-DFA0A04FC94B}">
              <ma14:wrappingTextBoxFlag xmlns:ma14="http://schemas.microsoft.com/office/mac/drawingml/2011/main" val="1"/>
            </a:ext>
          </a:extLst>
        </p:spPr>
        <p:txBody>
          <a:bodyPr wrap="square"/>
          <a:lstStyle>
            <a:lvl1pPr>
              <a:defRPr sz="3000"/>
            </a:lvl1pPr>
          </a:lstStyle>
          <a:p>
            <a:pPr/>
            <a:fld id="{86CB4B4D-7CA3-9044-876B-883B54F8677D}" type="slidenum"/>
          </a:p>
        </p:txBody>
      </p:sp>
      <p:sp>
        <p:nvSpPr>
          <p:cNvPr id="102" name="Texte"/>
          <p:cNvSpPr txBox="1"/>
          <p:nvPr/>
        </p:nvSpPr>
        <p:spPr>
          <a:xfrm>
            <a:off x="2273300" y="1270000"/>
            <a:ext cx="180340" cy="4470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lnSpc>
                <a:spcPts val="2800"/>
              </a:lnSpc>
              <a:defRPr sz="1200">
                <a:solidFill>
                  <a:srgbClr val="000000"/>
                </a:solidFill>
                <a:latin typeface="Times"/>
                <a:ea typeface="Times"/>
                <a:cs typeface="Times"/>
                <a:sym typeface="Times"/>
              </a:defRPr>
            </a:lvl1pPr>
          </a:lstStyle>
          <a:p>
            <a:pPr/>
            <a:r>
              <a:t> </a:t>
            </a:r>
          </a:p>
        </p:txBody>
      </p:sp>
      <p:sp>
        <p:nvSpPr>
          <p:cNvPr id="103" name="Groupe"/>
          <p:cNvSpPr/>
          <p:nvPr/>
        </p:nvSpPr>
        <p:spPr>
          <a:xfrm>
            <a:off x="11662057" y="7900459"/>
            <a:ext cx="817227" cy="983426"/>
          </a:xfrm>
          <a:prstGeom prst="rect">
            <a:avLst/>
          </a:prstGeom>
          <a:solidFill>
            <a:srgbClr val="FFFFFF"/>
          </a:solidFill>
          <a:ln w="12700">
            <a:miter lim="400000"/>
          </a:ln>
        </p:spPr>
        <p:txBody>
          <a:bodyPr lIns="45719" rIns="45719" anchor="ctr"/>
          <a:lstStyle/>
          <a:p>
            <a:pPr/>
          </a:p>
        </p:txBody>
      </p:sp>
      <p:sp>
        <p:nvSpPr>
          <p:cNvPr id="104" name="Ligne"/>
          <p:cNvSpPr/>
          <p:nvPr/>
        </p:nvSpPr>
        <p:spPr>
          <a:xfrm flipH="1">
            <a:off x="12070670" y="4173667"/>
            <a:ext cx="1" cy="7315201"/>
          </a:xfrm>
          <a:prstGeom prst="line">
            <a:avLst/>
          </a:prstGeom>
          <a:ln w="19050">
            <a:solidFill>
              <a:srgbClr val="BFBFBF"/>
            </a:solidFill>
            <a:prstDash val="dot"/>
            <a:bevel/>
          </a:ln>
        </p:spPr>
        <p:txBody>
          <a:bodyPr lIns="45719" rIns="45719"/>
          <a:lstStyle/>
          <a:p>
            <a:pPr defTabSz="457200">
              <a:defRPr sz="1200">
                <a:solidFill>
                  <a:srgbClr val="000000"/>
                </a:solidFill>
                <a:latin typeface="+mn-lt"/>
                <a:ea typeface="+mn-ea"/>
                <a:cs typeface="+mn-cs"/>
                <a:sym typeface="Helvetica"/>
              </a:defRPr>
            </a:pPr>
          </a:p>
        </p:txBody>
      </p:sp>
      <p:grpSp>
        <p:nvGrpSpPr>
          <p:cNvPr id="107" name="Groupe"/>
          <p:cNvGrpSpPr/>
          <p:nvPr/>
        </p:nvGrpSpPr>
        <p:grpSpPr>
          <a:xfrm>
            <a:off x="4607916" y="4917425"/>
            <a:ext cx="7584893" cy="980972"/>
            <a:chOff x="0" y="0"/>
            <a:chExt cx="7584892" cy="980970"/>
          </a:xfrm>
        </p:grpSpPr>
        <p:sp>
          <p:nvSpPr>
            <p:cNvPr id="105" name="Mise en forme d’un CSV pour le safran"/>
            <p:cNvSpPr txBox="1"/>
            <p:nvPr/>
          </p:nvSpPr>
          <p:spPr>
            <a:xfrm>
              <a:off x="9197" y="563255"/>
              <a:ext cx="7575696" cy="4177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gn="just">
                <a:lnSpc>
                  <a:spcPts val="3400"/>
                </a:lnSpc>
                <a:defRPr sz="2100">
                  <a:solidFill>
                    <a:srgbClr val="91969B"/>
                  </a:solidFill>
                  <a:latin typeface="Roboto Light"/>
                  <a:ea typeface="Roboto Light"/>
                  <a:cs typeface="Roboto Light"/>
                  <a:sym typeface="Roboto Light"/>
                </a:defRPr>
              </a:lvl1pPr>
            </a:lstStyle>
            <a:p>
              <a:pPr/>
              <a:r>
                <a:t>Mise en forme d’un CSV pour le safran</a:t>
              </a:r>
            </a:p>
          </p:txBody>
        </p:sp>
        <p:sp>
          <p:nvSpPr>
            <p:cNvPr id="106" name="Adaptation"/>
            <p:cNvSpPr txBox="1"/>
            <p:nvPr/>
          </p:nvSpPr>
          <p:spPr>
            <a:xfrm>
              <a:off x="0" y="0"/>
              <a:ext cx="2179101" cy="5501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nSpc>
                  <a:spcPts val="4500"/>
                </a:lnSpc>
                <a:spcBef>
                  <a:spcPts val="1600"/>
                </a:spcBef>
                <a:defRPr cap="all" spc="52" sz="2700">
                  <a:solidFill>
                    <a:srgbClr val="91969B"/>
                  </a:solidFill>
                  <a:latin typeface="Roboto Bold"/>
                  <a:ea typeface="Roboto Bold"/>
                  <a:cs typeface="Roboto Bold"/>
                  <a:sym typeface="Roboto Bold"/>
                </a:defRPr>
              </a:lvl1pPr>
            </a:lstStyle>
            <a:p>
              <a:pPr/>
              <a:r>
                <a:t>Adaptation</a:t>
              </a:r>
            </a:p>
          </p:txBody>
        </p:sp>
      </p:grpSp>
      <p:grpSp>
        <p:nvGrpSpPr>
          <p:cNvPr id="110" name="Groupe"/>
          <p:cNvGrpSpPr/>
          <p:nvPr/>
        </p:nvGrpSpPr>
        <p:grpSpPr>
          <a:xfrm>
            <a:off x="4607915" y="6954003"/>
            <a:ext cx="6786459" cy="1844572"/>
            <a:chOff x="0" y="0"/>
            <a:chExt cx="6786457" cy="1844570"/>
          </a:xfrm>
        </p:grpSpPr>
        <p:sp>
          <p:nvSpPr>
            <p:cNvPr id="108" name="Essai de simulation sur l’année entière ou simulation sur…"/>
            <p:cNvSpPr txBox="1"/>
            <p:nvPr/>
          </p:nvSpPr>
          <p:spPr>
            <a:xfrm>
              <a:off x="8229" y="563255"/>
              <a:ext cx="6778229" cy="128131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p>
              <a:pPr algn="just">
                <a:lnSpc>
                  <a:spcPts val="3400"/>
                </a:lnSpc>
                <a:defRPr>
                  <a:solidFill>
                    <a:srgbClr val="91969B"/>
                  </a:solidFill>
                  <a:latin typeface="+mn-lt"/>
                  <a:ea typeface="+mn-ea"/>
                  <a:cs typeface="+mn-cs"/>
                  <a:sym typeface="Helvetica"/>
                </a:defRPr>
              </a:pPr>
              <a:r>
                <a:rPr sz="2100">
                  <a:latin typeface="Roboto Light"/>
                  <a:ea typeface="Roboto Light"/>
                  <a:cs typeface="Roboto Light"/>
                  <a:sym typeface="Roboto Light"/>
                </a:rPr>
                <a:t>Essai de simulation sur l’année entière ou simulation sur </a:t>
              </a:r>
              <a:endParaRPr sz="2100">
                <a:latin typeface="Roboto Light"/>
                <a:ea typeface="Roboto Light"/>
                <a:cs typeface="Roboto Light"/>
                <a:sym typeface="Roboto Light"/>
              </a:endParaRPr>
            </a:p>
            <a:p>
              <a:pPr algn="just">
                <a:lnSpc>
                  <a:spcPts val="3400"/>
                </a:lnSpc>
                <a:defRPr>
                  <a:solidFill>
                    <a:srgbClr val="91969B"/>
                  </a:solidFill>
                  <a:latin typeface="+mn-lt"/>
                  <a:ea typeface="+mn-ea"/>
                  <a:cs typeface="+mn-cs"/>
                  <a:sym typeface="Helvetica"/>
                </a:defRPr>
              </a:pPr>
              <a:r>
                <a:rPr sz="2100">
                  <a:latin typeface="Roboto Light"/>
                  <a:ea typeface="Roboto Light"/>
                  <a:cs typeface="Roboto Light"/>
                  <a:sym typeface="Roboto Light"/>
                </a:rPr>
                <a:t>les mois de fleuraison</a:t>
              </a:r>
              <a:endParaRPr sz="2100">
                <a:latin typeface="Roboto Light"/>
                <a:ea typeface="Roboto Light"/>
                <a:cs typeface="Roboto Light"/>
                <a:sym typeface="Roboto Light"/>
              </a:endParaRPr>
            </a:p>
          </p:txBody>
        </p:sp>
        <p:sp>
          <p:nvSpPr>
            <p:cNvPr id="109" name="Méthodologie"/>
            <p:cNvSpPr txBox="1"/>
            <p:nvPr/>
          </p:nvSpPr>
          <p:spPr>
            <a:xfrm>
              <a:off x="0" y="-1"/>
              <a:ext cx="2930549" cy="55012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nSpc>
                  <a:spcPts val="4500"/>
                </a:lnSpc>
                <a:spcBef>
                  <a:spcPts val="1600"/>
                </a:spcBef>
                <a:defRPr cap="all" spc="52" sz="2700">
                  <a:solidFill>
                    <a:srgbClr val="91969B"/>
                  </a:solidFill>
                  <a:latin typeface="Roboto Bold"/>
                  <a:ea typeface="Roboto Bold"/>
                  <a:cs typeface="Roboto Bold"/>
                  <a:sym typeface="Roboto Bold"/>
                </a:defRPr>
              </a:lvl1pPr>
            </a:lstStyle>
            <a:p>
              <a:pPr>
                <a:defRPr cap="none" spc="0" sz="3600">
                  <a:latin typeface="+mn-lt"/>
                  <a:ea typeface="+mn-ea"/>
                  <a:cs typeface="+mn-cs"/>
                  <a:sym typeface="Helvetica"/>
                </a:defRPr>
              </a:pPr>
              <a:r>
                <a:rPr cap="all" spc="52" sz="2700">
                  <a:latin typeface="Roboto Bold"/>
                  <a:ea typeface="Roboto Bold"/>
                  <a:cs typeface="Roboto Bold"/>
                  <a:sym typeface="Roboto Bold"/>
                </a:rPr>
                <a:t>Méthodologie</a:t>
              </a:r>
            </a:p>
          </p:txBody>
        </p:sp>
      </p:grpSp>
      <p:grpSp>
        <p:nvGrpSpPr>
          <p:cNvPr id="113" name="Groupe"/>
          <p:cNvGrpSpPr/>
          <p:nvPr/>
        </p:nvGrpSpPr>
        <p:grpSpPr>
          <a:xfrm>
            <a:off x="3079117" y="5102425"/>
            <a:ext cx="953859" cy="954109"/>
            <a:chOff x="0" y="0"/>
            <a:chExt cx="953858" cy="954108"/>
          </a:xfrm>
        </p:grpSpPr>
        <p:sp>
          <p:nvSpPr>
            <p:cNvPr id="111" name="Cercle"/>
            <p:cNvSpPr/>
            <p:nvPr/>
          </p:nvSpPr>
          <p:spPr>
            <a:xfrm>
              <a:off x="0" y="0"/>
              <a:ext cx="953859" cy="954109"/>
            </a:xfrm>
            <a:prstGeom prst="ellipse">
              <a:avLst/>
            </a:prstGeom>
            <a:solidFill>
              <a:srgbClr val="81DC64"/>
            </a:solidFill>
            <a:ln w="12700" cap="flat">
              <a:noFill/>
              <a:miter lim="400000"/>
            </a:ln>
            <a:effectLst/>
          </p:spPr>
          <p:txBody>
            <a:bodyPr wrap="square" lIns="45719" tIns="45719" rIns="45719" bIns="45719" numCol="1" anchor="ctr">
              <a:noAutofit/>
            </a:bodyPr>
            <a:lstStyle/>
            <a:p>
              <a:pPr algn="ctr">
                <a:defRPr>
                  <a:solidFill>
                    <a:srgbClr val="91969B"/>
                  </a:solidFill>
                  <a:latin typeface="Roboto Light"/>
                  <a:ea typeface="Roboto Light"/>
                  <a:cs typeface="Roboto Light"/>
                  <a:sym typeface="Roboto Light"/>
                </a:defRPr>
              </a:pPr>
            </a:p>
          </p:txBody>
        </p:sp>
        <p:sp>
          <p:nvSpPr>
            <p:cNvPr id="112" name="Figure"/>
            <p:cNvSpPr/>
            <p:nvPr/>
          </p:nvSpPr>
          <p:spPr>
            <a:xfrm>
              <a:off x="305764" y="168886"/>
              <a:ext cx="342330" cy="616335"/>
            </a:xfrm>
            <a:custGeom>
              <a:avLst/>
              <a:gdLst/>
              <a:ahLst/>
              <a:cxnLst>
                <a:cxn ang="0">
                  <a:pos x="wd2" y="hd2"/>
                </a:cxn>
                <a:cxn ang="5400000">
                  <a:pos x="wd2" y="hd2"/>
                </a:cxn>
                <a:cxn ang="10800000">
                  <a:pos x="wd2" y="hd2"/>
                </a:cxn>
                <a:cxn ang="16200000">
                  <a:pos x="wd2" y="hd2"/>
                </a:cxn>
              </a:cxnLst>
              <a:rect l="0" t="0" r="r" b="b"/>
              <a:pathLst>
                <a:path w="20781" h="21184" fill="norm" stroke="1" extrusionOk="0">
                  <a:moveTo>
                    <a:pt x="1934" y="21170"/>
                  </a:moveTo>
                  <a:cubicBezTo>
                    <a:pt x="981" y="21170"/>
                    <a:pt x="10405" y="12712"/>
                    <a:pt x="10405" y="12712"/>
                  </a:cubicBezTo>
                  <a:cubicBezTo>
                    <a:pt x="9452" y="12281"/>
                    <a:pt x="28" y="11039"/>
                    <a:pt x="28" y="10131"/>
                  </a:cubicBezTo>
                  <a:cubicBezTo>
                    <a:pt x="-819" y="9366"/>
                    <a:pt x="17922" y="0"/>
                    <a:pt x="18875" y="0"/>
                  </a:cubicBezTo>
                  <a:cubicBezTo>
                    <a:pt x="18875" y="430"/>
                    <a:pt x="10405" y="8458"/>
                    <a:pt x="10405" y="8936"/>
                  </a:cubicBezTo>
                  <a:cubicBezTo>
                    <a:pt x="11252" y="9366"/>
                    <a:pt x="20781" y="10609"/>
                    <a:pt x="20781" y="11469"/>
                  </a:cubicBezTo>
                  <a:cubicBezTo>
                    <a:pt x="20781" y="11899"/>
                    <a:pt x="2887" y="21600"/>
                    <a:pt x="1934" y="21170"/>
                  </a:cubicBezTo>
                </a:path>
              </a:pathLst>
            </a:custGeom>
            <a:solidFill>
              <a:srgbClr val="FFFFFF"/>
            </a:solidFill>
            <a:ln w="12700" cap="flat">
              <a:noFill/>
              <a:miter lim="400000"/>
            </a:ln>
            <a:effectLst/>
          </p:spPr>
          <p:txBody>
            <a:bodyPr wrap="square" lIns="45719" tIns="45719" rIns="45719" bIns="45719" numCol="1" anchor="ctr">
              <a:noAutofit/>
            </a:bodyPr>
            <a:lstStyle/>
            <a:p>
              <a:pPr>
                <a:defRPr>
                  <a:solidFill>
                    <a:srgbClr val="91969B"/>
                  </a:solidFill>
                  <a:latin typeface="Roboto Light"/>
                  <a:ea typeface="Roboto Light"/>
                  <a:cs typeface="Roboto Light"/>
                  <a:sym typeface="Roboto Light"/>
                </a:defRPr>
              </a:pPr>
            </a:p>
          </p:txBody>
        </p:sp>
      </p:grpSp>
      <p:grpSp>
        <p:nvGrpSpPr>
          <p:cNvPr id="116" name="Groupe"/>
          <p:cNvGrpSpPr/>
          <p:nvPr/>
        </p:nvGrpSpPr>
        <p:grpSpPr>
          <a:xfrm>
            <a:off x="3074518" y="6954003"/>
            <a:ext cx="953859" cy="954109"/>
            <a:chOff x="0" y="0"/>
            <a:chExt cx="953858" cy="954108"/>
          </a:xfrm>
        </p:grpSpPr>
        <p:sp>
          <p:nvSpPr>
            <p:cNvPr id="114" name="Cercle"/>
            <p:cNvSpPr/>
            <p:nvPr/>
          </p:nvSpPr>
          <p:spPr>
            <a:xfrm>
              <a:off x="0" y="0"/>
              <a:ext cx="953859" cy="954109"/>
            </a:xfrm>
            <a:prstGeom prst="ellipse">
              <a:avLst/>
            </a:prstGeom>
            <a:solidFill>
              <a:srgbClr val="81DC64"/>
            </a:solidFill>
            <a:ln w="12700" cap="flat">
              <a:noFill/>
              <a:miter lim="400000"/>
            </a:ln>
            <a:effectLst/>
          </p:spPr>
          <p:txBody>
            <a:bodyPr wrap="square" lIns="45719" tIns="45719" rIns="45719" bIns="45719" numCol="1" anchor="ctr">
              <a:noAutofit/>
            </a:bodyPr>
            <a:lstStyle/>
            <a:p>
              <a:pPr algn="ctr">
                <a:defRPr>
                  <a:solidFill>
                    <a:srgbClr val="91969B"/>
                  </a:solidFill>
                  <a:latin typeface="Roboto Light"/>
                  <a:ea typeface="Roboto Light"/>
                  <a:cs typeface="Roboto Light"/>
                  <a:sym typeface="Roboto Light"/>
                </a:defRPr>
              </a:pPr>
            </a:p>
          </p:txBody>
        </p:sp>
        <p:sp>
          <p:nvSpPr>
            <p:cNvPr id="115" name="Figure"/>
            <p:cNvSpPr/>
            <p:nvPr/>
          </p:nvSpPr>
          <p:spPr>
            <a:xfrm>
              <a:off x="305764" y="168886"/>
              <a:ext cx="342330" cy="616335"/>
            </a:xfrm>
            <a:custGeom>
              <a:avLst/>
              <a:gdLst/>
              <a:ahLst/>
              <a:cxnLst>
                <a:cxn ang="0">
                  <a:pos x="wd2" y="hd2"/>
                </a:cxn>
                <a:cxn ang="5400000">
                  <a:pos x="wd2" y="hd2"/>
                </a:cxn>
                <a:cxn ang="10800000">
                  <a:pos x="wd2" y="hd2"/>
                </a:cxn>
                <a:cxn ang="16200000">
                  <a:pos x="wd2" y="hd2"/>
                </a:cxn>
              </a:cxnLst>
              <a:rect l="0" t="0" r="r" b="b"/>
              <a:pathLst>
                <a:path w="20781" h="21184" fill="norm" stroke="1" extrusionOk="0">
                  <a:moveTo>
                    <a:pt x="1934" y="21170"/>
                  </a:moveTo>
                  <a:cubicBezTo>
                    <a:pt x="981" y="21170"/>
                    <a:pt x="10405" y="12712"/>
                    <a:pt x="10405" y="12712"/>
                  </a:cubicBezTo>
                  <a:cubicBezTo>
                    <a:pt x="9452" y="12281"/>
                    <a:pt x="28" y="11039"/>
                    <a:pt x="28" y="10131"/>
                  </a:cubicBezTo>
                  <a:cubicBezTo>
                    <a:pt x="-819" y="9366"/>
                    <a:pt x="17922" y="0"/>
                    <a:pt x="18875" y="0"/>
                  </a:cubicBezTo>
                  <a:cubicBezTo>
                    <a:pt x="18875" y="430"/>
                    <a:pt x="10405" y="8458"/>
                    <a:pt x="10405" y="8936"/>
                  </a:cubicBezTo>
                  <a:cubicBezTo>
                    <a:pt x="11252" y="9366"/>
                    <a:pt x="20781" y="10609"/>
                    <a:pt x="20781" y="11469"/>
                  </a:cubicBezTo>
                  <a:cubicBezTo>
                    <a:pt x="20781" y="11899"/>
                    <a:pt x="2887" y="21600"/>
                    <a:pt x="1934" y="21170"/>
                  </a:cubicBezTo>
                </a:path>
              </a:pathLst>
            </a:custGeom>
            <a:solidFill>
              <a:srgbClr val="FFFFFF"/>
            </a:solidFill>
            <a:ln w="12700" cap="flat">
              <a:noFill/>
              <a:miter lim="400000"/>
            </a:ln>
            <a:effectLst/>
          </p:spPr>
          <p:txBody>
            <a:bodyPr wrap="square" lIns="45719" tIns="45719" rIns="45719" bIns="45719" numCol="1" anchor="ctr">
              <a:noAutofit/>
            </a:bodyPr>
            <a:lstStyle/>
            <a:p>
              <a:pPr>
                <a:defRPr>
                  <a:solidFill>
                    <a:srgbClr val="91969B"/>
                  </a:solidFill>
                  <a:latin typeface="Roboto Light"/>
                  <a:ea typeface="Roboto Light"/>
                  <a:cs typeface="Roboto Light"/>
                  <a:sym typeface="Roboto Light"/>
                </a:defRPr>
              </a:pPr>
            </a:p>
          </p:txBody>
        </p:sp>
      </p:grpSp>
      <p:pic>
        <p:nvPicPr>
          <p:cNvPr id="117" name="saffron_home-500x500.jpg" descr="saffron_home-500x500.jpg"/>
          <p:cNvPicPr>
            <a:picLocks noChangeAspect="1"/>
          </p:cNvPicPr>
          <p:nvPr/>
        </p:nvPicPr>
        <p:blipFill>
          <a:blip r:embed="rId3">
            <a:extLst/>
          </a:blip>
          <a:stretch>
            <a:fillRect/>
          </a:stretch>
        </p:blipFill>
        <p:spPr>
          <a:xfrm>
            <a:off x="13487688" y="3976297"/>
            <a:ext cx="9753599" cy="73152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7F7F7F"/>
      </a:dk1>
      <a:lt1>
        <a:srgbClr val="FFFFFF"/>
      </a:lt1>
      <a:dk2>
        <a:srgbClr val="A7A7A7"/>
      </a:dk2>
      <a:lt2>
        <a:srgbClr val="535353"/>
      </a:lt2>
      <a:accent1>
        <a:srgbClr val="697092"/>
      </a:accent1>
      <a:accent2>
        <a:srgbClr val="8A93BF"/>
      </a:accent2>
      <a:accent3>
        <a:srgbClr val="3BABBF"/>
      </a:accent3>
      <a:accent4>
        <a:srgbClr val="3292B1"/>
      </a:accent4>
      <a:accent5>
        <a:srgbClr val="394952"/>
      </a:accent5>
      <a:accent6>
        <a:srgbClr val="17364F"/>
      </a:accent6>
      <a:hlink>
        <a:srgbClr val="0000FF"/>
      </a:hlink>
      <a:folHlink>
        <a:srgbClr val="FF00FF"/>
      </a:folHlink>
    </a:clrScheme>
    <a:fontScheme name="Office Theme">
      <a:majorFont>
        <a:latin typeface="Lato Regular"/>
        <a:ea typeface="Lato Regular"/>
        <a:cs typeface="Lato Regular"/>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F7F7F"/>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F7F7F"/>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697092"/>
      </a:accent1>
      <a:accent2>
        <a:srgbClr val="8A93BF"/>
      </a:accent2>
      <a:accent3>
        <a:srgbClr val="3BABBF"/>
      </a:accent3>
      <a:accent4>
        <a:srgbClr val="3292B1"/>
      </a:accent4>
      <a:accent5>
        <a:srgbClr val="394952"/>
      </a:accent5>
      <a:accent6>
        <a:srgbClr val="17364F"/>
      </a:accent6>
      <a:hlink>
        <a:srgbClr val="0000FF"/>
      </a:hlink>
      <a:folHlink>
        <a:srgbClr val="FF00FF"/>
      </a:folHlink>
    </a:clrScheme>
    <a:fontScheme name="Office Theme">
      <a:majorFont>
        <a:latin typeface="Lato Regular"/>
        <a:ea typeface="Lato Regular"/>
        <a:cs typeface="Lato Regular"/>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F7F7F"/>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1828433"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7F7F7F"/>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