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601200" cy="128016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  <a:srgbClr val="000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2262" y="-9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4EE3-6D73-4C92-89A5-3B155AEF113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423E-97C7-445D-A601-251AF5BECB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8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4EE3-6D73-4C92-89A5-3B155AEF113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423E-97C7-445D-A601-251AF5BECB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0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9248" y="957158"/>
            <a:ext cx="2268616" cy="2038773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397" y="957158"/>
            <a:ext cx="6645831" cy="203877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4EE3-6D73-4C92-89A5-3B155AEF113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423E-97C7-445D-A601-251AF5BECB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4EE3-6D73-4C92-89A5-3B155AEF113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423E-97C7-445D-A601-251AF5BECB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9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4EE3-6D73-4C92-89A5-3B155AEF113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423E-97C7-445D-A601-251AF5BECB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397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20640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4EE3-6D73-4C92-89A5-3B155AEF113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423E-97C7-445D-A601-251AF5BECB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0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4EE3-6D73-4C92-89A5-3B155AEF113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423E-97C7-445D-A601-251AF5BECB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4EE3-6D73-4C92-89A5-3B155AEF113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423E-97C7-445D-A601-251AF5BECB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4EE3-6D73-4C92-89A5-3B155AEF113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423E-97C7-445D-A601-251AF5BECB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3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4EE3-6D73-4C92-89A5-3B155AEF113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423E-97C7-445D-A601-251AF5BECB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4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4EE3-6D73-4C92-89A5-3B155AEF113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423E-97C7-445D-A601-251AF5BECB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9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4EE3-6D73-4C92-89A5-3B155AEF113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B423E-97C7-445D-A601-251AF5BECB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2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\S077280\Desktop\Nouveau dossier\Poster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6"/>
          <a:stretch/>
        </p:blipFill>
        <p:spPr bwMode="auto">
          <a:xfrm>
            <a:off x="192087" y="208112"/>
            <a:ext cx="5244555" cy="1259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42415" y="208112"/>
            <a:ext cx="4038705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008F"/>
                </a:solidFill>
              </a:rPr>
              <a:t>Lean Kanban</a:t>
            </a:r>
            <a:endParaRPr lang="en-US" sz="3200" b="1" dirty="0">
              <a:solidFill>
                <a:srgbClr val="0000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9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\S077280\Desktop\Nouveau dossier\poster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6"/>
          <a:stretch/>
        </p:blipFill>
        <p:spPr bwMode="auto">
          <a:xfrm>
            <a:off x="264096" y="234322"/>
            <a:ext cx="5184576" cy="1246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20680" y="234322"/>
            <a:ext cx="403244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008F"/>
                </a:solidFill>
              </a:rPr>
              <a:t>Extended SCRUM</a:t>
            </a:r>
            <a:endParaRPr lang="en-US" sz="3200" b="1" dirty="0">
              <a:solidFill>
                <a:srgbClr val="0000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7322" y="136104"/>
            <a:ext cx="151216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documents\S077280\Desktop\En-Cours\Agile-Kakemono\K1-Principles\Agile-Kakemon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12"/>
          <a:stretch/>
        </p:blipFill>
        <p:spPr bwMode="auto">
          <a:xfrm>
            <a:off x="192088" y="181097"/>
            <a:ext cx="5400600" cy="1241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901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Office PowerPoint</Application>
  <PresentationFormat>A3 (297 x 420 mm)</PresentationFormat>
  <Paragraphs>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MOOG Stéphane</dc:creator>
  <cp:lastModifiedBy>MOOG Stéphane</cp:lastModifiedBy>
  <cp:revision>6</cp:revision>
  <dcterms:created xsi:type="dcterms:W3CDTF">2019-03-12T17:20:03Z</dcterms:created>
  <dcterms:modified xsi:type="dcterms:W3CDTF">2019-08-20T13:30:01Z</dcterms:modified>
</cp:coreProperties>
</file>