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3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3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2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8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3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56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35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36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66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CF7B-F7AE-CA4B-A963-374D88F93D2F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8352-597A-5844-B01F-122EFA1BE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5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6C5EB-11F2-624F-87EB-DDD9B7A782CE}"/>
              </a:ext>
            </a:extLst>
          </p:cNvPr>
          <p:cNvSpPr/>
          <p:nvPr/>
        </p:nvSpPr>
        <p:spPr>
          <a:xfrm>
            <a:off x="3153104" y="0"/>
            <a:ext cx="3348000" cy="262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74014-CB12-8842-9575-5563466732A8}"/>
              </a:ext>
            </a:extLst>
          </p:cNvPr>
          <p:cNvSpPr/>
          <p:nvPr/>
        </p:nvSpPr>
        <p:spPr>
          <a:xfrm>
            <a:off x="2797308" y="0"/>
            <a:ext cx="360000" cy="262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4982F-E867-964B-9A3C-0AF37F7BAD49}"/>
              </a:ext>
            </a:extLst>
          </p:cNvPr>
          <p:cNvSpPr/>
          <p:nvPr/>
        </p:nvSpPr>
        <p:spPr>
          <a:xfrm>
            <a:off x="6501104" y="0"/>
            <a:ext cx="360000" cy="262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rapèze 6">
            <a:extLst>
              <a:ext uri="{FF2B5EF4-FFF2-40B4-BE49-F238E27FC236}">
                <a16:creationId xmlns:a16="http://schemas.microsoft.com/office/drawing/2014/main" id="{C4FC5471-37A1-EE42-A935-A91EF1B453DB}"/>
              </a:ext>
            </a:extLst>
          </p:cNvPr>
          <p:cNvSpPr/>
          <p:nvPr/>
        </p:nvSpPr>
        <p:spPr>
          <a:xfrm rot="16200000">
            <a:off x="672975" y="504000"/>
            <a:ext cx="2628000" cy="16200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apèze 7">
            <a:extLst>
              <a:ext uri="{FF2B5EF4-FFF2-40B4-BE49-F238E27FC236}">
                <a16:creationId xmlns:a16="http://schemas.microsoft.com/office/drawing/2014/main" id="{843F8472-DC19-284C-926B-701D3EAAE588}"/>
              </a:ext>
            </a:extLst>
          </p:cNvPr>
          <p:cNvSpPr/>
          <p:nvPr/>
        </p:nvSpPr>
        <p:spPr>
          <a:xfrm rot="5400000">
            <a:off x="6356748" y="501748"/>
            <a:ext cx="2628000" cy="16200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FB62E-9ABA-684F-838B-339D8E515E8C}"/>
              </a:ext>
            </a:extLst>
          </p:cNvPr>
          <p:cNvSpPr/>
          <p:nvPr/>
        </p:nvSpPr>
        <p:spPr>
          <a:xfrm rot="16200000">
            <a:off x="4647104" y="1134000"/>
            <a:ext cx="360000" cy="33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3315F-DC73-1A45-9942-14B93288E8E4}"/>
              </a:ext>
            </a:extLst>
          </p:cNvPr>
          <p:cNvSpPr/>
          <p:nvPr/>
        </p:nvSpPr>
        <p:spPr>
          <a:xfrm>
            <a:off x="3153101" y="2988001"/>
            <a:ext cx="3348004" cy="262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0E273-9E25-BA47-B8DF-A737EB620690}"/>
              </a:ext>
            </a:extLst>
          </p:cNvPr>
          <p:cNvSpPr/>
          <p:nvPr/>
        </p:nvSpPr>
        <p:spPr>
          <a:xfrm rot="16200000">
            <a:off x="4647102" y="4123461"/>
            <a:ext cx="360000" cy="3348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apèze 11">
            <a:extLst>
              <a:ext uri="{FF2B5EF4-FFF2-40B4-BE49-F238E27FC236}">
                <a16:creationId xmlns:a16="http://schemas.microsoft.com/office/drawing/2014/main" id="{24F10B91-6C66-BF42-88B2-CAF19D9EFFAE}"/>
              </a:ext>
            </a:extLst>
          </p:cNvPr>
          <p:cNvSpPr/>
          <p:nvPr/>
        </p:nvSpPr>
        <p:spPr>
          <a:xfrm rot="10800000">
            <a:off x="3153099" y="5976002"/>
            <a:ext cx="3348005" cy="1260000"/>
          </a:xfrm>
          <a:prstGeom prst="trapezoid">
            <a:avLst>
              <a:gd name="adj" fmla="val 871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CA1BD-C20B-8E4E-BAD0-4246B8227BB1}"/>
              </a:ext>
            </a:extLst>
          </p:cNvPr>
          <p:cNvSpPr/>
          <p:nvPr/>
        </p:nvSpPr>
        <p:spPr>
          <a:xfrm>
            <a:off x="4253771" y="7235132"/>
            <a:ext cx="1143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F421F6-40CA-6D46-9DB7-A0611D3FAC1D}"/>
              </a:ext>
            </a:extLst>
          </p:cNvPr>
          <p:cNvSpPr txBox="1"/>
          <p:nvPr/>
        </p:nvSpPr>
        <p:spPr>
          <a:xfrm rot="10800000">
            <a:off x="4443823" y="5588399"/>
            <a:ext cx="76655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TITLE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B6563C-5822-BD4D-92D4-A0A611FD113B}"/>
              </a:ext>
            </a:extLst>
          </p:cNvPr>
          <p:cNvCxnSpPr>
            <a:cxnSpLocks/>
          </p:cNvCxnSpPr>
          <p:nvPr/>
        </p:nvCxnSpPr>
        <p:spPr>
          <a:xfrm>
            <a:off x="4194502" y="1260946"/>
            <a:ext cx="12022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192F159-7E59-5346-A599-EC8CC1F61484}"/>
              </a:ext>
            </a:extLst>
          </p:cNvPr>
          <p:cNvCxnSpPr>
            <a:cxnSpLocks/>
          </p:cNvCxnSpPr>
          <p:nvPr/>
        </p:nvCxnSpPr>
        <p:spPr>
          <a:xfrm>
            <a:off x="4211430" y="1286342"/>
            <a:ext cx="12022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28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</Words>
  <Application>Microsoft Macintosh PowerPoint</Application>
  <PresentationFormat>A3 (297 x 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7</cp:revision>
  <dcterms:created xsi:type="dcterms:W3CDTF">2019-09-01T14:46:50Z</dcterms:created>
  <dcterms:modified xsi:type="dcterms:W3CDTF">2019-09-03T07:52:39Z</dcterms:modified>
</cp:coreProperties>
</file>