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68" r:id="rId2"/>
  </p:sldIdLst>
  <p:sldSz cx="9601200" cy="12801600" type="A3"/>
  <p:notesSz cx="6858000" cy="9144000"/>
  <p:defaultTextStyle>
    <a:defPPr>
      <a:defRPr lang="fr-FR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24" userDrawn="1">
          <p15:clr>
            <a:srgbClr val="A4A3A4"/>
          </p15:clr>
        </p15:guide>
        <p15:guide id="2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4334"/>
    <a:srgbClr val="076ABE"/>
    <a:srgbClr val="035EA3"/>
    <a:srgbClr val="649AC4"/>
    <a:srgbClr val="0F004A"/>
    <a:srgbClr val="AB3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7"/>
    <p:restoredTop sz="89648"/>
  </p:normalViewPr>
  <p:slideViewPr>
    <p:cSldViewPr snapToGrid="0" snapToObjects="1">
      <p:cViewPr varScale="1">
        <p:scale>
          <a:sx n="76" d="100"/>
          <a:sy n="76" d="100"/>
        </p:scale>
        <p:origin x="1776" y="232"/>
      </p:cViewPr>
      <p:guideLst>
        <p:guide pos="3024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74719-20E6-7E4B-95B8-FF70426A792D}" type="datetimeFigureOut">
              <a:rPr lang="fr-FR" smtClean="0"/>
              <a:t>20/08/2019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35204-B391-DA4D-BF63-F668BC2D9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12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rgbClr val="035EA3"/>
                </a:solidFill>
                <a:latin typeface="Cambria" panose="02040503050406030204" pitchFamily="18" charset="0"/>
              </a:rPr>
              <a:t>Enough! Let’s Move On” Everyone has been in a meeting where someone went on too long and it was difficult to interrupt. An ELMO card is a friendly, visual sign that shows you get the point and are ready to move on. </a:t>
            </a:r>
            <a:r>
              <a:rPr lang="en-US" noProof="0">
                <a:solidFill>
                  <a:srgbClr val="035EA3"/>
                </a:solidFill>
                <a:latin typeface="Cambria" panose="02040503050406030204" pitchFamily="18" charset="0"/>
              </a:rPr>
              <a:t>This is a great facilitation technique for any workshop or meeting, online and in person! </a:t>
            </a:r>
          </a:p>
          <a:p>
            <a:endParaRPr lang="en-GB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35204-B391-DA4D-BF63-F668BC2D9ED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01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7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7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0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33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2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6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7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6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8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0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2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8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F05AD5D2-C8B0-5148-9B38-4D5AE47E4164}"/>
              </a:ext>
            </a:extLst>
          </p:cNvPr>
          <p:cNvGrpSpPr/>
          <p:nvPr/>
        </p:nvGrpSpPr>
        <p:grpSpPr>
          <a:xfrm>
            <a:off x="465231" y="429244"/>
            <a:ext cx="3908612" cy="5442283"/>
            <a:chOff x="700523" y="384065"/>
            <a:chExt cx="3908612" cy="544228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98D931-6293-9E46-9FBD-44BDDD91177F}"/>
                </a:ext>
              </a:extLst>
            </p:cNvPr>
            <p:cNvSpPr/>
            <p:nvPr/>
          </p:nvSpPr>
          <p:spPr>
            <a:xfrm>
              <a:off x="700523" y="384065"/>
              <a:ext cx="3908612" cy="5442283"/>
            </a:xfrm>
            <a:prstGeom prst="rect">
              <a:avLst/>
            </a:prstGeom>
            <a:solidFill>
              <a:srgbClr val="DB4334"/>
            </a:solidFill>
            <a:ln w="76200">
              <a:solidFill>
                <a:srgbClr val="DB43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B11CEC1-A70A-6C49-A011-C9130DE11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883" t="15294" r="11654" b="25936"/>
            <a:stretch/>
          </p:blipFill>
          <p:spPr>
            <a:xfrm rot="20501890">
              <a:off x="1245346" y="1875422"/>
              <a:ext cx="2818966" cy="2545119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C67087-1FF9-0149-A14D-5F155CF73E09}"/>
                </a:ext>
              </a:extLst>
            </p:cNvPr>
            <p:cNvSpPr/>
            <p:nvPr/>
          </p:nvSpPr>
          <p:spPr>
            <a:xfrm>
              <a:off x="1344502" y="899060"/>
              <a:ext cx="2620654" cy="4031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cs typeface="Damascus" pitchFamily="2" charset="-78"/>
                </a:rPr>
                <a:t>Enough! </a:t>
              </a:r>
            </a:p>
            <a:p>
              <a:pPr algn="ctr"/>
              <a:endParaRPr lang="en-US" sz="3200" b="1" dirty="0">
                <a:solidFill>
                  <a:schemeClr val="bg1"/>
                </a:solidFill>
                <a:cs typeface="Damascus" pitchFamily="2" charset="-78"/>
              </a:endParaRPr>
            </a:p>
            <a:p>
              <a:pPr algn="ctr"/>
              <a:endParaRPr lang="en-US" sz="3200" b="1" dirty="0">
                <a:solidFill>
                  <a:schemeClr val="bg1"/>
                </a:solidFill>
                <a:cs typeface="Damascus" pitchFamily="2" charset="-78"/>
              </a:endParaRPr>
            </a:p>
            <a:p>
              <a:pPr algn="ctr"/>
              <a:endParaRPr lang="en-US" sz="3200" b="1" dirty="0">
                <a:solidFill>
                  <a:schemeClr val="bg1"/>
                </a:solidFill>
                <a:cs typeface="Damascus" pitchFamily="2" charset="-78"/>
              </a:endParaRPr>
            </a:p>
            <a:p>
              <a:pPr algn="ctr"/>
              <a:endParaRPr lang="en-US" sz="3200" b="1" dirty="0">
                <a:solidFill>
                  <a:schemeClr val="bg1"/>
                </a:solidFill>
                <a:cs typeface="Damascus" pitchFamily="2" charset="-78"/>
              </a:endParaRPr>
            </a:p>
            <a:p>
              <a:pPr algn="ctr"/>
              <a:endParaRPr lang="en-US" sz="3200" b="1" dirty="0">
                <a:solidFill>
                  <a:schemeClr val="bg1"/>
                </a:solidFill>
                <a:cs typeface="Damascus" pitchFamily="2" charset="-78"/>
              </a:endParaRPr>
            </a:p>
            <a:p>
              <a:pPr algn="ctr"/>
              <a:endParaRPr lang="en-US" sz="3200" b="1" dirty="0">
                <a:solidFill>
                  <a:schemeClr val="bg1"/>
                </a:solidFill>
                <a:cs typeface="Damascus" pitchFamily="2" charset="-78"/>
              </a:endParaRP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  <a:cs typeface="Damascus" pitchFamily="2" charset="-78"/>
                </a:rPr>
                <a:t>Let’s Move On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5C374FC-D944-0346-B61A-27C14CE2EFF8}"/>
              </a:ext>
            </a:extLst>
          </p:cNvPr>
          <p:cNvGrpSpPr/>
          <p:nvPr/>
        </p:nvGrpSpPr>
        <p:grpSpPr>
          <a:xfrm>
            <a:off x="5263095" y="429244"/>
            <a:ext cx="3908612" cy="5442283"/>
            <a:chOff x="5271247" y="474423"/>
            <a:chExt cx="3908612" cy="5442283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01409D1-08A9-084F-A8D8-FC680F1BC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618" t="5267" r="17344" b="4003"/>
            <a:stretch/>
          </p:blipFill>
          <p:spPr>
            <a:xfrm>
              <a:off x="5632704" y="563431"/>
              <a:ext cx="3273552" cy="5100652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B2CA55-A5FE-A14B-A57E-26136F87D64C}"/>
                </a:ext>
              </a:extLst>
            </p:cNvPr>
            <p:cNvSpPr/>
            <p:nvPr/>
          </p:nvSpPr>
          <p:spPr>
            <a:xfrm>
              <a:off x="5271247" y="474423"/>
              <a:ext cx="3908612" cy="5442283"/>
            </a:xfrm>
            <a:prstGeom prst="rect">
              <a:avLst/>
            </a:prstGeom>
            <a:noFill/>
            <a:ln w="76200">
              <a:solidFill>
                <a:srgbClr val="DB43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FA8C8D63-B95D-764D-93BC-9AA2AFA51315}"/>
              </a:ext>
            </a:extLst>
          </p:cNvPr>
          <p:cNvGrpSpPr/>
          <p:nvPr/>
        </p:nvGrpSpPr>
        <p:grpSpPr>
          <a:xfrm>
            <a:off x="465231" y="6801210"/>
            <a:ext cx="3908612" cy="5442283"/>
            <a:chOff x="522548" y="6801210"/>
            <a:chExt cx="3908612" cy="5442283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FB67267-B7AD-CD4B-A7A9-CB1F0F93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021044">
              <a:off x="704167" y="7073175"/>
              <a:ext cx="3545375" cy="355735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1ED0C5-AF0E-564A-81CB-564C4B46A5AC}"/>
                </a:ext>
              </a:extLst>
            </p:cNvPr>
            <p:cNvSpPr/>
            <p:nvPr/>
          </p:nvSpPr>
          <p:spPr>
            <a:xfrm>
              <a:off x="1166527" y="10541758"/>
              <a:ext cx="2620654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DB4334"/>
                  </a:solidFill>
                </a:rPr>
                <a:t>Enough! </a:t>
              </a:r>
            </a:p>
            <a:p>
              <a:pPr algn="ctr"/>
              <a:r>
                <a:rPr lang="en-US" sz="3200" b="1" dirty="0">
                  <a:solidFill>
                    <a:srgbClr val="DB4334"/>
                  </a:solidFill>
                </a:rPr>
                <a:t>Let’s Move 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07EF5B-8B4C-104B-8570-E4F2095B24F9}"/>
                </a:ext>
              </a:extLst>
            </p:cNvPr>
            <p:cNvSpPr/>
            <p:nvPr/>
          </p:nvSpPr>
          <p:spPr>
            <a:xfrm>
              <a:off x="522548" y="6801210"/>
              <a:ext cx="3908612" cy="5442283"/>
            </a:xfrm>
            <a:prstGeom prst="rect">
              <a:avLst/>
            </a:prstGeom>
            <a:noFill/>
            <a:ln w="76200">
              <a:solidFill>
                <a:srgbClr val="DB43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3E4EC51-47C9-2A46-A838-6D69BA2CEECC}"/>
              </a:ext>
            </a:extLst>
          </p:cNvPr>
          <p:cNvGrpSpPr/>
          <p:nvPr/>
        </p:nvGrpSpPr>
        <p:grpSpPr>
          <a:xfrm>
            <a:off x="5263095" y="6801210"/>
            <a:ext cx="3908612" cy="5442283"/>
            <a:chOff x="5364672" y="6801209"/>
            <a:chExt cx="3908612" cy="5442283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8737B1BB-F989-4C47-9C37-C82691993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269227">
              <a:off x="5710693" y="7209745"/>
              <a:ext cx="3289723" cy="3284213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A3AFD7-B85B-EF41-9A8F-9AB6C49D8FA7}"/>
                </a:ext>
              </a:extLst>
            </p:cNvPr>
            <p:cNvSpPr/>
            <p:nvPr/>
          </p:nvSpPr>
          <p:spPr>
            <a:xfrm>
              <a:off x="6008651" y="10541758"/>
              <a:ext cx="2620654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76ABE"/>
                  </a:solidFill>
                </a:rPr>
                <a:t>Enough! </a:t>
              </a:r>
            </a:p>
            <a:p>
              <a:pPr algn="ctr"/>
              <a:r>
                <a:rPr lang="en-US" sz="3200" b="1" dirty="0">
                  <a:solidFill>
                    <a:srgbClr val="076ABE"/>
                  </a:solidFill>
                </a:rPr>
                <a:t>Let’s Move 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ECB847-3EE8-2F48-9491-FA6D15D70252}"/>
                </a:ext>
              </a:extLst>
            </p:cNvPr>
            <p:cNvSpPr/>
            <p:nvPr/>
          </p:nvSpPr>
          <p:spPr>
            <a:xfrm>
              <a:off x="5364672" y="6801209"/>
              <a:ext cx="3908612" cy="5442283"/>
            </a:xfrm>
            <a:prstGeom prst="rect">
              <a:avLst/>
            </a:prstGeom>
            <a:noFill/>
            <a:ln w="76200">
              <a:solidFill>
                <a:srgbClr val="076A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303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80</Words>
  <Application>Microsoft Macintosh PowerPoint</Application>
  <PresentationFormat>A3 (297 x 420 mm)</PresentationFormat>
  <Paragraphs>14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Damascus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33</cp:revision>
  <dcterms:created xsi:type="dcterms:W3CDTF">2019-07-21T13:11:09Z</dcterms:created>
  <dcterms:modified xsi:type="dcterms:W3CDTF">2019-08-20T08:20:10Z</dcterms:modified>
</cp:coreProperties>
</file>