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27"/>
  </p:notesMasterIdLst>
  <p:sldIdLst>
    <p:sldId id="272" r:id="rId10"/>
    <p:sldId id="263" r:id="rId11"/>
    <p:sldId id="273" r:id="rId12"/>
    <p:sldId id="266" r:id="rId13"/>
    <p:sldId id="274" r:id="rId14"/>
    <p:sldId id="267" r:id="rId15"/>
    <p:sldId id="275" r:id="rId16"/>
    <p:sldId id="268" r:id="rId17"/>
    <p:sldId id="276" r:id="rId18"/>
    <p:sldId id="269" r:id="rId19"/>
    <p:sldId id="277" r:id="rId20"/>
    <p:sldId id="270" r:id="rId21"/>
    <p:sldId id="278" r:id="rId22"/>
    <p:sldId id="271" r:id="rId23"/>
    <p:sldId id="279" r:id="rId24"/>
    <p:sldId id="265" r:id="rId25"/>
    <p:sldId id="280" r:id="rId26"/>
  </p:sldIdLst>
  <p:sldSz cx="12801600" cy="9601200" type="A3"/>
  <p:notesSz cx="6797675" cy="9926638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D45"/>
    <a:srgbClr val="E196AA"/>
    <a:srgbClr val="B5D0EE"/>
    <a:srgbClr val="668980"/>
    <a:srgbClr val="9FBEAF"/>
    <a:srgbClr val="00ADC6"/>
    <a:srgbClr val="027180"/>
    <a:srgbClr val="00008F"/>
    <a:srgbClr val="914146"/>
    <a:srgbClr val="F0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37" autoAdjust="0"/>
  </p:normalViewPr>
  <p:slideViewPr>
    <p:cSldViewPr snapToGrid="0">
      <p:cViewPr varScale="1">
        <p:scale>
          <a:sx n="91" d="100"/>
          <a:sy n="91" d="100"/>
        </p:scale>
        <p:origin x="-1140" y="-11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F3D0-D865-4C27-8317-28E21CADCD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0CFB-A660-46F6-B36A-900C800A6C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6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26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53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45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3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87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9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98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853166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1299145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01528891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3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4076186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5087077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664639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0639879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1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7555794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0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98233" y="92320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69241" y="923207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40249" y="923206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411257" y="923205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486510" y="4844551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3457518" y="4844550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6428526" y="4844549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98" b="5495"/>
          <a:stretch/>
        </p:blipFill>
        <p:spPr bwMode="auto">
          <a:xfrm>
            <a:off x="9399534" y="4844548"/>
            <a:ext cx="2912393" cy="383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2761735"/>
              </p:ext>
            </p:extLst>
          </p:nvPr>
        </p:nvGraphicFramePr>
        <p:xfrm>
          <a:off x="475128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9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\S077280\Desktop\tshirt-sizing-6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62" y="1465608"/>
            <a:ext cx="10561761" cy="35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55758" y="1197519"/>
            <a:ext cx="3121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T-shirt</a:t>
            </a:r>
            <a:r>
              <a:rPr lang="en-US" sz="4400" b="1" baseline="0" dirty="0" smtClean="0">
                <a:solidFill>
                  <a:schemeClr val="accent1">
                    <a:lumMod val="50000"/>
                  </a:schemeClr>
                </a:solidFill>
              </a:rPr>
              <a:t> sizing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1361249" y="3645074"/>
            <a:ext cx="1908044" cy="3419605"/>
          </a:xfrm>
          <a:custGeom>
            <a:avLst/>
            <a:gdLst>
              <a:gd name="connsiteX0" fmla="*/ 1908044 w 1908044"/>
              <a:gd name="connsiteY0" fmla="*/ 3419605 h 3419605"/>
              <a:gd name="connsiteX1" fmla="*/ 41666 w 1908044"/>
              <a:gd name="connsiteY1" fmla="*/ 1553227 h 3419605"/>
              <a:gd name="connsiteX2" fmla="*/ 793228 w 1908044"/>
              <a:gd name="connsiteY2" fmla="*/ 0 h 341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8044" h="3419605">
                <a:moveTo>
                  <a:pt x="1908044" y="3419605"/>
                </a:moveTo>
                <a:cubicBezTo>
                  <a:pt x="1067756" y="2771383"/>
                  <a:pt x="227469" y="2123161"/>
                  <a:pt x="41666" y="1553227"/>
                </a:cubicBezTo>
                <a:cubicBezTo>
                  <a:pt x="-144137" y="983293"/>
                  <a:pt x="324545" y="491646"/>
                  <a:pt x="793228" y="0"/>
                </a:cubicBezTo>
              </a:path>
            </a:pathLst>
          </a:cu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libre 6"/>
          <p:cNvSpPr/>
          <p:nvPr/>
        </p:nvSpPr>
        <p:spPr>
          <a:xfrm>
            <a:off x="3256767" y="4634630"/>
            <a:ext cx="1354697" cy="2329841"/>
          </a:xfrm>
          <a:custGeom>
            <a:avLst/>
            <a:gdLst>
              <a:gd name="connsiteX0" fmla="*/ 0 w 1354697"/>
              <a:gd name="connsiteY0" fmla="*/ 2329841 h 2329841"/>
              <a:gd name="connsiteX1" fmla="*/ 1189973 w 1354697"/>
              <a:gd name="connsiteY1" fmla="*/ 1152395 h 2329841"/>
              <a:gd name="connsiteX2" fmla="*/ 1315233 w 1354697"/>
              <a:gd name="connsiteY2" fmla="*/ 0 h 232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697" h="2329841">
                <a:moveTo>
                  <a:pt x="0" y="2329841"/>
                </a:moveTo>
                <a:cubicBezTo>
                  <a:pt x="485384" y="1935271"/>
                  <a:pt x="970768" y="1540702"/>
                  <a:pt x="1189973" y="1152395"/>
                </a:cubicBezTo>
                <a:cubicBezTo>
                  <a:pt x="1409178" y="764088"/>
                  <a:pt x="1362205" y="382044"/>
                  <a:pt x="1315233" y="0"/>
                </a:cubicBezTo>
              </a:path>
            </a:pathLst>
          </a:cu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e libre 8"/>
          <p:cNvSpPr/>
          <p:nvPr/>
        </p:nvSpPr>
        <p:spPr>
          <a:xfrm>
            <a:off x="3256767" y="5010411"/>
            <a:ext cx="3933173" cy="2004164"/>
          </a:xfrm>
          <a:custGeom>
            <a:avLst/>
            <a:gdLst>
              <a:gd name="connsiteX0" fmla="*/ 0 w 3933173"/>
              <a:gd name="connsiteY0" fmla="*/ 2004164 h 2004164"/>
              <a:gd name="connsiteX1" fmla="*/ 2981195 w 3933173"/>
              <a:gd name="connsiteY1" fmla="*/ 1603331 h 2004164"/>
              <a:gd name="connsiteX2" fmla="*/ 3933173 w 3933173"/>
              <a:gd name="connsiteY2" fmla="*/ 0 h 200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3173" h="2004164">
                <a:moveTo>
                  <a:pt x="0" y="2004164"/>
                </a:moveTo>
                <a:cubicBezTo>
                  <a:pt x="1162833" y="1970761"/>
                  <a:pt x="2325666" y="1937358"/>
                  <a:pt x="2981195" y="1603331"/>
                </a:cubicBezTo>
                <a:cubicBezTo>
                  <a:pt x="3636724" y="1269304"/>
                  <a:pt x="3784948" y="634652"/>
                  <a:pt x="3933173" y="0"/>
                </a:cubicBezTo>
              </a:path>
            </a:pathLst>
          </a:cu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e libre 9"/>
          <p:cNvSpPr/>
          <p:nvPr/>
        </p:nvSpPr>
        <p:spPr>
          <a:xfrm>
            <a:off x="3331923" y="4997885"/>
            <a:ext cx="7053035" cy="2197014"/>
          </a:xfrm>
          <a:custGeom>
            <a:avLst/>
            <a:gdLst>
              <a:gd name="connsiteX0" fmla="*/ 0 w 7053035"/>
              <a:gd name="connsiteY0" fmla="*/ 2004164 h 2197014"/>
              <a:gd name="connsiteX1" fmla="*/ 5999967 w 7053035"/>
              <a:gd name="connsiteY1" fmla="*/ 2004164 h 2197014"/>
              <a:gd name="connsiteX2" fmla="*/ 7014576 w 7053035"/>
              <a:gd name="connsiteY2" fmla="*/ 0 h 219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3035" h="2197014">
                <a:moveTo>
                  <a:pt x="0" y="2004164"/>
                </a:moveTo>
                <a:cubicBezTo>
                  <a:pt x="2415435" y="2171177"/>
                  <a:pt x="4830871" y="2338191"/>
                  <a:pt x="5999967" y="2004164"/>
                </a:cubicBezTo>
                <a:cubicBezTo>
                  <a:pt x="7169063" y="1670137"/>
                  <a:pt x="7091819" y="835068"/>
                  <a:pt x="7014576" y="0"/>
                </a:cubicBezTo>
              </a:path>
            </a:pathLst>
          </a:cu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9424" y="3845815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0604" y="4440028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8417" y="4731247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6230" y="5022466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9940" y="5513953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4896" y="5604905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67403" y="4943675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593" y="6673251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1358" y="7808275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1359" y="7225836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2261" y="6673251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documents\S077280\Desktop\jaune-note-adhesif_1053-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9822" y="6673251"/>
            <a:ext cx="582439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327797" y="726117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</a:rPr>
              <a:t>Backlog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2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9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8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2386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86747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0919" y="160416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481337" y="4286666"/>
            <a:ext cx="29628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bg1"/>
                </a:solidFill>
                <a:latin typeface="Berlin Sans FB" panose="020E0602020502020306" pitchFamily="34" charset="0"/>
                <a:cs typeface="Aparajita" panose="020B0604020202020204" pitchFamily="34" charset="0"/>
              </a:rPr>
              <a:t>?</a:t>
            </a:r>
            <a:endParaRPr lang="en-US" sz="28700" dirty="0">
              <a:solidFill>
                <a:schemeClr val="bg1"/>
              </a:solidFill>
              <a:latin typeface="Berlin Sans FB" panose="020E0602020502020306" pitchFamily="34" charset="0"/>
              <a:cs typeface="Aparajita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4752" y="1583143"/>
            <a:ext cx="29628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US" sz="166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2" descr="C:\documents\S077280\Desktop\Cards\coffee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24" y="5541583"/>
            <a:ext cx="1880343" cy="1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documents\S077280\Desktop\Cards\infinity-symbol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58" y="5607779"/>
            <a:ext cx="2226500" cy="2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S077280\Downloads\rounded-check-mark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3" y="5721819"/>
            <a:ext cx="1916237" cy="1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6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43</Words>
  <Application>Microsoft Office PowerPoint</Application>
  <PresentationFormat>A3 (297 x 420 mm)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Thème Office</vt:lpstr>
      <vt:lpstr>8_Thème Office</vt:lpstr>
      <vt:lpstr>1_Thème Office</vt:lpstr>
      <vt:lpstr>2_Thème Office</vt:lpstr>
      <vt:lpstr>3_Thème Office</vt:lpstr>
      <vt:lpstr>4_Thème Office</vt:lpstr>
      <vt:lpstr>5_Thème Office</vt:lpstr>
      <vt:lpstr>6_Thème Office</vt:lpstr>
      <vt:lpstr>7_Thème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168</cp:revision>
  <cp:lastPrinted>2019-03-21T10:01:32Z</cp:lastPrinted>
  <dcterms:created xsi:type="dcterms:W3CDTF">2019-03-08T13:53:54Z</dcterms:created>
  <dcterms:modified xsi:type="dcterms:W3CDTF">2019-07-19T09:18:21Z</dcterms:modified>
</cp:coreProperties>
</file>