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2"/>
  </p:notesMasterIdLst>
  <p:sldIdLst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801600" cy="9601200" type="A3"/>
  <p:notesSz cx="6797675" cy="9926638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D45"/>
    <a:srgbClr val="E196AA"/>
    <a:srgbClr val="B5D0EE"/>
    <a:srgbClr val="668980"/>
    <a:srgbClr val="9FBEAF"/>
    <a:srgbClr val="00ADC6"/>
    <a:srgbClr val="027180"/>
    <a:srgbClr val="00008F"/>
    <a:srgbClr val="914146"/>
    <a:srgbClr val="F0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737" autoAdjust="0"/>
  </p:normalViewPr>
  <p:slideViewPr>
    <p:cSldViewPr snapToGrid="0">
      <p:cViewPr varScale="1">
        <p:scale>
          <a:sx n="91" d="100"/>
          <a:sy n="91" d="100"/>
        </p:scale>
        <p:origin x="-1140" y="-11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DF3D0-D865-4C27-8317-28E21CADCD8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0CFB-A660-46F6-B36A-900C800A6C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6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72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1626158"/>
            <a:ext cx="522000" cy="522000"/>
          </a:xfrm>
          <a:prstGeom prst="rect">
            <a:avLst/>
          </a:prstGeom>
          <a:noFill/>
        </p:spPr>
      </p:pic>
      <p:pic>
        <p:nvPicPr>
          <p:cNvPr id="21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3724299"/>
            <a:ext cx="1166077" cy="301752"/>
          </a:xfrm>
          <a:prstGeom prst="rect">
            <a:avLst/>
          </a:prstGeom>
        </p:spPr>
      </p:pic>
      <p:pic>
        <p:nvPicPr>
          <p:cNvPr id="22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1626158"/>
            <a:ext cx="522000" cy="522000"/>
          </a:xfrm>
          <a:prstGeom prst="rect">
            <a:avLst/>
          </a:prstGeom>
          <a:noFill/>
        </p:spPr>
      </p:pic>
      <p:pic>
        <p:nvPicPr>
          <p:cNvPr id="23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1626158"/>
            <a:ext cx="522000" cy="522000"/>
          </a:xfrm>
          <a:prstGeom prst="rect">
            <a:avLst/>
          </a:prstGeom>
          <a:noFill/>
        </p:spPr>
      </p:pic>
      <p:pic>
        <p:nvPicPr>
          <p:cNvPr id="24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1626158"/>
            <a:ext cx="522000" cy="522000"/>
          </a:xfrm>
          <a:prstGeom prst="rect">
            <a:avLst/>
          </a:prstGeom>
          <a:noFill/>
        </p:spPr>
      </p:pic>
      <p:pic>
        <p:nvPicPr>
          <p:cNvPr id="2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3724299"/>
            <a:ext cx="1166077" cy="301752"/>
          </a:xfrm>
          <a:prstGeom prst="rect">
            <a:avLst/>
          </a:prstGeom>
        </p:spPr>
      </p:pic>
      <p:pic>
        <p:nvPicPr>
          <p:cNvPr id="26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3724299"/>
            <a:ext cx="1166077" cy="301752"/>
          </a:xfrm>
          <a:prstGeom prst="rect">
            <a:avLst/>
          </a:prstGeom>
        </p:spPr>
      </p:pic>
      <p:pic>
        <p:nvPicPr>
          <p:cNvPr id="27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3724299"/>
            <a:ext cx="1166077" cy="301752"/>
          </a:xfrm>
          <a:prstGeom prst="rect">
            <a:avLst/>
          </a:prstGeom>
        </p:spPr>
      </p:pic>
      <p:pic>
        <p:nvPicPr>
          <p:cNvPr id="28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5514816"/>
            <a:ext cx="522000" cy="522000"/>
          </a:xfrm>
          <a:prstGeom prst="rect">
            <a:avLst/>
          </a:prstGeom>
          <a:noFill/>
        </p:spPr>
      </p:pic>
      <p:pic>
        <p:nvPicPr>
          <p:cNvPr id="29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5514816"/>
            <a:ext cx="522000" cy="522000"/>
          </a:xfrm>
          <a:prstGeom prst="rect">
            <a:avLst/>
          </a:prstGeom>
          <a:noFill/>
        </p:spPr>
      </p:pic>
      <p:pic>
        <p:nvPicPr>
          <p:cNvPr id="3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5514816"/>
            <a:ext cx="522000" cy="522000"/>
          </a:xfrm>
          <a:prstGeom prst="rect">
            <a:avLst/>
          </a:prstGeom>
          <a:noFill/>
        </p:spPr>
      </p:pic>
      <p:pic>
        <p:nvPicPr>
          <p:cNvPr id="31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5514816"/>
            <a:ext cx="522000" cy="522000"/>
          </a:xfrm>
          <a:prstGeom prst="rect">
            <a:avLst/>
          </a:prstGeom>
          <a:noFill/>
        </p:spPr>
      </p:pic>
      <p:pic>
        <p:nvPicPr>
          <p:cNvPr id="32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7622790"/>
            <a:ext cx="1166077" cy="301752"/>
          </a:xfrm>
          <a:prstGeom prst="rect">
            <a:avLst/>
          </a:prstGeom>
        </p:spPr>
      </p:pic>
      <p:pic>
        <p:nvPicPr>
          <p:cNvPr id="33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7622790"/>
            <a:ext cx="1166077" cy="301752"/>
          </a:xfrm>
          <a:prstGeom prst="rect">
            <a:avLst/>
          </a:prstGeom>
        </p:spPr>
      </p:pic>
      <p:pic>
        <p:nvPicPr>
          <p:cNvPr id="34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7622790"/>
            <a:ext cx="1166077" cy="301752"/>
          </a:xfrm>
          <a:prstGeom prst="rect">
            <a:avLst/>
          </a:prstGeom>
        </p:spPr>
      </p:pic>
      <p:pic>
        <p:nvPicPr>
          <p:cNvPr id="3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7622790"/>
            <a:ext cx="1166077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1626158"/>
            <a:ext cx="522000" cy="522000"/>
          </a:xfrm>
          <a:prstGeom prst="rect">
            <a:avLst/>
          </a:prstGeom>
          <a:noFill/>
        </p:spPr>
      </p:pic>
      <p:pic>
        <p:nvPicPr>
          <p:cNvPr id="3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3724299"/>
            <a:ext cx="1166077" cy="301752"/>
          </a:xfrm>
          <a:prstGeom prst="rect">
            <a:avLst/>
          </a:prstGeom>
        </p:spPr>
      </p:pic>
      <p:pic>
        <p:nvPicPr>
          <p:cNvPr id="4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1626158"/>
            <a:ext cx="522000" cy="522000"/>
          </a:xfrm>
          <a:prstGeom prst="rect">
            <a:avLst/>
          </a:prstGeom>
          <a:noFill/>
        </p:spPr>
      </p:pic>
      <p:pic>
        <p:nvPicPr>
          <p:cNvPr id="5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1626158"/>
            <a:ext cx="522000" cy="522000"/>
          </a:xfrm>
          <a:prstGeom prst="rect">
            <a:avLst/>
          </a:prstGeom>
          <a:noFill/>
        </p:spPr>
      </p:pic>
      <p:pic>
        <p:nvPicPr>
          <p:cNvPr id="6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1626158"/>
            <a:ext cx="522000" cy="52200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3724299"/>
            <a:ext cx="1166077" cy="301752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3724299"/>
            <a:ext cx="1166077" cy="301752"/>
          </a:xfrm>
          <a:prstGeom prst="rect">
            <a:avLst/>
          </a:prstGeom>
        </p:spPr>
      </p:pic>
      <p:pic>
        <p:nvPicPr>
          <p:cNvPr id="9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3724299"/>
            <a:ext cx="1166077" cy="301752"/>
          </a:xfrm>
          <a:prstGeom prst="rect">
            <a:avLst/>
          </a:prstGeom>
        </p:spPr>
      </p:pic>
      <p:pic>
        <p:nvPicPr>
          <p:cNvPr id="11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5514816"/>
            <a:ext cx="522000" cy="522000"/>
          </a:xfrm>
          <a:prstGeom prst="rect">
            <a:avLst/>
          </a:prstGeom>
          <a:noFill/>
        </p:spPr>
      </p:pic>
      <p:pic>
        <p:nvPicPr>
          <p:cNvPr id="12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5514816"/>
            <a:ext cx="522000" cy="522000"/>
          </a:xfrm>
          <a:prstGeom prst="rect">
            <a:avLst/>
          </a:prstGeom>
          <a:noFill/>
        </p:spPr>
      </p:pic>
      <p:pic>
        <p:nvPicPr>
          <p:cNvPr id="13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5514816"/>
            <a:ext cx="522000" cy="522000"/>
          </a:xfrm>
          <a:prstGeom prst="rect">
            <a:avLst/>
          </a:prstGeom>
          <a:noFill/>
        </p:spPr>
      </p:pic>
      <p:pic>
        <p:nvPicPr>
          <p:cNvPr id="14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5514816"/>
            <a:ext cx="522000" cy="522000"/>
          </a:xfrm>
          <a:prstGeom prst="rect">
            <a:avLst/>
          </a:prstGeom>
          <a:noFill/>
        </p:spPr>
      </p:pic>
      <p:pic>
        <p:nvPicPr>
          <p:cNvPr id="16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7622790"/>
            <a:ext cx="1166077" cy="301752"/>
          </a:xfrm>
          <a:prstGeom prst="rect">
            <a:avLst/>
          </a:prstGeom>
        </p:spPr>
      </p:pic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7622790"/>
            <a:ext cx="1166077" cy="301752"/>
          </a:xfrm>
          <a:prstGeom prst="rect">
            <a:avLst/>
          </a:prstGeom>
        </p:spPr>
      </p:pic>
      <p:pic>
        <p:nvPicPr>
          <p:cNvPr id="18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7622790"/>
            <a:ext cx="1166077" cy="301752"/>
          </a:xfrm>
          <a:prstGeom prst="rect">
            <a:avLst/>
          </a:prstGeom>
        </p:spPr>
      </p:pic>
      <p:pic>
        <p:nvPicPr>
          <p:cNvPr id="19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7622790"/>
            <a:ext cx="1166077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3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59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13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1626158"/>
            <a:ext cx="522000" cy="522000"/>
          </a:xfrm>
          <a:prstGeom prst="rect">
            <a:avLst/>
          </a:prstGeom>
          <a:noFill/>
        </p:spPr>
      </p:pic>
      <p:pic>
        <p:nvPicPr>
          <p:cNvPr id="21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3724299"/>
            <a:ext cx="1166077" cy="301752"/>
          </a:xfrm>
          <a:prstGeom prst="rect">
            <a:avLst/>
          </a:prstGeom>
        </p:spPr>
      </p:pic>
      <p:pic>
        <p:nvPicPr>
          <p:cNvPr id="22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1626158"/>
            <a:ext cx="522000" cy="522000"/>
          </a:xfrm>
          <a:prstGeom prst="rect">
            <a:avLst/>
          </a:prstGeom>
          <a:noFill/>
        </p:spPr>
      </p:pic>
      <p:pic>
        <p:nvPicPr>
          <p:cNvPr id="23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1626158"/>
            <a:ext cx="522000" cy="522000"/>
          </a:xfrm>
          <a:prstGeom prst="rect">
            <a:avLst/>
          </a:prstGeom>
          <a:noFill/>
        </p:spPr>
      </p:pic>
      <p:pic>
        <p:nvPicPr>
          <p:cNvPr id="24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1626158"/>
            <a:ext cx="522000" cy="522000"/>
          </a:xfrm>
          <a:prstGeom prst="rect">
            <a:avLst/>
          </a:prstGeom>
          <a:noFill/>
        </p:spPr>
      </p:pic>
      <p:pic>
        <p:nvPicPr>
          <p:cNvPr id="2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3724299"/>
            <a:ext cx="1166077" cy="301752"/>
          </a:xfrm>
          <a:prstGeom prst="rect">
            <a:avLst/>
          </a:prstGeom>
        </p:spPr>
      </p:pic>
      <p:pic>
        <p:nvPicPr>
          <p:cNvPr id="26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3724299"/>
            <a:ext cx="1166077" cy="301752"/>
          </a:xfrm>
          <a:prstGeom prst="rect">
            <a:avLst/>
          </a:prstGeom>
        </p:spPr>
      </p:pic>
      <p:pic>
        <p:nvPicPr>
          <p:cNvPr id="27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3724299"/>
            <a:ext cx="1166077" cy="301752"/>
          </a:xfrm>
          <a:prstGeom prst="rect">
            <a:avLst/>
          </a:prstGeom>
        </p:spPr>
      </p:pic>
      <p:pic>
        <p:nvPicPr>
          <p:cNvPr id="28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5514816"/>
            <a:ext cx="522000" cy="522000"/>
          </a:xfrm>
          <a:prstGeom prst="rect">
            <a:avLst/>
          </a:prstGeom>
          <a:noFill/>
        </p:spPr>
      </p:pic>
      <p:pic>
        <p:nvPicPr>
          <p:cNvPr id="29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5514816"/>
            <a:ext cx="522000" cy="522000"/>
          </a:xfrm>
          <a:prstGeom prst="rect">
            <a:avLst/>
          </a:prstGeom>
          <a:noFill/>
        </p:spPr>
      </p:pic>
      <p:pic>
        <p:nvPicPr>
          <p:cNvPr id="3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5514816"/>
            <a:ext cx="522000" cy="522000"/>
          </a:xfrm>
          <a:prstGeom prst="rect">
            <a:avLst/>
          </a:prstGeom>
          <a:noFill/>
        </p:spPr>
      </p:pic>
      <p:pic>
        <p:nvPicPr>
          <p:cNvPr id="31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5514816"/>
            <a:ext cx="522000" cy="522000"/>
          </a:xfrm>
          <a:prstGeom prst="rect">
            <a:avLst/>
          </a:prstGeom>
          <a:noFill/>
        </p:spPr>
      </p:pic>
      <p:pic>
        <p:nvPicPr>
          <p:cNvPr id="32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7622790"/>
            <a:ext cx="1166077" cy="301752"/>
          </a:xfrm>
          <a:prstGeom prst="rect">
            <a:avLst/>
          </a:prstGeom>
        </p:spPr>
      </p:pic>
      <p:pic>
        <p:nvPicPr>
          <p:cNvPr id="33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7622790"/>
            <a:ext cx="1166077" cy="301752"/>
          </a:xfrm>
          <a:prstGeom prst="rect">
            <a:avLst/>
          </a:prstGeom>
        </p:spPr>
      </p:pic>
      <p:pic>
        <p:nvPicPr>
          <p:cNvPr id="34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7622790"/>
            <a:ext cx="1166077" cy="301752"/>
          </a:xfrm>
          <a:prstGeom prst="rect">
            <a:avLst/>
          </a:prstGeom>
        </p:spPr>
      </p:pic>
      <p:pic>
        <p:nvPicPr>
          <p:cNvPr id="3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7622790"/>
            <a:ext cx="1166077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0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11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1626158"/>
            <a:ext cx="522000" cy="522000"/>
          </a:xfrm>
          <a:prstGeom prst="rect">
            <a:avLst/>
          </a:prstGeom>
          <a:noFill/>
        </p:spPr>
      </p:pic>
      <p:pic>
        <p:nvPicPr>
          <p:cNvPr id="21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3724299"/>
            <a:ext cx="1166077" cy="301752"/>
          </a:xfrm>
          <a:prstGeom prst="rect">
            <a:avLst/>
          </a:prstGeom>
        </p:spPr>
      </p:pic>
      <p:pic>
        <p:nvPicPr>
          <p:cNvPr id="22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1626158"/>
            <a:ext cx="522000" cy="522000"/>
          </a:xfrm>
          <a:prstGeom prst="rect">
            <a:avLst/>
          </a:prstGeom>
          <a:noFill/>
        </p:spPr>
      </p:pic>
      <p:pic>
        <p:nvPicPr>
          <p:cNvPr id="23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1626158"/>
            <a:ext cx="522000" cy="522000"/>
          </a:xfrm>
          <a:prstGeom prst="rect">
            <a:avLst/>
          </a:prstGeom>
          <a:noFill/>
        </p:spPr>
      </p:pic>
      <p:pic>
        <p:nvPicPr>
          <p:cNvPr id="24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1626158"/>
            <a:ext cx="522000" cy="522000"/>
          </a:xfrm>
          <a:prstGeom prst="rect">
            <a:avLst/>
          </a:prstGeom>
          <a:noFill/>
        </p:spPr>
      </p:pic>
      <p:pic>
        <p:nvPicPr>
          <p:cNvPr id="2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3724299"/>
            <a:ext cx="1166077" cy="301752"/>
          </a:xfrm>
          <a:prstGeom prst="rect">
            <a:avLst/>
          </a:prstGeom>
        </p:spPr>
      </p:pic>
      <p:pic>
        <p:nvPicPr>
          <p:cNvPr id="26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3724299"/>
            <a:ext cx="1166077" cy="301752"/>
          </a:xfrm>
          <a:prstGeom prst="rect">
            <a:avLst/>
          </a:prstGeom>
        </p:spPr>
      </p:pic>
      <p:pic>
        <p:nvPicPr>
          <p:cNvPr id="27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3724299"/>
            <a:ext cx="1166077" cy="301752"/>
          </a:xfrm>
          <a:prstGeom prst="rect">
            <a:avLst/>
          </a:prstGeom>
        </p:spPr>
      </p:pic>
      <p:pic>
        <p:nvPicPr>
          <p:cNvPr id="28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5514816"/>
            <a:ext cx="522000" cy="522000"/>
          </a:xfrm>
          <a:prstGeom prst="rect">
            <a:avLst/>
          </a:prstGeom>
          <a:noFill/>
        </p:spPr>
      </p:pic>
      <p:pic>
        <p:nvPicPr>
          <p:cNvPr id="29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5514816"/>
            <a:ext cx="522000" cy="522000"/>
          </a:xfrm>
          <a:prstGeom prst="rect">
            <a:avLst/>
          </a:prstGeom>
          <a:noFill/>
        </p:spPr>
      </p:pic>
      <p:pic>
        <p:nvPicPr>
          <p:cNvPr id="3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5514816"/>
            <a:ext cx="522000" cy="522000"/>
          </a:xfrm>
          <a:prstGeom prst="rect">
            <a:avLst/>
          </a:prstGeom>
          <a:noFill/>
        </p:spPr>
      </p:pic>
      <p:pic>
        <p:nvPicPr>
          <p:cNvPr id="31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5514816"/>
            <a:ext cx="522000" cy="522000"/>
          </a:xfrm>
          <a:prstGeom prst="rect">
            <a:avLst/>
          </a:prstGeom>
          <a:noFill/>
        </p:spPr>
      </p:pic>
      <p:pic>
        <p:nvPicPr>
          <p:cNvPr id="32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7622790"/>
            <a:ext cx="1166077" cy="301752"/>
          </a:xfrm>
          <a:prstGeom prst="rect">
            <a:avLst/>
          </a:prstGeom>
        </p:spPr>
      </p:pic>
      <p:pic>
        <p:nvPicPr>
          <p:cNvPr id="33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7622790"/>
            <a:ext cx="1166077" cy="301752"/>
          </a:xfrm>
          <a:prstGeom prst="rect">
            <a:avLst/>
          </a:prstGeom>
        </p:spPr>
      </p:pic>
      <p:pic>
        <p:nvPicPr>
          <p:cNvPr id="34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7622790"/>
            <a:ext cx="1166077" cy="301752"/>
          </a:xfrm>
          <a:prstGeom prst="rect">
            <a:avLst/>
          </a:prstGeom>
        </p:spPr>
      </p:pic>
      <p:pic>
        <p:nvPicPr>
          <p:cNvPr id="3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7622790"/>
            <a:ext cx="1166077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1626158"/>
            <a:ext cx="522000" cy="522000"/>
          </a:xfrm>
          <a:prstGeom prst="rect">
            <a:avLst/>
          </a:prstGeom>
          <a:noFill/>
        </p:spPr>
      </p:pic>
      <p:pic>
        <p:nvPicPr>
          <p:cNvPr id="21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3724299"/>
            <a:ext cx="1166077" cy="301752"/>
          </a:xfrm>
          <a:prstGeom prst="rect">
            <a:avLst/>
          </a:prstGeom>
        </p:spPr>
      </p:pic>
      <p:pic>
        <p:nvPicPr>
          <p:cNvPr id="22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1626158"/>
            <a:ext cx="522000" cy="522000"/>
          </a:xfrm>
          <a:prstGeom prst="rect">
            <a:avLst/>
          </a:prstGeom>
          <a:noFill/>
        </p:spPr>
      </p:pic>
      <p:pic>
        <p:nvPicPr>
          <p:cNvPr id="23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1626158"/>
            <a:ext cx="522000" cy="522000"/>
          </a:xfrm>
          <a:prstGeom prst="rect">
            <a:avLst/>
          </a:prstGeom>
          <a:noFill/>
        </p:spPr>
      </p:pic>
      <p:pic>
        <p:nvPicPr>
          <p:cNvPr id="24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1626158"/>
            <a:ext cx="522000" cy="522000"/>
          </a:xfrm>
          <a:prstGeom prst="rect">
            <a:avLst/>
          </a:prstGeom>
          <a:noFill/>
        </p:spPr>
      </p:pic>
      <p:pic>
        <p:nvPicPr>
          <p:cNvPr id="2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3724299"/>
            <a:ext cx="1166077" cy="301752"/>
          </a:xfrm>
          <a:prstGeom prst="rect">
            <a:avLst/>
          </a:prstGeom>
        </p:spPr>
      </p:pic>
      <p:pic>
        <p:nvPicPr>
          <p:cNvPr id="26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3724299"/>
            <a:ext cx="1166077" cy="301752"/>
          </a:xfrm>
          <a:prstGeom prst="rect">
            <a:avLst/>
          </a:prstGeom>
        </p:spPr>
      </p:pic>
      <p:pic>
        <p:nvPicPr>
          <p:cNvPr id="27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3724299"/>
            <a:ext cx="1166077" cy="301752"/>
          </a:xfrm>
          <a:prstGeom prst="rect">
            <a:avLst/>
          </a:prstGeom>
        </p:spPr>
      </p:pic>
      <p:pic>
        <p:nvPicPr>
          <p:cNvPr id="28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220867" y="5514816"/>
            <a:ext cx="522000" cy="522000"/>
          </a:xfrm>
          <a:prstGeom prst="rect">
            <a:avLst/>
          </a:prstGeom>
          <a:noFill/>
        </p:spPr>
      </p:pic>
      <p:pic>
        <p:nvPicPr>
          <p:cNvPr id="29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80478" y="5514816"/>
            <a:ext cx="522000" cy="522000"/>
          </a:xfrm>
          <a:prstGeom prst="rect">
            <a:avLst/>
          </a:prstGeom>
          <a:noFill/>
        </p:spPr>
      </p:pic>
      <p:pic>
        <p:nvPicPr>
          <p:cNvPr id="30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130563" y="5514816"/>
            <a:ext cx="522000" cy="522000"/>
          </a:xfrm>
          <a:prstGeom prst="rect">
            <a:avLst/>
          </a:prstGeom>
          <a:noFill/>
        </p:spPr>
      </p:pic>
      <p:pic>
        <p:nvPicPr>
          <p:cNvPr id="31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0133041" y="5514816"/>
            <a:ext cx="522000" cy="522000"/>
          </a:xfrm>
          <a:prstGeom prst="rect">
            <a:avLst/>
          </a:prstGeom>
          <a:noFill/>
        </p:spPr>
      </p:pic>
      <p:pic>
        <p:nvPicPr>
          <p:cNvPr id="32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6774" y="7622790"/>
            <a:ext cx="1166077" cy="301752"/>
          </a:xfrm>
          <a:prstGeom prst="rect">
            <a:avLst/>
          </a:prstGeom>
        </p:spPr>
      </p:pic>
      <p:pic>
        <p:nvPicPr>
          <p:cNvPr id="33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3345" y="7622790"/>
            <a:ext cx="1166077" cy="301752"/>
          </a:xfrm>
          <a:prstGeom prst="rect">
            <a:avLst/>
          </a:prstGeom>
        </p:spPr>
      </p:pic>
      <p:pic>
        <p:nvPicPr>
          <p:cNvPr id="34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07049" y="7622790"/>
            <a:ext cx="1166077" cy="301752"/>
          </a:xfrm>
          <a:prstGeom prst="rect">
            <a:avLst/>
          </a:prstGeom>
        </p:spPr>
      </p:pic>
      <p:pic>
        <p:nvPicPr>
          <p:cNvPr id="3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5042" y="7622790"/>
            <a:ext cx="1166077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02691897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4383146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8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497585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C9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38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156613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0A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1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222823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7546216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71246946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9FB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24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5057507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6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8896068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B5D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295243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67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8901477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557893" y="946655"/>
            <a:ext cx="2901601" cy="3815837"/>
            <a:chOff x="557893" y="946656"/>
            <a:chExt cx="2901601" cy="3815837"/>
          </a:xfrm>
        </p:grpSpPr>
        <p:sp>
          <p:nvSpPr>
            <p:cNvPr id="5" name="Bande diagonale 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ande diagonale 27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 userDrawn="1"/>
        </p:nvGrpSpPr>
        <p:grpSpPr>
          <a:xfrm>
            <a:off x="351886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3" name="Bande diagonale 32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 userDrawn="1"/>
        </p:nvGrpSpPr>
        <p:grpSpPr>
          <a:xfrm>
            <a:off x="6479843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6" name="Bande diagonale 35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e 37"/>
          <p:cNvGrpSpPr/>
          <p:nvPr userDrawn="1"/>
        </p:nvGrpSpPr>
        <p:grpSpPr>
          <a:xfrm>
            <a:off x="9440818" y="946655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39" name="Bande diagonale 38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Bande diagonale 39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555918" y="4831768"/>
            <a:ext cx="2901601" cy="3815837"/>
            <a:chOff x="557893" y="946656"/>
            <a:chExt cx="2901601" cy="3815837"/>
          </a:xfrm>
        </p:grpSpPr>
        <p:sp>
          <p:nvSpPr>
            <p:cNvPr id="42" name="Bande diagonale 41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ande diagonale 42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e 43"/>
          <p:cNvGrpSpPr/>
          <p:nvPr userDrawn="1"/>
        </p:nvGrpSpPr>
        <p:grpSpPr>
          <a:xfrm>
            <a:off x="3516893" y="4831768"/>
            <a:ext cx="2901601" cy="3815837"/>
            <a:chOff x="557893" y="946656"/>
            <a:chExt cx="2901601" cy="3815837"/>
          </a:xfrm>
        </p:grpSpPr>
        <p:sp>
          <p:nvSpPr>
            <p:cNvPr id="45" name="Bande diagonale 44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 userDrawn="1"/>
        </p:nvGrpSpPr>
        <p:grpSpPr>
          <a:xfrm>
            <a:off x="6477868" y="4831768"/>
            <a:ext cx="2901601" cy="3815837"/>
            <a:chOff x="557893" y="946656"/>
            <a:chExt cx="2901601" cy="3815837"/>
          </a:xfrm>
          <a:solidFill>
            <a:srgbClr val="027180"/>
          </a:solidFill>
        </p:grpSpPr>
        <p:sp>
          <p:nvSpPr>
            <p:cNvPr id="48" name="Bande diagonale 47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Bande diagonale 48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9438843" y="4831768"/>
            <a:ext cx="2901601" cy="3815837"/>
            <a:chOff x="557893" y="946656"/>
            <a:chExt cx="2901601" cy="3815837"/>
          </a:xfrm>
        </p:grpSpPr>
        <p:sp>
          <p:nvSpPr>
            <p:cNvPr id="51" name="Bande diagonale 50"/>
            <p:cNvSpPr/>
            <p:nvPr userDrawn="1"/>
          </p:nvSpPr>
          <p:spPr>
            <a:xfrm>
              <a:off x="557893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027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Bande diagonale 51"/>
            <p:cNvSpPr/>
            <p:nvPr userDrawn="1"/>
          </p:nvSpPr>
          <p:spPr>
            <a:xfrm rot="10800000">
              <a:off x="557894" y="946656"/>
              <a:ext cx="2901600" cy="3815837"/>
            </a:xfrm>
            <a:prstGeom prst="diagStripe">
              <a:avLst>
                <a:gd name="adj" fmla="val 358"/>
              </a:avLst>
            </a:prstGeom>
            <a:solidFill>
              <a:srgbClr val="E1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1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6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2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8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25</Words>
  <Application>Microsoft Office PowerPoint</Application>
  <PresentationFormat>A3 (297 x 420 mm)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Thème Office</vt:lpstr>
      <vt:lpstr>2_Thème Office</vt:lpstr>
      <vt:lpstr>1_Thème Office</vt:lpstr>
      <vt:lpstr>3_Thème Office</vt:lpstr>
      <vt:lpstr>4_Thème Office</vt:lpstr>
      <vt:lpstr>5_Thème Office</vt:lpstr>
      <vt:lpstr>6_Thème Office</vt:lpstr>
      <vt:lpstr>7_Thème Office</vt:lpstr>
      <vt:lpstr>8_Thème Office</vt:lpstr>
      <vt:lpstr>9_Thème Office</vt:lpstr>
      <vt:lpstr>10_Thème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153</cp:revision>
  <cp:lastPrinted>2019-03-21T10:01:32Z</cp:lastPrinted>
  <dcterms:created xsi:type="dcterms:W3CDTF">2019-03-08T13:53:54Z</dcterms:created>
  <dcterms:modified xsi:type="dcterms:W3CDTF">2019-03-22T14:28:50Z</dcterms:modified>
</cp:coreProperties>
</file>