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801600" cy="9601200" type="A3"/>
  <p:notesSz cx="9926638" cy="14355763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80"/>
    <a:srgbClr val="BC9D45"/>
    <a:srgbClr val="668980"/>
    <a:srgbClr val="00ADC6"/>
    <a:srgbClr val="B5D0EE"/>
    <a:srgbClr val="F0FF93"/>
    <a:srgbClr val="FCD385"/>
    <a:srgbClr val="91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188" y="-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Sprint</a:t>
            </a:r>
            <a:r>
              <a:rPr lang="en-US" baseline="0" dirty="0" smtClean="0">
                <a:solidFill>
                  <a:schemeClr val="tx2"/>
                </a:solidFill>
              </a:rPr>
              <a:t> n°</a:t>
            </a:r>
            <a:endParaRPr lang="en-US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79974956123374519"/>
          <c:y val="8.6268119276882958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6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Feuil1!$A$2:$A$16</c:f>
              <c:strCache>
                <c:ptCount val="15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D1</c:v>
                </c:pt>
                <c:pt idx="6">
                  <c:v>D2</c:v>
                </c:pt>
                <c:pt idx="7">
                  <c:v>D3</c:v>
                </c:pt>
                <c:pt idx="8">
                  <c:v>D4</c:v>
                </c:pt>
                <c:pt idx="9">
                  <c:v>D5</c:v>
                </c:pt>
                <c:pt idx="10">
                  <c:v>D1</c:v>
                </c:pt>
                <c:pt idx="11">
                  <c:v>D2</c:v>
                </c:pt>
                <c:pt idx="12">
                  <c:v>D3</c:v>
                </c:pt>
                <c:pt idx="13">
                  <c:v>D4</c:v>
                </c:pt>
                <c:pt idx="14">
                  <c:v>D5</c:v>
                </c:pt>
              </c:strCache>
            </c:strRef>
          </c:cat>
          <c:val>
            <c:numRef>
              <c:f>Feuil1!$B$2:$B$16</c:f>
              <c:numCache>
                <c:formatCode>General</c:formatCode>
                <c:ptCount val="15"/>
                <c:pt idx="0">
                  <c:v>100</c:v>
                </c:pt>
                <c:pt idx="1">
                  <c:v>92.857142857142861</c:v>
                </c:pt>
                <c:pt idx="2">
                  <c:v>85.714285714285722</c:v>
                </c:pt>
                <c:pt idx="3">
                  <c:v>78.571428571428569</c:v>
                </c:pt>
                <c:pt idx="4">
                  <c:v>71.428571428571431</c:v>
                </c:pt>
                <c:pt idx="5">
                  <c:v>64.285714285714292</c:v>
                </c:pt>
                <c:pt idx="6">
                  <c:v>57.142857142857146</c:v>
                </c:pt>
                <c:pt idx="7">
                  <c:v>50</c:v>
                </c:pt>
                <c:pt idx="8">
                  <c:v>42.857142857142861</c:v>
                </c:pt>
                <c:pt idx="9">
                  <c:v>35.714285714285715</c:v>
                </c:pt>
                <c:pt idx="10">
                  <c:v>28.571428571428573</c:v>
                </c:pt>
                <c:pt idx="11">
                  <c:v>21.428571428571431</c:v>
                </c:pt>
                <c:pt idx="12">
                  <c:v>14.285714285714286</c:v>
                </c:pt>
                <c:pt idx="13">
                  <c:v>7.1428571428571432</c:v>
                </c:pt>
                <c:pt idx="1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6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Feuil1!$A$2:$A$16</c:f>
              <c:strCache>
                <c:ptCount val="15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D1</c:v>
                </c:pt>
                <c:pt idx="6">
                  <c:v>D2</c:v>
                </c:pt>
                <c:pt idx="7">
                  <c:v>D3</c:v>
                </c:pt>
                <c:pt idx="8">
                  <c:v>D4</c:v>
                </c:pt>
                <c:pt idx="9">
                  <c:v>D5</c:v>
                </c:pt>
                <c:pt idx="10">
                  <c:v>D1</c:v>
                </c:pt>
                <c:pt idx="11">
                  <c:v>D2</c:v>
                </c:pt>
                <c:pt idx="12">
                  <c:v>D3</c:v>
                </c:pt>
                <c:pt idx="13">
                  <c:v>D4</c:v>
                </c:pt>
                <c:pt idx="14">
                  <c:v>D5</c:v>
                </c:pt>
              </c:strCache>
            </c:str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100</c:v>
                </c:pt>
                <c:pt idx="1">
                  <c:v>88.888888888888886</c:v>
                </c:pt>
                <c:pt idx="2">
                  <c:v>77.777777777777771</c:v>
                </c:pt>
                <c:pt idx="3">
                  <c:v>66.666666666666657</c:v>
                </c:pt>
                <c:pt idx="4">
                  <c:v>55.555555555555557</c:v>
                </c:pt>
                <c:pt idx="5">
                  <c:v>44.444444444444443</c:v>
                </c:pt>
                <c:pt idx="6">
                  <c:v>33.333333333333329</c:v>
                </c:pt>
                <c:pt idx="7">
                  <c:v>22.222222222222221</c:v>
                </c:pt>
                <c:pt idx="8">
                  <c:v>11.111111111111111</c:v>
                </c:pt>
                <c:pt idx="9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Feuil1!$A$2:$A$16</c:f>
              <c:strCache>
                <c:ptCount val="15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D1</c:v>
                </c:pt>
                <c:pt idx="6">
                  <c:v>D2</c:v>
                </c:pt>
                <c:pt idx="7">
                  <c:v>D3</c:v>
                </c:pt>
                <c:pt idx="8">
                  <c:v>D4</c:v>
                </c:pt>
                <c:pt idx="9">
                  <c:v>D5</c:v>
                </c:pt>
                <c:pt idx="10">
                  <c:v>D1</c:v>
                </c:pt>
                <c:pt idx="11">
                  <c:v>D2</c:v>
                </c:pt>
                <c:pt idx="12">
                  <c:v>D3</c:v>
                </c:pt>
                <c:pt idx="13">
                  <c:v>D4</c:v>
                </c:pt>
                <c:pt idx="14">
                  <c:v>D5</c:v>
                </c:pt>
              </c:strCache>
            </c:strRef>
          </c:cat>
          <c:val>
            <c:numRef>
              <c:f>Feuil1!$D$2:$D$16</c:f>
              <c:numCache>
                <c:formatCode>General</c:formatCode>
                <c:ptCount val="15"/>
                <c:pt idx="0">
                  <c:v>100</c:v>
                </c:pt>
                <c:pt idx="1">
                  <c:v>94.736842105263165</c:v>
                </c:pt>
                <c:pt idx="2">
                  <c:v>89.473684210526329</c:v>
                </c:pt>
                <c:pt idx="3">
                  <c:v>84.21052631578948</c:v>
                </c:pt>
                <c:pt idx="4">
                  <c:v>78.94736842105263</c:v>
                </c:pt>
                <c:pt idx="5">
                  <c:v>73.684210526315795</c:v>
                </c:pt>
                <c:pt idx="6">
                  <c:v>68.421052631578959</c:v>
                </c:pt>
                <c:pt idx="7">
                  <c:v>63.15789473684211</c:v>
                </c:pt>
                <c:pt idx="8">
                  <c:v>57.894736842105267</c:v>
                </c:pt>
                <c:pt idx="9">
                  <c:v>52.631578947368425</c:v>
                </c:pt>
                <c:pt idx="10">
                  <c:v>47.368421052631582</c:v>
                </c:pt>
                <c:pt idx="11">
                  <c:v>42.10526315789474</c:v>
                </c:pt>
                <c:pt idx="12">
                  <c:v>36.842105263157897</c:v>
                </c:pt>
                <c:pt idx="13">
                  <c:v>31.578947368421055</c:v>
                </c:pt>
                <c:pt idx="14">
                  <c:v>26.315789473684212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56064"/>
        <c:axId val="72751360"/>
      </c:lineChart>
      <c:catAx>
        <c:axId val="72456064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accent1"/>
              </a:solidFill>
              <a:prstDash val="dash"/>
            </a:ln>
          </c:spPr>
        </c:minorGridlines>
        <c:majorTickMark val="out"/>
        <c:minorTickMark val="cross"/>
        <c:tickLblPos val="nextTo"/>
        <c:spPr>
          <a:ln>
            <a:solidFill>
              <a:schemeClr val="accent1"/>
            </a:solidFill>
          </a:ln>
        </c:spPr>
        <c:txPr>
          <a:bodyPr/>
          <a:lstStyle/>
          <a:p>
            <a:pPr>
              <a:defRPr>
                <a:solidFill>
                  <a:schemeClr val="accent1"/>
                </a:solidFill>
              </a:defRPr>
            </a:pPr>
            <a:endParaRPr lang="en-US"/>
          </a:p>
        </c:txPr>
        <c:crossAx val="72751360"/>
        <c:crosses val="autoZero"/>
        <c:auto val="1"/>
        <c:lblAlgn val="ctr"/>
        <c:lblOffset val="100"/>
        <c:noMultiLvlLbl val="0"/>
      </c:catAx>
      <c:valAx>
        <c:axId val="72751360"/>
        <c:scaling>
          <c:orientation val="minMax"/>
          <c:max val="100"/>
        </c:scaling>
        <c:delete val="0"/>
        <c:axPos val="l"/>
        <c:majorGridlines/>
        <c:minorGridlines>
          <c:spPr>
            <a:ln>
              <a:solidFill>
                <a:schemeClr val="accent1"/>
              </a:solidFill>
              <a:prstDash val="dash"/>
            </a:ln>
          </c:spPr>
        </c:minorGridlines>
        <c:numFmt formatCode="General" sourceLinked="1"/>
        <c:majorTickMark val="out"/>
        <c:minorTickMark val="none"/>
        <c:tickLblPos val="nextTo"/>
        <c:spPr>
          <a:ln>
            <a:solidFill>
              <a:schemeClr val="accent1"/>
            </a:solidFill>
          </a:ln>
        </c:spPr>
        <c:txPr>
          <a:bodyPr/>
          <a:lstStyle/>
          <a:p>
            <a:pPr>
              <a:defRPr>
                <a:solidFill>
                  <a:schemeClr val="accent1"/>
                </a:solidFill>
              </a:defRPr>
            </a:pPr>
            <a:endParaRPr lang="en-US"/>
          </a:p>
        </c:txPr>
        <c:crossAx val="72456064"/>
        <c:crossesAt val="1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68717768"/>
              </p:ext>
            </p:extLst>
          </p:nvPr>
        </p:nvGraphicFramePr>
        <p:xfrm>
          <a:off x="241739" y="273269"/>
          <a:ext cx="12339144" cy="8832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830315" y="911814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1"/>
                </a:solidFill>
              </a:rPr>
              <a:t>Week1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13889" y="911814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1"/>
                </a:solidFill>
              </a:rPr>
              <a:t>Week2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586950" y="911814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accent1"/>
                </a:solidFill>
              </a:rPr>
              <a:t>Week3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</Words>
  <Application>Microsoft Office PowerPoint</Application>
  <PresentationFormat>A3 (297 x 420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91</cp:revision>
  <cp:lastPrinted>2019-03-14T14:20:31Z</cp:lastPrinted>
  <dcterms:created xsi:type="dcterms:W3CDTF">2019-03-08T13:53:54Z</dcterms:created>
  <dcterms:modified xsi:type="dcterms:W3CDTF">2019-03-14T15:53:05Z</dcterms:modified>
</cp:coreProperties>
</file>