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801600" cy="9601200" type="A3"/>
  <p:notesSz cx="9926638" cy="14355763"/>
  <p:defaultTextStyle>
    <a:defPPr>
      <a:defRPr lang="en-US"/>
    </a:defPPr>
    <a:lvl1pPr marL="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80"/>
    <a:srgbClr val="BC9D45"/>
    <a:srgbClr val="668980"/>
    <a:srgbClr val="00ADC6"/>
    <a:srgbClr val="B5D0EE"/>
    <a:srgbClr val="F0FF93"/>
    <a:srgbClr val="FCD385"/>
    <a:srgbClr val="91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924" y="-9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6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70286"/>
              </p:ext>
            </p:extLst>
          </p:nvPr>
        </p:nvGraphicFramePr>
        <p:xfrm>
          <a:off x="714703" y="213356"/>
          <a:ext cx="11925525" cy="879400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85105"/>
                <a:gridCol w="2385105"/>
                <a:gridCol w="2385105"/>
                <a:gridCol w="2385105"/>
                <a:gridCol w="2385105"/>
              </a:tblGrid>
              <a:tr h="734459"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Monday</a:t>
                      </a:r>
                      <a:endParaRPr lang="en-US" sz="3400" b="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Tuesday</a:t>
                      </a:r>
                      <a:endParaRPr lang="en-US" sz="3400" b="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Wednesday</a:t>
                      </a:r>
                      <a:endParaRPr lang="en-US" sz="3400" b="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Thursday</a:t>
                      </a:r>
                      <a:endParaRPr lang="en-US" sz="3400" b="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noProof="0" dirty="0" smtClean="0">
                          <a:solidFill>
                            <a:schemeClr val="tx2"/>
                          </a:solidFill>
                        </a:rPr>
                        <a:t>Friday</a:t>
                      </a: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11910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11910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11910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11910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11910"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8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28016" marR="128016" marT="85344" marB="85344">
                    <a:lnL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ZoneTexte 23"/>
          <p:cNvSpPr txBox="1"/>
          <p:nvPr/>
        </p:nvSpPr>
        <p:spPr>
          <a:xfrm>
            <a:off x="695607" y="9106196"/>
            <a:ext cx="3797253" cy="390999"/>
          </a:xfrm>
          <a:prstGeom prst="rect">
            <a:avLst/>
          </a:prstGeom>
          <a:noFill/>
        </p:spPr>
        <p:txBody>
          <a:bodyPr wrap="square" lIns="143378" tIns="71689" rIns="143378" bIns="71689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Absences – </a:t>
            </a:r>
            <a:r>
              <a:rPr lang="en-US" sz="1600" dirty="0" smtClean="0">
                <a:solidFill>
                  <a:schemeClr val="tx2"/>
                </a:solidFill>
              </a:rPr>
              <a:t>Team </a:t>
            </a:r>
            <a:r>
              <a:rPr lang="en-US" sz="1600" dirty="0" smtClean="0">
                <a:solidFill>
                  <a:schemeClr val="tx2"/>
                </a:solidFill>
              </a:rPr>
              <a:t>: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-84740" y="332658"/>
            <a:ext cx="867102" cy="390999"/>
          </a:xfrm>
          <a:prstGeom prst="rect">
            <a:avLst/>
          </a:prstGeom>
          <a:noFill/>
        </p:spPr>
        <p:txBody>
          <a:bodyPr wrap="square" lIns="143378" tIns="71689" rIns="143378" bIns="71689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Dates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</Words>
  <Application>Microsoft Office PowerPoint</Application>
  <PresentationFormat>A3 (297 x 420 mm)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75</cp:revision>
  <cp:lastPrinted>2019-03-14T14:20:31Z</cp:lastPrinted>
  <dcterms:created xsi:type="dcterms:W3CDTF">2019-03-08T13:53:54Z</dcterms:created>
  <dcterms:modified xsi:type="dcterms:W3CDTF">2019-03-19T13:52:10Z</dcterms:modified>
</cp:coreProperties>
</file>