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</p:sldIdLst>
  <p:sldSz cx="12801600" cy="9601200" type="A3"/>
  <p:notesSz cx="9926638" cy="14355763"/>
  <p:defaultTextStyle>
    <a:defPPr>
      <a:defRPr lang="en-US"/>
    </a:defPPr>
    <a:lvl1pPr marL="0" algn="l" defTabSz="1433779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716890" algn="l" defTabSz="1433779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1433779" algn="l" defTabSz="1433779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2150669" algn="l" defTabSz="1433779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2867558" algn="l" defTabSz="1433779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3584448" algn="l" defTabSz="1433779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4301338" algn="l" defTabSz="1433779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5018227" algn="l" defTabSz="1433779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5735117" algn="l" defTabSz="1433779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7180"/>
    <a:srgbClr val="BC9D45"/>
    <a:srgbClr val="668980"/>
    <a:srgbClr val="00ADC6"/>
    <a:srgbClr val="B5D0EE"/>
    <a:srgbClr val="F0FF93"/>
    <a:srgbClr val="FCD385"/>
    <a:srgbClr val="9141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Style léger 2 - Accentuation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-876" y="-90"/>
      </p:cViewPr>
      <p:guideLst>
        <p:guide orient="horz" pos="3024"/>
        <p:guide pos="40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20812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7618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1433779" rtl="0" eaLnBrk="1" latinLnBrk="0" hangingPunct="1">
        <a:spcBef>
          <a:spcPct val="0"/>
        </a:spcBef>
        <a:buNone/>
        <a:defRPr sz="6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7667" indent="-537667" algn="l" defTabSz="1433779" rtl="0" eaLnBrk="1" latinLnBrk="0" hangingPunct="1">
        <a:spcBef>
          <a:spcPct val="20000"/>
        </a:spcBef>
        <a:buFont typeface="Arial" panose="020B0604020202020204" pitchFamily="34" charset="0"/>
        <a:buChar char="•"/>
        <a:defRPr sz="5000" kern="1200">
          <a:solidFill>
            <a:schemeClr val="tx1"/>
          </a:solidFill>
          <a:latin typeface="+mn-lt"/>
          <a:ea typeface="+mn-ea"/>
          <a:cs typeface="+mn-cs"/>
        </a:defRPr>
      </a:lvl1pPr>
      <a:lvl2pPr marL="1164946" indent="-448056" algn="l" defTabSz="1433779" rtl="0" eaLnBrk="1" latinLnBrk="0" hangingPunct="1">
        <a:spcBef>
          <a:spcPct val="20000"/>
        </a:spcBef>
        <a:buFont typeface="Arial" panose="020B0604020202020204" pitchFamily="34" charset="0"/>
        <a:buChar char="–"/>
        <a:defRPr sz="4400" kern="1200">
          <a:solidFill>
            <a:schemeClr val="tx1"/>
          </a:solidFill>
          <a:latin typeface="+mn-lt"/>
          <a:ea typeface="+mn-ea"/>
          <a:cs typeface="+mn-cs"/>
        </a:defRPr>
      </a:lvl2pPr>
      <a:lvl3pPr marL="1792224" indent="-358445" algn="l" defTabSz="1433779" rtl="0" eaLnBrk="1" latinLnBrk="0" hangingPunct="1">
        <a:spcBef>
          <a:spcPct val="20000"/>
        </a:spcBef>
        <a:buFont typeface="Arial" panose="020B0604020202020204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3pPr>
      <a:lvl4pPr marL="2509114" indent="-358445" algn="l" defTabSz="1433779" rtl="0" eaLnBrk="1" latinLnBrk="0" hangingPunct="1">
        <a:spcBef>
          <a:spcPct val="20000"/>
        </a:spcBef>
        <a:buFont typeface="Arial" panose="020B0604020202020204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4pPr>
      <a:lvl5pPr marL="3226003" indent="-358445" algn="l" defTabSz="1433779" rtl="0" eaLnBrk="1" latinLnBrk="0" hangingPunct="1">
        <a:spcBef>
          <a:spcPct val="20000"/>
        </a:spcBef>
        <a:buFont typeface="Arial" panose="020B0604020202020204" pitchFamily="34" charset="0"/>
        <a:buChar char="»"/>
        <a:defRPr sz="3100" kern="1200">
          <a:solidFill>
            <a:schemeClr val="tx1"/>
          </a:solidFill>
          <a:latin typeface="+mn-lt"/>
          <a:ea typeface="+mn-ea"/>
          <a:cs typeface="+mn-cs"/>
        </a:defRPr>
      </a:lvl5pPr>
      <a:lvl6pPr marL="3942893" indent="-358445" algn="l" defTabSz="1433779" rtl="0" eaLnBrk="1" latinLnBrk="0" hangingPunct="1">
        <a:spcBef>
          <a:spcPct val="20000"/>
        </a:spcBef>
        <a:buFont typeface="Arial" panose="020B0604020202020204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6pPr>
      <a:lvl7pPr marL="4659782" indent="-358445" algn="l" defTabSz="1433779" rtl="0" eaLnBrk="1" latinLnBrk="0" hangingPunct="1">
        <a:spcBef>
          <a:spcPct val="20000"/>
        </a:spcBef>
        <a:buFont typeface="Arial" panose="020B0604020202020204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7pPr>
      <a:lvl8pPr marL="5376672" indent="-358445" algn="l" defTabSz="1433779" rtl="0" eaLnBrk="1" latinLnBrk="0" hangingPunct="1">
        <a:spcBef>
          <a:spcPct val="20000"/>
        </a:spcBef>
        <a:buFont typeface="Arial" panose="020B0604020202020204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8pPr>
      <a:lvl9pPr marL="6093562" indent="-358445" algn="l" defTabSz="1433779" rtl="0" eaLnBrk="1" latinLnBrk="0" hangingPunct="1">
        <a:spcBef>
          <a:spcPct val="20000"/>
        </a:spcBef>
        <a:buFont typeface="Arial" panose="020B0604020202020204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33779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16890" algn="l" defTabSz="1433779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433779" algn="l" defTabSz="1433779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150669" algn="l" defTabSz="1433779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67558" algn="l" defTabSz="1433779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84448" algn="l" defTabSz="1433779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301338" algn="l" defTabSz="1433779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5018227" algn="l" defTabSz="1433779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735117" algn="l" defTabSz="1433779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ZoneTexte 10"/>
          <p:cNvSpPr txBox="1"/>
          <p:nvPr/>
        </p:nvSpPr>
        <p:spPr>
          <a:xfrm>
            <a:off x="9953297" y="8941825"/>
            <a:ext cx="2312276" cy="514110"/>
          </a:xfrm>
          <a:prstGeom prst="rect">
            <a:avLst/>
          </a:prstGeom>
          <a:noFill/>
        </p:spPr>
        <p:txBody>
          <a:bodyPr wrap="square" lIns="143378" tIns="71689" rIns="143378" bIns="71689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1"/>
                </a:solidFill>
              </a:rPr>
              <a:t>Added Value</a:t>
            </a:r>
            <a:endParaRPr lang="en-US" sz="2400" dirty="0">
              <a:solidFill>
                <a:schemeClr val="accent1"/>
              </a:solidFill>
            </a:endParaRPr>
          </a:p>
        </p:txBody>
      </p:sp>
      <p:cxnSp>
        <p:nvCxnSpPr>
          <p:cNvPr id="3" name="Connecteur droit avec flèche 2"/>
          <p:cNvCxnSpPr/>
          <p:nvPr/>
        </p:nvCxnSpPr>
        <p:spPr>
          <a:xfrm flipV="1">
            <a:off x="979022" y="388884"/>
            <a:ext cx="0" cy="8933794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/>
          <p:nvPr/>
        </p:nvCxnSpPr>
        <p:spPr>
          <a:xfrm flipV="1">
            <a:off x="87311" y="8676292"/>
            <a:ext cx="12714289" cy="1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/>
          <p:cNvSpPr txBox="1"/>
          <p:nvPr/>
        </p:nvSpPr>
        <p:spPr>
          <a:xfrm>
            <a:off x="11704709" y="8664826"/>
            <a:ext cx="1495336" cy="1068108"/>
          </a:xfrm>
          <a:prstGeom prst="rect">
            <a:avLst/>
          </a:prstGeom>
          <a:noFill/>
        </p:spPr>
        <p:txBody>
          <a:bodyPr wrap="square" lIns="143378" tIns="71689" rIns="143378" bIns="71689" rtlCol="0">
            <a:spAutoFit/>
          </a:bodyPr>
          <a:lstStyle/>
          <a:p>
            <a:pPr algn="ctr"/>
            <a:r>
              <a:rPr lang="en-US" sz="6000" b="1" dirty="0" smtClean="0">
                <a:solidFill>
                  <a:schemeClr val="accent1"/>
                </a:solidFill>
              </a:rPr>
              <a:t>+</a:t>
            </a:r>
            <a:endParaRPr lang="en-US" sz="6000" b="1" dirty="0">
              <a:solidFill>
                <a:schemeClr val="accent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323" y="2934267"/>
            <a:ext cx="786611" cy="7901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323" y="4437577"/>
            <a:ext cx="786611" cy="7901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323" y="5940887"/>
            <a:ext cx="786611" cy="7901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323" y="7444197"/>
            <a:ext cx="786611" cy="7901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866" y="1441587"/>
            <a:ext cx="779525" cy="779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82915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</TotalTime>
  <Words>3</Words>
  <Application>Microsoft Office PowerPoint</Application>
  <PresentationFormat>A3 (297 x 420 mm)</PresentationFormat>
  <Paragraphs>2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Présentation PowerPoint</vt:lpstr>
    </vt:vector>
  </TitlesOfParts>
  <Company>AXA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MOOG Stéphane</dc:creator>
  <cp:lastModifiedBy>MOOG Stéphane</cp:lastModifiedBy>
  <cp:revision>77</cp:revision>
  <cp:lastPrinted>2019-03-14T14:20:31Z</cp:lastPrinted>
  <dcterms:created xsi:type="dcterms:W3CDTF">2019-03-08T13:53:54Z</dcterms:created>
  <dcterms:modified xsi:type="dcterms:W3CDTF">2019-03-19T13:59:47Z</dcterms:modified>
</cp:coreProperties>
</file>