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801600" cy="9601200" type="A3"/>
  <p:notesSz cx="6858000" cy="9144000"/>
  <p:defaultTextStyle>
    <a:defPPr>
      <a:defRPr lang="en-US"/>
    </a:defPPr>
    <a:lvl1pPr marL="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7F7"/>
    <a:srgbClr val="B8DA8D"/>
    <a:srgbClr val="D44865"/>
    <a:srgbClr val="F7A6B7"/>
    <a:srgbClr val="4ED5C7"/>
    <a:srgbClr val="6161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-1062" y="-102"/>
      </p:cViewPr>
      <p:guideLst>
        <p:guide orient="horz" pos="3024"/>
        <p:guide pos="40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60120" y="2982596"/>
            <a:ext cx="10881360" cy="205803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20240" y="5440680"/>
            <a:ext cx="8961120" cy="24536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4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6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80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2C76E-B0A6-46D2-ACB1-0BF5F5BB6486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0B478-55BD-40DB-A4EE-4A8CE224237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559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2C76E-B0A6-46D2-ACB1-0BF5F5BB6486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0B478-55BD-40DB-A4EE-4A8CE224237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97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9281160" y="384494"/>
            <a:ext cx="2880360" cy="819213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40080" y="384494"/>
            <a:ext cx="8427720" cy="819213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2C76E-B0A6-46D2-ACB1-0BF5F5BB6486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0B478-55BD-40DB-A4EE-4A8CE224237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468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2C76E-B0A6-46D2-ACB1-0BF5F5BB6486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0B478-55BD-40DB-A4EE-4A8CE224237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942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11238" y="6169661"/>
            <a:ext cx="10881360" cy="1906905"/>
          </a:xfrm>
        </p:spPr>
        <p:txBody>
          <a:bodyPr anchor="t"/>
          <a:lstStyle>
            <a:lvl1pPr algn="l">
              <a:defRPr sz="5600" b="1" cap="all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11238" y="4069399"/>
            <a:ext cx="10881360" cy="2100262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4008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2C76E-B0A6-46D2-ACB1-0BF5F5BB6486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0B478-55BD-40DB-A4EE-4A8CE224237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497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40080" y="2240281"/>
            <a:ext cx="5654040" cy="6336348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507480" y="2240281"/>
            <a:ext cx="5654040" cy="6336348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2C76E-B0A6-46D2-ACB1-0BF5F5BB6486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0B478-55BD-40DB-A4EE-4A8CE224237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900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40080" y="2149158"/>
            <a:ext cx="5656263" cy="895667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40080" y="3044825"/>
            <a:ext cx="5656263" cy="5531803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503036" y="2149158"/>
            <a:ext cx="5658485" cy="895667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503036" y="3044825"/>
            <a:ext cx="5658485" cy="5531803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2C76E-B0A6-46D2-ACB1-0BF5F5BB6486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0B478-55BD-40DB-A4EE-4A8CE224237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194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2C76E-B0A6-46D2-ACB1-0BF5F5BB6486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0B478-55BD-40DB-A4EE-4A8CE224237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02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2C76E-B0A6-46D2-ACB1-0BF5F5BB6486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0B478-55BD-40DB-A4EE-4A8CE224237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085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0081" y="382270"/>
            <a:ext cx="4211638" cy="162687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05070" y="382271"/>
            <a:ext cx="7156450" cy="8194358"/>
          </a:xfrm>
        </p:spPr>
        <p:txBody>
          <a:bodyPr/>
          <a:lstStyle>
            <a:lvl1pPr>
              <a:defRPr sz="4500"/>
            </a:lvl1pPr>
            <a:lvl2pPr>
              <a:defRPr sz="39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40081" y="2009141"/>
            <a:ext cx="4211638" cy="6567488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2C76E-B0A6-46D2-ACB1-0BF5F5BB6486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0B478-55BD-40DB-A4EE-4A8CE224237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387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09203" y="6720840"/>
            <a:ext cx="7680960" cy="793433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509203" y="857885"/>
            <a:ext cx="7680960" cy="5760720"/>
          </a:xfrm>
        </p:spPr>
        <p:txBody>
          <a:bodyPr/>
          <a:lstStyle>
            <a:lvl1pPr marL="0" indent="0">
              <a:buNone/>
              <a:defRPr sz="4500"/>
            </a:lvl1pPr>
            <a:lvl2pPr marL="640080" indent="0">
              <a:buNone/>
              <a:defRPr sz="3900"/>
            </a:lvl2pPr>
            <a:lvl3pPr marL="1280160" indent="0">
              <a:buNone/>
              <a:defRPr sz="340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509203" y="7514273"/>
            <a:ext cx="7680960" cy="1126807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2C76E-B0A6-46D2-ACB1-0BF5F5BB6486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0B478-55BD-40DB-A4EE-4A8CE224237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466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  <a:prstGeom prst="rect">
            <a:avLst/>
          </a:prstGeom>
        </p:spPr>
        <p:txBody>
          <a:bodyPr vert="horz" lIns="128016" tIns="64008" rIns="128016" bIns="64008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40080" y="2240281"/>
            <a:ext cx="11521440" cy="6336348"/>
          </a:xfrm>
          <a:prstGeom prst="rect">
            <a:avLst/>
          </a:prstGeom>
        </p:spPr>
        <p:txBody>
          <a:bodyPr vert="horz" lIns="128016" tIns="64008" rIns="128016" bIns="64008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40080" y="8898891"/>
            <a:ext cx="2987040" cy="51117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92C76E-B0A6-46D2-ACB1-0BF5F5BB6486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373880" y="8898891"/>
            <a:ext cx="4053840" cy="51117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9174480" y="8898891"/>
            <a:ext cx="2987040" cy="51117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B0B478-55BD-40DB-A4EE-4A8CE224237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53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80160" rtl="0" eaLnBrk="1" latinLnBrk="0" hangingPunct="1">
        <a:spcBef>
          <a:spcPct val="0"/>
        </a:spcBef>
        <a:buNone/>
        <a:defRPr sz="6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60" indent="-48006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1pPr>
      <a:lvl2pPr marL="1040130" indent="-400050" algn="l" defTabSz="1280160" rtl="0" eaLnBrk="1" latinLnBrk="0" hangingPunct="1">
        <a:spcBef>
          <a:spcPct val="20000"/>
        </a:spcBef>
        <a:buFont typeface="Arial" panose="020B0604020202020204" pitchFamily="34" charset="0"/>
        <a:buChar char="–"/>
        <a:defRPr sz="390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documents\S077280\Desktop\MonBureau\KeepCalm\KeepCalm-Lear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160" y="768152"/>
            <a:ext cx="5789285" cy="8201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documents\S077280\Desktop\MonBureau\KeepCalm\trial-n-error-V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2888" y="2516221"/>
            <a:ext cx="4762500" cy="470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802584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0</Words>
  <Application>Microsoft Office PowerPoint</Application>
  <PresentationFormat>A3 (297 x 420 mm)</PresentationFormat>
  <Paragraphs>0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Company>AXA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MOOG Stéphane</dc:creator>
  <cp:lastModifiedBy>MOOG Stéphane</cp:lastModifiedBy>
  <cp:revision>6</cp:revision>
  <dcterms:created xsi:type="dcterms:W3CDTF">2019-09-05T10:14:15Z</dcterms:created>
  <dcterms:modified xsi:type="dcterms:W3CDTF">2019-09-26T15:20:17Z</dcterms:modified>
</cp:coreProperties>
</file>