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94" r:id="rId4"/>
  </p:sldMasterIdLst>
  <p:notesMasterIdLst>
    <p:notesMasterId r:id="rId6"/>
  </p:notesMasterIdLst>
  <p:handoutMasterIdLst>
    <p:handoutMasterId r:id="rId7"/>
  </p:handoutMasterIdLst>
  <p:sldIdLst>
    <p:sldId id="292" r:id="rId5"/>
  </p:sldIdLst>
  <p:sldSz cx="9906000" cy="6858000" type="A4"/>
  <p:notesSz cx="6797675" cy="9926638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Source Sans Pro" panose="020B0503030403020204" pitchFamily="34" charset="0"/>
      <p:regular r:id="rId16"/>
      <p:bold r:id="rId17"/>
      <p:italic r:id="rId18"/>
      <p:boldItalic r:id="rId19"/>
    </p:embeddedFont>
  </p:embeddedFontLst>
  <p:defaultTextStyle>
    <a:defPPr>
      <a:defRPr lang="fr-FR"/>
    </a:defPPr>
    <a:lvl1pPr algn="l" defTabSz="913613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5766" indent="143598" algn="l" defTabSz="913613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3613" indent="285115" algn="l" defTabSz="913613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69378" indent="428711" algn="l" defTabSz="913613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7225" indent="570227" algn="l" defTabSz="913613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996815" algn="l" defTabSz="1198726" rtl="0" eaLnBrk="1" latinLnBrk="0" hangingPunct="1">
      <a:defRPr sz="1800"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3596178" algn="l" defTabSz="1198726" rtl="0" eaLnBrk="1" latinLnBrk="0" hangingPunct="1">
      <a:defRPr sz="1800"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4195541" algn="l" defTabSz="1198726" rtl="0" eaLnBrk="1" latinLnBrk="0" hangingPunct="1">
      <a:defRPr sz="1800"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4794904" algn="l" defTabSz="1198726" rtl="0" eaLnBrk="1" latinLnBrk="0" hangingPunct="1">
      <a:defRPr sz="1800"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D8E4"/>
    <a:srgbClr val="88D0DF"/>
    <a:srgbClr val="6BC5D9"/>
    <a:srgbClr val="01ABCE"/>
    <a:srgbClr val="0198C5"/>
    <a:srgbClr val="017EB4"/>
    <a:srgbClr val="0068AF"/>
    <a:srgbClr val="024D91"/>
    <a:srgbClr val="024D4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96" autoAdjust="0"/>
    <p:restoredTop sz="89343" autoAdjust="0"/>
  </p:normalViewPr>
  <p:slideViewPr>
    <p:cSldViewPr snapToGrid="0">
      <p:cViewPr>
        <p:scale>
          <a:sx n="120" d="100"/>
          <a:sy n="120" d="100"/>
        </p:scale>
        <p:origin x="-1566" y="-60"/>
      </p:cViewPr>
      <p:guideLst>
        <p:guide orient="horz" pos="2159"/>
        <p:guide orient="horz" pos="240"/>
        <p:guide orient="horz" pos="4142"/>
        <p:guide orient="horz" pos="1663"/>
        <p:guide orient="horz" pos="34"/>
        <p:guide orient="horz" pos="3486"/>
        <p:guide orient="horz" pos="1026"/>
        <p:guide orient="horz" pos="3788"/>
        <p:guide pos="3119"/>
        <p:guide pos="6111"/>
        <p:guide pos="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4600" cy="496017"/>
          </a:xfrm>
          <a:prstGeom prst="rect">
            <a:avLst/>
          </a:prstGeom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900" y="2"/>
            <a:ext cx="2946188" cy="496017"/>
          </a:xfrm>
          <a:prstGeom prst="rect">
            <a:avLst/>
          </a:prstGeom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r>
              <a:rPr lang="fr-FR" smtClean="0"/>
              <a:t>CONFIDENTIALITY LEVEL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427474"/>
            <a:ext cx="2944600" cy="497591"/>
          </a:xfrm>
          <a:prstGeom prst="rect">
            <a:avLst/>
          </a:prstGeom>
        </p:spPr>
        <p:txBody>
          <a:bodyPr vert="horz" wrap="square" lIns="91306" tIns="45653" rIns="91306" bIns="4565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r>
              <a:rPr lang="fr-FR" smtClean="0"/>
              <a:t>Title of the presentation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900" y="9427474"/>
            <a:ext cx="2946188" cy="497591"/>
          </a:xfrm>
          <a:prstGeom prst="rect">
            <a:avLst/>
          </a:prstGeom>
        </p:spPr>
        <p:txBody>
          <a:bodyPr vert="horz" wrap="square" lIns="91306" tIns="45653" rIns="91306" bIns="4565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45A4975-6CFE-4840-9B29-7E8FF68A7FDB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04022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4600" cy="496017"/>
          </a:xfrm>
          <a:prstGeom prst="rect">
            <a:avLst/>
          </a:prstGeom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900" y="2"/>
            <a:ext cx="2946188" cy="496017"/>
          </a:xfrm>
          <a:prstGeom prst="rect">
            <a:avLst/>
          </a:prstGeom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r>
              <a:rPr lang="fr-FR" smtClean="0"/>
              <a:t>CONFIDENTIALITY LEVEL</a:t>
            </a:r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6125"/>
            <a:ext cx="537527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6" tIns="45653" rIns="91306" bIns="45653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4523"/>
            <a:ext cx="5438140" cy="4467302"/>
          </a:xfrm>
          <a:prstGeom prst="rect">
            <a:avLst/>
          </a:prstGeom>
        </p:spPr>
        <p:txBody>
          <a:bodyPr vert="horz" lIns="91306" tIns="45653" rIns="91306" bIns="45653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27474"/>
            <a:ext cx="2944600" cy="497591"/>
          </a:xfrm>
          <a:prstGeom prst="rect">
            <a:avLst/>
          </a:prstGeom>
        </p:spPr>
        <p:txBody>
          <a:bodyPr vert="horz" wrap="square" lIns="91306" tIns="45653" rIns="91306" bIns="4565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r>
              <a:rPr lang="fr-FR" smtClean="0"/>
              <a:t>Title of the presentation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900" y="9427474"/>
            <a:ext cx="2946188" cy="497591"/>
          </a:xfrm>
          <a:prstGeom prst="rect">
            <a:avLst/>
          </a:prstGeom>
        </p:spPr>
        <p:txBody>
          <a:bodyPr vert="horz" wrap="square" lIns="91306" tIns="45653" rIns="91306" bIns="4565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30332B2-55D9-421F-A138-9E18F33D61D4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89298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59936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98726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79808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397452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996815" algn="l" defTabSz="119872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96178" algn="l" defTabSz="119872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95541" algn="l" defTabSz="119872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94904" algn="l" defTabSz="119872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711200" y="746125"/>
            <a:ext cx="5375275" cy="3721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entury Gothic" pitchFamily="34" charset="0"/>
              </a:rPr>
              <a:t>To change bullet colors, select the text in question and </a:t>
            </a:r>
            <a:r>
              <a:rPr lang="en-US" sz="1200" b="1" dirty="0">
                <a:latin typeface="Century Gothic" pitchFamily="34" charset="0"/>
              </a:rPr>
              <a:t>go to the HOME menu &gt; Bullets and numbers, choose "Custom bullet" </a:t>
            </a:r>
            <a:r>
              <a:rPr lang="en-US" sz="1200" dirty="0">
                <a:latin typeface="Century Gothic" pitchFamily="34" charset="0"/>
              </a:rPr>
              <a:t>and choose the desired bullet.</a:t>
            </a:r>
          </a:p>
          <a:p>
            <a:r>
              <a:rPr lang="en-US" sz="1200" dirty="0">
                <a:latin typeface="Century Gothic" pitchFamily="34" charset="0"/>
              </a:rPr>
              <a:t>To insert the bullets to the PowerPoint bullet library, go to </a:t>
            </a:r>
            <a:r>
              <a:rPr lang="en-US" sz="1200" b="1" dirty="0">
                <a:latin typeface="Century Gothic" pitchFamily="34" charset="0"/>
              </a:rPr>
              <a:t>menu &gt; Bullets and numbers, choose “bullets and numbering”, choose “picture”, choose import”, select the bullets’ folder previously saved </a:t>
            </a:r>
            <a:r>
              <a:rPr lang="en-US" sz="1200" dirty="0">
                <a:latin typeface="Century Gothic" pitchFamily="34" charset="0"/>
              </a:rPr>
              <a:t>on the hard drive</a:t>
            </a:r>
            <a:r>
              <a:rPr lang="en-US" sz="1200" b="1" dirty="0">
                <a:latin typeface="Century Gothic" pitchFamily="34" charset="0"/>
              </a:rPr>
              <a:t> </a:t>
            </a:r>
            <a:r>
              <a:rPr lang="en-US" sz="1200" dirty="0">
                <a:latin typeface="Century Gothic" pitchFamily="34" charset="0"/>
              </a:rPr>
              <a:t>and validate.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332B2-55D9-421F-A138-9E18F33D61D4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/>
                </a:solidFill>
              </a:rPr>
              <a:t>CONFIDENTIALITY LEVEL</a:t>
            </a:r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>
                <a:solidFill>
                  <a:prstClr val="black"/>
                </a:solidFill>
              </a:rPr>
              <a:t>Title of the presentation</a:t>
            </a:r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779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804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03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iming>
    <p:tnLst>
      <p:par>
        <p:cTn id="1" dur="indefinite" restart="never" nodeType="tmRoot"/>
      </p:par>
    </p:tnLst>
  </p:timing>
  <p:hf hdr="0"/>
  <p:txStyles>
    <p:titleStyle>
      <a:lvl1pPr algn="ctr" defTabSz="913613" rtl="0" eaLnBrk="1" fontAlgn="base" hangingPunct="1">
        <a:spcBef>
          <a:spcPct val="0"/>
        </a:spcBef>
        <a:spcAft>
          <a:spcPct val="0"/>
        </a:spcAft>
        <a:defRPr kumimoji="1" sz="4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3613" rtl="0" eaLnBrk="1" fontAlgn="base" hangingPunct="1">
        <a:spcBef>
          <a:spcPct val="0"/>
        </a:spcBef>
        <a:spcAft>
          <a:spcPct val="0"/>
        </a:spcAft>
        <a:defRPr kumimoji="1" sz="4500">
          <a:solidFill>
            <a:schemeClr val="tx1"/>
          </a:solidFill>
          <a:latin typeface="Source Sans Pro" pitchFamily="34" charset="0"/>
        </a:defRPr>
      </a:lvl2pPr>
      <a:lvl3pPr algn="ctr" defTabSz="913613" rtl="0" eaLnBrk="1" fontAlgn="base" hangingPunct="1">
        <a:spcBef>
          <a:spcPct val="0"/>
        </a:spcBef>
        <a:spcAft>
          <a:spcPct val="0"/>
        </a:spcAft>
        <a:defRPr kumimoji="1" sz="4500">
          <a:solidFill>
            <a:schemeClr val="tx1"/>
          </a:solidFill>
          <a:latin typeface="Source Sans Pro" pitchFamily="34" charset="0"/>
        </a:defRPr>
      </a:lvl3pPr>
      <a:lvl4pPr algn="ctr" defTabSz="913613" rtl="0" eaLnBrk="1" fontAlgn="base" hangingPunct="1">
        <a:spcBef>
          <a:spcPct val="0"/>
        </a:spcBef>
        <a:spcAft>
          <a:spcPct val="0"/>
        </a:spcAft>
        <a:defRPr kumimoji="1" sz="4500">
          <a:solidFill>
            <a:schemeClr val="tx1"/>
          </a:solidFill>
          <a:latin typeface="Source Sans Pro" pitchFamily="34" charset="0"/>
        </a:defRPr>
      </a:lvl4pPr>
      <a:lvl5pPr algn="ctr" defTabSz="913613" rtl="0" eaLnBrk="1" fontAlgn="base" hangingPunct="1">
        <a:spcBef>
          <a:spcPct val="0"/>
        </a:spcBef>
        <a:spcAft>
          <a:spcPct val="0"/>
        </a:spcAft>
        <a:defRPr kumimoji="1" sz="4500">
          <a:solidFill>
            <a:schemeClr val="tx1"/>
          </a:solidFill>
          <a:latin typeface="Source Sans Pro" pitchFamily="34" charset="0"/>
        </a:defRPr>
      </a:lvl5pPr>
      <a:lvl6pPr marL="599363" algn="ctr" defTabSz="913613" rtl="0" eaLnBrk="1" fontAlgn="base" hangingPunct="1">
        <a:spcBef>
          <a:spcPct val="0"/>
        </a:spcBef>
        <a:spcAft>
          <a:spcPct val="0"/>
        </a:spcAft>
        <a:defRPr kumimoji="1" sz="4500">
          <a:solidFill>
            <a:schemeClr val="tx1"/>
          </a:solidFill>
          <a:latin typeface="Calibri" pitchFamily="34" charset="0"/>
        </a:defRPr>
      </a:lvl6pPr>
      <a:lvl7pPr marL="1198726" algn="ctr" defTabSz="913613" rtl="0" eaLnBrk="1" fontAlgn="base" hangingPunct="1">
        <a:spcBef>
          <a:spcPct val="0"/>
        </a:spcBef>
        <a:spcAft>
          <a:spcPct val="0"/>
        </a:spcAft>
        <a:defRPr kumimoji="1" sz="4500">
          <a:solidFill>
            <a:schemeClr val="tx1"/>
          </a:solidFill>
          <a:latin typeface="Calibri" pitchFamily="34" charset="0"/>
        </a:defRPr>
      </a:lvl7pPr>
      <a:lvl8pPr marL="1798089" algn="ctr" defTabSz="913613" rtl="0" eaLnBrk="1" fontAlgn="base" hangingPunct="1">
        <a:spcBef>
          <a:spcPct val="0"/>
        </a:spcBef>
        <a:spcAft>
          <a:spcPct val="0"/>
        </a:spcAft>
        <a:defRPr kumimoji="1" sz="4500">
          <a:solidFill>
            <a:schemeClr val="tx1"/>
          </a:solidFill>
          <a:latin typeface="Calibri" pitchFamily="34" charset="0"/>
        </a:defRPr>
      </a:lvl8pPr>
      <a:lvl9pPr marL="2397452" algn="ctr" defTabSz="913613" rtl="0" eaLnBrk="1" fontAlgn="base" hangingPunct="1">
        <a:spcBef>
          <a:spcPct val="0"/>
        </a:spcBef>
        <a:spcAft>
          <a:spcPct val="0"/>
        </a:spcAft>
        <a:defRPr kumimoji="1" sz="4500">
          <a:solidFill>
            <a:schemeClr val="tx1"/>
          </a:solidFill>
          <a:latin typeface="Calibri" pitchFamily="34" charset="0"/>
        </a:defRPr>
      </a:lvl9pPr>
    </p:titleStyle>
    <p:bodyStyle>
      <a:lvl1pPr marL="341304" indent="-341304" algn="l" defTabSz="91361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0879" indent="-285115" algn="l" defTabSz="91361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36" indent="-226843" algn="l" defTabSz="91361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598301" indent="-226843" algn="l" defTabSz="91361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48" indent="-226843" algn="l" defTabSz="913613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08" indent="-228537" algn="l" defTabSz="914148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83" indent="-228537" algn="l" defTabSz="914148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56" indent="-228537" algn="l" defTabSz="914148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31" indent="-228537" algn="l" defTabSz="914148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4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4" algn="l" defTabSz="91414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8" algn="l" defTabSz="91414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23" algn="l" defTabSz="91414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96" algn="l" defTabSz="91414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71" algn="l" defTabSz="91414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45" algn="l" defTabSz="91414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19" algn="l" defTabSz="91414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94" algn="l" defTabSz="91414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91509"/>
              </p:ext>
            </p:extLst>
          </p:nvPr>
        </p:nvGraphicFramePr>
        <p:xfrm>
          <a:off x="94363" y="333563"/>
          <a:ext cx="9659237" cy="4236290"/>
        </p:xfrm>
        <a:graphic>
          <a:graphicData uri="http://schemas.openxmlformats.org/drawingml/2006/table">
            <a:tbl>
              <a:tblPr/>
              <a:tblGrid>
                <a:gridCol w="868617"/>
                <a:gridCol w="511274"/>
                <a:gridCol w="868617"/>
                <a:gridCol w="511274"/>
                <a:gridCol w="868617"/>
                <a:gridCol w="511274"/>
                <a:gridCol w="868617"/>
                <a:gridCol w="511274"/>
                <a:gridCol w="868617"/>
                <a:gridCol w="511274"/>
                <a:gridCol w="868617"/>
                <a:gridCol w="511274"/>
                <a:gridCol w="868617"/>
                <a:gridCol w="511274"/>
              </a:tblGrid>
              <a:tr h="30488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YANBARU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20M yen 	¥¥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8D0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SENEGAJIMA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10M yen	¥</a:t>
                      </a:r>
                      <a:endParaRPr lang="en-US" sz="10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8D8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TOMIGUSUKU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20M yen	¥¥</a:t>
                      </a:r>
                      <a:endParaRPr lang="en-US" sz="10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8D0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OTEMACHI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40M yen	¥¥¥¥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1AB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KANAZAWA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10M yen	¥</a:t>
                      </a:r>
                      <a:endParaRPr lang="en-US" sz="10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8D8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OKAYAMA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10M yen	¥</a:t>
                      </a:r>
                      <a:endParaRPr lang="en-US" sz="10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8D8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KOKUSAI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30M yen	¥¥¥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BC5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14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mandate: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■■□□□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mandate: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■■□□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mandate: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■■■■■■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mandate: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■□□□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mandate: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■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mandate: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■■■■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mandate: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■</a:t>
                      </a: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514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Writing brochure: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Writing brochure: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Writing brochure: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■■■</a:t>
                      </a:r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■</a:t>
                      </a:r>
                      <a:r>
                        <a:rPr lang="en-US" altLang="ja-JP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■■■</a:t>
                      </a:r>
                      <a:endParaRPr lang="en-US" altLang="ja-JP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Writing brochure: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Writing brochure: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■■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Writing brochure: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Writing brochure: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514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buyer: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buyer: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buyer: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■□□□□□□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buyer: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buyer: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■□□□□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buyer: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■□□□□□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buyer: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■■■□□□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514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Finalizing deal: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Finalizing deal: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Finalizing deal: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Finalizing deal: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Finalizing deal: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Finalizing deal: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Finalizing deal: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514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Mandate expires: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Mandate expires: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Mandate expires: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Round 6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Mandate expires: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Mandate expires: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Round 7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Mandate expires: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Round 4</a:t>
                      </a:r>
                      <a:r>
                        <a:rPr lang="en-US" sz="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 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Mandate expires: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Round 7</a:t>
                      </a:r>
                      <a:r>
                        <a:rPr lang="en-US" sz="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 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8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HAYABUSA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50M yen	¥¥¥¥¥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198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NISHITETSU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10M yen	¥</a:t>
                      </a:r>
                      <a:endParaRPr lang="en-US" sz="10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8D8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URASOE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20M yen	¥¥</a:t>
                      </a:r>
                      <a:endParaRPr lang="en-US" sz="10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8D0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KYOTO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10M yen	¥</a:t>
                      </a:r>
                      <a:endParaRPr lang="en-US" sz="10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8D8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YADOYA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20M yen	¥¥</a:t>
                      </a:r>
                      <a:endParaRPr lang="en-US" sz="10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8D0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TAKAMATSU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30M yen	¥¥¥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BC5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EKIMAE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40 </a:t>
                      </a:r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 </a:t>
                      </a:r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yen	¥¥¥¥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1AB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14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mandate: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■■■□□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mandate: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■■■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mandate: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5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■■■■■</a:t>
                      </a:r>
                      <a:endParaRPr lang="en-US" sz="8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Source Sans Pro" pitchFamily="34" charset="0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mandate: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■■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mandate: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■□□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mandate: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■■■■■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mandate: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■■■■■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</a:tr>
              <a:tr h="1514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Writing brochure: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Writing brochure: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Writing brochure: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Writing brochure: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■□□□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Writing brochure: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Writing brochure: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Writing brochure: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</a:tr>
              <a:tr h="1514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buyer: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buyer: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■□□□□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buyer: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■■■■■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buyer: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buyer: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buyer: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buyer: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</a:tr>
              <a:tr h="1514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Finalizing deal: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Finalizing deal: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Finalizing deal: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■□□□□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Finalizing deal: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Finalizing deal: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Finalizing deal: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Finalizing deal: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</a:tr>
              <a:tr h="1514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Mandate expires: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Mandate expires: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Round 4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Mandate expires: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Mandate expires: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Round 6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Mandate expires: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Mandate expires: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Mandate expires: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8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GINZA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20M yen	¥¥</a:t>
                      </a:r>
                      <a:endParaRPr lang="en-US" sz="10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8D0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NARITA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30M yen	¥¥¥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BC5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SHIRAISHI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80M yen      ¥¥¥¥¥¥¥¥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24D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RYOKAN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40M yen	¥¥¥¥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1AB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YODOYABASHI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10M yen	¥</a:t>
                      </a:r>
                      <a:endParaRPr lang="en-US" sz="10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8D8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HAMAMATSU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20M yen	¥¥</a:t>
                      </a:r>
                      <a:endParaRPr lang="en-US" sz="10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8D0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UTSONOMIYA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70M yen	¥¥¥¥¥¥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68A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14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mandate: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mandate: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mandate: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mandate: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■■■■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mandate: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mandate: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mandate: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</a:tr>
              <a:tr h="1514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Writing brochure: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Writing brochure: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Writing brochure: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Writing brochure: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■□□□□□□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Writing brochure: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Writing brochure: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Writing brochure: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altLang="ja-JP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ja-JP" alt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</a:tr>
              <a:tr h="1514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buyer: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buyer: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buyer: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buyer: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buyer: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buyer: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buyer: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</a:tr>
              <a:tr h="1514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Finalizing deal: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Finalizing deal: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Finalizing deal: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Finalizing deal: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Finalizing deal: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Finalizing deal: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Finalizing deal: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</a:tr>
              <a:tr h="1514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Mandate expires: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Round 7 </a:t>
                      </a:r>
                      <a:r>
                        <a:rPr lang="en-US" sz="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Mandate expires: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Mandate expires: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Mandate expires: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Mandate expires: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Mandate expires: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Mandate expires: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85">
                <a:tc gridSpan="2">
                  <a:txBody>
                    <a:bodyPr/>
                    <a:lstStyle/>
                    <a:p>
                      <a:pPr marL="0" marR="0" indent="0" algn="ctr" defTabSz="91425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ASAKUSA</a:t>
                      </a:r>
                    </a:p>
                    <a:p>
                      <a:pPr marL="0" marR="0" indent="0" algn="ctr" defTabSz="91425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60M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yen	</a:t>
                      </a:r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¥¥¥¥¥¥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7EB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98" marR="6998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9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25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MAKUHARI</a:t>
                      </a:r>
                    </a:p>
                    <a:p>
                      <a:pPr marL="0" marR="0" indent="0" algn="ctr" defTabSz="91425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50M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yen	</a:t>
                      </a:r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¥¥¥¥¥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98C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98" marR="6998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25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Correct mandate problem for</a:t>
                      </a:r>
                      <a:r>
                        <a:rPr lang="en-US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KOKUSAI</a:t>
                      </a:r>
                      <a:endParaRPr lang="en-US" sz="900" b="0" i="0" u="none" strike="noStrike" dirty="0" smtClean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98" marR="6998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25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Tax Office request</a:t>
                      </a:r>
                    </a:p>
                    <a:p>
                      <a:pPr marL="0" marR="0" indent="0" algn="ctr" defTabSz="91425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-100M</a:t>
                      </a:r>
                      <a:r>
                        <a:rPr lang="en-US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yen if not done</a:t>
                      </a:r>
                      <a:endParaRPr lang="en-US" sz="900" b="0" i="0" u="none" strike="noStrike" dirty="0" smtClean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98" marR="6998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25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Finalize</a:t>
                      </a:r>
                      <a:r>
                        <a:rPr lang="en-US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R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ecruitment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98" marR="6998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25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98" marR="6998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</a:tr>
              <a:tr h="1514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mandate: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5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■□□□□□</a:t>
                      </a:r>
                      <a:endParaRPr lang="en-US" sz="800" b="0" i="0" u="none" strike="noStrike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mandate: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5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□□□□□</a:t>
                      </a:r>
                      <a:endParaRPr lang="en-US" sz="800" b="0" i="0" u="none" strike="noStrike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mandate: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5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</a:t>
                      </a:r>
                      <a:endParaRPr lang="en-US" sz="800" b="0" i="0" u="none" strike="noStrike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mandate: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5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lang="en-US" sz="800" b="0" i="0" u="none" strike="noStrike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mandate: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5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lang="en-US" sz="800" b="0" i="0" u="none" strike="noStrike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5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</a:tr>
              <a:tr h="1514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Writing brochure: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Writing brochure: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Writing brochure: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Writing brochure!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Writing brochure!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</a:tr>
              <a:tr h="70511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buyer: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buyer: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buyer: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buyer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Getting buyer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</a:tr>
              <a:tr h="1514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Finalizing deal: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□□□□□□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Finalizing deal: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5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</a:t>
                      </a:r>
                      <a:endParaRPr lang="en-US" sz="800" b="0" i="0" u="none" strike="noStrike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Finalizing</a:t>
                      </a:r>
                      <a:r>
                        <a:rPr lang="en-US" sz="800" b="0" i="0" u="none" strike="noStrike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 deal: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Finalizing</a:t>
                      </a:r>
                      <a:r>
                        <a:rPr lang="en-US" sz="800" b="0" i="0" u="none" strike="noStrike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 deal: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5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□□□□</a:t>
                      </a:r>
                      <a:endParaRPr lang="en-US" sz="800" b="0" i="0" u="none" strike="noStrike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Finalizing</a:t>
                      </a:r>
                      <a:r>
                        <a:rPr lang="en-US" sz="800" b="0" i="0" u="none" strike="noStrike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 deal: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5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■□□</a:t>
                      </a:r>
                      <a:endParaRPr lang="en-US" sz="800" b="0" i="0" u="none" strike="noStrike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</a:tr>
              <a:tr h="1514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Mandate expires: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Mandate expires:</a:t>
                      </a: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Due date: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Round 7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Due</a:t>
                      </a:r>
                      <a:r>
                        <a:rPr lang="en-US" sz="800" b="0" i="0" u="none" strike="noStrike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 date: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Round 7</a:t>
                      </a:r>
                      <a:r>
                        <a:rPr lang="en-US" sz="8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Due</a:t>
                      </a:r>
                      <a:r>
                        <a:rPr lang="en-US" sz="800" b="0" i="0" u="none" strike="noStrike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 date: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Round 4</a:t>
                      </a:r>
                      <a:r>
                        <a:rPr lang="en-US" sz="8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81" marR="7581" marT="36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189693"/>
              </p:ext>
            </p:extLst>
          </p:nvPr>
        </p:nvGraphicFramePr>
        <p:xfrm>
          <a:off x="1538855" y="4735902"/>
          <a:ext cx="5232880" cy="121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110"/>
                <a:gridCol w="654110"/>
                <a:gridCol w="654110"/>
                <a:gridCol w="654110"/>
                <a:gridCol w="654110"/>
                <a:gridCol w="654110"/>
                <a:gridCol w="654110"/>
                <a:gridCol w="654110"/>
              </a:tblGrid>
              <a:tr h="849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7722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 smtClean="0">
                          <a:solidFill>
                            <a:schemeClr val="bg1"/>
                          </a:solidFill>
                        </a:rPr>
                        <a:t>AKIRA</a:t>
                      </a:r>
                    </a:p>
                    <a:p>
                      <a:pPr algn="ctr"/>
                      <a:r>
                        <a:rPr lang="fr-FR" sz="900" b="0" dirty="0" smtClean="0">
                          <a:solidFill>
                            <a:schemeClr val="bg1"/>
                          </a:solidFill>
                        </a:rPr>
                        <a:t>SALES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 smtClean="0">
                          <a:solidFill>
                            <a:schemeClr val="bg1"/>
                          </a:solidFill>
                        </a:rPr>
                        <a:t>EMISHI</a:t>
                      </a:r>
                    </a:p>
                    <a:p>
                      <a:pPr algn="ctr"/>
                      <a:r>
                        <a:rPr lang="fr-FR" sz="900" b="0" dirty="0" smtClean="0">
                          <a:solidFill>
                            <a:schemeClr val="bg1"/>
                          </a:solidFill>
                        </a:rPr>
                        <a:t>SALES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 smtClean="0">
                          <a:solidFill>
                            <a:schemeClr val="bg1"/>
                          </a:solidFill>
                        </a:rPr>
                        <a:t>FUYUUJI</a:t>
                      </a:r>
                    </a:p>
                    <a:p>
                      <a:pPr algn="ctr"/>
                      <a:r>
                        <a:rPr lang="fr-FR" sz="900" b="0" dirty="0" smtClean="0">
                          <a:solidFill>
                            <a:schemeClr val="bg1"/>
                          </a:solidFill>
                        </a:rPr>
                        <a:t>SALES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 smtClean="0">
                          <a:solidFill>
                            <a:schemeClr val="bg1"/>
                          </a:solidFill>
                        </a:rPr>
                        <a:t>HITOSHI</a:t>
                      </a:r>
                    </a:p>
                    <a:p>
                      <a:pPr algn="ctr"/>
                      <a:r>
                        <a:rPr lang="fr-FR" sz="900" b="0" dirty="0" smtClean="0">
                          <a:solidFill>
                            <a:schemeClr val="bg1"/>
                          </a:solidFill>
                        </a:rPr>
                        <a:t>SALES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 smtClean="0">
                          <a:solidFill>
                            <a:schemeClr val="bg1"/>
                          </a:solidFill>
                        </a:rPr>
                        <a:t>JIRO</a:t>
                      </a:r>
                    </a:p>
                    <a:p>
                      <a:pPr algn="ctr"/>
                      <a:r>
                        <a:rPr lang="fr-FR" sz="900" b="0" dirty="0" smtClean="0">
                          <a:solidFill>
                            <a:schemeClr val="bg1"/>
                          </a:solidFill>
                        </a:rPr>
                        <a:t>SALES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 smtClean="0">
                          <a:solidFill>
                            <a:schemeClr val="bg1"/>
                          </a:solidFill>
                        </a:rPr>
                        <a:t>AZAKO</a:t>
                      </a:r>
                    </a:p>
                    <a:p>
                      <a:pPr algn="ctr"/>
                      <a:r>
                        <a:rPr lang="fr-FR" sz="900" b="0" dirty="0" smtClean="0">
                          <a:solidFill>
                            <a:schemeClr val="bg1"/>
                          </a:solidFill>
                        </a:rPr>
                        <a:t>SALES Mt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 smtClean="0">
                          <a:solidFill>
                            <a:schemeClr val="bg1"/>
                          </a:solidFill>
                        </a:rPr>
                        <a:t>BOTAN</a:t>
                      </a:r>
                    </a:p>
                    <a:p>
                      <a:pPr algn="ctr"/>
                      <a:r>
                        <a:rPr lang="fr-FR" sz="900" b="0" dirty="0" smtClean="0">
                          <a:solidFill>
                            <a:schemeClr val="bg1"/>
                          </a:solidFill>
                        </a:rPr>
                        <a:t>LEGAL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 smtClean="0">
                          <a:solidFill>
                            <a:schemeClr val="bg1"/>
                          </a:solidFill>
                        </a:rPr>
                        <a:t>HATSU</a:t>
                      </a:r>
                    </a:p>
                    <a:p>
                      <a:pPr algn="ctr"/>
                      <a:r>
                        <a:rPr lang="fr-FR" sz="700" b="0" dirty="0" smtClean="0">
                          <a:solidFill>
                            <a:schemeClr val="bg1"/>
                          </a:solidFill>
                        </a:rPr>
                        <a:t>MARKETING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77" y="4811939"/>
            <a:ext cx="542997" cy="698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926" y="4843311"/>
            <a:ext cx="519123" cy="635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224" y="4812260"/>
            <a:ext cx="529480" cy="697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831" y="4854624"/>
            <a:ext cx="541990" cy="61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12" y="4830951"/>
            <a:ext cx="446582" cy="660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968" y="4822856"/>
            <a:ext cx="493401" cy="67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394" y="4800403"/>
            <a:ext cx="546404" cy="72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565" y="4796393"/>
            <a:ext cx="540109" cy="729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04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ewPPT_AXA template_30-05_JP-Photo">
  <a:themeElements>
    <a:clrScheme name="AXA">
      <a:dk1>
        <a:srgbClr val="103184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arte PPT Axa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0" tIns="0" rIns="0" bIns="0" anchor="b">
        <a:spAutoFit/>
      </a:bodyPr>
      <a:lstStyle>
        <a:defPPr algn="ctr" eaLnBrk="1" hangingPunct="1">
          <a:defRPr sz="800" dirty="0" err="1" smtClean="0">
            <a:solidFill>
              <a:srgbClr val="FF1721"/>
            </a:solidFill>
            <a:latin typeface="Source Sans Pro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XA Colour">
    <a:dk1>
      <a:sysClr val="windowText" lastClr="000000"/>
    </a:dk1>
    <a:lt1>
      <a:sysClr val="window" lastClr="FFFFFF"/>
    </a:lt1>
    <a:dk2>
      <a:srgbClr val="00008F"/>
    </a:dk2>
    <a:lt2>
      <a:srgbClr val="FCD385"/>
    </a:lt2>
    <a:accent1>
      <a:srgbClr val="027180"/>
    </a:accent1>
    <a:accent2>
      <a:srgbClr val="E196AA"/>
    </a:accent2>
    <a:accent3>
      <a:srgbClr val="00AEC6"/>
    </a:accent3>
    <a:accent4>
      <a:srgbClr val="914146"/>
    </a:accent4>
    <a:accent5>
      <a:srgbClr val="343C3D"/>
    </a:accent5>
    <a:accent6>
      <a:srgbClr val="B5D0EE"/>
    </a:accent6>
    <a:hlink>
      <a:srgbClr val="FF1721"/>
    </a:hlink>
    <a:folHlink>
      <a:srgbClr val="00D2D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FAA51EE426ABC43B2660810F011F611" ma:contentTypeVersion="5" ma:contentTypeDescription="新しいドキュメントを作成します。" ma:contentTypeScope="" ma:versionID="e264d1de36fb7ab417c1883cabacc44f">
  <xsd:schema xmlns:xsd="http://www.w3.org/2001/XMLSchema" xmlns:xs="http://www.w3.org/2001/XMLSchema" xmlns:p="http://schemas.microsoft.com/office/2006/metadata/properties" xmlns:ns2="790bdb0a-4014-4f3e-87c8-f75ec3559cbb" targetNamespace="http://schemas.microsoft.com/office/2006/metadata/properties" ma:root="true" ma:fieldsID="9210c992364ec7f1c9acaf0b30c3fa42" ns2:_="">
    <xsd:import namespace="790bdb0a-4014-4f3e-87c8-f75ec3559c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0bdb0a-4014-4f3e-87c8-f75ec3559c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209722-AB49-4688-9AF4-02C8625C99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0bdb0a-4014-4f3e-87c8-f75ec3559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A81120-AD48-4F92-942C-AF8596547D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3C2808-9A39-4472-B353-F54202A18959}">
  <ds:schemaRefs>
    <ds:schemaRef ds:uri="http://www.w3.org/XML/1998/namespace"/>
    <ds:schemaRef ds:uri="http://purl.org/dc/dcmitype/"/>
    <ds:schemaRef ds:uri="790bdb0a-4014-4f3e-87c8-f75ec3559cbb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newPPT_AXA template_30-05_JP-Photo</Template>
  <TotalTime>18051</TotalTime>
  <Words>717</Words>
  <Application>Microsoft Office PowerPoint</Application>
  <PresentationFormat>Format A4 (210 x 297 mm)</PresentationFormat>
  <Paragraphs>331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Source Sans Pro</vt:lpstr>
      <vt:lpstr>1_newPPT_AXA template_30-05_JP-Photo</vt:lpstr>
      <vt:lpstr>Présentation PowerPoint</vt:lpstr>
    </vt:vector>
  </TitlesOfParts>
  <Company>AXA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yuki nishioka</dc:creator>
  <cp:lastModifiedBy>MOOG Stéphane</cp:lastModifiedBy>
  <cp:revision>114</cp:revision>
  <cp:lastPrinted>2017-12-18T04:39:18Z</cp:lastPrinted>
  <dcterms:created xsi:type="dcterms:W3CDTF">2017-08-24T00:53:51Z</dcterms:created>
  <dcterms:modified xsi:type="dcterms:W3CDTF">2019-09-24T07:51:36Z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0x0101009FAA51EE426ABC43B2660810F011F611</vt:lpwstr>
  </property>
</Properties>
</file>