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917"/>
    <p:restoredTop sz="94714"/>
  </p:normalViewPr>
  <p:slideViewPr>
    <p:cSldViewPr snapToGrid="0" snapToObjects="1">
      <p:cViewPr varScale="1">
        <p:scale>
          <a:sx n="118" d="100"/>
          <a:sy n="118" d="100"/>
        </p:scale>
        <p:origin x="-114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07C97-7662-468C-BD90-338181803968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ED5B2-652A-42F6-803D-CE405CB0AB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8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7B52E-3CBB-4F85-A568-9C9FDD1EE70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EED5B-CCB8-4BAE-91E2-D340E72C275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EED5B-CCB8-4BAE-91E2-D340E72C27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7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D907650-DB11-C34E-96C2-0DE291C05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279B7B02-3C6E-D84C-8BD4-96A48D42D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8D62FC0-F68D-8045-A866-60DE15C9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4B7-ACC0-4041-B40C-38D9B92EE1EE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840BB8B-438F-7A49-94DB-3934EA85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5137E2D-A318-A74A-857E-3CC0F33C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362-68C4-6442-8E45-28E67F179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17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3211ADE-4F6B-8148-9BA9-2A9E3300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AC5347B1-6762-D44C-B707-085AAB62D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149DF0C-5166-3F42-B366-42DED13B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4B7-ACC0-4041-B40C-38D9B92EE1EE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DFEEF6A-8097-1247-B483-378906AA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F8159C7-416B-0545-8924-08E2712A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362-68C4-6442-8E45-28E67F179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5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09E9ED23-3264-C14A-883F-DF48B4E19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CAED93EE-EB71-9645-8447-1DED35125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DE9EC3E-A300-0B4C-97F3-17703E73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4B7-ACC0-4041-B40C-38D9B92EE1EE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F14D155-9B18-FE43-963F-2164F778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446A01F-0D16-FA4E-8A53-CAF8ABAE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362-68C4-6442-8E45-28E67F179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55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E58A30F-E27C-C64A-BC9A-699F918F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AFFF8DB-05D3-E441-8604-007ECA822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1FA9C13-A9F8-F447-9BA0-49E2F766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4B7-ACC0-4041-B40C-38D9B92EE1EE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209B724-3B36-3D4D-8FC6-36DD054F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AFF709E-D3D3-CB43-BBE8-A60FF3C5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362-68C4-6442-8E45-28E67F179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86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CFB305C-BECD-7749-8F4B-79F982B3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AFAFBE0F-37E7-CF41-85FA-B93B4F8CF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3085A5A-D79E-F343-A81D-9A7BF173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4B7-ACC0-4041-B40C-38D9B92EE1EE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1599323-3C7E-D64A-9D79-1899973B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E418A1E-ECD4-844E-91B3-04BEE437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362-68C4-6442-8E45-28E67F179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9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101122-142F-3042-967C-68A38EF1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9AEBA16-A2AA-2546-95FA-3E7FFF035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B2EC0A76-130E-514D-A0B9-576BB700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84ABFA47-7BC8-6249-B401-695263E0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4B7-ACC0-4041-B40C-38D9B92EE1EE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A3692628-51E5-9C46-A50B-DBF39B9A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084F85CC-36AA-3746-B032-5D9F9FB0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362-68C4-6442-8E45-28E67F179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4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F9E9B06-EFF7-A24E-8EF0-8ADFCAD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BF5D276-FD66-4144-9C32-6F87CA4DE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7964658-6B65-4C47-A953-8A667C6F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47EE39CF-F0A2-3143-9075-8EB706711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8317E4CB-7899-6E4B-A740-0F9BD06CE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0D0340C3-6CA6-0342-A7E8-CB8CF7A5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4B7-ACC0-4041-B40C-38D9B92EE1EE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03E0350E-3827-8541-893A-3DF6BA98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BC65547D-CF98-BA40-B685-D6255864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362-68C4-6442-8E45-28E67F179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88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90DF31-EA8B-4A4C-9A3D-E86815F2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BC91D098-6D1D-8D43-9A7E-BCBDC34F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4B7-ACC0-4041-B40C-38D9B92EE1EE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1A4E26A9-B444-3741-98F6-5DE6E8D2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CB335CB7-D861-A94C-91A9-4EB4ED71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362-68C4-6442-8E45-28E67F179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76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B6DBEA26-32F6-684F-B921-89CA3DC8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4B7-ACC0-4041-B40C-38D9B92EE1EE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57CFA326-1D6D-AD4A-BB60-26FF1E28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D48A514E-F9F0-DD4A-879D-737BEA9D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362-68C4-6442-8E45-28E67F179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2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12549E-E0F5-DC43-A602-94FBF030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10316E7-5BB2-8B43-B98E-CFA5A627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9E171F88-C72E-E847-89EE-58C20DB52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5166C77B-DEC7-CD4C-8F80-234B9237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4B7-ACC0-4041-B40C-38D9B92EE1EE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D3BA106-014A-0B4C-8CA8-2F6DFB2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4C95F8A2-CD12-9641-8059-68D3011B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362-68C4-6442-8E45-28E67F179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33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7DF26C-1D16-3645-9DE2-FE9A1FEA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036352CC-2FF5-1143-9150-46CFC2A1D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1D931081-24A2-CA4C-936E-74CCA6D51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EC263A3F-FC85-9547-ACD2-66B969BF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4B7-ACC0-4041-B40C-38D9B92EE1EE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93D45CD-0856-D44A-BA68-2EDA219A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E00D195A-3108-4842-9626-BD50DD97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362-68C4-6442-8E45-28E67F179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05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0F57E2C3-3844-5C41-B24A-9A30B987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98D2775-419D-9C4D-A0F7-80A16F90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F19CF57-8BDC-CD43-A616-1CF6B7C74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E4B7-ACC0-4041-B40C-38D9B92EE1EE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8DE8221-D746-5A4D-AE61-D44472268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C9C1E05-7AB3-2647-ACF2-9AE15178B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F6362-68C4-6442-8E45-28E67F179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3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fransoo/japan-fla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www.pinterest.com/fransoo/japan-fla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470811" y="1267273"/>
            <a:ext cx="5138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Despite </a:t>
            </a:r>
            <a:r>
              <a:rPr lang="en-US" dirty="0"/>
              <a:t>the activities carried out by the </a:t>
            </a:r>
            <a:r>
              <a:rPr lang="en-US" dirty="0" smtClean="0"/>
              <a:t>team, no </a:t>
            </a:r>
            <a:r>
              <a:rPr lang="en-US" dirty="0"/>
              <a:t>hotel has been sold and therefore no commission </a:t>
            </a:r>
            <a:r>
              <a:rPr lang="en-US" dirty="0" smtClean="0"/>
              <a:t>charged. To </a:t>
            </a:r>
            <a:r>
              <a:rPr lang="en-US" dirty="0"/>
              <a:t>survive </a:t>
            </a:r>
            <a:r>
              <a:rPr lang="en-US" dirty="0" smtClean="0"/>
              <a:t>the company must earn a </a:t>
            </a:r>
            <a:r>
              <a:rPr lang="en-US" dirty="0"/>
              <a:t>total commission of at least </a:t>
            </a:r>
            <a:r>
              <a:rPr lang="en-US" dirty="0" smtClean="0"/>
              <a:t>200 Million in 18 weeks.  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1942520" y="3029456"/>
            <a:ext cx="195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Getting Mandate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897380" y="3029456"/>
            <a:ext cx="42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4322382" y="3029456"/>
            <a:ext cx="195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Writing Brochure</a:t>
            </a:r>
            <a:endParaRPr lang="en-US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277241" y="3029456"/>
            <a:ext cx="42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6702243" y="3029456"/>
            <a:ext cx="195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Getting buyer</a:t>
            </a:r>
            <a:endParaRPr lang="en-US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8614940" y="3029456"/>
            <a:ext cx="42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9039942" y="3029456"/>
            <a:ext cx="195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Finalizing deal </a:t>
            </a:r>
            <a:endParaRPr lang="en-US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2174342" y="3400405"/>
            <a:ext cx="66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7049908" y="3400405"/>
            <a:ext cx="125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4322382" y="3400405"/>
            <a:ext cx="195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2718054" y="3400405"/>
            <a:ext cx="85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Legal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9250497" y="3400405"/>
            <a:ext cx="153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Legal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1942521" y="3797038"/>
            <a:ext cx="195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 6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4364214" y="3797038"/>
            <a:ext cx="195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 3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6702243" y="3797038"/>
            <a:ext cx="195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 5</a:t>
            </a:r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9039941" y="3797038"/>
            <a:ext cx="195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 2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959103" y="3029456"/>
            <a:ext cx="105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What?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959103" y="3400405"/>
            <a:ext cx="105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Who?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959102" y="3797038"/>
            <a:ext cx="121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Cards?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357797" y="4457019"/>
            <a:ext cx="8008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Kanban rules  </a:t>
            </a:r>
            <a:r>
              <a:rPr lang="en-US" dirty="0" smtClean="0"/>
              <a:t>apply, plus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round represents 2 </a:t>
            </a:r>
            <a:r>
              <a:rPr lang="en-US" dirty="0" smtClean="0"/>
              <a:t>weeks, game in 9 rounds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Assignations of team members to cards: only at the beginning of each 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complete an activity, roll up  the dice: n points for n steps.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Points  greater than required for ending an activity are lost.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 50% of points when a team member works outside his core activity.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Expiration period: sealing deal must be done before the end of the round, if not, mandate is cancelled, and no commission</a:t>
            </a:r>
            <a:r>
              <a:rPr lang="en-US" dirty="0"/>
              <a:t> </a:t>
            </a:r>
            <a:r>
              <a:rPr lang="en-US" dirty="0" smtClean="0"/>
              <a:t>is earned.  </a:t>
            </a:r>
          </a:p>
        </p:txBody>
      </p:sp>
      <p:pic>
        <p:nvPicPr>
          <p:cNvPr id="31" name="Picture 2" descr="C:\documents\S077280\Desktop\jap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87" y="77211"/>
            <a:ext cx="20859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096DCA60-35F3-0A4C-8533-7EFBE4BFC5AF}"/>
              </a:ext>
            </a:extLst>
          </p:cNvPr>
          <p:cNvSpPr txBox="1"/>
          <p:nvPr/>
        </p:nvSpPr>
        <p:spPr>
          <a:xfrm>
            <a:off x="928555" y="579466"/>
            <a:ext cx="2111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Hotels Property Sales</a:t>
            </a:r>
          </a:p>
        </p:txBody>
      </p:sp>
      <p:pic>
        <p:nvPicPr>
          <p:cNvPr id="33" name="Picture 6" descr="182 best Japan flag images on Pinterest | Japanese art ...">
            <a:hlinkClick r:id="rId3"/>
            <a:extLst>
              <a:ext uri="{FF2B5EF4-FFF2-40B4-BE49-F238E27FC236}">
                <a16:creationId xmlns:a16="http://schemas.microsoft.com/office/drawing/2014/main" xmlns="" id="{0A81E154-6159-3A49-92A3-E961451F7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0" y="221681"/>
            <a:ext cx="625460" cy="62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xmlns="" id="{096DCA60-35F3-0A4C-8533-7EFBE4BFC5AF}"/>
              </a:ext>
            </a:extLst>
          </p:cNvPr>
          <p:cNvSpPr txBox="1"/>
          <p:nvPr/>
        </p:nvSpPr>
        <p:spPr>
          <a:xfrm>
            <a:off x="8366759" y="297683"/>
            <a:ext cx="330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PLAYER MEMO</a:t>
            </a:r>
            <a:endParaRPr lang="en-US" sz="2800" dirty="0"/>
          </a:p>
        </p:txBody>
      </p:sp>
      <p:sp>
        <p:nvSpPr>
          <p:cNvPr id="36" name="ZoneTexte 35"/>
          <p:cNvSpPr txBox="1"/>
          <p:nvPr/>
        </p:nvSpPr>
        <p:spPr>
          <a:xfrm rot="16200000">
            <a:off x="40658" y="3413784"/>
            <a:ext cx="105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Activities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028" y="5398515"/>
            <a:ext cx="7143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35053" y="5149516"/>
            <a:ext cx="27293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Summarize the total of </a:t>
            </a:r>
            <a:r>
              <a:rPr lang="en-US" dirty="0" smtClean="0"/>
              <a:t>commissions </a:t>
            </a:r>
            <a:r>
              <a:rPr lang="en-US" dirty="0"/>
              <a:t>at the end of each round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973" y="1267273"/>
            <a:ext cx="4366328" cy="109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ZoneTexte 30"/>
          <p:cNvSpPr txBox="1"/>
          <p:nvPr/>
        </p:nvSpPr>
        <p:spPr>
          <a:xfrm>
            <a:off x="567909" y="1536575"/>
            <a:ext cx="11417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not distribute 5 hotels Narita, Yodoyabashi, Hamamatsu, Utsonomiya, Ginza, plus JIRO, a sales member.</a:t>
            </a:r>
          </a:p>
          <a:p>
            <a:endParaRPr lang="en-US" dirty="0" smtClean="0"/>
          </a:p>
          <a:p>
            <a:r>
              <a:rPr lang="en-US" dirty="0" smtClean="0"/>
              <a:t>Round 1. Initialization. What has been done until today? </a:t>
            </a:r>
          </a:p>
          <a:p>
            <a:r>
              <a:rPr lang="en-US" dirty="0" smtClean="0"/>
              <a:t>Round 2. Narita, Yodoyabashi are put on the market:  give cards </a:t>
            </a:r>
          </a:p>
          <a:p>
            <a:r>
              <a:rPr lang="en-US" dirty="0" smtClean="0"/>
              <a:t>Round 3. Hitoshi, sales Team resigns. We are unfortunately unable to replace him right now. Remove the card.</a:t>
            </a:r>
          </a:p>
          <a:p>
            <a:r>
              <a:rPr lang="en-US" dirty="0" smtClean="0"/>
              <a:t>Round 4. There is an issue on the mandate of hotel Kokusai, it needs to be negotiated again</a:t>
            </a:r>
          </a:p>
          <a:p>
            <a:r>
              <a:rPr lang="en-US" dirty="0" smtClean="0"/>
              <a:t>Round 5.  </a:t>
            </a:r>
          </a:p>
          <a:p>
            <a:pPr lvl="1"/>
            <a:r>
              <a:rPr lang="en-US" dirty="0" smtClean="0"/>
              <a:t>Marketing guy is on holidays, we cannot have him work for 2 weeks (the duration of this round). </a:t>
            </a:r>
          </a:p>
          <a:p>
            <a:pPr lvl="1"/>
            <a:r>
              <a:rPr lang="en-US" dirty="0" smtClean="0"/>
              <a:t>Before going on holidays, he tells us that Hamamatsu, Utsonomiya  are probably on the market (cards are given)</a:t>
            </a:r>
          </a:p>
          <a:p>
            <a:r>
              <a:rPr lang="en-US" dirty="0" smtClean="0"/>
              <a:t>Round 6. Opportunity! We are given directly (without negotiation) a mandate to sell hotel Ginza.</a:t>
            </a:r>
          </a:p>
          <a:p>
            <a:r>
              <a:rPr lang="en-US" dirty="0" smtClean="0"/>
              <a:t>Round 7.</a:t>
            </a:r>
          </a:p>
          <a:p>
            <a:r>
              <a:rPr lang="en-US" dirty="0" smtClean="0"/>
              <a:t>	Legal issue: In order to avoid a fine of 100 M, we need to provide critical information to the tax office. </a:t>
            </a:r>
          </a:p>
          <a:p>
            <a:r>
              <a:rPr lang="en-US" dirty="0" smtClean="0"/>
              <a:t>	1 month to do that.</a:t>
            </a:r>
          </a:p>
          <a:p>
            <a:r>
              <a:rPr lang="en-US" dirty="0" smtClean="0"/>
              <a:t>Round 8. A new sales member joins the company</a:t>
            </a:r>
          </a:p>
          <a:p>
            <a:r>
              <a:rPr lang="en-US" dirty="0" smtClean="0"/>
              <a:t>Round 9. No event (it’s the last round, at the end we survive or not)</a:t>
            </a:r>
          </a:p>
          <a:p>
            <a:endParaRPr lang="en-US" dirty="0" smtClean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xmlns="" id="{096DCA60-35F3-0A4C-8533-7EFBE4BFC5AF}"/>
              </a:ext>
            </a:extLst>
          </p:cNvPr>
          <p:cNvSpPr txBox="1"/>
          <p:nvPr/>
        </p:nvSpPr>
        <p:spPr>
          <a:xfrm>
            <a:off x="8366759" y="297683"/>
            <a:ext cx="330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FACILITATOR MEMO</a:t>
            </a:r>
            <a:endParaRPr lang="en-US" sz="2800" dirty="0"/>
          </a:p>
        </p:txBody>
      </p:sp>
      <p:pic>
        <p:nvPicPr>
          <p:cNvPr id="6" name="Picture 2" descr="C:\documents\S077280\Desktop\jap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87" y="77211"/>
            <a:ext cx="20859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096DCA60-35F3-0A4C-8533-7EFBE4BFC5AF}"/>
              </a:ext>
            </a:extLst>
          </p:cNvPr>
          <p:cNvSpPr txBox="1"/>
          <p:nvPr/>
        </p:nvSpPr>
        <p:spPr>
          <a:xfrm>
            <a:off x="928555" y="579466"/>
            <a:ext cx="2111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Hotels Property Sales</a:t>
            </a:r>
          </a:p>
        </p:txBody>
      </p:sp>
      <p:pic>
        <p:nvPicPr>
          <p:cNvPr id="8" name="Picture 6" descr="182 best Japan flag images on Pinterest | Japanese art ...">
            <a:hlinkClick r:id="rId4"/>
            <a:extLst>
              <a:ext uri="{FF2B5EF4-FFF2-40B4-BE49-F238E27FC236}">
                <a16:creationId xmlns:a16="http://schemas.microsoft.com/office/drawing/2014/main" xmlns="" id="{0A81E154-6159-3A49-92A3-E961451F7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0" y="221681"/>
            <a:ext cx="625460" cy="62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21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352</Words>
  <Application>Microsoft Office PowerPoint</Application>
  <PresentationFormat>Personnalisé</PresentationFormat>
  <Paragraphs>49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JAPAN</dc:title>
  <dc:creator>Microsoft Office User</dc:creator>
  <cp:lastModifiedBy>MOOG Stéphane</cp:lastModifiedBy>
  <cp:revision>32</cp:revision>
  <cp:lastPrinted>2019-09-12T11:01:20Z</cp:lastPrinted>
  <dcterms:created xsi:type="dcterms:W3CDTF">2019-09-10T09:32:40Z</dcterms:created>
  <dcterms:modified xsi:type="dcterms:W3CDTF">2019-09-12T11:01:22Z</dcterms:modified>
</cp:coreProperties>
</file>