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>
      <p:cViewPr varScale="1">
        <p:scale>
          <a:sx n="113" d="100"/>
          <a:sy n="113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f7fee1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f7fee1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94cec0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94cec0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cc30e0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cc30e0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4cec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4cec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94cec03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94cec03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1 - Apache Spark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What is Apache Spark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History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What is Apache Spark 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Apache Spark est: Un Computing Engine (moteur de calcul ) plus un ensemble de librairies unifiés pour le traitement parallèle des données dans un cluster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supporte de large langages de programmation ( Scala, Java, Python et R)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est scalable, il peut être utilisé sur une seule machine ou sur un cluster avec des milliers de noeuds ( machines)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4A86E8"/>
                </a:solidFill>
              </a:rPr>
              <a:t>Apache </a:t>
            </a:r>
            <a:r>
              <a:rPr lang="fr" sz="2000" dirty="0" err="1">
                <a:solidFill>
                  <a:srgbClr val="4A86E8"/>
                </a:solidFill>
              </a:rPr>
              <a:t>Spark</a:t>
            </a:r>
            <a:r>
              <a:rPr lang="fr" sz="2000" dirty="0">
                <a:solidFill>
                  <a:srgbClr val="4A86E8"/>
                </a:solidFill>
              </a:rPr>
              <a:t> </a:t>
            </a:r>
            <a:r>
              <a:rPr lang="fr" sz="2000" dirty="0" err="1">
                <a:solidFill>
                  <a:srgbClr val="4A86E8"/>
                </a:solidFill>
              </a:rPr>
              <a:t>History</a:t>
            </a: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2009: Le projet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voit le jour à UC Berkeley comme un projet de recherche.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</a:t>
            </a:r>
            <a:r>
              <a:rPr lang="fr" dirty="0">
                <a:solidFill>
                  <a:schemeClr val="dk1"/>
                </a:solidFill>
              </a:rPr>
              <a:t> ce moment </a:t>
            </a:r>
            <a:r>
              <a:rPr lang="fr" dirty="0" err="1">
                <a:solidFill>
                  <a:schemeClr val="dk1"/>
                </a:solidFill>
              </a:rPr>
              <a:t>Hadoop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Map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Reduce</a:t>
            </a:r>
            <a:r>
              <a:rPr lang="fr" dirty="0">
                <a:solidFill>
                  <a:schemeClr val="dk1"/>
                </a:solidFill>
              </a:rPr>
              <a:t> fut le moteur le plus populaire pour les calculs distribués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2011: Première release sous le nom de Shark par </a:t>
            </a:r>
            <a:r>
              <a:rPr lang="fr" dirty="0" err="1">
                <a:solidFill>
                  <a:schemeClr val="dk1"/>
                </a:solidFill>
              </a:rPr>
              <a:t>AMPLab</a:t>
            </a:r>
            <a:r>
              <a:rPr lang="fr" dirty="0">
                <a:solidFill>
                  <a:schemeClr val="dk1"/>
                </a:solidFill>
              </a:rPr>
              <a:t> 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2013: Le projet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quite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AMPLab</a:t>
            </a:r>
            <a:r>
              <a:rPr lang="fr" dirty="0">
                <a:solidFill>
                  <a:schemeClr val="dk1"/>
                </a:solidFill>
              </a:rPr>
              <a:t> et les fondateur de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créé </a:t>
            </a:r>
            <a:r>
              <a:rPr lang="fr" dirty="0" err="1">
                <a:solidFill>
                  <a:schemeClr val="dk1"/>
                </a:solidFill>
              </a:rPr>
              <a:t>Databricks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lvl="0"/>
            <a:r>
              <a:rPr lang="fr" dirty="0">
                <a:solidFill>
                  <a:schemeClr val="dk1"/>
                </a:solidFill>
              </a:rPr>
              <a:t>2014: Release de la version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1.0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lvl="0"/>
            <a:r>
              <a:rPr lang="fr" dirty="0">
                <a:solidFill>
                  <a:schemeClr val="dk1"/>
                </a:solidFill>
              </a:rPr>
              <a:t>2016: Release de la version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2.0</a:t>
            </a:r>
          </a:p>
          <a:p>
            <a:pPr lvl="0"/>
            <a:endParaRPr lang="fr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2020: Release de la version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3.0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What is Apache Spark 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supporte plusieurs cluster manager: Standalone, Yarn, Mesos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peut être utilisé avec une variété de système de stockage: Cloud storage (Azure Storage, AWS S3...), Distributed file Systems (HDFS), Key-value stores (Hbase, Cassandra..etc)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What is Apache Spark 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Spark components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00" y="1022750"/>
            <a:ext cx="5937652" cy="37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Languages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supporte plusieurs langages de programmation, et vous pouvez écrire vos programmes dans l’un de ces langages: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Scala: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nativement est écrit en Scala c’est le “default </a:t>
            </a:r>
            <a:r>
              <a:rPr lang="fr" dirty="0" err="1">
                <a:solidFill>
                  <a:schemeClr val="dk1"/>
                </a:solidFill>
              </a:rPr>
              <a:t>Language</a:t>
            </a:r>
            <a:r>
              <a:rPr lang="fr" dirty="0">
                <a:solidFill>
                  <a:schemeClr val="dk1"/>
                </a:solidFill>
              </a:rPr>
              <a:t>” pour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et c’est ce langage que nous allons utiliser dans ce cours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Java: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Langage de programmation très répandu et supporter par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Python: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Support quasiment les même </a:t>
            </a:r>
            <a:r>
              <a:rPr lang="fr" dirty="0" err="1">
                <a:solidFill>
                  <a:schemeClr val="dk1"/>
                </a:solidFill>
              </a:rPr>
              <a:t>construct</a:t>
            </a:r>
            <a:r>
              <a:rPr lang="fr" dirty="0">
                <a:solidFill>
                  <a:schemeClr val="dk1"/>
                </a:solidFill>
              </a:rPr>
              <a:t> que Scala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SQL: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 un </a:t>
            </a:r>
            <a:r>
              <a:rPr lang="fr" dirty="0" err="1">
                <a:solidFill>
                  <a:schemeClr val="dk1"/>
                </a:solidFill>
              </a:rPr>
              <a:t>subset</a:t>
            </a:r>
            <a:r>
              <a:rPr lang="fr" dirty="0">
                <a:solidFill>
                  <a:schemeClr val="dk1"/>
                </a:solidFill>
              </a:rPr>
              <a:t> de ANSI SQL 2003 standard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R: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Deux librairies communes </a:t>
            </a:r>
            <a:r>
              <a:rPr lang="fr">
                <a:solidFill>
                  <a:schemeClr val="dk1"/>
                </a:solidFill>
              </a:rPr>
              <a:t>sont utilisées: </a:t>
            </a:r>
            <a:r>
              <a:rPr lang="fr" dirty="0" err="1">
                <a:solidFill>
                  <a:schemeClr val="dk1"/>
                </a:solidFill>
              </a:rPr>
              <a:t>SparkR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sparklyr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Macintosh PowerPoint</Application>
  <PresentationFormat>Affichage à l'écran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Georgia</vt:lpstr>
      <vt:lpstr>Simple Light</vt:lpstr>
      <vt:lpstr>Apache Spark</vt:lpstr>
      <vt:lpstr>Plan</vt:lpstr>
      <vt:lpstr>What is Apache Spark ? </vt:lpstr>
      <vt:lpstr>Apache Spark History </vt:lpstr>
      <vt:lpstr>What is Apache Spark ? </vt:lpstr>
      <vt:lpstr>What is Apache Spark ? </vt:lpstr>
      <vt:lpstr>Spark Languages APIs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5</cp:revision>
  <dcterms:modified xsi:type="dcterms:W3CDTF">2020-09-30T07:47:03Z</dcterms:modified>
</cp:coreProperties>
</file>