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75" r:id="rId4"/>
    <p:sldId id="257" r:id="rId5"/>
    <p:sldId id="258" r:id="rId6"/>
    <p:sldId id="271" r:id="rId7"/>
    <p:sldId id="261" r:id="rId8"/>
    <p:sldId id="273" r:id="rId9"/>
    <p:sldId id="274" r:id="rId10"/>
    <p:sldId id="270" r:id="rId11"/>
    <p:sldId id="259" r:id="rId12"/>
    <p:sldId id="27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ane van gulick" initials="Svg" lastIdx="1" clrIdx="0">
    <p:extLst>
      <p:ext uri="{19B8F6BF-5375-455C-9EA6-DF929625EA0E}">
        <p15:presenceInfo xmlns:p15="http://schemas.microsoft.com/office/powerpoint/2012/main" userId="74004649a2eae2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1277" autoAdjust="0"/>
  </p:normalViewPr>
  <p:slideViewPr>
    <p:cSldViewPr snapToGrid="0">
      <p:cViewPr varScale="1">
        <p:scale>
          <a:sx n="50" d="100"/>
          <a:sy n="50" d="100"/>
        </p:scale>
        <p:origin x="4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7C892-098A-4C42-BE6E-6AF6C02D59C9}" type="datetimeFigureOut">
              <a:rPr lang="fr-FR"/>
              <a:t>06/12/2015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EF839-704F-421A-B037-6267F6602173}" type="slidenum">
              <a:rPr lang="fr-FR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80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F839-704F-421A-B037-6267F6602173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483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F839-704F-421A-B037-6267F660217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72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F839-704F-421A-B037-6267F6602173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343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F839-704F-421A-B037-6267F6602173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42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F839-704F-421A-B037-6267F6602173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836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F839-704F-421A-B037-6267F6602173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586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F839-704F-421A-B037-6267F6602173}" type="slidenum">
              <a:rPr lang="fr-FR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985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F839-704F-421A-B037-6267F6602173}" type="slidenum">
              <a:rPr lang="fr-FR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684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F839-704F-421A-B037-6267F6602173}" type="slidenum">
              <a:rPr lang="fr-FR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060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EF839-704F-421A-B037-6267F6602173}" type="slidenum">
              <a:rPr lang="fr-FR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08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06.12.2015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06.12.2015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06.12.2015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06.12.2015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06.12.2015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06.12.2015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06.12.2015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06.12.2015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06.12.2015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06.12.2015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8479" y="5905389"/>
            <a:ext cx="7084177" cy="4738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06.12.2015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06.12.2015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06.12.2015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06.12.2015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06.12.2015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06.12.2015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06.12.2015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06.12.2015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4738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692" y="5888766"/>
            <a:ext cx="1772976" cy="4791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owershelldistrict.com/category/bpu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facebook.com/PowerShellDistrict" TargetMode="External"/><Relationship Id="rId4" Type="http://schemas.openxmlformats.org/officeDocument/2006/relationships/hyperlink" Target="https://www.facebook.com/groups/845881005485255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845881005485255/" TargetMode="External"/><Relationship Id="rId2" Type="http://schemas.openxmlformats.org/officeDocument/2006/relationships/hyperlink" Target="http://powershelldistrict.com/category/bpu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facebook.com/PowerShellDistric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2379" y="3996267"/>
            <a:ext cx="7610644" cy="1388534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505" y="1584597"/>
            <a:ext cx="8166414" cy="22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A few </a:t>
            </a:r>
            <a:r>
              <a:rPr lang="fr-FR" u="sng" dirty="0" err="1" smtClean="0"/>
              <a:t>words</a:t>
            </a:r>
            <a:r>
              <a:rPr lang="fr-FR" u="sng" dirty="0" smtClean="0"/>
              <a:t> on </a:t>
            </a:r>
            <a:r>
              <a:rPr lang="fr-FR" u="sng" dirty="0" err="1" smtClean="0"/>
              <a:t>our</a:t>
            </a:r>
            <a:r>
              <a:rPr lang="fr-FR" u="sng" dirty="0" smtClean="0"/>
              <a:t> Sponsors</a:t>
            </a:r>
            <a:endParaRPr lang="en-US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4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Sponsors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366" y="2000250"/>
            <a:ext cx="5569446" cy="17486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1" y="3866880"/>
            <a:ext cx="3176984" cy="285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Save the date!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Next</a:t>
            </a:r>
            <a:r>
              <a:rPr lang="fr-FR" dirty="0" smtClean="0"/>
              <a:t> BPUG Meeting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b="1" dirty="0" err="1" smtClean="0">
                <a:sym typeface="Wingdings" panose="05000000000000000000" pitchFamily="2" charset="2"/>
              </a:rPr>
              <a:t>Wednesday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b="1" dirty="0" smtClean="0"/>
              <a:t>24/02/2016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b="1" dirty="0" smtClean="0"/>
              <a:t>Claudio </a:t>
            </a:r>
            <a:r>
              <a:rPr lang="fr-FR" b="1" dirty="0" err="1" smtClean="0"/>
              <a:t>Spizzi</a:t>
            </a:r>
            <a:r>
              <a:rPr lang="fr-FR" b="1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Deploying</a:t>
            </a:r>
            <a:r>
              <a:rPr lang="fr-FR" dirty="0" smtClean="0">
                <a:sym typeface="Wingdings" panose="05000000000000000000" pitchFamily="2" charset="2"/>
              </a:rPr>
              <a:t> SCOM </a:t>
            </a:r>
            <a:r>
              <a:rPr lang="fr-FR" dirty="0" err="1" smtClean="0">
                <a:sym typeface="Wingdings" panose="05000000000000000000" pitchFamily="2" charset="2"/>
              </a:rPr>
              <a:t>Using</a:t>
            </a:r>
            <a:r>
              <a:rPr lang="fr-FR" dirty="0" smtClean="0">
                <a:sym typeface="Wingdings" panose="05000000000000000000" pitchFamily="2" charset="2"/>
              </a:rPr>
              <a:t> PowerShell DSC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>
                <a:sym typeface="Wingdings" panose="05000000000000000000" pitchFamily="2" charset="2"/>
              </a:rPr>
              <a:t>??  Open for speakers ;)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90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BPUG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Twitter: </a:t>
            </a:r>
            <a:r>
              <a:rPr lang="fr-FR" b="1" dirty="0" smtClean="0">
                <a:solidFill>
                  <a:srgbClr val="0070C0"/>
                </a:solidFill>
              </a:rPr>
              <a:t>#BPUG</a:t>
            </a:r>
          </a:p>
          <a:p>
            <a:r>
              <a:rPr lang="fr-FR" dirty="0"/>
              <a:t>Blog: </a:t>
            </a:r>
            <a:r>
              <a:rPr lang="fr-FR" b="1" dirty="0">
                <a:solidFill>
                  <a:srgbClr val="0070C0"/>
                </a:solidFill>
                <a:hlinkClick r:id="rId3"/>
              </a:rPr>
              <a:t>http</a:t>
            </a:r>
            <a:r>
              <a:rPr lang="fr-FR" b="1" dirty="0" smtClean="0">
                <a:solidFill>
                  <a:srgbClr val="0070C0"/>
                </a:solidFill>
                <a:hlinkClick r:id="rId3"/>
              </a:rPr>
              <a:t>://powershelldistrict.com/category/bpug</a:t>
            </a:r>
            <a:endParaRPr lang="fr-FR" b="1" dirty="0" smtClean="0">
              <a:solidFill>
                <a:srgbClr val="0070C0"/>
              </a:solidFill>
            </a:endParaRPr>
          </a:p>
          <a:p>
            <a:r>
              <a:rPr lang="fr-FR" dirty="0" smtClean="0"/>
              <a:t>Facebook (Group): </a:t>
            </a:r>
            <a:r>
              <a:rPr lang="fr-FR" dirty="0">
                <a:hlinkClick r:id="rId4"/>
              </a:rPr>
              <a:t>https://www.facebook.com/groups/845881005485255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  <a:p>
            <a:r>
              <a:rPr lang="fr-FR" dirty="0" smtClean="0"/>
              <a:t>Facebook (</a:t>
            </a:r>
            <a:r>
              <a:rPr lang="fr-FR" dirty="0"/>
              <a:t>Page): </a:t>
            </a:r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www.facebook.com/PowerShellDistrict</a:t>
            </a:r>
            <a:endParaRPr lang="fr-F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19" y="345560"/>
            <a:ext cx="8166414" cy="22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BPUG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b="1" u="sng" dirty="0"/>
              <a:t>Main Objective: </a:t>
            </a:r>
            <a:r>
              <a:rPr lang="fr-FR" b="1" u="sng" dirty="0" err="1"/>
              <a:t>Create</a:t>
            </a:r>
            <a:r>
              <a:rPr lang="fr-FR" b="1" u="sng" dirty="0"/>
              <a:t> a </a:t>
            </a:r>
            <a:r>
              <a:rPr lang="fr-FR" b="1" u="sng" dirty="0" err="1" smtClean="0"/>
              <a:t>strong</a:t>
            </a:r>
            <a:r>
              <a:rPr lang="fr-FR" b="1" u="sng" dirty="0" smtClean="0"/>
              <a:t> local </a:t>
            </a:r>
            <a:r>
              <a:rPr lang="fr-FR" b="1" u="sng" dirty="0" err="1" smtClean="0"/>
              <a:t>community</a:t>
            </a:r>
            <a:r>
              <a:rPr lang="fr-FR" b="1" u="sng" dirty="0" smtClean="0"/>
              <a:t> in Basel/</a:t>
            </a:r>
            <a:r>
              <a:rPr lang="fr-FR" b="1" u="sng" dirty="0" err="1" smtClean="0"/>
              <a:t>Switzerland</a:t>
            </a:r>
            <a:r>
              <a:rPr lang="fr-FR" b="1" u="sng" dirty="0" smtClean="0"/>
              <a:t>!</a:t>
            </a:r>
            <a:endParaRPr lang="fr-FR" dirty="0" smtClean="0"/>
          </a:p>
          <a:p>
            <a:r>
              <a:rPr lang="fr-FR" dirty="0" smtClean="0"/>
              <a:t>Twitter: </a:t>
            </a:r>
            <a:r>
              <a:rPr lang="fr-FR" b="1" dirty="0" smtClean="0">
                <a:solidFill>
                  <a:srgbClr val="0070C0"/>
                </a:solidFill>
              </a:rPr>
              <a:t>#BPUG</a:t>
            </a:r>
          </a:p>
          <a:p>
            <a:r>
              <a:rPr lang="fr-FR" dirty="0"/>
              <a:t>Blog: </a:t>
            </a:r>
            <a:r>
              <a:rPr lang="fr-FR" b="1" dirty="0">
                <a:solidFill>
                  <a:srgbClr val="0070C0"/>
                </a:solidFill>
                <a:hlinkClick r:id="rId2"/>
              </a:rPr>
              <a:t>http</a:t>
            </a:r>
            <a:r>
              <a:rPr lang="fr-FR" b="1" dirty="0" smtClean="0">
                <a:solidFill>
                  <a:srgbClr val="0070C0"/>
                </a:solidFill>
                <a:hlinkClick r:id="rId2"/>
              </a:rPr>
              <a:t>://powershelldistrict.com/category/bpug</a:t>
            </a:r>
            <a:endParaRPr lang="fr-FR" b="1" dirty="0" smtClean="0">
              <a:solidFill>
                <a:srgbClr val="0070C0"/>
              </a:solidFill>
            </a:endParaRPr>
          </a:p>
          <a:p>
            <a:r>
              <a:rPr lang="fr-FR" dirty="0" smtClean="0"/>
              <a:t>Facebook (Group): </a:t>
            </a:r>
            <a:r>
              <a:rPr lang="fr-FR" dirty="0">
                <a:hlinkClick r:id="rId3"/>
              </a:rPr>
              <a:t>https://www.facebook.com/groups/845881005485255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r>
              <a:rPr lang="fr-FR" dirty="0" smtClean="0"/>
              <a:t>Facebook (</a:t>
            </a:r>
            <a:r>
              <a:rPr lang="fr-FR" dirty="0"/>
              <a:t>Page): </a:t>
            </a:r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www.facebook.com/PowerShellDistrict</a:t>
            </a:r>
            <a:endParaRPr lang="fr-F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19" y="345560"/>
            <a:ext cx="8166414" cy="220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4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Save the date!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Next</a:t>
            </a:r>
            <a:r>
              <a:rPr lang="fr-FR" dirty="0" smtClean="0"/>
              <a:t> BPUG Meeting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b="1" dirty="0" err="1" smtClean="0">
                <a:sym typeface="Wingdings" panose="05000000000000000000" pitchFamily="2" charset="2"/>
              </a:rPr>
              <a:t>Wednesday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b="1" dirty="0" smtClean="0"/>
              <a:t>24/02/2016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b="1" dirty="0" smtClean="0"/>
              <a:t>Claudio </a:t>
            </a:r>
            <a:r>
              <a:rPr lang="fr-FR" b="1" dirty="0" err="1" smtClean="0"/>
              <a:t>Spizzi</a:t>
            </a:r>
            <a:r>
              <a:rPr lang="fr-FR" b="1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ym typeface="Wingdings" panose="05000000000000000000" pitchFamily="2" charset="2"/>
              </a:rPr>
              <a:t>Deploying</a:t>
            </a:r>
            <a:r>
              <a:rPr lang="fr-FR" dirty="0" smtClean="0">
                <a:sym typeface="Wingdings" panose="05000000000000000000" pitchFamily="2" charset="2"/>
              </a:rPr>
              <a:t> SCOM </a:t>
            </a:r>
            <a:r>
              <a:rPr lang="fr-FR" dirty="0" err="1" smtClean="0">
                <a:sym typeface="Wingdings" panose="05000000000000000000" pitchFamily="2" charset="2"/>
              </a:rPr>
              <a:t>Using</a:t>
            </a:r>
            <a:r>
              <a:rPr lang="fr-FR" dirty="0" smtClean="0">
                <a:sym typeface="Wingdings" panose="05000000000000000000" pitchFamily="2" charset="2"/>
              </a:rPr>
              <a:t> PowerShell DSC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smtClean="0">
                <a:sym typeface="Wingdings" panose="05000000000000000000" pitchFamily="2" charset="2"/>
              </a:rPr>
              <a:t>??  Open for speakers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77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Agenda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Stefan Roth – End to end Automation </a:t>
            </a:r>
            <a:r>
              <a:rPr lang="fr-FR" dirty="0" err="1" smtClean="0"/>
              <a:t>Using</a:t>
            </a:r>
            <a:r>
              <a:rPr lang="fr-FR" dirty="0" smtClean="0"/>
              <a:t> PowerShell and Service Manager</a:t>
            </a:r>
          </a:p>
          <a:p>
            <a:r>
              <a:rPr lang="fr-FR" dirty="0" smtClean="0"/>
              <a:t>Stéphane van Gulick – Introduction to PowerShell 5.0 classes: </a:t>
            </a:r>
            <a:r>
              <a:rPr lang="fr-FR" dirty="0" err="1" smtClean="0"/>
              <a:t>practical</a:t>
            </a:r>
            <a:r>
              <a:rPr lang="fr-FR" dirty="0" smtClean="0"/>
              <a:t> use case </a:t>
            </a:r>
            <a:r>
              <a:rPr lang="fr-FR" dirty="0" err="1" smtClean="0"/>
              <a:t>using</a:t>
            </a:r>
            <a:r>
              <a:rPr lang="fr-FR" dirty="0" smtClean="0"/>
              <a:t> PowerShell classes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57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Stefan </a:t>
            </a:r>
            <a:r>
              <a:rPr lang="fr-FR" dirty="0" smtClean="0"/>
              <a:t>Roth 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End to end Automation </a:t>
            </a:r>
            <a:r>
              <a:rPr lang="fr-FR" dirty="0" err="1"/>
              <a:t>Using</a:t>
            </a:r>
            <a:r>
              <a:rPr lang="fr-FR" dirty="0"/>
              <a:t> PowerShell and Service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2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Stephane van Gulick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Introduction to PowerShell 5.0 Classes and </a:t>
            </a:r>
            <a:r>
              <a:rPr lang="fr-FR" dirty="0" err="1"/>
              <a:t>p</a:t>
            </a:r>
            <a:r>
              <a:rPr lang="fr-FR" dirty="0" err="1" smtClean="0"/>
              <a:t>ractical</a:t>
            </a:r>
            <a:r>
              <a:rPr lang="fr-FR" dirty="0" smtClean="0"/>
              <a:t> 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6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39524" y="714908"/>
            <a:ext cx="3549121" cy="517358"/>
          </a:xfrm>
        </p:spPr>
        <p:txBody>
          <a:bodyPr/>
          <a:lstStyle/>
          <a:p>
            <a:r>
              <a:rPr lang="fr-FR" dirty="0" smtClean="0"/>
              <a:t>Stephane van Gulick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987" y="4551864"/>
            <a:ext cx="1956726" cy="791387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Microsoft MVP, PowerShell </a:t>
            </a:r>
            <a:r>
              <a:rPr lang="fr-FR" dirty="0" err="1" smtClean="0"/>
              <a:t>Hero</a:t>
            </a:r>
            <a:r>
              <a:rPr lang="fr-FR" dirty="0" smtClean="0"/>
              <a:t>, </a:t>
            </a:r>
            <a:r>
              <a:rPr lang="fr-FR" dirty="0" err="1" smtClean="0"/>
              <a:t>Founder</a:t>
            </a:r>
            <a:r>
              <a:rPr lang="fr-FR" dirty="0" smtClean="0"/>
              <a:t> of the Basel PowerShell User group (BPUG) </a:t>
            </a:r>
          </a:p>
          <a:p>
            <a:r>
              <a:rPr lang="fr-FR" dirty="0" smtClean="0"/>
              <a:t>Multiple Microsoft certifications (MCITP, MCSA) </a:t>
            </a:r>
            <a:r>
              <a:rPr lang="fr-FR" dirty="0" err="1" smtClean="0"/>
              <a:t>Work</a:t>
            </a:r>
            <a:r>
              <a:rPr lang="fr-FR" dirty="0" smtClean="0"/>
              <a:t> </a:t>
            </a:r>
            <a:r>
              <a:rPr lang="fr-FR" dirty="0" err="1" smtClean="0"/>
              <a:t>Primarly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Configuration manager and PowerShell (But automate </a:t>
            </a:r>
            <a:r>
              <a:rPr lang="fr-FR" dirty="0" err="1" smtClean="0"/>
              <a:t>anything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has </a:t>
            </a:r>
            <a:r>
              <a:rPr lang="fr-FR" dirty="0" err="1" smtClean="0"/>
              <a:t>Powershell</a:t>
            </a:r>
            <a:r>
              <a:rPr lang="fr-FR" dirty="0" smtClean="0"/>
              <a:t> on </a:t>
            </a:r>
            <a:r>
              <a:rPr lang="fr-FR" dirty="0" err="1" smtClean="0"/>
              <a:t>it</a:t>
            </a:r>
            <a:r>
              <a:rPr lang="fr-FR" dirty="0" smtClean="0"/>
              <a:t>!)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645" y="4621132"/>
            <a:ext cx="719154" cy="6528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74" y="4551864"/>
            <a:ext cx="746011" cy="7975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42208" y="5349429"/>
            <a:ext cx="1442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PowerShell </a:t>
            </a:r>
            <a:r>
              <a:rPr lang="fr-FR" sz="1400" dirty="0" err="1" smtClean="0"/>
              <a:t>Hero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88399" y="5343251"/>
            <a:ext cx="2147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Microsoft PowerShell MVP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771235" y="5343250"/>
            <a:ext cx="2420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http://PowerShellDistrict.com</a:t>
            </a:r>
            <a:endParaRPr 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9"/>
          <a:stretch/>
        </p:blipFill>
        <p:spPr>
          <a:xfrm>
            <a:off x="7623155" y="1490945"/>
            <a:ext cx="2372516" cy="2753142"/>
          </a:xfrm>
          <a:prstGeom prst="rect">
            <a:avLst/>
          </a:prstGeom>
        </p:spPr>
      </p:pic>
      <p:sp>
        <p:nvSpPr>
          <p:cNvPr id="17" name="Title 3"/>
          <p:cNvSpPr txBox="1">
            <a:spLocks/>
          </p:cNvSpPr>
          <p:nvPr/>
        </p:nvSpPr>
        <p:spPr>
          <a:xfrm>
            <a:off x="1454717" y="2333410"/>
            <a:ext cx="3549121" cy="51735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mtClean="0"/>
              <a:t>Stephane van Gulick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Agenda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 smtClean="0"/>
              <a:t>A short </a:t>
            </a:r>
            <a:r>
              <a:rPr lang="fr-FR" dirty="0" err="1" smtClean="0"/>
              <a:t>history</a:t>
            </a:r>
            <a:r>
              <a:rPr lang="fr-FR" dirty="0" smtClean="0"/>
              <a:t> of PowerShell </a:t>
            </a:r>
            <a:r>
              <a:rPr lang="fr-FR" dirty="0" err="1" smtClean="0"/>
              <a:t>Objects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Basic </a:t>
            </a:r>
            <a:r>
              <a:rPr lang="fr-FR" dirty="0" err="1" smtClean="0"/>
              <a:t>syntax</a:t>
            </a:r>
            <a:r>
              <a:rPr lang="fr-FR" dirty="0" smtClean="0"/>
              <a:t> for PowerShell Classes: </a:t>
            </a:r>
            <a:r>
              <a:rPr lang="fr-FR" dirty="0" err="1" smtClean="0"/>
              <a:t>Properties</a:t>
            </a:r>
            <a:r>
              <a:rPr lang="fr-FR" dirty="0" smtClean="0"/>
              <a:t>, </a:t>
            </a:r>
            <a:r>
              <a:rPr lang="fr-FR" dirty="0" err="1" smtClean="0"/>
              <a:t>Methods</a:t>
            </a:r>
            <a:r>
              <a:rPr lang="fr-FR" dirty="0" smtClean="0"/>
              <a:t>, </a:t>
            </a:r>
            <a:r>
              <a:rPr lang="fr-FR" dirty="0" err="1" smtClean="0"/>
              <a:t>Constructors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smtClean="0"/>
              <a:t>Advanced </a:t>
            </a:r>
            <a:r>
              <a:rPr lang="fr-FR" dirty="0" err="1" smtClean="0"/>
              <a:t>Syntax</a:t>
            </a:r>
            <a:r>
              <a:rPr lang="fr-FR" dirty="0" smtClean="0"/>
              <a:t>/Concepts: </a:t>
            </a:r>
            <a:r>
              <a:rPr lang="fr-FR" dirty="0" err="1" smtClean="0"/>
              <a:t>Enums</a:t>
            </a:r>
            <a:r>
              <a:rPr lang="fr-FR" dirty="0" smtClean="0"/>
              <a:t>, </a:t>
            </a:r>
            <a:r>
              <a:rPr lang="fr-FR" dirty="0" err="1" smtClean="0"/>
              <a:t>Constructor</a:t>
            </a:r>
            <a:r>
              <a:rPr lang="fr-FR" dirty="0" smtClean="0"/>
              <a:t> </a:t>
            </a:r>
            <a:r>
              <a:rPr lang="fr-FR" dirty="0" err="1" smtClean="0"/>
              <a:t>Overloads</a:t>
            </a:r>
            <a:r>
              <a:rPr lang="fr-FR" dirty="0" smtClean="0"/>
              <a:t>, </a:t>
            </a:r>
            <a:r>
              <a:rPr lang="fr-FR" dirty="0" err="1" smtClean="0"/>
              <a:t>Inheritence</a:t>
            </a:r>
            <a:endParaRPr lang="fr-FR" dirty="0" smtClean="0"/>
          </a:p>
          <a:p>
            <a:pPr marL="457200" indent="-457200">
              <a:buFont typeface="+mj-lt"/>
              <a:buAutoNum type="arabicPeriod"/>
            </a:pPr>
            <a:r>
              <a:rPr lang="fr-FR" dirty="0" err="1" smtClean="0"/>
              <a:t>Practical</a:t>
            </a:r>
            <a:r>
              <a:rPr lang="fr-FR" dirty="0" smtClean="0"/>
              <a:t> use case</a:t>
            </a:r>
          </a:p>
          <a:p>
            <a:pPr marL="457200" indent="-457200">
              <a:buFont typeface="+mj-lt"/>
              <a:buAutoNum type="arabicPeriod"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184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u="sng" dirty="0" err="1" smtClean="0"/>
              <a:t>Demo</a:t>
            </a:r>
            <a:r>
              <a:rPr lang="fr-FR" u="sng" dirty="0" smtClean="0"/>
              <a:t> Time!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525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PUG.pptx" id="{2A932D2D-277A-4763-9C78-CF42938E0C13}" vid="{52D7D3E5-71CF-41FD-AA4F-FFE13089EE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BPUG</Template>
  <TotalTime>0</TotalTime>
  <Words>267</Words>
  <Application>Microsoft Office PowerPoint</Application>
  <PresentationFormat>Widescreen</PresentationFormat>
  <Paragraphs>51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</vt:lpstr>
      <vt:lpstr>Parallax</vt:lpstr>
      <vt:lpstr>PowerPoint Presentation</vt:lpstr>
      <vt:lpstr>BPUG Introduction</vt:lpstr>
      <vt:lpstr>Save the date!</vt:lpstr>
      <vt:lpstr>Agenda</vt:lpstr>
      <vt:lpstr>Stefan Roth </vt:lpstr>
      <vt:lpstr>Stephane van Gulick</vt:lpstr>
      <vt:lpstr>Stephane van Gulick</vt:lpstr>
      <vt:lpstr>Agenda</vt:lpstr>
      <vt:lpstr>Demo Time!</vt:lpstr>
      <vt:lpstr>A few words on our Sponsors</vt:lpstr>
      <vt:lpstr>Sponsors</vt:lpstr>
      <vt:lpstr>Save the date!</vt:lpstr>
      <vt:lpstr>BPUG Introduction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Stephane van gulick</dc:creator>
  <cp:lastModifiedBy>Stéphane van Gulick</cp:lastModifiedBy>
  <cp:revision>30</cp:revision>
  <dcterms:created xsi:type="dcterms:W3CDTF">2015-08-11T04:49:13Z</dcterms:created>
  <dcterms:modified xsi:type="dcterms:W3CDTF">2015-12-06T16:53:44Z</dcterms:modified>
</cp:coreProperties>
</file>