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3" r:id="rId13"/>
    <p:sldId id="268" r:id="rId14"/>
    <p:sldId id="269" r:id="rId15"/>
    <p:sldId id="272" r:id="rId16"/>
    <p:sldId id="270" r:id="rId17"/>
    <p:sldId id="273" r:id="rId18"/>
    <p:sldId id="271" r:id="rId19"/>
    <p:sldId id="274" r:id="rId20"/>
    <p:sldId id="275" r:id="rId21"/>
    <p:sldId id="277" r:id="rId22"/>
    <p:sldId id="283" r:id="rId23"/>
    <p:sldId id="284" r:id="rId24"/>
    <p:sldId id="285" r:id="rId25"/>
    <p:sldId id="286" r:id="rId26"/>
    <p:sldId id="276" r:id="rId27"/>
    <p:sldId id="278" r:id="rId28"/>
    <p:sldId id="280" r:id="rId29"/>
    <p:sldId id="282" r:id="rId30"/>
    <p:sldId id="281" r:id="rId31"/>
    <p:sldId id="287" r:id="rId32"/>
    <p:sldId id="289" r:id="rId33"/>
    <p:sldId id="290" r:id="rId34"/>
    <p:sldId id="292" r:id="rId35"/>
    <p:sldId id="294" r:id="rId36"/>
    <p:sldId id="298" r:id="rId37"/>
    <p:sldId id="295" r:id="rId38"/>
    <p:sldId id="296" r:id="rId39"/>
    <p:sldId id="297" r:id="rId40"/>
    <p:sldId id="291" r:id="rId41"/>
    <p:sldId id="27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953E14-22E7-4700-AD2B-72C99CF590E7}" v="8" dt="2018-12-02T16:11:45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e van gulick" userId="74004649a2eae296" providerId="LiveId" clId="{D3382709-5C83-4497-91E6-7D63273979C5}"/>
    <pc:docChg chg="addSld modSld sldOrd">
      <pc:chgData name="Stephane van gulick" userId="74004649a2eae296" providerId="LiveId" clId="{D3382709-5C83-4497-91E6-7D63273979C5}" dt="2018-12-02T16:11:45.774" v="7"/>
      <pc:docMkLst>
        <pc:docMk/>
      </pc:docMkLst>
      <pc:sldChg chg="modSp">
        <pc:chgData name="Stephane van gulick" userId="74004649a2eae296" providerId="LiveId" clId="{D3382709-5C83-4497-91E6-7D63273979C5}" dt="2018-12-02T16:11:22.229" v="4" actId="20577"/>
        <pc:sldMkLst>
          <pc:docMk/>
          <pc:sldMk cId="4173725700" sldId="291"/>
        </pc:sldMkLst>
        <pc:spChg chg="mod">
          <ac:chgData name="Stephane van gulick" userId="74004649a2eae296" providerId="LiveId" clId="{D3382709-5C83-4497-91E6-7D63273979C5}" dt="2018-12-02T16:11:22.229" v="4" actId="20577"/>
          <ac:spMkLst>
            <pc:docMk/>
            <pc:sldMk cId="4173725700" sldId="291"/>
            <ac:spMk id="2" creationId="{89A73C95-F6B7-480B-B1D3-82813E8A2E76}"/>
          </ac:spMkLst>
        </pc:spChg>
      </pc:sldChg>
      <pc:sldChg chg="add ord">
        <pc:chgData name="Stephane van gulick" userId="74004649a2eae296" providerId="LiveId" clId="{D3382709-5C83-4497-91E6-7D63273979C5}" dt="2018-12-02T16:11:31.246" v="6"/>
        <pc:sldMkLst>
          <pc:docMk/>
          <pc:sldMk cId="1170555603" sldId="297"/>
        </pc:sldMkLst>
      </pc:sldChg>
      <pc:sldChg chg="add">
        <pc:chgData name="Stephane van gulick" userId="74004649a2eae296" providerId="LiveId" clId="{D3382709-5C83-4497-91E6-7D63273979C5}" dt="2018-12-02T16:11:45.774" v="7"/>
        <pc:sldMkLst>
          <pc:docMk/>
          <pc:sldMk cId="322583968" sldId="29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ster/Pester/wiki/Shoul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ster/Pester/releas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26D5-0999-4927-A0F3-06E431F79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pester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9BB5B-0400-43FD-BD46-49EE3C508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Starting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trust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285485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965E-AE7B-46E0-B714-C33CCFFA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Base </a:t>
            </a:r>
            <a:r>
              <a:rPr lang="de-CH" dirty="0" err="1"/>
              <a:t>test</a:t>
            </a:r>
            <a:r>
              <a:rPr lang="de-CH" dirty="0"/>
              <a:t> (</a:t>
            </a:r>
            <a:r>
              <a:rPr lang="de-CH" dirty="0" err="1"/>
              <a:t>Using</a:t>
            </a:r>
            <a:r>
              <a:rPr lang="de-CH" dirty="0"/>
              <a:t> F5)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402FAA-C3BB-4E40-B07B-02B89F64F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199" y="2007710"/>
            <a:ext cx="7111766" cy="1969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970365-D25C-489E-9885-71FFE6E3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994" y="4296562"/>
            <a:ext cx="74961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1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6263-013D-4B77-89E3-334F3EB9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base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(</a:t>
            </a:r>
            <a:r>
              <a:rPr lang="de-CH" dirty="0" err="1"/>
              <a:t>Invoke-Pester</a:t>
            </a:r>
            <a:r>
              <a:rPr lang="de-CH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9D1ACE-3D6F-4C08-B32E-8A2BBAB53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285" y="3160706"/>
            <a:ext cx="75247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3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5C7A-8FE1-4BF9-B74C-97805E24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Base </a:t>
            </a:r>
            <a:r>
              <a:rPr lang="de-CH" dirty="0" err="1"/>
              <a:t>keywords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8262-4FE0-4238-A8F9-BF445366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Describe</a:t>
            </a:r>
            <a:endParaRPr lang="de-CH" dirty="0"/>
          </a:p>
          <a:p>
            <a:r>
              <a:rPr lang="de-CH" dirty="0"/>
              <a:t>(</a:t>
            </a:r>
            <a:r>
              <a:rPr lang="de-CH" dirty="0" err="1"/>
              <a:t>Context</a:t>
            </a:r>
            <a:r>
              <a:rPr lang="de-CH" dirty="0"/>
              <a:t>)</a:t>
            </a:r>
          </a:p>
          <a:p>
            <a:r>
              <a:rPr lang="de-CH" dirty="0" err="1"/>
              <a:t>It</a:t>
            </a:r>
            <a:endParaRPr lang="de-CH" dirty="0"/>
          </a:p>
          <a:p>
            <a:r>
              <a:rPr lang="de-CH" dirty="0" err="1"/>
              <a:t>Should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575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FCDD56-5D84-417D-8964-50B3A800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Demo2: Syntax </a:t>
            </a:r>
            <a:r>
              <a:rPr lang="de-CH" dirty="0" err="1"/>
              <a:t>explained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0F5C7-F1B7-4A7E-8608-D652A5056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47531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B5ACEC-6D65-4944-B6DB-5376AC40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Assertions</a:t>
            </a: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338764-D260-43D7-A955-7A89882C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Should</a:t>
            </a:r>
            <a:endParaRPr lang="de-CH" dirty="0"/>
          </a:p>
          <a:p>
            <a:pPr lvl="1"/>
            <a:r>
              <a:rPr lang="de-CH" dirty="0"/>
              <a:t>Be</a:t>
            </a:r>
          </a:p>
          <a:p>
            <a:pPr lvl="1"/>
            <a:r>
              <a:rPr lang="de-CH" dirty="0"/>
              <a:t>Not Be</a:t>
            </a:r>
          </a:p>
          <a:p>
            <a:pPr lvl="1"/>
            <a:r>
              <a:rPr lang="de-CH" dirty="0" err="1"/>
              <a:t>BeExactly</a:t>
            </a:r>
            <a:endParaRPr lang="de-CH" dirty="0"/>
          </a:p>
          <a:p>
            <a:pPr lvl="1"/>
            <a:r>
              <a:rPr lang="de-CH" dirty="0" err="1"/>
              <a:t>Exist</a:t>
            </a: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>
                <a:hlinkClick r:id="rId2"/>
              </a:rPr>
              <a:t>https://github.com/pester/Pester/wiki/Should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309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B64487-3008-4FFB-B79C-5B70D08F6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Demo 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177EFF-7605-42D7-9C9A-AC4E66FBB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Exercice 1</a:t>
            </a:r>
          </a:p>
        </p:txBody>
      </p:sp>
    </p:spTree>
    <p:extLst>
      <p:ext uri="{BB962C8B-B14F-4D97-AF65-F5344CB8AC3E}">
        <p14:creationId xmlns:p14="http://schemas.microsoft.com/office/powerpoint/2010/main" val="4155548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F4DD27-7F2A-4CCF-9E0B-4B3D80621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658" y="1772734"/>
            <a:ext cx="5286724" cy="528672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FCE7D00-79A6-4BBC-85F4-50DCBBE4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Pair </a:t>
            </a:r>
            <a:r>
              <a:rPr lang="de-CH" dirty="0" err="1"/>
              <a:t>programming</a:t>
            </a:r>
            <a:r>
              <a:rPr lang="de-CH" dirty="0"/>
              <a:t>: Coca Cola Style (!!)</a:t>
            </a:r>
          </a:p>
        </p:txBody>
      </p:sp>
    </p:spTree>
    <p:extLst>
      <p:ext uri="{BB962C8B-B14F-4D97-AF65-F5344CB8AC3E}">
        <p14:creationId xmlns:p14="http://schemas.microsoft.com/office/powerpoint/2010/main" val="875585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1031C-AEA2-4D8D-A916-43D85AE0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804164"/>
            <a:ext cx="9607661" cy="801944"/>
          </a:xfrm>
        </p:spPr>
        <p:txBody>
          <a:bodyPr/>
          <a:lstStyle/>
          <a:p>
            <a:r>
              <a:rPr lang="de-CH" dirty="0"/>
              <a:t>Coca </a:t>
            </a:r>
            <a:r>
              <a:rPr lang="de-CH" dirty="0" err="1"/>
              <a:t>cola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651CE-42D4-4996-A92F-424BD18AD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Coca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D2DD4-64EB-4509-99FC-515072515B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#Create a test for a function called: Export-</a:t>
            </a:r>
            <a:r>
              <a:rPr lang="en-US" i="1" dirty="0" err="1"/>
              <a:t>BiosData</a:t>
            </a:r>
            <a:r>
              <a:rPr lang="en-US" i="1" dirty="0"/>
              <a:t> that exports BIOS information In the following formats:</a:t>
            </a:r>
            <a:endParaRPr lang="en-US" dirty="0"/>
          </a:p>
          <a:p>
            <a:r>
              <a:rPr lang="en-US" i="1" dirty="0"/>
              <a:t>#CSV -&gt; $Home\BiosData.csv</a:t>
            </a:r>
            <a:endParaRPr lang="en-US" dirty="0"/>
          </a:p>
          <a:p>
            <a:r>
              <a:rPr lang="en-US" i="1" dirty="0"/>
              <a:t>#JSON -&gt; $Home\</a:t>
            </a:r>
            <a:r>
              <a:rPr lang="en-US" i="1" dirty="0" err="1"/>
              <a:t>BiosData.Json</a:t>
            </a:r>
            <a:endParaRPr lang="en-US" dirty="0"/>
          </a:p>
          <a:p>
            <a:r>
              <a:rPr lang="en-US" i="1" dirty="0"/>
              <a:t>#the file must be located at: $Home\</a:t>
            </a:r>
            <a:r>
              <a:rPr lang="en-US" i="1" dirty="0" err="1"/>
              <a:t>BiosData.Json</a:t>
            </a:r>
            <a:r>
              <a:rPr lang="en-US" i="1" dirty="0"/>
              <a:t> or $Home\BiosData.csv</a:t>
            </a:r>
            <a:endParaRPr lang="en-US" dirty="0"/>
          </a:p>
          <a:p>
            <a:endParaRPr lang="de-C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A242BD-8049-418C-A2AA-5BE1E10C7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Cola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3C85E4-88E0-47C9-BD34-424627149B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#Create a function that export Bios data to either: </a:t>
            </a:r>
            <a:endParaRPr lang="en-US" dirty="0"/>
          </a:p>
          <a:p>
            <a:r>
              <a:rPr lang="en-US" i="1" dirty="0"/>
              <a:t>#CSV File -&gt; $Home\BiosData.csv</a:t>
            </a:r>
            <a:endParaRPr lang="en-US" dirty="0"/>
          </a:p>
          <a:p>
            <a:r>
              <a:rPr lang="en-US" i="1" dirty="0"/>
              <a:t>#or</a:t>
            </a:r>
            <a:endParaRPr lang="en-US" dirty="0"/>
          </a:p>
          <a:p>
            <a:r>
              <a:rPr lang="en-US" i="1" dirty="0"/>
              <a:t>#Json File -&gt; $Home\</a:t>
            </a:r>
            <a:r>
              <a:rPr lang="en-US" i="1" dirty="0" err="1"/>
              <a:t>BiosData.Json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8633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2753-BD71-48F5-BC0E-3B8F143C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(</a:t>
            </a:r>
            <a:r>
              <a:rPr lang="de-CH" dirty="0" err="1"/>
              <a:t>One</a:t>
            </a:r>
            <a:r>
              <a:rPr lang="de-CH" dirty="0"/>
              <a:t> possible) Solution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298BE2A-ECDA-46F9-8FA4-B38D593A3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0848" y="1936859"/>
            <a:ext cx="4645152" cy="405463"/>
          </a:xfrm>
        </p:spPr>
        <p:txBody>
          <a:bodyPr>
            <a:normAutofit lnSpcReduction="10000"/>
          </a:bodyPr>
          <a:lstStyle/>
          <a:p>
            <a:pPr algn="ctr"/>
            <a:r>
              <a:rPr lang="de-CH" dirty="0"/>
              <a:t>COCA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7DD21E-033D-405D-9704-3BFE25949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4"/>
            <a:ext cx="4645152" cy="405464"/>
          </a:xfrm>
        </p:spPr>
        <p:txBody>
          <a:bodyPr>
            <a:normAutofit lnSpcReduction="10000"/>
          </a:bodyPr>
          <a:lstStyle/>
          <a:p>
            <a:pPr algn="ctr"/>
            <a:r>
              <a:rPr lang="de-CH" dirty="0"/>
              <a:t>COLA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11C5921-2E61-480F-AE65-F6105275591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526796" y="2757716"/>
            <a:ext cx="4645025" cy="24797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2475BF-EE96-4C3B-9A6A-7A89F218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49" y="2428468"/>
            <a:ext cx="3656614" cy="34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40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5E91A8-E3BC-477F-8F41-4C28D646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352BAD-75E2-40AB-A294-521DC8602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1309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3142-9959-4320-9017-D4506805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test</a:t>
            </a:r>
            <a:r>
              <a:rPr lang="de-CH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4D3D-2F63-48AD-9D14-56C506061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block </a:t>
            </a:r>
            <a:r>
              <a:rPr lang="de-CH" dirty="0" err="1"/>
              <a:t>of</a:t>
            </a:r>
            <a:r>
              <a:rPr lang="de-CH" dirty="0"/>
              <a:t> code </a:t>
            </a:r>
            <a:r>
              <a:rPr lang="de-CH" dirty="0" err="1"/>
              <a:t>that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validate</a:t>
            </a:r>
            <a:r>
              <a:rPr lang="de-CH" dirty="0"/>
              <a:t> a </a:t>
            </a:r>
            <a:r>
              <a:rPr lang="de-CH" dirty="0" err="1"/>
              <a:t>given</a:t>
            </a:r>
            <a:r>
              <a:rPr lang="de-CH" dirty="0"/>
              <a:t> </a:t>
            </a:r>
            <a:r>
              <a:rPr lang="de-CH" dirty="0" err="1"/>
              <a:t>situation</a:t>
            </a:r>
            <a:r>
              <a:rPr lang="de-CH" dirty="0"/>
              <a:t> / </a:t>
            </a:r>
            <a:r>
              <a:rPr lang="de-CH" dirty="0" err="1"/>
              <a:t>state</a:t>
            </a:r>
            <a:endParaRPr lang="de-CH" dirty="0"/>
          </a:p>
          <a:p>
            <a:pPr lvl="1"/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something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automatic</a:t>
            </a:r>
            <a:endParaRPr lang="de-CH" dirty="0"/>
          </a:p>
          <a:p>
            <a:pPr lvl="1"/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build</a:t>
            </a:r>
            <a:r>
              <a:rPr lang="de-CH" dirty="0"/>
              <a:t> </a:t>
            </a:r>
            <a:r>
              <a:rPr lang="de-CH" b="1" dirty="0" err="1"/>
              <a:t>trust</a:t>
            </a:r>
            <a:endParaRPr lang="de-CH" dirty="0"/>
          </a:p>
          <a:p>
            <a:pPr lvl="1"/>
            <a:r>
              <a:rPr lang="de-CH" dirty="0" err="1"/>
              <a:t>Basically</a:t>
            </a:r>
            <a:r>
              <a:rPr lang="de-CH" dirty="0"/>
              <a:t> </a:t>
            </a:r>
            <a:r>
              <a:rPr lang="de-CH" dirty="0" err="1"/>
              <a:t>returns</a:t>
            </a:r>
            <a:r>
              <a:rPr lang="de-CH" dirty="0"/>
              <a:t>: $True / $</a:t>
            </a:r>
            <a:r>
              <a:rPr lang="de-CH" dirty="0" err="1"/>
              <a:t>False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07447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0BD2-2DF5-4D94-AFD6-ED4EF04B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Pester</a:t>
            </a:r>
            <a:r>
              <a:rPr lang="de-CH" dirty="0"/>
              <a:t> </a:t>
            </a:r>
            <a:r>
              <a:rPr lang="de-CH" dirty="0" err="1"/>
              <a:t>concepts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BB81-2D9A-401A-B4AC-5D39DD0EB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TestDrive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494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F653-9477-45EE-B605-5E7AD119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4: Test </a:t>
            </a:r>
            <a:r>
              <a:rPr lang="de-CH" dirty="0" err="1"/>
              <a:t>drive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34E7-4C07-4324-86B0-530CB853A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3592924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CE7D00-79A6-4BBC-85F4-50DCBBE4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Pair </a:t>
            </a:r>
            <a:r>
              <a:rPr lang="de-CH" dirty="0" err="1"/>
              <a:t>programming</a:t>
            </a:r>
            <a:r>
              <a:rPr lang="de-CH" dirty="0"/>
              <a:t>: Tom &amp; Jerry style(!!)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DA34DC-F135-4C8A-B9FC-6FB19E62A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2155" y="2080470"/>
            <a:ext cx="4836588" cy="4836588"/>
          </a:xfrm>
        </p:spPr>
      </p:pic>
    </p:spTree>
    <p:extLst>
      <p:ext uri="{BB962C8B-B14F-4D97-AF65-F5344CB8AC3E}">
        <p14:creationId xmlns:p14="http://schemas.microsoft.com/office/powerpoint/2010/main" val="1428794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1031C-AEA2-4D8D-A916-43D85AE0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804164"/>
            <a:ext cx="9607661" cy="801944"/>
          </a:xfrm>
        </p:spPr>
        <p:txBody>
          <a:bodyPr/>
          <a:lstStyle/>
          <a:p>
            <a:r>
              <a:rPr lang="de-CH" dirty="0"/>
              <a:t>Tom &amp; Jerry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651CE-42D4-4996-A92F-424BD18AD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D2DD4-64EB-4509-99FC-515072515B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Write a test that:</a:t>
            </a:r>
          </a:p>
          <a:p>
            <a:pPr lvl="1"/>
            <a:r>
              <a:rPr lang="en-US" i="1" dirty="0"/>
              <a:t>When parameter –</a:t>
            </a:r>
            <a:r>
              <a:rPr lang="de-CH" dirty="0" err="1"/>
              <a:t>ExportFolder</a:t>
            </a:r>
            <a:r>
              <a:rPr lang="de-CH" dirty="0"/>
              <a:t> $Path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called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export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JSON / CSV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$Path </a:t>
            </a:r>
            <a:r>
              <a:rPr lang="de-CH" dirty="0" err="1"/>
              <a:t>folder</a:t>
            </a:r>
            <a:endParaRPr lang="de-CH" dirty="0"/>
          </a:p>
          <a:p>
            <a:pPr lvl="1"/>
            <a:r>
              <a:rPr lang="de-CH" dirty="0"/>
              <a:t>File </a:t>
            </a:r>
            <a:r>
              <a:rPr lang="de-CH" dirty="0" err="1"/>
              <a:t>should</a:t>
            </a:r>
            <a:r>
              <a:rPr lang="de-CH" dirty="0"/>
              <a:t> not </a:t>
            </a:r>
            <a:r>
              <a:rPr lang="de-CH" dirty="0" err="1"/>
              <a:t>pollute</a:t>
            </a:r>
            <a:r>
              <a:rPr lang="de-CH" dirty="0"/>
              <a:t> </a:t>
            </a:r>
            <a:r>
              <a:rPr lang="de-CH" dirty="0" err="1"/>
              <a:t>user's</a:t>
            </a:r>
            <a:r>
              <a:rPr lang="de-CH" dirty="0"/>
              <a:t> </a:t>
            </a:r>
            <a:r>
              <a:rPr lang="de-CH" dirty="0" err="1"/>
              <a:t>machine</a:t>
            </a:r>
            <a:endParaRPr lang="de-CH" dirty="0"/>
          </a:p>
          <a:p>
            <a:pPr lvl="1"/>
            <a:r>
              <a:rPr lang="en-US" i="1" dirty="0"/>
              <a:t> Hint: Use a test drive</a:t>
            </a:r>
            <a:endParaRPr lang="en-US" dirty="0"/>
          </a:p>
          <a:p>
            <a:endParaRPr lang="de-C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A242BD-8049-418C-A2AA-5BE1E10C7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Jerry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3C85E4-88E0-47C9-BD34-424627149B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CH" dirty="0"/>
              <a:t>Add </a:t>
            </a:r>
            <a:r>
              <a:rPr lang="de-CH" dirty="0" err="1"/>
              <a:t>parameter</a:t>
            </a:r>
            <a:r>
              <a:rPr lang="de-CH" dirty="0"/>
              <a:t> –</a:t>
            </a:r>
            <a:r>
              <a:rPr lang="de-CH" dirty="0" err="1"/>
              <a:t>ExportFolder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Export-</a:t>
            </a:r>
            <a:r>
              <a:rPr lang="de-CH" dirty="0" err="1"/>
              <a:t>BiosData</a:t>
            </a:r>
            <a:r>
              <a:rPr lang="de-CH" dirty="0"/>
              <a:t> </a:t>
            </a:r>
          </a:p>
          <a:p>
            <a:r>
              <a:rPr lang="de-CH" dirty="0"/>
              <a:t>Parameter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accept</a:t>
            </a:r>
            <a:r>
              <a:rPr lang="de-CH" dirty="0"/>
              <a:t> a </a:t>
            </a:r>
            <a:r>
              <a:rPr lang="de-CH" dirty="0" err="1"/>
              <a:t>string</a:t>
            </a:r>
            <a:endParaRPr lang="de-CH" dirty="0"/>
          </a:p>
          <a:p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2266024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9A50-9362-42C9-8EC3-7DE4E2F5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(</a:t>
            </a:r>
            <a:r>
              <a:rPr lang="de-CH" dirty="0" err="1"/>
              <a:t>one</a:t>
            </a:r>
            <a:r>
              <a:rPr lang="de-CH" dirty="0"/>
              <a:t> possible) </a:t>
            </a:r>
            <a:r>
              <a:rPr lang="de-CH" dirty="0" err="1"/>
              <a:t>solution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5BB69-EE5B-4E49-BEC1-ECA30FAC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50"/>
            <a:ext cx="4645152" cy="409804"/>
          </a:xfrm>
        </p:spPr>
        <p:txBody>
          <a:bodyPr>
            <a:normAutofit lnSpcReduction="10000"/>
          </a:bodyPr>
          <a:lstStyle/>
          <a:p>
            <a:pPr algn="ctr"/>
            <a:r>
              <a:rPr lang="de-CH" dirty="0" err="1"/>
              <a:t>tom</a:t>
            </a:r>
            <a:endParaRPr lang="de-C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F18DCC-97B7-43CF-A272-9A4C078983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800" y="2959489"/>
            <a:ext cx="4645025" cy="237412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A910-C0FB-49FE-8002-07CF26915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4"/>
            <a:ext cx="4645152" cy="409804"/>
          </a:xfrm>
        </p:spPr>
        <p:txBody>
          <a:bodyPr>
            <a:normAutofit lnSpcReduction="10000"/>
          </a:bodyPr>
          <a:lstStyle/>
          <a:p>
            <a:pPr algn="ctr"/>
            <a:r>
              <a:rPr lang="de-CH" dirty="0"/>
              <a:t>Jerry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F39322-247B-44D5-9340-FF8F24C39E5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80383" y="2874617"/>
            <a:ext cx="3309109" cy="314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3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51EABF-44B4-4493-85C4-0F86E195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5: Test </a:t>
            </a:r>
            <a:r>
              <a:rPr lang="de-CH" dirty="0" err="1"/>
              <a:t>drive</a:t>
            </a:r>
            <a:r>
              <a:rPr lang="de-CH" dirty="0"/>
              <a:t> </a:t>
            </a:r>
            <a:r>
              <a:rPr lang="de-CH" dirty="0" err="1"/>
              <a:t>applied</a:t>
            </a:r>
            <a:endParaRPr lang="de-C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8B7934-495B-4D73-BEC6-C92A88209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6635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1DEA9-D601-40DA-AB53-8B8320CC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Testdrive  </a:t>
            </a:r>
            <a:r>
              <a:rPr lang="de-CH" dirty="0" err="1"/>
              <a:t>takeaways</a:t>
            </a: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96386A-FE08-4F95-878F-969FE68D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Variable $Testdrive</a:t>
            </a:r>
          </a:p>
          <a:p>
            <a:r>
              <a:rPr lang="de-CH" dirty="0"/>
              <a:t>Drive </a:t>
            </a:r>
            <a:r>
              <a:rPr lang="de-CH" dirty="0" err="1"/>
              <a:t>TestDrive</a:t>
            </a:r>
            <a:r>
              <a:rPr lang="de-CH" dirty="0"/>
              <a:t>:</a:t>
            </a:r>
          </a:p>
          <a:p>
            <a:r>
              <a:rPr lang="de-CH" dirty="0" err="1"/>
              <a:t>Scope</a:t>
            </a:r>
            <a:r>
              <a:rPr lang="de-CH" dirty="0"/>
              <a:t> -&gt; </a:t>
            </a:r>
            <a:r>
              <a:rPr lang="de-CH" dirty="0" err="1"/>
              <a:t>Describe</a:t>
            </a:r>
            <a:r>
              <a:rPr lang="de-CH" dirty="0"/>
              <a:t> </a:t>
            </a:r>
            <a:r>
              <a:rPr lang="de-CH" dirty="0" err="1"/>
              <a:t>blocks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1438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99F740-F908-4614-9D38-2236AB6A4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Caffe</a:t>
            </a:r>
            <a:r>
              <a:rPr lang="de-CH" dirty="0"/>
              <a:t>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1F8763-A058-42B1-AD94-C1BEC29A1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Une</a:t>
            </a:r>
            <a:r>
              <a:rPr lang="de-CH" dirty="0"/>
              <a:t> pause </a:t>
            </a:r>
            <a:r>
              <a:rPr lang="de-CH" dirty="0" err="1"/>
              <a:t>bien</a:t>
            </a:r>
            <a:r>
              <a:rPr lang="de-CH" dirty="0"/>
              <a:t> </a:t>
            </a:r>
            <a:r>
              <a:rPr lang="de-CH" dirty="0" err="1"/>
              <a:t>Méritée</a:t>
            </a:r>
            <a:r>
              <a:rPr lang="de-CH" dirty="0"/>
              <a:t> ;)</a:t>
            </a:r>
          </a:p>
        </p:txBody>
      </p:sp>
    </p:spTree>
    <p:extLst>
      <p:ext uri="{BB962C8B-B14F-4D97-AF65-F5344CB8AC3E}">
        <p14:creationId xmlns:p14="http://schemas.microsoft.com/office/powerpoint/2010/main" val="149691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0BD2-2DF5-4D94-AFD6-ED4EF04B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Pester</a:t>
            </a:r>
            <a:r>
              <a:rPr lang="de-CH" dirty="0"/>
              <a:t> </a:t>
            </a:r>
            <a:r>
              <a:rPr lang="de-CH" dirty="0" err="1"/>
              <a:t>concepts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BB81-2D9A-401A-B4AC-5D39DD0EB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Mocking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56352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E89788-8C3E-4E85-8C16-024CD7306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E8AEAD-D972-4760-8DB2-B84C3297D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mocking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517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8AE2-B683-4554-B7D7-82C97921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r>
              <a:rPr lang="de-CH" dirty="0"/>
              <a:t> </a:t>
            </a:r>
            <a:r>
              <a:rPr lang="de-CH" dirty="0" err="1"/>
              <a:t>frameworks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2F4A-880A-4B26-9861-F8D81B0C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Every </a:t>
            </a:r>
            <a:r>
              <a:rPr lang="de-CH" dirty="0" err="1"/>
              <a:t>language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it's</a:t>
            </a:r>
            <a:r>
              <a:rPr lang="de-CH" dirty="0"/>
              <a:t> </a:t>
            </a:r>
            <a:r>
              <a:rPr lang="de-CH" dirty="0" err="1"/>
              <a:t>testing</a:t>
            </a:r>
            <a:r>
              <a:rPr lang="de-CH" dirty="0"/>
              <a:t> </a:t>
            </a:r>
            <a:r>
              <a:rPr lang="de-CH" dirty="0" err="1"/>
              <a:t>framework</a:t>
            </a:r>
            <a:r>
              <a:rPr lang="de-CH" dirty="0"/>
              <a:t>(s)</a:t>
            </a:r>
          </a:p>
          <a:p>
            <a:pPr lvl="1"/>
            <a:r>
              <a:rPr lang="de-CH" dirty="0"/>
              <a:t>Ruby: </a:t>
            </a:r>
            <a:r>
              <a:rPr lang="de-CH" dirty="0" err="1"/>
              <a:t>Rspec,Shoulda,Test</a:t>
            </a:r>
            <a:r>
              <a:rPr lang="de-CH" dirty="0"/>
              <a:t>::Unit</a:t>
            </a:r>
          </a:p>
          <a:p>
            <a:pPr lvl="1"/>
            <a:r>
              <a:rPr lang="de-CH" dirty="0"/>
              <a:t>Java: </a:t>
            </a:r>
            <a:r>
              <a:rPr lang="de-CH" dirty="0" err="1"/>
              <a:t>Junit</a:t>
            </a:r>
            <a:r>
              <a:rPr lang="de-CH" dirty="0"/>
              <a:t>, </a:t>
            </a:r>
            <a:r>
              <a:rPr lang="de-CH" dirty="0" err="1"/>
              <a:t>Selenium</a:t>
            </a:r>
            <a:endParaRPr lang="de-CH" dirty="0"/>
          </a:p>
          <a:p>
            <a:pPr lvl="1"/>
            <a:r>
              <a:rPr lang="de-CH" dirty="0" err="1"/>
              <a:t>Csharp</a:t>
            </a:r>
            <a:r>
              <a:rPr lang="de-CH" dirty="0"/>
              <a:t>: </a:t>
            </a:r>
            <a:r>
              <a:rPr lang="de-CH" dirty="0" err="1"/>
              <a:t>Nunit,Xunit</a:t>
            </a:r>
            <a:endParaRPr lang="de-CH" dirty="0"/>
          </a:p>
          <a:p>
            <a:pPr lvl="1"/>
            <a:r>
              <a:rPr lang="de-CH" dirty="0"/>
              <a:t>PowerShell: </a:t>
            </a:r>
            <a:r>
              <a:rPr lang="de-CH" dirty="0" err="1"/>
              <a:t>Pester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125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F653-9477-45EE-B605-5E7AD119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6: </a:t>
            </a:r>
            <a:r>
              <a:rPr lang="de-CH" dirty="0" err="1"/>
              <a:t>Mocking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34E7-4C07-4324-86B0-530CB853A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Part 6</a:t>
            </a:r>
          </a:p>
        </p:txBody>
      </p:sp>
    </p:spTree>
    <p:extLst>
      <p:ext uri="{BB962C8B-B14F-4D97-AF65-F5344CB8AC3E}">
        <p14:creationId xmlns:p14="http://schemas.microsoft.com/office/powerpoint/2010/main" val="1487407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E89788-8C3E-4E85-8C16-024CD7306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E8AEAD-D972-4760-8DB2-B84C3297D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Where</a:t>
            </a:r>
            <a:r>
              <a:rPr lang="de-CH" dirty="0"/>
              <a:t> 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mocks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8805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0BD2-2DF5-4D94-AFD6-ED4EF04B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Pester</a:t>
            </a:r>
            <a:r>
              <a:rPr lang="de-CH" dirty="0"/>
              <a:t> </a:t>
            </a:r>
            <a:r>
              <a:rPr lang="de-CH" dirty="0" err="1"/>
              <a:t>concepts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BB81-2D9A-401A-B4AC-5D39DD0EB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Passthru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3078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DB6312-76A9-426D-B856-D0390E11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Returning</a:t>
            </a:r>
            <a:r>
              <a:rPr lang="de-CH" dirty="0"/>
              <a:t> </a:t>
            </a:r>
            <a:r>
              <a:rPr lang="de-CH" dirty="0" err="1"/>
              <a:t>objects</a:t>
            </a:r>
            <a:endParaRPr lang="de-C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35D809-4C57-4533-A13F-DFD54EBE8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867" y="2016125"/>
            <a:ext cx="949659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38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F653-9477-45EE-B605-5E7AD119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7: </a:t>
            </a:r>
            <a:r>
              <a:rPr lang="de-CH" dirty="0" err="1"/>
              <a:t>Passthru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34E7-4C07-4324-86B0-530CB853A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Part 7</a:t>
            </a:r>
          </a:p>
        </p:txBody>
      </p:sp>
    </p:spTree>
    <p:extLst>
      <p:ext uri="{BB962C8B-B14F-4D97-AF65-F5344CB8AC3E}">
        <p14:creationId xmlns:p14="http://schemas.microsoft.com/office/powerpoint/2010/main" val="3323166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E89788-8C3E-4E85-8C16-024CD7306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E8AEAD-D972-4760-8DB2-B84C3297D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Where</a:t>
            </a:r>
            <a:r>
              <a:rPr lang="de-CH" dirty="0"/>
              <a:t> 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Passthru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98066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0BD2-2DF5-4D94-AFD6-ED4EF04B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Pester</a:t>
            </a:r>
            <a:r>
              <a:rPr lang="de-CH" dirty="0"/>
              <a:t> </a:t>
            </a:r>
            <a:r>
              <a:rPr lang="de-CH" dirty="0" err="1"/>
              <a:t>concepts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BB81-2D9A-401A-B4AC-5D39DD0EB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Passthru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583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F653-9477-45EE-B605-5E7AD119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8: Show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34E7-4C07-4324-86B0-530CB853A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Part 8</a:t>
            </a:r>
          </a:p>
        </p:txBody>
      </p:sp>
    </p:spTree>
    <p:extLst>
      <p:ext uri="{BB962C8B-B14F-4D97-AF65-F5344CB8AC3E}">
        <p14:creationId xmlns:p14="http://schemas.microsoft.com/office/powerpoint/2010/main" val="2024026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E89788-8C3E-4E85-8C16-024CD7306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E8AEAD-D972-4760-8DB2-B84C3297D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Where</a:t>
            </a:r>
            <a:r>
              <a:rPr lang="de-CH" dirty="0"/>
              <a:t> 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Passthru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9566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F653-9477-45EE-B605-5E7AD119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8: Show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34E7-4C07-4324-86B0-530CB853A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Part 8</a:t>
            </a:r>
          </a:p>
        </p:txBody>
      </p:sp>
    </p:spTree>
    <p:extLst>
      <p:ext uri="{BB962C8B-B14F-4D97-AF65-F5344CB8AC3E}">
        <p14:creationId xmlns:p14="http://schemas.microsoft.com/office/powerpoint/2010/main" val="117055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B813E8-756C-4470-8E83-4275EA0B4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 Test?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CF8022-CA50-4278-AA0E-45A3B454B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 not?</a:t>
            </a:r>
          </a:p>
        </p:txBody>
      </p:sp>
    </p:spTree>
    <p:extLst>
      <p:ext uri="{BB962C8B-B14F-4D97-AF65-F5344CB8AC3E}">
        <p14:creationId xmlns:p14="http://schemas.microsoft.com/office/powerpoint/2010/main" val="188649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3C95-F6B7-480B-B1D3-82813E8A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Nunit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C2806-7948-4606-9BEF-D458F045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3725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8088-C79C-4FEE-AA77-F7FE5A01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Honorable </a:t>
            </a:r>
            <a:r>
              <a:rPr lang="de-CH" dirty="0" err="1"/>
              <a:t>mentions</a:t>
            </a:r>
            <a:r>
              <a:rPr lang="de-CH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E144-F12A-4224-B9B7-D43A09A9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InModuleScope</a:t>
            </a:r>
            <a:endParaRPr lang="de-CH" dirty="0"/>
          </a:p>
          <a:p>
            <a:r>
              <a:rPr lang="de-CH" dirty="0" err="1"/>
              <a:t>BeforeEach</a:t>
            </a:r>
            <a:endParaRPr lang="de-CH" dirty="0"/>
          </a:p>
          <a:p>
            <a:r>
              <a:rPr lang="de-CH" dirty="0" err="1"/>
              <a:t>AfterEach</a:t>
            </a:r>
            <a:endParaRPr lang="de-CH" dirty="0"/>
          </a:p>
          <a:p>
            <a:r>
              <a:rPr lang="de-CH" dirty="0" err="1"/>
              <a:t>TestCases</a:t>
            </a:r>
            <a:endParaRPr lang="de-CH" dirty="0"/>
          </a:p>
          <a:p>
            <a:r>
              <a:rPr lang="de-CH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118857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3384-E2DA-4D25-9F1F-3748135C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66F31-5A98-4A23-A7EF-DCB8E014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Test </a:t>
            </a:r>
            <a:r>
              <a:rPr lang="de-CH" dirty="0" err="1"/>
              <a:t>every</a:t>
            </a:r>
            <a:r>
              <a:rPr lang="de-CH" dirty="0"/>
              <a:t> (</a:t>
            </a:r>
            <a:r>
              <a:rPr lang="de-CH" dirty="0" err="1"/>
              <a:t>edge</a:t>
            </a:r>
            <a:r>
              <a:rPr lang="de-CH" dirty="0"/>
              <a:t>) </a:t>
            </a:r>
            <a:r>
              <a:rPr lang="de-CH" dirty="0" err="1"/>
              <a:t>case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function</a:t>
            </a:r>
            <a:endParaRPr lang="de-CH" dirty="0"/>
          </a:p>
          <a:p>
            <a:r>
              <a:rPr lang="de-CH" dirty="0" err="1"/>
              <a:t>Avoid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(</a:t>
            </a:r>
            <a:r>
              <a:rPr lang="de-CH" dirty="0" err="1"/>
              <a:t>Introducing</a:t>
            </a:r>
            <a:r>
              <a:rPr lang="de-CH" dirty="0"/>
              <a:t> </a:t>
            </a:r>
            <a:r>
              <a:rPr lang="de-CH" dirty="0" err="1"/>
              <a:t>bugs</a:t>
            </a:r>
            <a:r>
              <a:rPr lang="de-CH" dirty="0"/>
              <a:t> </a:t>
            </a:r>
            <a:r>
              <a:rPr lang="de-CH" dirty="0" err="1"/>
              <a:t>while</a:t>
            </a:r>
            <a:r>
              <a:rPr lang="de-CH" dirty="0"/>
              <a:t> </a:t>
            </a:r>
            <a:r>
              <a:rPr lang="de-CH" dirty="0" err="1"/>
              <a:t>adding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)</a:t>
            </a:r>
          </a:p>
          <a:p>
            <a:r>
              <a:rPr lang="de-CH" dirty="0" err="1"/>
              <a:t>Ensures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cohesion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system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133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4319-AAE5-4275-BE52-55F764C7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TRUSt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A5D4-FC7C-4257-8D5D-E4E044A64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trust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code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expected</a:t>
            </a:r>
            <a:endParaRPr lang="de-CH" dirty="0"/>
          </a:p>
          <a:p>
            <a:r>
              <a:rPr lang="de-CH" dirty="0" err="1"/>
              <a:t>Trusting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last </a:t>
            </a:r>
            <a:r>
              <a:rPr lang="de-CH" dirty="0" err="1"/>
              <a:t>modification</a:t>
            </a:r>
            <a:r>
              <a:rPr lang="de-CH" dirty="0"/>
              <a:t> </a:t>
            </a:r>
            <a:r>
              <a:rPr lang="de-CH" dirty="0" err="1"/>
              <a:t>didn't</a:t>
            </a:r>
            <a:r>
              <a:rPr lang="de-CH" dirty="0"/>
              <a:t> break </a:t>
            </a:r>
            <a:r>
              <a:rPr lang="de-CH" dirty="0" err="1"/>
              <a:t>anything</a:t>
            </a:r>
            <a:endParaRPr lang="de-CH" dirty="0"/>
          </a:p>
          <a:p>
            <a:r>
              <a:rPr lang="de-CH" dirty="0"/>
              <a:t>Trust </a:t>
            </a:r>
            <a:r>
              <a:rPr lang="de-CH" dirty="0" err="1"/>
              <a:t>the</a:t>
            </a:r>
            <a:r>
              <a:rPr lang="de-CH" dirty="0"/>
              <a:t> code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comes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repo</a:t>
            </a:r>
            <a:r>
              <a:rPr lang="de-CH" dirty="0"/>
              <a:t>,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bug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(…)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079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C1B3E-0D8E-474E-9D92-FFA251C75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Pester</a:t>
            </a:r>
            <a:r>
              <a:rPr lang="de-CH" dirty="0"/>
              <a:t> – The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C8F06F-DD92-4C51-86CE-471AA6F7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Syntax + Use </a:t>
            </a:r>
            <a:r>
              <a:rPr lang="de-CH" dirty="0" err="1"/>
              <a:t>cases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49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EC51-FCAE-4176-850C-C1280A94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11938-980A-43B3-B1FE-50B36820F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latest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: v4.4.2</a:t>
            </a:r>
          </a:p>
          <a:p>
            <a:r>
              <a:rPr lang="de-CH" dirty="0" err="1"/>
              <a:t>Shiped</a:t>
            </a:r>
            <a:r>
              <a:rPr lang="de-CH" dirty="0"/>
              <a:t> in Windows OS :</a:t>
            </a:r>
          </a:p>
          <a:p>
            <a:pPr lvl="1"/>
            <a:r>
              <a:rPr lang="de-CH" dirty="0"/>
              <a:t>Windows 10</a:t>
            </a:r>
          </a:p>
          <a:p>
            <a:pPr lvl="1"/>
            <a:r>
              <a:rPr lang="de-CH" dirty="0"/>
              <a:t>Windows Server 2016 (v3.3.4)</a:t>
            </a:r>
          </a:p>
          <a:p>
            <a:r>
              <a:rPr lang="de-CH" dirty="0" err="1"/>
              <a:t>Install</a:t>
            </a:r>
            <a:r>
              <a:rPr lang="de-CH" dirty="0"/>
              <a:t>-module </a:t>
            </a:r>
            <a:r>
              <a:rPr lang="de-CH" dirty="0" err="1"/>
              <a:t>Pester</a:t>
            </a:r>
            <a:endParaRPr lang="de-CH" dirty="0"/>
          </a:p>
          <a:p>
            <a:r>
              <a:rPr lang="de-CH" dirty="0"/>
              <a:t>Download </a:t>
            </a:r>
            <a:r>
              <a:rPr lang="de-CH" dirty="0" err="1"/>
              <a:t>latest</a:t>
            </a:r>
            <a:r>
              <a:rPr lang="de-CH" dirty="0"/>
              <a:t> </a:t>
            </a:r>
            <a:r>
              <a:rPr lang="de-CH" dirty="0" err="1"/>
              <a:t>release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>
                <a:hlinkClick r:id="rId2"/>
              </a:rPr>
              <a:t>https://github.com/pester/Pester/releases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35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FCDD56-5D84-417D-8964-50B3A800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1: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test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0F5C7-F1B7-4A7E-8608-D652A5056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5910116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547</Words>
  <Application>Microsoft Office PowerPoint</Application>
  <PresentationFormat>Widescreen</PresentationFormat>
  <Paragraphs>126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Gill Sans MT</vt:lpstr>
      <vt:lpstr>Gallery</vt:lpstr>
      <vt:lpstr>Introduction to pester</vt:lpstr>
      <vt:lpstr>What is a test?</vt:lpstr>
      <vt:lpstr>Testing frameworks</vt:lpstr>
      <vt:lpstr>Why Test?</vt:lpstr>
      <vt:lpstr>Quality</vt:lpstr>
      <vt:lpstr>TRUSt</vt:lpstr>
      <vt:lpstr>Pester – The code</vt:lpstr>
      <vt:lpstr>Installation</vt:lpstr>
      <vt:lpstr>Demo 1: our first test</vt:lpstr>
      <vt:lpstr>Base test (Using F5)</vt:lpstr>
      <vt:lpstr>base test (Invoke-Pester)</vt:lpstr>
      <vt:lpstr>Base keywords</vt:lpstr>
      <vt:lpstr>Demo2: Syntax explained</vt:lpstr>
      <vt:lpstr>Assertions</vt:lpstr>
      <vt:lpstr>Demo 3</vt:lpstr>
      <vt:lpstr>Pair programming: Coca Cola Style (!!)</vt:lpstr>
      <vt:lpstr>Coca cola</vt:lpstr>
      <vt:lpstr>(One possible) Solution</vt:lpstr>
      <vt:lpstr>Discussion</vt:lpstr>
      <vt:lpstr>Advanced Pester concepts</vt:lpstr>
      <vt:lpstr>Demo 4: Test drive</vt:lpstr>
      <vt:lpstr>Pair programming: Tom &amp; Jerry style(!!)</vt:lpstr>
      <vt:lpstr>Tom &amp; Jerry</vt:lpstr>
      <vt:lpstr>(one possible) solution</vt:lpstr>
      <vt:lpstr>Demo 5: Test drive applied</vt:lpstr>
      <vt:lpstr>Testdrive  takeaways</vt:lpstr>
      <vt:lpstr>Caffe?</vt:lpstr>
      <vt:lpstr>Advanced Pester concepts</vt:lpstr>
      <vt:lpstr>Discussion</vt:lpstr>
      <vt:lpstr>Demo 6: Mocking</vt:lpstr>
      <vt:lpstr>Discussion</vt:lpstr>
      <vt:lpstr>Advanced Pester concepts</vt:lpstr>
      <vt:lpstr>Returning objects</vt:lpstr>
      <vt:lpstr>Demo 7: Passthru</vt:lpstr>
      <vt:lpstr>Discussion</vt:lpstr>
      <vt:lpstr>Advanced Pester concepts</vt:lpstr>
      <vt:lpstr>Demo 8: Show</vt:lpstr>
      <vt:lpstr>Discussion</vt:lpstr>
      <vt:lpstr>Demo 8: Show</vt:lpstr>
      <vt:lpstr>Nunit</vt:lpstr>
      <vt:lpstr>Honorable mentions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pester</dc:title>
  <dc:creator>Van Gulick Stéphane, INI-ONE-CIS-SDI-WOE</dc:creator>
  <cp:lastModifiedBy>Van Gulick Stéphane, INI-ONE-CIS-SDI-WOE</cp:lastModifiedBy>
  <cp:revision>1</cp:revision>
  <dcterms:created xsi:type="dcterms:W3CDTF">2018-12-02T09:37:53Z</dcterms:created>
  <dcterms:modified xsi:type="dcterms:W3CDTF">2018-12-02T16:15:38Z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iteId">
    <vt:lpwstr>364e5b87-c1c7-420d-9bee-c35d19b557a1</vt:lpwstr>
  </property>
  <property fmtid="{D5CDD505-2E9C-101B-9397-08002B2CF9AE}" pid="4" name="MSIP_Label_2e1fccfb-80ca-4fe1-a574-1516544edb53_Owner">
    <vt:lpwstr>Stephane.VanGulick@swisscom.com</vt:lpwstr>
  </property>
  <property fmtid="{D5CDD505-2E9C-101B-9397-08002B2CF9AE}" pid="5" name="MSIP_Label_2e1fccfb-80ca-4fe1-a574-1516544edb53_SetDate">
    <vt:lpwstr>2018-12-02T16:15:37.8629294Z</vt:lpwstr>
  </property>
  <property fmtid="{D5CDD505-2E9C-101B-9397-08002B2CF9AE}" pid="6" name="MSIP_Label_2e1fccfb-80ca-4fe1-a574-1516544edb53_Name">
    <vt:lpwstr>C2 Internal</vt:lpwstr>
  </property>
  <property fmtid="{D5CDD505-2E9C-101B-9397-08002B2CF9AE}" pid="7" name="MSIP_Label_2e1fccfb-80ca-4fe1-a574-1516544edb53_Application">
    <vt:lpwstr>Microsoft Azure Information Protection</vt:lpwstr>
  </property>
  <property fmtid="{D5CDD505-2E9C-101B-9397-08002B2CF9AE}" pid="8" name="MSIP_Label_2e1fccfb-80ca-4fe1-a574-1516544edb53_Extended_MSFT_Method">
    <vt:lpwstr>Automatic</vt:lpwstr>
  </property>
  <property fmtid="{D5CDD505-2E9C-101B-9397-08002B2CF9AE}" pid="9" name="Sensitivity">
    <vt:lpwstr>C2 Internal</vt:lpwstr>
  </property>
</Properties>
</file>