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7" r:id="rId13"/>
    <p:sldId id="263" r:id="rId14"/>
    <p:sldId id="268" r:id="rId15"/>
    <p:sldId id="269" r:id="rId16"/>
    <p:sldId id="272" r:id="rId17"/>
    <p:sldId id="270" r:id="rId18"/>
    <p:sldId id="273" r:id="rId19"/>
    <p:sldId id="271" r:id="rId20"/>
    <p:sldId id="274" r:id="rId21"/>
    <p:sldId id="275" r:id="rId22"/>
    <p:sldId id="277" r:id="rId23"/>
    <p:sldId id="283" r:id="rId24"/>
    <p:sldId id="284" r:id="rId25"/>
    <p:sldId id="285" r:id="rId26"/>
    <p:sldId id="286" r:id="rId27"/>
    <p:sldId id="276" r:id="rId28"/>
    <p:sldId id="278" r:id="rId29"/>
    <p:sldId id="280" r:id="rId30"/>
    <p:sldId id="282" r:id="rId31"/>
    <p:sldId id="281" r:id="rId32"/>
    <p:sldId id="287" r:id="rId33"/>
    <p:sldId id="289" r:id="rId34"/>
    <p:sldId id="290" r:id="rId35"/>
    <p:sldId id="292" r:id="rId36"/>
    <p:sldId id="294" r:id="rId37"/>
    <p:sldId id="298" r:id="rId38"/>
    <p:sldId id="295" r:id="rId39"/>
    <p:sldId id="296" r:id="rId40"/>
    <p:sldId id="302" r:id="rId41"/>
    <p:sldId id="299" r:id="rId42"/>
    <p:sldId id="297" r:id="rId43"/>
    <p:sldId id="306" r:id="rId44"/>
    <p:sldId id="305" r:id="rId45"/>
    <p:sldId id="301" r:id="rId46"/>
    <p:sldId id="304" r:id="rId47"/>
    <p:sldId id="303" r:id="rId48"/>
    <p:sldId id="27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53E14-22E7-4700-AD2B-72C99CF590E7}" v="1611" dt="2018-12-03T14:20:32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e van gulick" userId="74004649a2eae296" providerId="LiveId" clId="{D3382709-5C83-4497-91E6-7D63273979C5}"/>
    <pc:docChg chg="addSld modSld sldOrd">
      <pc:chgData name="Stephane van gulick" userId="74004649a2eae296" providerId="LiveId" clId="{D3382709-5C83-4497-91E6-7D63273979C5}" dt="2018-12-02T16:11:45.774" v="7"/>
      <pc:docMkLst>
        <pc:docMk/>
      </pc:docMkLst>
      <pc:sldChg chg="modSp">
        <pc:chgData name="Stephane van gulick" userId="74004649a2eae296" providerId="LiveId" clId="{D3382709-5C83-4497-91E6-7D63273979C5}" dt="2018-12-02T16:11:22.229" v="4" actId="20577"/>
        <pc:sldMkLst>
          <pc:docMk/>
          <pc:sldMk cId="4173725700" sldId="291"/>
        </pc:sldMkLst>
        <pc:spChg chg="mod">
          <ac:chgData name="Stephane van gulick" userId="74004649a2eae296" providerId="LiveId" clId="{D3382709-5C83-4497-91E6-7D63273979C5}" dt="2018-12-02T16:11:22.229" v="4" actId="20577"/>
          <ac:spMkLst>
            <pc:docMk/>
            <pc:sldMk cId="4173725700" sldId="291"/>
            <ac:spMk id="2" creationId="{89A73C95-F6B7-480B-B1D3-82813E8A2E76}"/>
          </ac:spMkLst>
        </pc:spChg>
      </pc:sldChg>
      <pc:sldChg chg="add ord">
        <pc:chgData name="Stephane van gulick" userId="74004649a2eae296" providerId="LiveId" clId="{D3382709-5C83-4497-91E6-7D63273979C5}" dt="2018-12-02T16:11:31.246" v="6"/>
        <pc:sldMkLst>
          <pc:docMk/>
          <pc:sldMk cId="1170555603" sldId="297"/>
        </pc:sldMkLst>
      </pc:sldChg>
      <pc:sldChg chg="add">
        <pc:chgData name="Stephane van gulick" userId="74004649a2eae296" providerId="LiveId" clId="{D3382709-5C83-4497-91E6-7D63273979C5}" dt="2018-12-02T16:11:45.774" v="7"/>
        <pc:sldMkLst>
          <pc:docMk/>
          <pc:sldMk cId="322583968" sldId="298"/>
        </pc:sldMkLst>
      </pc:sldChg>
    </pc:docChg>
  </pc:docChgLst>
  <pc:docChgLst>
    <pc:chgData name="Stephane van gulick" userId="74004649a2eae296" providerId="LiveId" clId="{AF953E14-22E7-4700-AD2B-72C99CF590E7}"/>
    <pc:docChg chg="undo custSel addSld delSld modSld sldOrd">
      <pc:chgData name="Stephane van gulick" userId="74004649a2eae296" providerId="LiveId" clId="{AF953E14-22E7-4700-AD2B-72C99CF590E7}" dt="2018-12-03T14:20:32.145" v="1598" actId="20577"/>
      <pc:docMkLst>
        <pc:docMk/>
      </pc:docMkLst>
      <pc:sldChg chg="modSp">
        <pc:chgData name="Stephane van gulick" userId="74004649a2eae296" providerId="LiveId" clId="{AF953E14-22E7-4700-AD2B-72C99CF590E7}" dt="2018-12-03T07:59:24.344" v="732" actId="20577"/>
        <pc:sldMkLst>
          <pc:docMk/>
          <pc:sldMk cId="2789125734" sldId="258"/>
        </pc:sldMkLst>
        <pc:spChg chg="mod">
          <ac:chgData name="Stephane van gulick" userId="74004649a2eae296" providerId="LiveId" clId="{AF953E14-22E7-4700-AD2B-72C99CF590E7}" dt="2018-12-03T07:59:24.344" v="732" actId="20577"/>
          <ac:spMkLst>
            <pc:docMk/>
            <pc:sldMk cId="2789125734" sldId="258"/>
            <ac:spMk id="3" creationId="{90A62F4A-880A-4B26-9861-F8D81B0CCB1D}"/>
          </ac:spMkLst>
        </pc:spChg>
      </pc:sldChg>
      <pc:sldChg chg="addSp delSp modSp del ord">
        <pc:chgData name="Stephane van gulick" userId="74004649a2eae296" providerId="LiveId" clId="{AF953E14-22E7-4700-AD2B-72C99CF590E7}" dt="2018-12-02T16:33:10.561" v="559" actId="2696"/>
        <pc:sldMkLst>
          <pc:docMk/>
          <pc:sldMk cId="4173725700" sldId="291"/>
        </pc:sldMkLst>
        <pc:spChg chg="mod">
          <ac:chgData name="Stephane van gulick" userId="74004649a2eae296" providerId="LiveId" clId="{AF953E14-22E7-4700-AD2B-72C99CF590E7}" dt="2018-12-02T16:22:08.842" v="33" actId="20577"/>
          <ac:spMkLst>
            <pc:docMk/>
            <pc:sldMk cId="4173725700" sldId="291"/>
            <ac:spMk id="2" creationId="{89A73C95-F6B7-480B-B1D3-82813E8A2E76}"/>
          </ac:spMkLst>
        </pc:spChg>
        <pc:spChg chg="del">
          <ac:chgData name="Stephane van gulick" userId="74004649a2eae296" providerId="LiveId" clId="{AF953E14-22E7-4700-AD2B-72C99CF590E7}" dt="2018-12-02T16:21:42.377" v="0"/>
          <ac:spMkLst>
            <pc:docMk/>
            <pc:sldMk cId="4173725700" sldId="291"/>
            <ac:spMk id="3" creationId="{D7DC2806-7948-4606-9BEF-D458F04598EF}"/>
          </ac:spMkLst>
        </pc:spChg>
        <pc:spChg chg="add mod">
          <ac:chgData name="Stephane van gulick" userId="74004649a2eae296" providerId="LiveId" clId="{AF953E14-22E7-4700-AD2B-72C99CF590E7}" dt="2018-12-02T16:22:13.511" v="41" actId="20577"/>
          <ac:spMkLst>
            <pc:docMk/>
            <pc:sldMk cId="4173725700" sldId="291"/>
            <ac:spMk id="4" creationId="{0D5BD5F0-AA59-4251-89C5-A0F80015DC4F}"/>
          </ac:spMkLst>
        </pc:spChg>
      </pc:sldChg>
      <pc:sldChg chg="modSp">
        <pc:chgData name="Stephane van gulick" userId="74004649a2eae296" providerId="LiveId" clId="{AF953E14-22E7-4700-AD2B-72C99CF590E7}" dt="2018-12-03T14:20:32.145" v="1598" actId="20577"/>
        <pc:sldMkLst>
          <pc:docMk/>
          <pc:sldMk cId="4249566839" sldId="296"/>
        </pc:sldMkLst>
        <pc:spChg chg="mod">
          <ac:chgData name="Stephane van gulick" userId="74004649a2eae296" providerId="LiveId" clId="{AF953E14-22E7-4700-AD2B-72C99CF590E7}" dt="2018-12-03T14:20:32.145" v="1598" actId="20577"/>
          <ac:spMkLst>
            <pc:docMk/>
            <pc:sldMk cId="4249566839" sldId="296"/>
            <ac:spMk id="5" creationId="{53E8AEAD-D972-4760-8DB2-B84C3297DF50}"/>
          </ac:spMkLst>
        </pc:spChg>
      </pc:sldChg>
      <pc:sldChg chg="modSp">
        <pc:chgData name="Stephane van gulick" userId="74004649a2eae296" providerId="LiveId" clId="{AF953E14-22E7-4700-AD2B-72C99CF590E7}" dt="2018-12-02T16:26:46.721" v="51" actId="20577"/>
        <pc:sldMkLst>
          <pc:docMk/>
          <pc:sldMk cId="1170555603" sldId="297"/>
        </pc:sldMkLst>
        <pc:spChg chg="mod">
          <ac:chgData name="Stephane van gulick" userId="74004649a2eae296" providerId="LiveId" clId="{AF953E14-22E7-4700-AD2B-72C99CF590E7}" dt="2018-12-02T16:26:46.721" v="51" actId="20577"/>
          <ac:spMkLst>
            <pc:docMk/>
            <pc:sldMk cId="1170555603" sldId="297"/>
            <ac:spMk id="2" creationId="{38D9F653-9477-45EE-B605-5E7AD119EC8F}"/>
          </ac:spMkLst>
        </pc:spChg>
        <pc:spChg chg="mod">
          <ac:chgData name="Stephane van gulick" userId="74004649a2eae296" providerId="LiveId" clId="{AF953E14-22E7-4700-AD2B-72C99CF590E7}" dt="2018-12-02T16:22:39.224" v="46" actId="20577"/>
          <ac:spMkLst>
            <pc:docMk/>
            <pc:sldMk cId="1170555603" sldId="297"/>
            <ac:spMk id="3" creationId="{59A634E7-4C07-4324-86B0-530CB853A9F3}"/>
          </ac:spMkLst>
        </pc:spChg>
      </pc:sldChg>
      <pc:sldChg chg="modSp">
        <pc:chgData name="Stephane van gulick" userId="74004649a2eae296" providerId="LiveId" clId="{AF953E14-22E7-4700-AD2B-72C99CF590E7}" dt="2018-12-03T08:01:06.916" v="736" actId="20577"/>
        <pc:sldMkLst>
          <pc:docMk/>
          <pc:sldMk cId="322583968" sldId="298"/>
        </pc:sldMkLst>
        <pc:spChg chg="mod">
          <ac:chgData name="Stephane van gulick" userId="74004649a2eae296" providerId="LiveId" clId="{AF953E14-22E7-4700-AD2B-72C99CF590E7}" dt="2018-12-03T08:01:06.916" v="736" actId="20577"/>
          <ac:spMkLst>
            <pc:docMk/>
            <pc:sldMk cId="322583968" sldId="298"/>
            <ac:spMk id="3" creationId="{9D3ABB81-2D9A-401A-B4AC-5D39DD0EB0E8}"/>
          </ac:spMkLst>
        </pc:spChg>
      </pc:sldChg>
      <pc:sldChg chg="addSp delSp modSp add">
        <pc:chgData name="Stephane van gulick" userId="74004649a2eae296" providerId="LiveId" clId="{AF953E14-22E7-4700-AD2B-72C99CF590E7}" dt="2018-12-02T16:29:11.490" v="338" actId="20577"/>
        <pc:sldMkLst>
          <pc:docMk/>
          <pc:sldMk cId="1696163365" sldId="299"/>
        </pc:sldMkLst>
        <pc:spChg chg="del">
          <ac:chgData name="Stephane van gulick" userId="74004649a2eae296" providerId="LiveId" clId="{AF953E14-22E7-4700-AD2B-72C99CF590E7}" dt="2018-12-02T16:27:02.992" v="53"/>
          <ac:spMkLst>
            <pc:docMk/>
            <pc:sldMk cId="1696163365" sldId="299"/>
            <ac:spMk id="2" creationId="{87674C26-6E0E-4F5A-9815-9107C5AD8847}"/>
          </ac:spMkLst>
        </pc:spChg>
        <pc:spChg chg="del">
          <ac:chgData name="Stephane van gulick" userId="74004649a2eae296" providerId="LiveId" clId="{AF953E14-22E7-4700-AD2B-72C99CF590E7}" dt="2018-12-02T16:27:02.992" v="53"/>
          <ac:spMkLst>
            <pc:docMk/>
            <pc:sldMk cId="1696163365" sldId="299"/>
            <ac:spMk id="3" creationId="{91C8955D-6E59-4875-913F-67EF6BCD3F92}"/>
          </ac:spMkLst>
        </pc:spChg>
        <pc:spChg chg="add mod">
          <ac:chgData name="Stephane van gulick" userId="74004649a2eae296" providerId="LiveId" clId="{AF953E14-22E7-4700-AD2B-72C99CF590E7}" dt="2018-12-02T16:27:10.567" v="61" actId="20577"/>
          <ac:spMkLst>
            <pc:docMk/>
            <pc:sldMk cId="1696163365" sldId="299"/>
            <ac:spMk id="4" creationId="{FCCE094E-59E3-42B2-9951-8B72C2EDD5E8}"/>
          </ac:spMkLst>
        </pc:spChg>
        <pc:spChg chg="add mod">
          <ac:chgData name="Stephane van gulick" userId="74004649a2eae296" providerId="LiveId" clId="{AF953E14-22E7-4700-AD2B-72C99CF590E7}" dt="2018-12-02T16:29:11.490" v="338" actId="20577"/>
          <ac:spMkLst>
            <pc:docMk/>
            <pc:sldMk cId="1696163365" sldId="299"/>
            <ac:spMk id="5" creationId="{F6CAA504-DB19-483B-A6ED-A2B16E37CF4C}"/>
          </ac:spMkLst>
        </pc:spChg>
      </pc:sldChg>
      <pc:sldChg chg="add del">
        <pc:chgData name="Stephane van gulick" userId="74004649a2eae296" providerId="LiveId" clId="{AF953E14-22E7-4700-AD2B-72C99CF590E7}" dt="2018-12-02T16:30:59.753" v="341" actId="2696"/>
        <pc:sldMkLst>
          <pc:docMk/>
          <pc:sldMk cId="2770444808" sldId="300"/>
        </pc:sldMkLst>
      </pc:sldChg>
      <pc:sldChg chg="modSp add">
        <pc:chgData name="Stephane van gulick" userId="74004649a2eae296" providerId="LiveId" clId="{AF953E14-22E7-4700-AD2B-72C99CF590E7}" dt="2018-12-02T16:32:20.739" v="518" actId="20577"/>
        <pc:sldMkLst>
          <pc:docMk/>
          <pc:sldMk cId="2250668228" sldId="301"/>
        </pc:sldMkLst>
        <pc:spChg chg="mod">
          <ac:chgData name="Stephane van gulick" userId="74004649a2eae296" providerId="LiveId" clId="{AF953E14-22E7-4700-AD2B-72C99CF590E7}" dt="2018-12-02T16:32:20.739" v="518" actId="20577"/>
          <ac:spMkLst>
            <pc:docMk/>
            <pc:sldMk cId="2250668228" sldId="301"/>
            <ac:spMk id="5" creationId="{53E8AEAD-D972-4760-8DB2-B84C3297DF50}"/>
          </ac:spMkLst>
        </pc:spChg>
      </pc:sldChg>
      <pc:sldChg chg="modSp add">
        <pc:chgData name="Stephane van gulick" userId="74004649a2eae296" providerId="LiveId" clId="{AF953E14-22E7-4700-AD2B-72C99CF590E7}" dt="2018-12-02T16:33:07.450" v="558" actId="20577"/>
        <pc:sldMkLst>
          <pc:docMk/>
          <pc:sldMk cId="3851242426" sldId="302"/>
        </pc:sldMkLst>
        <pc:spChg chg="mod">
          <ac:chgData name="Stephane van gulick" userId="74004649a2eae296" providerId="LiveId" clId="{AF953E14-22E7-4700-AD2B-72C99CF590E7}" dt="2018-12-02T16:33:04.196" v="550" actId="20577"/>
          <ac:spMkLst>
            <pc:docMk/>
            <pc:sldMk cId="3851242426" sldId="302"/>
            <ac:spMk id="2" creationId="{FBC10BD2-2DF5-4D94-AFD6-ED4EF04B7655}"/>
          </ac:spMkLst>
        </pc:spChg>
        <pc:spChg chg="mod">
          <ac:chgData name="Stephane van gulick" userId="74004649a2eae296" providerId="LiveId" clId="{AF953E14-22E7-4700-AD2B-72C99CF590E7}" dt="2018-12-02T16:33:07.450" v="558" actId="20577"/>
          <ac:spMkLst>
            <pc:docMk/>
            <pc:sldMk cId="3851242426" sldId="302"/>
            <ac:spMk id="3" creationId="{9D3ABB81-2D9A-401A-B4AC-5D39DD0EB0E8}"/>
          </ac:spMkLst>
        </pc:spChg>
      </pc:sldChg>
      <pc:sldChg chg="modSp add">
        <pc:chgData name="Stephane van gulick" userId="74004649a2eae296" providerId="LiveId" clId="{AF953E14-22E7-4700-AD2B-72C99CF590E7}" dt="2018-12-03T08:28:05.136" v="1341" actId="20577"/>
        <pc:sldMkLst>
          <pc:docMk/>
          <pc:sldMk cId="2970272742" sldId="303"/>
        </pc:sldMkLst>
        <pc:spChg chg="mod">
          <ac:chgData name="Stephane van gulick" userId="74004649a2eae296" providerId="LiveId" clId="{AF953E14-22E7-4700-AD2B-72C99CF590E7}" dt="2018-12-02T16:35:13.402" v="590" actId="20577"/>
          <ac:spMkLst>
            <pc:docMk/>
            <pc:sldMk cId="2970272742" sldId="303"/>
            <ac:spMk id="2" creationId="{CC936F71-4C0A-439B-9DAC-5FAD56B2D94B}"/>
          </ac:spMkLst>
        </pc:spChg>
        <pc:spChg chg="mod">
          <ac:chgData name="Stephane van gulick" userId="74004649a2eae296" providerId="LiveId" clId="{AF953E14-22E7-4700-AD2B-72C99CF590E7}" dt="2018-12-03T08:28:05.136" v="1341" actId="20577"/>
          <ac:spMkLst>
            <pc:docMk/>
            <pc:sldMk cId="2970272742" sldId="303"/>
            <ac:spMk id="3" creationId="{191CB95D-E4CA-4CC9-9E1B-1FBD85BEC890}"/>
          </ac:spMkLst>
        </pc:spChg>
      </pc:sldChg>
      <pc:sldChg chg="modSp add">
        <pc:chgData name="Stephane van gulick" userId="74004649a2eae296" providerId="LiveId" clId="{AF953E14-22E7-4700-AD2B-72C99CF590E7}" dt="2018-12-02T16:34:43.258" v="575" actId="6549"/>
        <pc:sldMkLst>
          <pc:docMk/>
          <pc:sldMk cId="3421202765" sldId="304"/>
        </pc:sldMkLst>
        <pc:spChg chg="mod">
          <ac:chgData name="Stephane van gulick" userId="74004649a2eae296" providerId="LiveId" clId="{AF953E14-22E7-4700-AD2B-72C99CF590E7}" dt="2018-12-02T16:34:43.258" v="575" actId="6549"/>
          <ac:spMkLst>
            <pc:docMk/>
            <pc:sldMk cId="3421202765" sldId="304"/>
            <ac:spMk id="2" creationId="{FBC10BD2-2DF5-4D94-AFD6-ED4EF04B7655}"/>
          </ac:spMkLst>
        </pc:spChg>
      </pc:sldChg>
      <pc:sldChg chg="addSp delSp modSp add">
        <pc:chgData name="Stephane van gulick" userId="74004649a2eae296" providerId="LiveId" clId="{AF953E14-22E7-4700-AD2B-72C99CF590E7}" dt="2018-12-03T08:24:35.665" v="1324" actId="20577"/>
        <pc:sldMkLst>
          <pc:docMk/>
          <pc:sldMk cId="989431211" sldId="305"/>
        </pc:sldMkLst>
        <pc:spChg chg="del">
          <ac:chgData name="Stephane van gulick" userId="74004649a2eae296" providerId="LiveId" clId="{AF953E14-22E7-4700-AD2B-72C99CF590E7}" dt="2018-12-03T08:04:19.288" v="766"/>
          <ac:spMkLst>
            <pc:docMk/>
            <pc:sldMk cId="989431211" sldId="305"/>
            <ac:spMk id="2" creationId="{C1BB715E-D814-4848-BF3A-20D2AE41472B}"/>
          </ac:spMkLst>
        </pc:spChg>
        <pc:spChg chg="del">
          <ac:chgData name="Stephane van gulick" userId="74004649a2eae296" providerId="LiveId" clId="{AF953E14-22E7-4700-AD2B-72C99CF590E7}" dt="2018-12-03T08:04:19.288" v="766"/>
          <ac:spMkLst>
            <pc:docMk/>
            <pc:sldMk cId="989431211" sldId="305"/>
            <ac:spMk id="3" creationId="{3DA429CC-5137-41FB-97AA-6EFB19056857}"/>
          </ac:spMkLst>
        </pc:spChg>
        <pc:spChg chg="add del mod">
          <ac:chgData name="Stephane van gulick" userId="74004649a2eae296" providerId="LiveId" clId="{AF953E14-22E7-4700-AD2B-72C99CF590E7}" dt="2018-12-03T08:04:24.282" v="767"/>
          <ac:spMkLst>
            <pc:docMk/>
            <pc:sldMk cId="989431211" sldId="305"/>
            <ac:spMk id="4" creationId="{08D6F5BF-E67E-4C53-8D68-1B371B8FC7D3}"/>
          </ac:spMkLst>
        </pc:spChg>
        <pc:spChg chg="add del mod">
          <ac:chgData name="Stephane van gulick" userId="74004649a2eae296" providerId="LiveId" clId="{AF953E14-22E7-4700-AD2B-72C99CF590E7}" dt="2018-12-03T08:04:24.282" v="767"/>
          <ac:spMkLst>
            <pc:docMk/>
            <pc:sldMk cId="989431211" sldId="305"/>
            <ac:spMk id="5" creationId="{F022F3AE-BE2C-46D2-9074-A22ACC2071CC}"/>
          </ac:spMkLst>
        </pc:spChg>
        <pc:spChg chg="add mod">
          <ac:chgData name="Stephane van gulick" userId="74004649a2eae296" providerId="LiveId" clId="{AF953E14-22E7-4700-AD2B-72C99CF590E7}" dt="2018-12-03T08:09:23.164" v="1048" actId="20577"/>
          <ac:spMkLst>
            <pc:docMk/>
            <pc:sldMk cId="989431211" sldId="305"/>
            <ac:spMk id="6" creationId="{528DB269-C1C5-46D1-92BC-A7B8F374363B}"/>
          </ac:spMkLst>
        </pc:spChg>
        <pc:spChg chg="add mod">
          <ac:chgData name="Stephane van gulick" userId="74004649a2eae296" providerId="LiveId" clId="{AF953E14-22E7-4700-AD2B-72C99CF590E7}" dt="2018-12-03T08:04:30.882" v="774" actId="20577"/>
          <ac:spMkLst>
            <pc:docMk/>
            <pc:sldMk cId="989431211" sldId="305"/>
            <ac:spMk id="7" creationId="{5473E0DF-CCEF-4C2E-9D4F-7EEF003B813B}"/>
          </ac:spMkLst>
        </pc:spChg>
        <pc:spChg chg="add mod">
          <ac:chgData name="Stephane van gulick" userId="74004649a2eae296" providerId="LiveId" clId="{AF953E14-22E7-4700-AD2B-72C99CF590E7}" dt="2018-12-03T08:15:04.644" v="1257" actId="20577"/>
          <ac:spMkLst>
            <pc:docMk/>
            <pc:sldMk cId="989431211" sldId="305"/>
            <ac:spMk id="8" creationId="{BBDBDC24-4AC2-4139-9432-FCC738BB0DCE}"/>
          </ac:spMkLst>
        </pc:spChg>
        <pc:spChg chg="add mod">
          <ac:chgData name="Stephane van gulick" userId="74004649a2eae296" providerId="LiveId" clId="{AF953E14-22E7-4700-AD2B-72C99CF590E7}" dt="2018-12-03T08:04:35.042" v="779" actId="20577"/>
          <ac:spMkLst>
            <pc:docMk/>
            <pc:sldMk cId="989431211" sldId="305"/>
            <ac:spMk id="9" creationId="{3BFFCF81-30B2-434F-9378-0570C5C3D6DC}"/>
          </ac:spMkLst>
        </pc:spChg>
        <pc:spChg chg="add mod">
          <ac:chgData name="Stephane van gulick" userId="74004649a2eae296" providerId="LiveId" clId="{AF953E14-22E7-4700-AD2B-72C99CF590E7}" dt="2018-12-03T08:24:35.665" v="1324" actId="20577"/>
          <ac:spMkLst>
            <pc:docMk/>
            <pc:sldMk cId="989431211" sldId="305"/>
            <ac:spMk id="10" creationId="{BBA8F408-7EE2-49B0-8EDD-6EFF872D468D}"/>
          </ac:spMkLst>
        </pc:spChg>
      </pc:sldChg>
      <pc:sldChg chg="addSp delSp modSp add">
        <pc:chgData name="Stephane van gulick" userId="74004649a2eae296" providerId="LiveId" clId="{AF953E14-22E7-4700-AD2B-72C99CF590E7}" dt="2018-12-03T08:04:03.897" v="765" actId="20577"/>
        <pc:sldMkLst>
          <pc:docMk/>
          <pc:sldMk cId="1020816388" sldId="306"/>
        </pc:sldMkLst>
        <pc:spChg chg="add del mod">
          <ac:chgData name="Stephane van gulick" userId="74004649a2eae296" providerId="LiveId" clId="{AF953E14-22E7-4700-AD2B-72C99CF590E7}" dt="2018-12-03T08:03:51.156" v="756"/>
          <ac:spMkLst>
            <pc:docMk/>
            <pc:sldMk cId="1020816388" sldId="306"/>
            <ac:spMk id="3" creationId="{6C088D18-07FB-4275-82EE-A08DB633310C}"/>
          </ac:spMkLst>
        </pc:spChg>
        <pc:spChg chg="mod">
          <ac:chgData name="Stephane van gulick" userId="74004649a2eae296" providerId="LiveId" clId="{AF953E14-22E7-4700-AD2B-72C99CF590E7}" dt="2018-12-03T08:04:03.897" v="765" actId="20577"/>
          <ac:spMkLst>
            <pc:docMk/>
            <pc:sldMk cId="1020816388" sldId="306"/>
            <ac:spMk id="5" creationId="{0FCE7D00-79A6-4BBC-85F4-50DCBBE4569E}"/>
          </ac:spMkLst>
        </pc:spChg>
        <pc:picChg chg="del">
          <ac:chgData name="Stephane van gulick" userId="74004649a2eae296" providerId="LiveId" clId="{AF953E14-22E7-4700-AD2B-72C99CF590E7}" dt="2018-12-03T08:03:49.273" v="755" actId="478"/>
          <ac:picMkLst>
            <pc:docMk/>
            <pc:sldMk cId="1020816388" sldId="306"/>
            <ac:picMk id="6" creationId="{52DA34DC-F135-4C8A-B9FC-6FB19E62AB40}"/>
          </ac:picMkLst>
        </pc:picChg>
        <pc:picChg chg="add mod">
          <ac:chgData name="Stephane van gulick" userId="74004649a2eae296" providerId="LiveId" clId="{AF953E14-22E7-4700-AD2B-72C99CF590E7}" dt="2018-12-03T08:03:58.009" v="758" actId="1076"/>
          <ac:picMkLst>
            <pc:docMk/>
            <pc:sldMk cId="1020816388" sldId="306"/>
            <ac:picMk id="1026" creationId="{AAE182E5-7F28-4FA0-B913-048F807EC3B1}"/>
          </ac:picMkLst>
        </pc:picChg>
      </pc:sldChg>
      <pc:sldChg chg="addSp modSp add">
        <pc:chgData name="Stephane van gulick" userId="74004649a2eae296" providerId="LiveId" clId="{AF953E14-22E7-4700-AD2B-72C99CF590E7}" dt="2018-12-03T08:51:51.015" v="1594" actId="14100"/>
        <pc:sldMkLst>
          <pc:docMk/>
          <pc:sldMk cId="3816756964" sldId="307"/>
        </pc:sldMkLst>
        <pc:spChg chg="mod">
          <ac:chgData name="Stephane van gulick" userId="74004649a2eae296" providerId="LiveId" clId="{AF953E14-22E7-4700-AD2B-72C99CF590E7}" dt="2018-12-03T08:46:23.472" v="1361" actId="20577"/>
          <ac:spMkLst>
            <pc:docMk/>
            <pc:sldMk cId="3816756964" sldId="307"/>
            <ac:spMk id="2" creationId="{F18AA15F-21B1-42BC-A300-1947528C2538}"/>
          </ac:spMkLst>
        </pc:spChg>
        <pc:spChg chg="mod">
          <ac:chgData name="Stephane van gulick" userId="74004649a2eae296" providerId="LiveId" clId="{AF953E14-22E7-4700-AD2B-72C99CF590E7}" dt="2018-12-03T08:49:20.383" v="1577" actId="27636"/>
          <ac:spMkLst>
            <pc:docMk/>
            <pc:sldMk cId="3816756964" sldId="307"/>
            <ac:spMk id="3" creationId="{A7E8CA93-811B-47BD-9292-EE58F1646AFF}"/>
          </ac:spMkLst>
        </pc:spChg>
        <pc:picChg chg="add mod">
          <ac:chgData name="Stephane van gulick" userId="74004649a2eae296" providerId="LiveId" clId="{AF953E14-22E7-4700-AD2B-72C99CF590E7}" dt="2018-12-03T08:49:31.977" v="1580" actId="1076"/>
          <ac:picMkLst>
            <pc:docMk/>
            <pc:sldMk cId="3816756964" sldId="307"/>
            <ac:picMk id="4" creationId="{00C6AE06-BDE9-49A1-9DC4-106DC0C0EE34}"/>
          </ac:picMkLst>
        </pc:picChg>
        <pc:picChg chg="add mod">
          <ac:chgData name="Stephane van gulick" userId="74004649a2eae296" providerId="LiveId" clId="{AF953E14-22E7-4700-AD2B-72C99CF590E7}" dt="2018-12-03T08:50:19.899" v="1584" actId="1076"/>
          <ac:picMkLst>
            <pc:docMk/>
            <pc:sldMk cId="3816756964" sldId="307"/>
            <ac:picMk id="5" creationId="{B69B1E26-4F7A-4372-8174-F8956486BBB4}"/>
          </ac:picMkLst>
        </pc:picChg>
        <pc:picChg chg="add mod">
          <ac:chgData name="Stephane van gulick" userId="74004649a2eae296" providerId="LiveId" clId="{AF953E14-22E7-4700-AD2B-72C99CF590E7}" dt="2018-12-03T08:51:27.600" v="1590" actId="1076"/>
          <ac:picMkLst>
            <pc:docMk/>
            <pc:sldMk cId="3816756964" sldId="307"/>
            <ac:picMk id="7" creationId="{2227DD59-5601-42E4-9289-8D4EF0E4F9E4}"/>
          </ac:picMkLst>
        </pc:picChg>
        <pc:picChg chg="add mod">
          <ac:chgData name="Stephane van gulick" userId="74004649a2eae296" providerId="LiveId" clId="{AF953E14-22E7-4700-AD2B-72C99CF590E7}" dt="2018-12-03T08:51:51.015" v="1594" actId="14100"/>
          <ac:picMkLst>
            <pc:docMk/>
            <pc:sldMk cId="3816756964" sldId="307"/>
            <ac:picMk id="9" creationId="{69172465-A19C-46A5-A9EF-A6EEC6022F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wiki/Shoul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frpsug.github.io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Stephanev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bpug.ch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anevg/PoshNunitX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ster/Pester/releas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26D5-0999-4927-A0F3-06E431F79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Introduction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pester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9BB5B-0400-43FD-BD46-49EE3C508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854852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1: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test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59101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965E-AE7B-46E0-B714-C33CCFFA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Using</a:t>
            </a:r>
            <a:r>
              <a:rPr lang="de-CH" dirty="0"/>
              <a:t> F5)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02FAA-C3BB-4E40-B07B-02B89F64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99" y="2007710"/>
            <a:ext cx="7111766" cy="1969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70365-D25C-489E-9885-71FFE6E3D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94" y="4296562"/>
            <a:ext cx="74961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6263-013D-4B77-89E3-334F3EB9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base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(</a:t>
            </a:r>
            <a:r>
              <a:rPr lang="de-CH" dirty="0" err="1"/>
              <a:t>Invoke-Pester</a:t>
            </a:r>
            <a:r>
              <a:rPr lang="de-CH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D1ACE-3D6F-4C08-B32E-8A2BBAB5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285" y="3160706"/>
            <a:ext cx="7524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5C7A-8FE1-4BF9-B74C-97805E24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Base </a:t>
            </a:r>
            <a:r>
              <a:rPr lang="de-CH" dirty="0" err="1"/>
              <a:t>keywords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8262-4FE0-4238-A8F9-BF445366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Describe</a:t>
            </a:r>
            <a:endParaRPr lang="de-CH" dirty="0"/>
          </a:p>
          <a:p>
            <a:r>
              <a:rPr lang="de-CH" dirty="0"/>
              <a:t>(</a:t>
            </a:r>
            <a:r>
              <a:rPr lang="de-CH" dirty="0" err="1"/>
              <a:t>Context</a:t>
            </a:r>
            <a:r>
              <a:rPr lang="de-CH" dirty="0"/>
              <a:t>)</a:t>
            </a:r>
          </a:p>
          <a:p>
            <a:r>
              <a:rPr lang="de-CH" dirty="0" err="1"/>
              <a:t>It</a:t>
            </a:r>
            <a:endParaRPr lang="de-CH" dirty="0"/>
          </a:p>
          <a:p>
            <a:r>
              <a:rPr lang="de-CH" dirty="0" err="1"/>
              <a:t>Should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575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CDD56-5D84-417D-8964-50B3A800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Demo2: Syntax </a:t>
            </a:r>
            <a:r>
              <a:rPr lang="de-CH" dirty="0" err="1"/>
              <a:t>explained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0F5C7-F1B7-4A7E-8608-D652A5056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147531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B5ACEC-6D65-4944-B6DB-5376AC40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Assertions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338764-D260-43D7-A955-7A89882C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Should</a:t>
            </a:r>
            <a:endParaRPr lang="de-CH" dirty="0"/>
          </a:p>
          <a:p>
            <a:pPr lvl="1"/>
            <a:r>
              <a:rPr lang="de-CH" dirty="0"/>
              <a:t>Be</a:t>
            </a:r>
          </a:p>
          <a:p>
            <a:pPr lvl="1"/>
            <a:r>
              <a:rPr lang="de-CH" dirty="0"/>
              <a:t>Not Be</a:t>
            </a:r>
          </a:p>
          <a:p>
            <a:pPr lvl="1"/>
            <a:r>
              <a:rPr lang="de-CH" dirty="0" err="1"/>
              <a:t>BeExactly</a:t>
            </a:r>
            <a:endParaRPr lang="de-CH" dirty="0"/>
          </a:p>
          <a:p>
            <a:pPr lvl="1"/>
            <a:r>
              <a:rPr lang="de-CH" dirty="0" err="1"/>
              <a:t>Exist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r>
              <a:rPr lang="de-CH" dirty="0">
                <a:hlinkClick r:id="rId2"/>
              </a:rPr>
              <a:t>https://github.com/pester/Pester/wiki/Should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3095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B64487-3008-4FFB-B79C-5B70D08F6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Demo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177EFF-7605-42D7-9C9A-AC4E66FBB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Exercice 1</a:t>
            </a:r>
          </a:p>
        </p:txBody>
      </p:sp>
    </p:spTree>
    <p:extLst>
      <p:ext uri="{BB962C8B-B14F-4D97-AF65-F5344CB8AC3E}">
        <p14:creationId xmlns:p14="http://schemas.microsoft.com/office/powerpoint/2010/main" val="415554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4DD27-7F2A-4CCF-9E0B-4B3D80621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658" y="1772734"/>
            <a:ext cx="5286724" cy="528672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Coca Cola Style (!!)</a:t>
            </a:r>
          </a:p>
        </p:txBody>
      </p:sp>
    </p:spTree>
    <p:extLst>
      <p:ext uri="{BB962C8B-B14F-4D97-AF65-F5344CB8AC3E}">
        <p14:creationId xmlns:p14="http://schemas.microsoft.com/office/powerpoint/2010/main" val="87558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Coca </a:t>
            </a:r>
            <a:r>
              <a:rPr lang="de-CH" dirty="0" err="1"/>
              <a:t>cola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Coca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test for a function called: Export-</a:t>
            </a:r>
            <a:r>
              <a:rPr lang="en-US" i="1" dirty="0" err="1"/>
              <a:t>BiosData</a:t>
            </a:r>
            <a:r>
              <a:rPr lang="en-US" i="1" dirty="0"/>
              <a:t> that exports BIOS information In the following formats:</a:t>
            </a:r>
            <a:endParaRPr lang="en-US" dirty="0"/>
          </a:p>
          <a:p>
            <a:r>
              <a:rPr lang="en-US" i="1" dirty="0"/>
              <a:t>#CSV -&gt; $Home\BiosData.csv</a:t>
            </a:r>
            <a:endParaRPr lang="en-US" dirty="0"/>
          </a:p>
          <a:p>
            <a:r>
              <a:rPr lang="en-US" i="1" dirty="0"/>
              <a:t>#JSON -&gt; $Home\</a:t>
            </a:r>
            <a:r>
              <a:rPr lang="en-US" i="1" dirty="0" err="1"/>
              <a:t>BiosData.Json</a:t>
            </a:r>
            <a:endParaRPr lang="en-US" dirty="0"/>
          </a:p>
          <a:p>
            <a:r>
              <a:rPr lang="en-US" i="1" dirty="0"/>
              <a:t>#the file must be located at: $Home\</a:t>
            </a:r>
            <a:r>
              <a:rPr lang="en-US" i="1" dirty="0" err="1"/>
              <a:t>BiosData.Json</a:t>
            </a:r>
            <a:r>
              <a:rPr lang="en-US" i="1" dirty="0"/>
              <a:t> or $Home\BiosData.csv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Cola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#Create a function that export Bios data to either: </a:t>
            </a:r>
            <a:endParaRPr lang="en-US" dirty="0"/>
          </a:p>
          <a:p>
            <a:r>
              <a:rPr lang="en-US" i="1" dirty="0"/>
              <a:t>#CSV File -&gt; $Home\BiosData.csv</a:t>
            </a:r>
            <a:endParaRPr lang="en-US" dirty="0"/>
          </a:p>
          <a:p>
            <a:r>
              <a:rPr lang="en-US" i="1" dirty="0"/>
              <a:t>#or</a:t>
            </a:r>
            <a:endParaRPr lang="en-US" dirty="0"/>
          </a:p>
          <a:p>
            <a:r>
              <a:rPr lang="en-US" i="1" dirty="0"/>
              <a:t>#Json File -&gt; $Home\</a:t>
            </a:r>
            <a:r>
              <a:rPr lang="en-US" i="1" dirty="0" err="1"/>
              <a:t>BiosData.Json</a:t>
            </a:r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863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2753-BD71-48F5-BC0E-3B8F143C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Solution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298BE2A-ECDA-46F9-8FA4-B38D593A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848" y="1936859"/>
            <a:ext cx="4645152" cy="405463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COCA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7DD21E-033D-405D-9704-3BFE25949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546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COLA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11C5921-2E61-480F-AE65-F610527559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26796" y="2757716"/>
            <a:ext cx="4645025" cy="2479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2475BF-EE96-4C3B-9A6A-7A89F218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49" y="2428468"/>
            <a:ext cx="3656614" cy="34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4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A15F-21B1-42BC-A300-1947528C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Stephane van </a:t>
            </a:r>
            <a:r>
              <a:rPr lang="de-CH" dirty="0" err="1"/>
              <a:t>gulick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CA93-811B-47BD-9292-EE58F164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764767" cy="3450613"/>
          </a:xfrm>
        </p:spPr>
        <p:txBody>
          <a:bodyPr>
            <a:normAutofit lnSpcReduction="10000"/>
          </a:bodyPr>
          <a:lstStyle/>
          <a:p>
            <a:r>
              <a:rPr lang="de-CH" dirty="0"/>
              <a:t>Cloud &amp; Datacenter Management MVP (</a:t>
            </a:r>
            <a:r>
              <a:rPr lang="de-CH" dirty="0" err="1"/>
              <a:t>Powershell</a:t>
            </a:r>
            <a:r>
              <a:rPr lang="de-CH" dirty="0"/>
              <a:t>)</a:t>
            </a:r>
          </a:p>
          <a:p>
            <a:r>
              <a:rPr lang="de-CH" dirty="0" err="1"/>
              <a:t>My</a:t>
            </a:r>
            <a:r>
              <a:rPr lang="de-CH" dirty="0"/>
              <a:t> Open </a:t>
            </a:r>
            <a:r>
              <a:rPr lang="de-CH" dirty="0" err="1"/>
              <a:t>Sourced</a:t>
            </a:r>
            <a:r>
              <a:rPr lang="de-CH" dirty="0"/>
              <a:t> </a:t>
            </a:r>
            <a:r>
              <a:rPr lang="de-CH" dirty="0" err="1"/>
              <a:t>projects</a:t>
            </a:r>
            <a:endParaRPr lang="de-CH" dirty="0"/>
          </a:p>
          <a:p>
            <a:pPr lvl="1"/>
            <a:r>
              <a:rPr lang="de-CH" dirty="0">
                <a:hlinkClick r:id="rId2"/>
              </a:rPr>
              <a:t>https://github.com/Stephanevg/</a:t>
            </a:r>
            <a:r>
              <a:rPr lang="de-CH" dirty="0"/>
              <a:t> </a:t>
            </a:r>
          </a:p>
          <a:p>
            <a:r>
              <a:rPr lang="de-CH" dirty="0"/>
              <a:t>Co-</a:t>
            </a:r>
            <a:r>
              <a:rPr lang="de-CH" dirty="0" err="1"/>
              <a:t>founder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FRPSUG </a:t>
            </a:r>
          </a:p>
          <a:p>
            <a:pPr lvl="1"/>
            <a:r>
              <a:rPr lang="de-CH" dirty="0">
                <a:hlinkClick r:id="rId3"/>
              </a:rPr>
              <a:t>https://frpsug.github.io/</a:t>
            </a:r>
            <a:r>
              <a:rPr lang="de-CH" dirty="0"/>
              <a:t> </a:t>
            </a:r>
          </a:p>
          <a:p>
            <a:r>
              <a:rPr lang="de-CH" dirty="0" err="1"/>
              <a:t>Founder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BPUG</a:t>
            </a:r>
          </a:p>
          <a:p>
            <a:pPr lvl="1"/>
            <a:r>
              <a:rPr lang="de-CH" dirty="0">
                <a:hlinkClick r:id="rId4"/>
              </a:rPr>
              <a:t>http://www.bpug.ch/</a:t>
            </a:r>
            <a:r>
              <a:rPr lang="de-CH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6AE06-BDE9-49A1-9DC4-106DC0C0E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123" y="2122916"/>
            <a:ext cx="2181225" cy="220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9B1E26-4F7A-4372-8174-F8956486B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5286" y="5309826"/>
            <a:ext cx="1315127" cy="52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7DD59-5601-42E4-9289-8D4EF0E4F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2102" y="5387546"/>
            <a:ext cx="1693787" cy="447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2465-A19C-46A5-A9EF-A6EEC6022F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887" y="4736757"/>
            <a:ext cx="1090703" cy="11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56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5E91A8-E3BC-477F-8F41-4C28D646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352BAD-75E2-40AB-A294-521DC8602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309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TestDrive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749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4: Test </a:t>
            </a:r>
            <a:r>
              <a:rPr lang="de-CH" dirty="0" err="1"/>
              <a:t>drive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4</a:t>
            </a:r>
          </a:p>
        </p:txBody>
      </p:sp>
    </p:spTree>
    <p:extLst>
      <p:ext uri="{BB962C8B-B14F-4D97-AF65-F5344CB8AC3E}">
        <p14:creationId xmlns:p14="http://schemas.microsoft.com/office/powerpoint/2010/main" val="3592924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Tom &amp; Jerry style(!!)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DA34DC-F135-4C8A-B9FC-6FB19E62A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155" y="2080470"/>
            <a:ext cx="4836588" cy="4836588"/>
          </a:xfrm>
        </p:spPr>
      </p:pic>
    </p:spTree>
    <p:extLst>
      <p:ext uri="{BB962C8B-B14F-4D97-AF65-F5344CB8AC3E}">
        <p14:creationId xmlns:p14="http://schemas.microsoft.com/office/powerpoint/2010/main" val="142879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1031C-AEA2-4D8D-A916-43D85AE0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804164"/>
            <a:ext cx="9607661" cy="801944"/>
          </a:xfrm>
        </p:spPr>
        <p:txBody>
          <a:bodyPr/>
          <a:lstStyle/>
          <a:p>
            <a:r>
              <a:rPr lang="de-CH" dirty="0"/>
              <a:t>Tom &amp; Jerry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651CE-42D4-4996-A92F-424BD18AD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2DD4-64EB-4509-99FC-515072515B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Write a test that:</a:t>
            </a:r>
          </a:p>
          <a:p>
            <a:pPr lvl="1"/>
            <a:r>
              <a:rPr lang="en-US" i="1" dirty="0"/>
              <a:t>When parameter –</a:t>
            </a:r>
            <a:r>
              <a:rPr lang="de-CH" dirty="0" err="1"/>
              <a:t>ExportFolder</a:t>
            </a:r>
            <a:r>
              <a:rPr lang="de-CH" dirty="0"/>
              <a:t> $Path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export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JSON / CSV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$Path </a:t>
            </a:r>
            <a:r>
              <a:rPr lang="de-CH" dirty="0" err="1"/>
              <a:t>folder</a:t>
            </a:r>
            <a:endParaRPr lang="de-CH" dirty="0"/>
          </a:p>
          <a:p>
            <a:pPr lvl="1"/>
            <a:r>
              <a:rPr lang="de-CH" dirty="0"/>
              <a:t>File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pollute</a:t>
            </a:r>
            <a:r>
              <a:rPr lang="de-CH" dirty="0"/>
              <a:t> </a:t>
            </a:r>
            <a:r>
              <a:rPr lang="de-CH" dirty="0" err="1"/>
              <a:t>user's</a:t>
            </a:r>
            <a:r>
              <a:rPr lang="de-CH" dirty="0"/>
              <a:t> </a:t>
            </a:r>
            <a:r>
              <a:rPr lang="de-CH" dirty="0" err="1"/>
              <a:t>machine</a:t>
            </a:r>
            <a:endParaRPr lang="de-CH" dirty="0"/>
          </a:p>
          <a:p>
            <a:pPr lvl="1"/>
            <a:r>
              <a:rPr lang="en-US" i="1" dirty="0"/>
              <a:t> Hint: Use a test drive</a:t>
            </a:r>
            <a:endParaRPr lang="en-US" dirty="0"/>
          </a:p>
          <a:p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A242BD-8049-418C-A2AA-5BE1E10C7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Jerry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3C85E4-88E0-47C9-BD34-424627149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CH" dirty="0"/>
              <a:t>Add </a:t>
            </a:r>
            <a:r>
              <a:rPr lang="de-CH" dirty="0" err="1"/>
              <a:t>parameter</a:t>
            </a:r>
            <a:r>
              <a:rPr lang="de-CH" dirty="0"/>
              <a:t> –</a:t>
            </a:r>
            <a:r>
              <a:rPr lang="de-CH" dirty="0" err="1"/>
              <a:t>ExportFolder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Export-</a:t>
            </a:r>
            <a:r>
              <a:rPr lang="de-CH" dirty="0" err="1"/>
              <a:t>BiosData</a:t>
            </a:r>
            <a:r>
              <a:rPr lang="de-CH" dirty="0"/>
              <a:t> </a:t>
            </a:r>
          </a:p>
          <a:p>
            <a:r>
              <a:rPr lang="de-CH" dirty="0"/>
              <a:t>Parameter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accept</a:t>
            </a:r>
            <a:r>
              <a:rPr lang="de-CH" dirty="0"/>
              <a:t> a </a:t>
            </a:r>
            <a:r>
              <a:rPr lang="de-CH" dirty="0" err="1"/>
              <a:t>string</a:t>
            </a:r>
            <a:endParaRPr lang="de-CH" dirty="0"/>
          </a:p>
          <a:p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266024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9A50-9362-42C9-8EC3-7DE4E2F5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one</a:t>
            </a:r>
            <a:r>
              <a:rPr lang="de-CH" dirty="0"/>
              <a:t> possible) </a:t>
            </a:r>
            <a:r>
              <a:rPr lang="de-CH" dirty="0" err="1"/>
              <a:t>solution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BB69-EE5B-4E49-BEC1-ECA30FAC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 err="1"/>
              <a:t>tom</a:t>
            </a:r>
            <a:endParaRPr lang="de-C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F18DCC-97B7-43CF-A272-9A4C078983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2959489"/>
            <a:ext cx="4645025" cy="237412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A910-C0FB-49FE-8002-07CF2691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09804"/>
          </a:xfrm>
        </p:spPr>
        <p:txBody>
          <a:bodyPr>
            <a:normAutofit lnSpcReduction="10000"/>
          </a:bodyPr>
          <a:lstStyle/>
          <a:p>
            <a:pPr algn="ctr"/>
            <a:r>
              <a:rPr lang="de-CH" dirty="0"/>
              <a:t>Jerry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F39322-247B-44D5-9340-FF8F24C39E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80383" y="2874617"/>
            <a:ext cx="3309109" cy="31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4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51EABF-44B4-4493-85C4-0F86E195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5: Test </a:t>
            </a:r>
            <a:r>
              <a:rPr lang="de-CH" dirty="0" err="1"/>
              <a:t>drive</a:t>
            </a:r>
            <a:r>
              <a:rPr lang="de-CH" dirty="0"/>
              <a:t> </a:t>
            </a:r>
            <a:r>
              <a:rPr lang="de-CH" dirty="0" err="1"/>
              <a:t>applied</a:t>
            </a:r>
            <a:endParaRPr lang="de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8B7934-495B-4D73-BEC6-C92A88209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6635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1DEA9-D601-40DA-AB53-8B8320CC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Testdrive  </a:t>
            </a:r>
            <a:r>
              <a:rPr lang="de-CH" dirty="0" err="1"/>
              <a:t>takeaways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96386A-FE08-4F95-878F-969FE68D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Variable $Testdrive</a:t>
            </a:r>
          </a:p>
          <a:p>
            <a:r>
              <a:rPr lang="de-CH" dirty="0"/>
              <a:t>Drive </a:t>
            </a:r>
            <a:r>
              <a:rPr lang="de-CH" dirty="0" err="1"/>
              <a:t>TestDrive</a:t>
            </a:r>
            <a:r>
              <a:rPr lang="de-CH" dirty="0"/>
              <a:t>:</a:t>
            </a:r>
          </a:p>
          <a:p>
            <a:r>
              <a:rPr lang="de-CH" dirty="0" err="1"/>
              <a:t>Scope</a:t>
            </a:r>
            <a:r>
              <a:rPr lang="de-CH" dirty="0"/>
              <a:t> -&gt; </a:t>
            </a:r>
            <a:r>
              <a:rPr lang="de-CH" dirty="0" err="1"/>
              <a:t>Describe</a:t>
            </a:r>
            <a:r>
              <a:rPr lang="de-CH" dirty="0"/>
              <a:t> </a:t>
            </a:r>
            <a:r>
              <a:rPr lang="de-CH" dirty="0" err="1"/>
              <a:t>blocks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143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9F740-F908-4614-9D38-2236AB6A4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Caffe</a:t>
            </a:r>
            <a:r>
              <a:rPr lang="de-CH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1F8763-A058-42B1-AD94-C1BEC29A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Une</a:t>
            </a:r>
            <a:r>
              <a:rPr lang="de-CH" dirty="0"/>
              <a:t> pause </a:t>
            </a:r>
            <a:r>
              <a:rPr lang="de-CH" dirty="0" err="1"/>
              <a:t>bien</a:t>
            </a:r>
            <a:r>
              <a:rPr lang="de-CH" dirty="0"/>
              <a:t> </a:t>
            </a:r>
            <a:r>
              <a:rPr lang="de-CH" dirty="0" err="1"/>
              <a:t>Méritée</a:t>
            </a:r>
            <a:r>
              <a:rPr lang="de-CH" dirty="0"/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14969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Mocking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5635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142-9959-4320-9017-D4506805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test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D3D-2F63-48AD-9D14-56C506061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block </a:t>
            </a:r>
            <a:r>
              <a:rPr lang="de-CH" dirty="0" err="1"/>
              <a:t>of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:</a:t>
            </a:r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validate</a:t>
            </a:r>
            <a:r>
              <a:rPr lang="de-CH" dirty="0"/>
              <a:t> a </a:t>
            </a:r>
            <a:r>
              <a:rPr lang="de-CH" dirty="0" err="1"/>
              <a:t>given</a:t>
            </a:r>
            <a:r>
              <a:rPr lang="de-CH" dirty="0"/>
              <a:t> </a:t>
            </a:r>
            <a:r>
              <a:rPr lang="de-CH" dirty="0" err="1"/>
              <a:t>situation</a:t>
            </a:r>
            <a:r>
              <a:rPr lang="de-CH" dirty="0"/>
              <a:t> / </a:t>
            </a:r>
            <a:r>
              <a:rPr lang="de-CH" dirty="0" err="1"/>
              <a:t>state</a:t>
            </a:r>
            <a:endParaRPr lang="de-CH" dirty="0"/>
          </a:p>
          <a:p>
            <a:pPr lvl="1"/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automatic</a:t>
            </a:r>
            <a:endParaRPr lang="de-CH" dirty="0"/>
          </a:p>
          <a:p>
            <a:pPr lvl="1"/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build</a:t>
            </a:r>
            <a:r>
              <a:rPr lang="de-CH" dirty="0"/>
              <a:t> </a:t>
            </a:r>
            <a:r>
              <a:rPr lang="de-CH" b="1" dirty="0" err="1"/>
              <a:t>trust</a:t>
            </a:r>
            <a:endParaRPr lang="de-CH" dirty="0"/>
          </a:p>
          <a:p>
            <a:pPr lvl="1"/>
            <a:r>
              <a:rPr lang="de-CH" dirty="0" err="1"/>
              <a:t>Basically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: $True / $</a:t>
            </a:r>
            <a:r>
              <a:rPr lang="de-CH" dirty="0" err="1"/>
              <a:t>False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0744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mocking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517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6: </a:t>
            </a:r>
            <a:r>
              <a:rPr lang="de-CH" dirty="0" err="1"/>
              <a:t>Mocking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6</a:t>
            </a:r>
          </a:p>
        </p:txBody>
      </p:sp>
    </p:spTree>
    <p:extLst>
      <p:ext uri="{BB962C8B-B14F-4D97-AF65-F5344CB8AC3E}">
        <p14:creationId xmlns:p14="http://schemas.microsoft.com/office/powerpoint/2010/main" val="1487407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mocks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880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Passthru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0781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DB6312-76A9-426D-B856-D0390E11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Returning</a:t>
            </a:r>
            <a:r>
              <a:rPr lang="de-CH" dirty="0"/>
              <a:t> </a:t>
            </a:r>
            <a:r>
              <a:rPr lang="de-CH" dirty="0" err="1"/>
              <a:t>objects</a:t>
            </a:r>
            <a:endParaRPr lang="de-C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35D809-4C57-4533-A13F-DFD54EBE8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867" y="2016125"/>
            <a:ext cx="9496591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38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7: </a:t>
            </a:r>
            <a:r>
              <a:rPr lang="de-CH" dirty="0" err="1"/>
              <a:t>Passthru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7</a:t>
            </a:r>
          </a:p>
        </p:txBody>
      </p:sp>
    </p:spTree>
    <p:extLst>
      <p:ext uri="{BB962C8B-B14F-4D97-AF65-F5344CB8AC3E}">
        <p14:creationId xmlns:p14="http://schemas.microsoft.com/office/powerpoint/2010/main" val="3323166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Passthru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066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Show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58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8: Show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8</a:t>
            </a:r>
          </a:p>
        </p:txBody>
      </p:sp>
    </p:spTree>
    <p:extLst>
      <p:ext uri="{BB962C8B-B14F-4D97-AF65-F5344CB8AC3E}">
        <p14:creationId xmlns:p14="http://schemas.microsoft.com/office/powerpoint/2010/main" val="2024026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Where</a:t>
            </a:r>
            <a:r>
              <a:rPr lang="de-CH" dirty="0"/>
              <a:t> do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think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use</a:t>
            </a:r>
            <a:r>
              <a:rPr lang="de-CH"/>
              <a:t> Show?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95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8AE2-B683-4554-B7D7-82C97921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2F4A-880A-4B26-9861-F8D81B0C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Every </a:t>
            </a:r>
            <a:r>
              <a:rPr lang="de-CH" dirty="0" err="1"/>
              <a:t>language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it's</a:t>
            </a:r>
            <a:r>
              <a:rPr lang="de-CH" dirty="0"/>
              <a:t> </a:t>
            </a:r>
            <a:r>
              <a:rPr lang="de-CH" dirty="0" err="1"/>
              <a:t>testing</a:t>
            </a:r>
            <a:r>
              <a:rPr lang="de-CH" dirty="0"/>
              <a:t> </a:t>
            </a:r>
            <a:r>
              <a:rPr lang="de-CH" dirty="0" err="1"/>
              <a:t>framework</a:t>
            </a:r>
            <a:r>
              <a:rPr lang="de-CH" dirty="0"/>
              <a:t>(s)</a:t>
            </a:r>
          </a:p>
          <a:p>
            <a:pPr lvl="1"/>
            <a:r>
              <a:rPr lang="de-CH" dirty="0"/>
              <a:t>Ruby: </a:t>
            </a:r>
            <a:r>
              <a:rPr lang="de-CH" dirty="0" err="1"/>
              <a:t>Rspec,Shoulda,Test</a:t>
            </a:r>
            <a:r>
              <a:rPr lang="de-CH" dirty="0"/>
              <a:t>::Unit</a:t>
            </a:r>
          </a:p>
          <a:p>
            <a:pPr lvl="1"/>
            <a:r>
              <a:rPr lang="de-CH" dirty="0"/>
              <a:t>Java: </a:t>
            </a:r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Selenium</a:t>
            </a:r>
            <a:endParaRPr lang="de-CH" dirty="0"/>
          </a:p>
          <a:p>
            <a:pPr lvl="1"/>
            <a:r>
              <a:rPr lang="de-CH" dirty="0" err="1"/>
              <a:t>Csharp</a:t>
            </a:r>
            <a:r>
              <a:rPr lang="de-CH" dirty="0"/>
              <a:t>: </a:t>
            </a:r>
            <a:r>
              <a:rPr lang="de-CH" dirty="0" err="1"/>
              <a:t>Nunit,Xunit</a:t>
            </a:r>
            <a:endParaRPr lang="de-CH" dirty="0"/>
          </a:p>
          <a:p>
            <a:pPr lvl="1"/>
            <a:r>
              <a:rPr lang="de-CH" dirty="0"/>
              <a:t>PowerShell: </a:t>
            </a:r>
            <a:r>
              <a:rPr lang="de-CH" dirty="0" err="1"/>
              <a:t>Pester,PSUnit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125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 err="1"/>
              <a:t>exporting</a:t>
            </a:r>
            <a:r>
              <a:rPr lang="de-CH" dirty="0"/>
              <a:t>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1242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CE094E-59E3-42B2-9951-8B72C2ED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AA504-DB19-483B-A6ED-A2B16E37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Exporting</a:t>
            </a:r>
            <a:r>
              <a:rPr lang="de-CH" dirty="0"/>
              <a:t> Tests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allow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persists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</a:t>
            </a:r>
            <a:r>
              <a:rPr lang="de-CH" dirty="0" err="1"/>
              <a:t>results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time.</a:t>
            </a:r>
          </a:p>
          <a:p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standard</a:t>
            </a:r>
            <a:r>
              <a:rPr lang="de-CH" dirty="0"/>
              <a:t> Test </a:t>
            </a:r>
            <a:r>
              <a:rPr lang="de-CH" dirty="0" err="1"/>
              <a:t>format</a:t>
            </a: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read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most</a:t>
            </a:r>
            <a:r>
              <a:rPr lang="de-CH" dirty="0"/>
              <a:t> </a:t>
            </a:r>
            <a:r>
              <a:rPr lang="de-CH" dirty="0" err="1"/>
              <a:t>standard</a:t>
            </a:r>
            <a:r>
              <a:rPr lang="de-CH" dirty="0"/>
              <a:t> CI </a:t>
            </a:r>
            <a:r>
              <a:rPr lang="de-CH" dirty="0" err="1"/>
              <a:t>platforms</a:t>
            </a:r>
            <a:r>
              <a:rPr lang="de-CH" dirty="0"/>
              <a:t> (Jenkins, </a:t>
            </a:r>
            <a:r>
              <a:rPr lang="de-CH" dirty="0" err="1"/>
              <a:t>Appveyor,Travis,Azure</a:t>
            </a:r>
            <a:r>
              <a:rPr lang="de-CH" dirty="0"/>
              <a:t> </a:t>
            </a:r>
            <a:r>
              <a:rPr lang="de-CH" dirty="0" err="1"/>
              <a:t>Devops</a:t>
            </a:r>
            <a:r>
              <a:rPr lang="de-CH" dirty="0"/>
              <a:t>, </a:t>
            </a:r>
            <a:r>
              <a:rPr lang="de-CH" dirty="0" err="1"/>
              <a:t>Gitlab</a:t>
            </a:r>
            <a:r>
              <a:rPr lang="de-CH" dirty="0"/>
              <a:t>(?))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61633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653-9477-45EE-B605-5E7AD119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 9: </a:t>
            </a:r>
            <a:r>
              <a:rPr lang="de-CH" dirty="0" err="1"/>
              <a:t>Nunit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634E7-4C07-4324-86B0-530CB853A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Part 9</a:t>
            </a:r>
          </a:p>
        </p:txBody>
      </p:sp>
    </p:spTree>
    <p:extLst>
      <p:ext uri="{BB962C8B-B14F-4D97-AF65-F5344CB8AC3E}">
        <p14:creationId xmlns:p14="http://schemas.microsoft.com/office/powerpoint/2010/main" val="1170555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E7D00-79A6-4BBC-85F4-50DCBBE4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Pair </a:t>
            </a:r>
            <a:r>
              <a:rPr lang="de-CH" dirty="0" err="1"/>
              <a:t>programming</a:t>
            </a:r>
            <a:r>
              <a:rPr lang="de-CH" dirty="0"/>
              <a:t>: Laurel &amp; Hardy Style!</a:t>
            </a:r>
          </a:p>
        </p:txBody>
      </p:sp>
      <p:pic>
        <p:nvPicPr>
          <p:cNvPr id="1026" name="Picture 2" descr="RÃ©sultat de recherche d'images pour &quot;laurel et hardy png&quot;">
            <a:extLst>
              <a:ext uri="{FF2B5EF4-FFF2-40B4-BE49-F238E27FC236}">
                <a16:creationId xmlns:a16="http://schemas.microsoft.com/office/drawing/2014/main" id="{AAE182E5-7F28-4FA0-B913-048F807EC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62" y="2106742"/>
            <a:ext cx="5749396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16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8DB269-C1C5-46D1-92BC-A7B8F37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Laurel &amp; Hardy: Printers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73E0DF-CCEF-4C2E-9D4F-7EEF003B8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Laurel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DBDC24-4AC2-4139-9432-FCC738BB0D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Create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1 (Test must fail)</a:t>
            </a:r>
          </a:p>
          <a:p>
            <a:pPr lvl="1"/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contain</a:t>
            </a:r>
            <a:r>
              <a:rPr lang="de-CH" dirty="0"/>
              <a:t> </a:t>
            </a:r>
            <a:r>
              <a:rPr lang="de-CH" dirty="0" err="1"/>
              <a:t>printers</a:t>
            </a:r>
            <a:r>
              <a:rPr lang="de-CH" dirty="0"/>
              <a:t> (Location)</a:t>
            </a:r>
          </a:p>
          <a:p>
            <a:r>
              <a:rPr lang="de-CH" dirty="0"/>
              <a:t>Create </a:t>
            </a:r>
            <a:r>
              <a:rPr lang="de-CH" dirty="0" err="1"/>
              <a:t>Function</a:t>
            </a:r>
            <a:r>
              <a:rPr lang="de-CH" dirty="0"/>
              <a:t> 2 (Test must pass)</a:t>
            </a:r>
          </a:p>
          <a:p>
            <a:endParaRPr lang="de-CH" dirty="0"/>
          </a:p>
          <a:p>
            <a:r>
              <a:rPr lang="de-CH" dirty="0" err="1"/>
              <a:t>Hide</a:t>
            </a:r>
            <a:r>
              <a:rPr lang="de-CH" dirty="0"/>
              <a:t> </a:t>
            </a:r>
            <a:r>
              <a:rPr lang="de-CH" dirty="0" err="1"/>
              <a:t>output</a:t>
            </a:r>
            <a:r>
              <a:rPr lang="de-CH" dirty="0"/>
              <a:t>, </a:t>
            </a:r>
            <a:r>
              <a:rPr lang="de-CH" dirty="0" err="1"/>
              <a:t>export</a:t>
            </a:r>
            <a:r>
              <a:rPr lang="de-CH" dirty="0"/>
              <a:t> </a:t>
            </a:r>
            <a:r>
              <a:rPr lang="de-CH" dirty="0" err="1"/>
              <a:t>NunitXML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Tip</a:t>
            </a:r>
            <a:r>
              <a:rPr lang="de-CH" dirty="0"/>
              <a:t>: Win32_Printer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FFCF81-30B2-434F-9378-0570C5C3D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Hardy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A8F408-7EE2-49B0-8EDD-6EFF872D46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/>
              <a:t>Create </a:t>
            </a:r>
            <a:r>
              <a:rPr lang="de-CH" dirty="0" err="1"/>
              <a:t>function</a:t>
            </a:r>
            <a:r>
              <a:rPr lang="de-CH" dirty="0"/>
              <a:t> 1 (Test must pass)</a:t>
            </a:r>
          </a:p>
          <a:p>
            <a:pPr lvl="1"/>
            <a:r>
              <a:rPr lang="de-CH" dirty="0"/>
              <a:t>Return a </a:t>
            </a:r>
            <a:r>
              <a:rPr lang="de-CH" dirty="0" err="1"/>
              <a:t>list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attached</a:t>
            </a:r>
            <a:r>
              <a:rPr lang="de-CH" dirty="0"/>
              <a:t> </a:t>
            </a:r>
            <a:r>
              <a:rPr lang="de-CH" dirty="0" err="1"/>
              <a:t>printers</a:t>
            </a:r>
            <a:endParaRPr lang="de-CH" dirty="0"/>
          </a:p>
          <a:p>
            <a:r>
              <a:rPr lang="de-CH" dirty="0"/>
              <a:t>Create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2 (Test must fail)</a:t>
            </a:r>
          </a:p>
          <a:p>
            <a:pPr lvl="1"/>
            <a:r>
              <a:rPr lang="de-CH" dirty="0"/>
              <a:t>Add </a:t>
            </a:r>
            <a:r>
              <a:rPr lang="de-CH" dirty="0" err="1"/>
              <a:t>ability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list</a:t>
            </a:r>
            <a:r>
              <a:rPr lang="de-CH" dirty="0"/>
              <a:t> network </a:t>
            </a:r>
            <a:r>
              <a:rPr lang="de-CH" dirty="0" err="1"/>
              <a:t>printers</a:t>
            </a:r>
            <a:r>
              <a:rPr lang="de-CH" dirty="0"/>
              <a:t> </a:t>
            </a:r>
            <a:r>
              <a:rPr lang="de-CH" dirty="0" err="1"/>
              <a:t>only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Analyze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tests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NunitXML</a:t>
            </a:r>
            <a:r>
              <a:rPr lang="de-CH" dirty="0"/>
              <a:t> (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powershell</a:t>
            </a:r>
            <a:r>
              <a:rPr lang="de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431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89788-8C3E-4E85-8C16-024CD7306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Discussion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8AEAD-D972-4760-8DB2-B84C3297D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do </a:t>
            </a:r>
            <a:r>
              <a:rPr lang="de-CH" dirty="0" err="1"/>
              <a:t>exporting</a:t>
            </a:r>
            <a:r>
              <a:rPr lang="de-CH" dirty="0"/>
              <a:t> </a:t>
            </a:r>
            <a:r>
              <a:rPr lang="de-CH" dirty="0" err="1"/>
              <a:t>test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</a:t>
            </a:r>
            <a:r>
              <a:rPr lang="de-CH" dirty="0" err="1"/>
              <a:t>file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?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drawback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working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Nunit</a:t>
            </a:r>
            <a:r>
              <a:rPr lang="de-CH" dirty="0"/>
              <a:t> XML </a:t>
            </a:r>
            <a:r>
              <a:rPr lang="de-CH" dirty="0" err="1"/>
              <a:t>files</a:t>
            </a:r>
            <a:r>
              <a:rPr lang="de-CH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0668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BD2-2DF5-4D94-AFD6-ED4EF04B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Advanced</a:t>
            </a:r>
            <a:r>
              <a:rPr lang="de-CH" dirty="0"/>
              <a:t> </a:t>
            </a:r>
            <a:r>
              <a:rPr lang="de-CH" dirty="0" err="1"/>
              <a:t>Pester</a:t>
            </a:r>
            <a:r>
              <a:rPr lang="de-CH" dirty="0"/>
              <a:t> </a:t>
            </a:r>
            <a:r>
              <a:rPr lang="de-CH" dirty="0" err="1"/>
              <a:t>concepts</a:t>
            </a:r>
            <a:r>
              <a:rPr lang="de-CH" dirty="0"/>
              <a:t>:</a:t>
            </a:r>
            <a:br>
              <a:rPr lang="de-CH" dirty="0"/>
            </a:br>
            <a:r>
              <a:rPr lang="de-CH" dirty="0" err="1"/>
              <a:t>POSHNunitXML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BB81-2D9A-401A-B4AC-5D39DD0EB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NunitXML</a:t>
            </a:r>
            <a:r>
              <a:rPr lang="de-CH" dirty="0"/>
              <a:t>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202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6F71-4C0A-439B-9DAC-5FAD56B2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POSHNUNINTXML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B95D-E4CA-4CC9-9E1B-1FBD85BEC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https://github.com/Stephanevg/PoshNunitXML</a:t>
            </a:r>
            <a:r>
              <a:rPr lang="de-CH" dirty="0"/>
              <a:t> </a:t>
            </a:r>
          </a:p>
          <a:p>
            <a:r>
              <a:rPr lang="de-CH" dirty="0"/>
              <a:t>Open Source Module I </a:t>
            </a:r>
            <a:r>
              <a:rPr lang="de-CH" dirty="0" err="1"/>
              <a:t>wrote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convert</a:t>
            </a:r>
            <a:r>
              <a:rPr lang="de-CH" dirty="0"/>
              <a:t> </a:t>
            </a:r>
            <a:r>
              <a:rPr lang="de-CH" dirty="0" err="1"/>
              <a:t>NunitXML</a:t>
            </a:r>
            <a:r>
              <a:rPr lang="de-CH" dirty="0"/>
              <a:t> back </a:t>
            </a:r>
            <a:r>
              <a:rPr lang="de-CH" dirty="0" err="1"/>
              <a:t>into</a:t>
            </a:r>
            <a:r>
              <a:rPr lang="de-CH" dirty="0"/>
              <a:t> an </a:t>
            </a:r>
            <a:r>
              <a:rPr lang="de-CH" dirty="0" err="1"/>
              <a:t>usable</a:t>
            </a:r>
            <a:r>
              <a:rPr lang="de-CH" dirty="0"/>
              <a:t> </a:t>
            </a:r>
            <a:r>
              <a:rPr lang="de-CH" dirty="0" err="1"/>
              <a:t>object</a:t>
            </a:r>
            <a:endParaRPr lang="de-CH" dirty="0"/>
          </a:p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based</a:t>
            </a:r>
            <a:endParaRPr lang="de-CH" dirty="0"/>
          </a:p>
          <a:p>
            <a:r>
              <a:rPr lang="de-CH" dirty="0" err="1"/>
              <a:t>Requires</a:t>
            </a:r>
            <a:r>
              <a:rPr lang="de-CH" dirty="0"/>
              <a:t> </a:t>
            </a:r>
            <a:r>
              <a:rPr lang="de-CH" dirty="0" err="1"/>
              <a:t>Powershell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 5.1</a:t>
            </a:r>
          </a:p>
        </p:txBody>
      </p:sp>
    </p:spTree>
    <p:extLst>
      <p:ext uri="{BB962C8B-B14F-4D97-AF65-F5344CB8AC3E}">
        <p14:creationId xmlns:p14="http://schemas.microsoft.com/office/powerpoint/2010/main" val="2970272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8088-C79C-4FEE-AA77-F7FE5A01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Honorable </a:t>
            </a:r>
            <a:r>
              <a:rPr lang="de-CH" dirty="0" err="1"/>
              <a:t>mentions</a:t>
            </a:r>
            <a:r>
              <a:rPr lang="de-CH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E144-F12A-4224-B9B7-D43A09A9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InModuleScope</a:t>
            </a:r>
            <a:endParaRPr lang="de-CH" dirty="0"/>
          </a:p>
          <a:p>
            <a:r>
              <a:rPr lang="de-CH" dirty="0" err="1"/>
              <a:t>BeforeEach</a:t>
            </a:r>
            <a:endParaRPr lang="de-CH" dirty="0"/>
          </a:p>
          <a:p>
            <a:r>
              <a:rPr lang="de-CH" dirty="0" err="1"/>
              <a:t>AfterEach</a:t>
            </a:r>
            <a:endParaRPr lang="de-CH" dirty="0"/>
          </a:p>
          <a:p>
            <a:r>
              <a:rPr lang="de-CH" dirty="0" err="1"/>
              <a:t>TestCases</a:t>
            </a:r>
            <a:endParaRPr lang="de-CH" dirty="0"/>
          </a:p>
          <a:p>
            <a:r>
              <a:rPr lang="de-CH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1885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B813E8-756C-4470-8E83-4275EA0B4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Test?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CF8022-CA50-4278-AA0E-45A3B454B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Why</a:t>
            </a:r>
            <a:r>
              <a:rPr lang="de-CH" dirty="0"/>
              <a:t> not?</a:t>
            </a:r>
          </a:p>
        </p:txBody>
      </p:sp>
    </p:spTree>
    <p:extLst>
      <p:ext uri="{BB962C8B-B14F-4D97-AF65-F5344CB8AC3E}">
        <p14:creationId xmlns:p14="http://schemas.microsoft.com/office/powerpoint/2010/main" val="18864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3384-E2DA-4D25-9F1F-3748135C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6F31-5A98-4A23-A7EF-DCB8E014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 </a:t>
            </a:r>
            <a:r>
              <a:rPr lang="de-CH" dirty="0" err="1"/>
              <a:t>every</a:t>
            </a:r>
            <a:r>
              <a:rPr lang="de-CH" dirty="0"/>
              <a:t> (</a:t>
            </a:r>
            <a:r>
              <a:rPr lang="de-CH" dirty="0" err="1"/>
              <a:t>edge</a:t>
            </a:r>
            <a:r>
              <a:rPr lang="de-CH" dirty="0"/>
              <a:t>)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 err="1"/>
              <a:t>Avoid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(</a:t>
            </a:r>
            <a:r>
              <a:rPr lang="de-CH" dirty="0" err="1"/>
              <a:t>Introducing</a:t>
            </a:r>
            <a:r>
              <a:rPr lang="de-CH" dirty="0"/>
              <a:t> </a:t>
            </a:r>
            <a:r>
              <a:rPr lang="de-CH" dirty="0" err="1"/>
              <a:t>bugs</a:t>
            </a:r>
            <a:r>
              <a:rPr lang="de-CH" dirty="0"/>
              <a:t> </a:t>
            </a:r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adding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)</a:t>
            </a:r>
          </a:p>
          <a:p>
            <a:r>
              <a:rPr lang="de-CH" dirty="0" err="1"/>
              <a:t>Ensures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cohesion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system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13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4319-AAE5-4275-BE52-55F764C7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TRUSt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A5D4-FC7C-4257-8D5D-E4E044A6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trust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expected</a:t>
            </a:r>
            <a:endParaRPr lang="de-CH" dirty="0"/>
          </a:p>
          <a:p>
            <a:r>
              <a:rPr lang="de-CH" dirty="0" err="1"/>
              <a:t>Trusting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your</a:t>
            </a:r>
            <a:r>
              <a:rPr lang="de-CH" dirty="0"/>
              <a:t> last </a:t>
            </a:r>
            <a:r>
              <a:rPr lang="de-CH" dirty="0" err="1"/>
              <a:t>modification</a:t>
            </a:r>
            <a:r>
              <a:rPr lang="de-CH" dirty="0"/>
              <a:t> </a:t>
            </a:r>
            <a:r>
              <a:rPr lang="de-CH" dirty="0" err="1"/>
              <a:t>didn't</a:t>
            </a:r>
            <a:r>
              <a:rPr lang="de-CH" dirty="0"/>
              <a:t> break </a:t>
            </a:r>
            <a:r>
              <a:rPr lang="de-CH" dirty="0" err="1"/>
              <a:t>anything</a:t>
            </a:r>
            <a:endParaRPr lang="de-CH" dirty="0"/>
          </a:p>
          <a:p>
            <a:r>
              <a:rPr lang="de-CH" dirty="0"/>
              <a:t>Trust </a:t>
            </a:r>
            <a:r>
              <a:rPr lang="de-CH" dirty="0" err="1"/>
              <a:t>the</a:t>
            </a:r>
            <a:r>
              <a:rPr lang="de-CH" dirty="0"/>
              <a:t> code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another</a:t>
            </a:r>
            <a:r>
              <a:rPr lang="de-CH" dirty="0"/>
              <a:t> </a:t>
            </a:r>
            <a:r>
              <a:rPr lang="de-CH" dirty="0" err="1"/>
              <a:t>repo</a:t>
            </a:r>
            <a:r>
              <a:rPr lang="de-CH" dirty="0"/>
              <a:t>,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bug</a:t>
            </a:r>
            <a:r>
              <a:rPr lang="de-CH" dirty="0"/>
              <a:t> </a:t>
            </a:r>
            <a:r>
              <a:rPr lang="de-CH" dirty="0" err="1"/>
              <a:t>free</a:t>
            </a:r>
            <a:r>
              <a:rPr lang="de-CH" dirty="0"/>
              <a:t> (…)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79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BC1B3E-0D8E-474E-9D92-FFA251C75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Pester</a:t>
            </a:r>
            <a:r>
              <a:rPr lang="de-CH" dirty="0"/>
              <a:t> – The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AC8F06F-DD92-4C51-86CE-471AA6F7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Syntax + Use </a:t>
            </a:r>
            <a:r>
              <a:rPr lang="de-CH" dirty="0" err="1"/>
              <a:t>cases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49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EC51-FCAE-4176-850C-C1280A94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11938-980A-43B3-B1FE-50B36820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Current</a:t>
            </a:r>
            <a:r>
              <a:rPr lang="de-CH" dirty="0"/>
              <a:t>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version</a:t>
            </a:r>
            <a:r>
              <a:rPr lang="de-CH" dirty="0"/>
              <a:t>: v4.4.2</a:t>
            </a:r>
          </a:p>
          <a:p>
            <a:r>
              <a:rPr lang="de-CH" dirty="0" err="1"/>
              <a:t>Shiped</a:t>
            </a:r>
            <a:r>
              <a:rPr lang="de-CH" dirty="0"/>
              <a:t> in Windows OS :</a:t>
            </a:r>
          </a:p>
          <a:p>
            <a:pPr lvl="1"/>
            <a:r>
              <a:rPr lang="de-CH" dirty="0"/>
              <a:t>Windows 10</a:t>
            </a:r>
          </a:p>
          <a:p>
            <a:pPr lvl="1"/>
            <a:r>
              <a:rPr lang="de-CH" dirty="0"/>
              <a:t>Windows Server 2016 (v3.3.4)</a:t>
            </a:r>
          </a:p>
          <a:p>
            <a:r>
              <a:rPr lang="de-CH" dirty="0" err="1"/>
              <a:t>Install</a:t>
            </a:r>
            <a:r>
              <a:rPr lang="de-CH" dirty="0"/>
              <a:t>-module </a:t>
            </a:r>
            <a:r>
              <a:rPr lang="de-CH" dirty="0" err="1"/>
              <a:t>Pester</a:t>
            </a:r>
            <a:endParaRPr lang="de-CH" dirty="0"/>
          </a:p>
          <a:p>
            <a:r>
              <a:rPr lang="de-CH" dirty="0"/>
              <a:t>Download </a:t>
            </a:r>
            <a:r>
              <a:rPr lang="de-CH" dirty="0" err="1"/>
              <a:t>latest</a:t>
            </a:r>
            <a:r>
              <a:rPr lang="de-CH" dirty="0"/>
              <a:t> </a:t>
            </a:r>
            <a:r>
              <a:rPr lang="de-CH" dirty="0" err="1"/>
              <a:t>release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>
                <a:hlinkClick r:id="rId2"/>
              </a:rPr>
              <a:t>https://github.com/pester/Pester/releases</a:t>
            </a:r>
            <a:r>
              <a:rPr lang="de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539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784</Words>
  <Application>Microsoft Office PowerPoint</Application>
  <PresentationFormat>Widescreen</PresentationFormat>
  <Paragraphs>166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Gill Sans MT</vt:lpstr>
      <vt:lpstr>Gallery</vt:lpstr>
      <vt:lpstr>Introduction to pester</vt:lpstr>
      <vt:lpstr>Stephane van gulick</vt:lpstr>
      <vt:lpstr>What is a test?</vt:lpstr>
      <vt:lpstr>Testing frameworks</vt:lpstr>
      <vt:lpstr>Why Test?</vt:lpstr>
      <vt:lpstr>Quality</vt:lpstr>
      <vt:lpstr>TRUSt</vt:lpstr>
      <vt:lpstr>Pester – The code</vt:lpstr>
      <vt:lpstr>Installation</vt:lpstr>
      <vt:lpstr>Demo 1: our first test</vt:lpstr>
      <vt:lpstr>Base test (Using F5)</vt:lpstr>
      <vt:lpstr>base test (Invoke-Pester)</vt:lpstr>
      <vt:lpstr>Base keywords</vt:lpstr>
      <vt:lpstr>Demo2: Syntax explained</vt:lpstr>
      <vt:lpstr>Assertions</vt:lpstr>
      <vt:lpstr>Demo 3</vt:lpstr>
      <vt:lpstr>Pair programming: Coca Cola Style (!!)</vt:lpstr>
      <vt:lpstr>Coca cola</vt:lpstr>
      <vt:lpstr>(One possible) Solution</vt:lpstr>
      <vt:lpstr>Discussion</vt:lpstr>
      <vt:lpstr>Advanced Pester concepts</vt:lpstr>
      <vt:lpstr>Demo 4: Test drive</vt:lpstr>
      <vt:lpstr>Pair programming: Tom &amp; Jerry style(!!)</vt:lpstr>
      <vt:lpstr>Tom &amp; Jerry</vt:lpstr>
      <vt:lpstr>(one possible) solution</vt:lpstr>
      <vt:lpstr>Demo 5: Test drive applied</vt:lpstr>
      <vt:lpstr>Testdrive  takeaways</vt:lpstr>
      <vt:lpstr>Caffe?</vt:lpstr>
      <vt:lpstr>Advanced Pester concepts</vt:lpstr>
      <vt:lpstr>Discussion</vt:lpstr>
      <vt:lpstr>Demo 6: Mocking</vt:lpstr>
      <vt:lpstr>Discussion</vt:lpstr>
      <vt:lpstr>Advanced Pester concepts</vt:lpstr>
      <vt:lpstr>Returning objects</vt:lpstr>
      <vt:lpstr>Demo 7: Passthru</vt:lpstr>
      <vt:lpstr>Discussion</vt:lpstr>
      <vt:lpstr>Advanced Pester concepts</vt:lpstr>
      <vt:lpstr>Demo 8: Show</vt:lpstr>
      <vt:lpstr>Discussion</vt:lpstr>
      <vt:lpstr>Advanced Pester concepts: exporting Tests</vt:lpstr>
      <vt:lpstr>NunitXML</vt:lpstr>
      <vt:lpstr>Demo 9: Nunit</vt:lpstr>
      <vt:lpstr>Pair programming: Laurel &amp; Hardy Style!</vt:lpstr>
      <vt:lpstr>Laurel &amp; Hardy: Printers</vt:lpstr>
      <vt:lpstr>Discussion</vt:lpstr>
      <vt:lpstr>Advanced Pester concepts: POSHNunitXML</vt:lpstr>
      <vt:lpstr>POSHNUNINTXML</vt:lpstr>
      <vt:lpstr>Honorable mentions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pester</dc:title>
  <dc:creator>Van Gulick Stéphane, INI-ONE-CIS-SDI-WOE</dc:creator>
  <cp:lastModifiedBy>Van Gulick Stéphane, INI-ONE-CIS-SDI-WOE</cp:lastModifiedBy>
  <cp:revision>1</cp:revision>
  <dcterms:created xsi:type="dcterms:W3CDTF">2018-12-02T09:37:53Z</dcterms:created>
  <dcterms:modified xsi:type="dcterms:W3CDTF">2018-12-03T14:20:33Z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Stephane.VanGulick@swisscom.com</vt:lpwstr>
  </property>
  <property fmtid="{D5CDD505-2E9C-101B-9397-08002B2CF9AE}" pid="5" name="MSIP_Label_2e1fccfb-80ca-4fe1-a574-1516544edb53_SetDate">
    <vt:lpwstr>2018-12-02T16:15:37.8629294Z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