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24" d="100"/>
          <a:sy n="124" d="100"/>
        </p:scale>
        <p:origin x="84" y="1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635646"/>
            <a:ext cx="8424935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Remoting Deep Dive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508104" y="4083918"/>
            <a:ext cx="31237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Intermediate/Advanced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BBFA-0162-4188-AA57-3D90C29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FEAC-B1DD-4A86-BCA2-713DF800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PowerShell Remoting Fundamentals</a:t>
            </a:r>
          </a:p>
          <a:p>
            <a:r>
              <a:rPr lang="en-US" sz="2800" dirty="0"/>
              <a:t>Using Disconnected Sessions	</a:t>
            </a:r>
          </a:p>
          <a:p>
            <a:r>
              <a:rPr lang="en-US" sz="2800" dirty="0"/>
              <a:t>Handling the 2</a:t>
            </a:r>
            <a:r>
              <a:rPr lang="en-US" sz="2800" baseline="30000" dirty="0"/>
              <a:t>nd</a:t>
            </a:r>
            <a:r>
              <a:rPr lang="en-US" sz="2800" dirty="0"/>
              <a:t> hop </a:t>
            </a:r>
          </a:p>
          <a:p>
            <a:r>
              <a:rPr lang="en-US" sz="2800" dirty="0"/>
              <a:t>Configuring Remoting with SSL</a:t>
            </a:r>
          </a:p>
          <a:p>
            <a:r>
              <a:rPr lang="en-US" sz="2800" dirty="0"/>
              <a:t>Cross-Platform Remoting</a:t>
            </a:r>
          </a:p>
          <a:p>
            <a:r>
              <a:rPr lang="en-US" sz="2800" dirty="0"/>
              <a:t>Just Enough Administration</a:t>
            </a:r>
          </a:p>
          <a:p>
            <a:r>
              <a:rPr lang="en-US" sz="2800" dirty="0"/>
              <a:t>Your Remoting Questions Answered</a:t>
            </a:r>
          </a:p>
        </p:txBody>
      </p:sp>
    </p:spTree>
    <p:extLst>
      <p:ext uri="{BB962C8B-B14F-4D97-AF65-F5344CB8AC3E}">
        <p14:creationId xmlns:p14="http://schemas.microsoft.com/office/powerpoint/2010/main" val="39341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0B4E-FABE-4582-AC20-40EA3197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4289-194A-4999-9ABF-00E1D790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slides</a:t>
            </a:r>
          </a:p>
          <a:p>
            <a:r>
              <a:rPr lang="en-US" dirty="0"/>
              <a:t>Maximum demos</a:t>
            </a:r>
          </a:p>
          <a:p>
            <a:r>
              <a:rPr lang="en-US" dirty="0"/>
              <a:t>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2990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66</Words>
  <Application>Microsoft Office PowerPoint</Application>
  <PresentationFormat>On-screen Show (16:9)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Agenda</vt:lpstr>
      <vt:lpstr>Expectations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141</cp:revision>
  <dcterms:created xsi:type="dcterms:W3CDTF">2012-12-07T00:48:42Z</dcterms:created>
  <dcterms:modified xsi:type="dcterms:W3CDTF">2019-10-28T14:07:04Z</dcterms:modified>
</cp:coreProperties>
</file>