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58" r:id="rId3"/>
    <p:sldId id="260" r:id="rId4"/>
    <p:sldId id="261" r:id="rId5"/>
    <p:sldId id="259" r:id="rId6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34587" autoAdjust="0"/>
    <p:restoredTop sz="94628" autoAdjust="0"/>
  </p:normalViewPr>
  <p:slideViewPr>
    <p:cSldViewPr>
      <p:cViewPr varScale="1">
        <p:scale>
          <a:sx n="110" d="100"/>
          <a:sy n="110" d="100"/>
        </p:scale>
        <p:origin x="77" y="1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20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650874" y="1635646"/>
            <a:ext cx="7313613" cy="10287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PowerShell Remoting Deep Dive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44008" y="2859782"/>
            <a:ext cx="3987800" cy="10025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Jeff Hicks</a:t>
            </a:r>
          </a:p>
          <a:p>
            <a:pPr algn="r"/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PSSensei</a:t>
            </a:r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algn="r"/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@</a:t>
            </a:r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jeffhicks</a:t>
            </a: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r"/>
            <a:endParaRPr lang="en-US" sz="24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508104" y="4083918"/>
            <a:ext cx="312370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ea typeface="Arial" pitchFamily="-72" charset="0"/>
                <a:cs typeface="Arial" pitchFamily="-72" charset="0"/>
              </a:rPr>
              <a:t>Level: Intermediate/Advanced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BBFA-0162-4188-AA57-3D90C298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FEAC-B1DD-4A86-BCA2-713DF800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PowerShell Remoting Fundamentals</a:t>
            </a:r>
          </a:p>
          <a:p>
            <a:r>
              <a:rPr lang="en-US" sz="2800" dirty="0"/>
              <a:t>Using Disconnected Sessions	</a:t>
            </a:r>
          </a:p>
          <a:p>
            <a:r>
              <a:rPr lang="en-US" sz="2800" dirty="0"/>
              <a:t>Handling the 2</a:t>
            </a:r>
            <a:r>
              <a:rPr lang="en-US" sz="2800" baseline="30000" dirty="0"/>
              <a:t>nd</a:t>
            </a:r>
            <a:r>
              <a:rPr lang="en-US" sz="2800" dirty="0"/>
              <a:t> hop </a:t>
            </a:r>
          </a:p>
          <a:p>
            <a:r>
              <a:rPr lang="en-US" sz="2800" dirty="0"/>
              <a:t>Configuring Remoting with SSL</a:t>
            </a:r>
          </a:p>
          <a:p>
            <a:r>
              <a:rPr lang="en-US" sz="2800" dirty="0"/>
              <a:t>Cross-Platform Remoting</a:t>
            </a:r>
          </a:p>
          <a:p>
            <a:r>
              <a:rPr lang="en-US" sz="2800" dirty="0"/>
              <a:t>Just Enough Administration</a:t>
            </a:r>
          </a:p>
          <a:p>
            <a:r>
              <a:rPr lang="en-US" sz="2800" dirty="0"/>
              <a:t>Your Remoting Questions Answered</a:t>
            </a:r>
          </a:p>
        </p:txBody>
      </p:sp>
    </p:spTree>
    <p:extLst>
      <p:ext uri="{BB962C8B-B14F-4D97-AF65-F5344CB8AC3E}">
        <p14:creationId xmlns:p14="http://schemas.microsoft.com/office/powerpoint/2010/main" val="393411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0B4E-FABE-4582-AC20-40EA3197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4289-194A-4999-9ABF-00E1D7903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slides</a:t>
            </a:r>
          </a:p>
          <a:p>
            <a:r>
              <a:rPr lang="en-US" dirty="0"/>
              <a:t>Maximum demos</a:t>
            </a:r>
          </a:p>
        </p:txBody>
      </p:sp>
    </p:spTree>
    <p:extLst>
      <p:ext uri="{BB962C8B-B14F-4D97-AF65-F5344CB8AC3E}">
        <p14:creationId xmlns:p14="http://schemas.microsoft.com/office/powerpoint/2010/main" val="12990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287567-7DE1-43D8-93F4-28E73760D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0" y="1275606"/>
            <a:ext cx="7859216" cy="2545556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jeffhicks</a:t>
            </a:r>
            <a:endParaRPr lang="en-US" dirty="0"/>
          </a:p>
          <a:p>
            <a:r>
              <a:rPr lang="en-US" dirty="0"/>
              <a:t>https://jdhitsolutions.com</a:t>
            </a:r>
          </a:p>
          <a:p>
            <a:r>
              <a:rPr lang="en-US" dirty="0"/>
              <a:t>https://github.com/jdhitsolutions</a:t>
            </a:r>
          </a:p>
          <a:p>
            <a:r>
              <a:rPr lang="en-US" dirty="0"/>
              <a:t>https://www.pluralsight.com/authors/jeff-hicks</a:t>
            </a:r>
          </a:p>
          <a:p>
            <a:r>
              <a:rPr lang="en-US" dirty="0"/>
              <a:t>https://leanpub.com/u/jeffhicks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CA440C-1ADB-428C-9C66-1191BDB88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267494"/>
            <a:ext cx="1869975" cy="2546350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D1F276-B9CA-41BC-8C79-E2B99E966A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939902"/>
            <a:ext cx="2520280" cy="101931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07CEC1D-77A0-47D8-BD48-9B3F6A10ED6C}"/>
              </a:ext>
            </a:extLst>
          </p:cNvPr>
          <p:cNvSpPr/>
          <p:nvPr/>
        </p:nvSpPr>
        <p:spPr>
          <a:xfrm>
            <a:off x="435327" y="184285"/>
            <a:ext cx="46729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0070C0"/>
                </a:solidFill>
              </a:rPr>
              <a:t>Stay in Touch</a:t>
            </a:r>
          </a:p>
        </p:txBody>
      </p:sp>
    </p:spTree>
    <p:extLst>
      <p:ext uri="{BB962C8B-B14F-4D97-AF65-F5344CB8AC3E}">
        <p14:creationId xmlns:p14="http://schemas.microsoft.com/office/powerpoint/2010/main" val="3056379508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</TotalTime>
  <Words>64</Words>
  <Application>Microsoft Office PowerPoint</Application>
  <PresentationFormat>On-screen Show (16:9)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Bold</vt:lpstr>
      <vt:lpstr>Calibri</vt:lpstr>
      <vt:lpstr>Times New Roman</vt:lpstr>
      <vt:lpstr>Visual Studio Live! New York 2015</vt:lpstr>
      <vt:lpstr>Live! 360 2018</vt:lpstr>
      <vt:lpstr>PowerPoint Presentation</vt:lpstr>
      <vt:lpstr>Agenda</vt:lpstr>
      <vt:lpstr>Expectations</vt:lpstr>
      <vt:lpstr>PowerPoint Presentation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Jeff Hicks</cp:lastModifiedBy>
  <cp:revision>140</cp:revision>
  <dcterms:created xsi:type="dcterms:W3CDTF">2012-12-07T00:48:42Z</dcterms:created>
  <dcterms:modified xsi:type="dcterms:W3CDTF">2019-10-26T15:08:55Z</dcterms:modified>
</cp:coreProperties>
</file>