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8"/>
  </p:notesMasterIdLst>
  <p:sldIdLst>
    <p:sldId id="257" r:id="rId2"/>
    <p:sldId id="260" r:id="rId3"/>
    <p:sldId id="267" r:id="rId4"/>
    <p:sldId id="262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6BDEE-1A75-4B6B-932F-B33569052E57}" v="11" dt="2019-01-22T01:27:5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20" autoAdjust="0"/>
  </p:normalViewPr>
  <p:slideViewPr>
    <p:cSldViewPr snapToGrid="0">
      <p:cViewPr varScale="1">
        <p:scale>
          <a:sx n="88" d="100"/>
          <a:sy n="88" d="100"/>
        </p:scale>
        <p:origin x="17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1aa8b8ca-e79c-4cf8-bec7-094dfed79b05" providerId="ADAL" clId="{62375522-03B9-45B5-ADD1-A8E41A9B5052}"/>
  </pc:docChgLst>
  <pc:docChgLst>
    <pc:chgData name="Francois-Xavier Cat" userId="60886de0176e604a" providerId="LiveId" clId="{83C6BDEE-1A75-4B6B-932F-B33569052E57}"/>
    <pc:docChg chg="undo custSel addSld delSld modSld">
      <pc:chgData name="Francois-Xavier Cat" userId="60886de0176e604a" providerId="LiveId" clId="{83C6BDEE-1A75-4B6B-932F-B33569052E57}" dt="2019-01-22T01:28:57.266" v="95" actId="6549"/>
      <pc:docMkLst>
        <pc:docMk/>
      </pc:docMkLst>
      <pc:sldChg chg="addSp delSp modSp">
        <pc:chgData name="Francois-Xavier Cat" userId="60886de0176e604a" providerId="LiveId" clId="{83C6BDEE-1A75-4B6B-932F-B33569052E57}" dt="2019-01-22T01:25:36.113" v="48" actId="1076"/>
        <pc:sldMkLst>
          <pc:docMk/>
          <pc:sldMk cId="0" sldId="257"/>
        </pc:sldMkLst>
        <pc:spChg chg="mod">
          <ac:chgData name="Francois-Xavier Cat" userId="60886de0176e604a" providerId="LiveId" clId="{83C6BDEE-1A75-4B6B-932F-B33569052E57}" dt="2019-01-22T01:24:36.116" v="5" actId="207"/>
          <ac:spMkLst>
            <pc:docMk/>
            <pc:sldMk cId="0" sldId="257"/>
            <ac:spMk id="3" creationId="{BAE8C1E2-6F3D-421E-AEEC-58E177C5B153}"/>
          </ac:spMkLst>
        </pc:spChg>
        <pc:spChg chg="topLvl">
          <ac:chgData name="Francois-Xavier Cat" userId="60886de0176e604a" providerId="LiveId" clId="{83C6BDEE-1A75-4B6B-932F-B33569052E57}" dt="2019-01-22T01:24:19.382" v="0" actId="478"/>
          <ac:spMkLst>
            <pc:docMk/>
            <pc:sldMk cId="0" sldId="257"/>
            <ac:spMk id="5" creationId="{E7C57C76-FEE2-4D0D-9ACC-F07BE4357B8F}"/>
          </ac:spMkLst>
        </pc:spChg>
        <pc:spChg chg="add del topLvl">
          <ac:chgData name="Francois-Xavier Cat" userId="60886de0176e604a" providerId="LiveId" clId="{83C6BDEE-1A75-4B6B-932F-B33569052E57}" dt="2019-01-22T01:24:21.640" v="1" actId="478"/>
          <ac:spMkLst>
            <pc:docMk/>
            <pc:sldMk cId="0" sldId="257"/>
            <ac:spMk id="6" creationId="{74D37B5B-21D1-4727-A136-420A467C8C54}"/>
          </ac:spMkLst>
        </pc:spChg>
        <pc:spChg chg="mod">
          <ac:chgData name="Francois-Xavier Cat" userId="60886de0176e604a" providerId="LiveId" clId="{83C6BDEE-1A75-4B6B-932F-B33569052E57}" dt="2019-01-22T01:24:51.016" v="19" actId="20577"/>
          <ac:spMkLst>
            <pc:docMk/>
            <pc:sldMk cId="0" sldId="257"/>
            <ac:spMk id="7" creationId="{994BE803-BA89-437A-837B-54D471A0A161}"/>
          </ac:spMkLst>
        </pc:spChg>
        <pc:spChg chg="mod">
          <ac:chgData name="Francois-Xavier Cat" userId="60886de0176e604a" providerId="LiveId" clId="{83C6BDEE-1A75-4B6B-932F-B33569052E57}" dt="2019-01-22T01:25:36.113" v="48" actId="1076"/>
          <ac:spMkLst>
            <pc:docMk/>
            <pc:sldMk cId="0" sldId="257"/>
            <ac:spMk id="9" creationId="{3212C9BB-199F-4370-9EE3-08ACB2FC949D}"/>
          </ac:spMkLst>
        </pc:spChg>
        <pc:spChg chg="del mod">
          <ac:chgData name="Francois-Xavier Cat" userId="60886de0176e604a" providerId="LiveId" clId="{83C6BDEE-1A75-4B6B-932F-B33569052E57}" dt="2019-01-22T01:25:06.870" v="26" actId="478"/>
          <ac:spMkLst>
            <pc:docMk/>
            <pc:sldMk cId="0" sldId="257"/>
            <ac:spMk id="11" creationId="{B2A12BA0-5118-4CA2-97AA-BCB16D8AE244}"/>
          </ac:spMkLst>
        </pc:spChg>
        <pc:grpChg chg="add del">
          <ac:chgData name="Francois-Xavier Cat" userId="60886de0176e604a" providerId="LiveId" clId="{83C6BDEE-1A75-4B6B-932F-B33569052E57}" dt="2019-01-22T01:24:25.357" v="2" actId="478"/>
          <ac:grpSpMkLst>
            <pc:docMk/>
            <pc:sldMk cId="0" sldId="257"/>
            <ac:grpSpMk id="12" creationId="{74B97927-8191-4618-A1A1-084856254492}"/>
          </ac:grpSpMkLst>
        </pc:grpChg>
        <pc:picChg chg="del">
          <ac:chgData name="Francois-Xavier Cat" userId="60886de0176e604a" providerId="LiveId" clId="{83C6BDEE-1A75-4B6B-932F-B33569052E57}" dt="2019-01-22T01:24:27.215" v="3" actId="478"/>
          <ac:picMkLst>
            <pc:docMk/>
            <pc:sldMk cId="0" sldId="257"/>
            <ac:picMk id="2" creationId="{965C7303-B529-4F73-8F11-AF8B177FF414}"/>
          </ac:picMkLst>
        </pc:picChg>
        <pc:picChg chg="mod">
          <ac:chgData name="Francois-Xavier Cat" userId="60886de0176e604a" providerId="LiveId" clId="{83C6BDEE-1A75-4B6B-932F-B33569052E57}" dt="2019-01-22T01:24:36.116" v="5" actId="207"/>
          <ac:picMkLst>
            <pc:docMk/>
            <pc:sldMk cId="0" sldId="257"/>
            <ac:picMk id="8" creationId="{DF793054-1F26-4809-8ECB-A7D7BBD80D49}"/>
          </ac:picMkLst>
        </pc:picChg>
        <pc:cxnChg chg="del">
          <ac:chgData name="Francois-Xavier Cat" userId="60886de0176e604a" providerId="LiveId" clId="{83C6BDEE-1A75-4B6B-932F-B33569052E57}" dt="2019-01-22T01:24:29.952" v="4" actId="478"/>
          <ac:cxnSpMkLst>
            <pc:docMk/>
            <pc:sldMk cId="0" sldId="257"/>
            <ac:cxnSpMk id="4" creationId="{36261001-9963-4210-A8AA-5B1689F511EE}"/>
          </ac:cxnSpMkLst>
        </pc:cxnChg>
      </pc:sldChg>
      <pc:sldChg chg="del">
        <pc:chgData name="Francois-Xavier Cat" userId="60886de0176e604a" providerId="LiveId" clId="{83C6BDEE-1A75-4B6B-932F-B33569052E57}" dt="2019-01-22T01:28:12.210" v="51" actId="2696"/>
        <pc:sldMkLst>
          <pc:docMk/>
          <pc:sldMk cId="1236621393" sldId="258"/>
        </pc:sldMkLst>
      </pc:sldChg>
      <pc:sldChg chg="modSp">
        <pc:chgData name="Francois-Xavier Cat" userId="60886de0176e604a" providerId="LiveId" clId="{83C6BDEE-1A75-4B6B-932F-B33569052E57}" dt="2019-01-22T01:28:57.266" v="95" actId="6549"/>
        <pc:sldMkLst>
          <pc:docMk/>
          <pc:sldMk cId="2692688028" sldId="260"/>
        </pc:sldMkLst>
        <pc:spChg chg="mod">
          <ac:chgData name="Francois-Xavier Cat" userId="60886de0176e604a" providerId="LiveId" clId="{83C6BDEE-1A75-4B6B-932F-B33569052E57}" dt="2019-01-22T01:28:23.658" v="62" actId="20577"/>
          <ac:spMkLst>
            <pc:docMk/>
            <pc:sldMk cId="2692688028" sldId="260"/>
            <ac:spMk id="9" creationId="{3212C9BB-199F-4370-9EE3-08ACB2FC949D}"/>
          </ac:spMkLst>
        </pc:spChg>
        <pc:spChg chg="mod">
          <ac:chgData name="Francois-Xavier Cat" userId="60886de0176e604a" providerId="LiveId" clId="{83C6BDEE-1A75-4B6B-932F-B33569052E57}" dt="2019-01-22T01:28:57.266" v="95" actId="6549"/>
          <ac:spMkLst>
            <pc:docMk/>
            <pc:sldMk cId="2692688028" sldId="260"/>
            <ac:spMk id="11" creationId="{B2A12BA0-5118-4CA2-97AA-BCB16D8AE244}"/>
          </ac:spMkLst>
        </pc:spChg>
      </pc:sldChg>
      <pc:sldChg chg="add del">
        <pc:chgData name="Francois-Xavier Cat" userId="60886de0176e604a" providerId="LiveId" clId="{83C6BDEE-1A75-4B6B-932F-B33569052E57}" dt="2019-01-22T01:28:02.483" v="50" actId="2696"/>
        <pc:sldMkLst>
          <pc:docMk/>
          <pc:sldMk cId="540305447" sldId="268"/>
        </pc:sldMkLst>
      </pc:sldChg>
    </pc:docChg>
  </pc:docChgLst>
  <pc:docChgLst>
    <pc:chgData name="Francois-Xavier Cat" userId="60886de0176e604a" providerId="LiveId" clId="{4F0DDF16-7E96-453C-AD38-507CDD05BE4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69935-6C4A-41B8-856E-03B9A1D34CC9}" type="datetimeFigureOut">
              <a:rPr lang="en-CA" smtClean="0"/>
              <a:t>2019-01-21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0B71-8432-4993-A328-60990DEF3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6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47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B167C8-2E4E-4037-B5AE-AD31BBB99166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4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3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54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1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50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876142-82B7-48AC-9971-E159D32A314F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17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CC1520-E680-4D91-9B95-B66C6EC433D4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83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4EFB-F6A4-4DD4-8DDB-76BB68517EF5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893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66C97C-2803-493D-9EF0-E3372CFC9BDF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0448F5-B312-4A14-ADEF-D33E85FDA172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4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07F05F-8EC2-41BB-957E-8CFA5FBEA258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98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85BDDE-3F29-4EC8-9FA3-84C584244416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38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65F27F-8883-4A1B-9F63-F32A6BF54199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4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35ACD9-3E2E-4F8B-9FE8-13C60CBBA3B2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0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0A9674-7E6E-4257-A0E2-963500693F32}" type="datetime1">
              <a:rPr lang="fr-FR" smtClean="0"/>
              <a:pPr lvl="0"/>
              <a:t>21/01/2019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3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F5086F-A922-4133-99B7-FC3B77C86447}" type="datetime1">
              <a:rPr lang="fr-FR" smtClean="0"/>
              <a:pPr lvl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zywinadm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>
                <a:uFillTx/>
                <a:latin typeface="Calibri"/>
              </a:rPr>
              <a:t>French PowerShell Saturday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latin typeface="Calibri"/>
              </a:rPr>
              <a:t>2019/01/22</a:t>
            </a: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323859" y="2209901"/>
            <a:ext cx="11776396" cy="21236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600" b="1" i="0" u="none" strike="noStrike" kern="1200" cap="none" spc="0" baseline="0" dirty="0">
                <a:uFillTx/>
                <a:latin typeface="Calibri"/>
              </a:rPr>
              <a:t>Créer vos règles PSScriptAnalyzer</a:t>
            </a:r>
            <a:r>
              <a:rPr lang="fr-FR" sz="6600" b="1" dirty="0"/>
              <a:t> personnalisées </a:t>
            </a:r>
            <a:endParaRPr lang="fr-FR" sz="6600" b="1" i="0" u="none" strike="noStrike" kern="1200" cap="none" spc="0" baseline="0" dirty="0"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Speaker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548945" y="2143118"/>
            <a:ext cx="10384232" cy="3600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1200" cap="none" spc="0" baseline="0" dirty="0">
                <a:uFillTx/>
                <a:latin typeface="Calibri"/>
              </a:rPr>
              <a:t>Francois-Xavier Cat</a:t>
            </a:r>
            <a:endParaRPr lang="fr-FR" sz="4800" b="1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Automation </a:t>
            </a:r>
            <a:r>
              <a:rPr lang="fr-FR" sz="3600" dirty="0" err="1">
                <a:latin typeface="Calibri"/>
              </a:rPr>
              <a:t>Engineer</a:t>
            </a:r>
            <a:r>
              <a:rPr lang="fr-FR" sz="3600" dirty="0">
                <a:latin typeface="Calibri"/>
              </a:rPr>
              <a:t> @ Morgan Stanley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Microsoft MVP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  <a:hlinkClick r:id="rId3"/>
              </a:rPr>
              <a:t>https://lazywinadmin.com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@</a:t>
            </a:r>
            <a:r>
              <a:rPr lang="fr-FR" sz="3600" dirty="0" err="1">
                <a:latin typeface="Calibri"/>
              </a:rPr>
              <a:t>lazywinadmin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github.com/</a:t>
            </a:r>
            <a:r>
              <a:rPr lang="fr-FR" sz="3600" dirty="0" err="1">
                <a:latin typeface="Calibri"/>
              </a:rPr>
              <a:t>lazywinadmin</a:t>
            </a:r>
            <a:endParaRPr lang="fr-FR" sz="3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6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PSScriptAnalyzer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734196"/>
            <a:ext cx="10384232" cy="2339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dirty="0"/>
              <a:t>PSScriptAnalyzer fournit une analyse de script et vérifie les éventuels défauts de code dans les scripts en appliquant un groupe de règles intégrées ou personnalisées aux scripts analysés.</a:t>
            </a:r>
            <a:endParaRPr lang="fr-FR" sz="3200" dirty="0"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4915E-7B7C-43C0-B546-E994EB28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74" y="2766785"/>
            <a:ext cx="931244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Pourquoi l’utiliser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1359347"/>
            <a:ext cx="10384232" cy="44319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Améliorer conformité</a:t>
            </a:r>
            <a:endParaRPr lang="fr-FR" sz="4400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Améliorer</a:t>
            </a:r>
            <a:r>
              <a:rPr lang="fr-FR" sz="4400" dirty="0"/>
              <a:t> lisibilité</a:t>
            </a:r>
            <a:endParaRPr lang="fr-FR" sz="4400" i="0" u="none" strike="noStrike" kern="1200" cap="none" spc="0" baseline="0" dirty="0">
              <a:uFillTx/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Les règles</a:t>
            </a:r>
            <a:r>
              <a:rPr lang="fr-FR" sz="4400" dirty="0"/>
              <a:t> intégré (</a:t>
            </a:r>
            <a:r>
              <a:rPr lang="fr-FR" sz="4400" dirty="0" err="1"/>
              <a:t>Built-in</a:t>
            </a:r>
            <a:r>
              <a:rPr lang="fr-FR" sz="4400" dirty="0"/>
              <a:t> </a:t>
            </a:r>
            <a:r>
              <a:rPr lang="fr-FR" sz="4400" dirty="0" err="1"/>
              <a:t>rules</a:t>
            </a:r>
            <a:r>
              <a:rPr lang="fr-FR" sz="4400" dirty="0"/>
              <a:t>) couvrent beaucoup de chose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/>
              <a:t>Possibilité d’utiliser des règles personnalisées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5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A8A386-F7BA-4B4E-A34C-2D6F8691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580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 err="1">
                <a:solidFill>
                  <a:srgbClr val="FFFFFF"/>
                </a:solidFill>
                <a:latin typeface="Calibri"/>
              </a:rPr>
              <a:t>Demo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71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FD09911-639A-4418-A70E-26B03418CA43}"/>
              </a:ext>
            </a:extLst>
          </p:cNvPr>
          <p:cNvSpPr/>
          <p:nvPr/>
        </p:nvSpPr>
        <p:spPr>
          <a:xfrm>
            <a:off x="0" y="2561"/>
            <a:ext cx="4785649" cy="6855439"/>
          </a:xfrm>
          <a:prstGeom prst="rect">
            <a:avLst/>
          </a:pr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1F458274-F48E-49EE-B3AC-80EE6E72A825}"/>
              </a:ext>
            </a:extLst>
          </p:cNvPr>
          <p:cNvSpPr/>
          <p:nvPr/>
        </p:nvSpPr>
        <p:spPr>
          <a:xfrm>
            <a:off x="4785649" y="0"/>
            <a:ext cx="337558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235002" y="785533"/>
            <a:ext cx="1219199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rgbClr val="FFFFFF"/>
                </a:solidFill>
                <a:latin typeface="Calibri"/>
              </a:rPr>
              <a:t>Merci à nos sponsors !!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F9B91-1F9A-4976-85DC-DDE060E9D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66" y="1506937"/>
            <a:ext cx="2110966" cy="2110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CC18D-5D32-43A3-9206-C1E5DE89C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3399784"/>
            <a:ext cx="3539774" cy="176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013F9-5164-476F-9180-B095AFB86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2" y="4951552"/>
            <a:ext cx="2454954" cy="1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76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2056</TotalTime>
  <Words>125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Fabien Dibot</dc:creator>
  <cp:lastModifiedBy>Francois-Xavier Cat</cp:lastModifiedBy>
  <cp:revision>10</cp:revision>
  <dcterms:created xsi:type="dcterms:W3CDTF">2018-06-12T12:37:47Z</dcterms:created>
  <dcterms:modified xsi:type="dcterms:W3CDTF">2019-01-22T01:29:04Z</dcterms:modified>
</cp:coreProperties>
</file>