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48477-4756-4D52-BC43-E4250C14B561}" type="datetimeFigureOut">
              <a:rPr lang="fr-FR" smtClean="0"/>
              <a:t>05/01/2014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40EEF-1C87-419D-A79E-9F1C34C09C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79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M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40EEF-1C87-419D-A79E-9F1C34C09C0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83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6846-57A8-4665-8253-931FF2405589}" type="datetimeFigureOut">
              <a:rPr lang="fr-FR" smtClean="0"/>
              <a:t>05/01/2014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4750-2C13-43AD-874C-73C490DB0A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21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6846-57A8-4665-8253-931FF2405589}" type="datetimeFigureOut">
              <a:rPr lang="fr-FR" smtClean="0"/>
              <a:t>05/01/2014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4750-2C13-43AD-874C-73C490DB0A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62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6846-57A8-4665-8253-931FF2405589}" type="datetimeFigureOut">
              <a:rPr lang="fr-FR" smtClean="0"/>
              <a:t>05/01/2014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4750-2C13-43AD-874C-73C490DB0A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02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6846-57A8-4665-8253-931FF2405589}" type="datetimeFigureOut">
              <a:rPr lang="fr-FR" smtClean="0"/>
              <a:t>05/01/2014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4750-2C13-43AD-874C-73C490DB0A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56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6846-57A8-4665-8253-931FF2405589}" type="datetimeFigureOut">
              <a:rPr lang="fr-FR" smtClean="0"/>
              <a:t>05/01/2014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4750-2C13-43AD-874C-73C490DB0A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19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6846-57A8-4665-8253-931FF2405589}" type="datetimeFigureOut">
              <a:rPr lang="fr-FR" smtClean="0"/>
              <a:t>05/01/2014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4750-2C13-43AD-874C-73C490DB0A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58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6846-57A8-4665-8253-931FF2405589}" type="datetimeFigureOut">
              <a:rPr lang="fr-FR" smtClean="0"/>
              <a:t>05/01/2014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4750-2C13-43AD-874C-73C490DB0A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11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6846-57A8-4665-8253-931FF2405589}" type="datetimeFigureOut">
              <a:rPr lang="fr-FR" smtClean="0"/>
              <a:t>05/01/2014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4750-2C13-43AD-874C-73C490DB0A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93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6846-57A8-4665-8253-931FF2405589}" type="datetimeFigureOut">
              <a:rPr lang="fr-FR" smtClean="0"/>
              <a:t>05/01/2014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4750-2C13-43AD-874C-73C490DB0A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68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6846-57A8-4665-8253-931FF2405589}" type="datetimeFigureOut">
              <a:rPr lang="fr-FR" smtClean="0"/>
              <a:t>05/01/2014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4750-2C13-43AD-874C-73C490DB0A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4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6846-57A8-4665-8253-931FF2405589}" type="datetimeFigureOut">
              <a:rPr lang="fr-FR" smtClean="0"/>
              <a:t>05/01/2014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4750-2C13-43AD-874C-73C490DB0A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63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36846-57A8-4665-8253-931FF2405589}" type="datetimeFigureOut">
              <a:rPr lang="fr-FR" smtClean="0"/>
              <a:t>05/01/2014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4750-2C13-43AD-874C-73C490DB0A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7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FF0000"/>
                </a:solidFill>
              </a:rPr>
              <a:t>Title</a:t>
            </a:r>
            <a:r>
              <a:rPr lang="fr-FR" dirty="0" smtClean="0">
                <a:solidFill>
                  <a:srgbClr val="FF0000"/>
                </a:solidFill>
              </a:rPr>
              <a:t> main page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Subtitle</a:t>
            </a:r>
            <a:endParaRPr lang="fr-F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00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Slide 2 main </a:t>
            </a:r>
            <a:r>
              <a:rPr lang="fr-FR" dirty="0" err="1" smtClean="0"/>
              <a:t>title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Info </a:t>
            </a:r>
            <a:r>
              <a:rPr lang="fr-FR" dirty="0" err="1" smtClean="0"/>
              <a:t>bla</a:t>
            </a:r>
            <a:r>
              <a:rPr lang="fr-FR" dirty="0" smtClean="0"/>
              <a:t> </a:t>
            </a:r>
            <a:r>
              <a:rPr lang="fr-FR" dirty="0" err="1" smtClean="0"/>
              <a:t>bla</a:t>
            </a:r>
            <a:r>
              <a:rPr lang="fr-FR" dirty="0" smtClean="0"/>
              <a:t> </a:t>
            </a:r>
            <a:r>
              <a:rPr lang="fr-FR" dirty="0" err="1" smtClean="0"/>
              <a:t>bla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147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Title main page</vt:lpstr>
      <vt:lpstr>Slide 2 main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Stephane van gulick</dc:creator>
  <cp:lastModifiedBy>Stephane van gulick</cp:lastModifiedBy>
  <cp:revision>3</cp:revision>
  <dcterms:created xsi:type="dcterms:W3CDTF">2014-01-05T13:26:35Z</dcterms:created>
  <dcterms:modified xsi:type="dcterms:W3CDTF">2014-01-05T13:46:15Z</dcterms:modified>
</cp:coreProperties>
</file>