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8213-88CA-44DF-AE67-1516220705D8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526-79EA-4844-9754-BB27B47609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8213-88CA-44DF-AE67-1516220705D8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526-79EA-4844-9754-BB27B47609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8213-88CA-44DF-AE67-1516220705D8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526-79EA-4844-9754-BB27B47609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8213-88CA-44DF-AE67-1516220705D8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526-79EA-4844-9754-BB27B47609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8213-88CA-44DF-AE67-1516220705D8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526-79EA-4844-9754-BB27B47609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8213-88CA-44DF-AE67-1516220705D8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526-79EA-4844-9754-BB27B47609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8213-88CA-44DF-AE67-1516220705D8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526-79EA-4844-9754-BB27B47609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8213-88CA-44DF-AE67-1516220705D8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526-79EA-4844-9754-BB27B47609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8213-88CA-44DF-AE67-1516220705D8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526-79EA-4844-9754-BB27B47609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8213-88CA-44DF-AE67-1516220705D8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526-79EA-4844-9754-BB27B47609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8213-88CA-44DF-AE67-1516220705D8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526-79EA-4844-9754-BB27B47609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8213-88CA-44DF-AE67-1516220705D8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526-79EA-4844-9754-BB27B47609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8213-88CA-44DF-AE67-1516220705D8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2526-79EA-4844-9754-BB27B47609B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ps\Chart-Roles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ps\Chart-NumberOfProcessors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c:\ps\Chart-MemoryGB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ps\Chart-Manufacturer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ps\Chart-Model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Inventory Report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Team: POSH Monks
 Winter Scripting Games 2014 - Event:00 (Practice)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Roles</a:t>
            </a:r>
            <a:endParaRPr lang="en-US"/>
          </a:p>
        </p:txBody>
      </p:sp>
      <p:pic>
        <p:nvPicPr>
          <p:cNvPr id="6" name="Chart-Roles.png" descr="c:\ps\Chart-Roles.png"/>
          <p:cNvPicPr>
            <a:picLocks noGrp="1"/>
          </p:cNvPicPr>
          <p:nvPr>
            <p:ph type="chart" idx="1"/>
          </p:nvPr>
        </p:nvPicPr>
        <p:blipFill>
          <a:blip r:embed="rId2" r:link="rId3" cstate="print"/>
          <a:stretch>
            <a:fillRect/>
          </a:stretch>
        </p:blipFill>
        <p:spPr>
          <a:xfrm>
            <a:off x="1905000" y="1270000"/>
            <a:ext cx="5080000" cy="5080000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NumberOfProcessors</a:t>
            </a:r>
            <a:endParaRPr lang="en-US"/>
          </a:p>
        </p:txBody>
      </p:sp>
      <p:pic>
        <p:nvPicPr>
          <p:cNvPr id="6" name="Chart-NumberOfProcessors.png" descr="c:\ps\Chart-NumberOfProcessors.png"/>
          <p:cNvPicPr>
            <a:picLocks noGrp="1"/>
          </p:cNvPicPr>
          <p:nvPr>
            <p:ph type="chart" idx="1"/>
          </p:nvPr>
        </p:nvPicPr>
        <p:blipFill>
          <a:blip r:embed="rId2" r:link="rId3" cstate="print"/>
          <a:stretch>
            <a:fillRect/>
          </a:stretch>
        </p:blipFill>
        <p:spPr>
          <a:xfrm>
            <a:off x="1905000" y="1270000"/>
            <a:ext cx="5080000" cy="5080000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MemoryGB</a:t>
            </a:r>
            <a:endParaRPr lang="en-US"/>
          </a:p>
        </p:txBody>
      </p:sp>
      <p:pic>
        <p:nvPicPr>
          <p:cNvPr id="6" name="Chart-MemoryGB.png" descr="c:\ps\Chart-MemoryGB.png"/>
          <p:cNvPicPr>
            <a:picLocks noGrp="1"/>
          </p:cNvPicPr>
          <p:nvPr>
            <p:ph type="chart" idx="1"/>
          </p:nvPr>
        </p:nvPicPr>
        <p:blipFill>
          <a:blip r:embed="rId2" r:link="rId3" cstate="print"/>
          <a:stretch>
            <a:fillRect/>
          </a:stretch>
        </p:blipFill>
        <p:spPr>
          <a:xfrm>
            <a:off x="1905000" y="1270000"/>
            <a:ext cx="5080000" cy="5080000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Manufacturer</a:t>
            </a:r>
            <a:endParaRPr lang="en-US"/>
          </a:p>
        </p:txBody>
      </p:sp>
      <p:pic>
        <p:nvPicPr>
          <p:cNvPr id="6" name="Chart-Manufacturer.png" descr="c:\ps\Chart-Manufacturer.png"/>
          <p:cNvPicPr>
            <a:picLocks noGrp="1"/>
          </p:cNvPicPr>
          <p:nvPr>
            <p:ph type="chart" idx="1"/>
          </p:nvPr>
        </p:nvPicPr>
        <p:blipFill>
          <a:blip r:embed="rId2" r:link="rId3" cstate="print"/>
          <a:stretch>
            <a:fillRect/>
          </a:stretch>
        </p:blipFill>
        <p:spPr>
          <a:xfrm>
            <a:off x="1905000" y="1270000"/>
            <a:ext cx="5080000" cy="5080000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</a:t>
            </a:r>
            <a:endParaRPr lang="en-US"/>
          </a:p>
        </p:txBody>
      </p:sp>
      <p:pic>
        <p:nvPicPr>
          <p:cNvPr id="6" name="Chart-Model.png" descr="c:\ps\Chart-Model.png"/>
          <p:cNvPicPr>
            <a:picLocks noGrp="1"/>
          </p:cNvPicPr>
          <p:nvPr>
            <p:ph type="chart" idx="1"/>
          </p:nvPr>
        </p:nvPicPr>
        <p:blipFill>
          <a:blip r:embed="rId2" r:link="rId3" cstate="print"/>
          <a:stretch>
            <a:fillRect/>
          </a:stretch>
        </p:blipFill>
        <p:spPr>
          <a:xfrm>
            <a:off x="1905000" y="1270000"/>
            <a:ext cx="5080000" cy="5080000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Affichage à l'écran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Inventory Report</vt:lpstr>
      <vt:lpstr>Roles</vt:lpstr>
      <vt:lpstr>NumberOfProcessors</vt:lpstr>
      <vt:lpstr>MemoryGB</vt:lpstr>
      <vt:lpstr>Manufacturer</vt:lpstr>
      <vt:lpstr>Model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Report</dc:title>
  <dc:creator>Benny</dc:creator>
  <cp:lastModifiedBy>Benny</cp:lastModifiedBy>
  <cp:revision>1</cp:revision>
  <dcterms:created xsi:type="dcterms:W3CDTF">2014-01-11T22:30:57Z</dcterms:created>
  <dcterms:modified xsi:type="dcterms:W3CDTF">2014-01-11T22:30:58Z</dcterms:modified>
</cp:coreProperties>
</file>