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683-1C33-471D-9B38-75AECA1C513A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BEB6-6DDA-4AC9-BF7C-9D872483B8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09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683-1C33-471D-9B38-75AECA1C513A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BEB6-6DDA-4AC9-BF7C-9D872483B8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683-1C33-471D-9B38-75AECA1C513A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BEB6-6DDA-4AC9-BF7C-9D872483B8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13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683-1C33-471D-9B38-75AECA1C513A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BEB6-6DDA-4AC9-BF7C-9D872483B8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1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683-1C33-471D-9B38-75AECA1C513A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BEB6-6DDA-4AC9-BF7C-9D872483B8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2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683-1C33-471D-9B38-75AECA1C513A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BEB6-6DDA-4AC9-BF7C-9D872483B8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19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683-1C33-471D-9B38-75AECA1C513A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BEB6-6DDA-4AC9-BF7C-9D872483B8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34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683-1C33-471D-9B38-75AECA1C513A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BEB6-6DDA-4AC9-BF7C-9D872483B8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69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683-1C33-471D-9B38-75AECA1C513A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BEB6-6DDA-4AC9-BF7C-9D872483B8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51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683-1C33-471D-9B38-75AECA1C513A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BEB6-6DDA-4AC9-BF7C-9D872483B8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67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683-1C33-471D-9B38-75AECA1C513A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BEB6-6DDA-4AC9-BF7C-9D872483B8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48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5683-1C33-471D-9B38-75AECA1C513A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3BEB6-6DDA-4AC9-BF7C-9D872483B8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30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5683-1C33-471D-9B38-75AECA1C513A}" type="datetimeFigureOut">
              <a:rPr lang="fr-FR" smtClean="0"/>
              <a:t>09/01/2014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BEB6-6DDA-4AC9-BF7C-9D872483B8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32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E:\Users\Administrator\Pictures\Pepe-thumbs-up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E:\Users\Administrator\Pictures\vlcsnap-2013-08-20-23h52m03s141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PowerShell Monks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Event 00 - Practice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078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Pepe ze Praawn !!</a:t>
            </a:r>
            <a:endParaRPr lang="fr-FR"/>
          </a:p>
        </p:txBody>
      </p:sp>
      <p:pic>
        <p:nvPicPr>
          <p:cNvPr id="6" name="Chart Placeholder 5"/>
          <p:cNvPicPr>
            <a:picLocks noGrp="1"/>
          </p:cNvPicPr>
          <p:nvPr>
            <p:ph type="chart"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249" y="1825625"/>
            <a:ext cx="4779501" cy="4351338"/>
          </a:xfrm>
        </p:spPr>
      </p:pic>
    </p:spTree>
    <p:extLst>
      <p:ext uri="{BB962C8B-B14F-4D97-AF65-F5344CB8AC3E}">
        <p14:creationId xmlns:p14="http://schemas.microsoft.com/office/powerpoint/2010/main" val="4108364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Woopy di woof!!</a:t>
            </a:r>
            <a:endParaRPr lang="fr-FR"/>
          </a:p>
        </p:txBody>
      </p:sp>
      <p:pic>
        <p:nvPicPr>
          <p:cNvPr id="6" name="Chart Placeholder 5"/>
          <p:cNvPicPr>
            <a:picLocks noGrp="1"/>
          </p:cNvPicPr>
          <p:nvPr>
            <p:ph type="chart" idx="1"/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1200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PowerShell Monks</vt:lpstr>
      <vt:lpstr>Pepe ze Praawn !!</vt:lpstr>
      <vt:lpstr>Woopy di woof!!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Monks</dc:title>
  <dc:creator>Stephane van gulick</dc:creator>
  <cp:lastModifiedBy>Stephane van gulick</cp:lastModifiedBy>
  <cp:revision>1</cp:revision>
  <dcterms:created xsi:type="dcterms:W3CDTF">2014-01-08T23:41:16Z</dcterms:created>
  <dcterms:modified xsi:type="dcterms:W3CDTF">2014-01-08T23:41:16Z</dcterms:modified>
</cp:coreProperties>
</file>