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Ruda Black" charset="1" panose="02000000000000000000"/>
      <p:regular r:id="rId12"/>
    </p:embeddedFont>
    <p:embeddedFont>
      <p:font typeface="Times New Roman" charset="1" panose="02030502070405020303"/>
      <p:regular r:id="rId13"/>
    </p:embeddedFont>
    <p:embeddedFont>
      <p:font typeface="Times New Roman Bold" charset="1" panose="02030802070405020303"/>
      <p:regular r:id="rId14"/>
    </p:embeddedFont>
    <p:embeddedFont>
      <p:font typeface="Times New Roman Italics" charset="1" panose="02030502070405090303"/>
      <p:regular r:id="rId15"/>
    </p:embeddedFont>
    <p:embeddedFont>
      <p:font typeface="Times New Roman Bold Italics" charset="1" panose="02030802070405090303"/>
      <p:regular r:id="rId16"/>
    </p:embeddedFont>
    <p:embeddedFont>
      <p:font typeface="Times New Roman Medium" charset="1" panose="02030502070405020303"/>
      <p:regular r:id="rId17"/>
    </p:embeddedFont>
    <p:embeddedFont>
      <p:font typeface="Times New Roman Medium Italics" charset="1" panose="02030502070405090303"/>
      <p:regular r:id="rId18"/>
    </p:embeddedFont>
    <p:embeddedFont>
      <p:font typeface="Times New Roman Semi-Bold" charset="1" panose="02030702070405020303"/>
      <p:regular r:id="rId19"/>
    </p:embeddedFont>
    <p:embeddedFont>
      <p:font typeface="Times New Roman Semi-Bold Italics" charset="1" panose="02030702070405090303"/>
      <p:regular r:id="rId20"/>
    </p:embeddedFont>
    <p:embeddedFont>
      <p:font typeface="Times New Roman Ultra-Bold" charset="1" panose="020309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AutoShape 3" id="3"/>
          <p:cNvSpPr/>
          <p:nvPr/>
        </p:nvSpPr>
        <p:spPr>
          <a:xfrm rot="-2700000">
            <a:off x="-648614" y="-3153328"/>
            <a:ext cx="14528981" cy="21318055"/>
          </a:xfrm>
          <a:prstGeom prst="rect">
            <a:avLst/>
          </a:prstGeom>
          <a:solidFill>
            <a:srgbClr val="053D57">
              <a:alpha val="89804"/>
            </a:srgbClr>
          </a:solidFill>
        </p:spPr>
      </p:sp>
      <p:sp>
        <p:nvSpPr>
          <p:cNvPr name="AutoShape 4" id="4"/>
          <p:cNvSpPr/>
          <p:nvPr/>
        </p:nvSpPr>
        <p:spPr>
          <a:xfrm rot="-2700000">
            <a:off x="9572911" y="-1462339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4294067" y="7990262"/>
            <a:ext cx="5930465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3885097" y="6284059"/>
            <a:ext cx="3767345" cy="3406642"/>
          </a:xfrm>
          <a:custGeom>
            <a:avLst/>
            <a:gdLst/>
            <a:ahLst/>
            <a:cxnLst/>
            <a:rect r="r" b="b" t="t" l="l"/>
            <a:pathLst>
              <a:path h="3406642" w="3767345">
                <a:moveTo>
                  <a:pt x="0" y="0"/>
                </a:moveTo>
                <a:lnTo>
                  <a:pt x="3767346" y="0"/>
                </a:lnTo>
                <a:lnTo>
                  <a:pt x="3767346" y="3406642"/>
                </a:lnTo>
                <a:lnTo>
                  <a:pt x="0" y="3406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101" y="2400907"/>
            <a:ext cx="9312640" cy="53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319">
                <a:solidFill>
                  <a:srgbClr val="F8FBFD"/>
                </a:solidFill>
                <a:latin typeface="Montserrat Classic"/>
              </a:rPr>
              <a:t>APLICATIVO WEB "DOLCE PECCATO"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642987"/>
            <a:ext cx="11573294" cy="3615313"/>
            <a:chOff x="0" y="0"/>
            <a:chExt cx="15431058" cy="482041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19075"/>
              <a:ext cx="15431058" cy="2205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2000">
                  <a:solidFill>
                    <a:srgbClr val="97BCC7"/>
                  </a:solidFill>
                  <a:latin typeface="Montserrat Classic Bold"/>
                </a:rPr>
                <a:t>GRUPO 4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" y="2621359"/>
              <a:ext cx="11430533" cy="2199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</a:rPr>
                <a:t>Integrantes:</a:t>
              </a:r>
            </a:p>
            <a:p>
              <a:pPr>
                <a:lnSpc>
                  <a:spcPts val="4479"/>
                </a:lnSpc>
              </a:pPr>
              <a:r>
                <a:rPr lang="en-US" sz="3199" spc="31">
                  <a:solidFill>
                    <a:srgbClr val="F8FBFD"/>
                  </a:solidFill>
                  <a:latin typeface="Montserrat Classic"/>
                </a:rPr>
                <a:t>Diego Mosquera, Sebastián Quinga, Stephani Rivera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0635" y="602751"/>
            <a:ext cx="8299232" cy="91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39"/>
              </a:lnSpc>
              <a:spcBef>
                <a:spcPct val="0"/>
              </a:spcBef>
            </a:pPr>
            <a:r>
              <a:rPr lang="en-US" sz="3539">
                <a:solidFill>
                  <a:srgbClr val="97BCC7"/>
                </a:solidFill>
                <a:latin typeface="Ruda Black"/>
              </a:rPr>
              <a:t>Universidad de las Fuerzas Armadas ESPE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2217" y="1028700"/>
            <a:ext cx="457714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CONTENIDO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9186" y="2629416"/>
            <a:ext cx="10158699" cy="6938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Objetivo General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Objetivos Especificos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Backlog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Historias de usuario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Cronograma</a:t>
            </a:r>
          </a:p>
          <a:p>
            <a:pPr marL="1419988" indent="-709994" lvl="1">
              <a:lnSpc>
                <a:spcPts val="9207"/>
              </a:lnSpc>
              <a:buFont typeface="Arial"/>
              <a:buChar char="•"/>
            </a:pPr>
            <a:r>
              <a:rPr lang="en-US" sz="6577">
                <a:solidFill>
                  <a:srgbClr val="FFFFFF"/>
                </a:solidFill>
                <a:latin typeface="Montserrat Classic"/>
              </a:rPr>
              <a:t>Linea del tiempo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700000">
            <a:off x="14139570" y="-5592209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3" id="3"/>
          <p:cNvSpPr/>
          <p:nvPr/>
        </p:nvSpPr>
        <p:spPr>
          <a:xfrm rot="-2700000">
            <a:off x="-866788" y="8667638"/>
            <a:ext cx="4725548" cy="472462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4" id="4"/>
          <p:cNvSpPr/>
          <p:nvPr/>
        </p:nvSpPr>
        <p:spPr>
          <a:xfrm rot="-2700000">
            <a:off x="12263364" y="-3799391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1763488" y="6340947"/>
            <a:ext cx="5391453" cy="2695727"/>
          </a:xfrm>
          <a:custGeom>
            <a:avLst/>
            <a:gdLst/>
            <a:ahLst/>
            <a:cxnLst/>
            <a:rect r="r" b="b" t="t" l="l"/>
            <a:pathLst>
              <a:path h="2695727" w="5391453">
                <a:moveTo>
                  <a:pt x="0" y="0"/>
                </a:moveTo>
                <a:lnTo>
                  <a:pt x="5391453" y="0"/>
                </a:lnTo>
                <a:lnTo>
                  <a:pt x="5391453" y="2695726"/>
                </a:lnTo>
                <a:lnTo>
                  <a:pt x="0" y="2695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023361" y="546497"/>
            <a:ext cx="11600573" cy="85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</a:pPr>
            <a:r>
              <a:rPr lang="en-US" sz="5689" spc="56">
                <a:solidFill>
                  <a:srgbClr val="F8FBFD"/>
                </a:solidFill>
                <a:latin typeface="Montserrat Classic Bold"/>
              </a:rPr>
              <a:t>OBJETIVO GENERAL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69513" y="2368012"/>
            <a:ext cx="18200591" cy="420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3941">
                <a:solidFill>
                  <a:srgbClr val="F8FBFD"/>
                </a:solidFill>
                <a:latin typeface="Times New Roman"/>
              </a:rPr>
              <a:t>Desarrollar un aplicativo web para la repostería “Dolce Pecato” utilizando metodología Scrum, esta página contará con un catálogo de productos y debe contener la información necesaria para adquirir el producto, esto optimizaría el tiempo del y así también ayudaría al mejor rendimiento de este. </a:t>
            </a:r>
          </a:p>
          <a:p>
            <a:pPr algn="ctr">
              <a:lnSpc>
                <a:spcPts val="5517"/>
              </a:lnSpc>
            </a:pPr>
          </a:p>
          <a:p>
            <a:pPr algn="ctr">
              <a:lnSpc>
                <a:spcPts val="551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41189" y="599992"/>
            <a:ext cx="11600573" cy="85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</a:pPr>
            <a:r>
              <a:rPr lang="en-US" sz="5689" spc="56">
                <a:solidFill>
                  <a:srgbClr val="F8FBFD"/>
                </a:solidFill>
                <a:latin typeface="Montserrat Classic Bold"/>
              </a:rPr>
              <a:t>OBJETIVOS ESPECIFICOS</a:t>
            </a:r>
          </a:p>
        </p:txBody>
      </p:sp>
      <p:sp>
        <p:nvSpPr>
          <p:cNvPr name="AutoShape 3" id="3"/>
          <p:cNvSpPr/>
          <p:nvPr/>
        </p:nvSpPr>
        <p:spPr>
          <a:xfrm rot="-2700000">
            <a:off x="14139570" y="-5592209"/>
            <a:ext cx="6665510" cy="6664206"/>
          </a:xfrm>
          <a:prstGeom prst="rect">
            <a:avLst/>
          </a:prstGeom>
          <a:solidFill>
            <a:srgbClr val="97BCC7"/>
          </a:solidFill>
        </p:spPr>
      </p:sp>
      <p:sp>
        <p:nvSpPr>
          <p:cNvPr name="AutoShape 4" id="4"/>
          <p:cNvSpPr/>
          <p:nvPr/>
        </p:nvSpPr>
        <p:spPr>
          <a:xfrm rot="-2700000">
            <a:off x="-866788" y="8667638"/>
            <a:ext cx="4725548" cy="4724623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5" id="5"/>
          <p:cNvSpPr/>
          <p:nvPr/>
        </p:nvSpPr>
        <p:spPr>
          <a:xfrm rot="-2700000">
            <a:off x="12263364" y="-3799391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AutoShape 6" id="6"/>
          <p:cNvSpPr/>
          <p:nvPr/>
        </p:nvSpPr>
        <p:spPr>
          <a:xfrm rot="-2700000">
            <a:off x="18518683" y="8749507"/>
            <a:ext cx="43907" cy="3580261"/>
          </a:xfrm>
          <a:prstGeom prst="rect">
            <a:avLst/>
          </a:prstGeom>
          <a:solidFill>
            <a:srgbClr val="F8FBFD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407838" y="2775316"/>
            <a:ext cx="17472325" cy="561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82"/>
              </a:lnSpc>
            </a:pP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·Diseñar e implementar una interfaz gráfica atractiva para el usuario, que cuente con facilidad de uso, asegurando una navegación fluida y agradable.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·Desarrollar un sistema de gestión de pedidos eficiente que permitirá recibir los pedidos de manera automatizada.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·Elaborar casos de prueba con técnicas de caja banca y caja negra.</a:t>
            </a:r>
          </a:p>
          <a:p>
            <a:pPr>
              <a:lnSpc>
                <a:spcPts val="5482"/>
              </a:lnSpc>
            </a:pPr>
            <a:r>
              <a:rPr lang="en-US" sz="3916">
                <a:solidFill>
                  <a:srgbClr val="F8FBFD"/>
                </a:solidFill>
                <a:latin typeface="Times New Roman"/>
              </a:rPr>
              <a:t>·Desarrollar reporte de errores.</a:t>
            </a:r>
          </a:p>
          <a:p>
            <a:pPr>
              <a:lnSpc>
                <a:spcPts val="548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3964" y="350877"/>
            <a:ext cx="12207860" cy="9585247"/>
          </a:xfrm>
          <a:custGeom>
            <a:avLst/>
            <a:gdLst/>
            <a:ahLst/>
            <a:cxnLst/>
            <a:rect r="r" b="b" t="t" l="l"/>
            <a:pathLst>
              <a:path h="9585247" w="12207860">
                <a:moveTo>
                  <a:pt x="0" y="0"/>
                </a:moveTo>
                <a:lnTo>
                  <a:pt x="12207860" y="0"/>
                </a:lnTo>
                <a:lnTo>
                  <a:pt x="12207860" y="9585246"/>
                </a:lnTo>
                <a:lnTo>
                  <a:pt x="0" y="958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483" b="-588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0559" y="1462088"/>
            <a:ext cx="16206456" cy="8412002"/>
          </a:xfrm>
          <a:custGeom>
            <a:avLst/>
            <a:gdLst/>
            <a:ahLst/>
            <a:cxnLst/>
            <a:rect r="r" b="b" t="t" l="l"/>
            <a:pathLst>
              <a:path h="8412002" w="16206456">
                <a:moveTo>
                  <a:pt x="0" y="0"/>
                </a:moveTo>
                <a:lnTo>
                  <a:pt x="16206456" y="0"/>
                </a:lnTo>
                <a:lnTo>
                  <a:pt x="16206456" y="8412001"/>
                </a:lnTo>
                <a:lnTo>
                  <a:pt x="0" y="8412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0462" y="595312"/>
            <a:ext cx="903357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HISTORIAS DE USUARIO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674" y="1468932"/>
            <a:ext cx="16730423" cy="8342983"/>
          </a:xfrm>
          <a:custGeom>
            <a:avLst/>
            <a:gdLst/>
            <a:ahLst/>
            <a:cxnLst/>
            <a:rect r="r" b="b" t="t" l="l"/>
            <a:pathLst>
              <a:path h="8342983" w="16730423">
                <a:moveTo>
                  <a:pt x="0" y="0"/>
                </a:moveTo>
                <a:lnTo>
                  <a:pt x="16730423" y="0"/>
                </a:lnTo>
                <a:lnTo>
                  <a:pt x="16730423" y="8342983"/>
                </a:lnTo>
                <a:lnTo>
                  <a:pt x="0" y="8342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5577" y="410368"/>
            <a:ext cx="565710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CRONOGRAMA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699" y="1891768"/>
            <a:ext cx="17856601" cy="6946414"/>
          </a:xfrm>
          <a:custGeom>
            <a:avLst/>
            <a:gdLst/>
            <a:ahLst/>
            <a:cxnLst/>
            <a:rect r="r" b="b" t="t" l="l"/>
            <a:pathLst>
              <a:path h="6946414" w="17856601">
                <a:moveTo>
                  <a:pt x="0" y="0"/>
                </a:moveTo>
                <a:lnTo>
                  <a:pt x="17856602" y="0"/>
                </a:lnTo>
                <a:lnTo>
                  <a:pt x="17856602" y="6946414"/>
                </a:lnTo>
                <a:lnTo>
                  <a:pt x="0" y="694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45577" y="410368"/>
            <a:ext cx="565710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7"/>
              </a:lnSpc>
              <a:spcBef>
                <a:spcPct val="0"/>
              </a:spcBef>
            </a:pPr>
            <a:r>
              <a:rPr lang="en-US" sz="5689" spc="56">
                <a:solidFill>
                  <a:srgbClr val="FFFFFF"/>
                </a:solidFill>
                <a:latin typeface="Montserrat Classic Bold"/>
              </a:rPr>
              <a:t>CRONOGRAMA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3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0785" y="368101"/>
            <a:ext cx="12603162" cy="9452371"/>
          </a:xfrm>
          <a:custGeom>
            <a:avLst/>
            <a:gdLst/>
            <a:ahLst/>
            <a:cxnLst/>
            <a:rect r="r" b="b" t="t" l="l"/>
            <a:pathLst>
              <a:path h="9452371" w="12603162">
                <a:moveTo>
                  <a:pt x="0" y="0"/>
                </a:moveTo>
                <a:lnTo>
                  <a:pt x="12603162" y="0"/>
                </a:lnTo>
                <a:lnTo>
                  <a:pt x="12603162" y="9452372"/>
                </a:lnTo>
                <a:lnTo>
                  <a:pt x="0" y="945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DAFkJxJBRt4</dc:identifier>
  <dcterms:modified xsi:type="dcterms:W3CDTF">2011-08-01T06:04:30Z</dcterms:modified>
  <cp:revision>1</cp:revision>
  <dc:title>AGENDA_V2</dc:title>
</cp:coreProperties>
</file>