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Module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ioslides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Stephanie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23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module2_slidy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Picture</a:t>
            </a:r>
          </a:p>
        </p:txBody>
      </p:sp>
      <p:pic>
        <p:nvPicPr>
          <p:cNvPr descr="sunst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600200"/>
            <a:ext cx="411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sunstar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r>
                        <m:t>α</m:t>
                      </m:r>
                      <m:r>
                        <m:t>+</m:t>
                      </m:r>
                      <m:r>
                        <m:t>β</m:t>
                      </m:r>
                      <m:r>
                        <m:t>*</m:t>
                      </m:r>
                      <m:r>
                        <m:t>x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2 - ioslides - add more text</dc:title>
  <dc:creator>Stephanie</dc:creator>
  <cp:keywords/>
  <dcterms:created xsi:type="dcterms:W3CDTF">2020-11-23T15:37:58Z</dcterms:created>
  <dcterms:modified xsi:type="dcterms:W3CDTF">2020-11-23T15:37:58Z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23 11 2020</vt:lpwstr>
  </property>
  <property fmtid="{D5CDD505-2E9C-101B-9397-08002B2CF9AE}" pid="3" name="output">
    <vt:lpwstr/>
  </property>
</Properties>
</file>