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5143500" type="screen16x9"/>
  <p:notesSz cx="6858000" cy="9144000"/>
  <p:embeddedFontLst>
    <p:embeddedFont>
      <p:font typeface="Averia Gruesa Libre" panose="020B0604020202020204" charset="0"/>
      <p:regular r:id="rId16"/>
    </p:embeddedFont>
    <p:embeddedFont>
      <p:font typeface="Bebas Neue" panose="020B0606020202050201" pitchFamily="34" charset="0"/>
      <p:regular r:id="rId17"/>
    </p:embeddedFont>
    <p:embeddedFont>
      <p:font typeface="Sancreek" panose="020B0604020202020204" charset="0"/>
      <p:regular r:id="rId18"/>
    </p:embeddedFont>
    <p:embeddedFont>
      <p:font typeface="Ultra"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6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8" name="Google Shape;8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rot="206">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 name="Google Shape;10;p2"/>
          <p:cNvPicPr preferRelativeResize="0"/>
          <p:nvPr/>
        </p:nvPicPr>
        <p:blipFill rotWithShape="1">
          <a:blip r:embed="rId2">
            <a:alphaModFix amt="75000"/>
          </a:blip>
          <a:srcRect b="10"/>
          <a:stretch/>
        </p:blipFill>
        <p:spPr>
          <a:xfrm>
            <a:off x="0" y="0"/>
            <a:ext cx="9144001" cy="5143502"/>
          </a:xfrm>
          <a:prstGeom prst="rect">
            <a:avLst/>
          </a:prstGeom>
          <a:noFill/>
          <a:ln>
            <a:noFill/>
          </a:ln>
        </p:spPr>
      </p:pic>
      <p:sp>
        <p:nvSpPr>
          <p:cNvPr id="11" name="Google Shape;11;p2"/>
          <p:cNvSpPr txBox="1">
            <a:spLocks noGrp="1"/>
          </p:cNvSpPr>
          <p:nvPr>
            <p:ph type="ctrTitle"/>
          </p:nvPr>
        </p:nvSpPr>
        <p:spPr>
          <a:xfrm>
            <a:off x="1558050" y="679753"/>
            <a:ext cx="6027900" cy="32010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SzPts val="3500"/>
              <a:buNone/>
              <a:defRPr sz="8000">
                <a:latin typeface="Sancreek"/>
                <a:ea typeface="Sancreek"/>
                <a:cs typeface="Sancreek"/>
                <a:sym typeface="Sancree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593350" y="4029180"/>
            <a:ext cx="3957300" cy="32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3810087" y="4951620"/>
            <a:ext cx="1523894" cy="119100"/>
            <a:chOff x="3810087" y="4951620"/>
            <a:chExt cx="1523894" cy="119100"/>
          </a:xfrm>
        </p:grpSpPr>
        <p:sp>
          <p:nvSpPr>
            <p:cNvPr id="14" name="Google Shape;14;p2"/>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8"/>
        <p:cNvGrpSpPr/>
        <p:nvPr/>
      </p:nvGrpSpPr>
      <p:grpSpPr>
        <a:xfrm>
          <a:off x="0" y="0"/>
          <a:ext cx="0" cy="0"/>
          <a:chOff x="0" y="0"/>
          <a:chExt cx="0" cy="0"/>
        </a:xfrm>
      </p:grpSpPr>
      <p:sp>
        <p:nvSpPr>
          <p:cNvPr id="129" name="Google Shape;129;p13"/>
          <p:cNvSpPr/>
          <p:nvPr/>
        </p:nvSpPr>
        <p:spPr>
          <a:xfrm rot="-10799794">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0" name="Google Shape;130;p13"/>
          <p:cNvPicPr preferRelativeResize="0"/>
          <p:nvPr/>
        </p:nvPicPr>
        <p:blipFill rotWithShape="1">
          <a:blip r:embed="rId2">
            <a:alphaModFix amt="75000"/>
          </a:blip>
          <a:srcRect b="10"/>
          <a:stretch/>
        </p:blipFill>
        <p:spPr>
          <a:xfrm flipH="1">
            <a:off x="0" y="0"/>
            <a:ext cx="9144001" cy="5143502"/>
          </a:xfrm>
          <a:prstGeom prst="rect">
            <a:avLst/>
          </a:prstGeom>
          <a:noFill/>
          <a:ln>
            <a:noFill/>
          </a:ln>
        </p:spPr>
      </p:pic>
      <p:grpSp>
        <p:nvGrpSpPr>
          <p:cNvPr id="131" name="Google Shape;131;p13"/>
          <p:cNvGrpSpPr/>
          <p:nvPr/>
        </p:nvGrpSpPr>
        <p:grpSpPr>
          <a:xfrm>
            <a:off x="3810053" y="62799"/>
            <a:ext cx="1523894" cy="119100"/>
            <a:chOff x="3810087" y="4951620"/>
            <a:chExt cx="1523894" cy="119100"/>
          </a:xfrm>
        </p:grpSpPr>
        <p:sp>
          <p:nvSpPr>
            <p:cNvPr id="132" name="Google Shape;132;p13"/>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3"/>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3"/>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3"/>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6"/>
        <p:cNvGrpSpPr/>
        <p:nvPr/>
      </p:nvGrpSpPr>
      <p:grpSpPr>
        <a:xfrm>
          <a:off x="0" y="0"/>
          <a:ext cx="0" cy="0"/>
          <a:chOff x="0" y="0"/>
          <a:chExt cx="0" cy="0"/>
        </a:xfrm>
      </p:grpSpPr>
      <p:sp>
        <p:nvSpPr>
          <p:cNvPr id="137" name="Google Shape;137;p14"/>
          <p:cNvSpPr/>
          <p:nvPr/>
        </p:nvSpPr>
        <p:spPr>
          <a:xfrm rot="10799794" flipH="1">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8" name="Google Shape;138;p14"/>
          <p:cNvPicPr preferRelativeResize="0"/>
          <p:nvPr/>
        </p:nvPicPr>
        <p:blipFill rotWithShape="1">
          <a:blip r:embed="rId2">
            <a:alphaModFix amt="75000"/>
          </a:blip>
          <a:srcRect b="10"/>
          <a:stretch/>
        </p:blipFill>
        <p:spPr>
          <a:xfrm rot="10800000" flipH="1">
            <a:off x="0" y="0"/>
            <a:ext cx="9144001" cy="5143502"/>
          </a:xfrm>
          <a:prstGeom prst="rect">
            <a:avLst/>
          </a:prstGeom>
          <a:noFill/>
          <a:ln>
            <a:noFill/>
          </a:ln>
        </p:spPr>
      </p:pic>
      <p:grpSp>
        <p:nvGrpSpPr>
          <p:cNvPr id="139" name="Google Shape;139;p14"/>
          <p:cNvGrpSpPr/>
          <p:nvPr/>
        </p:nvGrpSpPr>
        <p:grpSpPr>
          <a:xfrm>
            <a:off x="3810087" y="4951620"/>
            <a:ext cx="1523894" cy="119100"/>
            <a:chOff x="3810087" y="4951620"/>
            <a:chExt cx="1523894" cy="119100"/>
          </a:xfrm>
        </p:grpSpPr>
        <p:sp>
          <p:nvSpPr>
            <p:cNvPr id="140" name="Google Shape;140;p14"/>
            <p:cNvSpPr/>
            <p:nvPr/>
          </p:nvSpPr>
          <p:spPr>
            <a:xfrm>
              <a:off x="3810087" y="4951620"/>
              <a:ext cx="125400" cy="119100"/>
            </a:xfrm>
            <a:prstGeom prst="star5">
              <a:avLst>
                <a:gd name="adj" fmla="val 19098"/>
                <a:gd name="hf" fmla="val 105146"/>
                <a:gd name="vf" fmla="val 110557"/>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a:off x="4276252" y="4951620"/>
              <a:ext cx="125400" cy="119100"/>
            </a:xfrm>
            <a:prstGeom prst="star5">
              <a:avLst>
                <a:gd name="adj" fmla="val 19098"/>
                <a:gd name="hf" fmla="val 105146"/>
                <a:gd name="vf" fmla="val 110557"/>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a:off x="4742416" y="4951620"/>
              <a:ext cx="125400" cy="119100"/>
            </a:xfrm>
            <a:prstGeom prst="star5">
              <a:avLst>
                <a:gd name="adj" fmla="val 19098"/>
                <a:gd name="hf" fmla="val 105146"/>
                <a:gd name="vf" fmla="val 110557"/>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a:off x="5208581" y="4951620"/>
              <a:ext cx="125400" cy="119100"/>
            </a:xfrm>
            <a:prstGeom prst="star5">
              <a:avLst>
                <a:gd name="adj" fmla="val 19098"/>
                <a:gd name="hf" fmla="val 105146"/>
                <a:gd name="vf" fmla="val 110557"/>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
        <p:cNvGrpSpPr/>
        <p:nvPr/>
      </p:nvGrpSpPr>
      <p:grpSpPr>
        <a:xfrm>
          <a:off x="0" y="0"/>
          <a:ext cx="0" cy="0"/>
          <a:chOff x="0" y="0"/>
          <a:chExt cx="0" cy="0"/>
        </a:xfrm>
      </p:grpSpPr>
      <p:sp>
        <p:nvSpPr>
          <p:cNvPr id="19" name="Google Shape;19;p3"/>
          <p:cNvSpPr/>
          <p:nvPr/>
        </p:nvSpPr>
        <p:spPr>
          <a:xfrm rot="206">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Google Shape;20;p3"/>
          <p:cNvPicPr preferRelativeResize="0"/>
          <p:nvPr/>
        </p:nvPicPr>
        <p:blipFill rotWithShape="1">
          <a:blip r:embed="rId2">
            <a:alphaModFix amt="75000"/>
          </a:blip>
          <a:srcRect b="10"/>
          <a:stretch/>
        </p:blipFill>
        <p:spPr>
          <a:xfrm>
            <a:off x="0" y="0"/>
            <a:ext cx="9144001" cy="5143502"/>
          </a:xfrm>
          <a:prstGeom prst="rect">
            <a:avLst/>
          </a:prstGeom>
          <a:noFill/>
          <a:ln>
            <a:noFill/>
          </a:ln>
        </p:spPr>
      </p:pic>
      <p:sp>
        <p:nvSpPr>
          <p:cNvPr id="21" name="Google Shape;21;p3"/>
          <p:cNvSpPr txBox="1">
            <a:spLocks noGrp="1"/>
          </p:cNvSpPr>
          <p:nvPr>
            <p:ph type="subTitle" idx="1"/>
          </p:nvPr>
        </p:nvSpPr>
        <p:spPr>
          <a:xfrm>
            <a:off x="1943376" y="1335300"/>
            <a:ext cx="2415900" cy="80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 name="Google Shape;22;p3"/>
          <p:cNvSpPr txBox="1">
            <a:spLocks noGrp="1"/>
          </p:cNvSpPr>
          <p:nvPr>
            <p:ph type="subTitle" idx="2"/>
          </p:nvPr>
        </p:nvSpPr>
        <p:spPr>
          <a:xfrm>
            <a:off x="1943376" y="2196950"/>
            <a:ext cx="2122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3"/>
          </p:nvPr>
        </p:nvSpPr>
        <p:spPr>
          <a:xfrm>
            <a:off x="1943376" y="3883400"/>
            <a:ext cx="2122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5" name="Google Shape;25;p3"/>
          <p:cNvSpPr txBox="1">
            <a:spLocks noGrp="1"/>
          </p:cNvSpPr>
          <p:nvPr>
            <p:ph type="subTitle" idx="4"/>
          </p:nvPr>
        </p:nvSpPr>
        <p:spPr>
          <a:xfrm>
            <a:off x="1943376" y="3021625"/>
            <a:ext cx="2415900" cy="80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 name="Google Shape;26;p3"/>
          <p:cNvSpPr txBox="1">
            <a:spLocks noGrp="1"/>
          </p:cNvSpPr>
          <p:nvPr>
            <p:ph type="title" idx="5"/>
          </p:nvPr>
        </p:nvSpPr>
        <p:spPr>
          <a:xfrm>
            <a:off x="951001" y="1440300"/>
            <a:ext cx="6876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a:endParaRPr/>
          </a:p>
        </p:txBody>
      </p:sp>
      <p:sp>
        <p:nvSpPr>
          <p:cNvPr id="27" name="Google Shape;27;p3"/>
          <p:cNvSpPr txBox="1">
            <a:spLocks noGrp="1"/>
          </p:cNvSpPr>
          <p:nvPr>
            <p:ph type="title" idx="6"/>
          </p:nvPr>
        </p:nvSpPr>
        <p:spPr>
          <a:xfrm>
            <a:off x="951001" y="3126625"/>
            <a:ext cx="6876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a:endParaRPr/>
          </a:p>
        </p:txBody>
      </p:sp>
      <p:sp>
        <p:nvSpPr>
          <p:cNvPr id="28" name="Google Shape;28;p3"/>
          <p:cNvSpPr txBox="1">
            <a:spLocks noGrp="1"/>
          </p:cNvSpPr>
          <p:nvPr>
            <p:ph type="subTitle" idx="7"/>
          </p:nvPr>
        </p:nvSpPr>
        <p:spPr>
          <a:xfrm>
            <a:off x="6013000" y="1335300"/>
            <a:ext cx="2415900" cy="80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 name="Google Shape;29;p3"/>
          <p:cNvSpPr txBox="1">
            <a:spLocks noGrp="1"/>
          </p:cNvSpPr>
          <p:nvPr>
            <p:ph type="subTitle" idx="8"/>
          </p:nvPr>
        </p:nvSpPr>
        <p:spPr>
          <a:xfrm>
            <a:off x="6013000" y="2196950"/>
            <a:ext cx="2122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3"/>
          <p:cNvSpPr txBox="1">
            <a:spLocks noGrp="1"/>
          </p:cNvSpPr>
          <p:nvPr>
            <p:ph type="subTitle" idx="9"/>
          </p:nvPr>
        </p:nvSpPr>
        <p:spPr>
          <a:xfrm>
            <a:off x="6013000" y="3883400"/>
            <a:ext cx="2122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3"/>
          <p:cNvSpPr txBox="1">
            <a:spLocks noGrp="1"/>
          </p:cNvSpPr>
          <p:nvPr>
            <p:ph type="subTitle" idx="13"/>
          </p:nvPr>
        </p:nvSpPr>
        <p:spPr>
          <a:xfrm>
            <a:off x="6013000" y="3021625"/>
            <a:ext cx="2415900" cy="80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 name="Google Shape;32;p3"/>
          <p:cNvSpPr txBox="1">
            <a:spLocks noGrp="1"/>
          </p:cNvSpPr>
          <p:nvPr>
            <p:ph type="title" idx="14"/>
          </p:nvPr>
        </p:nvSpPr>
        <p:spPr>
          <a:xfrm>
            <a:off x="5020651" y="1440300"/>
            <a:ext cx="6876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a:endParaRPr/>
          </a:p>
        </p:txBody>
      </p:sp>
      <p:sp>
        <p:nvSpPr>
          <p:cNvPr id="33" name="Google Shape;33;p3"/>
          <p:cNvSpPr txBox="1">
            <a:spLocks noGrp="1"/>
          </p:cNvSpPr>
          <p:nvPr>
            <p:ph type="title" idx="15"/>
          </p:nvPr>
        </p:nvSpPr>
        <p:spPr>
          <a:xfrm>
            <a:off x="5020651" y="3126625"/>
            <a:ext cx="687600" cy="59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a:endParaRPr/>
          </a:p>
        </p:txBody>
      </p:sp>
      <p:grpSp>
        <p:nvGrpSpPr>
          <p:cNvPr id="34" name="Google Shape;34;p3"/>
          <p:cNvGrpSpPr/>
          <p:nvPr/>
        </p:nvGrpSpPr>
        <p:grpSpPr>
          <a:xfrm>
            <a:off x="3810087" y="4951620"/>
            <a:ext cx="1523894" cy="119100"/>
            <a:chOff x="3810087" y="4951620"/>
            <a:chExt cx="1523894" cy="119100"/>
          </a:xfrm>
        </p:grpSpPr>
        <p:sp>
          <p:nvSpPr>
            <p:cNvPr id="35" name="Google Shape;35;p3"/>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4"/>
          <p:cNvSpPr/>
          <p:nvPr/>
        </p:nvSpPr>
        <p:spPr>
          <a:xfrm rot="206">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4"/>
          <p:cNvPicPr preferRelativeResize="0"/>
          <p:nvPr/>
        </p:nvPicPr>
        <p:blipFill rotWithShape="1">
          <a:blip r:embed="rId2">
            <a:alphaModFix amt="75000"/>
          </a:blip>
          <a:srcRect b="10"/>
          <a:stretch/>
        </p:blipFill>
        <p:spPr>
          <a:xfrm>
            <a:off x="0" y="0"/>
            <a:ext cx="9144001" cy="5143502"/>
          </a:xfrm>
          <a:prstGeom prst="rect">
            <a:avLst/>
          </a:prstGeom>
          <a:noFill/>
          <a:ln>
            <a:noFill/>
          </a:ln>
        </p:spPr>
      </p:pic>
      <p:sp>
        <p:nvSpPr>
          <p:cNvPr id="42" name="Google Shape;42;p4"/>
          <p:cNvSpPr txBox="1">
            <a:spLocks noGrp="1"/>
          </p:cNvSpPr>
          <p:nvPr>
            <p:ph type="title"/>
          </p:nvPr>
        </p:nvSpPr>
        <p:spPr>
          <a:xfrm>
            <a:off x="1050775" y="1474838"/>
            <a:ext cx="3361200" cy="2031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4"/>
          <p:cNvSpPr txBox="1">
            <a:spLocks noGrp="1"/>
          </p:cNvSpPr>
          <p:nvPr>
            <p:ph type="title" idx="2"/>
          </p:nvPr>
        </p:nvSpPr>
        <p:spPr>
          <a:xfrm>
            <a:off x="2110209" y="606800"/>
            <a:ext cx="12420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atin typeface="Averia Gruesa Libre"/>
                <a:ea typeface="Averia Gruesa Libre"/>
                <a:cs typeface="Averia Gruesa Libre"/>
                <a:sym typeface="Averia Gruesa Libre"/>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4" name="Google Shape;44;p4"/>
          <p:cNvSpPr txBox="1">
            <a:spLocks noGrp="1"/>
          </p:cNvSpPr>
          <p:nvPr>
            <p:ph type="subTitle" idx="1"/>
          </p:nvPr>
        </p:nvSpPr>
        <p:spPr>
          <a:xfrm>
            <a:off x="1403909" y="3740469"/>
            <a:ext cx="26550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45" name="Google Shape;45;p4"/>
          <p:cNvGrpSpPr/>
          <p:nvPr/>
        </p:nvGrpSpPr>
        <p:grpSpPr>
          <a:xfrm>
            <a:off x="3810087" y="4951620"/>
            <a:ext cx="1523894" cy="119100"/>
            <a:chOff x="3810087" y="4951620"/>
            <a:chExt cx="1523894" cy="119100"/>
          </a:xfrm>
        </p:grpSpPr>
        <p:sp>
          <p:nvSpPr>
            <p:cNvPr id="46" name="Google Shape;46;p4"/>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50"/>
        <p:cNvGrpSpPr/>
        <p:nvPr/>
      </p:nvGrpSpPr>
      <p:grpSpPr>
        <a:xfrm>
          <a:off x="0" y="0"/>
          <a:ext cx="0" cy="0"/>
          <a:chOff x="0" y="0"/>
          <a:chExt cx="0" cy="0"/>
        </a:xfrm>
      </p:grpSpPr>
      <p:sp>
        <p:nvSpPr>
          <p:cNvPr id="51" name="Google Shape;51;p5"/>
          <p:cNvSpPr/>
          <p:nvPr/>
        </p:nvSpPr>
        <p:spPr>
          <a:xfrm rot="206">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 name="Google Shape;52;p5"/>
          <p:cNvPicPr preferRelativeResize="0"/>
          <p:nvPr/>
        </p:nvPicPr>
        <p:blipFill rotWithShape="1">
          <a:blip r:embed="rId2">
            <a:alphaModFix amt="75000"/>
          </a:blip>
          <a:srcRect b="10"/>
          <a:stretch/>
        </p:blipFill>
        <p:spPr>
          <a:xfrm>
            <a:off x="0" y="0"/>
            <a:ext cx="9144001" cy="5143502"/>
          </a:xfrm>
          <a:prstGeom prst="rect">
            <a:avLst/>
          </a:prstGeom>
          <a:noFill/>
          <a:ln>
            <a:noFill/>
          </a:ln>
        </p:spPr>
      </p:pic>
      <p:sp>
        <p:nvSpPr>
          <p:cNvPr id="53" name="Google Shape;53;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grpSp>
        <p:nvGrpSpPr>
          <p:cNvPr id="54" name="Google Shape;54;p5"/>
          <p:cNvGrpSpPr/>
          <p:nvPr/>
        </p:nvGrpSpPr>
        <p:grpSpPr>
          <a:xfrm>
            <a:off x="3810087" y="4951620"/>
            <a:ext cx="1523894" cy="119100"/>
            <a:chOff x="3810087" y="4951620"/>
            <a:chExt cx="1523894" cy="119100"/>
          </a:xfrm>
        </p:grpSpPr>
        <p:sp>
          <p:nvSpPr>
            <p:cNvPr id="55" name="Google Shape;55;p5"/>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9"/>
        <p:cNvGrpSpPr/>
        <p:nvPr/>
      </p:nvGrpSpPr>
      <p:grpSpPr>
        <a:xfrm>
          <a:off x="0" y="0"/>
          <a:ext cx="0" cy="0"/>
          <a:chOff x="0" y="0"/>
          <a:chExt cx="0" cy="0"/>
        </a:xfrm>
      </p:grpSpPr>
      <p:sp>
        <p:nvSpPr>
          <p:cNvPr id="60" name="Google Shape;60;p6"/>
          <p:cNvSpPr/>
          <p:nvPr/>
        </p:nvSpPr>
        <p:spPr>
          <a:xfrm rot="206">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6"/>
          <p:cNvPicPr preferRelativeResize="0"/>
          <p:nvPr/>
        </p:nvPicPr>
        <p:blipFill rotWithShape="1">
          <a:blip r:embed="rId2">
            <a:alphaModFix amt="75000"/>
          </a:blip>
          <a:srcRect b="10"/>
          <a:stretch/>
        </p:blipFill>
        <p:spPr>
          <a:xfrm>
            <a:off x="0" y="0"/>
            <a:ext cx="9144001" cy="5143502"/>
          </a:xfrm>
          <a:prstGeom prst="rect">
            <a:avLst/>
          </a:prstGeom>
          <a:noFill/>
          <a:ln>
            <a:noFill/>
          </a:ln>
        </p:spPr>
      </p:pic>
      <p:sp>
        <p:nvSpPr>
          <p:cNvPr id="62" name="Google Shape;62;p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3" name="Google Shape;63;p6"/>
          <p:cNvSpPr txBox="1">
            <a:spLocks noGrp="1"/>
          </p:cNvSpPr>
          <p:nvPr>
            <p:ph type="subTitle" idx="1"/>
          </p:nvPr>
        </p:nvSpPr>
        <p:spPr>
          <a:xfrm>
            <a:off x="782625" y="2311800"/>
            <a:ext cx="2367300" cy="81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4" name="Google Shape;64;p6"/>
          <p:cNvSpPr txBox="1">
            <a:spLocks noGrp="1"/>
          </p:cNvSpPr>
          <p:nvPr>
            <p:ph type="subTitle" idx="2"/>
          </p:nvPr>
        </p:nvSpPr>
        <p:spPr>
          <a:xfrm>
            <a:off x="867525" y="3205500"/>
            <a:ext cx="2197500" cy="81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6"/>
          <p:cNvSpPr txBox="1">
            <a:spLocks noGrp="1"/>
          </p:cNvSpPr>
          <p:nvPr>
            <p:ph type="subTitle" idx="3"/>
          </p:nvPr>
        </p:nvSpPr>
        <p:spPr>
          <a:xfrm>
            <a:off x="5994075" y="2311800"/>
            <a:ext cx="2367300" cy="81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 name="Google Shape;66;p6"/>
          <p:cNvSpPr txBox="1">
            <a:spLocks noGrp="1"/>
          </p:cNvSpPr>
          <p:nvPr>
            <p:ph type="subTitle" idx="4"/>
          </p:nvPr>
        </p:nvSpPr>
        <p:spPr>
          <a:xfrm>
            <a:off x="6078975" y="3205500"/>
            <a:ext cx="2197500" cy="81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6"/>
          <p:cNvSpPr txBox="1">
            <a:spLocks noGrp="1"/>
          </p:cNvSpPr>
          <p:nvPr>
            <p:ph type="subTitle" idx="5"/>
          </p:nvPr>
        </p:nvSpPr>
        <p:spPr>
          <a:xfrm>
            <a:off x="3388275" y="2311800"/>
            <a:ext cx="2367300" cy="81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8" name="Google Shape;68;p6"/>
          <p:cNvSpPr txBox="1">
            <a:spLocks noGrp="1"/>
          </p:cNvSpPr>
          <p:nvPr>
            <p:ph type="subTitle" idx="6"/>
          </p:nvPr>
        </p:nvSpPr>
        <p:spPr>
          <a:xfrm>
            <a:off x="3473175" y="3205500"/>
            <a:ext cx="2197500" cy="81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69" name="Google Shape;69;p6"/>
          <p:cNvGrpSpPr/>
          <p:nvPr/>
        </p:nvGrpSpPr>
        <p:grpSpPr>
          <a:xfrm>
            <a:off x="3810087" y="4951620"/>
            <a:ext cx="1523894" cy="119100"/>
            <a:chOff x="3810087" y="4951620"/>
            <a:chExt cx="1523894" cy="119100"/>
          </a:xfrm>
        </p:grpSpPr>
        <p:sp>
          <p:nvSpPr>
            <p:cNvPr id="70" name="Google Shape;70;p6"/>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6"/>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6"/>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1_1_1_1_1">
    <p:spTree>
      <p:nvGrpSpPr>
        <p:cNvPr id="1" name="Shape 74"/>
        <p:cNvGrpSpPr/>
        <p:nvPr/>
      </p:nvGrpSpPr>
      <p:grpSpPr>
        <a:xfrm>
          <a:off x="0" y="0"/>
          <a:ext cx="0" cy="0"/>
          <a:chOff x="0" y="0"/>
          <a:chExt cx="0" cy="0"/>
        </a:xfrm>
      </p:grpSpPr>
      <p:sp>
        <p:nvSpPr>
          <p:cNvPr id="75" name="Google Shape;75;p7"/>
          <p:cNvSpPr/>
          <p:nvPr/>
        </p:nvSpPr>
        <p:spPr>
          <a:xfrm rot="206">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7"/>
          <p:cNvPicPr preferRelativeResize="0"/>
          <p:nvPr/>
        </p:nvPicPr>
        <p:blipFill rotWithShape="1">
          <a:blip r:embed="rId2">
            <a:alphaModFix amt="75000"/>
          </a:blip>
          <a:srcRect b="10"/>
          <a:stretch/>
        </p:blipFill>
        <p:spPr>
          <a:xfrm>
            <a:off x="0" y="0"/>
            <a:ext cx="9144001" cy="5143502"/>
          </a:xfrm>
          <a:prstGeom prst="rect">
            <a:avLst/>
          </a:prstGeom>
          <a:noFill/>
          <a:ln>
            <a:noFill/>
          </a:ln>
        </p:spPr>
      </p:pic>
      <p:sp>
        <p:nvSpPr>
          <p:cNvPr id="77" name="Google Shape;77;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8" name="Google Shape;78;p7"/>
          <p:cNvSpPr txBox="1">
            <a:spLocks noGrp="1"/>
          </p:cNvSpPr>
          <p:nvPr>
            <p:ph type="body" idx="1"/>
          </p:nvPr>
        </p:nvSpPr>
        <p:spPr>
          <a:xfrm>
            <a:off x="720000" y="1430900"/>
            <a:ext cx="4804500" cy="2522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Font typeface="Anaheim"/>
              <a:buChar char="●"/>
              <a:defRPr sz="1400">
                <a:solidFill>
                  <a:srgbClr val="434343"/>
                </a:solidFill>
              </a:defRPr>
            </a:lvl1pPr>
            <a:lvl2pPr marL="914400" lvl="1" indent="-317500" algn="l">
              <a:lnSpc>
                <a:spcPct val="115000"/>
              </a:lnSpc>
              <a:spcBef>
                <a:spcPts val="1000"/>
              </a:spcBef>
              <a:spcAft>
                <a:spcPts val="0"/>
              </a:spcAft>
              <a:buClr>
                <a:srgbClr val="434343"/>
              </a:buClr>
              <a:buSzPts val="1400"/>
              <a:buFont typeface="Anaheim"/>
              <a:buChar char="○"/>
              <a:defRPr>
                <a:solidFill>
                  <a:srgbClr val="434343"/>
                </a:solidFill>
              </a:defRPr>
            </a:lvl2pPr>
            <a:lvl3pPr marL="1371600" lvl="2" indent="-317500" algn="l">
              <a:lnSpc>
                <a:spcPct val="115000"/>
              </a:lnSpc>
              <a:spcBef>
                <a:spcPts val="0"/>
              </a:spcBef>
              <a:spcAft>
                <a:spcPts val="0"/>
              </a:spcAft>
              <a:buClr>
                <a:srgbClr val="434343"/>
              </a:buClr>
              <a:buSzPts val="1400"/>
              <a:buFont typeface="Anaheim"/>
              <a:buChar char="■"/>
              <a:defRPr>
                <a:solidFill>
                  <a:srgbClr val="434343"/>
                </a:solidFill>
              </a:defRPr>
            </a:lvl3pPr>
            <a:lvl4pPr marL="1828800" lvl="3" indent="-317500" algn="l">
              <a:lnSpc>
                <a:spcPct val="115000"/>
              </a:lnSpc>
              <a:spcBef>
                <a:spcPts val="0"/>
              </a:spcBef>
              <a:spcAft>
                <a:spcPts val="0"/>
              </a:spcAft>
              <a:buClr>
                <a:srgbClr val="434343"/>
              </a:buClr>
              <a:buSzPts val="1400"/>
              <a:buFont typeface="Anaheim"/>
              <a:buChar char="●"/>
              <a:defRPr>
                <a:solidFill>
                  <a:srgbClr val="434343"/>
                </a:solidFill>
              </a:defRPr>
            </a:lvl4pPr>
            <a:lvl5pPr marL="2286000" lvl="4" indent="-317500" algn="l">
              <a:lnSpc>
                <a:spcPct val="115000"/>
              </a:lnSpc>
              <a:spcBef>
                <a:spcPts val="0"/>
              </a:spcBef>
              <a:spcAft>
                <a:spcPts val="0"/>
              </a:spcAft>
              <a:buClr>
                <a:srgbClr val="434343"/>
              </a:buClr>
              <a:buSzPts val="1400"/>
              <a:buFont typeface="Anaheim"/>
              <a:buChar char="○"/>
              <a:defRPr>
                <a:solidFill>
                  <a:srgbClr val="434343"/>
                </a:solidFill>
              </a:defRPr>
            </a:lvl5pPr>
            <a:lvl6pPr marL="2743200" lvl="5" indent="-317500" algn="l">
              <a:lnSpc>
                <a:spcPct val="115000"/>
              </a:lnSpc>
              <a:spcBef>
                <a:spcPts val="0"/>
              </a:spcBef>
              <a:spcAft>
                <a:spcPts val="0"/>
              </a:spcAft>
              <a:buClr>
                <a:srgbClr val="434343"/>
              </a:buClr>
              <a:buSzPts val="1400"/>
              <a:buFont typeface="Anaheim"/>
              <a:buChar char="■"/>
              <a:defRPr>
                <a:solidFill>
                  <a:srgbClr val="434343"/>
                </a:solidFill>
              </a:defRPr>
            </a:lvl6pPr>
            <a:lvl7pPr marL="3200400" lvl="6" indent="-317500" algn="l">
              <a:lnSpc>
                <a:spcPct val="115000"/>
              </a:lnSpc>
              <a:spcBef>
                <a:spcPts val="0"/>
              </a:spcBef>
              <a:spcAft>
                <a:spcPts val="0"/>
              </a:spcAft>
              <a:buClr>
                <a:srgbClr val="434343"/>
              </a:buClr>
              <a:buSzPts val="1400"/>
              <a:buFont typeface="Anaheim"/>
              <a:buChar char="●"/>
              <a:defRPr>
                <a:solidFill>
                  <a:srgbClr val="434343"/>
                </a:solidFill>
              </a:defRPr>
            </a:lvl7pPr>
            <a:lvl8pPr marL="3657600" lvl="7" indent="-317500" algn="l">
              <a:lnSpc>
                <a:spcPct val="115000"/>
              </a:lnSpc>
              <a:spcBef>
                <a:spcPts val="0"/>
              </a:spcBef>
              <a:spcAft>
                <a:spcPts val="0"/>
              </a:spcAft>
              <a:buClr>
                <a:srgbClr val="434343"/>
              </a:buClr>
              <a:buSzPts val="1400"/>
              <a:buFont typeface="Anaheim"/>
              <a:buChar char="○"/>
              <a:defRPr>
                <a:solidFill>
                  <a:srgbClr val="434343"/>
                </a:solidFill>
              </a:defRPr>
            </a:lvl8pPr>
            <a:lvl9pPr marL="4114800" lvl="8" indent="-317500" algn="l">
              <a:lnSpc>
                <a:spcPct val="115000"/>
              </a:lnSpc>
              <a:spcBef>
                <a:spcPts val="0"/>
              </a:spcBef>
              <a:spcAft>
                <a:spcPts val="0"/>
              </a:spcAft>
              <a:buClr>
                <a:srgbClr val="434343"/>
              </a:buClr>
              <a:buSzPts val="1400"/>
              <a:buFont typeface="Anaheim"/>
              <a:buChar char="■"/>
              <a:defRPr>
                <a:solidFill>
                  <a:srgbClr val="434343"/>
                </a:solidFill>
              </a:defRPr>
            </a:lvl9pPr>
          </a:lstStyle>
          <a:p>
            <a:endParaRPr/>
          </a:p>
        </p:txBody>
      </p:sp>
      <p:grpSp>
        <p:nvGrpSpPr>
          <p:cNvPr id="79" name="Google Shape;79;p7"/>
          <p:cNvGrpSpPr/>
          <p:nvPr/>
        </p:nvGrpSpPr>
        <p:grpSpPr>
          <a:xfrm>
            <a:off x="3810087" y="4951620"/>
            <a:ext cx="1523894" cy="119100"/>
            <a:chOff x="3810087" y="4951620"/>
            <a:chExt cx="1523894" cy="119100"/>
          </a:xfrm>
        </p:grpSpPr>
        <p:sp>
          <p:nvSpPr>
            <p:cNvPr id="80" name="Google Shape;80;p7"/>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7"/>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7"/>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7"/>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8"/>
          <p:cNvSpPr/>
          <p:nvPr/>
        </p:nvSpPr>
        <p:spPr>
          <a:xfrm rot="206">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6" name="Google Shape;86;p8"/>
          <p:cNvPicPr preferRelativeResize="0"/>
          <p:nvPr/>
        </p:nvPicPr>
        <p:blipFill rotWithShape="1">
          <a:blip r:embed="rId2">
            <a:alphaModFix amt="75000"/>
          </a:blip>
          <a:srcRect b="10"/>
          <a:stretch/>
        </p:blipFill>
        <p:spPr>
          <a:xfrm>
            <a:off x="0" y="0"/>
            <a:ext cx="9144001" cy="5143502"/>
          </a:xfrm>
          <a:prstGeom prst="rect">
            <a:avLst/>
          </a:prstGeom>
          <a:noFill/>
          <a:ln>
            <a:noFill/>
          </a:ln>
        </p:spPr>
      </p:pic>
      <p:sp>
        <p:nvSpPr>
          <p:cNvPr id="87" name="Google Shape;87;p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88" name="Google Shape;88;p8"/>
          <p:cNvSpPr txBox="1">
            <a:spLocks noGrp="1"/>
          </p:cNvSpPr>
          <p:nvPr>
            <p:ph type="body" idx="1"/>
          </p:nvPr>
        </p:nvSpPr>
        <p:spPr>
          <a:xfrm>
            <a:off x="5064668" y="1253000"/>
            <a:ext cx="2907000" cy="32793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595959"/>
              </a:buClr>
              <a:buSzPts val="1000"/>
              <a:buFont typeface="Anaheim"/>
              <a:buChar char="●"/>
              <a:defRPr sz="1600"/>
            </a:lvl1pPr>
            <a:lvl2pPr marL="914400" lvl="1" indent="-317500" algn="l">
              <a:lnSpc>
                <a:spcPct val="115000"/>
              </a:lnSpc>
              <a:spcBef>
                <a:spcPts val="0"/>
              </a:spcBef>
              <a:spcAft>
                <a:spcPts val="0"/>
              </a:spcAft>
              <a:buClr>
                <a:srgbClr val="595959"/>
              </a:buClr>
              <a:buSzPts val="1400"/>
              <a:buFont typeface="Anaheim"/>
              <a:buChar char="○"/>
              <a:defRPr/>
            </a:lvl2pPr>
            <a:lvl3pPr marL="1371600" lvl="2" indent="-317500" algn="l">
              <a:lnSpc>
                <a:spcPct val="115000"/>
              </a:lnSpc>
              <a:spcBef>
                <a:spcPts val="0"/>
              </a:spcBef>
              <a:spcAft>
                <a:spcPts val="0"/>
              </a:spcAft>
              <a:buClr>
                <a:srgbClr val="595959"/>
              </a:buClr>
              <a:buSzPts val="1400"/>
              <a:buFont typeface="Anaheim"/>
              <a:buChar char="■"/>
              <a:defRPr/>
            </a:lvl3pPr>
            <a:lvl4pPr marL="1828800" lvl="3" indent="-317500" algn="l">
              <a:lnSpc>
                <a:spcPct val="115000"/>
              </a:lnSpc>
              <a:spcBef>
                <a:spcPts val="0"/>
              </a:spcBef>
              <a:spcAft>
                <a:spcPts val="0"/>
              </a:spcAft>
              <a:buClr>
                <a:srgbClr val="595959"/>
              </a:buClr>
              <a:buSzPts val="1400"/>
              <a:buFont typeface="Anaheim"/>
              <a:buChar char="●"/>
              <a:defRPr/>
            </a:lvl4pPr>
            <a:lvl5pPr marL="2286000" lvl="4" indent="-317500" algn="l">
              <a:lnSpc>
                <a:spcPct val="115000"/>
              </a:lnSpc>
              <a:spcBef>
                <a:spcPts val="0"/>
              </a:spcBef>
              <a:spcAft>
                <a:spcPts val="0"/>
              </a:spcAft>
              <a:buClr>
                <a:srgbClr val="595959"/>
              </a:buClr>
              <a:buSzPts val="1400"/>
              <a:buFont typeface="Anaheim"/>
              <a:buChar char="○"/>
              <a:defRPr/>
            </a:lvl5pPr>
            <a:lvl6pPr marL="2743200" lvl="5" indent="-317500" algn="l">
              <a:lnSpc>
                <a:spcPct val="115000"/>
              </a:lnSpc>
              <a:spcBef>
                <a:spcPts val="0"/>
              </a:spcBef>
              <a:spcAft>
                <a:spcPts val="0"/>
              </a:spcAft>
              <a:buClr>
                <a:srgbClr val="595959"/>
              </a:buClr>
              <a:buSzPts val="1400"/>
              <a:buFont typeface="Anaheim"/>
              <a:buChar char="■"/>
              <a:defRPr/>
            </a:lvl6pPr>
            <a:lvl7pPr marL="3200400" lvl="6" indent="-317500" algn="l">
              <a:lnSpc>
                <a:spcPct val="115000"/>
              </a:lnSpc>
              <a:spcBef>
                <a:spcPts val="0"/>
              </a:spcBef>
              <a:spcAft>
                <a:spcPts val="0"/>
              </a:spcAft>
              <a:buClr>
                <a:srgbClr val="595959"/>
              </a:buClr>
              <a:buSzPts val="1400"/>
              <a:buFont typeface="Anaheim"/>
              <a:buChar char="●"/>
              <a:defRPr/>
            </a:lvl7pPr>
            <a:lvl8pPr marL="3657600" lvl="7" indent="-317500" algn="l">
              <a:lnSpc>
                <a:spcPct val="115000"/>
              </a:lnSpc>
              <a:spcBef>
                <a:spcPts val="0"/>
              </a:spcBef>
              <a:spcAft>
                <a:spcPts val="0"/>
              </a:spcAft>
              <a:buClr>
                <a:srgbClr val="595959"/>
              </a:buClr>
              <a:buSzPts val="1400"/>
              <a:buFont typeface="Anaheim"/>
              <a:buChar char="○"/>
              <a:defRPr/>
            </a:lvl8pPr>
            <a:lvl9pPr marL="4114800" lvl="8" indent="-317500" algn="l">
              <a:lnSpc>
                <a:spcPct val="115000"/>
              </a:lnSpc>
              <a:spcBef>
                <a:spcPts val="0"/>
              </a:spcBef>
              <a:spcAft>
                <a:spcPts val="0"/>
              </a:spcAft>
              <a:buClr>
                <a:srgbClr val="595959"/>
              </a:buClr>
              <a:buSzPts val="1400"/>
              <a:buFont typeface="Anaheim"/>
              <a:buChar char="■"/>
              <a:defRPr/>
            </a:lvl9pPr>
          </a:lstStyle>
          <a:p>
            <a:endParaRPr/>
          </a:p>
        </p:txBody>
      </p:sp>
      <p:grpSp>
        <p:nvGrpSpPr>
          <p:cNvPr id="89" name="Google Shape;89;p8"/>
          <p:cNvGrpSpPr/>
          <p:nvPr/>
        </p:nvGrpSpPr>
        <p:grpSpPr>
          <a:xfrm>
            <a:off x="3810087" y="4951620"/>
            <a:ext cx="1523894" cy="119100"/>
            <a:chOff x="3810087" y="4951620"/>
            <a:chExt cx="1523894" cy="119100"/>
          </a:xfrm>
        </p:grpSpPr>
        <p:sp>
          <p:nvSpPr>
            <p:cNvPr id="90" name="Google Shape;90;p8"/>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8"/>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9"/>
          <p:cNvSpPr/>
          <p:nvPr/>
        </p:nvSpPr>
        <p:spPr>
          <a:xfrm rot="206">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6" name="Google Shape;96;p9"/>
          <p:cNvPicPr preferRelativeResize="0"/>
          <p:nvPr/>
        </p:nvPicPr>
        <p:blipFill rotWithShape="1">
          <a:blip r:embed="rId2">
            <a:alphaModFix amt="75000"/>
          </a:blip>
          <a:srcRect b="10"/>
          <a:stretch/>
        </p:blipFill>
        <p:spPr>
          <a:xfrm>
            <a:off x="0" y="0"/>
            <a:ext cx="9144001" cy="5143502"/>
          </a:xfrm>
          <a:prstGeom prst="rect">
            <a:avLst/>
          </a:prstGeom>
          <a:noFill/>
          <a:ln>
            <a:noFill/>
          </a:ln>
        </p:spPr>
      </p:pic>
      <p:sp>
        <p:nvSpPr>
          <p:cNvPr id="97" name="Google Shape;97;p9"/>
          <p:cNvSpPr txBox="1">
            <a:spLocks noGrp="1"/>
          </p:cNvSpPr>
          <p:nvPr>
            <p:ph type="subTitle" idx="1"/>
          </p:nvPr>
        </p:nvSpPr>
        <p:spPr>
          <a:xfrm>
            <a:off x="1569200" y="2398200"/>
            <a:ext cx="2652900" cy="502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8" name="Google Shape;98;p9"/>
          <p:cNvSpPr txBox="1">
            <a:spLocks noGrp="1"/>
          </p:cNvSpPr>
          <p:nvPr>
            <p:ph type="subTitle" idx="2"/>
          </p:nvPr>
        </p:nvSpPr>
        <p:spPr>
          <a:xfrm>
            <a:off x="1569150" y="2900700"/>
            <a:ext cx="2652900" cy="101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9"/>
          <p:cNvSpPr txBox="1">
            <a:spLocks noGrp="1"/>
          </p:cNvSpPr>
          <p:nvPr>
            <p:ph type="subTitle" idx="3"/>
          </p:nvPr>
        </p:nvSpPr>
        <p:spPr>
          <a:xfrm>
            <a:off x="4921950" y="2900700"/>
            <a:ext cx="2652900" cy="101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0" name="Google Shape;100;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1" name="Google Shape;101;p9"/>
          <p:cNvSpPr txBox="1">
            <a:spLocks noGrp="1"/>
          </p:cNvSpPr>
          <p:nvPr>
            <p:ph type="subTitle" idx="4"/>
          </p:nvPr>
        </p:nvSpPr>
        <p:spPr>
          <a:xfrm>
            <a:off x="4922000" y="2398200"/>
            <a:ext cx="2652900" cy="502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02" name="Google Shape;102;p9"/>
          <p:cNvGrpSpPr/>
          <p:nvPr/>
        </p:nvGrpSpPr>
        <p:grpSpPr>
          <a:xfrm>
            <a:off x="3810087" y="4951620"/>
            <a:ext cx="1523894" cy="119100"/>
            <a:chOff x="3810087" y="4951620"/>
            <a:chExt cx="1523894" cy="119100"/>
          </a:xfrm>
        </p:grpSpPr>
        <p:sp>
          <p:nvSpPr>
            <p:cNvPr id="103" name="Google Shape;103;p9"/>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9"/>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9"/>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9"/>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11"/>
          <p:cNvSpPr/>
          <p:nvPr/>
        </p:nvSpPr>
        <p:spPr>
          <a:xfrm rot="206">
            <a:off x="264213" y="230128"/>
            <a:ext cx="8615316" cy="4663176"/>
          </a:xfrm>
          <a:custGeom>
            <a:avLst/>
            <a:gdLst/>
            <a:ahLst/>
            <a:cxnLst/>
            <a:rect l="l" t="t" r="r" b="b"/>
            <a:pathLst>
              <a:path w="206528" h="206130" extrusionOk="0">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0" name="Google Shape;120;p11"/>
          <p:cNvPicPr preferRelativeResize="0"/>
          <p:nvPr/>
        </p:nvPicPr>
        <p:blipFill rotWithShape="1">
          <a:blip r:embed="rId2">
            <a:alphaModFix amt="75000"/>
          </a:blip>
          <a:srcRect b="10"/>
          <a:stretch/>
        </p:blipFill>
        <p:spPr>
          <a:xfrm>
            <a:off x="0" y="0"/>
            <a:ext cx="9144001" cy="5143502"/>
          </a:xfrm>
          <a:prstGeom prst="rect">
            <a:avLst/>
          </a:prstGeom>
          <a:noFill/>
          <a:ln>
            <a:noFill/>
          </a:ln>
        </p:spPr>
      </p:pic>
      <p:sp>
        <p:nvSpPr>
          <p:cNvPr id="121" name="Google Shape;121;p11"/>
          <p:cNvSpPr txBox="1">
            <a:spLocks noGrp="1"/>
          </p:cNvSpPr>
          <p:nvPr>
            <p:ph type="title"/>
          </p:nvPr>
        </p:nvSpPr>
        <p:spPr>
          <a:xfrm>
            <a:off x="943700" y="1461598"/>
            <a:ext cx="4294500" cy="220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122" name="Google Shape;122;p11"/>
          <p:cNvGrpSpPr/>
          <p:nvPr/>
        </p:nvGrpSpPr>
        <p:grpSpPr>
          <a:xfrm>
            <a:off x="3810087" y="4951620"/>
            <a:ext cx="1523894" cy="119100"/>
            <a:chOff x="3810087" y="4951620"/>
            <a:chExt cx="1523894" cy="119100"/>
          </a:xfrm>
        </p:grpSpPr>
        <p:sp>
          <p:nvSpPr>
            <p:cNvPr id="123" name="Google Shape;123;p11"/>
            <p:cNvSpPr/>
            <p:nvPr/>
          </p:nvSpPr>
          <p:spPr>
            <a:xfrm>
              <a:off x="3810087"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a:off x="4276252"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1"/>
            <p:cNvSpPr/>
            <p:nvPr/>
          </p:nvSpPr>
          <p:spPr>
            <a:xfrm>
              <a:off x="4742416"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1"/>
            <p:cNvSpPr/>
            <p:nvPr/>
          </p:nvSpPr>
          <p:spPr>
            <a:xfrm>
              <a:off x="5208581" y="4951620"/>
              <a:ext cx="125400" cy="119100"/>
            </a:xfrm>
            <a:prstGeom prst="star5">
              <a:avLst>
                <a:gd name="adj" fmla="val 19098"/>
                <a:gd name="hf" fmla="val 105146"/>
                <a:gd name="vf" fmla="val 11055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Sancreek"/>
              <a:buNone/>
              <a:defRPr sz="3500" b="0" i="0" u="none" strike="noStrike" cap="none">
                <a:solidFill>
                  <a:schemeClr val="dk1"/>
                </a:solidFill>
                <a:latin typeface="Sancreek"/>
                <a:ea typeface="Sancreek"/>
                <a:cs typeface="Sancreek"/>
                <a:sym typeface="Sancreek"/>
              </a:defRPr>
            </a:lvl1pPr>
            <a:lvl2pPr marR="0" lvl="1" algn="l" rtl="0">
              <a:lnSpc>
                <a:spcPct val="100000"/>
              </a:lnSpc>
              <a:spcBef>
                <a:spcPts val="0"/>
              </a:spcBef>
              <a:spcAft>
                <a:spcPts val="0"/>
              </a:spcAft>
              <a:buClr>
                <a:schemeClr val="dk1"/>
              </a:buClr>
              <a:buSzPts val="3500"/>
              <a:buFont typeface="Ultra"/>
              <a:buNone/>
              <a:defRPr sz="3500" b="0" i="0" u="none" strike="noStrike" cap="none">
                <a:solidFill>
                  <a:schemeClr val="dk1"/>
                </a:solidFill>
                <a:latin typeface="Ultra"/>
                <a:ea typeface="Ultra"/>
                <a:cs typeface="Ultra"/>
                <a:sym typeface="Ultra"/>
              </a:defRPr>
            </a:lvl2pPr>
            <a:lvl3pPr marR="0" lvl="2" algn="l" rtl="0">
              <a:lnSpc>
                <a:spcPct val="100000"/>
              </a:lnSpc>
              <a:spcBef>
                <a:spcPts val="0"/>
              </a:spcBef>
              <a:spcAft>
                <a:spcPts val="0"/>
              </a:spcAft>
              <a:buClr>
                <a:schemeClr val="dk1"/>
              </a:buClr>
              <a:buSzPts val="3500"/>
              <a:buFont typeface="Ultra"/>
              <a:buNone/>
              <a:defRPr sz="3500" b="0" i="0" u="none" strike="noStrike" cap="none">
                <a:solidFill>
                  <a:schemeClr val="dk1"/>
                </a:solidFill>
                <a:latin typeface="Ultra"/>
                <a:ea typeface="Ultra"/>
                <a:cs typeface="Ultra"/>
                <a:sym typeface="Ultra"/>
              </a:defRPr>
            </a:lvl3pPr>
            <a:lvl4pPr marR="0" lvl="3" algn="l" rtl="0">
              <a:lnSpc>
                <a:spcPct val="100000"/>
              </a:lnSpc>
              <a:spcBef>
                <a:spcPts val="0"/>
              </a:spcBef>
              <a:spcAft>
                <a:spcPts val="0"/>
              </a:spcAft>
              <a:buClr>
                <a:schemeClr val="dk1"/>
              </a:buClr>
              <a:buSzPts val="3500"/>
              <a:buFont typeface="Ultra"/>
              <a:buNone/>
              <a:defRPr sz="3500" b="0" i="0" u="none" strike="noStrike" cap="none">
                <a:solidFill>
                  <a:schemeClr val="dk1"/>
                </a:solidFill>
                <a:latin typeface="Ultra"/>
                <a:ea typeface="Ultra"/>
                <a:cs typeface="Ultra"/>
                <a:sym typeface="Ultra"/>
              </a:defRPr>
            </a:lvl4pPr>
            <a:lvl5pPr marR="0" lvl="4" algn="l" rtl="0">
              <a:lnSpc>
                <a:spcPct val="100000"/>
              </a:lnSpc>
              <a:spcBef>
                <a:spcPts val="0"/>
              </a:spcBef>
              <a:spcAft>
                <a:spcPts val="0"/>
              </a:spcAft>
              <a:buClr>
                <a:schemeClr val="dk1"/>
              </a:buClr>
              <a:buSzPts val="3500"/>
              <a:buFont typeface="Ultra"/>
              <a:buNone/>
              <a:defRPr sz="3500" b="0" i="0" u="none" strike="noStrike" cap="none">
                <a:solidFill>
                  <a:schemeClr val="dk1"/>
                </a:solidFill>
                <a:latin typeface="Ultra"/>
                <a:ea typeface="Ultra"/>
                <a:cs typeface="Ultra"/>
                <a:sym typeface="Ultra"/>
              </a:defRPr>
            </a:lvl5pPr>
            <a:lvl6pPr marR="0" lvl="5" algn="l" rtl="0">
              <a:lnSpc>
                <a:spcPct val="100000"/>
              </a:lnSpc>
              <a:spcBef>
                <a:spcPts val="0"/>
              </a:spcBef>
              <a:spcAft>
                <a:spcPts val="0"/>
              </a:spcAft>
              <a:buClr>
                <a:schemeClr val="dk1"/>
              </a:buClr>
              <a:buSzPts val="3500"/>
              <a:buFont typeface="Ultra"/>
              <a:buNone/>
              <a:defRPr sz="3500" b="0" i="0" u="none" strike="noStrike" cap="none">
                <a:solidFill>
                  <a:schemeClr val="dk1"/>
                </a:solidFill>
                <a:latin typeface="Ultra"/>
                <a:ea typeface="Ultra"/>
                <a:cs typeface="Ultra"/>
                <a:sym typeface="Ultra"/>
              </a:defRPr>
            </a:lvl6pPr>
            <a:lvl7pPr marR="0" lvl="6" algn="l" rtl="0">
              <a:lnSpc>
                <a:spcPct val="100000"/>
              </a:lnSpc>
              <a:spcBef>
                <a:spcPts val="0"/>
              </a:spcBef>
              <a:spcAft>
                <a:spcPts val="0"/>
              </a:spcAft>
              <a:buClr>
                <a:schemeClr val="dk1"/>
              </a:buClr>
              <a:buSzPts val="3500"/>
              <a:buFont typeface="Ultra"/>
              <a:buNone/>
              <a:defRPr sz="3500" b="0" i="0" u="none" strike="noStrike" cap="none">
                <a:solidFill>
                  <a:schemeClr val="dk1"/>
                </a:solidFill>
                <a:latin typeface="Ultra"/>
                <a:ea typeface="Ultra"/>
                <a:cs typeface="Ultra"/>
                <a:sym typeface="Ultra"/>
              </a:defRPr>
            </a:lvl7pPr>
            <a:lvl8pPr marR="0" lvl="7" algn="l" rtl="0">
              <a:lnSpc>
                <a:spcPct val="100000"/>
              </a:lnSpc>
              <a:spcBef>
                <a:spcPts val="0"/>
              </a:spcBef>
              <a:spcAft>
                <a:spcPts val="0"/>
              </a:spcAft>
              <a:buClr>
                <a:schemeClr val="dk1"/>
              </a:buClr>
              <a:buSzPts val="3500"/>
              <a:buFont typeface="Ultra"/>
              <a:buNone/>
              <a:defRPr sz="3500" b="0" i="0" u="none" strike="noStrike" cap="none">
                <a:solidFill>
                  <a:schemeClr val="dk1"/>
                </a:solidFill>
                <a:latin typeface="Ultra"/>
                <a:ea typeface="Ultra"/>
                <a:cs typeface="Ultra"/>
                <a:sym typeface="Ultra"/>
              </a:defRPr>
            </a:lvl8pPr>
            <a:lvl9pPr marR="0" lvl="8" algn="l" rtl="0">
              <a:lnSpc>
                <a:spcPct val="100000"/>
              </a:lnSpc>
              <a:spcBef>
                <a:spcPts val="0"/>
              </a:spcBef>
              <a:spcAft>
                <a:spcPts val="0"/>
              </a:spcAft>
              <a:buClr>
                <a:schemeClr val="dk1"/>
              </a:buClr>
              <a:buSzPts val="3500"/>
              <a:buFont typeface="Ultra"/>
              <a:buNone/>
              <a:defRPr sz="3500" b="0" i="0" u="none" strike="noStrike" cap="none">
                <a:solidFill>
                  <a:schemeClr val="dk1"/>
                </a:solidFill>
                <a:latin typeface="Ultra"/>
                <a:ea typeface="Ultra"/>
                <a:cs typeface="Ultra"/>
                <a:sym typeface="Ultr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Averia Gruesa Libre"/>
              <a:buChar char="●"/>
              <a:defRPr sz="1400" b="0" i="0" u="none" strike="noStrike" cap="none">
                <a:solidFill>
                  <a:schemeClr val="dk1"/>
                </a:solidFill>
                <a:latin typeface="Averia Gruesa Libre"/>
                <a:ea typeface="Averia Gruesa Libre"/>
                <a:cs typeface="Averia Gruesa Libre"/>
                <a:sym typeface="Averia Gruesa Libre"/>
              </a:defRPr>
            </a:lvl1pPr>
            <a:lvl2pPr marL="914400" marR="0" lvl="1" indent="-317500" algn="l" rtl="0">
              <a:lnSpc>
                <a:spcPct val="100000"/>
              </a:lnSpc>
              <a:spcBef>
                <a:spcPts val="1600"/>
              </a:spcBef>
              <a:spcAft>
                <a:spcPts val="0"/>
              </a:spcAft>
              <a:buClr>
                <a:schemeClr val="dk1"/>
              </a:buClr>
              <a:buSzPts val="1400"/>
              <a:buFont typeface="Averia Gruesa Libre"/>
              <a:buChar char="○"/>
              <a:defRPr sz="1400" b="0" i="0" u="none" strike="noStrike" cap="none">
                <a:solidFill>
                  <a:schemeClr val="dk1"/>
                </a:solidFill>
                <a:latin typeface="Averia Gruesa Libre"/>
                <a:ea typeface="Averia Gruesa Libre"/>
                <a:cs typeface="Averia Gruesa Libre"/>
                <a:sym typeface="Averia Gruesa Libre"/>
              </a:defRPr>
            </a:lvl2pPr>
            <a:lvl3pPr marL="1371600" marR="0" lvl="2" indent="-317500" algn="l" rtl="0">
              <a:lnSpc>
                <a:spcPct val="100000"/>
              </a:lnSpc>
              <a:spcBef>
                <a:spcPts val="1600"/>
              </a:spcBef>
              <a:spcAft>
                <a:spcPts val="0"/>
              </a:spcAft>
              <a:buClr>
                <a:schemeClr val="dk1"/>
              </a:buClr>
              <a:buSzPts val="1400"/>
              <a:buFont typeface="Averia Gruesa Libre"/>
              <a:buChar char="■"/>
              <a:defRPr sz="1400" b="0" i="0" u="none" strike="noStrike" cap="none">
                <a:solidFill>
                  <a:schemeClr val="dk1"/>
                </a:solidFill>
                <a:latin typeface="Averia Gruesa Libre"/>
                <a:ea typeface="Averia Gruesa Libre"/>
                <a:cs typeface="Averia Gruesa Libre"/>
                <a:sym typeface="Averia Gruesa Libre"/>
              </a:defRPr>
            </a:lvl3pPr>
            <a:lvl4pPr marL="1828800" marR="0" lvl="3" indent="-317500" algn="l" rtl="0">
              <a:lnSpc>
                <a:spcPct val="100000"/>
              </a:lnSpc>
              <a:spcBef>
                <a:spcPts val="1600"/>
              </a:spcBef>
              <a:spcAft>
                <a:spcPts val="0"/>
              </a:spcAft>
              <a:buClr>
                <a:schemeClr val="dk1"/>
              </a:buClr>
              <a:buSzPts val="1400"/>
              <a:buFont typeface="Averia Gruesa Libre"/>
              <a:buChar char="●"/>
              <a:defRPr sz="1400" b="0" i="0" u="none" strike="noStrike" cap="none">
                <a:solidFill>
                  <a:schemeClr val="dk1"/>
                </a:solidFill>
                <a:latin typeface="Averia Gruesa Libre"/>
                <a:ea typeface="Averia Gruesa Libre"/>
                <a:cs typeface="Averia Gruesa Libre"/>
                <a:sym typeface="Averia Gruesa Libre"/>
              </a:defRPr>
            </a:lvl4pPr>
            <a:lvl5pPr marL="2286000" marR="0" lvl="4" indent="-317500" algn="l" rtl="0">
              <a:lnSpc>
                <a:spcPct val="100000"/>
              </a:lnSpc>
              <a:spcBef>
                <a:spcPts val="1600"/>
              </a:spcBef>
              <a:spcAft>
                <a:spcPts val="0"/>
              </a:spcAft>
              <a:buClr>
                <a:schemeClr val="dk1"/>
              </a:buClr>
              <a:buSzPts val="1400"/>
              <a:buFont typeface="Averia Gruesa Libre"/>
              <a:buChar char="○"/>
              <a:defRPr sz="1400" b="0" i="0" u="none" strike="noStrike" cap="none">
                <a:solidFill>
                  <a:schemeClr val="dk1"/>
                </a:solidFill>
                <a:latin typeface="Averia Gruesa Libre"/>
                <a:ea typeface="Averia Gruesa Libre"/>
                <a:cs typeface="Averia Gruesa Libre"/>
                <a:sym typeface="Averia Gruesa Libre"/>
              </a:defRPr>
            </a:lvl5pPr>
            <a:lvl6pPr marL="2743200" marR="0" lvl="5" indent="-317500" algn="l" rtl="0">
              <a:lnSpc>
                <a:spcPct val="100000"/>
              </a:lnSpc>
              <a:spcBef>
                <a:spcPts val="1600"/>
              </a:spcBef>
              <a:spcAft>
                <a:spcPts val="0"/>
              </a:spcAft>
              <a:buClr>
                <a:schemeClr val="dk1"/>
              </a:buClr>
              <a:buSzPts val="1400"/>
              <a:buFont typeface="Averia Gruesa Libre"/>
              <a:buChar char="■"/>
              <a:defRPr sz="1400" b="0" i="0" u="none" strike="noStrike" cap="none">
                <a:solidFill>
                  <a:schemeClr val="dk1"/>
                </a:solidFill>
                <a:latin typeface="Averia Gruesa Libre"/>
                <a:ea typeface="Averia Gruesa Libre"/>
                <a:cs typeface="Averia Gruesa Libre"/>
                <a:sym typeface="Averia Gruesa Libre"/>
              </a:defRPr>
            </a:lvl6pPr>
            <a:lvl7pPr marL="3200400" marR="0" lvl="6" indent="-317500" algn="l" rtl="0">
              <a:lnSpc>
                <a:spcPct val="100000"/>
              </a:lnSpc>
              <a:spcBef>
                <a:spcPts val="1600"/>
              </a:spcBef>
              <a:spcAft>
                <a:spcPts val="0"/>
              </a:spcAft>
              <a:buClr>
                <a:schemeClr val="dk1"/>
              </a:buClr>
              <a:buSzPts val="1400"/>
              <a:buFont typeface="Averia Gruesa Libre"/>
              <a:buChar char="●"/>
              <a:defRPr sz="1400" b="0" i="0" u="none" strike="noStrike" cap="none">
                <a:solidFill>
                  <a:schemeClr val="dk1"/>
                </a:solidFill>
                <a:latin typeface="Averia Gruesa Libre"/>
                <a:ea typeface="Averia Gruesa Libre"/>
                <a:cs typeface="Averia Gruesa Libre"/>
                <a:sym typeface="Averia Gruesa Libre"/>
              </a:defRPr>
            </a:lvl7pPr>
            <a:lvl8pPr marL="3657600" marR="0" lvl="7" indent="-317500" algn="l" rtl="0">
              <a:lnSpc>
                <a:spcPct val="100000"/>
              </a:lnSpc>
              <a:spcBef>
                <a:spcPts val="1600"/>
              </a:spcBef>
              <a:spcAft>
                <a:spcPts val="0"/>
              </a:spcAft>
              <a:buClr>
                <a:schemeClr val="dk1"/>
              </a:buClr>
              <a:buSzPts val="1400"/>
              <a:buFont typeface="Averia Gruesa Libre"/>
              <a:buChar char="○"/>
              <a:defRPr sz="1400" b="0" i="0" u="none" strike="noStrike" cap="none">
                <a:solidFill>
                  <a:schemeClr val="dk1"/>
                </a:solidFill>
                <a:latin typeface="Averia Gruesa Libre"/>
                <a:ea typeface="Averia Gruesa Libre"/>
                <a:cs typeface="Averia Gruesa Libre"/>
                <a:sym typeface="Averia Gruesa Libre"/>
              </a:defRPr>
            </a:lvl8pPr>
            <a:lvl9pPr marL="4114800" marR="0" lvl="8" indent="-317500" algn="l" rtl="0">
              <a:lnSpc>
                <a:spcPct val="100000"/>
              </a:lnSpc>
              <a:spcBef>
                <a:spcPts val="1600"/>
              </a:spcBef>
              <a:spcAft>
                <a:spcPts val="1600"/>
              </a:spcAft>
              <a:buClr>
                <a:schemeClr val="dk1"/>
              </a:buClr>
              <a:buSzPts val="1400"/>
              <a:buFont typeface="Averia Gruesa Libre"/>
              <a:buChar char="■"/>
              <a:defRPr sz="1400" b="0" i="0" u="none" strike="noStrike" cap="none">
                <a:solidFill>
                  <a:schemeClr val="dk1"/>
                </a:solidFill>
                <a:latin typeface="Averia Gruesa Libre"/>
                <a:ea typeface="Averia Gruesa Libre"/>
                <a:cs typeface="Averia Gruesa Libre"/>
                <a:sym typeface="Averia Gruesa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kaggle.com/"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www.kaggle.com/datasets/mexwell/motorbike-marketplace/data#site-content"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mexwell/motorbike-marketplace/data"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ctrTitle"/>
          </p:nvPr>
        </p:nvSpPr>
        <p:spPr>
          <a:xfrm>
            <a:off x="1554125" y="484667"/>
            <a:ext cx="6027900" cy="3201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sz="6000">
                <a:latin typeface="Averia Gruesa Libre"/>
                <a:ea typeface="Averia Gruesa Libre"/>
                <a:cs typeface="Averia Gruesa Libre"/>
                <a:sym typeface="Averia Gruesa Libre"/>
              </a:rPr>
              <a:t>WORLD</a:t>
            </a:r>
            <a:r>
              <a:rPr lang="en"/>
              <a:t> </a:t>
            </a:r>
            <a:r>
              <a:rPr lang="en" sz="7000" i="0">
                <a:solidFill>
                  <a:srgbClr val="202124"/>
                </a:solidFill>
                <a:latin typeface="Sancreek"/>
                <a:ea typeface="Sancreek"/>
                <a:cs typeface="Sancreek"/>
                <a:sym typeface="Sancreek"/>
              </a:rPr>
              <a:t>Motorbike </a:t>
            </a:r>
            <a:br>
              <a:rPr lang="en" sz="7000" i="0">
                <a:solidFill>
                  <a:srgbClr val="202124"/>
                </a:solidFill>
                <a:latin typeface="Sancreek"/>
                <a:ea typeface="Sancreek"/>
                <a:cs typeface="Sancreek"/>
                <a:sym typeface="Sancreek"/>
              </a:rPr>
            </a:br>
            <a:r>
              <a:rPr lang="en" sz="7000" i="0">
                <a:solidFill>
                  <a:srgbClr val="202124"/>
                </a:solidFill>
                <a:latin typeface="Sancreek"/>
                <a:ea typeface="Sancreek"/>
                <a:cs typeface="Sancreek"/>
                <a:sym typeface="Sancreek"/>
              </a:rPr>
              <a:t>Marketplace</a:t>
            </a:r>
            <a:endParaRPr sz="7000"/>
          </a:p>
        </p:txBody>
      </p:sp>
      <p:sp>
        <p:nvSpPr>
          <p:cNvPr id="149" name="Google Shape;149;p15"/>
          <p:cNvSpPr txBox="1">
            <a:spLocks noGrp="1"/>
          </p:cNvSpPr>
          <p:nvPr>
            <p:ph type="subTitle" idx="1"/>
          </p:nvPr>
        </p:nvSpPr>
        <p:spPr>
          <a:xfrm>
            <a:off x="2593350" y="4029180"/>
            <a:ext cx="3957300" cy="32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Stephanie Cuellar Martinez</a:t>
            </a:r>
            <a:endParaRPr/>
          </a:p>
        </p:txBody>
      </p:sp>
      <p:grpSp>
        <p:nvGrpSpPr>
          <p:cNvPr id="150" name="Google Shape;150;p15"/>
          <p:cNvGrpSpPr/>
          <p:nvPr/>
        </p:nvGrpSpPr>
        <p:grpSpPr>
          <a:xfrm>
            <a:off x="485741" y="2625057"/>
            <a:ext cx="1967141" cy="2047768"/>
            <a:chOff x="534685" y="1760750"/>
            <a:chExt cx="2264465" cy="2357550"/>
          </a:xfrm>
        </p:grpSpPr>
        <p:sp>
          <p:nvSpPr>
            <p:cNvPr id="151" name="Google Shape;151;p15"/>
            <p:cNvSpPr/>
            <p:nvPr/>
          </p:nvSpPr>
          <p:spPr>
            <a:xfrm>
              <a:off x="534685" y="2414237"/>
              <a:ext cx="2141099" cy="1692126"/>
            </a:xfrm>
            <a:custGeom>
              <a:avLst/>
              <a:gdLst/>
              <a:ahLst/>
              <a:cxnLst/>
              <a:rect l="l" t="t" r="r" b="b"/>
              <a:pathLst>
                <a:path w="85644" h="67685" extrusionOk="0">
                  <a:moveTo>
                    <a:pt x="60413" y="2312"/>
                  </a:moveTo>
                  <a:lnTo>
                    <a:pt x="60413" y="2589"/>
                  </a:lnTo>
                  <a:cubicBezTo>
                    <a:pt x="61060" y="2958"/>
                    <a:pt x="61676" y="3328"/>
                    <a:pt x="62292" y="3698"/>
                  </a:cubicBezTo>
                  <a:lnTo>
                    <a:pt x="62754" y="3698"/>
                  </a:lnTo>
                  <a:cubicBezTo>
                    <a:pt x="61984" y="3236"/>
                    <a:pt x="61214" y="2774"/>
                    <a:pt x="60413" y="2312"/>
                  </a:cubicBezTo>
                  <a:close/>
                  <a:moveTo>
                    <a:pt x="60413" y="1"/>
                  </a:moveTo>
                  <a:lnTo>
                    <a:pt x="60413" y="1695"/>
                  </a:lnTo>
                  <a:cubicBezTo>
                    <a:pt x="60721" y="1819"/>
                    <a:pt x="61060" y="1942"/>
                    <a:pt x="61337" y="2157"/>
                  </a:cubicBezTo>
                  <a:cubicBezTo>
                    <a:pt x="61922" y="2589"/>
                    <a:pt x="62446" y="3082"/>
                    <a:pt x="62877" y="3698"/>
                  </a:cubicBezTo>
                  <a:lnTo>
                    <a:pt x="66358" y="3698"/>
                  </a:lnTo>
                  <a:cubicBezTo>
                    <a:pt x="66112" y="3451"/>
                    <a:pt x="65866" y="3174"/>
                    <a:pt x="65619" y="2928"/>
                  </a:cubicBezTo>
                  <a:cubicBezTo>
                    <a:pt x="64448" y="1819"/>
                    <a:pt x="63124" y="956"/>
                    <a:pt x="61614" y="401"/>
                  </a:cubicBezTo>
                  <a:cubicBezTo>
                    <a:pt x="61214" y="247"/>
                    <a:pt x="60813" y="124"/>
                    <a:pt x="60413" y="1"/>
                  </a:cubicBezTo>
                  <a:close/>
                  <a:moveTo>
                    <a:pt x="45533" y="4530"/>
                  </a:moveTo>
                  <a:cubicBezTo>
                    <a:pt x="45841" y="4530"/>
                    <a:pt x="46149" y="4560"/>
                    <a:pt x="46457" y="4653"/>
                  </a:cubicBezTo>
                  <a:cubicBezTo>
                    <a:pt x="46457" y="4807"/>
                    <a:pt x="46365" y="4899"/>
                    <a:pt x="46303" y="5023"/>
                  </a:cubicBezTo>
                  <a:cubicBezTo>
                    <a:pt x="46272" y="5115"/>
                    <a:pt x="46180" y="5115"/>
                    <a:pt x="46087" y="5146"/>
                  </a:cubicBezTo>
                  <a:cubicBezTo>
                    <a:pt x="45841" y="5177"/>
                    <a:pt x="45595" y="5238"/>
                    <a:pt x="45379" y="5269"/>
                  </a:cubicBezTo>
                  <a:cubicBezTo>
                    <a:pt x="44948" y="5361"/>
                    <a:pt x="44516" y="5454"/>
                    <a:pt x="44085" y="5546"/>
                  </a:cubicBezTo>
                  <a:lnTo>
                    <a:pt x="44023" y="5515"/>
                  </a:lnTo>
                  <a:cubicBezTo>
                    <a:pt x="43962" y="5454"/>
                    <a:pt x="44023" y="5423"/>
                    <a:pt x="44054" y="5361"/>
                  </a:cubicBezTo>
                  <a:cubicBezTo>
                    <a:pt x="44116" y="5269"/>
                    <a:pt x="44147" y="5146"/>
                    <a:pt x="44208" y="5053"/>
                  </a:cubicBezTo>
                  <a:cubicBezTo>
                    <a:pt x="44455" y="4622"/>
                    <a:pt x="44455" y="4591"/>
                    <a:pt x="44917" y="4560"/>
                  </a:cubicBezTo>
                  <a:cubicBezTo>
                    <a:pt x="45132" y="4560"/>
                    <a:pt x="45317" y="4530"/>
                    <a:pt x="45533" y="4530"/>
                  </a:cubicBezTo>
                  <a:close/>
                  <a:moveTo>
                    <a:pt x="42514" y="4714"/>
                  </a:moveTo>
                  <a:cubicBezTo>
                    <a:pt x="42514" y="4714"/>
                    <a:pt x="42545" y="4714"/>
                    <a:pt x="42606" y="4745"/>
                  </a:cubicBezTo>
                  <a:cubicBezTo>
                    <a:pt x="42822" y="4807"/>
                    <a:pt x="43038" y="4869"/>
                    <a:pt x="43284" y="4961"/>
                  </a:cubicBezTo>
                  <a:cubicBezTo>
                    <a:pt x="43222" y="5146"/>
                    <a:pt x="43192" y="5269"/>
                    <a:pt x="43130" y="5423"/>
                  </a:cubicBezTo>
                  <a:cubicBezTo>
                    <a:pt x="42976" y="5762"/>
                    <a:pt x="42976" y="5762"/>
                    <a:pt x="42637" y="5854"/>
                  </a:cubicBezTo>
                  <a:cubicBezTo>
                    <a:pt x="42360" y="5885"/>
                    <a:pt x="42113" y="5947"/>
                    <a:pt x="41836" y="6008"/>
                  </a:cubicBezTo>
                  <a:lnTo>
                    <a:pt x="41805" y="5978"/>
                  </a:lnTo>
                  <a:cubicBezTo>
                    <a:pt x="41744" y="5916"/>
                    <a:pt x="41836" y="5854"/>
                    <a:pt x="41867" y="5793"/>
                  </a:cubicBezTo>
                  <a:cubicBezTo>
                    <a:pt x="42021" y="5454"/>
                    <a:pt x="42206" y="5146"/>
                    <a:pt x="42391" y="4807"/>
                  </a:cubicBezTo>
                  <a:cubicBezTo>
                    <a:pt x="42421" y="4745"/>
                    <a:pt x="42452" y="4714"/>
                    <a:pt x="42514" y="4714"/>
                  </a:cubicBezTo>
                  <a:close/>
                  <a:moveTo>
                    <a:pt x="49846" y="3790"/>
                  </a:moveTo>
                  <a:cubicBezTo>
                    <a:pt x="50739" y="3883"/>
                    <a:pt x="51540" y="4191"/>
                    <a:pt x="52187" y="4838"/>
                  </a:cubicBezTo>
                  <a:lnTo>
                    <a:pt x="52310" y="4961"/>
                  </a:lnTo>
                  <a:cubicBezTo>
                    <a:pt x="52649" y="5331"/>
                    <a:pt x="52680" y="5361"/>
                    <a:pt x="52465" y="5854"/>
                  </a:cubicBezTo>
                  <a:cubicBezTo>
                    <a:pt x="52372" y="6070"/>
                    <a:pt x="52280" y="6255"/>
                    <a:pt x="52187" y="6470"/>
                  </a:cubicBezTo>
                  <a:cubicBezTo>
                    <a:pt x="50924" y="5331"/>
                    <a:pt x="51263" y="5454"/>
                    <a:pt x="49168" y="4838"/>
                  </a:cubicBezTo>
                  <a:cubicBezTo>
                    <a:pt x="49322" y="4530"/>
                    <a:pt x="49445" y="4222"/>
                    <a:pt x="49599" y="3944"/>
                  </a:cubicBezTo>
                  <a:cubicBezTo>
                    <a:pt x="49630" y="3821"/>
                    <a:pt x="49692" y="3790"/>
                    <a:pt x="49784" y="3790"/>
                  </a:cubicBezTo>
                  <a:close/>
                  <a:moveTo>
                    <a:pt x="37800" y="6717"/>
                  </a:moveTo>
                  <a:cubicBezTo>
                    <a:pt x="37862" y="6717"/>
                    <a:pt x="37924" y="6748"/>
                    <a:pt x="38108" y="6809"/>
                  </a:cubicBezTo>
                  <a:cubicBezTo>
                    <a:pt x="38324" y="6871"/>
                    <a:pt x="38540" y="7025"/>
                    <a:pt x="38786" y="7117"/>
                  </a:cubicBezTo>
                  <a:cubicBezTo>
                    <a:pt x="38971" y="7210"/>
                    <a:pt x="38971" y="7364"/>
                    <a:pt x="38879" y="7487"/>
                  </a:cubicBezTo>
                  <a:cubicBezTo>
                    <a:pt x="38817" y="7580"/>
                    <a:pt x="38755" y="7641"/>
                    <a:pt x="38663" y="7641"/>
                  </a:cubicBezTo>
                  <a:cubicBezTo>
                    <a:pt x="38632" y="7641"/>
                    <a:pt x="38601" y="7641"/>
                    <a:pt x="38540" y="7610"/>
                  </a:cubicBezTo>
                  <a:cubicBezTo>
                    <a:pt x="38355" y="7549"/>
                    <a:pt x="38170" y="7487"/>
                    <a:pt x="37985" y="7426"/>
                  </a:cubicBezTo>
                  <a:cubicBezTo>
                    <a:pt x="37800" y="7364"/>
                    <a:pt x="37616" y="7333"/>
                    <a:pt x="37400" y="7271"/>
                  </a:cubicBezTo>
                  <a:cubicBezTo>
                    <a:pt x="37462" y="7148"/>
                    <a:pt x="37523" y="7087"/>
                    <a:pt x="37585" y="6994"/>
                  </a:cubicBezTo>
                  <a:cubicBezTo>
                    <a:pt x="37677" y="6779"/>
                    <a:pt x="37708" y="6717"/>
                    <a:pt x="37800" y="6717"/>
                  </a:cubicBezTo>
                  <a:close/>
                  <a:moveTo>
                    <a:pt x="55946" y="8935"/>
                  </a:moveTo>
                  <a:lnTo>
                    <a:pt x="55946" y="8935"/>
                  </a:lnTo>
                  <a:cubicBezTo>
                    <a:pt x="55946" y="8966"/>
                    <a:pt x="55977" y="8966"/>
                    <a:pt x="56007" y="8997"/>
                  </a:cubicBezTo>
                  <a:cubicBezTo>
                    <a:pt x="55946" y="8997"/>
                    <a:pt x="55946" y="8966"/>
                    <a:pt x="55946" y="8935"/>
                  </a:cubicBezTo>
                  <a:close/>
                  <a:moveTo>
                    <a:pt x="37646" y="7857"/>
                  </a:moveTo>
                  <a:cubicBezTo>
                    <a:pt x="38293" y="7980"/>
                    <a:pt x="38848" y="8288"/>
                    <a:pt x="39279" y="8812"/>
                  </a:cubicBezTo>
                  <a:cubicBezTo>
                    <a:pt x="39310" y="8873"/>
                    <a:pt x="39372" y="8935"/>
                    <a:pt x="39310" y="9027"/>
                  </a:cubicBezTo>
                  <a:cubicBezTo>
                    <a:pt x="39094" y="9459"/>
                    <a:pt x="38879" y="9890"/>
                    <a:pt x="38601" y="10321"/>
                  </a:cubicBezTo>
                  <a:cubicBezTo>
                    <a:pt x="37954" y="9890"/>
                    <a:pt x="37338" y="9551"/>
                    <a:pt x="36722" y="9212"/>
                  </a:cubicBezTo>
                  <a:cubicBezTo>
                    <a:pt x="36753" y="9151"/>
                    <a:pt x="36753" y="9089"/>
                    <a:pt x="36753" y="9058"/>
                  </a:cubicBezTo>
                  <a:cubicBezTo>
                    <a:pt x="36969" y="8719"/>
                    <a:pt x="37184" y="8350"/>
                    <a:pt x="37400" y="7980"/>
                  </a:cubicBezTo>
                  <a:cubicBezTo>
                    <a:pt x="37431" y="7888"/>
                    <a:pt x="37492" y="7857"/>
                    <a:pt x="37585" y="7857"/>
                  </a:cubicBezTo>
                  <a:close/>
                  <a:moveTo>
                    <a:pt x="42637" y="9705"/>
                  </a:moveTo>
                  <a:cubicBezTo>
                    <a:pt x="42668" y="9705"/>
                    <a:pt x="42699" y="9705"/>
                    <a:pt x="42760" y="9736"/>
                  </a:cubicBezTo>
                  <a:cubicBezTo>
                    <a:pt x="42514" y="10075"/>
                    <a:pt x="42298" y="10414"/>
                    <a:pt x="42083" y="10753"/>
                  </a:cubicBezTo>
                  <a:cubicBezTo>
                    <a:pt x="42083" y="10814"/>
                    <a:pt x="42083" y="10845"/>
                    <a:pt x="42021" y="10845"/>
                  </a:cubicBezTo>
                  <a:lnTo>
                    <a:pt x="41990" y="10845"/>
                  </a:lnTo>
                  <a:cubicBezTo>
                    <a:pt x="41959" y="10753"/>
                    <a:pt x="41959" y="10691"/>
                    <a:pt x="42052" y="10599"/>
                  </a:cubicBezTo>
                  <a:cubicBezTo>
                    <a:pt x="42113" y="10383"/>
                    <a:pt x="42206" y="10167"/>
                    <a:pt x="42267" y="9952"/>
                  </a:cubicBezTo>
                  <a:cubicBezTo>
                    <a:pt x="42298" y="9798"/>
                    <a:pt x="42360" y="9736"/>
                    <a:pt x="42514" y="9705"/>
                  </a:cubicBezTo>
                  <a:close/>
                  <a:moveTo>
                    <a:pt x="41990" y="10876"/>
                  </a:moveTo>
                  <a:lnTo>
                    <a:pt x="41990" y="10907"/>
                  </a:lnTo>
                  <a:lnTo>
                    <a:pt x="41959" y="10938"/>
                  </a:lnTo>
                  <a:lnTo>
                    <a:pt x="41929" y="10907"/>
                  </a:lnTo>
                  <a:lnTo>
                    <a:pt x="41990" y="10876"/>
                  </a:lnTo>
                  <a:close/>
                  <a:moveTo>
                    <a:pt x="34350" y="8319"/>
                  </a:moveTo>
                  <a:cubicBezTo>
                    <a:pt x="34504" y="8350"/>
                    <a:pt x="34658" y="8381"/>
                    <a:pt x="34751" y="8473"/>
                  </a:cubicBezTo>
                  <a:cubicBezTo>
                    <a:pt x="35921" y="8904"/>
                    <a:pt x="36999" y="9459"/>
                    <a:pt x="38047" y="10137"/>
                  </a:cubicBezTo>
                  <a:cubicBezTo>
                    <a:pt x="38447" y="10383"/>
                    <a:pt x="38848" y="10660"/>
                    <a:pt x="39248" y="10968"/>
                  </a:cubicBezTo>
                  <a:cubicBezTo>
                    <a:pt x="39187" y="11092"/>
                    <a:pt x="39125" y="11215"/>
                    <a:pt x="39033" y="11369"/>
                  </a:cubicBezTo>
                  <a:cubicBezTo>
                    <a:pt x="37677" y="10229"/>
                    <a:pt x="36260" y="9274"/>
                    <a:pt x="34689" y="8535"/>
                  </a:cubicBezTo>
                  <a:cubicBezTo>
                    <a:pt x="34566" y="8504"/>
                    <a:pt x="34473" y="8442"/>
                    <a:pt x="34350" y="8319"/>
                  </a:cubicBezTo>
                  <a:close/>
                  <a:moveTo>
                    <a:pt x="40327" y="12016"/>
                  </a:moveTo>
                  <a:lnTo>
                    <a:pt x="40357" y="12077"/>
                  </a:lnTo>
                  <a:lnTo>
                    <a:pt x="40327" y="12047"/>
                  </a:lnTo>
                  <a:lnTo>
                    <a:pt x="40327" y="12016"/>
                  </a:lnTo>
                  <a:close/>
                  <a:moveTo>
                    <a:pt x="41651" y="9890"/>
                  </a:moveTo>
                  <a:cubicBezTo>
                    <a:pt x="41620" y="10167"/>
                    <a:pt x="41497" y="10414"/>
                    <a:pt x="41436" y="10660"/>
                  </a:cubicBezTo>
                  <a:cubicBezTo>
                    <a:pt x="41343" y="10938"/>
                    <a:pt x="41251" y="11184"/>
                    <a:pt x="41158" y="11461"/>
                  </a:cubicBezTo>
                  <a:cubicBezTo>
                    <a:pt x="41066" y="11708"/>
                    <a:pt x="41004" y="11985"/>
                    <a:pt x="40912" y="12231"/>
                  </a:cubicBezTo>
                  <a:lnTo>
                    <a:pt x="40850" y="12231"/>
                  </a:lnTo>
                  <a:lnTo>
                    <a:pt x="40819" y="12201"/>
                  </a:lnTo>
                  <a:cubicBezTo>
                    <a:pt x="40419" y="11800"/>
                    <a:pt x="39988" y="11369"/>
                    <a:pt x="39495" y="10968"/>
                  </a:cubicBezTo>
                  <a:cubicBezTo>
                    <a:pt x="39957" y="10845"/>
                    <a:pt x="40234" y="10599"/>
                    <a:pt x="40450" y="10229"/>
                  </a:cubicBezTo>
                  <a:cubicBezTo>
                    <a:pt x="40481" y="10106"/>
                    <a:pt x="40573" y="10075"/>
                    <a:pt x="40665" y="10044"/>
                  </a:cubicBezTo>
                  <a:cubicBezTo>
                    <a:pt x="40974" y="9982"/>
                    <a:pt x="41312" y="9952"/>
                    <a:pt x="41651" y="9890"/>
                  </a:cubicBezTo>
                  <a:close/>
                  <a:moveTo>
                    <a:pt x="41528" y="11400"/>
                  </a:moveTo>
                  <a:cubicBezTo>
                    <a:pt x="41590" y="11430"/>
                    <a:pt x="41590" y="11492"/>
                    <a:pt x="41590" y="11523"/>
                  </a:cubicBezTo>
                  <a:lnTo>
                    <a:pt x="41559" y="11615"/>
                  </a:lnTo>
                  <a:cubicBezTo>
                    <a:pt x="41466" y="11923"/>
                    <a:pt x="41374" y="12262"/>
                    <a:pt x="41251" y="12570"/>
                  </a:cubicBezTo>
                  <a:cubicBezTo>
                    <a:pt x="41128" y="12539"/>
                    <a:pt x="41035" y="12478"/>
                    <a:pt x="41097" y="12324"/>
                  </a:cubicBezTo>
                  <a:cubicBezTo>
                    <a:pt x="41158" y="12108"/>
                    <a:pt x="41220" y="11862"/>
                    <a:pt x="41312" y="11646"/>
                  </a:cubicBezTo>
                  <a:cubicBezTo>
                    <a:pt x="41343" y="11584"/>
                    <a:pt x="41374" y="11523"/>
                    <a:pt x="41405" y="11461"/>
                  </a:cubicBezTo>
                  <a:cubicBezTo>
                    <a:pt x="41436" y="11430"/>
                    <a:pt x="41466" y="11400"/>
                    <a:pt x="41497" y="11400"/>
                  </a:cubicBezTo>
                  <a:close/>
                  <a:moveTo>
                    <a:pt x="49353" y="5485"/>
                  </a:moveTo>
                  <a:cubicBezTo>
                    <a:pt x="49384" y="5485"/>
                    <a:pt x="49476" y="5485"/>
                    <a:pt x="49569" y="5515"/>
                  </a:cubicBezTo>
                  <a:cubicBezTo>
                    <a:pt x="50216" y="5608"/>
                    <a:pt x="50770" y="5885"/>
                    <a:pt x="51201" y="6409"/>
                  </a:cubicBezTo>
                  <a:lnTo>
                    <a:pt x="51294" y="6532"/>
                  </a:lnTo>
                  <a:cubicBezTo>
                    <a:pt x="51325" y="6594"/>
                    <a:pt x="51355" y="6655"/>
                    <a:pt x="51294" y="6748"/>
                  </a:cubicBezTo>
                  <a:cubicBezTo>
                    <a:pt x="51263" y="6809"/>
                    <a:pt x="51232" y="6871"/>
                    <a:pt x="51201" y="6933"/>
                  </a:cubicBezTo>
                  <a:cubicBezTo>
                    <a:pt x="50370" y="8812"/>
                    <a:pt x="49538" y="10660"/>
                    <a:pt x="48675" y="12509"/>
                  </a:cubicBezTo>
                  <a:cubicBezTo>
                    <a:pt x="48644" y="12601"/>
                    <a:pt x="48583" y="12694"/>
                    <a:pt x="48552" y="12786"/>
                  </a:cubicBezTo>
                  <a:cubicBezTo>
                    <a:pt x="48460" y="12971"/>
                    <a:pt x="48275" y="13032"/>
                    <a:pt x="48090" y="13063"/>
                  </a:cubicBezTo>
                  <a:lnTo>
                    <a:pt x="48059" y="13063"/>
                  </a:lnTo>
                  <a:cubicBezTo>
                    <a:pt x="48028" y="13063"/>
                    <a:pt x="47967" y="13032"/>
                    <a:pt x="47936" y="13002"/>
                  </a:cubicBezTo>
                  <a:cubicBezTo>
                    <a:pt x="47782" y="12878"/>
                    <a:pt x="47628" y="12755"/>
                    <a:pt x="47443" y="12663"/>
                  </a:cubicBezTo>
                  <a:cubicBezTo>
                    <a:pt x="47166" y="12478"/>
                    <a:pt x="46858" y="12355"/>
                    <a:pt x="46550" y="12262"/>
                  </a:cubicBezTo>
                  <a:cubicBezTo>
                    <a:pt x="46396" y="12231"/>
                    <a:pt x="46334" y="12139"/>
                    <a:pt x="46303" y="12016"/>
                  </a:cubicBezTo>
                  <a:cubicBezTo>
                    <a:pt x="46272" y="11923"/>
                    <a:pt x="46272" y="11862"/>
                    <a:pt x="46242" y="11800"/>
                  </a:cubicBezTo>
                  <a:cubicBezTo>
                    <a:pt x="46242" y="11646"/>
                    <a:pt x="46303" y="11554"/>
                    <a:pt x="46365" y="11461"/>
                  </a:cubicBezTo>
                  <a:cubicBezTo>
                    <a:pt x="46611" y="10907"/>
                    <a:pt x="46888" y="10383"/>
                    <a:pt x="47135" y="9828"/>
                  </a:cubicBezTo>
                  <a:cubicBezTo>
                    <a:pt x="47813" y="8473"/>
                    <a:pt x="48460" y="7117"/>
                    <a:pt x="49107" y="5762"/>
                  </a:cubicBezTo>
                  <a:cubicBezTo>
                    <a:pt x="49230" y="5546"/>
                    <a:pt x="49230" y="5485"/>
                    <a:pt x="49353" y="5485"/>
                  </a:cubicBezTo>
                  <a:close/>
                  <a:moveTo>
                    <a:pt x="59180" y="13156"/>
                  </a:moveTo>
                  <a:lnTo>
                    <a:pt x="59242" y="13186"/>
                  </a:lnTo>
                  <a:cubicBezTo>
                    <a:pt x="59211" y="13248"/>
                    <a:pt x="59180" y="13279"/>
                    <a:pt x="59119" y="13279"/>
                  </a:cubicBezTo>
                  <a:lnTo>
                    <a:pt x="59088" y="13217"/>
                  </a:lnTo>
                  <a:cubicBezTo>
                    <a:pt x="59088" y="13156"/>
                    <a:pt x="59150" y="13156"/>
                    <a:pt x="59180" y="13156"/>
                  </a:cubicBezTo>
                  <a:close/>
                  <a:moveTo>
                    <a:pt x="45810" y="12385"/>
                  </a:moveTo>
                  <a:cubicBezTo>
                    <a:pt x="45841" y="12385"/>
                    <a:pt x="45872" y="12385"/>
                    <a:pt x="45872" y="12416"/>
                  </a:cubicBezTo>
                  <a:cubicBezTo>
                    <a:pt x="46211" y="12416"/>
                    <a:pt x="46550" y="12509"/>
                    <a:pt x="46858" y="12632"/>
                  </a:cubicBezTo>
                  <a:cubicBezTo>
                    <a:pt x="47412" y="12878"/>
                    <a:pt x="47874" y="13186"/>
                    <a:pt x="48244" y="13679"/>
                  </a:cubicBezTo>
                  <a:cubicBezTo>
                    <a:pt x="48275" y="13741"/>
                    <a:pt x="48306" y="13803"/>
                    <a:pt x="48306" y="13864"/>
                  </a:cubicBezTo>
                  <a:cubicBezTo>
                    <a:pt x="48336" y="13926"/>
                    <a:pt x="48306" y="13987"/>
                    <a:pt x="48275" y="14018"/>
                  </a:cubicBezTo>
                  <a:cubicBezTo>
                    <a:pt x="48244" y="14049"/>
                    <a:pt x="48244" y="14049"/>
                    <a:pt x="48213" y="14049"/>
                  </a:cubicBezTo>
                  <a:cubicBezTo>
                    <a:pt x="48182" y="14049"/>
                    <a:pt x="48152" y="14018"/>
                    <a:pt x="48121" y="13957"/>
                  </a:cubicBezTo>
                  <a:cubicBezTo>
                    <a:pt x="47566" y="13310"/>
                    <a:pt x="46858" y="12940"/>
                    <a:pt x="46057" y="12755"/>
                  </a:cubicBezTo>
                  <a:cubicBezTo>
                    <a:pt x="45903" y="12724"/>
                    <a:pt x="45779" y="12694"/>
                    <a:pt x="45625" y="12663"/>
                  </a:cubicBezTo>
                  <a:cubicBezTo>
                    <a:pt x="45595" y="12663"/>
                    <a:pt x="45564" y="12601"/>
                    <a:pt x="45595" y="12539"/>
                  </a:cubicBezTo>
                  <a:cubicBezTo>
                    <a:pt x="45625" y="12416"/>
                    <a:pt x="45656" y="12385"/>
                    <a:pt x="45810" y="12385"/>
                  </a:cubicBezTo>
                  <a:close/>
                  <a:moveTo>
                    <a:pt x="58842" y="13587"/>
                  </a:moveTo>
                  <a:cubicBezTo>
                    <a:pt x="58903" y="13772"/>
                    <a:pt x="58965" y="13895"/>
                    <a:pt x="58996" y="14018"/>
                  </a:cubicBezTo>
                  <a:cubicBezTo>
                    <a:pt x="59088" y="14357"/>
                    <a:pt x="59180" y="14696"/>
                    <a:pt x="59273" y="15035"/>
                  </a:cubicBezTo>
                  <a:cubicBezTo>
                    <a:pt x="59304" y="15127"/>
                    <a:pt x="59273" y="15220"/>
                    <a:pt x="59150" y="15251"/>
                  </a:cubicBezTo>
                  <a:lnTo>
                    <a:pt x="59057" y="15189"/>
                  </a:lnTo>
                  <a:cubicBezTo>
                    <a:pt x="59026" y="15158"/>
                    <a:pt x="59026" y="15096"/>
                    <a:pt x="58996" y="15066"/>
                  </a:cubicBezTo>
                  <a:cubicBezTo>
                    <a:pt x="58996" y="14942"/>
                    <a:pt x="58934" y="14819"/>
                    <a:pt x="58811" y="14758"/>
                  </a:cubicBezTo>
                  <a:cubicBezTo>
                    <a:pt x="58688" y="14665"/>
                    <a:pt x="58626" y="14542"/>
                    <a:pt x="58595" y="14419"/>
                  </a:cubicBezTo>
                  <a:cubicBezTo>
                    <a:pt x="58595" y="14326"/>
                    <a:pt x="58564" y="14265"/>
                    <a:pt x="58534" y="14172"/>
                  </a:cubicBezTo>
                  <a:cubicBezTo>
                    <a:pt x="58503" y="14049"/>
                    <a:pt x="58503" y="13957"/>
                    <a:pt x="58626" y="13895"/>
                  </a:cubicBezTo>
                  <a:cubicBezTo>
                    <a:pt x="58718" y="13833"/>
                    <a:pt x="58780" y="13741"/>
                    <a:pt x="58842" y="13587"/>
                  </a:cubicBezTo>
                  <a:close/>
                  <a:moveTo>
                    <a:pt x="52649" y="7580"/>
                  </a:moveTo>
                  <a:cubicBezTo>
                    <a:pt x="52711" y="7610"/>
                    <a:pt x="52773" y="7610"/>
                    <a:pt x="52803" y="7610"/>
                  </a:cubicBezTo>
                  <a:cubicBezTo>
                    <a:pt x="53974" y="8103"/>
                    <a:pt x="55022" y="8719"/>
                    <a:pt x="55946" y="9582"/>
                  </a:cubicBezTo>
                  <a:cubicBezTo>
                    <a:pt x="56408" y="10044"/>
                    <a:pt x="56808" y="10537"/>
                    <a:pt x="57116" y="11092"/>
                  </a:cubicBezTo>
                  <a:cubicBezTo>
                    <a:pt x="57455" y="11708"/>
                    <a:pt x="57733" y="12324"/>
                    <a:pt x="57887" y="12971"/>
                  </a:cubicBezTo>
                  <a:cubicBezTo>
                    <a:pt x="58010" y="13525"/>
                    <a:pt x="58195" y="14080"/>
                    <a:pt x="58349" y="14634"/>
                  </a:cubicBezTo>
                  <a:cubicBezTo>
                    <a:pt x="58349" y="14727"/>
                    <a:pt x="58379" y="14788"/>
                    <a:pt x="58410" y="14881"/>
                  </a:cubicBezTo>
                  <a:cubicBezTo>
                    <a:pt x="58410" y="14942"/>
                    <a:pt x="58410" y="14973"/>
                    <a:pt x="58318" y="15004"/>
                  </a:cubicBezTo>
                  <a:cubicBezTo>
                    <a:pt x="58041" y="15158"/>
                    <a:pt x="57733" y="15251"/>
                    <a:pt x="57424" y="15312"/>
                  </a:cubicBezTo>
                  <a:cubicBezTo>
                    <a:pt x="57394" y="15343"/>
                    <a:pt x="57363" y="15343"/>
                    <a:pt x="57332" y="15343"/>
                  </a:cubicBezTo>
                  <a:cubicBezTo>
                    <a:pt x="57270" y="15343"/>
                    <a:pt x="57240" y="15281"/>
                    <a:pt x="57240" y="15220"/>
                  </a:cubicBezTo>
                  <a:cubicBezTo>
                    <a:pt x="57178" y="15096"/>
                    <a:pt x="57147" y="14973"/>
                    <a:pt x="57116" y="14881"/>
                  </a:cubicBezTo>
                  <a:cubicBezTo>
                    <a:pt x="56932" y="14141"/>
                    <a:pt x="56654" y="13433"/>
                    <a:pt x="56377" y="12724"/>
                  </a:cubicBezTo>
                  <a:cubicBezTo>
                    <a:pt x="56346" y="12632"/>
                    <a:pt x="56315" y="12539"/>
                    <a:pt x="56254" y="12447"/>
                  </a:cubicBezTo>
                  <a:cubicBezTo>
                    <a:pt x="56192" y="12355"/>
                    <a:pt x="56131" y="12231"/>
                    <a:pt x="56069" y="12139"/>
                  </a:cubicBezTo>
                  <a:cubicBezTo>
                    <a:pt x="55822" y="11646"/>
                    <a:pt x="55484" y="11215"/>
                    <a:pt x="55145" y="10814"/>
                  </a:cubicBezTo>
                  <a:cubicBezTo>
                    <a:pt x="54775" y="10352"/>
                    <a:pt x="54344" y="9982"/>
                    <a:pt x="53882" y="9613"/>
                  </a:cubicBezTo>
                  <a:cubicBezTo>
                    <a:pt x="53420" y="9243"/>
                    <a:pt x="52927" y="8935"/>
                    <a:pt x="52403" y="8658"/>
                  </a:cubicBezTo>
                  <a:cubicBezTo>
                    <a:pt x="52310" y="8627"/>
                    <a:pt x="52218" y="8596"/>
                    <a:pt x="52156" y="8473"/>
                  </a:cubicBezTo>
                  <a:cubicBezTo>
                    <a:pt x="52403" y="8257"/>
                    <a:pt x="52495" y="7888"/>
                    <a:pt x="52649" y="7580"/>
                  </a:cubicBezTo>
                  <a:close/>
                  <a:moveTo>
                    <a:pt x="55176" y="16144"/>
                  </a:moveTo>
                  <a:lnTo>
                    <a:pt x="55237" y="16175"/>
                  </a:lnTo>
                  <a:lnTo>
                    <a:pt x="55237" y="16236"/>
                  </a:lnTo>
                  <a:lnTo>
                    <a:pt x="55176" y="16206"/>
                  </a:lnTo>
                  <a:lnTo>
                    <a:pt x="55176" y="16144"/>
                  </a:lnTo>
                  <a:close/>
                  <a:moveTo>
                    <a:pt x="58872" y="16175"/>
                  </a:moveTo>
                  <a:cubicBezTo>
                    <a:pt x="58872" y="16175"/>
                    <a:pt x="58934" y="16206"/>
                    <a:pt x="58934" y="16267"/>
                  </a:cubicBezTo>
                  <a:cubicBezTo>
                    <a:pt x="58934" y="16329"/>
                    <a:pt x="58934" y="16360"/>
                    <a:pt x="58934" y="16390"/>
                  </a:cubicBezTo>
                  <a:cubicBezTo>
                    <a:pt x="58934" y="16483"/>
                    <a:pt x="58965" y="16544"/>
                    <a:pt x="58903" y="16606"/>
                  </a:cubicBezTo>
                  <a:lnTo>
                    <a:pt x="58842" y="16606"/>
                  </a:lnTo>
                  <a:cubicBezTo>
                    <a:pt x="58811" y="16483"/>
                    <a:pt x="58780" y="16390"/>
                    <a:pt x="58780" y="16267"/>
                  </a:cubicBezTo>
                  <a:lnTo>
                    <a:pt x="58842" y="16175"/>
                  </a:lnTo>
                  <a:close/>
                  <a:moveTo>
                    <a:pt x="59427" y="16360"/>
                  </a:moveTo>
                  <a:cubicBezTo>
                    <a:pt x="59489" y="16514"/>
                    <a:pt x="59489" y="16637"/>
                    <a:pt x="59489" y="16760"/>
                  </a:cubicBezTo>
                  <a:lnTo>
                    <a:pt x="59427" y="16791"/>
                  </a:lnTo>
                  <a:lnTo>
                    <a:pt x="59396" y="16729"/>
                  </a:lnTo>
                  <a:cubicBezTo>
                    <a:pt x="59396" y="16637"/>
                    <a:pt x="59334" y="16483"/>
                    <a:pt x="59427" y="16360"/>
                  </a:cubicBezTo>
                  <a:close/>
                  <a:moveTo>
                    <a:pt x="60259" y="19409"/>
                  </a:moveTo>
                  <a:lnTo>
                    <a:pt x="60320" y="19471"/>
                  </a:lnTo>
                  <a:lnTo>
                    <a:pt x="60320" y="19533"/>
                  </a:lnTo>
                  <a:lnTo>
                    <a:pt x="60259" y="19625"/>
                  </a:lnTo>
                  <a:lnTo>
                    <a:pt x="60228" y="19533"/>
                  </a:lnTo>
                  <a:lnTo>
                    <a:pt x="60259" y="19409"/>
                  </a:lnTo>
                  <a:close/>
                  <a:moveTo>
                    <a:pt x="58626" y="15158"/>
                  </a:moveTo>
                  <a:cubicBezTo>
                    <a:pt x="58718" y="15189"/>
                    <a:pt x="58718" y="15251"/>
                    <a:pt x="58718" y="15281"/>
                  </a:cubicBezTo>
                  <a:cubicBezTo>
                    <a:pt x="58749" y="15405"/>
                    <a:pt x="58811" y="15528"/>
                    <a:pt x="58811" y="15651"/>
                  </a:cubicBezTo>
                  <a:cubicBezTo>
                    <a:pt x="58811" y="15743"/>
                    <a:pt x="58688" y="15867"/>
                    <a:pt x="58626" y="15959"/>
                  </a:cubicBezTo>
                  <a:cubicBezTo>
                    <a:pt x="58534" y="16144"/>
                    <a:pt x="58441" y="16329"/>
                    <a:pt x="58472" y="16575"/>
                  </a:cubicBezTo>
                  <a:cubicBezTo>
                    <a:pt x="58472" y="16976"/>
                    <a:pt x="58718" y="17315"/>
                    <a:pt x="59119" y="17407"/>
                  </a:cubicBezTo>
                  <a:cubicBezTo>
                    <a:pt x="59273" y="17438"/>
                    <a:pt x="59365" y="17499"/>
                    <a:pt x="59396" y="17653"/>
                  </a:cubicBezTo>
                  <a:cubicBezTo>
                    <a:pt x="59458" y="17900"/>
                    <a:pt x="59519" y="18116"/>
                    <a:pt x="59612" y="18362"/>
                  </a:cubicBezTo>
                  <a:cubicBezTo>
                    <a:pt x="59643" y="18516"/>
                    <a:pt x="59643" y="18670"/>
                    <a:pt x="59519" y="18793"/>
                  </a:cubicBezTo>
                  <a:cubicBezTo>
                    <a:pt x="59427" y="18917"/>
                    <a:pt x="59334" y="19071"/>
                    <a:pt x="59304" y="19255"/>
                  </a:cubicBezTo>
                  <a:cubicBezTo>
                    <a:pt x="59211" y="19810"/>
                    <a:pt x="59489" y="20241"/>
                    <a:pt x="60012" y="20334"/>
                  </a:cubicBezTo>
                  <a:cubicBezTo>
                    <a:pt x="60135" y="20364"/>
                    <a:pt x="60166" y="20395"/>
                    <a:pt x="60197" y="20488"/>
                  </a:cubicBezTo>
                  <a:cubicBezTo>
                    <a:pt x="60351" y="20857"/>
                    <a:pt x="60290" y="20950"/>
                    <a:pt x="59951" y="21104"/>
                  </a:cubicBezTo>
                  <a:cubicBezTo>
                    <a:pt x="59766" y="21165"/>
                    <a:pt x="59550" y="21196"/>
                    <a:pt x="59365" y="21320"/>
                  </a:cubicBezTo>
                  <a:cubicBezTo>
                    <a:pt x="59242" y="21073"/>
                    <a:pt x="59150" y="20857"/>
                    <a:pt x="59026" y="20642"/>
                  </a:cubicBezTo>
                  <a:cubicBezTo>
                    <a:pt x="58595" y="19841"/>
                    <a:pt x="58287" y="18978"/>
                    <a:pt x="58041" y="18085"/>
                  </a:cubicBezTo>
                  <a:cubicBezTo>
                    <a:pt x="57825" y="17315"/>
                    <a:pt x="57578" y="16544"/>
                    <a:pt x="57363" y="15805"/>
                  </a:cubicBezTo>
                  <a:cubicBezTo>
                    <a:pt x="57301" y="15589"/>
                    <a:pt x="57332" y="15528"/>
                    <a:pt x="57517" y="15466"/>
                  </a:cubicBezTo>
                  <a:cubicBezTo>
                    <a:pt x="57578" y="15435"/>
                    <a:pt x="57640" y="15405"/>
                    <a:pt x="57702" y="15405"/>
                  </a:cubicBezTo>
                  <a:cubicBezTo>
                    <a:pt x="57733" y="15405"/>
                    <a:pt x="57763" y="15435"/>
                    <a:pt x="57763" y="15435"/>
                  </a:cubicBezTo>
                  <a:lnTo>
                    <a:pt x="57856" y="15435"/>
                  </a:lnTo>
                  <a:cubicBezTo>
                    <a:pt x="57948" y="15435"/>
                    <a:pt x="58041" y="15405"/>
                    <a:pt x="58133" y="15312"/>
                  </a:cubicBezTo>
                  <a:cubicBezTo>
                    <a:pt x="58195" y="15220"/>
                    <a:pt x="58318" y="15189"/>
                    <a:pt x="58441" y="15189"/>
                  </a:cubicBezTo>
                  <a:lnTo>
                    <a:pt x="58503" y="15189"/>
                  </a:lnTo>
                  <a:cubicBezTo>
                    <a:pt x="58564" y="15189"/>
                    <a:pt x="58595" y="15158"/>
                    <a:pt x="58626" y="15158"/>
                  </a:cubicBezTo>
                  <a:close/>
                  <a:moveTo>
                    <a:pt x="40388" y="12108"/>
                  </a:moveTo>
                  <a:cubicBezTo>
                    <a:pt x="40604" y="12355"/>
                    <a:pt x="40727" y="12632"/>
                    <a:pt x="40758" y="12940"/>
                  </a:cubicBezTo>
                  <a:cubicBezTo>
                    <a:pt x="40819" y="13310"/>
                    <a:pt x="40912" y="13710"/>
                    <a:pt x="40974" y="14111"/>
                  </a:cubicBezTo>
                  <a:cubicBezTo>
                    <a:pt x="41004" y="14357"/>
                    <a:pt x="41128" y="14511"/>
                    <a:pt x="41312" y="14604"/>
                  </a:cubicBezTo>
                  <a:cubicBezTo>
                    <a:pt x="41405" y="14634"/>
                    <a:pt x="41466" y="14696"/>
                    <a:pt x="41528" y="14727"/>
                  </a:cubicBezTo>
                  <a:cubicBezTo>
                    <a:pt x="41867" y="14881"/>
                    <a:pt x="42113" y="15158"/>
                    <a:pt x="42298" y="15497"/>
                  </a:cubicBezTo>
                  <a:cubicBezTo>
                    <a:pt x="42360" y="15651"/>
                    <a:pt x="42483" y="15774"/>
                    <a:pt x="42637" y="15897"/>
                  </a:cubicBezTo>
                  <a:cubicBezTo>
                    <a:pt x="42884" y="16051"/>
                    <a:pt x="42914" y="16175"/>
                    <a:pt x="42853" y="16483"/>
                  </a:cubicBezTo>
                  <a:cubicBezTo>
                    <a:pt x="42760" y="16760"/>
                    <a:pt x="42637" y="17068"/>
                    <a:pt x="42514" y="17315"/>
                  </a:cubicBezTo>
                  <a:cubicBezTo>
                    <a:pt x="41744" y="18793"/>
                    <a:pt x="41035" y="20272"/>
                    <a:pt x="40265" y="21720"/>
                  </a:cubicBezTo>
                  <a:cubicBezTo>
                    <a:pt x="40111" y="21997"/>
                    <a:pt x="39895" y="22151"/>
                    <a:pt x="39587" y="22182"/>
                  </a:cubicBezTo>
                  <a:cubicBezTo>
                    <a:pt x="39433" y="22182"/>
                    <a:pt x="39310" y="22275"/>
                    <a:pt x="39187" y="22429"/>
                  </a:cubicBezTo>
                  <a:cubicBezTo>
                    <a:pt x="38663" y="23045"/>
                    <a:pt x="38293" y="23784"/>
                    <a:pt x="37954" y="24523"/>
                  </a:cubicBezTo>
                  <a:cubicBezTo>
                    <a:pt x="37800" y="24862"/>
                    <a:pt x="37616" y="25201"/>
                    <a:pt x="37462" y="25509"/>
                  </a:cubicBezTo>
                  <a:cubicBezTo>
                    <a:pt x="37431" y="25571"/>
                    <a:pt x="37400" y="25602"/>
                    <a:pt x="37338" y="25633"/>
                  </a:cubicBezTo>
                  <a:cubicBezTo>
                    <a:pt x="37153" y="25417"/>
                    <a:pt x="36938" y="25232"/>
                    <a:pt x="36753" y="25047"/>
                  </a:cubicBezTo>
                  <a:cubicBezTo>
                    <a:pt x="36630" y="24924"/>
                    <a:pt x="36630" y="24832"/>
                    <a:pt x="36661" y="24677"/>
                  </a:cubicBezTo>
                  <a:cubicBezTo>
                    <a:pt x="36691" y="24554"/>
                    <a:pt x="36722" y="24431"/>
                    <a:pt x="36784" y="24339"/>
                  </a:cubicBezTo>
                  <a:cubicBezTo>
                    <a:pt x="37492" y="22336"/>
                    <a:pt x="38232" y="20395"/>
                    <a:pt x="39033" y="18454"/>
                  </a:cubicBezTo>
                  <a:cubicBezTo>
                    <a:pt x="39402" y="17315"/>
                    <a:pt x="39957" y="16267"/>
                    <a:pt x="40327" y="15127"/>
                  </a:cubicBezTo>
                  <a:cubicBezTo>
                    <a:pt x="40511" y="14604"/>
                    <a:pt x="40635" y="14049"/>
                    <a:pt x="40665" y="13464"/>
                  </a:cubicBezTo>
                  <a:cubicBezTo>
                    <a:pt x="40665" y="13310"/>
                    <a:pt x="40635" y="13125"/>
                    <a:pt x="40604" y="12940"/>
                  </a:cubicBezTo>
                  <a:cubicBezTo>
                    <a:pt x="40542" y="12663"/>
                    <a:pt x="40450" y="12385"/>
                    <a:pt x="40357" y="12108"/>
                  </a:cubicBezTo>
                  <a:close/>
                  <a:moveTo>
                    <a:pt x="46211" y="17530"/>
                  </a:moveTo>
                  <a:cubicBezTo>
                    <a:pt x="46242" y="17777"/>
                    <a:pt x="46272" y="17992"/>
                    <a:pt x="46303" y="18208"/>
                  </a:cubicBezTo>
                  <a:cubicBezTo>
                    <a:pt x="46334" y="18424"/>
                    <a:pt x="46303" y="18639"/>
                    <a:pt x="46211" y="18855"/>
                  </a:cubicBezTo>
                  <a:cubicBezTo>
                    <a:pt x="45132" y="21227"/>
                    <a:pt x="44085" y="23599"/>
                    <a:pt x="43007" y="26002"/>
                  </a:cubicBezTo>
                  <a:cubicBezTo>
                    <a:pt x="42976" y="26095"/>
                    <a:pt x="42914" y="26156"/>
                    <a:pt x="42884" y="26249"/>
                  </a:cubicBezTo>
                  <a:lnTo>
                    <a:pt x="42822" y="26218"/>
                  </a:lnTo>
                  <a:cubicBezTo>
                    <a:pt x="42730" y="25910"/>
                    <a:pt x="42668" y="25571"/>
                    <a:pt x="42668" y="25232"/>
                  </a:cubicBezTo>
                  <a:cubicBezTo>
                    <a:pt x="42668" y="25109"/>
                    <a:pt x="42730" y="24955"/>
                    <a:pt x="42791" y="24832"/>
                  </a:cubicBezTo>
                  <a:cubicBezTo>
                    <a:pt x="43469" y="23384"/>
                    <a:pt x="44116" y="21905"/>
                    <a:pt x="44794" y="20426"/>
                  </a:cubicBezTo>
                  <a:cubicBezTo>
                    <a:pt x="45194" y="19533"/>
                    <a:pt x="45625" y="18608"/>
                    <a:pt x="46026" y="17715"/>
                  </a:cubicBezTo>
                  <a:cubicBezTo>
                    <a:pt x="46057" y="17653"/>
                    <a:pt x="46057" y="17561"/>
                    <a:pt x="46211" y="17530"/>
                  </a:cubicBezTo>
                  <a:close/>
                  <a:moveTo>
                    <a:pt x="44578" y="23230"/>
                  </a:moveTo>
                  <a:cubicBezTo>
                    <a:pt x="45071" y="24369"/>
                    <a:pt x="45502" y="25571"/>
                    <a:pt x="45841" y="26772"/>
                  </a:cubicBezTo>
                  <a:cubicBezTo>
                    <a:pt x="45903" y="27019"/>
                    <a:pt x="45964" y="27265"/>
                    <a:pt x="46057" y="27512"/>
                  </a:cubicBezTo>
                  <a:cubicBezTo>
                    <a:pt x="46057" y="27604"/>
                    <a:pt x="46057" y="27666"/>
                    <a:pt x="45964" y="27727"/>
                  </a:cubicBezTo>
                  <a:cubicBezTo>
                    <a:pt x="45779" y="27912"/>
                    <a:pt x="45564" y="28066"/>
                    <a:pt x="45317" y="28189"/>
                  </a:cubicBezTo>
                  <a:cubicBezTo>
                    <a:pt x="44978" y="28374"/>
                    <a:pt x="44640" y="28559"/>
                    <a:pt x="44301" y="28744"/>
                  </a:cubicBezTo>
                  <a:cubicBezTo>
                    <a:pt x="44208" y="28775"/>
                    <a:pt x="44116" y="28836"/>
                    <a:pt x="44023" y="28867"/>
                  </a:cubicBezTo>
                  <a:cubicBezTo>
                    <a:pt x="43993" y="28775"/>
                    <a:pt x="43962" y="28682"/>
                    <a:pt x="43931" y="28590"/>
                  </a:cubicBezTo>
                  <a:cubicBezTo>
                    <a:pt x="43839" y="28282"/>
                    <a:pt x="43777" y="27974"/>
                    <a:pt x="43962" y="27666"/>
                  </a:cubicBezTo>
                  <a:cubicBezTo>
                    <a:pt x="44054" y="27573"/>
                    <a:pt x="44023" y="27419"/>
                    <a:pt x="44085" y="27296"/>
                  </a:cubicBezTo>
                  <a:cubicBezTo>
                    <a:pt x="44208" y="27080"/>
                    <a:pt x="44116" y="26865"/>
                    <a:pt x="43993" y="26649"/>
                  </a:cubicBezTo>
                  <a:cubicBezTo>
                    <a:pt x="43839" y="26403"/>
                    <a:pt x="43654" y="26187"/>
                    <a:pt x="43438" y="25971"/>
                  </a:cubicBezTo>
                  <a:cubicBezTo>
                    <a:pt x="43376" y="25910"/>
                    <a:pt x="43346" y="25817"/>
                    <a:pt x="43376" y="25725"/>
                  </a:cubicBezTo>
                  <a:cubicBezTo>
                    <a:pt x="43746" y="24924"/>
                    <a:pt x="44116" y="24092"/>
                    <a:pt x="44486" y="23291"/>
                  </a:cubicBezTo>
                  <a:cubicBezTo>
                    <a:pt x="44486" y="23260"/>
                    <a:pt x="44516" y="23260"/>
                    <a:pt x="44578" y="23230"/>
                  </a:cubicBezTo>
                  <a:close/>
                  <a:moveTo>
                    <a:pt x="43715" y="28405"/>
                  </a:moveTo>
                  <a:cubicBezTo>
                    <a:pt x="43746" y="28498"/>
                    <a:pt x="43746" y="28528"/>
                    <a:pt x="43746" y="28559"/>
                  </a:cubicBezTo>
                  <a:cubicBezTo>
                    <a:pt x="43869" y="28990"/>
                    <a:pt x="43869" y="28990"/>
                    <a:pt x="43376" y="29145"/>
                  </a:cubicBezTo>
                  <a:cubicBezTo>
                    <a:pt x="43469" y="28898"/>
                    <a:pt x="43561" y="28652"/>
                    <a:pt x="43715" y="28405"/>
                  </a:cubicBezTo>
                  <a:close/>
                  <a:moveTo>
                    <a:pt x="46827" y="18085"/>
                  </a:moveTo>
                  <a:cubicBezTo>
                    <a:pt x="46827" y="18177"/>
                    <a:pt x="46858" y="18239"/>
                    <a:pt x="46827" y="18300"/>
                  </a:cubicBezTo>
                  <a:cubicBezTo>
                    <a:pt x="46796" y="18732"/>
                    <a:pt x="46888" y="19101"/>
                    <a:pt x="47012" y="19502"/>
                  </a:cubicBezTo>
                  <a:cubicBezTo>
                    <a:pt x="47381" y="20919"/>
                    <a:pt x="47751" y="22336"/>
                    <a:pt x="48121" y="23753"/>
                  </a:cubicBezTo>
                  <a:cubicBezTo>
                    <a:pt x="48182" y="23969"/>
                    <a:pt x="48213" y="24185"/>
                    <a:pt x="48182" y="24431"/>
                  </a:cubicBezTo>
                  <a:cubicBezTo>
                    <a:pt x="48090" y="24862"/>
                    <a:pt x="48059" y="25324"/>
                    <a:pt x="47998" y="25787"/>
                  </a:cubicBezTo>
                  <a:cubicBezTo>
                    <a:pt x="47998" y="25910"/>
                    <a:pt x="47936" y="26002"/>
                    <a:pt x="47874" y="26125"/>
                  </a:cubicBezTo>
                  <a:cubicBezTo>
                    <a:pt x="47659" y="26464"/>
                    <a:pt x="47474" y="26803"/>
                    <a:pt x="47258" y="27142"/>
                  </a:cubicBezTo>
                  <a:cubicBezTo>
                    <a:pt x="47197" y="27265"/>
                    <a:pt x="47104" y="27358"/>
                    <a:pt x="47012" y="27419"/>
                  </a:cubicBezTo>
                  <a:cubicBezTo>
                    <a:pt x="46673" y="27697"/>
                    <a:pt x="46365" y="27943"/>
                    <a:pt x="46057" y="28220"/>
                  </a:cubicBezTo>
                  <a:cubicBezTo>
                    <a:pt x="45995" y="28282"/>
                    <a:pt x="45903" y="28313"/>
                    <a:pt x="45841" y="28374"/>
                  </a:cubicBezTo>
                  <a:cubicBezTo>
                    <a:pt x="45071" y="28806"/>
                    <a:pt x="44301" y="29237"/>
                    <a:pt x="43500" y="29607"/>
                  </a:cubicBezTo>
                  <a:lnTo>
                    <a:pt x="43376" y="29637"/>
                  </a:lnTo>
                  <a:cubicBezTo>
                    <a:pt x="43315" y="29637"/>
                    <a:pt x="43284" y="29576"/>
                    <a:pt x="43284" y="29545"/>
                  </a:cubicBezTo>
                  <a:cubicBezTo>
                    <a:pt x="43253" y="29483"/>
                    <a:pt x="43222" y="29453"/>
                    <a:pt x="43284" y="29422"/>
                  </a:cubicBezTo>
                  <a:cubicBezTo>
                    <a:pt x="43376" y="29360"/>
                    <a:pt x="43469" y="29329"/>
                    <a:pt x="43561" y="29268"/>
                  </a:cubicBezTo>
                  <a:cubicBezTo>
                    <a:pt x="44239" y="28960"/>
                    <a:pt x="44917" y="28590"/>
                    <a:pt x="45564" y="28251"/>
                  </a:cubicBezTo>
                  <a:cubicBezTo>
                    <a:pt x="45687" y="28159"/>
                    <a:pt x="45810" y="28097"/>
                    <a:pt x="45933" y="28005"/>
                  </a:cubicBezTo>
                  <a:cubicBezTo>
                    <a:pt x="46272" y="27727"/>
                    <a:pt x="46642" y="27450"/>
                    <a:pt x="46950" y="27142"/>
                  </a:cubicBezTo>
                  <a:cubicBezTo>
                    <a:pt x="47227" y="26803"/>
                    <a:pt x="47412" y="26372"/>
                    <a:pt x="47659" y="26002"/>
                  </a:cubicBezTo>
                  <a:cubicBezTo>
                    <a:pt x="47720" y="25879"/>
                    <a:pt x="47751" y="25787"/>
                    <a:pt x="47782" y="25663"/>
                  </a:cubicBezTo>
                  <a:cubicBezTo>
                    <a:pt x="47813" y="25201"/>
                    <a:pt x="47874" y="24739"/>
                    <a:pt x="47936" y="24308"/>
                  </a:cubicBezTo>
                  <a:cubicBezTo>
                    <a:pt x="47967" y="24123"/>
                    <a:pt x="47936" y="23969"/>
                    <a:pt x="47905" y="23815"/>
                  </a:cubicBezTo>
                  <a:cubicBezTo>
                    <a:pt x="47505" y="22275"/>
                    <a:pt x="47104" y="20765"/>
                    <a:pt x="46704" y="19255"/>
                  </a:cubicBezTo>
                  <a:cubicBezTo>
                    <a:pt x="46704" y="19163"/>
                    <a:pt x="46673" y="19071"/>
                    <a:pt x="46642" y="18978"/>
                  </a:cubicBezTo>
                  <a:cubicBezTo>
                    <a:pt x="46580" y="18670"/>
                    <a:pt x="46611" y="18393"/>
                    <a:pt x="46827" y="18085"/>
                  </a:cubicBezTo>
                  <a:close/>
                  <a:moveTo>
                    <a:pt x="42945" y="30161"/>
                  </a:moveTo>
                  <a:cubicBezTo>
                    <a:pt x="43099" y="30315"/>
                    <a:pt x="43099" y="30531"/>
                    <a:pt x="43130" y="30716"/>
                  </a:cubicBezTo>
                  <a:cubicBezTo>
                    <a:pt x="43130" y="30839"/>
                    <a:pt x="43068" y="30931"/>
                    <a:pt x="42976" y="30993"/>
                  </a:cubicBezTo>
                  <a:cubicBezTo>
                    <a:pt x="42884" y="31085"/>
                    <a:pt x="42760" y="31147"/>
                    <a:pt x="42606" y="31178"/>
                  </a:cubicBezTo>
                  <a:lnTo>
                    <a:pt x="42514" y="31178"/>
                  </a:lnTo>
                  <a:lnTo>
                    <a:pt x="42514" y="31055"/>
                  </a:lnTo>
                  <a:cubicBezTo>
                    <a:pt x="42545" y="30993"/>
                    <a:pt x="42575" y="30931"/>
                    <a:pt x="42637" y="30870"/>
                  </a:cubicBezTo>
                  <a:cubicBezTo>
                    <a:pt x="42853" y="30716"/>
                    <a:pt x="42914" y="30500"/>
                    <a:pt x="42914" y="30254"/>
                  </a:cubicBezTo>
                  <a:lnTo>
                    <a:pt x="42945" y="30161"/>
                  </a:lnTo>
                  <a:close/>
                  <a:moveTo>
                    <a:pt x="32810" y="29083"/>
                  </a:moveTo>
                  <a:cubicBezTo>
                    <a:pt x="33025" y="29083"/>
                    <a:pt x="33179" y="29175"/>
                    <a:pt x="33303" y="29329"/>
                  </a:cubicBezTo>
                  <a:cubicBezTo>
                    <a:pt x="33395" y="29483"/>
                    <a:pt x="33457" y="29668"/>
                    <a:pt x="33518" y="29822"/>
                  </a:cubicBezTo>
                  <a:cubicBezTo>
                    <a:pt x="33518" y="29884"/>
                    <a:pt x="33518" y="29946"/>
                    <a:pt x="33487" y="29976"/>
                  </a:cubicBezTo>
                  <a:cubicBezTo>
                    <a:pt x="33333" y="30038"/>
                    <a:pt x="33395" y="30161"/>
                    <a:pt x="33364" y="30254"/>
                  </a:cubicBezTo>
                  <a:cubicBezTo>
                    <a:pt x="33333" y="30377"/>
                    <a:pt x="33303" y="30500"/>
                    <a:pt x="33241" y="30592"/>
                  </a:cubicBezTo>
                  <a:cubicBezTo>
                    <a:pt x="33179" y="30716"/>
                    <a:pt x="33087" y="30839"/>
                    <a:pt x="33149" y="31024"/>
                  </a:cubicBezTo>
                  <a:cubicBezTo>
                    <a:pt x="33179" y="31085"/>
                    <a:pt x="33087" y="31116"/>
                    <a:pt x="33025" y="31147"/>
                  </a:cubicBezTo>
                  <a:cubicBezTo>
                    <a:pt x="32964" y="31178"/>
                    <a:pt x="32871" y="31209"/>
                    <a:pt x="32810" y="31209"/>
                  </a:cubicBezTo>
                  <a:cubicBezTo>
                    <a:pt x="32625" y="31209"/>
                    <a:pt x="32440" y="31116"/>
                    <a:pt x="32317" y="30962"/>
                  </a:cubicBezTo>
                  <a:cubicBezTo>
                    <a:pt x="32194" y="30777"/>
                    <a:pt x="32101" y="30592"/>
                    <a:pt x="32070" y="30377"/>
                  </a:cubicBezTo>
                  <a:cubicBezTo>
                    <a:pt x="32039" y="30038"/>
                    <a:pt x="32101" y="29699"/>
                    <a:pt x="32255" y="29422"/>
                  </a:cubicBezTo>
                  <a:cubicBezTo>
                    <a:pt x="32378" y="29175"/>
                    <a:pt x="32563" y="29083"/>
                    <a:pt x="32810" y="29083"/>
                  </a:cubicBezTo>
                  <a:close/>
                  <a:moveTo>
                    <a:pt x="43192" y="31239"/>
                  </a:moveTo>
                  <a:cubicBezTo>
                    <a:pt x="43068" y="31424"/>
                    <a:pt x="42853" y="31486"/>
                    <a:pt x="42699" y="31578"/>
                  </a:cubicBezTo>
                  <a:cubicBezTo>
                    <a:pt x="42575" y="31640"/>
                    <a:pt x="42514" y="31702"/>
                    <a:pt x="42483" y="31825"/>
                  </a:cubicBezTo>
                  <a:cubicBezTo>
                    <a:pt x="42421" y="31671"/>
                    <a:pt x="42421" y="31547"/>
                    <a:pt x="42606" y="31517"/>
                  </a:cubicBezTo>
                  <a:lnTo>
                    <a:pt x="42637" y="31486"/>
                  </a:lnTo>
                  <a:cubicBezTo>
                    <a:pt x="42822" y="31424"/>
                    <a:pt x="42945" y="31239"/>
                    <a:pt x="43130" y="31239"/>
                  </a:cubicBezTo>
                  <a:close/>
                  <a:moveTo>
                    <a:pt x="42267" y="31702"/>
                  </a:moveTo>
                  <a:lnTo>
                    <a:pt x="42298" y="31732"/>
                  </a:lnTo>
                  <a:lnTo>
                    <a:pt x="42329" y="31794"/>
                  </a:lnTo>
                  <a:lnTo>
                    <a:pt x="42298" y="31886"/>
                  </a:lnTo>
                  <a:lnTo>
                    <a:pt x="42267" y="31917"/>
                  </a:lnTo>
                  <a:lnTo>
                    <a:pt x="42175" y="31856"/>
                  </a:lnTo>
                  <a:cubicBezTo>
                    <a:pt x="42175" y="31794"/>
                    <a:pt x="42206" y="31763"/>
                    <a:pt x="42237" y="31702"/>
                  </a:cubicBezTo>
                  <a:close/>
                  <a:moveTo>
                    <a:pt x="41805" y="32749"/>
                  </a:moveTo>
                  <a:lnTo>
                    <a:pt x="41805" y="32811"/>
                  </a:lnTo>
                  <a:lnTo>
                    <a:pt x="41774" y="32872"/>
                  </a:lnTo>
                  <a:lnTo>
                    <a:pt x="41774" y="32811"/>
                  </a:lnTo>
                  <a:lnTo>
                    <a:pt x="41805" y="32749"/>
                  </a:lnTo>
                  <a:close/>
                  <a:moveTo>
                    <a:pt x="41744" y="32872"/>
                  </a:moveTo>
                  <a:cubicBezTo>
                    <a:pt x="41744" y="32934"/>
                    <a:pt x="41744" y="32995"/>
                    <a:pt x="41682" y="33026"/>
                  </a:cubicBezTo>
                  <a:cubicBezTo>
                    <a:pt x="41713" y="32965"/>
                    <a:pt x="41682" y="32903"/>
                    <a:pt x="41744" y="32872"/>
                  </a:cubicBezTo>
                  <a:close/>
                  <a:moveTo>
                    <a:pt x="41682" y="33026"/>
                  </a:moveTo>
                  <a:lnTo>
                    <a:pt x="41682" y="33026"/>
                  </a:lnTo>
                  <a:cubicBezTo>
                    <a:pt x="41651" y="33088"/>
                    <a:pt x="41651" y="33149"/>
                    <a:pt x="41620" y="33180"/>
                  </a:cubicBezTo>
                  <a:cubicBezTo>
                    <a:pt x="41620" y="33119"/>
                    <a:pt x="41620" y="33057"/>
                    <a:pt x="41682" y="33026"/>
                  </a:cubicBezTo>
                  <a:close/>
                  <a:moveTo>
                    <a:pt x="43315" y="26156"/>
                  </a:moveTo>
                  <a:lnTo>
                    <a:pt x="43346" y="26187"/>
                  </a:lnTo>
                  <a:cubicBezTo>
                    <a:pt x="43315" y="26372"/>
                    <a:pt x="43315" y="26557"/>
                    <a:pt x="43315" y="26742"/>
                  </a:cubicBezTo>
                  <a:cubicBezTo>
                    <a:pt x="43346" y="26742"/>
                    <a:pt x="43346" y="26742"/>
                    <a:pt x="43346" y="26772"/>
                  </a:cubicBezTo>
                  <a:lnTo>
                    <a:pt x="43530" y="26772"/>
                  </a:lnTo>
                  <a:cubicBezTo>
                    <a:pt x="43623" y="26772"/>
                    <a:pt x="43654" y="26803"/>
                    <a:pt x="43654" y="26957"/>
                  </a:cubicBezTo>
                  <a:cubicBezTo>
                    <a:pt x="43654" y="27050"/>
                    <a:pt x="43654" y="27080"/>
                    <a:pt x="43715" y="27080"/>
                  </a:cubicBezTo>
                  <a:cubicBezTo>
                    <a:pt x="43777" y="27111"/>
                    <a:pt x="43839" y="27111"/>
                    <a:pt x="43839" y="27173"/>
                  </a:cubicBezTo>
                  <a:cubicBezTo>
                    <a:pt x="43869" y="27234"/>
                    <a:pt x="43869" y="27327"/>
                    <a:pt x="43808" y="27419"/>
                  </a:cubicBezTo>
                  <a:lnTo>
                    <a:pt x="43746" y="27481"/>
                  </a:lnTo>
                  <a:lnTo>
                    <a:pt x="43654" y="27481"/>
                  </a:lnTo>
                  <a:cubicBezTo>
                    <a:pt x="43561" y="27481"/>
                    <a:pt x="43530" y="27635"/>
                    <a:pt x="43407" y="27635"/>
                  </a:cubicBezTo>
                  <a:cubicBezTo>
                    <a:pt x="43315" y="27512"/>
                    <a:pt x="43315" y="27358"/>
                    <a:pt x="43253" y="27204"/>
                  </a:cubicBezTo>
                  <a:cubicBezTo>
                    <a:pt x="43192" y="27080"/>
                    <a:pt x="43284" y="26957"/>
                    <a:pt x="43346" y="26834"/>
                  </a:cubicBezTo>
                  <a:cubicBezTo>
                    <a:pt x="43376" y="26834"/>
                    <a:pt x="43376" y="26803"/>
                    <a:pt x="43346" y="26772"/>
                  </a:cubicBezTo>
                  <a:cubicBezTo>
                    <a:pt x="43346" y="26772"/>
                    <a:pt x="43315" y="26742"/>
                    <a:pt x="43315" y="26742"/>
                  </a:cubicBezTo>
                  <a:cubicBezTo>
                    <a:pt x="43315" y="26711"/>
                    <a:pt x="43315" y="26711"/>
                    <a:pt x="43315" y="26711"/>
                  </a:cubicBezTo>
                  <a:cubicBezTo>
                    <a:pt x="43161" y="26711"/>
                    <a:pt x="43130" y="26834"/>
                    <a:pt x="43068" y="26926"/>
                  </a:cubicBezTo>
                  <a:cubicBezTo>
                    <a:pt x="42976" y="27111"/>
                    <a:pt x="42976" y="27296"/>
                    <a:pt x="43038" y="27512"/>
                  </a:cubicBezTo>
                  <a:cubicBezTo>
                    <a:pt x="43099" y="27727"/>
                    <a:pt x="43253" y="27820"/>
                    <a:pt x="43438" y="27943"/>
                  </a:cubicBezTo>
                  <a:lnTo>
                    <a:pt x="43469" y="27943"/>
                  </a:lnTo>
                  <a:cubicBezTo>
                    <a:pt x="43500" y="27943"/>
                    <a:pt x="43530" y="27943"/>
                    <a:pt x="43530" y="27912"/>
                  </a:cubicBezTo>
                  <a:lnTo>
                    <a:pt x="43623" y="27912"/>
                  </a:lnTo>
                  <a:cubicBezTo>
                    <a:pt x="43654" y="27912"/>
                    <a:pt x="43654" y="27912"/>
                    <a:pt x="43685" y="27943"/>
                  </a:cubicBezTo>
                  <a:cubicBezTo>
                    <a:pt x="43623" y="28159"/>
                    <a:pt x="43530" y="28344"/>
                    <a:pt x="43407" y="28528"/>
                  </a:cubicBezTo>
                  <a:cubicBezTo>
                    <a:pt x="43315" y="28405"/>
                    <a:pt x="43284" y="28159"/>
                    <a:pt x="43068" y="28159"/>
                  </a:cubicBezTo>
                  <a:cubicBezTo>
                    <a:pt x="43068" y="28159"/>
                    <a:pt x="43068" y="28189"/>
                    <a:pt x="43068" y="28189"/>
                  </a:cubicBezTo>
                  <a:lnTo>
                    <a:pt x="43038" y="28498"/>
                  </a:lnTo>
                  <a:lnTo>
                    <a:pt x="43099" y="28559"/>
                  </a:lnTo>
                  <a:cubicBezTo>
                    <a:pt x="43161" y="28559"/>
                    <a:pt x="43222" y="28559"/>
                    <a:pt x="43222" y="28652"/>
                  </a:cubicBezTo>
                  <a:cubicBezTo>
                    <a:pt x="43253" y="28744"/>
                    <a:pt x="43253" y="28867"/>
                    <a:pt x="43192" y="28929"/>
                  </a:cubicBezTo>
                  <a:lnTo>
                    <a:pt x="43161" y="28960"/>
                  </a:lnTo>
                  <a:lnTo>
                    <a:pt x="43007" y="28960"/>
                  </a:lnTo>
                  <a:cubicBezTo>
                    <a:pt x="42976" y="28960"/>
                    <a:pt x="42976" y="28960"/>
                    <a:pt x="42945" y="28990"/>
                  </a:cubicBezTo>
                  <a:cubicBezTo>
                    <a:pt x="42914" y="29052"/>
                    <a:pt x="42853" y="29083"/>
                    <a:pt x="42791" y="29114"/>
                  </a:cubicBezTo>
                  <a:lnTo>
                    <a:pt x="42730" y="28990"/>
                  </a:lnTo>
                  <a:cubicBezTo>
                    <a:pt x="42606" y="28744"/>
                    <a:pt x="42606" y="28467"/>
                    <a:pt x="42791" y="28220"/>
                  </a:cubicBezTo>
                  <a:lnTo>
                    <a:pt x="42760" y="28189"/>
                  </a:lnTo>
                  <a:lnTo>
                    <a:pt x="42760" y="28159"/>
                  </a:lnTo>
                  <a:cubicBezTo>
                    <a:pt x="42730" y="28159"/>
                    <a:pt x="42730" y="28128"/>
                    <a:pt x="42699" y="28128"/>
                  </a:cubicBezTo>
                  <a:lnTo>
                    <a:pt x="42668" y="28128"/>
                  </a:lnTo>
                  <a:cubicBezTo>
                    <a:pt x="42452" y="28282"/>
                    <a:pt x="42329" y="28559"/>
                    <a:pt x="42391" y="28836"/>
                  </a:cubicBezTo>
                  <a:cubicBezTo>
                    <a:pt x="42452" y="29175"/>
                    <a:pt x="42637" y="29391"/>
                    <a:pt x="42976" y="29422"/>
                  </a:cubicBezTo>
                  <a:cubicBezTo>
                    <a:pt x="42976" y="29545"/>
                    <a:pt x="42914" y="29637"/>
                    <a:pt x="42884" y="29730"/>
                  </a:cubicBezTo>
                  <a:cubicBezTo>
                    <a:pt x="42421" y="30746"/>
                    <a:pt x="41959" y="31794"/>
                    <a:pt x="41497" y="32811"/>
                  </a:cubicBezTo>
                  <a:cubicBezTo>
                    <a:pt x="41436" y="32965"/>
                    <a:pt x="41343" y="33057"/>
                    <a:pt x="41374" y="33211"/>
                  </a:cubicBezTo>
                  <a:cubicBezTo>
                    <a:pt x="41312" y="33242"/>
                    <a:pt x="41251" y="33242"/>
                    <a:pt x="41220" y="33273"/>
                  </a:cubicBezTo>
                  <a:cubicBezTo>
                    <a:pt x="41128" y="33303"/>
                    <a:pt x="41035" y="33334"/>
                    <a:pt x="40974" y="33334"/>
                  </a:cubicBezTo>
                  <a:cubicBezTo>
                    <a:pt x="40819" y="33334"/>
                    <a:pt x="40696" y="33273"/>
                    <a:pt x="40604" y="33149"/>
                  </a:cubicBezTo>
                  <a:cubicBezTo>
                    <a:pt x="40573" y="33088"/>
                    <a:pt x="40511" y="33026"/>
                    <a:pt x="40450" y="32965"/>
                  </a:cubicBezTo>
                  <a:cubicBezTo>
                    <a:pt x="40758" y="32256"/>
                    <a:pt x="41097" y="31547"/>
                    <a:pt x="41405" y="30839"/>
                  </a:cubicBezTo>
                  <a:cubicBezTo>
                    <a:pt x="41559" y="30500"/>
                    <a:pt x="41682" y="30192"/>
                    <a:pt x="41836" y="29853"/>
                  </a:cubicBezTo>
                  <a:cubicBezTo>
                    <a:pt x="41959" y="29637"/>
                    <a:pt x="42021" y="29422"/>
                    <a:pt x="41990" y="29206"/>
                  </a:cubicBezTo>
                  <a:cubicBezTo>
                    <a:pt x="41990" y="29021"/>
                    <a:pt x="42021" y="28836"/>
                    <a:pt x="42113" y="28682"/>
                  </a:cubicBezTo>
                  <a:cubicBezTo>
                    <a:pt x="42391" y="28097"/>
                    <a:pt x="42637" y="27512"/>
                    <a:pt x="42914" y="26926"/>
                  </a:cubicBezTo>
                  <a:cubicBezTo>
                    <a:pt x="42945" y="26649"/>
                    <a:pt x="43099" y="26433"/>
                    <a:pt x="43222" y="26187"/>
                  </a:cubicBezTo>
                  <a:lnTo>
                    <a:pt x="43315" y="26156"/>
                  </a:lnTo>
                  <a:close/>
                  <a:moveTo>
                    <a:pt x="33795" y="28559"/>
                  </a:moveTo>
                  <a:lnTo>
                    <a:pt x="33857" y="28590"/>
                  </a:lnTo>
                  <a:cubicBezTo>
                    <a:pt x="34073" y="28713"/>
                    <a:pt x="34288" y="28806"/>
                    <a:pt x="34504" y="28960"/>
                  </a:cubicBezTo>
                  <a:cubicBezTo>
                    <a:pt x="34566" y="28990"/>
                    <a:pt x="34658" y="29052"/>
                    <a:pt x="34720" y="29114"/>
                  </a:cubicBezTo>
                  <a:cubicBezTo>
                    <a:pt x="34812" y="29299"/>
                    <a:pt x="34997" y="29422"/>
                    <a:pt x="35151" y="29576"/>
                  </a:cubicBezTo>
                  <a:cubicBezTo>
                    <a:pt x="35952" y="30346"/>
                    <a:pt x="35890" y="30192"/>
                    <a:pt x="35367" y="31085"/>
                  </a:cubicBezTo>
                  <a:cubicBezTo>
                    <a:pt x="35213" y="31332"/>
                    <a:pt x="35059" y="31547"/>
                    <a:pt x="34935" y="31794"/>
                  </a:cubicBezTo>
                  <a:cubicBezTo>
                    <a:pt x="34751" y="32194"/>
                    <a:pt x="34566" y="32595"/>
                    <a:pt x="34350" y="32965"/>
                  </a:cubicBezTo>
                  <a:cubicBezTo>
                    <a:pt x="34258" y="33149"/>
                    <a:pt x="34196" y="33334"/>
                    <a:pt x="34134" y="33550"/>
                  </a:cubicBezTo>
                  <a:cubicBezTo>
                    <a:pt x="34104" y="33642"/>
                    <a:pt x="34073" y="33735"/>
                    <a:pt x="34042" y="33796"/>
                  </a:cubicBezTo>
                  <a:cubicBezTo>
                    <a:pt x="33980" y="33858"/>
                    <a:pt x="33919" y="33920"/>
                    <a:pt x="33857" y="33950"/>
                  </a:cubicBezTo>
                  <a:lnTo>
                    <a:pt x="33826" y="33950"/>
                  </a:lnTo>
                  <a:cubicBezTo>
                    <a:pt x="33765" y="33950"/>
                    <a:pt x="33734" y="33858"/>
                    <a:pt x="33703" y="33796"/>
                  </a:cubicBezTo>
                  <a:cubicBezTo>
                    <a:pt x="33518" y="33365"/>
                    <a:pt x="33395" y="32965"/>
                    <a:pt x="33272" y="32533"/>
                  </a:cubicBezTo>
                  <a:cubicBezTo>
                    <a:pt x="33210" y="32164"/>
                    <a:pt x="33179" y="31794"/>
                    <a:pt x="33179" y="31424"/>
                  </a:cubicBezTo>
                  <a:cubicBezTo>
                    <a:pt x="33179" y="31301"/>
                    <a:pt x="33210" y="31209"/>
                    <a:pt x="33272" y="31147"/>
                  </a:cubicBezTo>
                  <a:cubicBezTo>
                    <a:pt x="33672" y="30777"/>
                    <a:pt x="33734" y="30284"/>
                    <a:pt x="33641" y="29791"/>
                  </a:cubicBezTo>
                  <a:cubicBezTo>
                    <a:pt x="33611" y="29391"/>
                    <a:pt x="33672" y="28990"/>
                    <a:pt x="33734" y="28621"/>
                  </a:cubicBezTo>
                  <a:lnTo>
                    <a:pt x="33795" y="28559"/>
                  </a:lnTo>
                  <a:close/>
                  <a:moveTo>
                    <a:pt x="31855" y="31055"/>
                  </a:moveTo>
                  <a:lnTo>
                    <a:pt x="31855" y="31055"/>
                  </a:lnTo>
                  <a:cubicBezTo>
                    <a:pt x="32132" y="31332"/>
                    <a:pt x="32471" y="31363"/>
                    <a:pt x="32810" y="31363"/>
                  </a:cubicBezTo>
                  <a:lnTo>
                    <a:pt x="32840" y="31363"/>
                  </a:lnTo>
                  <a:cubicBezTo>
                    <a:pt x="32933" y="31363"/>
                    <a:pt x="32964" y="31393"/>
                    <a:pt x="32964" y="31486"/>
                  </a:cubicBezTo>
                  <a:lnTo>
                    <a:pt x="32964" y="31547"/>
                  </a:lnTo>
                  <a:cubicBezTo>
                    <a:pt x="32964" y="32102"/>
                    <a:pt x="33118" y="32657"/>
                    <a:pt x="33272" y="33180"/>
                  </a:cubicBezTo>
                  <a:cubicBezTo>
                    <a:pt x="33272" y="33242"/>
                    <a:pt x="33303" y="33303"/>
                    <a:pt x="33241" y="33303"/>
                  </a:cubicBezTo>
                  <a:cubicBezTo>
                    <a:pt x="33087" y="33396"/>
                    <a:pt x="33118" y="33519"/>
                    <a:pt x="33118" y="33642"/>
                  </a:cubicBezTo>
                  <a:cubicBezTo>
                    <a:pt x="33149" y="33766"/>
                    <a:pt x="33087" y="33858"/>
                    <a:pt x="32964" y="33920"/>
                  </a:cubicBezTo>
                  <a:cubicBezTo>
                    <a:pt x="32840" y="33950"/>
                    <a:pt x="32748" y="34012"/>
                    <a:pt x="32625" y="34074"/>
                  </a:cubicBezTo>
                  <a:cubicBezTo>
                    <a:pt x="32594" y="34074"/>
                    <a:pt x="32563" y="34104"/>
                    <a:pt x="32532" y="34104"/>
                  </a:cubicBezTo>
                  <a:cubicBezTo>
                    <a:pt x="32502" y="34104"/>
                    <a:pt x="32471" y="34074"/>
                    <a:pt x="32471" y="33981"/>
                  </a:cubicBezTo>
                  <a:cubicBezTo>
                    <a:pt x="32378" y="33458"/>
                    <a:pt x="32224" y="32965"/>
                    <a:pt x="32070" y="32472"/>
                  </a:cubicBezTo>
                  <a:cubicBezTo>
                    <a:pt x="31947" y="32010"/>
                    <a:pt x="31885" y="31547"/>
                    <a:pt x="31855" y="31055"/>
                  </a:cubicBezTo>
                  <a:close/>
                  <a:moveTo>
                    <a:pt x="36691" y="35676"/>
                  </a:moveTo>
                  <a:cubicBezTo>
                    <a:pt x="36537" y="35676"/>
                    <a:pt x="36414" y="35706"/>
                    <a:pt x="36291" y="35737"/>
                  </a:cubicBezTo>
                  <a:lnTo>
                    <a:pt x="37153" y="35737"/>
                  </a:lnTo>
                  <a:cubicBezTo>
                    <a:pt x="37030" y="35706"/>
                    <a:pt x="36907" y="35676"/>
                    <a:pt x="36815" y="35676"/>
                  </a:cubicBezTo>
                  <a:close/>
                  <a:moveTo>
                    <a:pt x="38971" y="3698"/>
                  </a:moveTo>
                  <a:cubicBezTo>
                    <a:pt x="38509" y="4468"/>
                    <a:pt x="38078" y="5207"/>
                    <a:pt x="37646" y="5978"/>
                  </a:cubicBezTo>
                  <a:cubicBezTo>
                    <a:pt x="37585" y="6101"/>
                    <a:pt x="37492" y="6132"/>
                    <a:pt x="37369" y="6162"/>
                  </a:cubicBezTo>
                  <a:cubicBezTo>
                    <a:pt x="36938" y="6224"/>
                    <a:pt x="36630" y="6470"/>
                    <a:pt x="36383" y="6840"/>
                  </a:cubicBezTo>
                  <a:cubicBezTo>
                    <a:pt x="36229" y="7117"/>
                    <a:pt x="36075" y="7395"/>
                    <a:pt x="35921" y="7672"/>
                  </a:cubicBezTo>
                  <a:cubicBezTo>
                    <a:pt x="35736" y="7949"/>
                    <a:pt x="35644" y="8257"/>
                    <a:pt x="35675" y="8565"/>
                  </a:cubicBezTo>
                  <a:lnTo>
                    <a:pt x="35644" y="8627"/>
                  </a:lnTo>
                  <a:lnTo>
                    <a:pt x="35613" y="8627"/>
                  </a:lnTo>
                  <a:cubicBezTo>
                    <a:pt x="35490" y="8627"/>
                    <a:pt x="35397" y="8565"/>
                    <a:pt x="35305" y="8504"/>
                  </a:cubicBezTo>
                  <a:cubicBezTo>
                    <a:pt x="34504" y="8196"/>
                    <a:pt x="33734" y="7888"/>
                    <a:pt x="32902" y="7672"/>
                  </a:cubicBezTo>
                  <a:cubicBezTo>
                    <a:pt x="32625" y="7610"/>
                    <a:pt x="32317" y="7518"/>
                    <a:pt x="32009" y="7426"/>
                  </a:cubicBezTo>
                  <a:cubicBezTo>
                    <a:pt x="31423" y="7210"/>
                    <a:pt x="30807" y="7025"/>
                    <a:pt x="30160" y="6902"/>
                  </a:cubicBezTo>
                  <a:lnTo>
                    <a:pt x="30160" y="8288"/>
                  </a:lnTo>
                  <a:cubicBezTo>
                    <a:pt x="30191" y="8288"/>
                    <a:pt x="30222" y="8288"/>
                    <a:pt x="30253" y="8319"/>
                  </a:cubicBezTo>
                  <a:cubicBezTo>
                    <a:pt x="32378" y="8843"/>
                    <a:pt x="34381" y="9705"/>
                    <a:pt x="36168" y="10968"/>
                  </a:cubicBezTo>
                  <a:cubicBezTo>
                    <a:pt x="36845" y="11430"/>
                    <a:pt x="37462" y="11954"/>
                    <a:pt x="38047" y="12509"/>
                  </a:cubicBezTo>
                  <a:cubicBezTo>
                    <a:pt x="38417" y="12940"/>
                    <a:pt x="38848" y="13279"/>
                    <a:pt x="39310" y="13649"/>
                  </a:cubicBezTo>
                  <a:cubicBezTo>
                    <a:pt x="39556" y="13833"/>
                    <a:pt x="39803" y="14080"/>
                    <a:pt x="40080" y="14295"/>
                  </a:cubicBezTo>
                  <a:lnTo>
                    <a:pt x="40142" y="14388"/>
                  </a:lnTo>
                  <a:cubicBezTo>
                    <a:pt x="40111" y="14419"/>
                    <a:pt x="40111" y="14450"/>
                    <a:pt x="40111" y="14450"/>
                  </a:cubicBezTo>
                  <a:cubicBezTo>
                    <a:pt x="40080" y="14450"/>
                    <a:pt x="40080" y="14419"/>
                    <a:pt x="40080" y="14419"/>
                  </a:cubicBezTo>
                  <a:cubicBezTo>
                    <a:pt x="38940" y="13525"/>
                    <a:pt x="37677" y="12848"/>
                    <a:pt x="36383" y="12231"/>
                  </a:cubicBezTo>
                  <a:cubicBezTo>
                    <a:pt x="35305" y="11769"/>
                    <a:pt x="34258" y="11276"/>
                    <a:pt x="33210" y="10783"/>
                  </a:cubicBezTo>
                  <a:cubicBezTo>
                    <a:pt x="32656" y="10537"/>
                    <a:pt x="32101" y="10229"/>
                    <a:pt x="31547" y="9952"/>
                  </a:cubicBezTo>
                  <a:cubicBezTo>
                    <a:pt x="31115" y="9736"/>
                    <a:pt x="30746" y="9428"/>
                    <a:pt x="30314" y="9182"/>
                  </a:cubicBezTo>
                  <a:cubicBezTo>
                    <a:pt x="30253" y="9151"/>
                    <a:pt x="30222" y="9120"/>
                    <a:pt x="30160" y="9089"/>
                  </a:cubicBezTo>
                  <a:lnTo>
                    <a:pt x="30160" y="10753"/>
                  </a:lnTo>
                  <a:cubicBezTo>
                    <a:pt x="30222" y="10783"/>
                    <a:pt x="30283" y="10814"/>
                    <a:pt x="30345" y="10845"/>
                  </a:cubicBezTo>
                  <a:cubicBezTo>
                    <a:pt x="30376" y="10783"/>
                    <a:pt x="30438" y="10722"/>
                    <a:pt x="30499" y="10660"/>
                  </a:cubicBezTo>
                  <a:cubicBezTo>
                    <a:pt x="30530" y="10629"/>
                    <a:pt x="30530" y="10568"/>
                    <a:pt x="30561" y="10475"/>
                  </a:cubicBezTo>
                  <a:cubicBezTo>
                    <a:pt x="30930" y="10568"/>
                    <a:pt x="31300" y="10691"/>
                    <a:pt x="31670" y="10783"/>
                  </a:cubicBezTo>
                  <a:cubicBezTo>
                    <a:pt x="31793" y="10814"/>
                    <a:pt x="31855" y="10907"/>
                    <a:pt x="31947" y="10968"/>
                  </a:cubicBezTo>
                  <a:cubicBezTo>
                    <a:pt x="32009" y="11030"/>
                    <a:pt x="32070" y="11092"/>
                    <a:pt x="32163" y="11092"/>
                  </a:cubicBezTo>
                  <a:cubicBezTo>
                    <a:pt x="32194" y="11092"/>
                    <a:pt x="32224" y="11092"/>
                    <a:pt x="32286" y="11030"/>
                  </a:cubicBezTo>
                  <a:lnTo>
                    <a:pt x="32317" y="11030"/>
                  </a:lnTo>
                  <a:cubicBezTo>
                    <a:pt x="32348" y="11030"/>
                    <a:pt x="32409" y="11061"/>
                    <a:pt x="32440" y="11092"/>
                  </a:cubicBezTo>
                  <a:cubicBezTo>
                    <a:pt x="32840" y="11276"/>
                    <a:pt x="33241" y="11461"/>
                    <a:pt x="33611" y="11646"/>
                  </a:cubicBezTo>
                  <a:cubicBezTo>
                    <a:pt x="33672" y="11677"/>
                    <a:pt x="33734" y="11708"/>
                    <a:pt x="33795" y="11708"/>
                  </a:cubicBezTo>
                  <a:lnTo>
                    <a:pt x="33826" y="11708"/>
                  </a:lnTo>
                  <a:cubicBezTo>
                    <a:pt x="33857" y="11677"/>
                    <a:pt x="33888" y="11677"/>
                    <a:pt x="33888" y="11677"/>
                  </a:cubicBezTo>
                  <a:cubicBezTo>
                    <a:pt x="33950" y="11677"/>
                    <a:pt x="33980" y="11708"/>
                    <a:pt x="33980" y="11739"/>
                  </a:cubicBezTo>
                  <a:cubicBezTo>
                    <a:pt x="34042" y="11862"/>
                    <a:pt x="34134" y="11954"/>
                    <a:pt x="34258" y="12016"/>
                  </a:cubicBezTo>
                  <a:cubicBezTo>
                    <a:pt x="34596" y="12201"/>
                    <a:pt x="34905" y="12416"/>
                    <a:pt x="35243" y="12601"/>
                  </a:cubicBezTo>
                  <a:cubicBezTo>
                    <a:pt x="35890" y="13063"/>
                    <a:pt x="36568" y="13464"/>
                    <a:pt x="37246" y="13895"/>
                  </a:cubicBezTo>
                  <a:cubicBezTo>
                    <a:pt x="38016" y="14419"/>
                    <a:pt x="38725" y="14973"/>
                    <a:pt x="39402" y="15651"/>
                  </a:cubicBezTo>
                  <a:cubicBezTo>
                    <a:pt x="39556" y="15774"/>
                    <a:pt x="39556" y="15774"/>
                    <a:pt x="39433" y="16051"/>
                  </a:cubicBezTo>
                  <a:cubicBezTo>
                    <a:pt x="39341" y="16051"/>
                    <a:pt x="39279" y="15959"/>
                    <a:pt x="39218" y="15897"/>
                  </a:cubicBezTo>
                  <a:cubicBezTo>
                    <a:pt x="38632" y="15281"/>
                    <a:pt x="37924" y="14819"/>
                    <a:pt x="37246" y="14295"/>
                  </a:cubicBezTo>
                  <a:cubicBezTo>
                    <a:pt x="37061" y="14172"/>
                    <a:pt x="36845" y="14049"/>
                    <a:pt x="36630" y="13926"/>
                  </a:cubicBezTo>
                  <a:cubicBezTo>
                    <a:pt x="35890" y="13433"/>
                    <a:pt x="35059" y="13094"/>
                    <a:pt x="34227" y="12755"/>
                  </a:cubicBezTo>
                  <a:cubicBezTo>
                    <a:pt x="33857" y="12601"/>
                    <a:pt x="33457" y="12509"/>
                    <a:pt x="33087" y="12416"/>
                  </a:cubicBezTo>
                  <a:cubicBezTo>
                    <a:pt x="32563" y="12231"/>
                    <a:pt x="31978" y="12170"/>
                    <a:pt x="31423" y="12077"/>
                  </a:cubicBezTo>
                  <a:cubicBezTo>
                    <a:pt x="31023" y="12016"/>
                    <a:pt x="30592" y="11985"/>
                    <a:pt x="30160" y="11985"/>
                  </a:cubicBezTo>
                  <a:lnTo>
                    <a:pt x="30160" y="14357"/>
                  </a:lnTo>
                  <a:lnTo>
                    <a:pt x="30314" y="14357"/>
                  </a:lnTo>
                  <a:cubicBezTo>
                    <a:pt x="30992" y="14419"/>
                    <a:pt x="31608" y="14573"/>
                    <a:pt x="32255" y="14758"/>
                  </a:cubicBezTo>
                  <a:cubicBezTo>
                    <a:pt x="32933" y="14942"/>
                    <a:pt x="33611" y="15189"/>
                    <a:pt x="34227" y="15497"/>
                  </a:cubicBezTo>
                  <a:cubicBezTo>
                    <a:pt x="35059" y="15867"/>
                    <a:pt x="35829" y="16329"/>
                    <a:pt x="36537" y="16852"/>
                  </a:cubicBezTo>
                  <a:cubicBezTo>
                    <a:pt x="37123" y="17284"/>
                    <a:pt x="37708" y="17746"/>
                    <a:pt x="38201" y="18300"/>
                  </a:cubicBezTo>
                  <a:cubicBezTo>
                    <a:pt x="38263" y="18362"/>
                    <a:pt x="38324" y="18424"/>
                    <a:pt x="38232" y="18516"/>
                  </a:cubicBezTo>
                  <a:lnTo>
                    <a:pt x="38170" y="18639"/>
                  </a:lnTo>
                  <a:cubicBezTo>
                    <a:pt x="38078" y="18793"/>
                    <a:pt x="38016" y="18855"/>
                    <a:pt x="37954" y="18855"/>
                  </a:cubicBezTo>
                  <a:cubicBezTo>
                    <a:pt x="37893" y="18855"/>
                    <a:pt x="37831" y="18824"/>
                    <a:pt x="37708" y="18701"/>
                  </a:cubicBezTo>
                  <a:cubicBezTo>
                    <a:pt x="37153" y="18177"/>
                    <a:pt x="36537" y="17684"/>
                    <a:pt x="35921" y="17253"/>
                  </a:cubicBezTo>
                  <a:cubicBezTo>
                    <a:pt x="35274" y="16822"/>
                    <a:pt x="34566" y="16452"/>
                    <a:pt x="33857" y="16144"/>
                  </a:cubicBezTo>
                  <a:cubicBezTo>
                    <a:pt x="33149" y="15805"/>
                    <a:pt x="32378" y="15559"/>
                    <a:pt x="31608" y="15405"/>
                  </a:cubicBezTo>
                  <a:cubicBezTo>
                    <a:pt x="31146" y="15312"/>
                    <a:pt x="30653" y="15220"/>
                    <a:pt x="30160" y="15189"/>
                  </a:cubicBezTo>
                  <a:lnTo>
                    <a:pt x="30160" y="15928"/>
                  </a:lnTo>
                  <a:cubicBezTo>
                    <a:pt x="30499" y="15990"/>
                    <a:pt x="30807" y="16051"/>
                    <a:pt x="31115" y="16113"/>
                  </a:cubicBezTo>
                  <a:cubicBezTo>
                    <a:pt x="31701" y="16236"/>
                    <a:pt x="32286" y="16421"/>
                    <a:pt x="32840" y="16668"/>
                  </a:cubicBezTo>
                  <a:cubicBezTo>
                    <a:pt x="33518" y="16976"/>
                    <a:pt x="34196" y="17315"/>
                    <a:pt x="34812" y="17715"/>
                  </a:cubicBezTo>
                  <a:cubicBezTo>
                    <a:pt x="35582" y="18208"/>
                    <a:pt x="36322" y="18793"/>
                    <a:pt x="36999" y="19440"/>
                  </a:cubicBezTo>
                  <a:cubicBezTo>
                    <a:pt x="37184" y="19625"/>
                    <a:pt x="37277" y="19779"/>
                    <a:pt x="37246" y="20026"/>
                  </a:cubicBezTo>
                  <a:cubicBezTo>
                    <a:pt x="37246" y="20180"/>
                    <a:pt x="37246" y="20334"/>
                    <a:pt x="37184" y="20488"/>
                  </a:cubicBezTo>
                  <a:cubicBezTo>
                    <a:pt x="37030" y="20981"/>
                    <a:pt x="36876" y="21504"/>
                    <a:pt x="36599" y="21966"/>
                  </a:cubicBezTo>
                  <a:cubicBezTo>
                    <a:pt x="36507" y="22120"/>
                    <a:pt x="36445" y="22275"/>
                    <a:pt x="36414" y="22429"/>
                  </a:cubicBezTo>
                  <a:cubicBezTo>
                    <a:pt x="36291" y="22829"/>
                    <a:pt x="36137" y="23230"/>
                    <a:pt x="35921" y="23599"/>
                  </a:cubicBezTo>
                  <a:cubicBezTo>
                    <a:pt x="35860" y="23692"/>
                    <a:pt x="35829" y="23784"/>
                    <a:pt x="35798" y="23877"/>
                  </a:cubicBezTo>
                  <a:lnTo>
                    <a:pt x="35767" y="23877"/>
                  </a:lnTo>
                  <a:cubicBezTo>
                    <a:pt x="35675" y="23877"/>
                    <a:pt x="35644" y="23815"/>
                    <a:pt x="35582" y="23753"/>
                  </a:cubicBezTo>
                  <a:cubicBezTo>
                    <a:pt x="34935" y="23168"/>
                    <a:pt x="34227" y="22675"/>
                    <a:pt x="33457" y="22275"/>
                  </a:cubicBezTo>
                  <a:cubicBezTo>
                    <a:pt x="33025" y="22059"/>
                    <a:pt x="32563" y="21874"/>
                    <a:pt x="32101" y="21751"/>
                  </a:cubicBezTo>
                  <a:cubicBezTo>
                    <a:pt x="31577" y="21597"/>
                    <a:pt x="31054" y="21474"/>
                    <a:pt x="30499" y="21412"/>
                  </a:cubicBezTo>
                  <a:lnTo>
                    <a:pt x="30160" y="21412"/>
                  </a:lnTo>
                  <a:lnTo>
                    <a:pt x="30160" y="21566"/>
                  </a:lnTo>
                  <a:cubicBezTo>
                    <a:pt x="30561" y="21597"/>
                    <a:pt x="30930" y="21628"/>
                    <a:pt x="31300" y="21689"/>
                  </a:cubicBezTo>
                  <a:cubicBezTo>
                    <a:pt x="32132" y="21874"/>
                    <a:pt x="32933" y="22151"/>
                    <a:pt x="33672" y="22552"/>
                  </a:cubicBezTo>
                  <a:cubicBezTo>
                    <a:pt x="34165" y="22829"/>
                    <a:pt x="34627" y="23137"/>
                    <a:pt x="35089" y="23476"/>
                  </a:cubicBezTo>
                  <a:cubicBezTo>
                    <a:pt x="35151" y="23538"/>
                    <a:pt x="35213" y="23599"/>
                    <a:pt x="35274" y="23661"/>
                  </a:cubicBezTo>
                  <a:cubicBezTo>
                    <a:pt x="35274" y="23692"/>
                    <a:pt x="35243" y="23692"/>
                    <a:pt x="35213" y="23692"/>
                  </a:cubicBezTo>
                  <a:cubicBezTo>
                    <a:pt x="35182" y="23692"/>
                    <a:pt x="35151" y="23692"/>
                    <a:pt x="35120" y="23661"/>
                  </a:cubicBezTo>
                  <a:cubicBezTo>
                    <a:pt x="34966" y="23630"/>
                    <a:pt x="34812" y="23568"/>
                    <a:pt x="34658" y="23507"/>
                  </a:cubicBezTo>
                  <a:cubicBezTo>
                    <a:pt x="34566" y="23476"/>
                    <a:pt x="34473" y="23445"/>
                    <a:pt x="34412" y="23384"/>
                  </a:cubicBezTo>
                  <a:cubicBezTo>
                    <a:pt x="33795" y="22952"/>
                    <a:pt x="33149" y="22644"/>
                    <a:pt x="32440" y="22398"/>
                  </a:cubicBezTo>
                  <a:cubicBezTo>
                    <a:pt x="31916" y="22213"/>
                    <a:pt x="31393" y="22090"/>
                    <a:pt x="30869" y="22028"/>
                  </a:cubicBezTo>
                  <a:cubicBezTo>
                    <a:pt x="30622" y="21997"/>
                    <a:pt x="30407" y="21966"/>
                    <a:pt x="30160" y="21966"/>
                  </a:cubicBezTo>
                  <a:lnTo>
                    <a:pt x="30160" y="22182"/>
                  </a:lnTo>
                  <a:cubicBezTo>
                    <a:pt x="30314" y="22182"/>
                    <a:pt x="30468" y="22213"/>
                    <a:pt x="30592" y="22213"/>
                  </a:cubicBezTo>
                  <a:cubicBezTo>
                    <a:pt x="31146" y="22275"/>
                    <a:pt x="31670" y="22398"/>
                    <a:pt x="32224" y="22552"/>
                  </a:cubicBezTo>
                  <a:cubicBezTo>
                    <a:pt x="32625" y="22675"/>
                    <a:pt x="33025" y="22860"/>
                    <a:pt x="33426" y="23045"/>
                  </a:cubicBezTo>
                  <a:cubicBezTo>
                    <a:pt x="33457" y="23076"/>
                    <a:pt x="33518" y="23076"/>
                    <a:pt x="33518" y="23168"/>
                  </a:cubicBezTo>
                  <a:lnTo>
                    <a:pt x="33333" y="23168"/>
                  </a:lnTo>
                  <a:cubicBezTo>
                    <a:pt x="32933" y="23137"/>
                    <a:pt x="32532" y="23076"/>
                    <a:pt x="32163" y="23045"/>
                  </a:cubicBezTo>
                  <a:lnTo>
                    <a:pt x="32039" y="23045"/>
                  </a:lnTo>
                  <a:cubicBezTo>
                    <a:pt x="31885" y="23045"/>
                    <a:pt x="31731" y="23076"/>
                    <a:pt x="31577" y="23106"/>
                  </a:cubicBezTo>
                  <a:cubicBezTo>
                    <a:pt x="31115" y="23168"/>
                    <a:pt x="30653" y="23230"/>
                    <a:pt x="30222" y="23322"/>
                  </a:cubicBezTo>
                  <a:lnTo>
                    <a:pt x="30160" y="23322"/>
                  </a:lnTo>
                  <a:lnTo>
                    <a:pt x="30160" y="23538"/>
                  </a:lnTo>
                  <a:cubicBezTo>
                    <a:pt x="30253" y="23507"/>
                    <a:pt x="30314" y="23476"/>
                    <a:pt x="30376" y="23476"/>
                  </a:cubicBezTo>
                  <a:cubicBezTo>
                    <a:pt x="30592" y="23384"/>
                    <a:pt x="30838" y="23384"/>
                    <a:pt x="31054" y="23322"/>
                  </a:cubicBezTo>
                  <a:cubicBezTo>
                    <a:pt x="31362" y="23291"/>
                    <a:pt x="31639" y="23260"/>
                    <a:pt x="31947" y="23199"/>
                  </a:cubicBezTo>
                  <a:lnTo>
                    <a:pt x="32101" y="23199"/>
                  </a:lnTo>
                  <a:cubicBezTo>
                    <a:pt x="32594" y="23230"/>
                    <a:pt x="33118" y="23291"/>
                    <a:pt x="33611" y="23322"/>
                  </a:cubicBezTo>
                  <a:lnTo>
                    <a:pt x="33672" y="23322"/>
                  </a:lnTo>
                  <a:cubicBezTo>
                    <a:pt x="34319" y="23599"/>
                    <a:pt x="35059" y="23692"/>
                    <a:pt x="35644" y="24123"/>
                  </a:cubicBezTo>
                  <a:cubicBezTo>
                    <a:pt x="35829" y="24246"/>
                    <a:pt x="36014" y="24339"/>
                    <a:pt x="36198" y="24462"/>
                  </a:cubicBezTo>
                  <a:cubicBezTo>
                    <a:pt x="36291" y="24493"/>
                    <a:pt x="36322" y="24554"/>
                    <a:pt x="36291" y="24647"/>
                  </a:cubicBezTo>
                  <a:lnTo>
                    <a:pt x="36260" y="24770"/>
                  </a:lnTo>
                  <a:cubicBezTo>
                    <a:pt x="36229" y="24893"/>
                    <a:pt x="36291" y="24986"/>
                    <a:pt x="36383" y="25078"/>
                  </a:cubicBezTo>
                  <a:cubicBezTo>
                    <a:pt x="36599" y="25294"/>
                    <a:pt x="36815" y="25509"/>
                    <a:pt x="37030" y="25725"/>
                  </a:cubicBezTo>
                  <a:cubicBezTo>
                    <a:pt x="37092" y="25817"/>
                    <a:pt x="37153" y="25879"/>
                    <a:pt x="37307" y="25879"/>
                  </a:cubicBezTo>
                  <a:cubicBezTo>
                    <a:pt x="37431" y="25879"/>
                    <a:pt x="37492" y="25848"/>
                    <a:pt x="37585" y="25756"/>
                  </a:cubicBezTo>
                  <a:cubicBezTo>
                    <a:pt x="37616" y="25725"/>
                    <a:pt x="37616" y="25725"/>
                    <a:pt x="37646" y="25725"/>
                  </a:cubicBezTo>
                  <a:cubicBezTo>
                    <a:pt x="37677" y="25725"/>
                    <a:pt x="37677" y="25787"/>
                    <a:pt x="37677" y="25817"/>
                  </a:cubicBezTo>
                  <a:cubicBezTo>
                    <a:pt x="37677" y="25910"/>
                    <a:pt x="37739" y="25879"/>
                    <a:pt x="37770" y="25910"/>
                  </a:cubicBezTo>
                  <a:cubicBezTo>
                    <a:pt x="37954" y="25941"/>
                    <a:pt x="37985" y="26002"/>
                    <a:pt x="37954" y="26156"/>
                  </a:cubicBezTo>
                  <a:cubicBezTo>
                    <a:pt x="37924" y="26403"/>
                    <a:pt x="37770" y="26588"/>
                    <a:pt x="37770" y="26834"/>
                  </a:cubicBezTo>
                  <a:cubicBezTo>
                    <a:pt x="37677" y="26926"/>
                    <a:pt x="37616" y="27111"/>
                    <a:pt x="37431" y="27111"/>
                  </a:cubicBezTo>
                  <a:cubicBezTo>
                    <a:pt x="37246" y="27142"/>
                    <a:pt x="37153" y="27265"/>
                    <a:pt x="37123" y="27450"/>
                  </a:cubicBezTo>
                  <a:cubicBezTo>
                    <a:pt x="37123" y="27543"/>
                    <a:pt x="37092" y="27635"/>
                    <a:pt x="37061" y="27697"/>
                  </a:cubicBezTo>
                  <a:cubicBezTo>
                    <a:pt x="36876" y="28066"/>
                    <a:pt x="36691" y="28436"/>
                    <a:pt x="36537" y="28806"/>
                  </a:cubicBezTo>
                  <a:cubicBezTo>
                    <a:pt x="36507" y="28867"/>
                    <a:pt x="36476" y="28898"/>
                    <a:pt x="36445" y="28898"/>
                  </a:cubicBezTo>
                  <a:cubicBezTo>
                    <a:pt x="36414" y="28898"/>
                    <a:pt x="36383" y="28867"/>
                    <a:pt x="36352" y="28836"/>
                  </a:cubicBezTo>
                  <a:cubicBezTo>
                    <a:pt x="36198" y="28713"/>
                    <a:pt x="36044" y="28590"/>
                    <a:pt x="35890" y="28436"/>
                  </a:cubicBezTo>
                  <a:cubicBezTo>
                    <a:pt x="35644" y="28189"/>
                    <a:pt x="35305" y="28066"/>
                    <a:pt x="35089" y="27820"/>
                  </a:cubicBezTo>
                  <a:cubicBezTo>
                    <a:pt x="35028" y="27758"/>
                    <a:pt x="34966" y="27758"/>
                    <a:pt x="34905" y="27727"/>
                  </a:cubicBezTo>
                  <a:cubicBezTo>
                    <a:pt x="34566" y="27573"/>
                    <a:pt x="34227" y="27481"/>
                    <a:pt x="33888" y="27389"/>
                  </a:cubicBezTo>
                  <a:lnTo>
                    <a:pt x="33795" y="27389"/>
                  </a:lnTo>
                  <a:cubicBezTo>
                    <a:pt x="33734" y="27389"/>
                    <a:pt x="33672" y="27419"/>
                    <a:pt x="33672" y="27543"/>
                  </a:cubicBezTo>
                  <a:cubicBezTo>
                    <a:pt x="33641" y="27758"/>
                    <a:pt x="33611" y="28005"/>
                    <a:pt x="33611" y="28220"/>
                  </a:cubicBezTo>
                  <a:cubicBezTo>
                    <a:pt x="33580" y="28528"/>
                    <a:pt x="33549" y="28867"/>
                    <a:pt x="33518" y="29175"/>
                  </a:cubicBezTo>
                  <a:lnTo>
                    <a:pt x="33487" y="29237"/>
                  </a:lnTo>
                  <a:lnTo>
                    <a:pt x="33364" y="29237"/>
                  </a:lnTo>
                  <a:lnTo>
                    <a:pt x="33272" y="29114"/>
                  </a:lnTo>
                  <a:cubicBezTo>
                    <a:pt x="33118" y="28990"/>
                    <a:pt x="32933" y="28929"/>
                    <a:pt x="32748" y="28929"/>
                  </a:cubicBezTo>
                  <a:cubicBezTo>
                    <a:pt x="32532" y="28929"/>
                    <a:pt x="32348" y="29021"/>
                    <a:pt x="32163" y="29175"/>
                  </a:cubicBezTo>
                  <a:cubicBezTo>
                    <a:pt x="32101" y="29237"/>
                    <a:pt x="32039" y="29329"/>
                    <a:pt x="32009" y="29391"/>
                  </a:cubicBezTo>
                  <a:cubicBezTo>
                    <a:pt x="31947" y="29453"/>
                    <a:pt x="31947" y="29576"/>
                    <a:pt x="31855" y="29607"/>
                  </a:cubicBezTo>
                  <a:cubicBezTo>
                    <a:pt x="31731" y="29237"/>
                    <a:pt x="31731" y="28836"/>
                    <a:pt x="31670" y="28436"/>
                  </a:cubicBezTo>
                  <a:cubicBezTo>
                    <a:pt x="31639" y="28159"/>
                    <a:pt x="31608" y="27912"/>
                    <a:pt x="31577" y="27635"/>
                  </a:cubicBezTo>
                  <a:cubicBezTo>
                    <a:pt x="31577" y="27543"/>
                    <a:pt x="31547" y="27450"/>
                    <a:pt x="31516" y="27327"/>
                  </a:cubicBezTo>
                  <a:cubicBezTo>
                    <a:pt x="31485" y="27296"/>
                    <a:pt x="31454" y="27265"/>
                    <a:pt x="31423" y="27265"/>
                  </a:cubicBezTo>
                  <a:lnTo>
                    <a:pt x="31362" y="27265"/>
                  </a:lnTo>
                  <a:cubicBezTo>
                    <a:pt x="30930" y="27419"/>
                    <a:pt x="30530" y="27573"/>
                    <a:pt x="30160" y="27820"/>
                  </a:cubicBezTo>
                  <a:lnTo>
                    <a:pt x="30160" y="28436"/>
                  </a:lnTo>
                  <a:cubicBezTo>
                    <a:pt x="30438" y="28313"/>
                    <a:pt x="30715" y="28251"/>
                    <a:pt x="30992" y="28189"/>
                  </a:cubicBezTo>
                  <a:cubicBezTo>
                    <a:pt x="31054" y="28189"/>
                    <a:pt x="31084" y="28159"/>
                    <a:pt x="31115" y="28159"/>
                  </a:cubicBezTo>
                  <a:cubicBezTo>
                    <a:pt x="31239" y="28159"/>
                    <a:pt x="31239" y="28220"/>
                    <a:pt x="31269" y="28405"/>
                  </a:cubicBezTo>
                  <a:cubicBezTo>
                    <a:pt x="31300" y="28621"/>
                    <a:pt x="31331" y="28836"/>
                    <a:pt x="31362" y="29083"/>
                  </a:cubicBezTo>
                  <a:cubicBezTo>
                    <a:pt x="31362" y="29206"/>
                    <a:pt x="31362" y="29329"/>
                    <a:pt x="31269" y="29422"/>
                  </a:cubicBezTo>
                  <a:cubicBezTo>
                    <a:pt x="30961" y="29822"/>
                    <a:pt x="30961" y="30592"/>
                    <a:pt x="31331" y="30962"/>
                  </a:cubicBezTo>
                  <a:cubicBezTo>
                    <a:pt x="31393" y="31024"/>
                    <a:pt x="31423" y="31085"/>
                    <a:pt x="31423" y="31178"/>
                  </a:cubicBezTo>
                  <a:cubicBezTo>
                    <a:pt x="31547" y="32040"/>
                    <a:pt x="31824" y="32841"/>
                    <a:pt x="32039" y="33673"/>
                  </a:cubicBezTo>
                  <a:cubicBezTo>
                    <a:pt x="32070" y="33766"/>
                    <a:pt x="32070" y="33858"/>
                    <a:pt x="32070" y="33920"/>
                  </a:cubicBezTo>
                  <a:cubicBezTo>
                    <a:pt x="32070" y="34074"/>
                    <a:pt x="32039" y="34197"/>
                    <a:pt x="31916" y="34289"/>
                  </a:cubicBezTo>
                  <a:cubicBezTo>
                    <a:pt x="31670" y="34505"/>
                    <a:pt x="31423" y="34721"/>
                    <a:pt x="31269" y="34998"/>
                  </a:cubicBezTo>
                  <a:cubicBezTo>
                    <a:pt x="31177" y="35121"/>
                    <a:pt x="31084" y="35183"/>
                    <a:pt x="30961" y="35183"/>
                  </a:cubicBezTo>
                  <a:lnTo>
                    <a:pt x="30869" y="35183"/>
                  </a:lnTo>
                  <a:cubicBezTo>
                    <a:pt x="30746" y="35152"/>
                    <a:pt x="30653" y="35152"/>
                    <a:pt x="30530" y="35121"/>
                  </a:cubicBezTo>
                  <a:cubicBezTo>
                    <a:pt x="30407" y="35090"/>
                    <a:pt x="30283" y="35059"/>
                    <a:pt x="30160" y="35029"/>
                  </a:cubicBezTo>
                  <a:lnTo>
                    <a:pt x="30160" y="35183"/>
                  </a:lnTo>
                  <a:cubicBezTo>
                    <a:pt x="30314" y="35214"/>
                    <a:pt x="30499" y="35275"/>
                    <a:pt x="30653" y="35306"/>
                  </a:cubicBezTo>
                  <a:cubicBezTo>
                    <a:pt x="30776" y="35306"/>
                    <a:pt x="30900" y="35337"/>
                    <a:pt x="31023" y="35337"/>
                  </a:cubicBezTo>
                  <a:cubicBezTo>
                    <a:pt x="31115" y="35337"/>
                    <a:pt x="31208" y="35337"/>
                    <a:pt x="31300" y="35275"/>
                  </a:cubicBezTo>
                  <a:lnTo>
                    <a:pt x="31362" y="35275"/>
                  </a:lnTo>
                  <a:cubicBezTo>
                    <a:pt x="31454" y="35275"/>
                    <a:pt x="31516" y="35337"/>
                    <a:pt x="31516" y="35429"/>
                  </a:cubicBezTo>
                  <a:cubicBezTo>
                    <a:pt x="31516" y="35522"/>
                    <a:pt x="31516" y="35645"/>
                    <a:pt x="31516" y="35737"/>
                  </a:cubicBezTo>
                  <a:lnTo>
                    <a:pt x="32194" y="35737"/>
                  </a:lnTo>
                  <a:cubicBezTo>
                    <a:pt x="32286" y="35552"/>
                    <a:pt x="32378" y="35368"/>
                    <a:pt x="32471" y="35183"/>
                  </a:cubicBezTo>
                  <a:cubicBezTo>
                    <a:pt x="32686" y="34813"/>
                    <a:pt x="32964" y="34505"/>
                    <a:pt x="33364" y="34289"/>
                  </a:cubicBezTo>
                  <a:cubicBezTo>
                    <a:pt x="33580" y="34166"/>
                    <a:pt x="33857" y="34166"/>
                    <a:pt x="34165" y="34104"/>
                  </a:cubicBezTo>
                  <a:lnTo>
                    <a:pt x="34165" y="34104"/>
                  </a:lnTo>
                  <a:cubicBezTo>
                    <a:pt x="34042" y="34382"/>
                    <a:pt x="33919" y="34567"/>
                    <a:pt x="33857" y="34782"/>
                  </a:cubicBezTo>
                  <a:cubicBezTo>
                    <a:pt x="33765" y="34998"/>
                    <a:pt x="33641" y="35183"/>
                    <a:pt x="33457" y="35337"/>
                  </a:cubicBezTo>
                  <a:cubicBezTo>
                    <a:pt x="33333" y="35460"/>
                    <a:pt x="33210" y="35614"/>
                    <a:pt x="33149" y="35737"/>
                  </a:cubicBezTo>
                  <a:lnTo>
                    <a:pt x="34874" y="35737"/>
                  </a:lnTo>
                  <a:cubicBezTo>
                    <a:pt x="34905" y="35645"/>
                    <a:pt x="34935" y="35522"/>
                    <a:pt x="34997" y="35398"/>
                  </a:cubicBezTo>
                  <a:cubicBezTo>
                    <a:pt x="35243" y="34875"/>
                    <a:pt x="35490" y="34351"/>
                    <a:pt x="35767" y="33858"/>
                  </a:cubicBezTo>
                  <a:cubicBezTo>
                    <a:pt x="35798" y="33735"/>
                    <a:pt x="35890" y="33673"/>
                    <a:pt x="35829" y="33519"/>
                  </a:cubicBezTo>
                  <a:cubicBezTo>
                    <a:pt x="35798" y="33427"/>
                    <a:pt x="35829" y="33334"/>
                    <a:pt x="35860" y="33242"/>
                  </a:cubicBezTo>
                  <a:cubicBezTo>
                    <a:pt x="36044" y="32626"/>
                    <a:pt x="36229" y="32040"/>
                    <a:pt x="36537" y="31455"/>
                  </a:cubicBezTo>
                  <a:cubicBezTo>
                    <a:pt x="37123" y="30254"/>
                    <a:pt x="37708" y="29052"/>
                    <a:pt x="38293" y="27851"/>
                  </a:cubicBezTo>
                  <a:cubicBezTo>
                    <a:pt x="38386" y="27635"/>
                    <a:pt x="38509" y="27450"/>
                    <a:pt x="38632" y="27234"/>
                  </a:cubicBezTo>
                  <a:cubicBezTo>
                    <a:pt x="38694" y="27142"/>
                    <a:pt x="38786" y="27080"/>
                    <a:pt x="38909" y="27080"/>
                  </a:cubicBezTo>
                  <a:lnTo>
                    <a:pt x="38971" y="27080"/>
                  </a:lnTo>
                  <a:cubicBezTo>
                    <a:pt x="39002" y="27111"/>
                    <a:pt x="39033" y="27111"/>
                    <a:pt x="39063" y="27111"/>
                  </a:cubicBezTo>
                  <a:cubicBezTo>
                    <a:pt x="39248" y="27111"/>
                    <a:pt x="39341" y="26957"/>
                    <a:pt x="39433" y="26803"/>
                  </a:cubicBezTo>
                  <a:cubicBezTo>
                    <a:pt x="39495" y="26742"/>
                    <a:pt x="39464" y="26711"/>
                    <a:pt x="39402" y="26680"/>
                  </a:cubicBezTo>
                  <a:cubicBezTo>
                    <a:pt x="39248" y="26618"/>
                    <a:pt x="39248" y="26526"/>
                    <a:pt x="39310" y="26403"/>
                  </a:cubicBezTo>
                  <a:cubicBezTo>
                    <a:pt x="39464" y="25971"/>
                    <a:pt x="39649" y="25509"/>
                    <a:pt x="39834" y="25078"/>
                  </a:cubicBezTo>
                  <a:cubicBezTo>
                    <a:pt x="40327" y="24061"/>
                    <a:pt x="40789" y="23045"/>
                    <a:pt x="41312" y="22028"/>
                  </a:cubicBezTo>
                  <a:cubicBezTo>
                    <a:pt x="42175" y="20395"/>
                    <a:pt x="42976" y="18701"/>
                    <a:pt x="43777" y="17007"/>
                  </a:cubicBezTo>
                  <a:cubicBezTo>
                    <a:pt x="43962" y="16637"/>
                    <a:pt x="44177" y="16267"/>
                    <a:pt x="44239" y="15836"/>
                  </a:cubicBezTo>
                  <a:cubicBezTo>
                    <a:pt x="44270" y="15743"/>
                    <a:pt x="44362" y="15620"/>
                    <a:pt x="44393" y="15528"/>
                  </a:cubicBezTo>
                  <a:cubicBezTo>
                    <a:pt x="44455" y="15374"/>
                    <a:pt x="44547" y="15281"/>
                    <a:pt x="44701" y="15281"/>
                  </a:cubicBezTo>
                  <a:lnTo>
                    <a:pt x="44763" y="15281"/>
                  </a:lnTo>
                  <a:cubicBezTo>
                    <a:pt x="44763" y="15312"/>
                    <a:pt x="44763" y="15312"/>
                    <a:pt x="44763" y="15312"/>
                  </a:cubicBezTo>
                  <a:cubicBezTo>
                    <a:pt x="44855" y="15312"/>
                    <a:pt x="44917" y="15251"/>
                    <a:pt x="44917" y="15127"/>
                  </a:cubicBezTo>
                  <a:cubicBezTo>
                    <a:pt x="44948" y="15004"/>
                    <a:pt x="45009" y="14881"/>
                    <a:pt x="44978" y="14758"/>
                  </a:cubicBezTo>
                  <a:cubicBezTo>
                    <a:pt x="44917" y="14665"/>
                    <a:pt x="44763" y="14665"/>
                    <a:pt x="44640" y="14604"/>
                  </a:cubicBezTo>
                  <a:cubicBezTo>
                    <a:pt x="44578" y="14573"/>
                    <a:pt x="44547" y="14511"/>
                    <a:pt x="44609" y="14450"/>
                  </a:cubicBezTo>
                  <a:cubicBezTo>
                    <a:pt x="44855" y="14141"/>
                    <a:pt x="44978" y="13741"/>
                    <a:pt x="45163" y="13371"/>
                  </a:cubicBezTo>
                  <a:cubicBezTo>
                    <a:pt x="45256" y="13248"/>
                    <a:pt x="45287" y="13063"/>
                    <a:pt x="45410" y="12971"/>
                  </a:cubicBezTo>
                  <a:cubicBezTo>
                    <a:pt x="45471" y="12909"/>
                    <a:pt x="45564" y="12909"/>
                    <a:pt x="45625" y="12909"/>
                  </a:cubicBezTo>
                  <a:lnTo>
                    <a:pt x="45779" y="12909"/>
                  </a:lnTo>
                  <a:cubicBezTo>
                    <a:pt x="45841" y="12940"/>
                    <a:pt x="45872" y="12940"/>
                    <a:pt x="45933" y="12940"/>
                  </a:cubicBezTo>
                  <a:lnTo>
                    <a:pt x="45964" y="12940"/>
                  </a:lnTo>
                  <a:cubicBezTo>
                    <a:pt x="46180" y="12940"/>
                    <a:pt x="46365" y="13002"/>
                    <a:pt x="46580" y="13094"/>
                  </a:cubicBezTo>
                  <a:cubicBezTo>
                    <a:pt x="47166" y="13310"/>
                    <a:pt x="47659" y="13649"/>
                    <a:pt x="47998" y="14203"/>
                  </a:cubicBezTo>
                  <a:cubicBezTo>
                    <a:pt x="48090" y="14326"/>
                    <a:pt x="48090" y="14450"/>
                    <a:pt x="48028" y="14604"/>
                  </a:cubicBezTo>
                  <a:cubicBezTo>
                    <a:pt x="47874" y="14881"/>
                    <a:pt x="47751" y="15189"/>
                    <a:pt x="47628" y="15466"/>
                  </a:cubicBezTo>
                  <a:cubicBezTo>
                    <a:pt x="47535" y="15651"/>
                    <a:pt x="47412" y="15867"/>
                    <a:pt x="47474" y="16082"/>
                  </a:cubicBezTo>
                  <a:lnTo>
                    <a:pt x="47351" y="16082"/>
                  </a:lnTo>
                  <a:cubicBezTo>
                    <a:pt x="47289" y="16051"/>
                    <a:pt x="47197" y="15959"/>
                    <a:pt x="47135" y="15959"/>
                  </a:cubicBezTo>
                  <a:lnTo>
                    <a:pt x="47104" y="15959"/>
                  </a:lnTo>
                  <a:cubicBezTo>
                    <a:pt x="47012" y="15959"/>
                    <a:pt x="46950" y="16051"/>
                    <a:pt x="46888" y="16113"/>
                  </a:cubicBezTo>
                  <a:cubicBezTo>
                    <a:pt x="46827" y="16175"/>
                    <a:pt x="46765" y="16236"/>
                    <a:pt x="46704" y="16298"/>
                  </a:cubicBezTo>
                  <a:cubicBezTo>
                    <a:pt x="46858" y="16483"/>
                    <a:pt x="46796" y="16668"/>
                    <a:pt x="46704" y="16852"/>
                  </a:cubicBezTo>
                  <a:cubicBezTo>
                    <a:pt x="46611" y="17037"/>
                    <a:pt x="46550" y="17191"/>
                    <a:pt x="46457" y="17376"/>
                  </a:cubicBezTo>
                  <a:cubicBezTo>
                    <a:pt x="46334" y="17345"/>
                    <a:pt x="46396" y="17253"/>
                    <a:pt x="46365" y="17222"/>
                  </a:cubicBezTo>
                  <a:cubicBezTo>
                    <a:pt x="46334" y="17161"/>
                    <a:pt x="46334" y="17099"/>
                    <a:pt x="46334" y="17037"/>
                  </a:cubicBezTo>
                  <a:cubicBezTo>
                    <a:pt x="46303" y="16976"/>
                    <a:pt x="46272" y="16914"/>
                    <a:pt x="46211" y="16883"/>
                  </a:cubicBezTo>
                  <a:cubicBezTo>
                    <a:pt x="46180" y="16852"/>
                    <a:pt x="46118" y="16852"/>
                    <a:pt x="46087" y="16852"/>
                  </a:cubicBezTo>
                  <a:cubicBezTo>
                    <a:pt x="45903" y="16852"/>
                    <a:pt x="45718" y="16945"/>
                    <a:pt x="45656" y="17068"/>
                  </a:cubicBezTo>
                  <a:cubicBezTo>
                    <a:pt x="45625" y="17130"/>
                    <a:pt x="45595" y="17191"/>
                    <a:pt x="45564" y="17284"/>
                  </a:cubicBezTo>
                  <a:cubicBezTo>
                    <a:pt x="44424" y="19779"/>
                    <a:pt x="43253" y="22305"/>
                    <a:pt x="42113" y="24832"/>
                  </a:cubicBezTo>
                  <a:cubicBezTo>
                    <a:pt x="42083" y="24862"/>
                    <a:pt x="42083" y="24924"/>
                    <a:pt x="42052" y="24986"/>
                  </a:cubicBezTo>
                  <a:cubicBezTo>
                    <a:pt x="41959" y="25109"/>
                    <a:pt x="41990" y="25232"/>
                    <a:pt x="42021" y="25355"/>
                  </a:cubicBezTo>
                  <a:cubicBezTo>
                    <a:pt x="42113" y="25602"/>
                    <a:pt x="42175" y="25848"/>
                    <a:pt x="42237" y="26095"/>
                  </a:cubicBezTo>
                  <a:cubicBezTo>
                    <a:pt x="42267" y="26279"/>
                    <a:pt x="42267" y="26433"/>
                    <a:pt x="42175" y="26588"/>
                  </a:cubicBezTo>
                  <a:cubicBezTo>
                    <a:pt x="41959" y="26926"/>
                    <a:pt x="41774" y="27265"/>
                    <a:pt x="41590" y="27573"/>
                  </a:cubicBezTo>
                  <a:cubicBezTo>
                    <a:pt x="41559" y="27666"/>
                    <a:pt x="41528" y="27697"/>
                    <a:pt x="41466" y="27697"/>
                  </a:cubicBezTo>
                  <a:cubicBezTo>
                    <a:pt x="41436" y="27697"/>
                    <a:pt x="41405" y="27666"/>
                    <a:pt x="41312" y="27666"/>
                  </a:cubicBezTo>
                  <a:lnTo>
                    <a:pt x="41220" y="27666"/>
                  </a:lnTo>
                  <a:cubicBezTo>
                    <a:pt x="41220" y="27727"/>
                    <a:pt x="41220" y="27820"/>
                    <a:pt x="41220" y="27881"/>
                  </a:cubicBezTo>
                  <a:cubicBezTo>
                    <a:pt x="41189" y="28035"/>
                    <a:pt x="41189" y="28159"/>
                    <a:pt x="41282" y="28251"/>
                  </a:cubicBezTo>
                  <a:cubicBezTo>
                    <a:pt x="41436" y="28374"/>
                    <a:pt x="41436" y="28528"/>
                    <a:pt x="41405" y="28713"/>
                  </a:cubicBezTo>
                  <a:cubicBezTo>
                    <a:pt x="41343" y="28929"/>
                    <a:pt x="41282" y="29175"/>
                    <a:pt x="41158" y="29391"/>
                  </a:cubicBezTo>
                  <a:cubicBezTo>
                    <a:pt x="40665" y="30500"/>
                    <a:pt x="40142" y="31640"/>
                    <a:pt x="39649" y="32749"/>
                  </a:cubicBezTo>
                  <a:cubicBezTo>
                    <a:pt x="39556" y="32934"/>
                    <a:pt x="39464" y="33149"/>
                    <a:pt x="39372" y="33334"/>
                  </a:cubicBezTo>
                  <a:cubicBezTo>
                    <a:pt x="39218" y="33735"/>
                    <a:pt x="38848" y="34320"/>
                    <a:pt x="38571" y="34690"/>
                  </a:cubicBezTo>
                  <a:cubicBezTo>
                    <a:pt x="38417" y="34659"/>
                    <a:pt x="38324" y="34567"/>
                    <a:pt x="38201" y="34474"/>
                  </a:cubicBezTo>
                  <a:cubicBezTo>
                    <a:pt x="37800" y="34197"/>
                    <a:pt x="37369" y="33950"/>
                    <a:pt x="36907" y="33735"/>
                  </a:cubicBezTo>
                  <a:cubicBezTo>
                    <a:pt x="36784" y="33673"/>
                    <a:pt x="36661" y="33642"/>
                    <a:pt x="36537" y="33612"/>
                  </a:cubicBezTo>
                  <a:lnTo>
                    <a:pt x="36414" y="33581"/>
                  </a:lnTo>
                  <a:cubicBezTo>
                    <a:pt x="36352" y="33642"/>
                    <a:pt x="36383" y="33704"/>
                    <a:pt x="36383" y="33766"/>
                  </a:cubicBezTo>
                  <a:cubicBezTo>
                    <a:pt x="36383" y="33858"/>
                    <a:pt x="36476" y="33920"/>
                    <a:pt x="36507" y="33981"/>
                  </a:cubicBezTo>
                  <a:cubicBezTo>
                    <a:pt x="37092" y="34567"/>
                    <a:pt x="37646" y="35152"/>
                    <a:pt x="38201" y="35737"/>
                  </a:cubicBezTo>
                  <a:lnTo>
                    <a:pt x="39033" y="35737"/>
                  </a:lnTo>
                  <a:cubicBezTo>
                    <a:pt x="39063" y="35583"/>
                    <a:pt x="39125" y="35460"/>
                    <a:pt x="39279" y="35337"/>
                  </a:cubicBezTo>
                  <a:cubicBezTo>
                    <a:pt x="39372" y="35398"/>
                    <a:pt x="39341" y="35491"/>
                    <a:pt x="39341" y="35583"/>
                  </a:cubicBezTo>
                  <a:cubicBezTo>
                    <a:pt x="39341" y="35645"/>
                    <a:pt x="39341" y="35676"/>
                    <a:pt x="39341" y="35737"/>
                  </a:cubicBezTo>
                  <a:lnTo>
                    <a:pt x="40203" y="35737"/>
                  </a:lnTo>
                  <a:cubicBezTo>
                    <a:pt x="40203" y="35706"/>
                    <a:pt x="40203" y="35676"/>
                    <a:pt x="40203" y="35645"/>
                  </a:cubicBezTo>
                  <a:cubicBezTo>
                    <a:pt x="40203" y="35152"/>
                    <a:pt x="40142" y="34628"/>
                    <a:pt x="40080" y="34135"/>
                  </a:cubicBezTo>
                  <a:cubicBezTo>
                    <a:pt x="40049" y="33981"/>
                    <a:pt x="40049" y="33858"/>
                    <a:pt x="40111" y="33704"/>
                  </a:cubicBezTo>
                  <a:cubicBezTo>
                    <a:pt x="40142" y="33612"/>
                    <a:pt x="40203" y="33550"/>
                    <a:pt x="40327" y="33550"/>
                  </a:cubicBezTo>
                  <a:lnTo>
                    <a:pt x="40573" y="33550"/>
                  </a:lnTo>
                  <a:cubicBezTo>
                    <a:pt x="40635" y="33550"/>
                    <a:pt x="40665" y="33612"/>
                    <a:pt x="40696" y="33673"/>
                  </a:cubicBezTo>
                  <a:cubicBezTo>
                    <a:pt x="40758" y="34012"/>
                    <a:pt x="40789" y="34320"/>
                    <a:pt x="40819" y="34659"/>
                  </a:cubicBezTo>
                  <a:cubicBezTo>
                    <a:pt x="40819" y="34751"/>
                    <a:pt x="40758" y="34844"/>
                    <a:pt x="40727" y="34905"/>
                  </a:cubicBezTo>
                  <a:cubicBezTo>
                    <a:pt x="40573" y="35183"/>
                    <a:pt x="40450" y="35460"/>
                    <a:pt x="40296" y="35737"/>
                  </a:cubicBezTo>
                  <a:lnTo>
                    <a:pt x="41097" y="35737"/>
                  </a:lnTo>
                  <a:cubicBezTo>
                    <a:pt x="41128" y="35491"/>
                    <a:pt x="41128" y="35244"/>
                    <a:pt x="41128" y="35029"/>
                  </a:cubicBezTo>
                  <a:cubicBezTo>
                    <a:pt x="41097" y="34875"/>
                    <a:pt x="41097" y="34751"/>
                    <a:pt x="41097" y="34628"/>
                  </a:cubicBezTo>
                  <a:cubicBezTo>
                    <a:pt x="41066" y="34474"/>
                    <a:pt x="41035" y="34320"/>
                    <a:pt x="41066" y="34166"/>
                  </a:cubicBezTo>
                  <a:cubicBezTo>
                    <a:pt x="41066" y="33981"/>
                    <a:pt x="41035" y="33796"/>
                    <a:pt x="41004" y="33612"/>
                  </a:cubicBezTo>
                  <a:cubicBezTo>
                    <a:pt x="41128" y="33550"/>
                    <a:pt x="41251" y="33488"/>
                    <a:pt x="41374" y="33427"/>
                  </a:cubicBezTo>
                  <a:cubicBezTo>
                    <a:pt x="41374" y="33365"/>
                    <a:pt x="41436" y="33334"/>
                    <a:pt x="41405" y="33273"/>
                  </a:cubicBezTo>
                  <a:cubicBezTo>
                    <a:pt x="41405" y="33273"/>
                    <a:pt x="41374" y="33273"/>
                    <a:pt x="41374" y="33242"/>
                  </a:cubicBezTo>
                  <a:cubicBezTo>
                    <a:pt x="41405" y="33242"/>
                    <a:pt x="41405" y="33273"/>
                    <a:pt x="41405" y="33273"/>
                  </a:cubicBezTo>
                  <a:lnTo>
                    <a:pt x="41466" y="33273"/>
                  </a:lnTo>
                  <a:cubicBezTo>
                    <a:pt x="41497" y="33242"/>
                    <a:pt x="41528" y="33180"/>
                    <a:pt x="41590" y="33180"/>
                  </a:cubicBezTo>
                  <a:cubicBezTo>
                    <a:pt x="41620" y="33273"/>
                    <a:pt x="41559" y="33334"/>
                    <a:pt x="41497" y="33396"/>
                  </a:cubicBezTo>
                  <a:cubicBezTo>
                    <a:pt x="41374" y="33673"/>
                    <a:pt x="41251" y="33920"/>
                    <a:pt x="41128" y="34197"/>
                  </a:cubicBezTo>
                  <a:cubicBezTo>
                    <a:pt x="41189" y="34228"/>
                    <a:pt x="41189" y="34289"/>
                    <a:pt x="41220" y="34351"/>
                  </a:cubicBezTo>
                  <a:cubicBezTo>
                    <a:pt x="41220" y="34813"/>
                    <a:pt x="41251" y="35275"/>
                    <a:pt x="41220" y="35737"/>
                  </a:cubicBezTo>
                  <a:lnTo>
                    <a:pt x="44085" y="35737"/>
                  </a:lnTo>
                  <a:cubicBezTo>
                    <a:pt x="44085" y="35244"/>
                    <a:pt x="44054" y="34782"/>
                    <a:pt x="44023" y="34289"/>
                  </a:cubicBezTo>
                  <a:cubicBezTo>
                    <a:pt x="43993" y="33458"/>
                    <a:pt x="43900" y="32657"/>
                    <a:pt x="43808" y="31856"/>
                  </a:cubicBezTo>
                  <a:cubicBezTo>
                    <a:pt x="43746" y="31332"/>
                    <a:pt x="43654" y="30777"/>
                    <a:pt x="43561" y="30223"/>
                  </a:cubicBezTo>
                  <a:cubicBezTo>
                    <a:pt x="43530" y="30161"/>
                    <a:pt x="43530" y="30069"/>
                    <a:pt x="43500" y="29976"/>
                  </a:cubicBezTo>
                  <a:cubicBezTo>
                    <a:pt x="43500" y="29884"/>
                    <a:pt x="43530" y="29822"/>
                    <a:pt x="43592" y="29791"/>
                  </a:cubicBezTo>
                  <a:cubicBezTo>
                    <a:pt x="43715" y="29730"/>
                    <a:pt x="43839" y="29668"/>
                    <a:pt x="43931" y="29637"/>
                  </a:cubicBezTo>
                  <a:cubicBezTo>
                    <a:pt x="44023" y="29668"/>
                    <a:pt x="44054" y="29761"/>
                    <a:pt x="44054" y="29822"/>
                  </a:cubicBezTo>
                  <a:cubicBezTo>
                    <a:pt x="44208" y="30716"/>
                    <a:pt x="44362" y="31609"/>
                    <a:pt x="44486" y="32533"/>
                  </a:cubicBezTo>
                  <a:cubicBezTo>
                    <a:pt x="44578" y="33427"/>
                    <a:pt x="44609" y="34351"/>
                    <a:pt x="44670" y="35244"/>
                  </a:cubicBezTo>
                  <a:cubicBezTo>
                    <a:pt x="44670" y="35429"/>
                    <a:pt x="44670" y="35583"/>
                    <a:pt x="44670" y="35737"/>
                  </a:cubicBezTo>
                  <a:lnTo>
                    <a:pt x="44824" y="35737"/>
                  </a:lnTo>
                  <a:cubicBezTo>
                    <a:pt x="44824" y="35460"/>
                    <a:pt x="44824" y="35214"/>
                    <a:pt x="44824" y="34936"/>
                  </a:cubicBezTo>
                  <a:cubicBezTo>
                    <a:pt x="44794" y="34104"/>
                    <a:pt x="44732" y="33273"/>
                    <a:pt x="44640" y="32441"/>
                  </a:cubicBezTo>
                  <a:cubicBezTo>
                    <a:pt x="44547" y="31455"/>
                    <a:pt x="44331" y="30500"/>
                    <a:pt x="44177" y="29545"/>
                  </a:cubicBezTo>
                  <a:cubicBezTo>
                    <a:pt x="44239" y="29453"/>
                    <a:pt x="44362" y="29422"/>
                    <a:pt x="44424" y="29391"/>
                  </a:cubicBezTo>
                  <a:cubicBezTo>
                    <a:pt x="44886" y="29145"/>
                    <a:pt x="45348" y="28898"/>
                    <a:pt x="45779" y="28652"/>
                  </a:cubicBezTo>
                  <a:cubicBezTo>
                    <a:pt x="45933" y="28559"/>
                    <a:pt x="46057" y="28467"/>
                    <a:pt x="46211" y="28374"/>
                  </a:cubicBezTo>
                  <a:cubicBezTo>
                    <a:pt x="46242" y="28436"/>
                    <a:pt x="46272" y="28467"/>
                    <a:pt x="46272" y="28528"/>
                  </a:cubicBezTo>
                  <a:cubicBezTo>
                    <a:pt x="46396" y="29083"/>
                    <a:pt x="46519" y="29668"/>
                    <a:pt x="46611" y="30254"/>
                  </a:cubicBezTo>
                  <a:cubicBezTo>
                    <a:pt x="46673" y="30623"/>
                    <a:pt x="46734" y="31024"/>
                    <a:pt x="46796" y="31393"/>
                  </a:cubicBezTo>
                  <a:cubicBezTo>
                    <a:pt x="46827" y="31671"/>
                    <a:pt x="46858" y="31979"/>
                    <a:pt x="46888" y="32256"/>
                  </a:cubicBezTo>
                  <a:cubicBezTo>
                    <a:pt x="47012" y="33427"/>
                    <a:pt x="47073" y="34597"/>
                    <a:pt x="47073" y="35737"/>
                  </a:cubicBezTo>
                  <a:lnTo>
                    <a:pt x="54282" y="35737"/>
                  </a:lnTo>
                  <a:cubicBezTo>
                    <a:pt x="54128" y="34875"/>
                    <a:pt x="53974" y="34012"/>
                    <a:pt x="53820" y="33149"/>
                  </a:cubicBezTo>
                  <a:cubicBezTo>
                    <a:pt x="53574" y="31578"/>
                    <a:pt x="53296" y="30007"/>
                    <a:pt x="53019" y="28436"/>
                  </a:cubicBezTo>
                  <a:cubicBezTo>
                    <a:pt x="52834" y="27358"/>
                    <a:pt x="52680" y="26310"/>
                    <a:pt x="52526" y="25232"/>
                  </a:cubicBezTo>
                  <a:cubicBezTo>
                    <a:pt x="52372" y="24246"/>
                    <a:pt x="52218" y="23230"/>
                    <a:pt x="52095" y="22244"/>
                  </a:cubicBezTo>
                  <a:cubicBezTo>
                    <a:pt x="51972" y="21073"/>
                    <a:pt x="51818" y="19933"/>
                    <a:pt x="51818" y="18793"/>
                  </a:cubicBezTo>
                  <a:cubicBezTo>
                    <a:pt x="51848" y="18239"/>
                    <a:pt x="51879" y="17746"/>
                    <a:pt x="52033" y="17222"/>
                  </a:cubicBezTo>
                  <a:cubicBezTo>
                    <a:pt x="52095" y="17099"/>
                    <a:pt x="52064" y="17037"/>
                    <a:pt x="51910" y="17007"/>
                  </a:cubicBezTo>
                  <a:cubicBezTo>
                    <a:pt x="51879" y="17007"/>
                    <a:pt x="51848" y="16945"/>
                    <a:pt x="51879" y="16883"/>
                  </a:cubicBezTo>
                  <a:cubicBezTo>
                    <a:pt x="52033" y="16452"/>
                    <a:pt x="52310" y="16082"/>
                    <a:pt x="52773" y="15897"/>
                  </a:cubicBezTo>
                  <a:cubicBezTo>
                    <a:pt x="52803" y="15867"/>
                    <a:pt x="52834" y="15867"/>
                    <a:pt x="52865" y="15867"/>
                  </a:cubicBezTo>
                  <a:cubicBezTo>
                    <a:pt x="52927" y="15867"/>
                    <a:pt x="52957" y="15897"/>
                    <a:pt x="53050" y="16021"/>
                  </a:cubicBezTo>
                  <a:cubicBezTo>
                    <a:pt x="53050" y="16113"/>
                    <a:pt x="52957" y="16082"/>
                    <a:pt x="52927" y="16113"/>
                  </a:cubicBezTo>
                  <a:cubicBezTo>
                    <a:pt x="52711" y="16267"/>
                    <a:pt x="52557" y="16452"/>
                    <a:pt x="52495" y="16729"/>
                  </a:cubicBezTo>
                  <a:cubicBezTo>
                    <a:pt x="52465" y="16914"/>
                    <a:pt x="52434" y="17099"/>
                    <a:pt x="52372" y="17253"/>
                  </a:cubicBezTo>
                  <a:cubicBezTo>
                    <a:pt x="52156" y="17746"/>
                    <a:pt x="52126" y="18239"/>
                    <a:pt x="52126" y="18763"/>
                  </a:cubicBezTo>
                  <a:cubicBezTo>
                    <a:pt x="52156" y="19502"/>
                    <a:pt x="52218" y="20241"/>
                    <a:pt x="52280" y="20981"/>
                  </a:cubicBezTo>
                  <a:cubicBezTo>
                    <a:pt x="52341" y="21843"/>
                    <a:pt x="52434" y="22675"/>
                    <a:pt x="52557" y="23507"/>
                  </a:cubicBezTo>
                  <a:cubicBezTo>
                    <a:pt x="52649" y="24308"/>
                    <a:pt x="52773" y="25078"/>
                    <a:pt x="52865" y="25879"/>
                  </a:cubicBezTo>
                  <a:cubicBezTo>
                    <a:pt x="52988" y="26618"/>
                    <a:pt x="53111" y="27389"/>
                    <a:pt x="53235" y="28159"/>
                  </a:cubicBezTo>
                  <a:cubicBezTo>
                    <a:pt x="53358" y="29021"/>
                    <a:pt x="53512" y="29884"/>
                    <a:pt x="53635" y="30777"/>
                  </a:cubicBezTo>
                  <a:cubicBezTo>
                    <a:pt x="53820" y="31763"/>
                    <a:pt x="53974" y="32749"/>
                    <a:pt x="54159" y="33735"/>
                  </a:cubicBezTo>
                  <a:cubicBezTo>
                    <a:pt x="54282" y="34413"/>
                    <a:pt x="54405" y="35059"/>
                    <a:pt x="54529" y="35737"/>
                  </a:cubicBezTo>
                  <a:lnTo>
                    <a:pt x="59951" y="35737"/>
                  </a:lnTo>
                  <a:cubicBezTo>
                    <a:pt x="59951" y="35706"/>
                    <a:pt x="59951" y="35706"/>
                    <a:pt x="59951" y="35676"/>
                  </a:cubicBezTo>
                  <a:cubicBezTo>
                    <a:pt x="59920" y="34628"/>
                    <a:pt x="59827" y="33612"/>
                    <a:pt x="59704" y="32595"/>
                  </a:cubicBezTo>
                  <a:cubicBezTo>
                    <a:pt x="59581" y="31856"/>
                    <a:pt x="59427" y="31147"/>
                    <a:pt x="59273" y="30408"/>
                  </a:cubicBezTo>
                  <a:cubicBezTo>
                    <a:pt x="58626" y="27666"/>
                    <a:pt x="57794" y="24955"/>
                    <a:pt x="56870" y="22275"/>
                  </a:cubicBezTo>
                  <a:cubicBezTo>
                    <a:pt x="56439" y="20919"/>
                    <a:pt x="55977" y="19594"/>
                    <a:pt x="55576" y="18208"/>
                  </a:cubicBezTo>
                  <a:cubicBezTo>
                    <a:pt x="55484" y="17900"/>
                    <a:pt x="55422" y="17592"/>
                    <a:pt x="55360" y="17284"/>
                  </a:cubicBezTo>
                  <a:cubicBezTo>
                    <a:pt x="55330" y="17191"/>
                    <a:pt x="55299" y="17068"/>
                    <a:pt x="55330" y="16945"/>
                  </a:cubicBezTo>
                  <a:cubicBezTo>
                    <a:pt x="55237" y="16729"/>
                    <a:pt x="55237" y="16483"/>
                    <a:pt x="55237" y="16267"/>
                  </a:cubicBezTo>
                  <a:lnTo>
                    <a:pt x="55237" y="16267"/>
                  </a:lnTo>
                  <a:cubicBezTo>
                    <a:pt x="55422" y="16452"/>
                    <a:pt x="55453" y="16698"/>
                    <a:pt x="55453" y="16945"/>
                  </a:cubicBezTo>
                  <a:cubicBezTo>
                    <a:pt x="55576" y="17653"/>
                    <a:pt x="55822" y="18362"/>
                    <a:pt x="56038" y="19040"/>
                  </a:cubicBezTo>
                  <a:cubicBezTo>
                    <a:pt x="56623" y="20888"/>
                    <a:pt x="57240" y="22706"/>
                    <a:pt x="57856" y="24554"/>
                  </a:cubicBezTo>
                  <a:cubicBezTo>
                    <a:pt x="58441" y="26372"/>
                    <a:pt x="58903" y="28220"/>
                    <a:pt x="59396" y="30038"/>
                  </a:cubicBezTo>
                  <a:cubicBezTo>
                    <a:pt x="59643" y="31024"/>
                    <a:pt x="59889" y="32010"/>
                    <a:pt x="60135" y="32995"/>
                  </a:cubicBezTo>
                  <a:cubicBezTo>
                    <a:pt x="60228" y="33273"/>
                    <a:pt x="60320" y="33550"/>
                    <a:pt x="60413" y="33827"/>
                  </a:cubicBezTo>
                  <a:lnTo>
                    <a:pt x="60413" y="31332"/>
                  </a:lnTo>
                  <a:cubicBezTo>
                    <a:pt x="59704" y="28898"/>
                    <a:pt x="58965" y="26464"/>
                    <a:pt x="58102" y="24061"/>
                  </a:cubicBezTo>
                  <a:cubicBezTo>
                    <a:pt x="57517" y="22367"/>
                    <a:pt x="56932" y="20673"/>
                    <a:pt x="56346" y="18978"/>
                  </a:cubicBezTo>
                  <a:cubicBezTo>
                    <a:pt x="56131" y="18393"/>
                    <a:pt x="55946" y="17808"/>
                    <a:pt x="55822" y="17161"/>
                  </a:cubicBezTo>
                  <a:cubicBezTo>
                    <a:pt x="55792" y="17007"/>
                    <a:pt x="55761" y="16822"/>
                    <a:pt x="55730" y="16637"/>
                  </a:cubicBezTo>
                  <a:cubicBezTo>
                    <a:pt x="55668" y="16544"/>
                    <a:pt x="55638" y="16421"/>
                    <a:pt x="55607" y="16267"/>
                  </a:cubicBezTo>
                  <a:lnTo>
                    <a:pt x="55607" y="16267"/>
                  </a:lnTo>
                  <a:cubicBezTo>
                    <a:pt x="55761" y="16329"/>
                    <a:pt x="55792" y="16452"/>
                    <a:pt x="55822" y="16575"/>
                  </a:cubicBezTo>
                  <a:cubicBezTo>
                    <a:pt x="55915" y="16791"/>
                    <a:pt x="55977" y="17037"/>
                    <a:pt x="56038" y="17253"/>
                  </a:cubicBezTo>
                  <a:cubicBezTo>
                    <a:pt x="56285" y="18116"/>
                    <a:pt x="56593" y="18978"/>
                    <a:pt x="56870" y="19810"/>
                  </a:cubicBezTo>
                  <a:cubicBezTo>
                    <a:pt x="57609" y="21997"/>
                    <a:pt x="58410" y="24123"/>
                    <a:pt x="59119" y="26310"/>
                  </a:cubicBezTo>
                  <a:cubicBezTo>
                    <a:pt x="59581" y="27727"/>
                    <a:pt x="60012" y="29145"/>
                    <a:pt x="60413" y="30562"/>
                  </a:cubicBezTo>
                  <a:lnTo>
                    <a:pt x="60413" y="23661"/>
                  </a:lnTo>
                  <a:cubicBezTo>
                    <a:pt x="60135" y="23045"/>
                    <a:pt x="59858" y="22429"/>
                    <a:pt x="59581" y="21812"/>
                  </a:cubicBezTo>
                  <a:cubicBezTo>
                    <a:pt x="59550" y="21751"/>
                    <a:pt x="59519" y="21658"/>
                    <a:pt x="59458" y="21566"/>
                  </a:cubicBezTo>
                  <a:cubicBezTo>
                    <a:pt x="59427" y="21504"/>
                    <a:pt x="59458" y="21443"/>
                    <a:pt x="59550" y="21412"/>
                  </a:cubicBezTo>
                  <a:cubicBezTo>
                    <a:pt x="59735" y="21350"/>
                    <a:pt x="59889" y="21258"/>
                    <a:pt x="60043" y="21196"/>
                  </a:cubicBezTo>
                  <a:lnTo>
                    <a:pt x="60135" y="21196"/>
                  </a:lnTo>
                  <a:cubicBezTo>
                    <a:pt x="60166" y="21196"/>
                    <a:pt x="60197" y="21227"/>
                    <a:pt x="60228" y="21289"/>
                  </a:cubicBezTo>
                  <a:cubicBezTo>
                    <a:pt x="60290" y="21504"/>
                    <a:pt x="60351" y="21751"/>
                    <a:pt x="60413" y="21966"/>
                  </a:cubicBezTo>
                  <a:lnTo>
                    <a:pt x="60413" y="16360"/>
                  </a:lnTo>
                  <a:cubicBezTo>
                    <a:pt x="60290" y="16421"/>
                    <a:pt x="60166" y="16452"/>
                    <a:pt x="60012" y="16483"/>
                  </a:cubicBezTo>
                  <a:cubicBezTo>
                    <a:pt x="59981" y="16514"/>
                    <a:pt x="59920" y="16544"/>
                    <a:pt x="59889" y="16544"/>
                  </a:cubicBezTo>
                  <a:cubicBezTo>
                    <a:pt x="59858" y="16544"/>
                    <a:pt x="59797" y="16606"/>
                    <a:pt x="59766" y="16606"/>
                  </a:cubicBezTo>
                  <a:cubicBezTo>
                    <a:pt x="59735" y="16606"/>
                    <a:pt x="59735" y="16606"/>
                    <a:pt x="59704" y="16575"/>
                  </a:cubicBezTo>
                  <a:cubicBezTo>
                    <a:pt x="59766" y="16514"/>
                    <a:pt x="59858" y="16483"/>
                    <a:pt x="59920" y="16483"/>
                  </a:cubicBezTo>
                  <a:lnTo>
                    <a:pt x="60012" y="16483"/>
                  </a:lnTo>
                  <a:lnTo>
                    <a:pt x="60074" y="16390"/>
                  </a:lnTo>
                  <a:cubicBezTo>
                    <a:pt x="60166" y="16360"/>
                    <a:pt x="60290" y="16298"/>
                    <a:pt x="60413" y="16267"/>
                  </a:cubicBezTo>
                  <a:cubicBezTo>
                    <a:pt x="60413" y="16267"/>
                    <a:pt x="60413" y="16236"/>
                    <a:pt x="60413" y="16236"/>
                  </a:cubicBezTo>
                  <a:lnTo>
                    <a:pt x="60413" y="15867"/>
                  </a:lnTo>
                  <a:cubicBezTo>
                    <a:pt x="60166" y="15990"/>
                    <a:pt x="59920" y="16082"/>
                    <a:pt x="59673" y="16175"/>
                  </a:cubicBezTo>
                  <a:cubicBezTo>
                    <a:pt x="59673" y="16175"/>
                    <a:pt x="59643" y="16144"/>
                    <a:pt x="59581" y="16113"/>
                  </a:cubicBezTo>
                  <a:cubicBezTo>
                    <a:pt x="59827" y="16021"/>
                    <a:pt x="60074" y="15928"/>
                    <a:pt x="60290" y="15836"/>
                  </a:cubicBezTo>
                  <a:cubicBezTo>
                    <a:pt x="60320" y="15805"/>
                    <a:pt x="60382" y="15805"/>
                    <a:pt x="60413" y="15774"/>
                  </a:cubicBezTo>
                  <a:lnTo>
                    <a:pt x="60413" y="15405"/>
                  </a:lnTo>
                  <a:cubicBezTo>
                    <a:pt x="60382" y="15405"/>
                    <a:pt x="60351" y="15405"/>
                    <a:pt x="60320" y="15435"/>
                  </a:cubicBezTo>
                  <a:cubicBezTo>
                    <a:pt x="60043" y="15559"/>
                    <a:pt x="59766" y="15651"/>
                    <a:pt x="59489" y="15774"/>
                  </a:cubicBezTo>
                  <a:cubicBezTo>
                    <a:pt x="59458" y="15774"/>
                    <a:pt x="59458" y="15805"/>
                    <a:pt x="59427" y="15805"/>
                  </a:cubicBezTo>
                  <a:cubicBezTo>
                    <a:pt x="59396" y="15805"/>
                    <a:pt x="59365" y="15774"/>
                    <a:pt x="59334" y="15743"/>
                  </a:cubicBezTo>
                  <a:cubicBezTo>
                    <a:pt x="59458" y="15620"/>
                    <a:pt x="59612" y="15589"/>
                    <a:pt x="59766" y="15528"/>
                  </a:cubicBezTo>
                  <a:cubicBezTo>
                    <a:pt x="60012" y="15466"/>
                    <a:pt x="60228" y="15343"/>
                    <a:pt x="60413" y="15189"/>
                  </a:cubicBezTo>
                  <a:lnTo>
                    <a:pt x="60413" y="10938"/>
                  </a:lnTo>
                  <a:cubicBezTo>
                    <a:pt x="59643" y="11554"/>
                    <a:pt x="58842" y="12170"/>
                    <a:pt x="58041" y="12786"/>
                  </a:cubicBezTo>
                  <a:cubicBezTo>
                    <a:pt x="57948" y="12601"/>
                    <a:pt x="57917" y="12416"/>
                    <a:pt x="57917" y="12262"/>
                  </a:cubicBezTo>
                  <a:cubicBezTo>
                    <a:pt x="57887" y="12108"/>
                    <a:pt x="57856" y="11954"/>
                    <a:pt x="57794" y="11831"/>
                  </a:cubicBezTo>
                  <a:cubicBezTo>
                    <a:pt x="57671" y="11584"/>
                    <a:pt x="57671" y="11615"/>
                    <a:pt x="57887" y="11461"/>
                  </a:cubicBezTo>
                  <a:cubicBezTo>
                    <a:pt x="58749" y="10845"/>
                    <a:pt x="59581" y="10229"/>
                    <a:pt x="60413" y="9582"/>
                  </a:cubicBezTo>
                  <a:lnTo>
                    <a:pt x="60413" y="8196"/>
                  </a:lnTo>
                  <a:cubicBezTo>
                    <a:pt x="60228" y="8288"/>
                    <a:pt x="60074" y="8442"/>
                    <a:pt x="59889" y="8596"/>
                  </a:cubicBezTo>
                  <a:cubicBezTo>
                    <a:pt x="59612" y="8812"/>
                    <a:pt x="59304" y="9058"/>
                    <a:pt x="58996" y="9243"/>
                  </a:cubicBezTo>
                  <a:cubicBezTo>
                    <a:pt x="58780" y="9397"/>
                    <a:pt x="58595" y="9613"/>
                    <a:pt x="58410" y="9798"/>
                  </a:cubicBezTo>
                  <a:cubicBezTo>
                    <a:pt x="58133" y="10044"/>
                    <a:pt x="57825" y="10229"/>
                    <a:pt x="57548" y="10445"/>
                  </a:cubicBezTo>
                  <a:cubicBezTo>
                    <a:pt x="57486" y="10537"/>
                    <a:pt x="57363" y="10568"/>
                    <a:pt x="57270" y="10599"/>
                  </a:cubicBezTo>
                  <a:cubicBezTo>
                    <a:pt x="57240" y="10629"/>
                    <a:pt x="57209" y="10629"/>
                    <a:pt x="57178" y="10629"/>
                  </a:cubicBezTo>
                  <a:cubicBezTo>
                    <a:pt x="57147" y="10629"/>
                    <a:pt x="57116" y="10599"/>
                    <a:pt x="57086" y="10568"/>
                  </a:cubicBezTo>
                  <a:cubicBezTo>
                    <a:pt x="56932" y="10383"/>
                    <a:pt x="56747" y="10167"/>
                    <a:pt x="56593" y="9952"/>
                  </a:cubicBezTo>
                  <a:cubicBezTo>
                    <a:pt x="57486" y="9212"/>
                    <a:pt x="58318" y="8411"/>
                    <a:pt x="59273" y="7764"/>
                  </a:cubicBezTo>
                  <a:cubicBezTo>
                    <a:pt x="59643" y="7487"/>
                    <a:pt x="60043" y="7241"/>
                    <a:pt x="60413" y="6994"/>
                  </a:cubicBezTo>
                  <a:lnTo>
                    <a:pt x="60413" y="6655"/>
                  </a:lnTo>
                  <a:cubicBezTo>
                    <a:pt x="59119" y="7518"/>
                    <a:pt x="57856" y="8442"/>
                    <a:pt x="56747" y="9551"/>
                  </a:cubicBezTo>
                  <a:cubicBezTo>
                    <a:pt x="56716" y="9582"/>
                    <a:pt x="56685" y="9644"/>
                    <a:pt x="56593" y="9644"/>
                  </a:cubicBezTo>
                  <a:lnTo>
                    <a:pt x="56562" y="9644"/>
                  </a:lnTo>
                  <a:cubicBezTo>
                    <a:pt x="56562" y="9582"/>
                    <a:pt x="56593" y="9520"/>
                    <a:pt x="56562" y="9459"/>
                  </a:cubicBezTo>
                  <a:lnTo>
                    <a:pt x="56531" y="9428"/>
                  </a:lnTo>
                  <a:lnTo>
                    <a:pt x="56469" y="9459"/>
                  </a:lnTo>
                  <a:cubicBezTo>
                    <a:pt x="56439" y="9520"/>
                    <a:pt x="56408" y="9582"/>
                    <a:pt x="56377" y="9674"/>
                  </a:cubicBezTo>
                  <a:cubicBezTo>
                    <a:pt x="56192" y="9520"/>
                    <a:pt x="56007" y="9366"/>
                    <a:pt x="55853" y="9212"/>
                  </a:cubicBezTo>
                  <a:cubicBezTo>
                    <a:pt x="55853" y="9120"/>
                    <a:pt x="56038" y="9120"/>
                    <a:pt x="56007" y="9027"/>
                  </a:cubicBezTo>
                  <a:lnTo>
                    <a:pt x="56069" y="9027"/>
                  </a:lnTo>
                  <a:cubicBezTo>
                    <a:pt x="56131" y="9027"/>
                    <a:pt x="56192" y="8966"/>
                    <a:pt x="56223" y="8935"/>
                  </a:cubicBezTo>
                  <a:cubicBezTo>
                    <a:pt x="56439" y="8750"/>
                    <a:pt x="56654" y="8565"/>
                    <a:pt x="56870" y="8381"/>
                  </a:cubicBezTo>
                  <a:cubicBezTo>
                    <a:pt x="57763" y="7580"/>
                    <a:pt x="58718" y="6871"/>
                    <a:pt x="59735" y="6193"/>
                  </a:cubicBezTo>
                  <a:cubicBezTo>
                    <a:pt x="59889" y="6101"/>
                    <a:pt x="60043" y="6008"/>
                    <a:pt x="60166" y="5885"/>
                  </a:cubicBezTo>
                  <a:cubicBezTo>
                    <a:pt x="60259" y="5854"/>
                    <a:pt x="60351" y="5793"/>
                    <a:pt x="60413" y="5700"/>
                  </a:cubicBezTo>
                  <a:lnTo>
                    <a:pt x="60413" y="4006"/>
                  </a:lnTo>
                  <a:cubicBezTo>
                    <a:pt x="60228" y="3913"/>
                    <a:pt x="60043" y="3821"/>
                    <a:pt x="59858" y="3698"/>
                  </a:cubicBezTo>
                  <a:lnTo>
                    <a:pt x="57424" y="3698"/>
                  </a:lnTo>
                  <a:cubicBezTo>
                    <a:pt x="55884" y="4653"/>
                    <a:pt x="54529" y="5824"/>
                    <a:pt x="53327" y="7179"/>
                  </a:cubicBezTo>
                  <a:cubicBezTo>
                    <a:pt x="53296" y="7117"/>
                    <a:pt x="53296" y="7056"/>
                    <a:pt x="53266" y="7025"/>
                  </a:cubicBezTo>
                  <a:lnTo>
                    <a:pt x="53173" y="6994"/>
                  </a:lnTo>
                  <a:lnTo>
                    <a:pt x="53173" y="6994"/>
                  </a:lnTo>
                  <a:cubicBezTo>
                    <a:pt x="53111" y="7117"/>
                    <a:pt x="53142" y="7210"/>
                    <a:pt x="53204" y="7271"/>
                  </a:cubicBezTo>
                  <a:cubicBezTo>
                    <a:pt x="53266" y="7302"/>
                    <a:pt x="53296" y="7333"/>
                    <a:pt x="53327" y="7333"/>
                  </a:cubicBezTo>
                  <a:cubicBezTo>
                    <a:pt x="53358" y="7333"/>
                    <a:pt x="53389" y="7333"/>
                    <a:pt x="53420" y="7302"/>
                  </a:cubicBezTo>
                  <a:cubicBezTo>
                    <a:pt x="53574" y="7210"/>
                    <a:pt x="53697" y="7087"/>
                    <a:pt x="53820" y="6963"/>
                  </a:cubicBezTo>
                  <a:cubicBezTo>
                    <a:pt x="54683" y="6070"/>
                    <a:pt x="55607" y="5269"/>
                    <a:pt x="56623" y="4560"/>
                  </a:cubicBezTo>
                  <a:cubicBezTo>
                    <a:pt x="56870" y="4376"/>
                    <a:pt x="57116" y="4222"/>
                    <a:pt x="57363" y="4068"/>
                  </a:cubicBezTo>
                  <a:cubicBezTo>
                    <a:pt x="57486" y="3975"/>
                    <a:pt x="57609" y="3913"/>
                    <a:pt x="57702" y="3729"/>
                  </a:cubicBezTo>
                  <a:cubicBezTo>
                    <a:pt x="57856" y="3852"/>
                    <a:pt x="58010" y="3944"/>
                    <a:pt x="58164" y="4037"/>
                  </a:cubicBezTo>
                  <a:cubicBezTo>
                    <a:pt x="58256" y="4098"/>
                    <a:pt x="58318" y="4160"/>
                    <a:pt x="58410" y="4191"/>
                  </a:cubicBezTo>
                  <a:cubicBezTo>
                    <a:pt x="58472" y="4191"/>
                    <a:pt x="58472" y="4252"/>
                    <a:pt x="58441" y="4283"/>
                  </a:cubicBezTo>
                  <a:cubicBezTo>
                    <a:pt x="57240" y="4992"/>
                    <a:pt x="56192" y="5854"/>
                    <a:pt x="55176" y="6779"/>
                  </a:cubicBezTo>
                  <a:cubicBezTo>
                    <a:pt x="54837" y="7056"/>
                    <a:pt x="54529" y="7364"/>
                    <a:pt x="54282" y="7672"/>
                  </a:cubicBezTo>
                  <a:cubicBezTo>
                    <a:pt x="54190" y="7641"/>
                    <a:pt x="54221" y="7580"/>
                    <a:pt x="54190" y="7518"/>
                  </a:cubicBezTo>
                  <a:lnTo>
                    <a:pt x="54097" y="7518"/>
                  </a:lnTo>
                  <a:cubicBezTo>
                    <a:pt x="54066" y="7641"/>
                    <a:pt x="54036" y="7734"/>
                    <a:pt x="54159" y="7795"/>
                  </a:cubicBezTo>
                  <a:cubicBezTo>
                    <a:pt x="54190" y="7826"/>
                    <a:pt x="54221" y="7857"/>
                    <a:pt x="54251" y="7857"/>
                  </a:cubicBezTo>
                  <a:cubicBezTo>
                    <a:pt x="54282" y="7857"/>
                    <a:pt x="54313" y="7857"/>
                    <a:pt x="54313" y="7826"/>
                  </a:cubicBezTo>
                  <a:cubicBezTo>
                    <a:pt x="54436" y="7764"/>
                    <a:pt x="54559" y="7672"/>
                    <a:pt x="54652" y="7580"/>
                  </a:cubicBezTo>
                  <a:cubicBezTo>
                    <a:pt x="55761" y="6501"/>
                    <a:pt x="56993" y="5515"/>
                    <a:pt x="58318" y="4653"/>
                  </a:cubicBezTo>
                  <a:cubicBezTo>
                    <a:pt x="58441" y="4591"/>
                    <a:pt x="58564" y="4499"/>
                    <a:pt x="58657" y="4345"/>
                  </a:cubicBezTo>
                  <a:cubicBezTo>
                    <a:pt x="58842" y="4468"/>
                    <a:pt x="58996" y="4560"/>
                    <a:pt x="59150" y="4684"/>
                  </a:cubicBezTo>
                  <a:cubicBezTo>
                    <a:pt x="59242" y="4745"/>
                    <a:pt x="59304" y="4776"/>
                    <a:pt x="59396" y="4807"/>
                  </a:cubicBezTo>
                  <a:cubicBezTo>
                    <a:pt x="59458" y="4807"/>
                    <a:pt x="59427" y="4838"/>
                    <a:pt x="59396" y="4869"/>
                  </a:cubicBezTo>
                  <a:lnTo>
                    <a:pt x="59334" y="4930"/>
                  </a:lnTo>
                  <a:cubicBezTo>
                    <a:pt x="58195" y="5608"/>
                    <a:pt x="57147" y="6409"/>
                    <a:pt x="56131" y="7302"/>
                  </a:cubicBezTo>
                  <a:cubicBezTo>
                    <a:pt x="55792" y="7580"/>
                    <a:pt x="55453" y="7918"/>
                    <a:pt x="55145" y="8257"/>
                  </a:cubicBezTo>
                  <a:lnTo>
                    <a:pt x="55114" y="8257"/>
                  </a:lnTo>
                  <a:cubicBezTo>
                    <a:pt x="55083" y="8257"/>
                    <a:pt x="55083" y="8196"/>
                    <a:pt x="55052" y="8165"/>
                  </a:cubicBezTo>
                  <a:cubicBezTo>
                    <a:pt x="55052" y="8165"/>
                    <a:pt x="55022" y="8134"/>
                    <a:pt x="54991" y="8134"/>
                  </a:cubicBezTo>
                  <a:cubicBezTo>
                    <a:pt x="54960" y="8134"/>
                    <a:pt x="54929" y="8165"/>
                    <a:pt x="54929" y="8165"/>
                  </a:cubicBezTo>
                  <a:cubicBezTo>
                    <a:pt x="54898" y="8257"/>
                    <a:pt x="54929" y="8350"/>
                    <a:pt x="54991" y="8411"/>
                  </a:cubicBezTo>
                  <a:cubicBezTo>
                    <a:pt x="55022" y="8442"/>
                    <a:pt x="55052" y="8473"/>
                    <a:pt x="55114" y="8473"/>
                  </a:cubicBezTo>
                  <a:cubicBezTo>
                    <a:pt x="55114" y="8473"/>
                    <a:pt x="55145" y="8442"/>
                    <a:pt x="55176" y="8442"/>
                  </a:cubicBezTo>
                  <a:cubicBezTo>
                    <a:pt x="55299" y="8381"/>
                    <a:pt x="55422" y="8288"/>
                    <a:pt x="55514" y="8196"/>
                  </a:cubicBezTo>
                  <a:cubicBezTo>
                    <a:pt x="56593" y="7179"/>
                    <a:pt x="57794" y="6255"/>
                    <a:pt x="59057" y="5423"/>
                  </a:cubicBezTo>
                  <a:cubicBezTo>
                    <a:pt x="59242" y="5300"/>
                    <a:pt x="59458" y="5177"/>
                    <a:pt x="59612" y="4961"/>
                  </a:cubicBezTo>
                  <a:cubicBezTo>
                    <a:pt x="59797" y="5084"/>
                    <a:pt x="59951" y="5207"/>
                    <a:pt x="60105" y="5331"/>
                  </a:cubicBezTo>
                  <a:cubicBezTo>
                    <a:pt x="60197" y="5392"/>
                    <a:pt x="60228" y="5423"/>
                    <a:pt x="60320" y="5423"/>
                  </a:cubicBezTo>
                  <a:lnTo>
                    <a:pt x="60351" y="5454"/>
                  </a:lnTo>
                  <a:lnTo>
                    <a:pt x="60320" y="5515"/>
                  </a:lnTo>
                  <a:lnTo>
                    <a:pt x="60228" y="5577"/>
                  </a:lnTo>
                  <a:cubicBezTo>
                    <a:pt x="58842" y="6409"/>
                    <a:pt x="57548" y="7395"/>
                    <a:pt x="56346" y="8504"/>
                  </a:cubicBezTo>
                  <a:cubicBezTo>
                    <a:pt x="56192" y="8627"/>
                    <a:pt x="56069" y="8750"/>
                    <a:pt x="55946" y="8904"/>
                  </a:cubicBezTo>
                  <a:cubicBezTo>
                    <a:pt x="55946" y="8904"/>
                    <a:pt x="55946" y="8935"/>
                    <a:pt x="55946" y="8935"/>
                  </a:cubicBezTo>
                  <a:cubicBezTo>
                    <a:pt x="55853" y="8873"/>
                    <a:pt x="55853" y="8812"/>
                    <a:pt x="55822" y="8689"/>
                  </a:cubicBezTo>
                  <a:cubicBezTo>
                    <a:pt x="55668" y="8781"/>
                    <a:pt x="55699" y="8935"/>
                    <a:pt x="55730" y="9058"/>
                  </a:cubicBezTo>
                  <a:lnTo>
                    <a:pt x="55668" y="9058"/>
                  </a:lnTo>
                  <a:cubicBezTo>
                    <a:pt x="55176" y="8596"/>
                    <a:pt x="54590" y="8288"/>
                    <a:pt x="54036" y="7918"/>
                  </a:cubicBezTo>
                  <a:cubicBezTo>
                    <a:pt x="53943" y="7857"/>
                    <a:pt x="53882" y="7795"/>
                    <a:pt x="53758" y="7764"/>
                  </a:cubicBezTo>
                  <a:cubicBezTo>
                    <a:pt x="53543" y="7703"/>
                    <a:pt x="53327" y="7610"/>
                    <a:pt x="53173" y="7426"/>
                  </a:cubicBezTo>
                  <a:cubicBezTo>
                    <a:pt x="53081" y="7333"/>
                    <a:pt x="52957" y="7302"/>
                    <a:pt x="52834" y="7271"/>
                  </a:cubicBezTo>
                  <a:cubicBezTo>
                    <a:pt x="52803" y="7117"/>
                    <a:pt x="52896" y="7025"/>
                    <a:pt x="52927" y="6902"/>
                  </a:cubicBezTo>
                  <a:cubicBezTo>
                    <a:pt x="52988" y="6748"/>
                    <a:pt x="53050" y="6594"/>
                    <a:pt x="53050" y="6440"/>
                  </a:cubicBezTo>
                  <a:cubicBezTo>
                    <a:pt x="53050" y="6286"/>
                    <a:pt x="53111" y="6193"/>
                    <a:pt x="53204" y="6101"/>
                  </a:cubicBezTo>
                  <a:cubicBezTo>
                    <a:pt x="54005" y="5269"/>
                    <a:pt x="54837" y="4530"/>
                    <a:pt x="55761" y="3883"/>
                  </a:cubicBezTo>
                  <a:cubicBezTo>
                    <a:pt x="55853" y="3821"/>
                    <a:pt x="55915" y="3759"/>
                    <a:pt x="56007" y="3698"/>
                  </a:cubicBezTo>
                  <a:lnTo>
                    <a:pt x="55514" y="3698"/>
                  </a:lnTo>
                  <a:cubicBezTo>
                    <a:pt x="54621" y="4345"/>
                    <a:pt x="53820" y="5115"/>
                    <a:pt x="53050" y="5916"/>
                  </a:cubicBezTo>
                  <a:cubicBezTo>
                    <a:pt x="52957" y="5731"/>
                    <a:pt x="52896" y="5546"/>
                    <a:pt x="52773" y="5392"/>
                  </a:cubicBezTo>
                  <a:cubicBezTo>
                    <a:pt x="52711" y="5269"/>
                    <a:pt x="52742" y="5177"/>
                    <a:pt x="52773" y="5053"/>
                  </a:cubicBezTo>
                  <a:cubicBezTo>
                    <a:pt x="52834" y="4930"/>
                    <a:pt x="52927" y="4869"/>
                    <a:pt x="53019" y="4776"/>
                  </a:cubicBezTo>
                  <a:cubicBezTo>
                    <a:pt x="53389" y="4376"/>
                    <a:pt x="53789" y="4037"/>
                    <a:pt x="54190" y="3698"/>
                  </a:cubicBezTo>
                  <a:lnTo>
                    <a:pt x="53789" y="3698"/>
                  </a:lnTo>
                  <a:cubicBezTo>
                    <a:pt x="53604" y="3852"/>
                    <a:pt x="53450" y="4006"/>
                    <a:pt x="53266" y="4160"/>
                  </a:cubicBezTo>
                  <a:cubicBezTo>
                    <a:pt x="53204" y="4098"/>
                    <a:pt x="53266" y="4037"/>
                    <a:pt x="53266" y="3975"/>
                  </a:cubicBezTo>
                  <a:cubicBezTo>
                    <a:pt x="53327" y="3883"/>
                    <a:pt x="53358" y="3790"/>
                    <a:pt x="53389" y="3698"/>
                  </a:cubicBezTo>
                  <a:lnTo>
                    <a:pt x="52680" y="3698"/>
                  </a:lnTo>
                  <a:cubicBezTo>
                    <a:pt x="52588" y="3944"/>
                    <a:pt x="52465" y="4160"/>
                    <a:pt x="52372" y="4376"/>
                  </a:cubicBezTo>
                  <a:cubicBezTo>
                    <a:pt x="52341" y="4468"/>
                    <a:pt x="52280" y="4560"/>
                    <a:pt x="52218" y="4684"/>
                  </a:cubicBezTo>
                  <a:cubicBezTo>
                    <a:pt x="51664" y="4191"/>
                    <a:pt x="51047" y="3852"/>
                    <a:pt x="50370" y="3698"/>
                  </a:cubicBezTo>
                  <a:close/>
                  <a:moveTo>
                    <a:pt x="7425" y="35737"/>
                  </a:moveTo>
                  <a:cubicBezTo>
                    <a:pt x="7425" y="35768"/>
                    <a:pt x="7425" y="35768"/>
                    <a:pt x="7425" y="35768"/>
                  </a:cubicBezTo>
                  <a:cubicBezTo>
                    <a:pt x="7517" y="35830"/>
                    <a:pt x="7610" y="35891"/>
                    <a:pt x="7671" y="35953"/>
                  </a:cubicBezTo>
                  <a:lnTo>
                    <a:pt x="7764" y="35953"/>
                  </a:lnTo>
                  <a:cubicBezTo>
                    <a:pt x="7794" y="35953"/>
                    <a:pt x="7825" y="35953"/>
                    <a:pt x="7856" y="35922"/>
                  </a:cubicBezTo>
                  <a:cubicBezTo>
                    <a:pt x="7918" y="35860"/>
                    <a:pt x="8010" y="35799"/>
                    <a:pt x="8072" y="35737"/>
                  </a:cubicBezTo>
                  <a:close/>
                  <a:moveTo>
                    <a:pt x="79390" y="35830"/>
                  </a:moveTo>
                  <a:lnTo>
                    <a:pt x="79390" y="35830"/>
                  </a:lnTo>
                  <a:cubicBezTo>
                    <a:pt x="79914" y="36230"/>
                    <a:pt x="80129" y="36723"/>
                    <a:pt x="80037" y="37278"/>
                  </a:cubicBezTo>
                  <a:cubicBezTo>
                    <a:pt x="79975" y="37000"/>
                    <a:pt x="79914" y="36754"/>
                    <a:pt x="79821" y="36538"/>
                  </a:cubicBezTo>
                  <a:cubicBezTo>
                    <a:pt x="79729" y="36292"/>
                    <a:pt x="79575" y="36107"/>
                    <a:pt x="79390" y="35830"/>
                  </a:cubicBezTo>
                  <a:close/>
                  <a:moveTo>
                    <a:pt x="5730" y="37616"/>
                  </a:moveTo>
                  <a:cubicBezTo>
                    <a:pt x="5792" y="37647"/>
                    <a:pt x="5854" y="37678"/>
                    <a:pt x="5915" y="37709"/>
                  </a:cubicBezTo>
                  <a:cubicBezTo>
                    <a:pt x="6439" y="38048"/>
                    <a:pt x="6963" y="38387"/>
                    <a:pt x="7517" y="38726"/>
                  </a:cubicBezTo>
                  <a:cubicBezTo>
                    <a:pt x="7579" y="38756"/>
                    <a:pt x="7640" y="38818"/>
                    <a:pt x="7702" y="38849"/>
                  </a:cubicBezTo>
                  <a:lnTo>
                    <a:pt x="7733" y="38910"/>
                  </a:lnTo>
                  <a:lnTo>
                    <a:pt x="7610" y="38941"/>
                  </a:lnTo>
                  <a:lnTo>
                    <a:pt x="7548" y="38910"/>
                  </a:lnTo>
                  <a:cubicBezTo>
                    <a:pt x="6963" y="38541"/>
                    <a:pt x="6377" y="38171"/>
                    <a:pt x="5792" y="37832"/>
                  </a:cubicBezTo>
                  <a:cubicBezTo>
                    <a:pt x="5730" y="37801"/>
                    <a:pt x="5669" y="37771"/>
                    <a:pt x="5638" y="37678"/>
                  </a:cubicBezTo>
                  <a:lnTo>
                    <a:pt x="5669" y="37616"/>
                  </a:lnTo>
                  <a:close/>
                  <a:moveTo>
                    <a:pt x="339" y="39064"/>
                  </a:moveTo>
                  <a:lnTo>
                    <a:pt x="401" y="39095"/>
                  </a:lnTo>
                  <a:cubicBezTo>
                    <a:pt x="370" y="39126"/>
                    <a:pt x="370" y="39157"/>
                    <a:pt x="308" y="39157"/>
                  </a:cubicBezTo>
                  <a:lnTo>
                    <a:pt x="277" y="39157"/>
                  </a:lnTo>
                  <a:lnTo>
                    <a:pt x="339" y="39064"/>
                  </a:lnTo>
                  <a:close/>
                  <a:moveTo>
                    <a:pt x="80345" y="40605"/>
                  </a:moveTo>
                  <a:lnTo>
                    <a:pt x="80406" y="40636"/>
                  </a:lnTo>
                  <a:lnTo>
                    <a:pt x="80376" y="40697"/>
                  </a:lnTo>
                  <a:lnTo>
                    <a:pt x="80345" y="40666"/>
                  </a:lnTo>
                  <a:lnTo>
                    <a:pt x="80345" y="40605"/>
                  </a:lnTo>
                  <a:close/>
                  <a:moveTo>
                    <a:pt x="1048" y="40328"/>
                  </a:moveTo>
                  <a:cubicBezTo>
                    <a:pt x="1171" y="40389"/>
                    <a:pt x="1294" y="40420"/>
                    <a:pt x="1417" y="40451"/>
                  </a:cubicBezTo>
                  <a:cubicBezTo>
                    <a:pt x="1510" y="40482"/>
                    <a:pt x="1510" y="40574"/>
                    <a:pt x="1448" y="40636"/>
                  </a:cubicBezTo>
                  <a:cubicBezTo>
                    <a:pt x="1356" y="40728"/>
                    <a:pt x="1263" y="40820"/>
                    <a:pt x="1140" y="40851"/>
                  </a:cubicBezTo>
                  <a:cubicBezTo>
                    <a:pt x="1078" y="40697"/>
                    <a:pt x="1048" y="40512"/>
                    <a:pt x="1048" y="40328"/>
                  </a:cubicBezTo>
                  <a:close/>
                  <a:moveTo>
                    <a:pt x="80283" y="40820"/>
                  </a:moveTo>
                  <a:lnTo>
                    <a:pt x="80314" y="40882"/>
                  </a:lnTo>
                  <a:lnTo>
                    <a:pt x="80252" y="40944"/>
                  </a:lnTo>
                  <a:lnTo>
                    <a:pt x="80252" y="40851"/>
                  </a:lnTo>
                  <a:lnTo>
                    <a:pt x="80283" y="40820"/>
                  </a:lnTo>
                  <a:close/>
                  <a:moveTo>
                    <a:pt x="80252" y="40974"/>
                  </a:moveTo>
                  <a:lnTo>
                    <a:pt x="80222" y="41036"/>
                  </a:lnTo>
                  <a:lnTo>
                    <a:pt x="80222" y="41067"/>
                  </a:lnTo>
                  <a:lnTo>
                    <a:pt x="80191" y="41005"/>
                  </a:lnTo>
                  <a:lnTo>
                    <a:pt x="80252" y="40974"/>
                  </a:lnTo>
                  <a:close/>
                  <a:moveTo>
                    <a:pt x="76494" y="41960"/>
                  </a:moveTo>
                  <a:lnTo>
                    <a:pt x="76494" y="41960"/>
                  </a:lnTo>
                  <a:cubicBezTo>
                    <a:pt x="76371" y="42022"/>
                    <a:pt x="76248" y="42084"/>
                    <a:pt x="76155" y="42084"/>
                  </a:cubicBezTo>
                  <a:cubicBezTo>
                    <a:pt x="76124" y="42084"/>
                    <a:pt x="76063" y="42053"/>
                    <a:pt x="76001" y="42053"/>
                  </a:cubicBezTo>
                  <a:cubicBezTo>
                    <a:pt x="76155" y="42022"/>
                    <a:pt x="76278" y="41991"/>
                    <a:pt x="76494" y="41960"/>
                  </a:cubicBezTo>
                  <a:close/>
                  <a:moveTo>
                    <a:pt x="82409" y="38263"/>
                  </a:moveTo>
                  <a:cubicBezTo>
                    <a:pt x="82440" y="38602"/>
                    <a:pt x="82347" y="38910"/>
                    <a:pt x="82286" y="39218"/>
                  </a:cubicBezTo>
                  <a:cubicBezTo>
                    <a:pt x="82193" y="39896"/>
                    <a:pt x="82039" y="40574"/>
                    <a:pt x="81793" y="41221"/>
                  </a:cubicBezTo>
                  <a:cubicBezTo>
                    <a:pt x="81700" y="41498"/>
                    <a:pt x="81577" y="41775"/>
                    <a:pt x="81454" y="42053"/>
                  </a:cubicBezTo>
                  <a:cubicBezTo>
                    <a:pt x="81392" y="42176"/>
                    <a:pt x="81331" y="42330"/>
                    <a:pt x="81177" y="42422"/>
                  </a:cubicBezTo>
                  <a:cubicBezTo>
                    <a:pt x="80869" y="42238"/>
                    <a:pt x="80591" y="42053"/>
                    <a:pt x="80252" y="41868"/>
                  </a:cubicBezTo>
                  <a:cubicBezTo>
                    <a:pt x="80406" y="41529"/>
                    <a:pt x="80561" y="41190"/>
                    <a:pt x="80684" y="40851"/>
                  </a:cubicBezTo>
                  <a:cubicBezTo>
                    <a:pt x="80899" y="40266"/>
                    <a:pt x="81053" y="39650"/>
                    <a:pt x="81177" y="39034"/>
                  </a:cubicBezTo>
                  <a:cubicBezTo>
                    <a:pt x="81177" y="38972"/>
                    <a:pt x="81207" y="38910"/>
                    <a:pt x="81207" y="38849"/>
                  </a:cubicBezTo>
                  <a:cubicBezTo>
                    <a:pt x="81207" y="38633"/>
                    <a:pt x="81331" y="38572"/>
                    <a:pt x="81516" y="38572"/>
                  </a:cubicBezTo>
                  <a:cubicBezTo>
                    <a:pt x="81824" y="38510"/>
                    <a:pt x="82132" y="38448"/>
                    <a:pt x="82409" y="38263"/>
                  </a:cubicBezTo>
                  <a:close/>
                  <a:moveTo>
                    <a:pt x="76278" y="42915"/>
                  </a:moveTo>
                  <a:cubicBezTo>
                    <a:pt x="76248" y="42915"/>
                    <a:pt x="76186" y="42946"/>
                    <a:pt x="76124" y="42946"/>
                  </a:cubicBezTo>
                  <a:lnTo>
                    <a:pt x="76094" y="42915"/>
                  </a:lnTo>
                  <a:close/>
                  <a:moveTo>
                    <a:pt x="27049" y="35737"/>
                  </a:moveTo>
                  <a:cubicBezTo>
                    <a:pt x="27110" y="35922"/>
                    <a:pt x="27203" y="36076"/>
                    <a:pt x="27295" y="36230"/>
                  </a:cubicBezTo>
                  <a:cubicBezTo>
                    <a:pt x="27264" y="36261"/>
                    <a:pt x="27264" y="36261"/>
                    <a:pt x="27234" y="36261"/>
                  </a:cubicBezTo>
                  <a:lnTo>
                    <a:pt x="27110" y="36261"/>
                  </a:lnTo>
                  <a:cubicBezTo>
                    <a:pt x="27080" y="36261"/>
                    <a:pt x="27018" y="36230"/>
                    <a:pt x="26956" y="36230"/>
                  </a:cubicBezTo>
                  <a:cubicBezTo>
                    <a:pt x="26494" y="36199"/>
                    <a:pt x="26063" y="36138"/>
                    <a:pt x="25601" y="36107"/>
                  </a:cubicBezTo>
                  <a:cubicBezTo>
                    <a:pt x="25570" y="36107"/>
                    <a:pt x="25539" y="36076"/>
                    <a:pt x="25478" y="36076"/>
                  </a:cubicBezTo>
                  <a:lnTo>
                    <a:pt x="25447" y="36076"/>
                  </a:lnTo>
                  <a:cubicBezTo>
                    <a:pt x="25354" y="36107"/>
                    <a:pt x="25324" y="36138"/>
                    <a:pt x="25293" y="36230"/>
                  </a:cubicBezTo>
                  <a:lnTo>
                    <a:pt x="25293" y="36292"/>
                  </a:lnTo>
                  <a:cubicBezTo>
                    <a:pt x="25324" y="36877"/>
                    <a:pt x="25231" y="37462"/>
                    <a:pt x="25200" y="38048"/>
                  </a:cubicBezTo>
                  <a:cubicBezTo>
                    <a:pt x="25170" y="39157"/>
                    <a:pt x="25354" y="40235"/>
                    <a:pt x="25693" y="41283"/>
                  </a:cubicBezTo>
                  <a:cubicBezTo>
                    <a:pt x="25847" y="41714"/>
                    <a:pt x="26001" y="42145"/>
                    <a:pt x="26155" y="42546"/>
                  </a:cubicBezTo>
                  <a:cubicBezTo>
                    <a:pt x="26463" y="43347"/>
                    <a:pt x="26987" y="43994"/>
                    <a:pt x="27542" y="44641"/>
                  </a:cubicBezTo>
                  <a:cubicBezTo>
                    <a:pt x="27542" y="44671"/>
                    <a:pt x="27603" y="44671"/>
                    <a:pt x="27634" y="44671"/>
                  </a:cubicBezTo>
                  <a:cubicBezTo>
                    <a:pt x="27665" y="44671"/>
                    <a:pt x="27696" y="44671"/>
                    <a:pt x="27727" y="44641"/>
                  </a:cubicBezTo>
                  <a:cubicBezTo>
                    <a:pt x="27788" y="44548"/>
                    <a:pt x="27850" y="44456"/>
                    <a:pt x="27911" y="44394"/>
                  </a:cubicBezTo>
                  <a:cubicBezTo>
                    <a:pt x="28189" y="43932"/>
                    <a:pt x="28466" y="43501"/>
                    <a:pt x="28743" y="43039"/>
                  </a:cubicBezTo>
                  <a:cubicBezTo>
                    <a:pt x="28805" y="42977"/>
                    <a:pt x="28866" y="42884"/>
                    <a:pt x="28928" y="42792"/>
                  </a:cubicBezTo>
                  <a:cubicBezTo>
                    <a:pt x="29020" y="42823"/>
                    <a:pt x="28959" y="42915"/>
                    <a:pt x="28959" y="42946"/>
                  </a:cubicBezTo>
                  <a:cubicBezTo>
                    <a:pt x="28990" y="43131"/>
                    <a:pt x="28959" y="43316"/>
                    <a:pt x="29020" y="43501"/>
                  </a:cubicBezTo>
                  <a:cubicBezTo>
                    <a:pt x="29174" y="43963"/>
                    <a:pt x="29452" y="44209"/>
                    <a:pt x="29914" y="44209"/>
                  </a:cubicBezTo>
                  <a:cubicBezTo>
                    <a:pt x="29975" y="44209"/>
                    <a:pt x="30068" y="44209"/>
                    <a:pt x="30160" y="44178"/>
                  </a:cubicBezTo>
                  <a:lnTo>
                    <a:pt x="30160" y="43716"/>
                  </a:lnTo>
                  <a:lnTo>
                    <a:pt x="30129" y="43716"/>
                  </a:lnTo>
                  <a:cubicBezTo>
                    <a:pt x="29975" y="43747"/>
                    <a:pt x="29945" y="43840"/>
                    <a:pt x="29914" y="43932"/>
                  </a:cubicBezTo>
                  <a:cubicBezTo>
                    <a:pt x="29883" y="44024"/>
                    <a:pt x="29852" y="44055"/>
                    <a:pt x="29791" y="44055"/>
                  </a:cubicBezTo>
                  <a:cubicBezTo>
                    <a:pt x="29760" y="44055"/>
                    <a:pt x="29729" y="44055"/>
                    <a:pt x="29729" y="44024"/>
                  </a:cubicBezTo>
                  <a:cubicBezTo>
                    <a:pt x="29606" y="43994"/>
                    <a:pt x="29513" y="43901"/>
                    <a:pt x="29421" y="43778"/>
                  </a:cubicBezTo>
                  <a:cubicBezTo>
                    <a:pt x="29298" y="43531"/>
                    <a:pt x="29236" y="43285"/>
                    <a:pt x="29236" y="43100"/>
                  </a:cubicBezTo>
                  <a:cubicBezTo>
                    <a:pt x="29267" y="42700"/>
                    <a:pt x="29328" y="42392"/>
                    <a:pt x="29513" y="42114"/>
                  </a:cubicBezTo>
                  <a:cubicBezTo>
                    <a:pt x="29667" y="41899"/>
                    <a:pt x="29883" y="41775"/>
                    <a:pt x="30160" y="41775"/>
                  </a:cubicBezTo>
                  <a:lnTo>
                    <a:pt x="30160" y="41652"/>
                  </a:lnTo>
                  <a:cubicBezTo>
                    <a:pt x="30099" y="41621"/>
                    <a:pt x="30037" y="41621"/>
                    <a:pt x="29975" y="41621"/>
                  </a:cubicBezTo>
                  <a:cubicBezTo>
                    <a:pt x="29760" y="41621"/>
                    <a:pt x="29544" y="41683"/>
                    <a:pt x="29267" y="41775"/>
                  </a:cubicBezTo>
                  <a:cubicBezTo>
                    <a:pt x="29267" y="41714"/>
                    <a:pt x="29328" y="41652"/>
                    <a:pt x="29359" y="41591"/>
                  </a:cubicBezTo>
                  <a:cubicBezTo>
                    <a:pt x="29606" y="41221"/>
                    <a:pt x="29883" y="40851"/>
                    <a:pt x="30160" y="40482"/>
                  </a:cubicBezTo>
                  <a:lnTo>
                    <a:pt x="30160" y="40019"/>
                  </a:lnTo>
                  <a:cubicBezTo>
                    <a:pt x="30099" y="40112"/>
                    <a:pt x="30006" y="40204"/>
                    <a:pt x="29945" y="40297"/>
                  </a:cubicBezTo>
                  <a:cubicBezTo>
                    <a:pt x="29606" y="40697"/>
                    <a:pt x="29298" y="41098"/>
                    <a:pt x="29020" y="41529"/>
                  </a:cubicBezTo>
                  <a:cubicBezTo>
                    <a:pt x="28928" y="41652"/>
                    <a:pt x="28836" y="41775"/>
                    <a:pt x="28712" y="41868"/>
                  </a:cubicBezTo>
                  <a:cubicBezTo>
                    <a:pt x="28373" y="42145"/>
                    <a:pt x="28189" y="42546"/>
                    <a:pt x="28219" y="42977"/>
                  </a:cubicBezTo>
                  <a:cubicBezTo>
                    <a:pt x="28219" y="43162"/>
                    <a:pt x="28189" y="43316"/>
                    <a:pt x="28065" y="43439"/>
                  </a:cubicBezTo>
                  <a:cubicBezTo>
                    <a:pt x="27881" y="43716"/>
                    <a:pt x="27727" y="43994"/>
                    <a:pt x="27542" y="44271"/>
                  </a:cubicBezTo>
                  <a:cubicBezTo>
                    <a:pt x="27326" y="44086"/>
                    <a:pt x="27141" y="43870"/>
                    <a:pt x="26987" y="43624"/>
                  </a:cubicBezTo>
                  <a:cubicBezTo>
                    <a:pt x="26617" y="43100"/>
                    <a:pt x="26340" y="42546"/>
                    <a:pt x="26125" y="41960"/>
                  </a:cubicBezTo>
                  <a:cubicBezTo>
                    <a:pt x="25847" y="41159"/>
                    <a:pt x="25601" y="40358"/>
                    <a:pt x="25478" y="39527"/>
                  </a:cubicBezTo>
                  <a:cubicBezTo>
                    <a:pt x="25416" y="38941"/>
                    <a:pt x="25354" y="38356"/>
                    <a:pt x="25416" y="37740"/>
                  </a:cubicBezTo>
                  <a:cubicBezTo>
                    <a:pt x="25447" y="37339"/>
                    <a:pt x="25447" y="36939"/>
                    <a:pt x="25447" y="36507"/>
                  </a:cubicBezTo>
                  <a:cubicBezTo>
                    <a:pt x="25478" y="36384"/>
                    <a:pt x="25478" y="36353"/>
                    <a:pt x="25570" y="36353"/>
                  </a:cubicBezTo>
                  <a:lnTo>
                    <a:pt x="25662" y="36353"/>
                  </a:lnTo>
                  <a:cubicBezTo>
                    <a:pt x="25971" y="36384"/>
                    <a:pt x="26248" y="36384"/>
                    <a:pt x="26556" y="36446"/>
                  </a:cubicBezTo>
                  <a:cubicBezTo>
                    <a:pt x="26833" y="36477"/>
                    <a:pt x="27141" y="36507"/>
                    <a:pt x="27449" y="36507"/>
                  </a:cubicBezTo>
                  <a:lnTo>
                    <a:pt x="28096" y="36507"/>
                  </a:lnTo>
                  <a:cubicBezTo>
                    <a:pt x="28219" y="36507"/>
                    <a:pt x="28312" y="36507"/>
                    <a:pt x="28435" y="36477"/>
                  </a:cubicBezTo>
                  <a:lnTo>
                    <a:pt x="28497" y="36477"/>
                  </a:lnTo>
                  <a:cubicBezTo>
                    <a:pt x="28620" y="36477"/>
                    <a:pt x="28743" y="36538"/>
                    <a:pt x="28866" y="36569"/>
                  </a:cubicBezTo>
                  <a:cubicBezTo>
                    <a:pt x="29328" y="36661"/>
                    <a:pt x="29760" y="36754"/>
                    <a:pt x="30160" y="36908"/>
                  </a:cubicBezTo>
                  <a:lnTo>
                    <a:pt x="30160" y="36631"/>
                  </a:lnTo>
                  <a:cubicBezTo>
                    <a:pt x="29791" y="36507"/>
                    <a:pt x="29390" y="36415"/>
                    <a:pt x="28990" y="36323"/>
                  </a:cubicBezTo>
                  <a:cubicBezTo>
                    <a:pt x="28928" y="36323"/>
                    <a:pt x="28897" y="36292"/>
                    <a:pt x="28836" y="36292"/>
                  </a:cubicBezTo>
                  <a:cubicBezTo>
                    <a:pt x="28682" y="36292"/>
                    <a:pt x="28712" y="36169"/>
                    <a:pt x="28682" y="36107"/>
                  </a:cubicBezTo>
                  <a:lnTo>
                    <a:pt x="28774" y="36107"/>
                  </a:lnTo>
                  <a:cubicBezTo>
                    <a:pt x="28866" y="35984"/>
                    <a:pt x="28928" y="35891"/>
                    <a:pt x="28990" y="35737"/>
                  </a:cubicBezTo>
                  <a:lnTo>
                    <a:pt x="28589" y="35737"/>
                  </a:lnTo>
                  <a:cubicBezTo>
                    <a:pt x="28589" y="35737"/>
                    <a:pt x="28589" y="35768"/>
                    <a:pt x="28589" y="35768"/>
                  </a:cubicBezTo>
                  <a:cubicBezTo>
                    <a:pt x="28527" y="35860"/>
                    <a:pt x="28589" y="35984"/>
                    <a:pt x="28682" y="36076"/>
                  </a:cubicBezTo>
                  <a:lnTo>
                    <a:pt x="28651" y="36076"/>
                  </a:lnTo>
                  <a:cubicBezTo>
                    <a:pt x="28558" y="36076"/>
                    <a:pt x="28558" y="36199"/>
                    <a:pt x="28497" y="36230"/>
                  </a:cubicBezTo>
                  <a:cubicBezTo>
                    <a:pt x="28343" y="36323"/>
                    <a:pt x="28189" y="36384"/>
                    <a:pt x="28035" y="36384"/>
                  </a:cubicBezTo>
                  <a:cubicBezTo>
                    <a:pt x="27819" y="36384"/>
                    <a:pt x="27572" y="36230"/>
                    <a:pt x="27449" y="35984"/>
                  </a:cubicBezTo>
                  <a:cubicBezTo>
                    <a:pt x="27418" y="35922"/>
                    <a:pt x="27357" y="35830"/>
                    <a:pt x="27326" y="35737"/>
                  </a:cubicBezTo>
                  <a:close/>
                  <a:moveTo>
                    <a:pt x="61152" y="35737"/>
                  </a:moveTo>
                  <a:cubicBezTo>
                    <a:pt x="61306" y="36261"/>
                    <a:pt x="61460" y="36754"/>
                    <a:pt x="61583" y="37278"/>
                  </a:cubicBezTo>
                  <a:cubicBezTo>
                    <a:pt x="61614" y="37370"/>
                    <a:pt x="61614" y="37462"/>
                    <a:pt x="61614" y="37586"/>
                  </a:cubicBezTo>
                  <a:cubicBezTo>
                    <a:pt x="61645" y="37647"/>
                    <a:pt x="61614" y="37709"/>
                    <a:pt x="61553" y="37801"/>
                  </a:cubicBezTo>
                  <a:cubicBezTo>
                    <a:pt x="61522" y="37832"/>
                    <a:pt x="61491" y="37863"/>
                    <a:pt x="61460" y="37863"/>
                  </a:cubicBezTo>
                  <a:lnTo>
                    <a:pt x="61399" y="37863"/>
                  </a:lnTo>
                  <a:cubicBezTo>
                    <a:pt x="61306" y="37832"/>
                    <a:pt x="61214" y="37801"/>
                    <a:pt x="61121" y="37771"/>
                  </a:cubicBezTo>
                  <a:lnTo>
                    <a:pt x="60998" y="37863"/>
                  </a:lnTo>
                  <a:cubicBezTo>
                    <a:pt x="61306" y="38109"/>
                    <a:pt x="61429" y="38479"/>
                    <a:pt x="61399" y="38880"/>
                  </a:cubicBezTo>
                  <a:cubicBezTo>
                    <a:pt x="61522" y="39157"/>
                    <a:pt x="61491" y="39465"/>
                    <a:pt x="61429" y="39804"/>
                  </a:cubicBezTo>
                  <a:cubicBezTo>
                    <a:pt x="61399" y="39527"/>
                    <a:pt x="61368" y="39280"/>
                    <a:pt x="61337" y="39034"/>
                  </a:cubicBezTo>
                  <a:cubicBezTo>
                    <a:pt x="61275" y="38818"/>
                    <a:pt x="61214" y="38633"/>
                    <a:pt x="61121" y="38448"/>
                  </a:cubicBezTo>
                  <a:cubicBezTo>
                    <a:pt x="61029" y="38202"/>
                    <a:pt x="60875" y="37986"/>
                    <a:pt x="60659" y="37863"/>
                  </a:cubicBezTo>
                  <a:cubicBezTo>
                    <a:pt x="60567" y="37801"/>
                    <a:pt x="60474" y="37771"/>
                    <a:pt x="60413" y="37709"/>
                  </a:cubicBezTo>
                  <a:lnTo>
                    <a:pt x="60413" y="45041"/>
                  </a:lnTo>
                  <a:cubicBezTo>
                    <a:pt x="60567" y="45010"/>
                    <a:pt x="60752" y="44949"/>
                    <a:pt x="60906" y="44918"/>
                  </a:cubicBezTo>
                  <a:cubicBezTo>
                    <a:pt x="61891" y="44641"/>
                    <a:pt x="62877" y="44363"/>
                    <a:pt x="63863" y="44055"/>
                  </a:cubicBezTo>
                  <a:cubicBezTo>
                    <a:pt x="64541" y="43870"/>
                    <a:pt x="65249" y="43685"/>
                    <a:pt x="65896" y="43316"/>
                  </a:cubicBezTo>
                  <a:cubicBezTo>
                    <a:pt x="65989" y="43285"/>
                    <a:pt x="66081" y="43254"/>
                    <a:pt x="66174" y="43254"/>
                  </a:cubicBezTo>
                  <a:cubicBezTo>
                    <a:pt x="66636" y="43223"/>
                    <a:pt x="67098" y="43223"/>
                    <a:pt x="67560" y="43193"/>
                  </a:cubicBezTo>
                  <a:cubicBezTo>
                    <a:pt x="67776" y="43162"/>
                    <a:pt x="67991" y="43162"/>
                    <a:pt x="68176" y="43100"/>
                  </a:cubicBezTo>
                  <a:cubicBezTo>
                    <a:pt x="68607" y="42977"/>
                    <a:pt x="69008" y="42884"/>
                    <a:pt x="69408" y="42792"/>
                  </a:cubicBezTo>
                  <a:cubicBezTo>
                    <a:pt x="69532" y="42761"/>
                    <a:pt x="69624" y="42761"/>
                    <a:pt x="69716" y="42761"/>
                  </a:cubicBezTo>
                  <a:cubicBezTo>
                    <a:pt x="69809" y="42761"/>
                    <a:pt x="69870" y="42761"/>
                    <a:pt x="69932" y="42792"/>
                  </a:cubicBezTo>
                  <a:cubicBezTo>
                    <a:pt x="70025" y="42792"/>
                    <a:pt x="70117" y="42823"/>
                    <a:pt x="70209" y="42823"/>
                  </a:cubicBezTo>
                  <a:cubicBezTo>
                    <a:pt x="70333" y="42823"/>
                    <a:pt x="70425" y="42792"/>
                    <a:pt x="70548" y="42761"/>
                  </a:cubicBezTo>
                  <a:lnTo>
                    <a:pt x="70641" y="42761"/>
                  </a:lnTo>
                  <a:cubicBezTo>
                    <a:pt x="70702" y="42761"/>
                    <a:pt x="70733" y="42761"/>
                    <a:pt x="70764" y="42823"/>
                  </a:cubicBezTo>
                  <a:cubicBezTo>
                    <a:pt x="71134" y="43408"/>
                    <a:pt x="71657" y="43870"/>
                    <a:pt x="72150" y="44363"/>
                  </a:cubicBezTo>
                  <a:cubicBezTo>
                    <a:pt x="72366" y="44579"/>
                    <a:pt x="72643" y="44764"/>
                    <a:pt x="72951" y="44918"/>
                  </a:cubicBezTo>
                  <a:cubicBezTo>
                    <a:pt x="73228" y="45041"/>
                    <a:pt x="73537" y="45195"/>
                    <a:pt x="73814" y="45318"/>
                  </a:cubicBezTo>
                  <a:cubicBezTo>
                    <a:pt x="74091" y="45441"/>
                    <a:pt x="74338" y="45534"/>
                    <a:pt x="74615" y="45596"/>
                  </a:cubicBezTo>
                  <a:cubicBezTo>
                    <a:pt x="74923" y="45626"/>
                    <a:pt x="75231" y="45719"/>
                    <a:pt x="75570" y="45780"/>
                  </a:cubicBezTo>
                  <a:cubicBezTo>
                    <a:pt x="75724" y="45811"/>
                    <a:pt x="75878" y="45842"/>
                    <a:pt x="76032" y="45842"/>
                  </a:cubicBezTo>
                  <a:lnTo>
                    <a:pt x="76094" y="45842"/>
                  </a:lnTo>
                  <a:cubicBezTo>
                    <a:pt x="76432" y="45811"/>
                    <a:pt x="76740" y="45811"/>
                    <a:pt x="77079" y="45811"/>
                  </a:cubicBezTo>
                  <a:lnTo>
                    <a:pt x="77141" y="45811"/>
                  </a:lnTo>
                  <a:cubicBezTo>
                    <a:pt x="77387" y="45811"/>
                    <a:pt x="77634" y="45780"/>
                    <a:pt x="77850" y="45688"/>
                  </a:cubicBezTo>
                  <a:cubicBezTo>
                    <a:pt x="78158" y="45626"/>
                    <a:pt x="78466" y="45503"/>
                    <a:pt x="78774" y="45441"/>
                  </a:cubicBezTo>
                  <a:cubicBezTo>
                    <a:pt x="79020" y="45349"/>
                    <a:pt x="79236" y="45257"/>
                    <a:pt x="79451" y="45103"/>
                  </a:cubicBezTo>
                  <a:cubicBezTo>
                    <a:pt x="79636" y="44949"/>
                    <a:pt x="79821" y="44795"/>
                    <a:pt x="80006" y="44671"/>
                  </a:cubicBezTo>
                  <a:cubicBezTo>
                    <a:pt x="80252" y="44456"/>
                    <a:pt x="80468" y="44240"/>
                    <a:pt x="80684" y="43994"/>
                  </a:cubicBezTo>
                  <a:cubicBezTo>
                    <a:pt x="81146" y="43316"/>
                    <a:pt x="81546" y="42607"/>
                    <a:pt x="81793" y="41806"/>
                  </a:cubicBezTo>
                  <a:cubicBezTo>
                    <a:pt x="81793" y="41775"/>
                    <a:pt x="81824" y="41745"/>
                    <a:pt x="81854" y="41714"/>
                  </a:cubicBezTo>
                  <a:cubicBezTo>
                    <a:pt x="82162" y="40666"/>
                    <a:pt x="82440" y="39588"/>
                    <a:pt x="82563" y="38479"/>
                  </a:cubicBezTo>
                  <a:cubicBezTo>
                    <a:pt x="82594" y="38263"/>
                    <a:pt x="82686" y="38140"/>
                    <a:pt x="82933" y="38079"/>
                  </a:cubicBezTo>
                  <a:cubicBezTo>
                    <a:pt x="83857" y="37894"/>
                    <a:pt x="84596" y="37339"/>
                    <a:pt x="85182" y="36569"/>
                  </a:cubicBezTo>
                  <a:cubicBezTo>
                    <a:pt x="85366" y="36323"/>
                    <a:pt x="85520" y="36045"/>
                    <a:pt x="85644" y="35737"/>
                  </a:cubicBezTo>
                  <a:lnTo>
                    <a:pt x="78188" y="35737"/>
                  </a:lnTo>
                  <a:cubicBezTo>
                    <a:pt x="78188" y="35768"/>
                    <a:pt x="78188" y="35799"/>
                    <a:pt x="78188" y="35799"/>
                  </a:cubicBezTo>
                  <a:lnTo>
                    <a:pt x="78127" y="35860"/>
                  </a:lnTo>
                  <a:lnTo>
                    <a:pt x="78065" y="35799"/>
                  </a:lnTo>
                  <a:cubicBezTo>
                    <a:pt x="78065" y="35799"/>
                    <a:pt x="78065" y="35768"/>
                    <a:pt x="78065" y="35737"/>
                  </a:cubicBezTo>
                  <a:lnTo>
                    <a:pt x="77357" y="35737"/>
                  </a:lnTo>
                  <a:cubicBezTo>
                    <a:pt x="77357" y="35768"/>
                    <a:pt x="77326" y="35799"/>
                    <a:pt x="77326" y="35799"/>
                  </a:cubicBezTo>
                  <a:cubicBezTo>
                    <a:pt x="77264" y="35860"/>
                    <a:pt x="77203" y="35891"/>
                    <a:pt x="77141" y="35891"/>
                  </a:cubicBezTo>
                  <a:cubicBezTo>
                    <a:pt x="77049" y="35891"/>
                    <a:pt x="76925" y="35860"/>
                    <a:pt x="76833" y="35860"/>
                  </a:cubicBezTo>
                  <a:cubicBezTo>
                    <a:pt x="76432" y="35830"/>
                    <a:pt x="76063" y="35830"/>
                    <a:pt x="75662" y="35799"/>
                  </a:cubicBezTo>
                  <a:cubicBezTo>
                    <a:pt x="75570" y="35799"/>
                    <a:pt x="75508" y="35799"/>
                    <a:pt x="75447" y="35737"/>
                  </a:cubicBezTo>
                  <a:lnTo>
                    <a:pt x="61768" y="35737"/>
                  </a:lnTo>
                  <a:cubicBezTo>
                    <a:pt x="61953" y="36415"/>
                    <a:pt x="62138" y="37062"/>
                    <a:pt x="62354" y="37709"/>
                  </a:cubicBezTo>
                  <a:cubicBezTo>
                    <a:pt x="62446" y="38048"/>
                    <a:pt x="62538" y="38387"/>
                    <a:pt x="62569" y="38726"/>
                  </a:cubicBezTo>
                  <a:cubicBezTo>
                    <a:pt x="62662" y="39064"/>
                    <a:pt x="62723" y="39403"/>
                    <a:pt x="62631" y="39742"/>
                  </a:cubicBezTo>
                  <a:cubicBezTo>
                    <a:pt x="62600" y="39403"/>
                    <a:pt x="62538" y="39064"/>
                    <a:pt x="62477" y="38726"/>
                  </a:cubicBezTo>
                  <a:cubicBezTo>
                    <a:pt x="62138" y="37740"/>
                    <a:pt x="61861" y="36754"/>
                    <a:pt x="61614" y="35737"/>
                  </a:cubicBezTo>
                  <a:close/>
                  <a:moveTo>
                    <a:pt x="3297" y="42792"/>
                  </a:moveTo>
                  <a:cubicBezTo>
                    <a:pt x="3358" y="42792"/>
                    <a:pt x="3420" y="42823"/>
                    <a:pt x="3481" y="42884"/>
                  </a:cubicBezTo>
                  <a:cubicBezTo>
                    <a:pt x="4098" y="43408"/>
                    <a:pt x="4714" y="43901"/>
                    <a:pt x="5330" y="44425"/>
                  </a:cubicBezTo>
                  <a:cubicBezTo>
                    <a:pt x="5453" y="44548"/>
                    <a:pt x="5576" y="44641"/>
                    <a:pt x="5699" y="44764"/>
                  </a:cubicBezTo>
                  <a:lnTo>
                    <a:pt x="5792" y="44733"/>
                  </a:lnTo>
                  <a:cubicBezTo>
                    <a:pt x="5792" y="44671"/>
                    <a:pt x="5823" y="44641"/>
                    <a:pt x="5884" y="44641"/>
                  </a:cubicBezTo>
                  <a:lnTo>
                    <a:pt x="5946" y="44641"/>
                  </a:lnTo>
                  <a:cubicBezTo>
                    <a:pt x="6100" y="44702"/>
                    <a:pt x="6285" y="44764"/>
                    <a:pt x="6439" y="44856"/>
                  </a:cubicBezTo>
                  <a:cubicBezTo>
                    <a:pt x="6593" y="44856"/>
                    <a:pt x="6716" y="44918"/>
                    <a:pt x="6839" y="45010"/>
                  </a:cubicBezTo>
                  <a:cubicBezTo>
                    <a:pt x="6993" y="45010"/>
                    <a:pt x="7117" y="45072"/>
                    <a:pt x="7240" y="45133"/>
                  </a:cubicBezTo>
                  <a:lnTo>
                    <a:pt x="7332" y="45164"/>
                  </a:lnTo>
                  <a:cubicBezTo>
                    <a:pt x="7856" y="45349"/>
                    <a:pt x="8010" y="45472"/>
                    <a:pt x="7918" y="45472"/>
                  </a:cubicBezTo>
                  <a:cubicBezTo>
                    <a:pt x="7918" y="45472"/>
                    <a:pt x="7887" y="45503"/>
                    <a:pt x="7856" y="45503"/>
                  </a:cubicBezTo>
                  <a:cubicBezTo>
                    <a:pt x="7671" y="45503"/>
                    <a:pt x="7486" y="45349"/>
                    <a:pt x="7301" y="45287"/>
                  </a:cubicBezTo>
                  <a:cubicBezTo>
                    <a:pt x="7240" y="45287"/>
                    <a:pt x="7209" y="45257"/>
                    <a:pt x="7178" y="45226"/>
                  </a:cubicBezTo>
                  <a:cubicBezTo>
                    <a:pt x="7024" y="45195"/>
                    <a:pt x="6901" y="45133"/>
                    <a:pt x="6778" y="45072"/>
                  </a:cubicBezTo>
                  <a:cubicBezTo>
                    <a:pt x="6624" y="45041"/>
                    <a:pt x="6500" y="44979"/>
                    <a:pt x="6377" y="44918"/>
                  </a:cubicBezTo>
                  <a:cubicBezTo>
                    <a:pt x="6254" y="44887"/>
                    <a:pt x="6100" y="44825"/>
                    <a:pt x="5977" y="44764"/>
                  </a:cubicBezTo>
                  <a:cubicBezTo>
                    <a:pt x="5915" y="44764"/>
                    <a:pt x="5854" y="44764"/>
                    <a:pt x="5792" y="44733"/>
                  </a:cubicBezTo>
                  <a:lnTo>
                    <a:pt x="5792" y="44733"/>
                  </a:lnTo>
                  <a:lnTo>
                    <a:pt x="5823" y="44825"/>
                  </a:lnTo>
                  <a:cubicBezTo>
                    <a:pt x="5977" y="44887"/>
                    <a:pt x="6100" y="44949"/>
                    <a:pt x="6254" y="45010"/>
                  </a:cubicBezTo>
                  <a:cubicBezTo>
                    <a:pt x="6778" y="45226"/>
                    <a:pt x="7271" y="45411"/>
                    <a:pt x="7764" y="45596"/>
                  </a:cubicBezTo>
                  <a:cubicBezTo>
                    <a:pt x="7825" y="45626"/>
                    <a:pt x="7887" y="45657"/>
                    <a:pt x="7948" y="45688"/>
                  </a:cubicBezTo>
                  <a:cubicBezTo>
                    <a:pt x="7979" y="45719"/>
                    <a:pt x="7979" y="45780"/>
                    <a:pt x="7948" y="45842"/>
                  </a:cubicBezTo>
                  <a:cubicBezTo>
                    <a:pt x="7948" y="45873"/>
                    <a:pt x="7918" y="45904"/>
                    <a:pt x="7887" y="45904"/>
                  </a:cubicBezTo>
                  <a:lnTo>
                    <a:pt x="7825" y="45904"/>
                  </a:lnTo>
                  <a:cubicBezTo>
                    <a:pt x="7764" y="45873"/>
                    <a:pt x="7702" y="45842"/>
                    <a:pt x="7610" y="45811"/>
                  </a:cubicBezTo>
                  <a:cubicBezTo>
                    <a:pt x="7024" y="45596"/>
                    <a:pt x="6439" y="45380"/>
                    <a:pt x="5823" y="45164"/>
                  </a:cubicBezTo>
                  <a:cubicBezTo>
                    <a:pt x="5669" y="45103"/>
                    <a:pt x="5515" y="45041"/>
                    <a:pt x="5391" y="44918"/>
                  </a:cubicBezTo>
                  <a:cubicBezTo>
                    <a:pt x="4714" y="44363"/>
                    <a:pt x="4005" y="43809"/>
                    <a:pt x="3297" y="43254"/>
                  </a:cubicBezTo>
                  <a:cubicBezTo>
                    <a:pt x="3204" y="43162"/>
                    <a:pt x="3081" y="43100"/>
                    <a:pt x="3019" y="42946"/>
                  </a:cubicBezTo>
                  <a:cubicBezTo>
                    <a:pt x="3050" y="42884"/>
                    <a:pt x="3112" y="42854"/>
                    <a:pt x="3173" y="42823"/>
                  </a:cubicBezTo>
                  <a:cubicBezTo>
                    <a:pt x="3204" y="42792"/>
                    <a:pt x="3266" y="42792"/>
                    <a:pt x="3297" y="42792"/>
                  </a:cubicBezTo>
                  <a:close/>
                  <a:moveTo>
                    <a:pt x="30160" y="44671"/>
                  </a:moveTo>
                  <a:cubicBezTo>
                    <a:pt x="30099" y="44887"/>
                    <a:pt x="30006" y="45103"/>
                    <a:pt x="29945" y="45318"/>
                  </a:cubicBezTo>
                  <a:cubicBezTo>
                    <a:pt x="29852" y="45688"/>
                    <a:pt x="29667" y="46058"/>
                    <a:pt x="29606" y="46458"/>
                  </a:cubicBezTo>
                  <a:cubicBezTo>
                    <a:pt x="29791" y="46489"/>
                    <a:pt x="29975" y="46551"/>
                    <a:pt x="30160" y="46581"/>
                  </a:cubicBezTo>
                  <a:lnTo>
                    <a:pt x="30160" y="45688"/>
                  </a:lnTo>
                  <a:lnTo>
                    <a:pt x="30129" y="45688"/>
                  </a:lnTo>
                  <a:cubicBezTo>
                    <a:pt x="30068" y="45657"/>
                    <a:pt x="30037" y="45626"/>
                    <a:pt x="30037" y="45565"/>
                  </a:cubicBezTo>
                  <a:cubicBezTo>
                    <a:pt x="30068" y="45503"/>
                    <a:pt x="30068" y="45441"/>
                    <a:pt x="30099" y="45380"/>
                  </a:cubicBezTo>
                  <a:cubicBezTo>
                    <a:pt x="30129" y="45318"/>
                    <a:pt x="30129" y="45257"/>
                    <a:pt x="30160" y="45164"/>
                  </a:cubicBezTo>
                  <a:lnTo>
                    <a:pt x="30160" y="44671"/>
                  </a:lnTo>
                  <a:close/>
                  <a:moveTo>
                    <a:pt x="740" y="46088"/>
                  </a:moveTo>
                  <a:cubicBezTo>
                    <a:pt x="863" y="46150"/>
                    <a:pt x="894" y="46273"/>
                    <a:pt x="955" y="46366"/>
                  </a:cubicBezTo>
                  <a:cubicBezTo>
                    <a:pt x="1171" y="46705"/>
                    <a:pt x="1387" y="47043"/>
                    <a:pt x="1602" y="47382"/>
                  </a:cubicBezTo>
                  <a:cubicBezTo>
                    <a:pt x="1695" y="47506"/>
                    <a:pt x="1787" y="47567"/>
                    <a:pt x="1910" y="47567"/>
                  </a:cubicBezTo>
                  <a:lnTo>
                    <a:pt x="2095" y="47567"/>
                  </a:lnTo>
                  <a:cubicBezTo>
                    <a:pt x="2157" y="47567"/>
                    <a:pt x="2218" y="47598"/>
                    <a:pt x="2249" y="47690"/>
                  </a:cubicBezTo>
                  <a:cubicBezTo>
                    <a:pt x="2280" y="47814"/>
                    <a:pt x="2157" y="47844"/>
                    <a:pt x="2064" y="47906"/>
                  </a:cubicBezTo>
                  <a:cubicBezTo>
                    <a:pt x="2033" y="47968"/>
                    <a:pt x="1972" y="47998"/>
                    <a:pt x="1941" y="48029"/>
                  </a:cubicBezTo>
                  <a:cubicBezTo>
                    <a:pt x="1725" y="47783"/>
                    <a:pt x="770" y="46335"/>
                    <a:pt x="709" y="46181"/>
                  </a:cubicBezTo>
                  <a:lnTo>
                    <a:pt x="740" y="46088"/>
                  </a:lnTo>
                  <a:close/>
                  <a:moveTo>
                    <a:pt x="6685" y="48122"/>
                  </a:moveTo>
                  <a:lnTo>
                    <a:pt x="6747" y="48153"/>
                  </a:lnTo>
                  <a:lnTo>
                    <a:pt x="6685" y="48183"/>
                  </a:lnTo>
                  <a:lnTo>
                    <a:pt x="6624" y="48153"/>
                  </a:lnTo>
                  <a:lnTo>
                    <a:pt x="6685" y="48122"/>
                  </a:lnTo>
                  <a:close/>
                  <a:moveTo>
                    <a:pt x="6993" y="48214"/>
                  </a:moveTo>
                  <a:cubicBezTo>
                    <a:pt x="7024" y="48214"/>
                    <a:pt x="7086" y="48245"/>
                    <a:pt x="7086" y="48276"/>
                  </a:cubicBezTo>
                  <a:cubicBezTo>
                    <a:pt x="7055" y="48276"/>
                    <a:pt x="7024" y="48276"/>
                    <a:pt x="6963" y="48245"/>
                  </a:cubicBezTo>
                  <a:lnTo>
                    <a:pt x="6932" y="48245"/>
                  </a:lnTo>
                  <a:lnTo>
                    <a:pt x="6993" y="48214"/>
                  </a:lnTo>
                  <a:close/>
                  <a:moveTo>
                    <a:pt x="7240" y="48276"/>
                  </a:moveTo>
                  <a:lnTo>
                    <a:pt x="7271" y="48307"/>
                  </a:lnTo>
                  <a:lnTo>
                    <a:pt x="7240" y="48337"/>
                  </a:lnTo>
                  <a:lnTo>
                    <a:pt x="7117" y="48276"/>
                  </a:lnTo>
                  <a:close/>
                  <a:moveTo>
                    <a:pt x="7548" y="48368"/>
                  </a:moveTo>
                  <a:lnTo>
                    <a:pt x="7610" y="48399"/>
                  </a:lnTo>
                  <a:lnTo>
                    <a:pt x="7455" y="48399"/>
                  </a:lnTo>
                  <a:lnTo>
                    <a:pt x="7548" y="48368"/>
                  </a:lnTo>
                  <a:close/>
                  <a:moveTo>
                    <a:pt x="7825" y="48430"/>
                  </a:moveTo>
                  <a:lnTo>
                    <a:pt x="7948" y="48491"/>
                  </a:lnTo>
                  <a:lnTo>
                    <a:pt x="7825" y="48491"/>
                  </a:lnTo>
                  <a:lnTo>
                    <a:pt x="7794" y="48461"/>
                  </a:lnTo>
                  <a:lnTo>
                    <a:pt x="7825" y="48430"/>
                  </a:lnTo>
                  <a:close/>
                  <a:moveTo>
                    <a:pt x="8133" y="48522"/>
                  </a:moveTo>
                  <a:lnTo>
                    <a:pt x="8072" y="48553"/>
                  </a:lnTo>
                  <a:cubicBezTo>
                    <a:pt x="8041" y="48553"/>
                    <a:pt x="7979" y="48553"/>
                    <a:pt x="7948" y="48522"/>
                  </a:cubicBezTo>
                  <a:close/>
                  <a:moveTo>
                    <a:pt x="8380" y="48584"/>
                  </a:moveTo>
                  <a:lnTo>
                    <a:pt x="8441" y="48615"/>
                  </a:lnTo>
                  <a:lnTo>
                    <a:pt x="8380" y="48645"/>
                  </a:lnTo>
                  <a:lnTo>
                    <a:pt x="8318" y="48615"/>
                  </a:lnTo>
                  <a:lnTo>
                    <a:pt x="8380" y="48584"/>
                  </a:lnTo>
                  <a:close/>
                  <a:moveTo>
                    <a:pt x="6316" y="48214"/>
                  </a:moveTo>
                  <a:cubicBezTo>
                    <a:pt x="6346" y="48214"/>
                    <a:pt x="6346" y="48214"/>
                    <a:pt x="6377" y="48245"/>
                  </a:cubicBezTo>
                  <a:cubicBezTo>
                    <a:pt x="7086" y="48430"/>
                    <a:pt x="7764" y="48615"/>
                    <a:pt x="8472" y="48799"/>
                  </a:cubicBezTo>
                  <a:cubicBezTo>
                    <a:pt x="8565" y="48830"/>
                    <a:pt x="8595" y="48892"/>
                    <a:pt x="8595" y="48923"/>
                  </a:cubicBezTo>
                  <a:cubicBezTo>
                    <a:pt x="8595" y="49046"/>
                    <a:pt x="8565" y="49108"/>
                    <a:pt x="8503" y="49108"/>
                  </a:cubicBezTo>
                  <a:lnTo>
                    <a:pt x="8472" y="49108"/>
                  </a:lnTo>
                  <a:cubicBezTo>
                    <a:pt x="7733" y="48923"/>
                    <a:pt x="7024" y="48707"/>
                    <a:pt x="6316" y="48491"/>
                  </a:cubicBezTo>
                  <a:cubicBezTo>
                    <a:pt x="6192" y="48491"/>
                    <a:pt x="6192" y="48430"/>
                    <a:pt x="6223" y="48337"/>
                  </a:cubicBezTo>
                  <a:cubicBezTo>
                    <a:pt x="6254" y="48276"/>
                    <a:pt x="6254" y="48214"/>
                    <a:pt x="6316" y="48214"/>
                  </a:cubicBezTo>
                  <a:close/>
                  <a:moveTo>
                    <a:pt x="25170" y="51819"/>
                  </a:moveTo>
                  <a:cubicBezTo>
                    <a:pt x="25231" y="51819"/>
                    <a:pt x="25262" y="51819"/>
                    <a:pt x="25262" y="51880"/>
                  </a:cubicBezTo>
                  <a:lnTo>
                    <a:pt x="25139" y="51880"/>
                  </a:lnTo>
                  <a:lnTo>
                    <a:pt x="25108" y="51849"/>
                  </a:lnTo>
                  <a:lnTo>
                    <a:pt x="25139" y="51819"/>
                  </a:lnTo>
                  <a:close/>
                  <a:moveTo>
                    <a:pt x="25385" y="51880"/>
                  </a:moveTo>
                  <a:lnTo>
                    <a:pt x="25447" y="51911"/>
                  </a:lnTo>
                  <a:lnTo>
                    <a:pt x="25354" y="51942"/>
                  </a:lnTo>
                  <a:lnTo>
                    <a:pt x="25293" y="51880"/>
                  </a:lnTo>
                  <a:close/>
                  <a:moveTo>
                    <a:pt x="4375" y="49724"/>
                  </a:moveTo>
                  <a:cubicBezTo>
                    <a:pt x="5022" y="50124"/>
                    <a:pt x="5669" y="50525"/>
                    <a:pt x="6316" y="50894"/>
                  </a:cubicBezTo>
                  <a:cubicBezTo>
                    <a:pt x="6593" y="51048"/>
                    <a:pt x="6901" y="51202"/>
                    <a:pt x="7178" y="51356"/>
                  </a:cubicBezTo>
                  <a:cubicBezTo>
                    <a:pt x="7240" y="51387"/>
                    <a:pt x="7301" y="51418"/>
                    <a:pt x="7394" y="51418"/>
                  </a:cubicBezTo>
                  <a:cubicBezTo>
                    <a:pt x="8041" y="51541"/>
                    <a:pt x="8719" y="51695"/>
                    <a:pt x="9366" y="51819"/>
                  </a:cubicBezTo>
                  <a:cubicBezTo>
                    <a:pt x="9520" y="51849"/>
                    <a:pt x="9550" y="51911"/>
                    <a:pt x="9520" y="52065"/>
                  </a:cubicBezTo>
                  <a:cubicBezTo>
                    <a:pt x="9520" y="52096"/>
                    <a:pt x="9489" y="52127"/>
                    <a:pt x="9458" y="52127"/>
                  </a:cubicBezTo>
                  <a:lnTo>
                    <a:pt x="9427" y="52127"/>
                  </a:lnTo>
                  <a:cubicBezTo>
                    <a:pt x="9335" y="52127"/>
                    <a:pt x="9211" y="52096"/>
                    <a:pt x="9088" y="52096"/>
                  </a:cubicBezTo>
                  <a:cubicBezTo>
                    <a:pt x="8565" y="52003"/>
                    <a:pt x="8010" y="51911"/>
                    <a:pt x="7486" y="51819"/>
                  </a:cubicBezTo>
                  <a:cubicBezTo>
                    <a:pt x="7240" y="51757"/>
                    <a:pt x="6993" y="51695"/>
                    <a:pt x="6778" y="51572"/>
                  </a:cubicBezTo>
                  <a:cubicBezTo>
                    <a:pt x="6008" y="51141"/>
                    <a:pt x="5237" y="50679"/>
                    <a:pt x="4467" y="50247"/>
                  </a:cubicBezTo>
                  <a:lnTo>
                    <a:pt x="4313" y="50155"/>
                  </a:lnTo>
                  <a:cubicBezTo>
                    <a:pt x="4067" y="50001"/>
                    <a:pt x="4036" y="49939"/>
                    <a:pt x="4375" y="49724"/>
                  </a:cubicBezTo>
                  <a:close/>
                  <a:moveTo>
                    <a:pt x="2465" y="52620"/>
                  </a:moveTo>
                  <a:cubicBezTo>
                    <a:pt x="2496" y="52620"/>
                    <a:pt x="2496" y="52620"/>
                    <a:pt x="2496" y="52650"/>
                  </a:cubicBezTo>
                  <a:lnTo>
                    <a:pt x="2526" y="52650"/>
                  </a:lnTo>
                  <a:cubicBezTo>
                    <a:pt x="2834" y="52989"/>
                    <a:pt x="3112" y="53328"/>
                    <a:pt x="3358" y="53729"/>
                  </a:cubicBezTo>
                  <a:cubicBezTo>
                    <a:pt x="3481" y="53790"/>
                    <a:pt x="3543" y="53883"/>
                    <a:pt x="3574" y="54037"/>
                  </a:cubicBezTo>
                  <a:lnTo>
                    <a:pt x="3605" y="54037"/>
                  </a:lnTo>
                  <a:cubicBezTo>
                    <a:pt x="3635" y="54037"/>
                    <a:pt x="3666" y="54067"/>
                    <a:pt x="3666" y="54098"/>
                  </a:cubicBezTo>
                  <a:cubicBezTo>
                    <a:pt x="3728" y="54129"/>
                    <a:pt x="3759" y="54129"/>
                    <a:pt x="3820" y="54129"/>
                  </a:cubicBezTo>
                  <a:cubicBezTo>
                    <a:pt x="3913" y="54098"/>
                    <a:pt x="4036" y="54067"/>
                    <a:pt x="4159" y="54067"/>
                  </a:cubicBezTo>
                  <a:lnTo>
                    <a:pt x="4252" y="54098"/>
                  </a:lnTo>
                  <a:lnTo>
                    <a:pt x="4252" y="54222"/>
                  </a:lnTo>
                  <a:cubicBezTo>
                    <a:pt x="4190" y="54345"/>
                    <a:pt x="4098" y="54437"/>
                    <a:pt x="4005" y="54530"/>
                  </a:cubicBezTo>
                  <a:cubicBezTo>
                    <a:pt x="3851" y="54468"/>
                    <a:pt x="3789" y="54314"/>
                    <a:pt x="3697" y="54191"/>
                  </a:cubicBezTo>
                  <a:cubicBezTo>
                    <a:pt x="3666" y="54191"/>
                    <a:pt x="3635" y="54160"/>
                    <a:pt x="3635" y="54129"/>
                  </a:cubicBezTo>
                  <a:cubicBezTo>
                    <a:pt x="3605" y="54129"/>
                    <a:pt x="3574" y="54098"/>
                    <a:pt x="3574" y="54037"/>
                  </a:cubicBezTo>
                  <a:cubicBezTo>
                    <a:pt x="3451" y="53975"/>
                    <a:pt x="3389" y="53883"/>
                    <a:pt x="3327" y="53729"/>
                  </a:cubicBezTo>
                  <a:cubicBezTo>
                    <a:pt x="3235" y="53729"/>
                    <a:pt x="3204" y="53636"/>
                    <a:pt x="3143" y="53575"/>
                  </a:cubicBezTo>
                  <a:cubicBezTo>
                    <a:pt x="2958" y="53328"/>
                    <a:pt x="2773" y="53082"/>
                    <a:pt x="2557" y="52866"/>
                  </a:cubicBezTo>
                  <a:cubicBezTo>
                    <a:pt x="2526" y="52804"/>
                    <a:pt x="2465" y="52743"/>
                    <a:pt x="2496" y="52650"/>
                  </a:cubicBezTo>
                  <a:lnTo>
                    <a:pt x="2434" y="52620"/>
                  </a:lnTo>
                  <a:close/>
                  <a:moveTo>
                    <a:pt x="8380" y="54406"/>
                  </a:moveTo>
                  <a:cubicBezTo>
                    <a:pt x="8565" y="54406"/>
                    <a:pt x="8749" y="54437"/>
                    <a:pt x="8965" y="54437"/>
                  </a:cubicBezTo>
                  <a:cubicBezTo>
                    <a:pt x="9489" y="54499"/>
                    <a:pt x="10012" y="54530"/>
                    <a:pt x="10505" y="54591"/>
                  </a:cubicBezTo>
                  <a:cubicBezTo>
                    <a:pt x="10690" y="54591"/>
                    <a:pt x="10752" y="54653"/>
                    <a:pt x="10721" y="54838"/>
                  </a:cubicBezTo>
                  <a:cubicBezTo>
                    <a:pt x="10721" y="54899"/>
                    <a:pt x="10690" y="54930"/>
                    <a:pt x="10629" y="54930"/>
                  </a:cubicBezTo>
                  <a:lnTo>
                    <a:pt x="10598" y="54930"/>
                  </a:lnTo>
                  <a:cubicBezTo>
                    <a:pt x="10351" y="54930"/>
                    <a:pt x="10105" y="54899"/>
                    <a:pt x="9828" y="54868"/>
                  </a:cubicBezTo>
                  <a:cubicBezTo>
                    <a:pt x="9366" y="54838"/>
                    <a:pt x="8873" y="54776"/>
                    <a:pt x="8380" y="54745"/>
                  </a:cubicBezTo>
                  <a:cubicBezTo>
                    <a:pt x="8349" y="54745"/>
                    <a:pt x="8318" y="54714"/>
                    <a:pt x="8256" y="54714"/>
                  </a:cubicBezTo>
                  <a:lnTo>
                    <a:pt x="8256" y="54530"/>
                  </a:lnTo>
                  <a:cubicBezTo>
                    <a:pt x="8256" y="54437"/>
                    <a:pt x="8287" y="54406"/>
                    <a:pt x="8380" y="54406"/>
                  </a:cubicBezTo>
                  <a:close/>
                  <a:moveTo>
                    <a:pt x="6685" y="56008"/>
                  </a:moveTo>
                  <a:cubicBezTo>
                    <a:pt x="6747" y="56039"/>
                    <a:pt x="6839" y="56070"/>
                    <a:pt x="6901" y="56101"/>
                  </a:cubicBezTo>
                  <a:cubicBezTo>
                    <a:pt x="7610" y="56378"/>
                    <a:pt x="8287" y="56655"/>
                    <a:pt x="8996" y="56933"/>
                  </a:cubicBezTo>
                  <a:cubicBezTo>
                    <a:pt x="9211" y="57025"/>
                    <a:pt x="9458" y="57087"/>
                    <a:pt x="9704" y="57087"/>
                  </a:cubicBezTo>
                  <a:lnTo>
                    <a:pt x="9828" y="57087"/>
                  </a:lnTo>
                  <a:cubicBezTo>
                    <a:pt x="10444" y="57087"/>
                    <a:pt x="11029" y="57087"/>
                    <a:pt x="11614" y="57117"/>
                  </a:cubicBezTo>
                  <a:lnTo>
                    <a:pt x="11953" y="57117"/>
                  </a:lnTo>
                  <a:cubicBezTo>
                    <a:pt x="12107" y="57117"/>
                    <a:pt x="12169" y="57241"/>
                    <a:pt x="12138" y="57395"/>
                  </a:cubicBezTo>
                  <a:cubicBezTo>
                    <a:pt x="12107" y="57456"/>
                    <a:pt x="12046" y="57456"/>
                    <a:pt x="12015" y="57456"/>
                  </a:cubicBezTo>
                  <a:lnTo>
                    <a:pt x="10875" y="57456"/>
                  </a:lnTo>
                  <a:lnTo>
                    <a:pt x="10875" y="57487"/>
                  </a:lnTo>
                  <a:cubicBezTo>
                    <a:pt x="10659" y="57487"/>
                    <a:pt x="10413" y="57518"/>
                    <a:pt x="10167" y="57518"/>
                  </a:cubicBezTo>
                  <a:cubicBezTo>
                    <a:pt x="10043" y="57518"/>
                    <a:pt x="9889" y="57518"/>
                    <a:pt x="9735" y="57487"/>
                  </a:cubicBezTo>
                  <a:cubicBezTo>
                    <a:pt x="9366" y="57395"/>
                    <a:pt x="8996" y="57210"/>
                    <a:pt x="8626" y="57087"/>
                  </a:cubicBezTo>
                  <a:cubicBezTo>
                    <a:pt x="8041" y="56871"/>
                    <a:pt x="7455" y="56655"/>
                    <a:pt x="6870" y="56440"/>
                  </a:cubicBezTo>
                  <a:cubicBezTo>
                    <a:pt x="6778" y="56378"/>
                    <a:pt x="6655" y="56316"/>
                    <a:pt x="6562" y="56286"/>
                  </a:cubicBezTo>
                  <a:cubicBezTo>
                    <a:pt x="6500" y="56255"/>
                    <a:pt x="6470" y="56193"/>
                    <a:pt x="6500" y="56132"/>
                  </a:cubicBezTo>
                  <a:cubicBezTo>
                    <a:pt x="6531" y="56070"/>
                    <a:pt x="6562" y="56008"/>
                    <a:pt x="6624" y="56008"/>
                  </a:cubicBezTo>
                  <a:close/>
                  <a:moveTo>
                    <a:pt x="17499" y="35737"/>
                  </a:moveTo>
                  <a:cubicBezTo>
                    <a:pt x="17375" y="36785"/>
                    <a:pt x="17314" y="37832"/>
                    <a:pt x="17345" y="38910"/>
                  </a:cubicBezTo>
                  <a:cubicBezTo>
                    <a:pt x="17345" y="39773"/>
                    <a:pt x="17437" y="40666"/>
                    <a:pt x="17560" y="41529"/>
                  </a:cubicBezTo>
                  <a:cubicBezTo>
                    <a:pt x="17683" y="42546"/>
                    <a:pt x="17899" y="43531"/>
                    <a:pt x="18238" y="44486"/>
                  </a:cubicBezTo>
                  <a:cubicBezTo>
                    <a:pt x="18515" y="45349"/>
                    <a:pt x="18823" y="46181"/>
                    <a:pt x="19255" y="46982"/>
                  </a:cubicBezTo>
                  <a:cubicBezTo>
                    <a:pt x="19593" y="47690"/>
                    <a:pt x="19994" y="48337"/>
                    <a:pt x="20456" y="48984"/>
                  </a:cubicBezTo>
                  <a:cubicBezTo>
                    <a:pt x="20980" y="49693"/>
                    <a:pt x="21503" y="50401"/>
                    <a:pt x="22150" y="50987"/>
                  </a:cubicBezTo>
                  <a:cubicBezTo>
                    <a:pt x="22335" y="51172"/>
                    <a:pt x="22520" y="51326"/>
                    <a:pt x="22736" y="51480"/>
                  </a:cubicBezTo>
                  <a:cubicBezTo>
                    <a:pt x="23044" y="51726"/>
                    <a:pt x="23352" y="52003"/>
                    <a:pt x="23722" y="52188"/>
                  </a:cubicBezTo>
                  <a:cubicBezTo>
                    <a:pt x="23783" y="52219"/>
                    <a:pt x="23814" y="52281"/>
                    <a:pt x="23814" y="52342"/>
                  </a:cubicBezTo>
                  <a:cubicBezTo>
                    <a:pt x="23814" y="52620"/>
                    <a:pt x="23783" y="52866"/>
                    <a:pt x="23691" y="53112"/>
                  </a:cubicBezTo>
                  <a:cubicBezTo>
                    <a:pt x="23506" y="53482"/>
                    <a:pt x="23383" y="53883"/>
                    <a:pt x="23290" y="54314"/>
                  </a:cubicBezTo>
                  <a:cubicBezTo>
                    <a:pt x="23259" y="54437"/>
                    <a:pt x="23229" y="54560"/>
                    <a:pt x="23198" y="54684"/>
                  </a:cubicBezTo>
                  <a:cubicBezTo>
                    <a:pt x="23044" y="54961"/>
                    <a:pt x="23044" y="55269"/>
                    <a:pt x="23044" y="55577"/>
                  </a:cubicBezTo>
                  <a:cubicBezTo>
                    <a:pt x="23044" y="56008"/>
                    <a:pt x="23044" y="56440"/>
                    <a:pt x="23044" y="56871"/>
                  </a:cubicBezTo>
                  <a:cubicBezTo>
                    <a:pt x="23044" y="57271"/>
                    <a:pt x="23136" y="57610"/>
                    <a:pt x="23383" y="57918"/>
                  </a:cubicBezTo>
                  <a:cubicBezTo>
                    <a:pt x="23506" y="58072"/>
                    <a:pt x="23598" y="58257"/>
                    <a:pt x="23722" y="58442"/>
                  </a:cubicBezTo>
                  <a:cubicBezTo>
                    <a:pt x="23814" y="58565"/>
                    <a:pt x="23937" y="58689"/>
                    <a:pt x="24060" y="58781"/>
                  </a:cubicBezTo>
                  <a:cubicBezTo>
                    <a:pt x="24153" y="58843"/>
                    <a:pt x="24215" y="58873"/>
                    <a:pt x="24307" y="58904"/>
                  </a:cubicBezTo>
                  <a:cubicBezTo>
                    <a:pt x="24954" y="59027"/>
                    <a:pt x="25570" y="59058"/>
                    <a:pt x="26217" y="59058"/>
                  </a:cubicBezTo>
                  <a:lnTo>
                    <a:pt x="26833" y="59058"/>
                  </a:lnTo>
                  <a:cubicBezTo>
                    <a:pt x="27172" y="59058"/>
                    <a:pt x="27511" y="58966"/>
                    <a:pt x="27881" y="58935"/>
                  </a:cubicBezTo>
                  <a:cubicBezTo>
                    <a:pt x="28497" y="58873"/>
                    <a:pt x="29113" y="58689"/>
                    <a:pt x="29729" y="58504"/>
                  </a:cubicBezTo>
                  <a:cubicBezTo>
                    <a:pt x="29883" y="58473"/>
                    <a:pt x="30037" y="58442"/>
                    <a:pt x="30160" y="58380"/>
                  </a:cubicBezTo>
                  <a:lnTo>
                    <a:pt x="30160" y="51048"/>
                  </a:lnTo>
                  <a:lnTo>
                    <a:pt x="30099" y="51048"/>
                  </a:lnTo>
                  <a:cubicBezTo>
                    <a:pt x="29975" y="51048"/>
                    <a:pt x="29883" y="51018"/>
                    <a:pt x="29791" y="50987"/>
                  </a:cubicBezTo>
                  <a:cubicBezTo>
                    <a:pt x="29359" y="50894"/>
                    <a:pt x="28928" y="50771"/>
                    <a:pt x="28497" y="50648"/>
                  </a:cubicBezTo>
                  <a:cubicBezTo>
                    <a:pt x="28312" y="50586"/>
                    <a:pt x="28127" y="50525"/>
                    <a:pt x="27973" y="50401"/>
                  </a:cubicBezTo>
                  <a:cubicBezTo>
                    <a:pt x="27634" y="50217"/>
                    <a:pt x="27326" y="50001"/>
                    <a:pt x="26987" y="49816"/>
                  </a:cubicBezTo>
                  <a:cubicBezTo>
                    <a:pt x="26679" y="49662"/>
                    <a:pt x="26402" y="49446"/>
                    <a:pt x="26155" y="49200"/>
                  </a:cubicBezTo>
                  <a:cubicBezTo>
                    <a:pt x="26001" y="49046"/>
                    <a:pt x="25909" y="48861"/>
                    <a:pt x="25662" y="48861"/>
                  </a:cubicBezTo>
                  <a:lnTo>
                    <a:pt x="25601" y="48830"/>
                  </a:lnTo>
                  <a:cubicBezTo>
                    <a:pt x="25324" y="48553"/>
                    <a:pt x="25046" y="48307"/>
                    <a:pt x="24831" y="47968"/>
                  </a:cubicBezTo>
                  <a:cubicBezTo>
                    <a:pt x="24615" y="47690"/>
                    <a:pt x="24430" y="47382"/>
                    <a:pt x="24215" y="47105"/>
                  </a:cubicBezTo>
                  <a:cubicBezTo>
                    <a:pt x="23876" y="46612"/>
                    <a:pt x="23598" y="46088"/>
                    <a:pt x="23352" y="45565"/>
                  </a:cubicBezTo>
                  <a:cubicBezTo>
                    <a:pt x="22921" y="44610"/>
                    <a:pt x="22613" y="43655"/>
                    <a:pt x="22335" y="42669"/>
                  </a:cubicBezTo>
                  <a:cubicBezTo>
                    <a:pt x="22150" y="41929"/>
                    <a:pt x="22027" y="41221"/>
                    <a:pt x="21966" y="40482"/>
                  </a:cubicBezTo>
                  <a:cubicBezTo>
                    <a:pt x="21935" y="40235"/>
                    <a:pt x="21935" y="40019"/>
                    <a:pt x="21873" y="39773"/>
                  </a:cubicBezTo>
                  <a:cubicBezTo>
                    <a:pt x="21781" y="39280"/>
                    <a:pt x="21812" y="38787"/>
                    <a:pt x="21812" y="38294"/>
                  </a:cubicBezTo>
                  <a:cubicBezTo>
                    <a:pt x="21812" y="37955"/>
                    <a:pt x="21842" y="37616"/>
                    <a:pt x="21842" y="37278"/>
                  </a:cubicBezTo>
                  <a:cubicBezTo>
                    <a:pt x="21812" y="36754"/>
                    <a:pt x="21873" y="36261"/>
                    <a:pt x="21935" y="35737"/>
                  </a:cubicBezTo>
                  <a:lnTo>
                    <a:pt x="21534" y="35737"/>
                  </a:lnTo>
                  <a:cubicBezTo>
                    <a:pt x="21503" y="35922"/>
                    <a:pt x="21503" y="36076"/>
                    <a:pt x="21473" y="36230"/>
                  </a:cubicBezTo>
                  <a:cubicBezTo>
                    <a:pt x="21442" y="36353"/>
                    <a:pt x="21442" y="36477"/>
                    <a:pt x="21442" y="36569"/>
                  </a:cubicBezTo>
                  <a:cubicBezTo>
                    <a:pt x="21411" y="37339"/>
                    <a:pt x="21411" y="38079"/>
                    <a:pt x="21380" y="38849"/>
                  </a:cubicBezTo>
                  <a:cubicBezTo>
                    <a:pt x="21380" y="39034"/>
                    <a:pt x="21411" y="39218"/>
                    <a:pt x="21442" y="39434"/>
                  </a:cubicBezTo>
                  <a:cubicBezTo>
                    <a:pt x="21503" y="40143"/>
                    <a:pt x="21565" y="40882"/>
                    <a:pt x="21688" y="41591"/>
                  </a:cubicBezTo>
                  <a:cubicBezTo>
                    <a:pt x="21750" y="42022"/>
                    <a:pt x="21904" y="42453"/>
                    <a:pt x="21996" y="42854"/>
                  </a:cubicBezTo>
                  <a:cubicBezTo>
                    <a:pt x="22058" y="43039"/>
                    <a:pt x="22089" y="43223"/>
                    <a:pt x="22150" y="43377"/>
                  </a:cubicBezTo>
                  <a:cubicBezTo>
                    <a:pt x="22212" y="43531"/>
                    <a:pt x="22150" y="43624"/>
                    <a:pt x="22027" y="43716"/>
                  </a:cubicBezTo>
                  <a:cubicBezTo>
                    <a:pt x="21935" y="43747"/>
                    <a:pt x="21873" y="43809"/>
                    <a:pt x="21781" y="43901"/>
                  </a:cubicBezTo>
                  <a:cubicBezTo>
                    <a:pt x="21719" y="43963"/>
                    <a:pt x="21719" y="44086"/>
                    <a:pt x="21750" y="44178"/>
                  </a:cubicBezTo>
                  <a:cubicBezTo>
                    <a:pt x="21781" y="44209"/>
                    <a:pt x="21842" y="44240"/>
                    <a:pt x="21873" y="44240"/>
                  </a:cubicBezTo>
                  <a:cubicBezTo>
                    <a:pt x="21904" y="44240"/>
                    <a:pt x="21935" y="44209"/>
                    <a:pt x="21966" y="44178"/>
                  </a:cubicBezTo>
                  <a:cubicBezTo>
                    <a:pt x="22027" y="44024"/>
                    <a:pt x="22089" y="43901"/>
                    <a:pt x="22150" y="43747"/>
                  </a:cubicBezTo>
                  <a:lnTo>
                    <a:pt x="22181" y="43747"/>
                  </a:lnTo>
                  <a:cubicBezTo>
                    <a:pt x="22243" y="43747"/>
                    <a:pt x="22243" y="43809"/>
                    <a:pt x="22274" y="43840"/>
                  </a:cubicBezTo>
                  <a:cubicBezTo>
                    <a:pt x="22304" y="43963"/>
                    <a:pt x="22335" y="44086"/>
                    <a:pt x="22366" y="44178"/>
                  </a:cubicBezTo>
                  <a:cubicBezTo>
                    <a:pt x="22459" y="44302"/>
                    <a:pt x="22489" y="44425"/>
                    <a:pt x="22520" y="44579"/>
                  </a:cubicBezTo>
                  <a:cubicBezTo>
                    <a:pt x="22643" y="44825"/>
                    <a:pt x="22767" y="45103"/>
                    <a:pt x="22890" y="45380"/>
                  </a:cubicBezTo>
                  <a:cubicBezTo>
                    <a:pt x="22982" y="45565"/>
                    <a:pt x="22921" y="45719"/>
                    <a:pt x="22736" y="45873"/>
                  </a:cubicBezTo>
                  <a:cubicBezTo>
                    <a:pt x="22643" y="45934"/>
                    <a:pt x="22551" y="46058"/>
                    <a:pt x="22459" y="46119"/>
                  </a:cubicBezTo>
                  <a:cubicBezTo>
                    <a:pt x="22335" y="46181"/>
                    <a:pt x="22243" y="46242"/>
                    <a:pt x="22120" y="46304"/>
                  </a:cubicBezTo>
                  <a:cubicBezTo>
                    <a:pt x="22027" y="46397"/>
                    <a:pt x="21996" y="46489"/>
                    <a:pt x="22089" y="46612"/>
                  </a:cubicBezTo>
                  <a:lnTo>
                    <a:pt x="22150" y="46674"/>
                  </a:lnTo>
                  <a:lnTo>
                    <a:pt x="22181" y="46674"/>
                  </a:lnTo>
                  <a:cubicBezTo>
                    <a:pt x="22243" y="46674"/>
                    <a:pt x="22243" y="46643"/>
                    <a:pt x="22274" y="46612"/>
                  </a:cubicBezTo>
                  <a:cubicBezTo>
                    <a:pt x="22304" y="46520"/>
                    <a:pt x="22335" y="46427"/>
                    <a:pt x="22397" y="46335"/>
                  </a:cubicBezTo>
                  <a:cubicBezTo>
                    <a:pt x="22428" y="46397"/>
                    <a:pt x="22428" y="46427"/>
                    <a:pt x="22459" y="46427"/>
                  </a:cubicBezTo>
                  <a:cubicBezTo>
                    <a:pt x="22551" y="46581"/>
                    <a:pt x="22520" y="46705"/>
                    <a:pt x="22366" y="46797"/>
                  </a:cubicBezTo>
                  <a:cubicBezTo>
                    <a:pt x="22335" y="46828"/>
                    <a:pt x="22274" y="46859"/>
                    <a:pt x="22304" y="46920"/>
                  </a:cubicBezTo>
                  <a:cubicBezTo>
                    <a:pt x="22335" y="47013"/>
                    <a:pt x="22366" y="47105"/>
                    <a:pt x="22459" y="47167"/>
                  </a:cubicBezTo>
                  <a:lnTo>
                    <a:pt x="22520" y="47136"/>
                  </a:lnTo>
                  <a:lnTo>
                    <a:pt x="22582" y="47013"/>
                  </a:lnTo>
                  <a:lnTo>
                    <a:pt x="22643" y="46982"/>
                  </a:lnTo>
                  <a:cubicBezTo>
                    <a:pt x="22674" y="46982"/>
                    <a:pt x="22674" y="47013"/>
                    <a:pt x="22674" y="47043"/>
                  </a:cubicBezTo>
                  <a:cubicBezTo>
                    <a:pt x="22643" y="47136"/>
                    <a:pt x="22674" y="47228"/>
                    <a:pt x="22613" y="47290"/>
                  </a:cubicBezTo>
                  <a:cubicBezTo>
                    <a:pt x="22489" y="47413"/>
                    <a:pt x="22489" y="47475"/>
                    <a:pt x="22582" y="47536"/>
                  </a:cubicBezTo>
                  <a:cubicBezTo>
                    <a:pt x="22828" y="47721"/>
                    <a:pt x="22859" y="47906"/>
                    <a:pt x="22767" y="48183"/>
                  </a:cubicBezTo>
                  <a:cubicBezTo>
                    <a:pt x="22705" y="48337"/>
                    <a:pt x="22705" y="48522"/>
                    <a:pt x="22705" y="48707"/>
                  </a:cubicBezTo>
                  <a:cubicBezTo>
                    <a:pt x="22674" y="48923"/>
                    <a:pt x="22674" y="49169"/>
                    <a:pt x="22613" y="49385"/>
                  </a:cubicBezTo>
                  <a:cubicBezTo>
                    <a:pt x="22582" y="49570"/>
                    <a:pt x="22613" y="49724"/>
                    <a:pt x="22767" y="49878"/>
                  </a:cubicBezTo>
                  <a:cubicBezTo>
                    <a:pt x="23075" y="50186"/>
                    <a:pt x="23383" y="50463"/>
                    <a:pt x="23722" y="50740"/>
                  </a:cubicBezTo>
                  <a:cubicBezTo>
                    <a:pt x="24060" y="50956"/>
                    <a:pt x="24399" y="51141"/>
                    <a:pt x="24738" y="51356"/>
                  </a:cubicBezTo>
                  <a:cubicBezTo>
                    <a:pt x="24800" y="51387"/>
                    <a:pt x="24892" y="51418"/>
                    <a:pt x="24923" y="51480"/>
                  </a:cubicBezTo>
                  <a:lnTo>
                    <a:pt x="24985" y="51510"/>
                  </a:lnTo>
                  <a:lnTo>
                    <a:pt x="25015" y="51541"/>
                  </a:lnTo>
                  <a:lnTo>
                    <a:pt x="24954" y="51572"/>
                  </a:lnTo>
                  <a:lnTo>
                    <a:pt x="24892" y="51510"/>
                  </a:lnTo>
                  <a:lnTo>
                    <a:pt x="24861" y="51510"/>
                  </a:lnTo>
                  <a:cubicBezTo>
                    <a:pt x="24769" y="51510"/>
                    <a:pt x="24707" y="51449"/>
                    <a:pt x="24646" y="51418"/>
                  </a:cubicBezTo>
                  <a:cubicBezTo>
                    <a:pt x="24615" y="51418"/>
                    <a:pt x="24584" y="51387"/>
                    <a:pt x="24553" y="51387"/>
                  </a:cubicBezTo>
                  <a:cubicBezTo>
                    <a:pt x="24553" y="51387"/>
                    <a:pt x="24523" y="51387"/>
                    <a:pt x="24523" y="51418"/>
                  </a:cubicBezTo>
                  <a:cubicBezTo>
                    <a:pt x="24553" y="51541"/>
                    <a:pt x="24707" y="51510"/>
                    <a:pt x="24738" y="51665"/>
                  </a:cubicBezTo>
                  <a:cubicBezTo>
                    <a:pt x="24584" y="51634"/>
                    <a:pt x="24492" y="51572"/>
                    <a:pt x="24399" y="51510"/>
                  </a:cubicBezTo>
                  <a:cubicBezTo>
                    <a:pt x="24276" y="51449"/>
                    <a:pt x="24122" y="51449"/>
                    <a:pt x="24030" y="51356"/>
                  </a:cubicBezTo>
                  <a:cubicBezTo>
                    <a:pt x="23906" y="51326"/>
                    <a:pt x="23783" y="51295"/>
                    <a:pt x="23691" y="51233"/>
                  </a:cubicBezTo>
                  <a:cubicBezTo>
                    <a:pt x="23568" y="51202"/>
                    <a:pt x="23444" y="51141"/>
                    <a:pt x="23321" y="51110"/>
                  </a:cubicBezTo>
                  <a:cubicBezTo>
                    <a:pt x="22921" y="51018"/>
                    <a:pt x="22582" y="50771"/>
                    <a:pt x="22274" y="50494"/>
                  </a:cubicBezTo>
                  <a:cubicBezTo>
                    <a:pt x="22027" y="50247"/>
                    <a:pt x="21781" y="50063"/>
                    <a:pt x="21534" y="49816"/>
                  </a:cubicBezTo>
                  <a:cubicBezTo>
                    <a:pt x="20949" y="49231"/>
                    <a:pt x="20456" y="48553"/>
                    <a:pt x="20025" y="47844"/>
                  </a:cubicBezTo>
                  <a:cubicBezTo>
                    <a:pt x="19686" y="47290"/>
                    <a:pt x="19378" y="46705"/>
                    <a:pt x="19101" y="46119"/>
                  </a:cubicBezTo>
                  <a:cubicBezTo>
                    <a:pt x="18762" y="45318"/>
                    <a:pt x="18484" y="44548"/>
                    <a:pt x="18269" y="43716"/>
                  </a:cubicBezTo>
                  <a:cubicBezTo>
                    <a:pt x="18022" y="42884"/>
                    <a:pt x="17837" y="42022"/>
                    <a:pt x="17714" y="41128"/>
                  </a:cubicBezTo>
                  <a:cubicBezTo>
                    <a:pt x="17683" y="40851"/>
                    <a:pt x="17653" y="40543"/>
                    <a:pt x="17622" y="40266"/>
                  </a:cubicBezTo>
                  <a:lnTo>
                    <a:pt x="17591" y="40143"/>
                  </a:lnTo>
                  <a:cubicBezTo>
                    <a:pt x="17591" y="39280"/>
                    <a:pt x="17468" y="38417"/>
                    <a:pt x="17560" y="37555"/>
                  </a:cubicBezTo>
                  <a:cubicBezTo>
                    <a:pt x="17560" y="37432"/>
                    <a:pt x="17560" y="37308"/>
                    <a:pt x="17560" y="37185"/>
                  </a:cubicBezTo>
                  <a:cubicBezTo>
                    <a:pt x="17560" y="36692"/>
                    <a:pt x="17622" y="36230"/>
                    <a:pt x="17683" y="35737"/>
                  </a:cubicBezTo>
                  <a:close/>
                  <a:moveTo>
                    <a:pt x="13617" y="59366"/>
                  </a:moveTo>
                  <a:cubicBezTo>
                    <a:pt x="13709" y="59366"/>
                    <a:pt x="13740" y="59428"/>
                    <a:pt x="13740" y="59520"/>
                  </a:cubicBezTo>
                  <a:cubicBezTo>
                    <a:pt x="13771" y="59644"/>
                    <a:pt x="13771" y="59674"/>
                    <a:pt x="13648" y="59674"/>
                  </a:cubicBezTo>
                  <a:cubicBezTo>
                    <a:pt x="13155" y="59736"/>
                    <a:pt x="12693" y="59767"/>
                    <a:pt x="12200" y="59828"/>
                  </a:cubicBezTo>
                  <a:cubicBezTo>
                    <a:pt x="11984" y="59828"/>
                    <a:pt x="11738" y="59859"/>
                    <a:pt x="11522" y="59890"/>
                  </a:cubicBezTo>
                  <a:lnTo>
                    <a:pt x="11460" y="59890"/>
                  </a:lnTo>
                  <a:cubicBezTo>
                    <a:pt x="11245" y="59890"/>
                    <a:pt x="11152" y="59736"/>
                    <a:pt x="10937" y="59613"/>
                  </a:cubicBezTo>
                  <a:cubicBezTo>
                    <a:pt x="11183" y="59582"/>
                    <a:pt x="11368" y="59551"/>
                    <a:pt x="11553" y="59520"/>
                  </a:cubicBezTo>
                  <a:cubicBezTo>
                    <a:pt x="12169" y="59459"/>
                    <a:pt x="12785" y="59428"/>
                    <a:pt x="13432" y="59366"/>
                  </a:cubicBezTo>
                  <a:close/>
                  <a:moveTo>
                    <a:pt x="7301" y="59428"/>
                  </a:moveTo>
                  <a:lnTo>
                    <a:pt x="7363" y="59459"/>
                  </a:lnTo>
                  <a:lnTo>
                    <a:pt x="7394" y="59520"/>
                  </a:lnTo>
                  <a:cubicBezTo>
                    <a:pt x="7332" y="59674"/>
                    <a:pt x="7271" y="59828"/>
                    <a:pt x="7147" y="59921"/>
                  </a:cubicBezTo>
                  <a:cubicBezTo>
                    <a:pt x="7055" y="59859"/>
                    <a:pt x="6993" y="59767"/>
                    <a:pt x="6901" y="59674"/>
                  </a:cubicBezTo>
                  <a:cubicBezTo>
                    <a:pt x="7024" y="59551"/>
                    <a:pt x="7178" y="59520"/>
                    <a:pt x="7301" y="59428"/>
                  </a:cubicBezTo>
                  <a:close/>
                  <a:moveTo>
                    <a:pt x="11830" y="35737"/>
                  </a:moveTo>
                  <a:cubicBezTo>
                    <a:pt x="11738" y="36600"/>
                    <a:pt x="11707" y="37432"/>
                    <a:pt x="11645" y="38294"/>
                  </a:cubicBezTo>
                  <a:cubicBezTo>
                    <a:pt x="11584" y="39095"/>
                    <a:pt x="11676" y="39927"/>
                    <a:pt x="11645" y="40728"/>
                  </a:cubicBezTo>
                  <a:cubicBezTo>
                    <a:pt x="11645" y="41498"/>
                    <a:pt x="11768" y="42238"/>
                    <a:pt x="11830" y="43008"/>
                  </a:cubicBezTo>
                  <a:cubicBezTo>
                    <a:pt x="11892" y="43347"/>
                    <a:pt x="11923" y="43716"/>
                    <a:pt x="11984" y="44086"/>
                  </a:cubicBezTo>
                  <a:cubicBezTo>
                    <a:pt x="12046" y="44486"/>
                    <a:pt x="12138" y="44887"/>
                    <a:pt x="12200" y="45318"/>
                  </a:cubicBezTo>
                  <a:cubicBezTo>
                    <a:pt x="12261" y="45565"/>
                    <a:pt x="12323" y="45811"/>
                    <a:pt x="12385" y="46058"/>
                  </a:cubicBezTo>
                  <a:cubicBezTo>
                    <a:pt x="12569" y="47136"/>
                    <a:pt x="12908" y="48153"/>
                    <a:pt x="13278" y="49169"/>
                  </a:cubicBezTo>
                  <a:cubicBezTo>
                    <a:pt x="13833" y="50586"/>
                    <a:pt x="14510" y="51973"/>
                    <a:pt x="15311" y="53297"/>
                  </a:cubicBezTo>
                  <a:cubicBezTo>
                    <a:pt x="15373" y="53359"/>
                    <a:pt x="15435" y="53451"/>
                    <a:pt x="15496" y="53544"/>
                  </a:cubicBezTo>
                  <a:cubicBezTo>
                    <a:pt x="15681" y="53790"/>
                    <a:pt x="15866" y="54037"/>
                    <a:pt x="16051" y="54283"/>
                  </a:cubicBezTo>
                  <a:cubicBezTo>
                    <a:pt x="16605" y="55115"/>
                    <a:pt x="17314" y="55823"/>
                    <a:pt x="18022" y="56532"/>
                  </a:cubicBezTo>
                  <a:cubicBezTo>
                    <a:pt x="18269" y="56779"/>
                    <a:pt x="18546" y="56963"/>
                    <a:pt x="18823" y="57210"/>
                  </a:cubicBezTo>
                  <a:cubicBezTo>
                    <a:pt x="19532" y="57826"/>
                    <a:pt x="20333" y="58288"/>
                    <a:pt x="21134" y="58750"/>
                  </a:cubicBezTo>
                  <a:cubicBezTo>
                    <a:pt x="21503" y="58966"/>
                    <a:pt x="21904" y="59089"/>
                    <a:pt x="22304" y="59274"/>
                  </a:cubicBezTo>
                  <a:cubicBezTo>
                    <a:pt x="22859" y="59520"/>
                    <a:pt x="23506" y="59644"/>
                    <a:pt x="24091" y="59828"/>
                  </a:cubicBezTo>
                  <a:cubicBezTo>
                    <a:pt x="24584" y="59952"/>
                    <a:pt x="25108" y="59952"/>
                    <a:pt x="25601" y="60044"/>
                  </a:cubicBezTo>
                  <a:cubicBezTo>
                    <a:pt x="25847" y="60075"/>
                    <a:pt x="26125" y="60075"/>
                    <a:pt x="26371" y="60075"/>
                  </a:cubicBezTo>
                  <a:cubicBezTo>
                    <a:pt x="26833" y="60075"/>
                    <a:pt x="27326" y="60044"/>
                    <a:pt x="27788" y="60013"/>
                  </a:cubicBezTo>
                  <a:cubicBezTo>
                    <a:pt x="28127" y="60013"/>
                    <a:pt x="28466" y="59921"/>
                    <a:pt x="28774" y="59859"/>
                  </a:cubicBezTo>
                  <a:cubicBezTo>
                    <a:pt x="29267" y="59798"/>
                    <a:pt x="29729" y="59674"/>
                    <a:pt x="30160" y="59520"/>
                  </a:cubicBezTo>
                  <a:lnTo>
                    <a:pt x="30160" y="58873"/>
                  </a:lnTo>
                  <a:cubicBezTo>
                    <a:pt x="29667" y="59027"/>
                    <a:pt x="29174" y="59181"/>
                    <a:pt x="28651" y="59305"/>
                  </a:cubicBezTo>
                  <a:cubicBezTo>
                    <a:pt x="28435" y="59366"/>
                    <a:pt x="28189" y="59397"/>
                    <a:pt x="27942" y="59428"/>
                  </a:cubicBezTo>
                  <a:cubicBezTo>
                    <a:pt x="27665" y="59459"/>
                    <a:pt x="27418" y="59490"/>
                    <a:pt x="27141" y="59551"/>
                  </a:cubicBezTo>
                  <a:cubicBezTo>
                    <a:pt x="26987" y="59582"/>
                    <a:pt x="26833" y="59582"/>
                    <a:pt x="26679" y="59582"/>
                  </a:cubicBezTo>
                  <a:lnTo>
                    <a:pt x="25632" y="59582"/>
                  </a:lnTo>
                  <a:cubicBezTo>
                    <a:pt x="25293" y="59582"/>
                    <a:pt x="24954" y="59520"/>
                    <a:pt x="24615" y="59490"/>
                  </a:cubicBezTo>
                  <a:cubicBezTo>
                    <a:pt x="24430" y="59459"/>
                    <a:pt x="24245" y="59428"/>
                    <a:pt x="24030" y="59397"/>
                  </a:cubicBezTo>
                  <a:cubicBezTo>
                    <a:pt x="23598" y="59366"/>
                    <a:pt x="23198" y="59212"/>
                    <a:pt x="22767" y="59089"/>
                  </a:cubicBezTo>
                  <a:cubicBezTo>
                    <a:pt x="22459" y="58966"/>
                    <a:pt x="22120" y="58904"/>
                    <a:pt x="21781" y="58781"/>
                  </a:cubicBezTo>
                  <a:cubicBezTo>
                    <a:pt x="21257" y="58535"/>
                    <a:pt x="20764" y="58226"/>
                    <a:pt x="20240" y="57918"/>
                  </a:cubicBezTo>
                  <a:cubicBezTo>
                    <a:pt x="19470" y="57456"/>
                    <a:pt x="18792" y="56871"/>
                    <a:pt x="18146" y="56255"/>
                  </a:cubicBezTo>
                  <a:cubicBezTo>
                    <a:pt x="17499" y="55669"/>
                    <a:pt x="16913" y="55023"/>
                    <a:pt x="16390" y="54314"/>
                  </a:cubicBezTo>
                  <a:cubicBezTo>
                    <a:pt x="15835" y="53513"/>
                    <a:pt x="15311" y="52712"/>
                    <a:pt x="14849" y="51880"/>
                  </a:cubicBezTo>
                  <a:cubicBezTo>
                    <a:pt x="14541" y="51295"/>
                    <a:pt x="14264" y="50679"/>
                    <a:pt x="13987" y="50093"/>
                  </a:cubicBezTo>
                  <a:cubicBezTo>
                    <a:pt x="13494" y="48953"/>
                    <a:pt x="13124" y="47814"/>
                    <a:pt x="12816" y="46643"/>
                  </a:cubicBezTo>
                  <a:cubicBezTo>
                    <a:pt x="12631" y="46088"/>
                    <a:pt x="12569" y="45503"/>
                    <a:pt x="12415" y="44949"/>
                  </a:cubicBezTo>
                  <a:cubicBezTo>
                    <a:pt x="12200" y="44024"/>
                    <a:pt x="12138" y="43100"/>
                    <a:pt x="12046" y="42176"/>
                  </a:cubicBezTo>
                  <a:cubicBezTo>
                    <a:pt x="11892" y="41005"/>
                    <a:pt x="11861" y="39804"/>
                    <a:pt x="11892" y="38633"/>
                  </a:cubicBezTo>
                  <a:cubicBezTo>
                    <a:pt x="11923" y="37832"/>
                    <a:pt x="11984" y="37031"/>
                    <a:pt x="12046" y="36261"/>
                  </a:cubicBezTo>
                  <a:cubicBezTo>
                    <a:pt x="12046" y="36076"/>
                    <a:pt x="12077" y="35922"/>
                    <a:pt x="12107" y="35737"/>
                  </a:cubicBezTo>
                  <a:close/>
                  <a:moveTo>
                    <a:pt x="9982" y="61122"/>
                  </a:moveTo>
                  <a:cubicBezTo>
                    <a:pt x="10074" y="61122"/>
                    <a:pt x="10167" y="61153"/>
                    <a:pt x="10228" y="61153"/>
                  </a:cubicBezTo>
                  <a:cubicBezTo>
                    <a:pt x="11029" y="61338"/>
                    <a:pt x="11830" y="61492"/>
                    <a:pt x="12631" y="61677"/>
                  </a:cubicBezTo>
                  <a:cubicBezTo>
                    <a:pt x="12693" y="61708"/>
                    <a:pt x="12754" y="61708"/>
                    <a:pt x="12816" y="61708"/>
                  </a:cubicBezTo>
                  <a:lnTo>
                    <a:pt x="12970" y="61708"/>
                  </a:lnTo>
                  <a:cubicBezTo>
                    <a:pt x="13709" y="61554"/>
                    <a:pt x="14479" y="61430"/>
                    <a:pt x="15219" y="61307"/>
                  </a:cubicBezTo>
                  <a:lnTo>
                    <a:pt x="15404" y="61307"/>
                  </a:lnTo>
                  <a:cubicBezTo>
                    <a:pt x="15496" y="61307"/>
                    <a:pt x="15527" y="61338"/>
                    <a:pt x="15558" y="61430"/>
                  </a:cubicBezTo>
                  <a:cubicBezTo>
                    <a:pt x="15558" y="61523"/>
                    <a:pt x="15527" y="61554"/>
                    <a:pt x="15404" y="61584"/>
                  </a:cubicBezTo>
                  <a:cubicBezTo>
                    <a:pt x="14942" y="61677"/>
                    <a:pt x="14479" y="61738"/>
                    <a:pt x="14017" y="61831"/>
                  </a:cubicBezTo>
                  <a:cubicBezTo>
                    <a:pt x="13802" y="61862"/>
                    <a:pt x="13617" y="61923"/>
                    <a:pt x="13401" y="61954"/>
                  </a:cubicBezTo>
                  <a:cubicBezTo>
                    <a:pt x="13340" y="61954"/>
                    <a:pt x="13278" y="61985"/>
                    <a:pt x="13216" y="61985"/>
                  </a:cubicBezTo>
                  <a:cubicBezTo>
                    <a:pt x="13186" y="61985"/>
                    <a:pt x="13124" y="61985"/>
                    <a:pt x="13062" y="61954"/>
                  </a:cubicBezTo>
                  <a:cubicBezTo>
                    <a:pt x="12107" y="61769"/>
                    <a:pt x="11152" y="61554"/>
                    <a:pt x="10167" y="61369"/>
                  </a:cubicBezTo>
                  <a:cubicBezTo>
                    <a:pt x="10074" y="61338"/>
                    <a:pt x="10012" y="61338"/>
                    <a:pt x="9920" y="61276"/>
                  </a:cubicBezTo>
                  <a:lnTo>
                    <a:pt x="9889" y="61184"/>
                  </a:lnTo>
                  <a:lnTo>
                    <a:pt x="9982" y="61122"/>
                  </a:lnTo>
                  <a:close/>
                  <a:moveTo>
                    <a:pt x="17345" y="62878"/>
                  </a:moveTo>
                  <a:cubicBezTo>
                    <a:pt x="17406" y="62878"/>
                    <a:pt x="17468" y="62940"/>
                    <a:pt x="17468" y="63002"/>
                  </a:cubicBezTo>
                  <a:cubicBezTo>
                    <a:pt x="17499" y="63063"/>
                    <a:pt x="17406" y="63094"/>
                    <a:pt x="17345" y="63125"/>
                  </a:cubicBezTo>
                  <a:cubicBezTo>
                    <a:pt x="16975" y="63217"/>
                    <a:pt x="16605" y="63310"/>
                    <a:pt x="16205" y="63433"/>
                  </a:cubicBezTo>
                  <a:cubicBezTo>
                    <a:pt x="15958" y="63494"/>
                    <a:pt x="15712" y="63525"/>
                    <a:pt x="15465" y="63618"/>
                  </a:cubicBezTo>
                  <a:cubicBezTo>
                    <a:pt x="15404" y="63648"/>
                    <a:pt x="15311" y="63679"/>
                    <a:pt x="15250" y="63679"/>
                  </a:cubicBezTo>
                  <a:cubicBezTo>
                    <a:pt x="15096" y="63679"/>
                    <a:pt x="14972" y="63618"/>
                    <a:pt x="14849" y="63525"/>
                  </a:cubicBezTo>
                  <a:cubicBezTo>
                    <a:pt x="15096" y="63402"/>
                    <a:pt x="15373" y="63371"/>
                    <a:pt x="15619" y="63310"/>
                  </a:cubicBezTo>
                  <a:cubicBezTo>
                    <a:pt x="16112" y="63156"/>
                    <a:pt x="16574" y="63063"/>
                    <a:pt x="17036" y="62940"/>
                  </a:cubicBezTo>
                  <a:cubicBezTo>
                    <a:pt x="17129" y="62909"/>
                    <a:pt x="17221" y="62909"/>
                    <a:pt x="17314" y="62878"/>
                  </a:cubicBezTo>
                  <a:close/>
                  <a:moveTo>
                    <a:pt x="9920" y="35737"/>
                  </a:moveTo>
                  <a:cubicBezTo>
                    <a:pt x="9858" y="36261"/>
                    <a:pt x="9828" y="36785"/>
                    <a:pt x="9797" y="37308"/>
                  </a:cubicBezTo>
                  <a:cubicBezTo>
                    <a:pt x="9766" y="37771"/>
                    <a:pt x="9735" y="38233"/>
                    <a:pt x="9704" y="38695"/>
                  </a:cubicBezTo>
                  <a:cubicBezTo>
                    <a:pt x="9674" y="38849"/>
                    <a:pt x="9674" y="38972"/>
                    <a:pt x="9674" y="39126"/>
                  </a:cubicBezTo>
                  <a:cubicBezTo>
                    <a:pt x="9704" y="40050"/>
                    <a:pt x="9704" y="41005"/>
                    <a:pt x="9735" y="41929"/>
                  </a:cubicBezTo>
                  <a:cubicBezTo>
                    <a:pt x="9735" y="42268"/>
                    <a:pt x="9766" y="42607"/>
                    <a:pt x="9797" y="42946"/>
                  </a:cubicBezTo>
                  <a:cubicBezTo>
                    <a:pt x="9858" y="43531"/>
                    <a:pt x="9920" y="44148"/>
                    <a:pt x="9982" y="44764"/>
                  </a:cubicBezTo>
                  <a:cubicBezTo>
                    <a:pt x="10043" y="45380"/>
                    <a:pt x="10197" y="45965"/>
                    <a:pt x="10321" y="46551"/>
                  </a:cubicBezTo>
                  <a:cubicBezTo>
                    <a:pt x="10351" y="46797"/>
                    <a:pt x="10413" y="47074"/>
                    <a:pt x="10475" y="47352"/>
                  </a:cubicBezTo>
                  <a:cubicBezTo>
                    <a:pt x="10629" y="48307"/>
                    <a:pt x="10967" y="49231"/>
                    <a:pt x="11245" y="50186"/>
                  </a:cubicBezTo>
                  <a:cubicBezTo>
                    <a:pt x="11430" y="50956"/>
                    <a:pt x="11768" y="51695"/>
                    <a:pt x="12046" y="52435"/>
                  </a:cubicBezTo>
                  <a:cubicBezTo>
                    <a:pt x="12385" y="53266"/>
                    <a:pt x="12816" y="54067"/>
                    <a:pt x="13247" y="54868"/>
                  </a:cubicBezTo>
                  <a:cubicBezTo>
                    <a:pt x="13679" y="55639"/>
                    <a:pt x="14141" y="56378"/>
                    <a:pt x="14634" y="57087"/>
                  </a:cubicBezTo>
                  <a:cubicBezTo>
                    <a:pt x="15157" y="57795"/>
                    <a:pt x="15712" y="58473"/>
                    <a:pt x="16297" y="59120"/>
                  </a:cubicBezTo>
                  <a:cubicBezTo>
                    <a:pt x="16790" y="59644"/>
                    <a:pt x="17314" y="60167"/>
                    <a:pt x="17899" y="60629"/>
                  </a:cubicBezTo>
                  <a:cubicBezTo>
                    <a:pt x="18084" y="60753"/>
                    <a:pt x="18238" y="60907"/>
                    <a:pt x="18423" y="61061"/>
                  </a:cubicBezTo>
                  <a:cubicBezTo>
                    <a:pt x="18638" y="61246"/>
                    <a:pt x="18854" y="61400"/>
                    <a:pt x="19101" y="61554"/>
                  </a:cubicBezTo>
                  <a:cubicBezTo>
                    <a:pt x="19285" y="61646"/>
                    <a:pt x="19470" y="61738"/>
                    <a:pt x="19624" y="61862"/>
                  </a:cubicBezTo>
                  <a:cubicBezTo>
                    <a:pt x="20456" y="62416"/>
                    <a:pt x="21380" y="62817"/>
                    <a:pt x="22335" y="63156"/>
                  </a:cubicBezTo>
                  <a:cubicBezTo>
                    <a:pt x="22797" y="63340"/>
                    <a:pt x="23321" y="63433"/>
                    <a:pt x="23845" y="63556"/>
                  </a:cubicBezTo>
                  <a:cubicBezTo>
                    <a:pt x="24646" y="63741"/>
                    <a:pt x="25447" y="63833"/>
                    <a:pt x="26279" y="63833"/>
                  </a:cubicBezTo>
                  <a:cubicBezTo>
                    <a:pt x="26402" y="63833"/>
                    <a:pt x="26556" y="63803"/>
                    <a:pt x="26710" y="63803"/>
                  </a:cubicBezTo>
                  <a:cubicBezTo>
                    <a:pt x="27264" y="63803"/>
                    <a:pt x="27788" y="63741"/>
                    <a:pt x="28343" y="63679"/>
                  </a:cubicBezTo>
                  <a:cubicBezTo>
                    <a:pt x="28373" y="63556"/>
                    <a:pt x="28343" y="63494"/>
                    <a:pt x="28312" y="63433"/>
                  </a:cubicBezTo>
                  <a:cubicBezTo>
                    <a:pt x="28127" y="62940"/>
                    <a:pt x="27973" y="62478"/>
                    <a:pt x="27788" y="61985"/>
                  </a:cubicBezTo>
                  <a:cubicBezTo>
                    <a:pt x="27727" y="61831"/>
                    <a:pt x="27757" y="61800"/>
                    <a:pt x="27881" y="61769"/>
                  </a:cubicBezTo>
                  <a:cubicBezTo>
                    <a:pt x="28096" y="61708"/>
                    <a:pt x="28312" y="61646"/>
                    <a:pt x="28527" y="61584"/>
                  </a:cubicBezTo>
                  <a:cubicBezTo>
                    <a:pt x="28897" y="61461"/>
                    <a:pt x="29236" y="61338"/>
                    <a:pt x="29606" y="61184"/>
                  </a:cubicBezTo>
                  <a:cubicBezTo>
                    <a:pt x="29791" y="61122"/>
                    <a:pt x="29975" y="61030"/>
                    <a:pt x="30160" y="60937"/>
                  </a:cubicBezTo>
                  <a:lnTo>
                    <a:pt x="30160" y="60414"/>
                  </a:lnTo>
                  <a:cubicBezTo>
                    <a:pt x="30006" y="60445"/>
                    <a:pt x="29821" y="60506"/>
                    <a:pt x="29637" y="60568"/>
                  </a:cubicBezTo>
                  <a:cubicBezTo>
                    <a:pt x="29267" y="60691"/>
                    <a:pt x="28866" y="60722"/>
                    <a:pt x="28466" y="60814"/>
                  </a:cubicBezTo>
                  <a:cubicBezTo>
                    <a:pt x="27819" y="60937"/>
                    <a:pt x="27141" y="60968"/>
                    <a:pt x="26463" y="60968"/>
                  </a:cubicBezTo>
                  <a:lnTo>
                    <a:pt x="26063" y="60968"/>
                  </a:lnTo>
                  <a:cubicBezTo>
                    <a:pt x="25724" y="60968"/>
                    <a:pt x="25354" y="60907"/>
                    <a:pt x="24985" y="60876"/>
                  </a:cubicBezTo>
                  <a:cubicBezTo>
                    <a:pt x="24245" y="60814"/>
                    <a:pt x="23506" y="60599"/>
                    <a:pt x="22797" y="60414"/>
                  </a:cubicBezTo>
                  <a:cubicBezTo>
                    <a:pt x="22643" y="60383"/>
                    <a:pt x="22489" y="60321"/>
                    <a:pt x="22335" y="60260"/>
                  </a:cubicBezTo>
                  <a:cubicBezTo>
                    <a:pt x="21935" y="60075"/>
                    <a:pt x="21503" y="59921"/>
                    <a:pt x="21072" y="59736"/>
                  </a:cubicBezTo>
                  <a:cubicBezTo>
                    <a:pt x="20949" y="59674"/>
                    <a:pt x="20826" y="59613"/>
                    <a:pt x="20703" y="59551"/>
                  </a:cubicBezTo>
                  <a:cubicBezTo>
                    <a:pt x="20548" y="59459"/>
                    <a:pt x="20394" y="59366"/>
                    <a:pt x="20240" y="59274"/>
                  </a:cubicBezTo>
                  <a:cubicBezTo>
                    <a:pt x="19285" y="58812"/>
                    <a:pt x="18484" y="58134"/>
                    <a:pt x="17653" y="57456"/>
                  </a:cubicBezTo>
                  <a:cubicBezTo>
                    <a:pt x="17560" y="57395"/>
                    <a:pt x="17499" y="57302"/>
                    <a:pt x="17406" y="57241"/>
                  </a:cubicBezTo>
                  <a:cubicBezTo>
                    <a:pt x="17036" y="56809"/>
                    <a:pt x="16636" y="56409"/>
                    <a:pt x="16235" y="56008"/>
                  </a:cubicBezTo>
                  <a:cubicBezTo>
                    <a:pt x="16143" y="55916"/>
                    <a:pt x="16051" y="55793"/>
                    <a:pt x="15958" y="55669"/>
                  </a:cubicBezTo>
                  <a:cubicBezTo>
                    <a:pt x="15866" y="55577"/>
                    <a:pt x="15773" y="55423"/>
                    <a:pt x="15681" y="55331"/>
                  </a:cubicBezTo>
                  <a:cubicBezTo>
                    <a:pt x="14880" y="54314"/>
                    <a:pt x="14233" y="53205"/>
                    <a:pt x="13586" y="52096"/>
                  </a:cubicBezTo>
                  <a:cubicBezTo>
                    <a:pt x="13524" y="51973"/>
                    <a:pt x="13494" y="51880"/>
                    <a:pt x="13432" y="51757"/>
                  </a:cubicBezTo>
                  <a:cubicBezTo>
                    <a:pt x="13247" y="51356"/>
                    <a:pt x="13093" y="50956"/>
                    <a:pt x="12908" y="50555"/>
                  </a:cubicBezTo>
                  <a:cubicBezTo>
                    <a:pt x="12477" y="49693"/>
                    <a:pt x="12200" y="48738"/>
                    <a:pt x="11892" y="47814"/>
                  </a:cubicBezTo>
                  <a:cubicBezTo>
                    <a:pt x="11645" y="47105"/>
                    <a:pt x="11522" y="46397"/>
                    <a:pt x="11337" y="45657"/>
                  </a:cubicBezTo>
                  <a:cubicBezTo>
                    <a:pt x="11091" y="44702"/>
                    <a:pt x="10998" y="43685"/>
                    <a:pt x="10875" y="42700"/>
                  </a:cubicBezTo>
                  <a:cubicBezTo>
                    <a:pt x="10783" y="41960"/>
                    <a:pt x="10721" y="41221"/>
                    <a:pt x="10721" y="40482"/>
                  </a:cubicBezTo>
                  <a:cubicBezTo>
                    <a:pt x="10721" y="40266"/>
                    <a:pt x="10690" y="40050"/>
                    <a:pt x="10690" y="39835"/>
                  </a:cubicBezTo>
                  <a:cubicBezTo>
                    <a:pt x="10659" y="39342"/>
                    <a:pt x="10659" y="38880"/>
                    <a:pt x="10690" y="38417"/>
                  </a:cubicBezTo>
                  <a:cubicBezTo>
                    <a:pt x="10752" y="37771"/>
                    <a:pt x="10783" y="37154"/>
                    <a:pt x="10783" y="36538"/>
                  </a:cubicBezTo>
                  <a:cubicBezTo>
                    <a:pt x="10813" y="36261"/>
                    <a:pt x="10844" y="36015"/>
                    <a:pt x="10875" y="35737"/>
                  </a:cubicBezTo>
                  <a:close/>
                  <a:moveTo>
                    <a:pt x="19409" y="64111"/>
                  </a:moveTo>
                  <a:cubicBezTo>
                    <a:pt x="19439" y="64111"/>
                    <a:pt x="19470" y="64141"/>
                    <a:pt x="19501" y="64172"/>
                  </a:cubicBezTo>
                  <a:cubicBezTo>
                    <a:pt x="19501" y="64234"/>
                    <a:pt x="19470" y="64265"/>
                    <a:pt x="19439" y="64295"/>
                  </a:cubicBezTo>
                  <a:cubicBezTo>
                    <a:pt x="19316" y="64326"/>
                    <a:pt x="19224" y="64357"/>
                    <a:pt x="19101" y="64419"/>
                  </a:cubicBezTo>
                  <a:cubicBezTo>
                    <a:pt x="18546" y="64604"/>
                    <a:pt x="17991" y="64788"/>
                    <a:pt x="17437" y="65004"/>
                  </a:cubicBezTo>
                  <a:cubicBezTo>
                    <a:pt x="17437" y="65035"/>
                    <a:pt x="17406" y="65035"/>
                    <a:pt x="17375" y="65035"/>
                  </a:cubicBezTo>
                  <a:lnTo>
                    <a:pt x="17129" y="65035"/>
                  </a:lnTo>
                  <a:cubicBezTo>
                    <a:pt x="17036" y="65035"/>
                    <a:pt x="16975" y="65066"/>
                    <a:pt x="16882" y="65066"/>
                  </a:cubicBezTo>
                  <a:lnTo>
                    <a:pt x="16852" y="65066"/>
                  </a:lnTo>
                  <a:cubicBezTo>
                    <a:pt x="16143" y="65035"/>
                    <a:pt x="15404" y="65004"/>
                    <a:pt x="14695" y="64973"/>
                  </a:cubicBezTo>
                  <a:cubicBezTo>
                    <a:pt x="14541" y="64973"/>
                    <a:pt x="14387" y="64942"/>
                    <a:pt x="14233" y="64942"/>
                  </a:cubicBezTo>
                  <a:cubicBezTo>
                    <a:pt x="14171" y="64912"/>
                    <a:pt x="14110" y="64912"/>
                    <a:pt x="14079" y="64912"/>
                  </a:cubicBezTo>
                  <a:lnTo>
                    <a:pt x="14017" y="64819"/>
                  </a:lnTo>
                  <a:cubicBezTo>
                    <a:pt x="13987" y="64788"/>
                    <a:pt x="14048" y="64758"/>
                    <a:pt x="14079" y="64758"/>
                  </a:cubicBezTo>
                  <a:lnTo>
                    <a:pt x="14295" y="64758"/>
                  </a:lnTo>
                  <a:cubicBezTo>
                    <a:pt x="15188" y="64819"/>
                    <a:pt x="16081" y="64850"/>
                    <a:pt x="16975" y="64912"/>
                  </a:cubicBezTo>
                  <a:cubicBezTo>
                    <a:pt x="17683" y="64665"/>
                    <a:pt x="18361" y="64419"/>
                    <a:pt x="19070" y="64203"/>
                  </a:cubicBezTo>
                  <a:cubicBezTo>
                    <a:pt x="19162" y="64172"/>
                    <a:pt x="19285" y="64141"/>
                    <a:pt x="19378" y="64111"/>
                  </a:cubicBezTo>
                  <a:close/>
                  <a:moveTo>
                    <a:pt x="21473" y="64973"/>
                  </a:moveTo>
                  <a:cubicBezTo>
                    <a:pt x="21503" y="64973"/>
                    <a:pt x="21534" y="64973"/>
                    <a:pt x="21565" y="65004"/>
                  </a:cubicBezTo>
                  <a:cubicBezTo>
                    <a:pt x="21596" y="65066"/>
                    <a:pt x="21565" y="65096"/>
                    <a:pt x="21503" y="65127"/>
                  </a:cubicBezTo>
                  <a:lnTo>
                    <a:pt x="21442" y="65158"/>
                  </a:lnTo>
                  <a:cubicBezTo>
                    <a:pt x="20857" y="65404"/>
                    <a:pt x="20271" y="65651"/>
                    <a:pt x="19717" y="65928"/>
                  </a:cubicBezTo>
                  <a:cubicBezTo>
                    <a:pt x="19624" y="65959"/>
                    <a:pt x="19532" y="65990"/>
                    <a:pt x="19439" y="65990"/>
                  </a:cubicBezTo>
                  <a:cubicBezTo>
                    <a:pt x="19378" y="65990"/>
                    <a:pt x="19285" y="65959"/>
                    <a:pt x="19224" y="65928"/>
                  </a:cubicBezTo>
                  <a:cubicBezTo>
                    <a:pt x="19285" y="65897"/>
                    <a:pt x="19347" y="65867"/>
                    <a:pt x="19409" y="65836"/>
                  </a:cubicBezTo>
                  <a:cubicBezTo>
                    <a:pt x="19994" y="65589"/>
                    <a:pt x="20579" y="65343"/>
                    <a:pt x="21134" y="65096"/>
                  </a:cubicBezTo>
                  <a:cubicBezTo>
                    <a:pt x="21226" y="65066"/>
                    <a:pt x="21319" y="65004"/>
                    <a:pt x="21442" y="64973"/>
                  </a:cubicBezTo>
                  <a:close/>
                  <a:moveTo>
                    <a:pt x="29883" y="65158"/>
                  </a:moveTo>
                  <a:lnTo>
                    <a:pt x="29852" y="65220"/>
                  </a:lnTo>
                  <a:cubicBezTo>
                    <a:pt x="29729" y="65343"/>
                    <a:pt x="29606" y="65466"/>
                    <a:pt x="29452" y="65528"/>
                  </a:cubicBezTo>
                  <a:cubicBezTo>
                    <a:pt x="29359" y="65651"/>
                    <a:pt x="29205" y="65774"/>
                    <a:pt x="29082" y="65836"/>
                  </a:cubicBezTo>
                  <a:cubicBezTo>
                    <a:pt x="28805" y="66082"/>
                    <a:pt x="28527" y="66298"/>
                    <a:pt x="28219" y="66514"/>
                  </a:cubicBezTo>
                  <a:cubicBezTo>
                    <a:pt x="28343" y="66298"/>
                    <a:pt x="28558" y="66113"/>
                    <a:pt x="29020" y="65805"/>
                  </a:cubicBezTo>
                  <a:cubicBezTo>
                    <a:pt x="29144" y="65651"/>
                    <a:pt x="29267" y="65559"/>
                    <a:pt x="29421" y="65497"/>
                  </a:cubicBezTo>
                  <a:cubicBezTo>
                    <a:pt x="29513" y="65343"/>
                    <a:pt x="29667" y="65281"/>
                    <a:pt x="29791" y="65189"/>
                  </a:cubicBezTo>
                  <a:lnTo>
                    <a:pt x="29883" y="65158"/>
                  </a:lnTo>
                  <a:close/>
                  <a:moveTo>
                    <a:pt x="25755" y="65651"/>
                  </a:moveTo>
                  <a:lnTo>
                    <a:pt x="25755" y="65651"/>
                  </a:lnTo>
                  <a:cubicBezTo>
                    <a:pt x="25816" y="65743"/>
                    <a:pt x="25755" y="65774"/>
                    <a:pt x="25724" y="65805"/>
                  </a:cubicBezTo>
                  <a:cubicBezTo>
                    <a:pt x="25139" y="66144"/>
                    <a:pt x="24584" y="66483"/>
                    <a:pt x="24030" y="66852"/>
                  </a:cubicBezTo>
                  <a:cubicBezTo>
                    <a:pt x="23968" y="66852"/>
                    <a:pt x="23937" y="66883"/>
                    <a:pt x="23876" y="66883"/>
                  </a:cubicBezTo>
                  <a:cubicBezTo>
                    <a:pt x="23845" y="66883"/>
                    <a:pt x="23814" y="66883"/>
                    <a:pt x="23752" y="66852"/>
                  </a:cubicBezTo>
                  <a:cubicBezTo>
                    <a:pt x="24430" y="66452"/>
                    <a:pt x="25077" y="66051"/>
                    <a:pt x="25755" y="65651"/>
                  </a:cubicBezTo>
                  <a:close/>
                  <a:moveTo>
                    <a:pt x="27819" y="65559"/>
                  </a:moveTo>
                  <a:lnTo>
                    <a:pt x="27850" y="65589"/>
                  </a:lnTo>
                  <a:lnTo>
                    <a:pt x="27850" y="65620"/>
                  </a:lnTo>
                  <a:cubicBezTo>
                    <a:pt x="27819" y="65651"/>
                    <a:pt x="27757" y="65713"/>
                    <a:pt x="27727" y="65743"/>
                  </a:cubicBezTo>
                  <a:cubicBezTo>
                    <a:pt x="27264" y="66051"/>
                    <a:pt x="26833" y="66390"/>
                    <a:pt x="26371" y="66698"/>
                  </a:cubicBezTo>
                  <a:cubicBezTo>
                    <a:pt x="26248" y="66791"/>
                    <a:pt x="26155" y="66883"/>
                    <a:pt x="26001" y="66883"/>
                  </a:cubicBezTo>
                  <a:lnTo>
                    <a:pt x="25971" y="66883"/>
                  </a:lnTo>
                  <a:cubicBezTo>
                    <a:pt x="25971" y="66791"/>
                    <a:pt x="26032" y="66760"/>
                    <a:pt x="26094" y="66729"/>
                  </a:cubicBezTo>
                  <a:cubicBezTo>
                    <a:pt x="26648" y="66329"/>
                    <a:pt x="27172" y="65959"/>
                    <a:pt x="27696" y="65589"/>
                  </a:cubicBezTo>
                  <a:lnTo>
                    <a:pt x="27819" y="65559"/>
                  </a:lnTo>
                  <a:close/>
                  <a:moveTo>
                    <a:pt x="20271" y="66791"/>
                  </a:moveTo>
                  <a:cubicBezTo>
                    <a:pt x="20117" y="66791"/>
                    <a:pt x="19994" y="66822"/>
                    <a:pt x="19840" y="66852"/>
                  </a:cubicBezTo>
                  <a:cubicBezTo>
                    <a:pt x="19655" y="66883"/>
                    <a:pt x="19501" y="66914"/>
                    <a:pt x="19316" y="66914"/>
                  </a:cubicBezTo>
                  <a:cubicBezTo>
                    <a:pt x="19285" y="66914"/>
                    <a:pt x="19285" y="66883"/>
                    <a:pt x="19255" y="66883"/>
                  </a:cubicBezTo>
                  <a:cubicBezTo>
                    <a:pt x="19162" y="66883"/>
                    <a:pt x="19101" y="66945"/>
                    <a:pt x="19039" y="66945"/>
                  </a:cubicBezTo>
                  <a:cubicBezTo>
                    <a:pt x="18947" y="66945"/>
                    <a:pt x="18885" y="66976"/>
                    <a:pt x="18792" y="66976"/>
                  </a:cubicBezTo>
                  <a:cubicBezTo>
                    <a:pt x="18762" y="66976"/>
                    <a:pt x="18700" y="66976"/>
                    <a:pt x="18638" y="66945"/>
                  </a:cubicBezTo>
                  <a:cubicBezTo>
                    <a:pt x="18947" y="66883"/>
                    <a:pt x="19840" y="66791"/>
                    <a:pt x="20271" y="66791"/>
                  </a:cubicBezTo>
                  <a:close/>
                  <a:moveTo>
                    <a:pt x="339" y="35737"/>
                  </a:moveTo>
                  <a:cubicBezTo>
                    <a:pt x="308" y="35953"/>
                    <a:pt x="277" y="36138"/>
                    <a:pt x="247" y="36353"/>
                  </a:cubicBezTo>
                  <a:cubicBezTo>
                    <a:pt x="216" y="36692"/>
                    <a:pt x="216" y="37031"/>
                    <a:pt x="185" y="37370"/>
                  </a:cubicBezTo>
                  <a:cubicBezTo>
                    <a:pt x="123" y="37678"/>
                    <a:pt x="123" y="37986"/>
                    <a:pt x="93" y="38294"/>
                  </a:cubicBezTo>
                  <a:cubicBezTo>
                    <a:pt x="93" y="38695"/>
                    <a:pt x="93" y="39064"/>
                    <a:pt x="62" y="39465"/>
                  </a:cubicBezTo>
                  <a:cubicBezTo>
                    <a:pt x="31" y="40019"/>
                    <a:pt x="0" y="40574"/>
                    <a:pt x="62" y="41128"/>
                  </a:cubicBezTo>
                  <a:cubicBezTo>
                    <a:pt x="123" y="42053"/>
                    <a:pt x="154" y="42977"/>
                    <a:pt x="247" y="43901"/>
                  </a:cubicBezTo>
                  <a:cubicBezTo>
                    <a:pt x="339" y="44610"/>
                    <a:pt x="431" y="45287"/>
                    <a:pt x="524" y="45996"/>
                  </a:cubicBezTo>
                  <a:cubicBezTo>
                    <a:pt x="616" y="46643"/>
                    <a:pt x="801" y="47259"/>
                    <a:pt x="894" y="47875"/>
                  </a:cubicBezTo>
                  <a:cubicBezTo>
                    <a:pt x="1017" y="48522"/>
                    <a:pt x="1202" y="49169"/>
                    <a:pt x="1356" y="49785"/>
                  </a:cubicBezTo>
                  <a:cubicBezTo>
                    <a:pt x="1633" y="50679"/>
                    <a:pt x="1910" y="51572"/>
                    <a:pt x="2249" y="52435"/>
                  </a:cubicBezTo>
                  <a:cubicBezTo>
                    <a:pt x="2526" y="53174"/>
                    <a:pt x="2865" y="53913"/>
                    <a:pt x="3173" y="54622"/>
                  </a:cubicBezTo>
                  <a:cubicBezTo>
                    <a:pt x="3389" y="55115"/>
                    <a:pt x="3635" y="55577"/>
                    <a:pt x="3913" y="56039"/>
                  </a:cubicBezTo>
                  <a:cubicBezTo>
                    <a:pt x="4190" y="56532"/>
                    <a:pt x="4467" y="57025"/>
                    <a:pt x="4775" y="57518"/>
                  </a:cubicBezTo>
                  <a:cubicBezTo>
                    <a:pt x="4991" y="57826"/>
                    <a:pt x="5207" y="58165"/>
                    <a:pt x="5422" y="58473"/>
                  </a:cubicBezTo>
                  <a:cubicBezTo>
                    <a:pt x="5699" y="58873"/>
                    <a:pt x="6008" y="59243"/>
                    <a:pt x="6316" y="59613"/>
                  </a:cubicBezTo>
                  <a:cubicBezTo>
                    <a:pt x="6500" y="59859"/>
                    <a:pt x="6655" y="60075"/>
                    <a:pt x="6839" y="60291"/>
                  </a:cubicBezTo>
                  <a:cubicBezTo>
                    <a:pt x="7394" y="60907"/>
                    <a:pt x="8041" y="61492"/>
                    <a:pt x="8626" y="62108"/>
                  </a:cubicBezTo>
                  <a:cubicBezTo>
                    <a:pt x="8811" y="62262"/>
                    <a:pt x="8996" y="62447"/>
                    <a:pt x="9211" y="62601"/>
                  </a:cubicBezTo>
                  <a:cubicBezTo>
                    <a:pt x="10259" y="63402"/>
                    <a:pt x="11276" y="64203"/>
                    <a:pt x="12385" y="64912"/>
                  </a:cubicBezTo>
                  <a:cubicBezTo>
                    <a:pt x="12939" y="65281"/>
                    <a:pt x="13494" y="65620"/>
                    <a:pt x="14110" y="65897"/>
                  </a:cubicBezTo>
                  <a:cubicBezTo>
                    <a:pt x="14418" y="66021"/>
                    <a:pt x="14726" y="66144"/>
                    <a:pt x="15003" y="66329"/>
                  </a:cubicBezTo>
                  <a:cubicBezTo>
                    <a:pt x="15188" y="66421"/>
                    <a:pt x="15404" y="66390"/>
                    <a:pt x="15558" y="66514"/>
                  </a:cubicBezTo>
                  <a:cubicBezTo>
                    <a:pt x="15712" y="66606"/>
                    <a:pt x="15866" y="66668"/>
                    <a:pt x="16051" y="66698"/>
                  </a:cubicBezTo>
                  <a:cubicBezTo>
                    <a:pt x="16451" y="66822"/>
                    <a:pt x="16821" y="66945"/>
                    <a:pt x="17221" y="67068"/>
                  </a:cubicBezTo>
                  <a:cubicBezTo>
                    <a:pt x="17591" y="67191"/>
                    <a:pt x="17961" y="67284"/>
                    <a:pt x="18330" y="67345"/>
                  </a:cubicBezTo>
                  <a:cubicBezTo>
                    <a:pt x="18484" y="67345"/>
                    <a:pt x="18638" y="67376"/>
                    <a:pt x="18792" y="67407"/>
                  </a:cubicBezTo>
                  <a:cubicBezTo>
                    <a:pt x="19532" y="67530"/>
                    <a:pt x="20240" y="67592"/>
                    <a:pt x="20980" y="67592"/>
                  </a:cubicBezTo>
                  <a:lnTo>
                    <a:pt x="21134" y="67592"/>
                  </a:lnTo>
                  <a:cubicBezTo>
                    <a:pt x="21411" y="67592"/>
                    <a:pt x="21688" y="67623"/>
                    <a:pt x="21966" y="67653"/>
                  </a:cubicBezTo>
                  <a:cubicBezTo>
                    <a:pt x="22274" y="67684"/>
                    <a:pt x="22582" y="67684"/>
                    <a:pt x="22890" y="67684"/>
                  </a:cubicBezTo>
                  <a:lnTo>
                    <a:pt x="23105" y="67684"/>
                  </a:lnTo>
                  <a:cubicBezTo>
                    <a:pt x="24153" y="67653"/>
                    <a:pt x="25200" y="67592"/>
                    <a:pt x="26248" y="67345"/>
                  </a:cubicBezTo>
                  <a:cubicBezTo>
                    <a:pt x="26864" y="67222"/>
                    <a:pt x="27480" y="67099"/>
                    <a:pt x="28065" y="66883"/>
                  </a:cubicBezTo>
                  <a:cubicBezTo>
                    <a:pt x="28774" y="66668"/>
                    <a:pt x="29483" y="66390"/>
                    <a:pt x="30160" y="66082"/>
                  </a:cubicBezTo>
                  <a:lnTo>
                    <a:pt x="30160" y="63864"/>
                  </a:lnTo>
                  <a:cubicBezTo>
                    <a:pt x="29821" y="63926"/>
                    <a:pt x="29452" y="63987"/>
                    <a:pt x="29082" y="64049"/>
                  </a:cubicBezTo>
                  <a:lnTo>
                    <a:pt x="28990" y="64049"/>
                  </a:lnTo>
                  <a:cubicBezTo>
                    <a:pt x="28620" y="64188"/>
                    <a:pt x="28250" y="64205"/>
                    <a:pt x="27868" y="64205"/>
                  </a:cubicBezTo>
                  <a:cubicBezTo>
                    <a:pt x="27740" y="64205"/>
                    <a:pt x="27611" y="64203"/>
                    <a:pt x="27480" y="64203"/>
                  </a:cubicBezTo>
                  <a:cubicBezTo>
                    <a:pt x="27234" y="64203"/>
                    <a:pt x="26956" y="64234"/>
                    <a:pt x="26710" y="64265"/>
                  </a:cubicBezTo>
                  <a:lnTo>
                    <a:pt x="26371" y="64265"/>
                  </a:lnTo>
                  <a:cubicBezTo>
                    <a:pt x="25755" y="64172"/>
                    <a:pt x="25170" y="64111"/>
                    <a:pt x="24584" y="64080"/>
                  </a:cubicBezTo>
                  <a:cubicBezTo>
                    <a:pt x="24276" y="64049"/>
                    <a:pt x="24030" y="63926"/>
                    <a:pt x="23752" y="63864"/>
                  </a:cubicBezTo>
                  <a:cubicBezTo>
                    <a:pt x="23444" y="63803"/>
                    <a:pt x="23136" y="63679"/>
                    <a:pt x="22828" y="63648"/>
                  </a:cubicBezTo>
                  <a:cubicBezTo>
                    <a:pt x="22582" y="63618"/>
                    <a:pt x="22366" y="63525"/>
                    <a:pt x="22181" y="63433"/>
                  </a:cubicBezTo>
                  <a:cubicBezTo>
                    <a:pt x="21688" y="63186"/>
                    <a:pt x="21226" y="62971"/>
                    <a:pt x="20703" y="62817"/>
                  </a:cubicBezTo>
                  <a:cubicBezTo>
                    <a:pt x="20610" y="62786"/>
                    <a:pt x="20487" y="62755"/>
                    <a:pt x="20394" y="62693"/>
                  </a:cubicBezTo>
                  <a:cubicBezTo>
                    <a:pt x="19871" y="62324"/>
                    <a:pt x="19347" y="61985"/>
                    <a:pt x="18792" y="61738"/>
                  </a:cubicBezTo>
                  <a:cubicBezTo>
                    <a:pt x="18700" y="61677"/>
                    <a:pt x="18608" y="61646"/>
                    <a:pt x="18515" y="61554"/>
                  </a:cubicBezTo>
                  <a:cubicBezTo>
                    <a:pt x="18022" y="61122"/>
                    <a:pt x="17499" y="60722"/>
                    <a:pt x="16944" y="60352"/>
                  </a:cubicBezTo>
                  <a:cubicBezTo>
                    <a:pt x="16852" y="60291"/>
                    <a:pt x="16790" y="60229"/>
                    <a:pt x="16698" y="60136"/>
                  </a:cubicBezTo>
                  <a:cubicBezTo>
                    <a:pt x="16328" y="59674"/>
                    <a:pt x="15866" y="59274"/>
                    <a:pt x="15435" y="58873"/>
                  </a:cubicBezTo>
                  <a:cubicBezTo>
                    <a:pt x="15219" y="58627"/>
                    <a:pt x="14972" y="58411"/>
                    <a:pt x="14788" y="58134"/>
                  </a:cubicBezTo>
                  <a:cubicBezTo>
                    <a:pt x="14603" y="57857"/>
                    <a:pt x="14356" y="57579"/>
                    <a:pt x="14141" y="57302"/>
                  </a:cubicBezTo>
                  <a:cubicBezTo>
                    <a:pt x="14017" y="57148"/>
                    <a:pt x="13894" y="57025"/>
                    <a:pt x="13740" y="56963"/>
                  </a:cubicBezTo>
                  <a:cubicBezTo>
                    <a:pt x="13586" y="56871"/>
                    <a:pt x="13432" y="56779"/>
                    <a:pt x="13340" y="56594"/>
                  </a:cubicBezTo>
                  <a:cubicBezTo>
                    <a:pt x="13309" y="56563"/>
                    <a:pt x="13278" y="56563"/>
                    <a:pt x="13247" y="56563"/>
                  </a:cubicBezTo>
                  <a:lnTo>
                    <a:pt x="13155" y="56563"/>
                  </a:lnTo>
                  <a:cubicBezTo>
                    <a:pt x="13124" y="56594"/>
                    <a:pt x="13093" y="56594"/>
                    <a:pt x="13062" y="56594"/>
                  </a:cubicBezTo>
                  <a:cubicBezTo>
                    <a:pt x="13032" y="56594"/>
                    <a:pt x="13001" y="56563"/>
                    <a:pt x="12970" y="56532"/>
                  </a:cubicBezTo>
                  <a:lnTo>
                    <a:pt x="12847" y="56440"/>
                  </a:lnTo>
                  <a:cubicBezTo>
                    <a:pt x="12539" y="56224"/>
                    <a:pt x="12231" y="56039"/>
                    <a:pt x="12015" y="55762"/>
                  </a:cubicBezTo>
                  <a:cubicBezTo>
                    <a:pt x="11830" y="55515"/>
                    <a:pt x="11738" y="55207"/>
                    <a:pt x="11584" y="54930"/>
                  </a:cubicBezTo>
                  <a:cubicBezTo>
                    <a:pt x="11553" y="54868"/>
                    <a:pt x="11522" y="54807"/>
                    <a:pt x="11491" y="54714"/>
                  </a:cubicBezTo>
                  <a:cubicBezTo>
                    <a:pt x="11430" y="54622"/>
                    <a:pt x="11399" y="54560"/>
                    <a:pt x="11337" y="54560"/>
                  </a:cubicBezTo>
                  <a:cubicBezTo>
                    <a:pt x="11306" y="54560"/>
                    <a:pt x="11245" y="54591"/>
                    <a:pt x="11183" y="54591"/>
                  </a:cubicBezTo>
                  <a:cubicBezTo>
                    <a:pt x="11152" y="54622"/>
                    <a:pt x="11091" y="54622"/>
                    <a:pt x="11060" y="54622"/>
                  </a:cubicBezTo>
                  <a:cubicBezTo>
                    <a:pt x="11029" y="54622"/>
                    <a:pt x="10998" y="54622"/>
                    <a:pt x="10937" y="54560"/>
                  </a:cubicBezTo>
                  <a:cubicBezTo>
                    <a:pt x="10844" y="54437"/>
                    <a:pt x="10690" y="54437"/>
                    <a:pt x="10536" y="54376"/>
                  </a:cubicBezTo>
                  <a:cubicBezTo>
                    <a:pt x="10413" y="54345"/>
                    <a:pt x="10382" y="54283"/>
                    <a:pt x="10321" y="54191"/>
                  </a:cubicBezTo>
                  <a:cubicBezTo>
                    <a:pt x="10136" y="53605"/>
                    <a:pt x="9920" y="53051"/>
                    <a:pt x="9704" y="52496"/>
                  </a:cubicBezTo>
                  <a:cubicBezTo>
                    <a:pt x="9674" y="52342"/>
                    <a:pt x="9674" y="52219"/>
                    <a:pt x="9735" y="52096"/>
                  </a:cubicBezTo>
                  <a:cubicBezTo>
                    <a:pt x="9858" y="51849"/>
                    <a:pt x="9889" y="51788"/>
                    <a:pt x="9550" y="51634"/>
                  </a:cubicBezTo>
                  <a:cubicBezTo>
                    <a:pt x="9304" y="51510"/>
                    <a:pt x="9057" y="51510"/>
                    <a:pt x="8811" y="51449"/>
                  </a:cubicBezTo>
                  <a:cubicBezTo>
                    <a:pt x="8657" y="51387"/>
                    <a:pt x="8503" y="51387"/>
                    <a:pt x="8349" y="51356"/>
                  </a:cubicBezTo>
                  <a:cubicBezTo>
                    <a:pt x="8287" y="51326"/>
                    <a:pt x="8226" y="51295"/>
                    <a:pt x="8195" y="51202"/>
                  </a:cubicBezTo>
                  <a:cubicBezTo>
                    <a:pt x="8133" y="50833"/>
                    <a:pt x="8041" y="50494"/>
                    <a:pt x="7979" y="50124"/>
                  </a:cubicBezTo>
                  <a:cubicBezTo>
                    <a:pt x="7948" y="50032"/>
                    <a:pt x="7948" y="49939"/>
                    <a:pt x="7979" y="49847"/>
                  </a:cubicBezTo>
                  <a:cubicBezTo>
                    <a:pt x="8010" y="49631"/>
                    <a:pt x="8041" y="49416"/>
                    <a:pt x="8072" y="49200"/>
                  </a:cubicBezTo>
                  <a:lnTo>
                    <a:pt x="8195" y="49200"/>
                  </a:lnTo>
                  <a:cubicBezTo>
                    <a:pt x="8287" y="49200"/>
                    <a:pt x="8380" y="49262"/>
                    <a:pt x="8472" y="49262"/>
                  </a:cubicBezTo>
                  <a:cubicBezTo>
                    <a:pt x="8534" y="49262"/>
                    <a:pt x="8565" y="49292"/>
                    <a:pt x="8595" y="49292"/>
                  </a:cubicBezTo>
                  <a:cubicBezTo>
                    <a:pt x="8688" y="49292"/>
                    <a:pt x="8719" y="49231"/>
                    <a:pt x="8780" y="49138"/>
                  </a:cubicBezTo>
                  <a:cubicBezTo>
                    <a:pt x="8965" y="48769"/>
                    <a:pt x="8996" y="48769"/>
                    <a:pt x="8595" y="48553"/>
                  </a:cubicBezTo>
                  <a:cubicBezTo>
                    <a:pt x="8503" y="48491"/>
                    <a:pt x="8411" y="48461"/>
                    <a:pt x="8287" y="48430"/>
                  </a:cubicBezTo>
                  <a:cubicBezTo>
                    <a:pt x="7918" y="48337"/>
                    <a:pt x="7517" y="48214"/>
                    <a:pt x="7147" y="48122"/>
                  </a:cubicBezTo>
                  <a:cubicBezTo>
                    <a:pt x="6993" y="48091"/>
                    <a:pt x="6932" y="47998"/>
                    <a:pt x="6901" y="47844"/>
                  </a:cubicBezTo>
                  <a:cubicBezTo>
                    <a:pt x="6778" y="47167"/>
                    <a:pt x="6839" y="46458"/>
                    <a:pt x="6870" y="45750"/>
                  </a:cubicBezTo>
                  <a:lnTo>
                    <a:pt x="6963" y="45750"/>
                  </a:lnTo>
                  <a:cubicBezTo>
                    <a:pt x="7055" y="45750"/>
                    <a:pt x="7147" y="45811"/>
                    <a:pt x="7209" y="45842"/>
                  </a:cubicBezTo>
                  <a:cubicBezTo>
                    <a:pt x="7455" y="45904"/>
                    <a:pt x="7671" y="45996"/>
                    <a:pt x="7856" y="46058"/>
                  </a:cubicBezTo>
                  <a:cubicBezTo>
                    <a:pt x="7887" y="46088"/>
                    <a:pt x="7918" y="46088"/>
                    <a:pt x="7948" y="46088"/>
                  </a:cubicBezTo>
                  <a:cubicBezTo>
                    <a:pt x="7979" y="46088"/>
                    <a:pt x="8041" y="46058"/>
                    <a:pt x="8072" y="46027"/>
                  </a:cubicBezTo>
                  <a:cubicBezTo>
                    <a:pt x="8349" y="45657"/>
                    <a:pt x="8349" y="45596"/>
                    <a:pt x="7979" y="45318"/>
                  </a:cubicBezTo>
                  <a:cubicBezTo>
                    <a:pt x="7887" y="45257"/>
                    <a:pt x="7764" y="45226"/>
                    <a:pt x="7671" y="45164"/>
                  </a:cubicBezTo>
                  <a:cubicBezTo>
                    <a:pt x="7024" y="44918"/>
                    <a:pt x="6377" y="44671"/>
                    <a:pt x="5730" y="44425"/>
                  </a:cubicBezTo>
                  <a:cubicBezTo>
                    <a:pt x="5576" y="44363"/>
                    <a:pt x="5422" y="44302"/>
                    <a:pt x="5330" y="44148"/>
                  </a:cubicBezTo>
                  <a:cubicBezTo>
                    <a:pt x="5299" y="44117"/>
                    <a:pt x="5299" y="44086"/>
                    <a:pt x="5330" y="44055"/>
                  </a:cubicBezTo>
                  <a:lnTo>
                    <a:pt x="5330" y="43994"/>
                  </a:lnTo>
                  <a:lnTo>
                    <a:pt x="5361" y="43994"/>
                  </a:lnTo>
                  <a:cubicBezTo>
                    <a:pt x="5330" y="43994"/>
                    <a:pt x="5330" y="44024"/>
                    <a:pt x="5330" y="44024"/>
                  </a:cubicBezTo>
                  <a:cubicBezTo>
                    <a:pt x="5484" y="44024"/>
                    <a:pt x="5515" y="43901"/>
                    <a:pt x="5545" y="43809"/>
                  </a:cubicBezTo>
                  <a:cubicBezTo>
                    <a:pt x="5699" y="43408"/>
                    <a:pt x="5823" y="42977"/>
                    <a:pt x="5977" y="42576"/>
                  </a:cubicBezTo>
                  <a:cubicBezTo>
                    <a:pt x="6038" y="42422"/>
                    <a:pt x="6100" y="42268"/>
                    <a:pt x="6162" y="42084"/>
                  </a:cubicBezTo>
                  <a:cubicBezTo>
                    <a:pt x="6408" y="42207"/>
                    <a:pt x="6685" y="42330"/>
                    <a:pt x="6932" y="42453"/>
                  </a:cubicBezTo>
                  <a:cubicBezTo>
                    <a:pt x="7117" y="42546"/>
                    <a:pt x="7301" y="42638"/>
                    <a:pt x="7517" y="42730"/>
                  </a:cubicBezTo>
                  <a:cubicBezTo>
                    <a:pt x="7548" y="42761"/>
                    <a:pt x="7548" y="42761"/>
                    <a:pt x="7579" y="42761"/>
                  </a:cubicBezTo>
                  <a:cubicBezTo>
                    <a:pt x="7640" y="42761"/>
                    <a:pt x="7671" y="42730"/>
                    <a:pt x="7702" y="42700"/>
                  </a:cubicBezTo>
                  <a:cubicBezTo>
                    <a:pt x="7794" y="42576"/>
                    <a:pt x="7887" y="42453"/>
                    <a:pt x="7948" y="42330"/>
                  </a:cubicBezTo>
                  <a:cubicBezTo>
                    <a:pt x="7918" y="42207"/>
                    <a:pt x="7825" y="42145"/>
                    <a:pt x="7733" y="42114"/>
                  </a:cubicBezTo>
                  <a:lnTo>
                    <a:pt x="7733" y="42176"/>
                  </a:lnTo>
                  <a:cubicBezTo>
                    <a:pt x="7733" y="42238"/>
                    <a:pt x="7733" y="42268"/>
                    <a:pt x="7671" y="42268"/>
                  </a:cubicBezTo>
                  <a:lnTo>
                    <a:pt x="7640" y="42268"/>
                  </a:lnTo>
                  <a:cubicBezTo>
                    <a:pt x="7610" y="42268"/>
                    <a:pt x="7548" y="42238"/>
                    <a:pt x="7517" y="42207"/>
                  </a:cubicBezTo>
                  <a:cubicBezTo>
                    <a:pt x="6901" y="41929"/>
                    <a:pt x="6285" y="41621"/>
                    <a:pt x="5669" y="41344"/>
                  </a:cubicBezTo>
                  <a:cubicBezTo>
                    <a:pt x="5607" y="41313"/>
                    <a:pt x="5545" y="41252"/>
                    <a:pt x="5484" y="41221"/>
                  </a:cubicBezTo>
                  <a:lnTo>
                    <a:pt x="5515" y="41159"/>
                  </a:lnTo>
                  <a:lnTo>
                    <a:pt x="5545" y="41128"/>
                  </a:lnTo>
                  <a:cubicBezTo>
                    <a:pt x="5607" y="41159"/>
                    <a:pt x="5699" y="41190"/>
                    <a:pt x="5792" y="41221"/>
                  </a:cubicBezTo>
                  <a:cubicBezTo>
                    <a:pt x="6346" y="41498"/>
                    <a:pt x="6901" y="41775"/>
                    <a:pt x="7455" y="42053"/>
                  </a:cubicBezTo>
                  <a:cubicBezTo>
                    <a:pt x="7517" y="42084"/>
                    <a:pt x="7579" y="42114"/>
                    <a:pt x="7671" y="42114"/>
                  </a:cubicBezTo>
                  <a:lnTo>
                    <a:pt x="7733" y="42114"/>
                  </a:lnTo>
                  <a:cubicBezTo>
                    <a:pt x="7671" y="41960"/>
                    <a:pt x="7548" y="41899"/>
                    <a:pt x="7425" y="41837"/>
                  </a:cubicBezTo>
                  <a:cubicBezTo>
                    <a:pt x="6778" y="41529"/>
                    <a:pt x="6131" y="41221"/>
                    <a:pt x="5484" y="40913"/>
                  </a:cubicBezTo>
                  <a:cubicBezTo>
                    <a:pt x="5422" y="40882"/>
                    <a:pt x="5361" y="40820"/>
                    <a:pt x="5268" y="40820"/>
                  </a:cubicBezTo>
                  <a:cubicBezTo>
                    <a:pt x="5114" y="40820"/>
                    <a:pt x="5053" y="40697"/>
                    <a:pt x="4960" y="40636"/>
                  </a:cubicBezTo>
                  <a:lnTo>
                    <a:pt x="4960" y="40512"/>
                  </a:lnTo>
                  <a:cubicBezTo>
                    <a:pt x="5268" y="40266"/>
                    <a:pt x="5361" y="39927"/>
                    <a:pt x="5422" y="39557"/>
                  </a:cubicBezTo>
                  <a:cubicBezTo>
                    <a:pt x="5484" y="39218"/>
                    <a:pt x="5576" y="38910"/>
                    <a:pt x="5669" y="38572"/>
                  </a:cubicBezTo>
                  <a:cubicBezTo>
                    <a:pt x="5669" y="38510"/>
                    <a:pt x="5699" y="38448"/>
                    <a:pt x="5761" y="38356"/>
                  </a:cubicBezTo>
                  <a:cubicBezTo>
                    <a:pt x="6346" y="38695"/>
                    <a:pt x="6932" y="39064"/>
                    <a:pt x="7517" y="39372"/>
                  </a:cubicBezTo>
                  <a:lnTo>
                    <a:pt x="7640" y="39311"/>
                  </a:lnTo>
                  <a:cubicBezTo>
                    <a:pt x="7733" y="39188"/>
                    <a:pt x="7887" y="39095"/>
                    <a:pt x="7887" y="38941"/>
                  </a:cubicBezTo>
                  <a:cubicBezTo>
                    <a:pt x="7887" y="38756"/>
                    <a:pt x="7702" y="38664"/>
                    <a:pt x="7579" y="38541"/>
                  </a:cubicBezTo>
                  <a:cubicBezTo>
                    <a:pt x="7517" y="38448"/>
                    <a:pt x="7394" y="38417"/>
                    <a:pt x="7332" y="38356"/>
                  </a:cubicBezTo>
                  <a:cubicBezTo>
                    <a:pt x="6778" y="38017"/>
                    <a:pt x="6223" y="37709"/>
                    <a:pt x="5669" y="37370"/>
                  </a:cubicBezTo>
                  <a:cubicBezTo>
                    <a:pt x="5576" y="37308"/>
                    <a:pt x="5484" y="37247"/>
                    <a:pt x="5391" y="37154"/>
                  </a:cubicBezTo>
                  <a:cubicBezTo>
                    <a:pt x="5145" y="36908"/>
                    <a:pt x="4899" y="36631"/>
                    <a:pt x="4652" y="36353"/>
                  </a:cubicBezTo>
                  <a:cubicBezTo>
                    <a:pt x="4590" y="36292"/>
                    <a:pt x="4529" y="36199"/>
                    <a:pt x="4560" y="36107"/>
                  </a:cubicBezTo>
                  <a:cubicBezTo>
                    <a:pt x="4560" y="35984"/>
                    <a:pt x="4560" y="35860"/>
                    <a:pt x="4560" y="35737"/>
                  </a:cubicBezTo>
                  <a:lnTo>
                    <a:pt x="3759" y="35737"/>
                  </a:lnTo>
                  <a:cubicBezTo>
                    <a:pt x="3913" y="35953"/>
                    <a:pt x="4067" y="36169"/>
                    <a:pt x="4190" y="36353"/>
                  </a:cubicBezTo>
                  <a:cubicBezTo>
                    <a:pt x="4344" y="36600"/>
                    <a:pt x="4498" y="36815"/>
                    <a:pt x="4652" y="37031"/>
                  </a:cubicBezTo>
                  <a:cubicBezTo>
                    <a:pt x="4775" y="37124"/>
                    <a:pt x="4868" y="37247"/>
                    <a:pt x="4899" y="37401"/>
                  </a:cubicBezTo>
                  <a:lnTo>
                    <a:pt x="4929" y="37462"/>
                  </a:lnTo>
                  <a:lnTo>
                    <a:pt x="4868" y="37432"/>
                  </a:lnTo>
                  <a:cubicBezTo>
                    <a:pt x="4744" y="37339"/>
                    <a:pt x="4652" y="37247"/>
                    <a:pt x="4560" y="37124"/>
                  </a:cubicBezTo>
                  <a:cubicBezTo>
                    <a:pt x="4159" y="36661"/>
                    <a:pt x="3697" y="36230"/>
                    <a:pt x="3327" y="3573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a:off x="1288825" y="1760750"/>
              <a:ext cx="1510325" cy="2357550"/>
            </a:xfrm>
            <a:custGeom>
              <a:avLst/>
              <a:gdLst/>
              <a:ahLst/>
              <a:cxnLst/>
              <a:rect l="l" t="t" r="r" b="b"/>
              <a:pathLst>
                <a:path w="60413" h="94302" extrusionOk="0">
                  <a:moveTo>
                    <a:pt x="47073" y="186"/>
                  </a:moveTo>
                  <a:cubicBezTo>
                    <a:pt x="47443" y="186"/>
                    <a:pt x="47782" y="247"/>
                    <a:pt x="48152" y="340"/>
                  </a:cubicBezTo>
                  <a:cubicBezTo>
                    <a:pt x="48552" y="463"/>
                    <a:pt x="48922" y="678"/>
                    <a:pt x="49168" y="1048"/>
                  </a:cubicBezTo>
                  <a:cubicBezTo>
                    <a:pt x="49600" y="1603"/>
                    <a:pt x="49630" y="2188"/>
                    <a:pt x="49384" y="2835"/>
                  </a:cubicBezTo>
                  <a:cubicBezTo>
                    <a:pt x="49199" y="3328"/>
                    <a:pt x="48860" y="3728"/>
                    <a:pt x="48429" y="4067"/>
                  </a:cubicBezTo>
                  <a:cubicBezTo>
                    <a:pt x="47998" y="4437"/>
                    <a:pt x="47505" y="4714"/>
                    <a:pt x="47012" y="4930"/>
                  </a:cubicBezTo>
                  <a:cubicBezTo>
                    <a:pt x="46704" y="5084"/>
                    <a:pt x="46396" y="5145"/>
                    <a:pt x="46088" y="5176"/>
                  </a:cubicBezTo>
                  <a:lnTo>
                    <a:pt x="45934" y="5176"/>
                  </a:lnTo>
                  <a:cubicBezTo>
                    <a:pt x="45687" y="5176"/>
                    <a:pt x="45471" y="5115"/>
                    <a:pt x="45256" y="5022"/>
                  </a:cubicBezTo>
                  <a:cubicBezTo>
                    <a:pt x="45133" y="4961"/>
                    <a:pt x="45009" y="4868"/>
                    <a:pt x="44948" y="4745"/>
                  </a:cubicBezTo>
                  <a:cubicBezTo>
                    <a:pt x="44794" y="4560"/>
                    <a:pt x="44794" y="4283"/>
                    <a:pt x="44978" y="4129"/>
                  </a:cubicBezTo>
                  <a:cubicBezTo>
                    <a:pt x="45133" y="3944"/>
                    <a:pt x="45317" y="3790"/>
                    <a:pt x="45564" y="3698"/>
                  </a:cubicBezTo>
                  <a:cubicBezTo>
                    <a:pt x="45749" y="3636"/>
                    <a:pt x="45964" y="3543"/>
                    <a:pt x="46149" y="3451"/>
                  </a:cubicBezTo>
                  <a:lnTo>
                    <a:pt x="46211" y="3359"/>
                  </a:lnTo>
                  <a:lnTo>
                    <a:pt x="46118" y="3297"/>
                  </a:lnTo>
                  <a:lnTo>
                    <a:pt x="46026" y="3297"/>
                  </a:lnTo>
                  <a:cubicBezTo>
                    <a:pt x="45471" y="3297"/>
                    <a:pt x="44948" y="3328"/>
                    <a:pt x="44455" y="3513"/>
                  </a:cubicBezTo>
                  <a:cubicBezTo>
                    <a:pt x="44362" y="3543"/>
                    <a:pt x="44270" y="3543"/>
                    <a:pt x="44147" y="3574"/>
                  </a:cubicBezTo>
                  <a:cubicBezTo>
                    <a:pt x="44085" y="3574"/>
                    <a:pt x="44023" y="3482"/>
                    <a:pt x="44054" y="3420"/>
                  </a:cubicBezTo>
                  <a:lnTo>
                    <a:pt x="44085" y="3297"/>
                  </a:lnTo>
                  <a:cubicBezTo>
                    <a:pt x="44147" y="3112"/>
                    <a:pt x="44147" y="2927"/>
                    <a:pt x="43993" y="2773"/>
                  </a:cubicBezTo>
                  <a:cubicBezTo>
                    <a:pt x="43869" y="2650"/>
                    <a:pt x="43900" y="2558"/>
                    <a:pt x="44054" y="2496"/>
                  </a:cubicBezTo>
                  <a:cubicBezTo>
                    <a:pt x="44578" y="2280"/>
                    <a:pt x="45102" y="2034"/>
                    <a:pt x="45656" y="1880"/>
                  </a:cubicBezTo>
                  <a:cubicBezTo>
                    <a:pt x="45749" y="1849"/>
                    <a:pt x="45872" y="1818"/>
                    <a:pt x="45995" y="1757"/>
                  </a:cubicBezTo>
                  <a:lnTo>
                    <a:pt x="45841" y="1757"/>
                  </a:lnTo>
                  <a:cubicBezTo>
                    <a:pt x="45749" y="1757"/>
                    <a:pt x="45687" y="1757"/>
                    <a:pt x="45625" y="1787"/>
                  </a:cubicBezTo>
                  <a:cubicBezTo>
                    <a:pt x="45317" y="1849"/>
                    <a:pt x="45009" y="1911"/>
                    <a:pt x="44732" y="2003"/>
                  </a:cubicBezTo>
                  <a:cubicBezTo>
                    <a:pt x="44578" y="2065"/>
                    <a:pt x="44424" y="2065"/>
                    <a:pt x="44270" y="2065"/>
                  </a:cubicBezTo>
                  <a:cubicBezTo>
                    <a:pt x="44116" y="2065"/>
                    <a:pt x="44085" y="1972"/>
                    <a:pt x="44085" y="1818"/>
                  </a:cubicBezTo>
                  <a:cubicBezTo>
                    <a:pt x="44054" y="1664"/>
                    <a:pt x="44116" y="1510"/>
                    <a:pt x="44208" y="1387"/>
                  </a:cubicBezTo>
                  <a:cubicBezTo>
                    <a:pt x="44362" y="1202"/>
                    <a:pt x="44516" y="1017"/>
                    <a:pt x="44732" y="894"/>
                  </a:cubicBezTo>
                  <a:cubicBezTo>
                    <a:pt x="45163" y="555"/>
                    <a:pt x="45656" y="432"/>
                    <a:pt x="46180" y="309"/>
                  </a:cubicBezTo>
                  <a:cubicBezTo>
                    <a:pt x="46488" y="216"/>
                    <a:pt x="46765" y="186"/>
                    <a:pt x="47073" y="186"/>
                  </a:cubicBezTo>
                  <a:close/>
                  <a:moveTo>
                    <a:pt x="43500" y="2743"/>
                  </a:moveTo>
                  <a:cubicBezTo>
                    <a:pt x="43592" y="2773"/>
                    <a:pt x="43654" y="2804"/>
                    <a:pt x="43654" y="2927"/>
                  </a:cubicBezTo>
                  <a:cubicBezTo>
                    <a:pt x="43654" y="3143"/>
                    <a:pt x="43623" y="3359"/>
                    <a:pt x="43654" y="3543"/>
                  </a:cubicBezTo>
                  <a:cubicBezTo>
                    <a:pt x="43685" y="3975"/>
                    <a:pt x="43715" y="4406"/>
                    <a:pt x="43685" y="4807"/>
                  </a:cubicBezTo>
                  <a:cubicBezTo>
                    <a:pt x="43654" y="5238"/>
                    <a:pt x="43592" y="5638"/>
                    <a:pt x="43346" y="6008"/>
                  </a:cubicBezTo>
                  <a:cubicBezTo>
                    <a:pt x="43253" y="6162"/>
                    <a:pt x="43161" y="6316"/>
                    <a:pt x="42945" y="6347"/>
                  </a:cubicBezTo>
                  <a:cubicBezTo>
                    <a:pt x="42976" y="6162"/>
                    <a:pt x="43038" y="6008"/>
                    <a:pt x="43068" y="5854"/>
                  </a:cubicBezTo>
                  <a:cubicBezTo>
                    <a:pt x="43253" y="5392"/>
                    <a:pt x="43346" y="4899"/>
                    <a:pt x="43315" y="4375"/>
                  </a:cubicBezTo>
                  <a:cubicBezTo>
                    <a:pt x="43315" y="4036"/>
                    <a:pt x="43284" y="3667"/>
                    <a:pt x="43253" y="3328"/>
                  </a:cubicBezTo>
                  <a:cubicBezTo>
                    <a:pt x="43253" y="3174"/>
                    <a:pt x="43253" y="3051"/>
                    <a:pt x="43284" y="2897"/>
                  </a:cubicBezTo>
                  <a:cubicBezTo>
                    <a:pt x="43315" y="2804"/>
                    <a:pt x="43377" y="2743"/>
                    <a:pt x="43469" y="2743"/>
                  </a:cubicBezTo>
                  <a:close/>
                  <a:moveTo>
                    <a:pt x="35336" y="12909"/>
                  </a:moveTo>
                  <a:lnTo>
                    <a:pt x="35367" y="12970"/>
                  </a:lnTo>
                  <a:cubicBezTo>
                    <a:pt x="35367" y="13001"/>
                    <a:pt x="35367" y="13001"/>
                    <a:pt x="35367" y="13063"/>
                  </a:cubicBezTo>
                  <a:cubicBezTo>
                    <a:pt x="35336" y="13186"/>
                    <a:pt x="35305" y="13371"/>
                    <a:pt x="35243" y="13525"/>
                  </a:cubicBezTo>
                  <a:cubicBezTo>
                    <a:pt x="35243" y="13617"/>
                    <a:pt x="35151" y="13648"/>
                    <a:pt x="35089" y="13648"/>
                  </a:cubicBezTo>
                  <a:cubicBezTo>
                    <a:pt x="35028" y="13648"/>
                    <a:pt x="34997" y="13648"/>
                    <a:pt x="34966" y="13617"/>
                  </a:cubicBezTo>
                  <a:lnTo>
                    <a:pt x="34935" y="13556"/>
                  </a:lnTo>
                  <a:cubicBezTo>
                    <a:pt x="34997" y="13309"/>
                    <a:pt x="35028" y="13094"/>
                    <a:pt x="35243" y="12940"/>
                  </a:cubicBezTo>
                  <a:lnTo>
                    <a:pt x="35336" y="12909"/>
                  </a:lnTo>
                  <a:close/>
                  <a:moveTo>
                    <a:pt x="35089" y="13833"/>
                  </a:moveTo>
                  <a:cubicBezTo>
                    <a:pt x="35305" y="13833"/>
                    <a:pt x="35398" y="13987"/>
                    <a:pt x="35305" y="14172"/>
                  </a:cubicBezTo>
                  <a:lnTo>
                    <a:pt x="35213" y="14234"/>
                  </a:lnTo>
                  <a:cubicBezTo>
                    <a:pt x="35151" y="14264"/>
                    <a:pt x="35059" y="14264"/>
                    <a:pt x="34997" y="14264"/>
                  </a:cubicBezTo>
                  <a:lnTo>
                    <a:pt x="34874" y="14264"/>
                  </a:lnTo>
                  <a:cubicBezTo>
                    <a:pt x="34843" y="14203"/>
                    <a:pt x="34843" y="14141"/>
                    <a:pt x="34843" y="14080"/>
                  </a:cubicBezTo>
                  <a:cubicBezTo>
                    <a:pt x="34843" y="13864"/>
                    <a:pt x="34843" y="13833"/>
                    <a:pt x="34997" y="13833"/>
                  </a:cubicBezTo>
                  <a:close/>
                  <a:moveTo>
                    <a:pt x="36322" y="14449"/>
                  </a:moveTo>
                  <a:cubicBezTo>
                    <a:pt x="36414" y="14449"/>
                    <a:pt x="36537" y="14480"/>
                    <a:pt x="36630" y="14572"/>
                  </a:cubicBezTo>
                  <a:cubicBezTo>
                    <a:pt x="35613" y="14634"/>
                    <a:pt x="34627" y="14696"/>
                    <a:pt x="33611" y="14757"/>
                  </a:cubicBezTo>
                  <a:cubicBezTo>
                    <a:pt x="33734" y="14634"/>
                    <a:pt x="33857" y="14603"/>
                    <a:pt x="33950" y="14603"/>
                  </a:cubicBezTo>
                  <a:cubicBezTo>
                    <a:pt x="34412" y="14572"/>
                    <a:pt x="34843" y="14542"/>
                    <a:pt x="35305" y="14511"/>
                  </a:cubicBezTo>
                  <a:cubicBezTo>
                    <a:pt x="35582" y="14511"/>
                    <a:pt x="35890" y="14511"/>
                    <a:pt x="36168" y="14449"/>
                  </a:cubicBezTo>
                  <a:close/>
                  <a:moveTo>
                    <a:pt x="44732" y="14172"/>
                  </a:moveTo>
                  <a:cubicBezTo>
                    <a:pt x="44732" y="14572"/>
                    <a:pt x="44732" y="14572"/>
                    <a:pt x="44424" y="14665"/>
                  </a:cubicBezTo>
                  <a:cubicBezTo>
                    <a:pt x="44023" y="14819"/>
                    <a:pt x="43592" y="14911"/>
                    <a:pt x="43161" y="14973"/>
                  </a:cubicBezTo>
                  <a:cubicBezTo>
                    <a:pt x="42360" y="15127"/>
                    <a:pt x="41559" y="15219"/>
                    <a:pt x="40727" y="15312"/>
                  </a:cubicBezTo>
                  <a:cubicBezTo>
                    <a:pt x="40388" y="15343"/>
                    <a:pt x="40019" y="15373"/>
                    <a:pt x="39680" y="15435"/>
                  </a:cubicBezTo>
                  <a:cubicBezTo>
                    <a:pt x="39526" y="15435"/>
                    <a:pt x="39372" y="15466"/>
                    <a:pt x="39218" y="15466"/>
                  </a:cubicBezTo>
                  <a:cubicBezTo>
                    <a:pt x="38879" y="15466"/>
                    <a:pt x="38540" y="15404"/>
                    <a:pt x="38201" y="15343"/>
                  </a:cubicBezTo>
                  <a:cubicBezTo>
                    <a:pt x="38078" y="15312"/>
                    <a:pt x="37954" y="15281"/>
                    <a:pt x="37831" y="15281"/>
                  </a:cubicBezTo>
                  <a:cubicBezTo>
                    <a:pt x="37800" y="15281"/>
                    <a:pt x="37739" y="15281"/>
                    <a:pt x="37677" y="15312"/>
                  </a:cubicBezTo>
                  <a:cubicBezTo>
                    <a:pt x="37030" y="15373"/>
                    <a:pt x="36353" y="15435"/>
                    <a:pt x="35706" y="15497"/>
                  </a:cubicBezTo>
                  <a:cubicBezTo>
                    <a:pt x="35120" y="15527"/>
                    <a:pt x="34535" y="15558"/>
                    <a:pt x="33980" y="15589"/>
                  </a:cubicBezTo>
                  <a:lnTo>
                    <a:pt x="33950" y="15589"/>
                  </a:lnTo>
                  <a:cubicBezTo>
                    <a:pt x="33857" y="15589"/>
                    <a:pt x="33826" y="15558"/>
                    <a:pt x="33826" y="15466"/>
                  </a:cubicBezTo>
                  <a:cubicBezTo>
                    <a:pt x="33796" y="15250"/>
                    <a:pt x="33826" y="15219"/>
                    <a:pt x="34011" y="15189"/>
                  </a:cubicBezTo>
                  <a:cubicBezTo>
                    <a:pt x="34812" y="15127"/>
                    <a:pt x="35613" y="15035"/>
                    <a:pt x="36383" y="14973"/>
                  </a:cubicBezTo>
                  <a:cubicBezTo>
                    <a:pt x="36784" y="14911"/>
                    <a:pt x="37154" y="14881"/>
                    <a:pt x="37523" y="14850"/>
                  </a:cubicBezTo>
                  <a:cubicBezTo>
                    <a:pt x="37616" y="14819"/>
                    <a:pt x="37708" y="14819"/>
                    <a:pt x="37800" y="14819"/>
                  </a:cubicBezTo>
                  <a:cubicBezTo>
                    <a:pt x="38047" y="14819"/>
                    <a:pt x="38324" y="14881"/>
                    <a:pt x="38571" y="14911"/>
                  </a:cubicBezTo>
                  <a:cubicBezTo>
                    <a:pt x="38755" y="14973"/>
                    <a:pt x="38971" y="14973"/>
                    <a:pt x="39187" y="14973"/>
                  </a:cubicBezTo>
                  <a:lnTo>
                    <a:pt x="39587" y="14973"/>
                  </a:lnTo>
                  <a:cubicBezTo>
                    <a:pt x="39834" y="14942"/>
                    <a:pt x="40080" y="14911"/>
                    <a:pt x="40327" y="14881"/>
                  </a:cubicBezTo>
                  <a:cubicBezTo>
                    <a:pt x="41128" y="14788"/>
                    <a:pt x="41959" y="14696"/>
                    <a:pt x="42760" y="14572"/>
                  </a:cubicBezTo>
                  <a:cubicBezTo>
                    <a:pt x="43315" y="14511"/>
                    <a:pt x="43900" y="14388"/>
                    <a:pt x="44455" y="14234"/>
                  </a:cubicBezTo>
                  <a:cubicBezTo>
                    <a:pt x="44547" y="14203"/>
                    <a:pt x="44609" y="14203"/>
                    <a:pt x="44732" y="14172"/>
                  </a:cubicBezTo>
                  <a:close/>
                  <a:moveTo>
                    <a:pt x="33333" y="15373"/>
                  </a:moveTo>
                  <a:cubicBezTo>
                    <a:pt x="33549" y="15466"/>
                    <a:pt x="33549" y="15466"/>
                    <a:pt x="33518" y="15712"/>
                  </a:cubicBezTo>
                  <a:cubicBezTo>
                    <a:pt x="33364" y="15712"/>
                    <a:pt x="33272" y="15620"/>
                    <a:pt x="33241" y="15435"/>
                  </a:cubicBezTo>
                  <a:lnTo>
                    <a:pt x="33272" y="15373"/>
                  </a:lnTo>
                  <a:close/>
                  <a:moveTo>
                    <a:pt x="32810" y="15435"/>
                  </a:moveTo>
                  <a:cubicBezTo>
                    <a:pt x="32841" y="15435"/>
                    <a:pt x="32902" y="15466"/>
                    <a:pt x="32902" y="15527"/>
                  </a:cubicBezTo>
                  <a:cubicBezTo>
                    <a:pt x="32933" y="15620"/>
                    <a:pt x="32902" y="15712"/>
                    <a:pt x="32841" y="15712"/>
                  </a:cubicBezTo>
                  <a:lnTo>
                    <a:pt x="32810" y="15743"/>
                  </a:lnTo>
                  <a:cubicBezTo>
                    <a:pt x="32532" y="15774"/>
                    <a:pt x="32286" y="15805"/>
                    <a:pt x="32009" y="15836"/>
                  </a:cubicBezTo>
                  <a:lnTo>
                    <a:pt x="31916" y="15805"/>
                  </a:lnTo>
                  <a:lnTo>
                    <a:pt x="31855" y="15743"/>
                  </a:lnTo>
                  <a:lnTo>
                    <a:pt x="31886" y="15712"/>
                  </a:lnTo>
                  <a:lnTo>
                    <a:pt x="31947" y="15681"/>
                  </a:lnTo>
                  <a:cubicBezTo>
                    <a:pt x="32224" y="15589"/>
                    <a:pt x="32502" y="15527"/>
                    <a:pt x="32779" y="15435"/>
                  </a:cubicBezTo>
                  <a:close/>
                  <a:moveTo>
                    <a:pt x="36383" y="15805"/>
                  </a:moveTo>
                  <a:cubicBezTo>
                    <a:pt x="36630" y="15805"/>
                    <a:pt x="36661" y="15866"/>
                    <a:pt x="36599" y="16113"/>
                  </a:cubicBezTo>
                  <a:cubicBezTo>
                    <a:pt x="36568" y="16236"/>
                    <a:pt x="36537" y="16359"/>
                    <a:pt x="36476" y="16359"/>
                  </a:cubicBezTo>
                  <a:cubicBezTo>
                    <a:pt x="36414" y="16359"/>
                    <a:pt x="36353" y="16328"/>
                    <a:pt x="36260" y="16205"/>
                  </a:cubicBezTo>
                  <a:cubicBezTo>
                    <a:pt x="36137" y="16082"/>
                    <a:pt x="35983" y="16051"/>
                    <a:pt x="35829" y="16051"/>
                  </a:cubicBezTo>
                  <a:lnTo>
                    <a:pt x="35767" y="16051"/>
                  </a:lnTo>
                  <a:cubicBezTo>
                    <a:pt x="35305" y="16082"/>
                    <a:pt x="34874" y="16082"/>
                    <a:pt x="34412" y="16113"/>
                  </a:cubicBezTo>
                  <a:lnTo>
                    <a:pt x="34319" y="16113"/>
                  </a:lnTo>
                  <a:cubicBezTo>
                    <a:pt x="34134" y="16113"/>
                    <a:pt x="33980" y="16082"/>
                    <a:pt x="33826" y="16051"/>
                  </a:cubicBezTo>
                  <a:cubicBezTo>
                    <a:pt x="33765" y="16020"/>
                    <a:pt x="33734" y="15990"/>
                    <a:pt x="33734" y="15928"/>
                  </a:cubicBezTo>
                  <a:cubicBezTo>
                    <a:pt x="34504" y="15897"/>
                    <a:pt x="35305" y="15836"/>
                    <a:pt x="36106" y="15805"/>
                  </a:cubicBezTo>
                  <a:close/>
                  <a:moveTo>
                    <a:pt x="45564" y="15497"/>
                  </a:moveTo>
                  <a:lnTo>
                    <a:pt x="45564" y="15497"/>
                  </a:lnTo>
                  <a:cubicBezTo>
                    <a:pt x="45749" y="15897"/>
                    <a:pt x="45779" y="16482"/>
                    <a:pt x="45656" y="16975"/>
                  </a:cubicBezTo>
                  <a:cubicBezTo>
                    <a:pt x="45625" y="16760"/>
                    <a:pt x="45564" y="15681"/>
                    <a:pt x="45564" y="15497"/>
                  </a:cubicBezTo>
                  <a:close/>
                  <a:moveTo>
                    <a:pt x="38971" y="15959"/>
                  </a:moveTo>
                  <a:lnTo>
                    <a:pt x="39064" y="16020"/>
                  </a:lnTo>
                  <a:cubicBezTo>
                    <a:pt x="39064" y="16082"/>
                    <a:pt x="39094" y="16113"/>
                    <a:pt x="39094" y="16174"/>
                  </a:cubicBezTo>
                  <a:cubicBezTo>
                    <a:pt x="39094" y="16328"/>
                    <a:pt x="39094" y="16482"/>
                    <a:pt x="39094" y="16637"/>
                  </a:cubicBezTo>
                  <a:cubicBezTo>
                    <a:pt x="39094" y="17068"/>
                    <a:pt x="39064" y="17191"/>
                    <a:pt x="39033" y="17191"/>
                  </a:cubicBezTo>
                  <a:lnTo>
                    <a:pt x="39002" y="17191"/>
                  </a:lnTo>
                  <a:cubicBezTo>
                    <a:pt x="38879" y="17037"/>
                    <a:pt x="38971" y="16821"/>
                    <a:pt x="38940" y="16637"/>
                  </a:cubicBezTo>
                  <a:cubicBezTo>
                    <a:pt x="38910" y="16452"/>
                    <a:pt x="38940" y="16236"/>
                    <a:pt x="38940" y="16051"/>
                  </a:cubicBezTo>
                  <a:lnTo>
                    <a:pt x="38971" y="15959"/>
                  </a:lnTo>
                  <a:close/>
                  <a:moveTo>
                    <a:pt x="45009" y="15558"/>
                  </a:moveTo>
                  <a:cubicBezTo>
                    <a:pt x="45287" y="15558"/>
                    <a:pt x="45348" y="15651"/>
                    <a:pt x="45379" y="15897"/>
                  </a:cubicBezTo>
                  <a:cubicBezTo>
                    <a:pt x="45441" y="16205"/>
                    <a:pt x="45379" y="16513"/>
                    <a:pt x="45225" y="16791"/>
                  </a:cubicBezTo>
                  <a:cubicBezTo>
                    <a:pt x="45194" y="16852"/>
                    <a:pt x="45133" y="16914"/>
                    <a:pt x="45040" y="16914"/>
                  </a:cubicBezTo>
                  <a:cubicBezTo>
                    <a:pt x="44948" y="16914"/>
                    <a:pt x="44855" y="16945"/>
                    <a:pt x="44763" y="16975"/>
                  </a:cubicBezTo>
                  <a:cubicBezTo>
                    <a:pt x="44424" y="17006"/>
                    <a:pt x="44085" y="17037"/>
                    <a:pt x="43746" y="17037"/>
                  </a:cubicBezTo>
                  <a:cubicBezTo>
                    <a:pt x="42730" y="17099"/>
                    <a:pt x="41713" y="17129"/>
                    <a:pt x="40666" y="17129"/>
                  </a:cubicBezTo>
                  <a:cubicBezTo>
                    <a:pt x="40357" y="17160"/>
                    <a:pt x="40049" y="17160"/>
                    <a:pt x="39772" y="17314"/>
                  </a:cubicBezTo>
                  <a:cubicBezTo>
                    <a:pt x="39741" y="17345"/>
                    <a:pt x="39680" y="17376"/>
                    <a:pt x="39618" y="17376"/>
                  </a:cubicBezTo>
                  <a:cubicBezTo>
                    <a:pt x="39495" y="17376"/>
                    <a:pt x="39402" y="17283"/>
                    <a:pt x="39279" y="17253"/>
                  </a:cubicBezTo>
                  <a:cubicBezTo>
                    <a:pt x="39218" y="17253"/>
                    <a:pt x="39218" y="17191"/>
                    <a:pt x="39218" y="17129"/>
                  </a:cubicBezTo>
                  <a:cubicBezTo>
                    <a:pt x="39218" y="16945"/>
                    <a:pt x="39218" y="16760"/>
                    <a:pt x="39218" y="16575"/>
                  </a:cubicBezTo>
                  <a:cubicBezTo>
                    <a:pt x="39218" y="16390"/>
                    <a:pt x="39218" y="16205"/>
                    <a:pt x="39218" y="16020"/>
                  </a:cubicBezTo>
                  <a:cubicBezTo>
                    <a:pt x="39187" y="15928"/>
                    <a:pt x="39248" y="15897"/>
                    <a:pt x="39341" y="15897"/>
                  </a:cubicBezTo>
                  <a:lnTo>
                    <a:pt x="39803" y="15897"/>
                  </a:lnTo>
                  <a:cubicBezTo>
                    <a:pt x="40111" y="15866"/>
                    <a:pt x="40419" y="15836"/>
                    <a:pt x="40758" y="15805"/>
                  </a:cubicBezTo>
                  <a:cubicBezTo>
                    <a:pt x="41097" y="15774"/>
                    <a:pt x="41466" y="15712"/>
                    <a:pt x="41836" y="15681"/>
                  </a:cubicBezTo>
                  <a:cubicBezTo>
                    <a:pt x="42391" y="15651"/>
                    <a:pt x="42945" y="15589"/>
                    <a:pt x="43531" y="15589"/>
                  </a:cubicBezTo>
                  <a:lnTo>
                    <a:pt x="43623" y="15589"/>
                  </a:lnTo>
                  <a:cubicBezTo>
                    <a:pt x="44085" y="15589"/>
                    <a:pt x="44547" y="15558"/>
                    <a:pt x="45009" y="15558"/>
                  </a:cubicBezTo>
                  <a:close/>
                  <a:moveTo>
                    <a:pt x="37954" y="15805"/>
                  </a:moveTo>
                  <a:cubicBezTo>
                    <a:pt x="38879" y="15897"/>
                    <a:pt x="38663" y="15712"/>
                    <a:pt x="38725" y="16575"/>
                  </a:cubicBezTo>
                  <a:cubicBezTo>
                    <a:pt x="38755" y="16821"/>
                    <a:pt x="38725" y="17068"/>
                    <a:pt x="38725" y="17314"/>
                  </a:cubicBezTo>
                  <a:cubicBezTo>
                    <a:pt x="38725" y="17376"/>
                    <a:pt x="38663" y="17407"/>
                    <a:pt x="38601" y="17437"/>
                  </a:cubicBezTo>
                  <a:lnTo>
                    <a:pt x="38447" y="17437"/>
                  </a:lnTo>
                  <a:cubicBezTo>
                    <a:pt x="38355" y="17437"/>
                    <a:pt x="38263" y="17407"/>
                    <a:pt x="38139" y="17407"/>
                  </a:cubicBezTo>
                  <a:cubicBezTo>
                    <a:pt x="38047" y="17376"/>
                    <a:pt x="37985" y="17376"/>
                    <a:pt x="37893" y="17376"/>
                  </a:cubicBezTo>
                  <a:cubicBezTo>
                    <a:pt x="37800" y="17376"/>
                    <a:pt x="37708" y="17376"/>
                    <a:pt x="37616" y="17407"/>
                  </a:cubicBezTo>
                  <a:cubicBezTo>
                    <a:pt x="37492" y="17437"/>
                    <a:pt x="37369" y="17437"/>
                    <a:pt x="37215" y="17437"/>
                  </a:cubicBezTo>
                  <a:cubicBezTo>
                    <a:pt x="37123" y="17468"/>
                    <a:pt x="37061" y="17468"/>
                    <a:pt x="36999" y="17468"/>
                  </a:cubicBezTo>
                  <a:cubicBezTo>
                    <a:pt x="36845" y="17468"/>
                    <a:pt x="36876" y="17407"/>
                    <a:pt x="36876" y="17099"/>
                  </a:cubicBezTo>
                  <a:cubicBezTo>
                    <a:pt x="36876" y="17006"/>
                    <a:pt x="36876" y="16883"/>
                    <a:pt x="36876" y="16760"/>
                  </a:cubicBezTo>
                  <a:lnTo>
                    <a:pt x="36845" y="16760"/>
                  </a:lnTo>
                  <a:cubicBezTo>
                    <a:pt x="36845" y="16575"/>
                    <a:pt x="36845" y="16390"/>
                    <a:pt x="36845" y="16174"/>
                  </a:cubicBezTo>
                  <a:cubicBezTo>
                    <a:pt x="36845" y="16051"/>
                    <a:pt x="36907" y="15990"/>
                    <a:pt x="36999" y="15959"/>
                  </a:cubicBezTo>
                  <a:cubicBezTo>
                    <a:pt x="37277" y="15866"/>
                    <a:pt x="37523" y="15805"/>
                    <a:pt x="37800" y="15805"/>
                  </a:cubicBezTo>
                  <a:close/>
                  <a:moveTo>
                    <a:pt x="35120" y="17037"/>
                  </a:moveTo>
                  <a:cubicBezTo>
                    <a:pt x="35213" y="17037"/>
                    <a:pt x="35243" y="17099"/>
                    <a:pt x="35274" y="17160"/>
                  </a:cubicBezTo>
                  <a:cubicBezTo>
                    <a:pt x="35274" y="17253"/>
                    <a:pt x="35274" y="17345"/>
                    <a:pt x="35305" y="17437"/>
                  </a:cubicBezTo>
                  <a:cubicBezTo>
                    <a:pt x="35305" y="17776"/>
                    <a:pt x="35305" y="18146"/>
                    <a:pt x="35398" y="18547"/>
                  </a:cubicBezTo>
                  <a:cubicBezTo>
                    <a:pt x="35243" y="18516"/>
                    <a:pt x="35151" y="18516"/>
                    <a:pt x="35028" y="18516"/>
                  </a:cubicBezTo>
                  <a:cubicBezTo>
                    <a:pt x="34966" y="18454"/>
                    <a:pt x="34997" y="18362"/>
                    <a:pt x="34997" y="18300"/>
                  </a:cubicBezTo>
                  <a:cubicBezTo>
                    <a:pt x="34966" y="17930"/>
                    <a:pt x="34966" y="17561"/>
                    <a:pt x="34966" y="17191"/>
                  </a:cubicBezTo>
                  <a:cubicBezTo>
                    <a:pt x="34966" y="17099"/>
                    <a:pt x="34997" y="17068"/>
                    <a:pt x="35059" y="17068"/>
                  </a:cubicBezTo>
                  <a:cubicBezTo>
                    <a:pt x="35089" y="17037"/>
                    <a:pt x="35089" y="17037"/>
                    <a:pt x="35120" y="17037"/>
                  </a:cubicBezTo>
                  <a:close/>
                  <a:moveTo>
                    <a:pt x="37616" y="18639"/>
                  </a:moveTo>
                  <a:cubicBezTo>
                    <a:pt x="37677" y="18639"/>
                    <a:pt x="37708" y="18670"/>
                    <a:pt x="37708" y="18701"/>
                  </a:cubicBezTo>
                  <a:cubicBezTo>
                    <a:pt x="37708" y="18916"/>
                    <a:pt x="37739" y="19101"/>
                    <a:pt x="37739" y="19317"/>
                  </a:cubicBezTo>
                  <a:cubicBezTo>
                    <a:pt x="37708" y="19563"/>
                    <a:pt x="37554" y="19686"/>
                    <a:pt x="37338" y="19748"/>
                  </a:cubicBezTo>
                  <a:lnTo>
                    <a:pt x="36753" y="19748"/>
                  </a:lnTo>
                  <a:lnTo>
                    <a:pt x="36691" y="19686"/>
                  </a:lnTo>
                  <a:cubicBezTo>
                    <a:pt x="36661" y="19625"/>
                    <a:pt x="36722" y="19594"/>
                    <a:pt x="36784" y="19594"/>
                  </a:cubicBezTo>
                  <a:lnTo>
                    <a:pt x="37092" y="19594"/>
                  </a:lnTo>
                  <a:cubicBezTo>
                    <a:pt x="37184" y="19563"/>
                    <a:pt x="37277" y="19563"/>
                    <a:pt x="37308" y="19440"/>
                  </a:cubicBezTo>
                  <a:lnTo>
                    <a:pt x="37246" y="19409"/>
                  </a:lnTo>
                  <a:lnTo>
                    <a:pt x="37277" y="19378"/>
                  </a:lnTo>
                  <a:lnTo>
                    <a:pt x="37215" y="19409"/>
                  </a:lnTo>
                  <a:cubicBezTo>
                    <a:pt x="36999" y="19440"/>
                    <a:pt x="36845" y="19471"/>
                    <a:pt x="36753" y="19471"/>
                  </a:cubicBezTo>
                  <a:cubicBezTo>
                    <a:pt x="36507" y="19471"/>
                    <a:pt x="36414" y="19348"/>
                    <a:pt x="36137" y="19009"/>
                  </a:cubicBezTo>
                  <a:cubicBezTo>
                    <a:pt x="36198" y="18916"/>
                    <a:pt x="36229" y="18793"/>
                    <a:pt x="36322" y="18731"/>
                  </a:cubicBezTo>
                  <a:cubicBezTo>
                    <a:pt x="36507" y="18855"/>
                    <a:pt x="36537" y="18885"/>
                    <a:pt x="36661" y="18885"/>
                  </a:cubicBezTo>
                  <a:lnTo>
                    <a:pt x="36784" y="18885"/>
                  </a:lnTo>
                  <a:cubicBezTo>
                    <a:pt x="36907" y="18885"/>
                    <a:pt x="37030" y="18855"/>
                    <a:pt x="37154" y="18855"/>
                  </a:cubicBezTo>
                  <a:lnTo>
                    <a:pt x="37184" y="18855"/>
                  </a:lnTo>
                  <a:cubicBezTo>
                    <a:pt x="37246" y="18855"/>
                    <a:pt x="37308" y="18885"/>
                    <a:pt x="37308" y="18978"/>
                  </a:cubicBezTo>
                  <a:cubicBezTo>
                    <a:pt x="37308" y="19132"/>
                    <a:pt x="37338" y="19255"/>
                    <a:pt x="37277" y="19378"/>
                  </a:cubicBezTo>
                  <a:lnTo>
                    <a:pt x="37308" y="19440"/>
                  </a:lnTo>
                  <a:cubicBezTo>
                    <a:pt x="37492" y="19378"/>
                    <a:pt x="37523" y="19255"/>
                    <a:pt x="37523" y="19101"/>
                  </a:cubicBezTo>
                  <a:cubicBezTo>
                    <a:pt x="37523" y="18978"/>
                    <a:pt x="37523" y="18824"/>
                    <a:pt x="37523" y="18701"/>
                  </a:cubicBezTo>
                  <a:lnTo>
                    <a:pt x="37585" y="18639"/>
                  </a:lnTo>
                  <a:close/>
                  <a:moveTo>
                    <a:pt x="35182" y="18762"/>
                  </a:moveTo>
                  <a:cubicBezTo>
                    <a:pt x="35552" y="18762"/>
                    <a:pt x="35921" y="18916"/>
                    <a:pt x="36106" y="19378"/>
                  </a:cubicBezTo>
                  <a:cubicBezTo>
                    <a:pt x="36198" y="19563"/>
                    <a:pt x="36260" y="19779"/>
                    <a:pt x="36229" y="19964"/>
                  </a:cubicBezTo>
                  <a:cubicBezTo>
                    <a:pt x="36229" y="20303"/>
                    <a:pt x="36137" y="20611"/>
                    <a:pt x="36014" y="20888"/>
                  </a:cubicBezTo>
                  <a:cubicBezTo>
                    <a:pt x="35921" y="21042"/>
                    <a:pt x="35829" y="21134"/>
                    <a:pt x="35644" y="21134"/>
                  </a:cubicBezTo>
                  <a:cubicBezTo>
                    <a:pt x="35613" y="21165"/>
                    <a:pt x="35552" y="21165"/>
                    <a:pt x="35490" y="21165"/>
                  </a:cubicBezTo>
                  <a:cubicBezTo>
                    <a:pt x="34997" y="21165"/>
                    <a:pt x="34689" y="20734"/>
                    <a:pt x="34689" y="20272"/>
                  </a:cubicBezTo>
                  <a:cubicBezTo>
                    <a:pt x="34689" y="19994"/>
                    <a:pt x="34720" y="19779"/>
                    <a:pt x="34504" y="19594"/>
                  </a:cubicBezTo>
                  <a:lnTo>
                    <a:pt x="34473" y="19471"/>
                  </a:lnTo>
                  <a:cubicBezTo>
                    <a:pt x="34412" y="19132"/>
                    <a:pt x="34658" y="18793"/>
                    <a:pt x="34997" y="18762"/>
                  </a:cubicBezTo>
                  <a:close/>
                  <a:moveTo>
                    <a:pt x="46950" y="1"/>
                  </a:moveTo>
                  <a:cubicBezTo>
                    <a:pt x="46642" y="1"/>
                    <a:pt x="46365" y="31"/>
                    <a:pt x="46088" y="62"/>
                  </a:cubicBezTo>
                  <a:cubicBezTo>
                    <a:pt x="45379" y="155"/>
                    <a:pt x="44701" y="370"/>
                    <a:pt x="44054" y="648"/>
                  </a:cubicBezTo>
                  <a:cubicBezTo>
                    <a:pt x="42945" y="1171"/>
                    <a:pt x="41959" y="1849"/>
                    <a:pt x="41158" y="2804"/>
                  </a:cubicBezTo>
                  <a:cubicBezTo>
                    <a:pt x="40727" y="3328"/>
                    <a:pt x="40388" y="3882"/>
                    <a:pt x="40265" y="4529"/>
                  </a:cubicBezTo>
                  <a:cubicBezTo>
                    <a:pt x="40142" y="5115"/>
                    <a:pt x="40234" y="5669"/>
                    <a:pt x="40635" y="6131"/>
                  </a:cubicBezTo>
                  <a:cubicBezTo>
                    <a:pt x="40850" y="6439"/>
                    <a:pt x="41128" y="6655"/>
                    <a:pt x="41497" y="6809"/>
                  </a:cubicBezTo>
                  <a:cubicBezTo>
                    <a:pt x="41559" y="6840"/>
                    <a:pt x="41651" y="6871"/>
                    <a:pt x="41713" y="6932"/>
                  </a:cubicBezTo>
                  <a:cubicBezTo>
                    <a:pt x="41651" y="6994"/>
                    <a:pt x="41590" y="7056"/>
                    <a:pt x="41559" y="7086"/>
                  </a:cubicBezTo>
                  <a:cubicBezTo>
                    <a:pt x="40820" y="7672"/>
                    <a:pt x="40080" y="8288"/>
                    <a:pt x="39341" y="8873"/>
                  </a:cubicBezTo>
                  <a:cubicBezTo>
                    <a:pt x="38109" y="9859"/>
                    <a:pt x="36876" y="10876"/>
                    <a:pt x="35613" y="11861"/>
                  </a:cubicBezTo>
                  <a:cubicBezTo>
                    <a:pt x="35459" y="11985"/>
                    <a:pt x="35336" y="12108"/>
                    <a:pt x="35213" y="12262"/>
                  </a:cubicBezTo>
                  <a:cubicBezTo>
                    <a:pt x="34966" y="12632"/>
                    <a:pt x="34781" y="13001"/>
                    <a:pt x="34689" y="13402"/>
                  </a:cubicBezTo>
                  <a:cubicBezTo>
                    <a:pt x="34627" y="13556"/>
                    <a:pt x="34689" y="13741"/>
                    <a:pt x="34566" y="13833"/>
                  </a:cubicBezTo>
                  <a:cubicBezTo>
                    <a:pt x="34412" y="13956"/>
                    <a:pt x="34504" y="14141"/>
                    <a:pt x="34442" y="14264"/>
                  </a:cubicBezTo>
                  <a:cubicBezTo>
                    <a:pt x="34165" y="14295"/>
                    <a:pt x="33857" y="14326"/>
                    <a:pt x="33580" y="14357"/>
                  </a:cubicBezTo>
                  <a:cubicBezTo>
                    <a:pt x="33303" y="14388"/>
                    <a:pt x="33087" y="14542"/>
                    <a:pt x="32964" y="14788"/>
                  </a:cubicBezTo>
                  <a:cubicBezTo>
                    <a:pt x="32933" y="14881"/>
                    <a:pt x="32871" y="14973"/>
                    <a:pt x="32871" y="15065"/>
                  </a:cubicBezTo>
                  <a:cubicBezTo>
                    <a:pt x="32841" y="15281"/>
                    <a:pt x="32717" y="15312"/>
                    <a:pt x="32563" y="15373"/>
                  </a:cubicBezTo>
                  <a:cubicBezTo>
                    <a:pt x="32317" y="15404"/>
                    <a:pt x="32101" y="15466"/>
                    <a:pt x="31855" y="15527"/>
                  </a:cubicBezTo>
                  <a:cubicBezTo>
                    <a:pt x="31701" y="15589"/>
                    <a:pt x="31547" y="15651"/>
                    <a:pt x="31393" y="15651"/>
                  </a:cubicBezTo>
                  <a:cubicBezTo>
                    <a:pt x="30992" y="15712"/>
                    <a:pt x="30622" y="15743"/>
                    <a:pt x="30253" y="15774"/>
                  </a:cubicBezTo>
                  <a:lnTo>
                    <a:pt x="30253" y="15928"/>
                  </a:lnTo>
                  <a:cubicBezTo>
                    <a:pt x="30684" y="15866"/>
                    <a:pt x="31115" y="15836"/>
                    <a:pt x="31547" y="15774"/>
                  </a:cubicBezTo>
                  <a:lnTo>
                    <a:pt x="31670" y="15805"/>
                  </a:lnTo>
                  <a:lnTo>
                    <a:pt x="31670" y="15866"/>
                  </a:lnTo>
                  <a:cubicBezTo>
                    <a:pt x="31547" y="15928"/>
                    <a:pt x="31423" y="15959"/>
                    <a:pt x="31300" y="15959"/>
                  </a:cubicBezTo>
                  <a:cubicBezTo>
                    <a:pt x="30961" y="16020"/>
                    <a:pt x="30622" y="16051"/>
                    <a:pt x="30253" y="16082"/>
                  </a:cubicBezTo>
                  <a:lnTo>
                    <a:pt x="30253" y="16328"/>
                  </a:lnTo>
                  <a:cubicBezTo>
                    <a:pt x="30684" y="16298"/>
                    <a:pt x="31115" y="16236"/>
                    <a:pt x="31577" y="16205"/>
                  </a:cubicBezTo>
                  <a:lnTo>
                    <a:pt x="32563" y="16205"/>
                  </a:lnTo>
                  <a:lnTo>
                    <a:pt x="32625" y="16236"/>
                  </a:lnTo>
                  <a:cubicBezTo>
                    <a:pt x="32625" y="16298"/>
                    <a:pt x="32594" y="16298"/>
                    <a:pt x="32563" y="16328"/>
                  </a:cubicBezTo>
                  <a:cubicBezTo>
                    <a:pt x="32471" y="16328"/>
                    <a:pt x="32378" y="16359"/>
                    <a:pt x="32286" y="16359"/>
                  </a:cubicBezTo>
                  <a:cubicBezTo>
                    <a:pt x="31608" y="16359"/>
                    <a:pt x="30930" y="16482"/>
                    <a:pt x="30253" y="16637"/>
                  </a:cubicBezTo>
                  <a:lnTo>
                    <a:pt x="30253" y="16914"/>
                  </a:lnTo>
                  <a:cubicBezTo>
                    <a:pt x="30407" y="16852"/>
                    <a:pt x="30561" y="16821"/>
                    <a:pt x="30715" y="16791"/>
                  </a:cubicBezTo>
                  <a:cubicBezTo>
                    <a:pt x="31331" y="16637"/>
                    <a:pt x="31577" y="16575"/>
                    <a:pt x="32009" y="16575"/>
                  </a:cubicBezTo>
                  <a:cubicBezTo>
                    <a:pt x="32070" y="16575"/>
                    <a:pt x="32132" y="16575"/>
                    <a:pt x="32224" y="16606"/>
                  </a:cubicBezTo>
                  <a:cubicBezTo>
                    <a:pt x="32255" y="16667"/>
                    <a:pt x="32163" y="16698"/>
                    <a:pt x="32132" y="16760"/>
                  </a:cubicBezTo>
                  <a:cubicBezTo>
                    <a:pt x="32070" y="16852"/>
                    <a:pt x="31947" y="16914"/>
                    <a:pt x="31947" y="17068"/>
                  </a:cubicBezTo>
                  <a:cubicBezTo>
                    <a:pt x="31916" y="17160"/>
                    <a:pt x="31824" y="17191"/>
                    <a:pt x="31762" y="17253"/>
                  </a:cubicBezTo>
                  <a:cubicBezTo>
                    <a:pt x="31516" y="17376"/>
                    <a:pt x="31331" y="17530"/>
                    <a:pt x="31146" y="17715"/>
                  </a:cubicBezTo>
                  <a:cubicBezTo>
                    <a:pt x="31054" y="17807"/>
                    <a:pt x="30961" y="17869"/>
                    <a:pt x="30807" y="17900"/>
                  </a:cubicBezTo>
                  <a:cubicBezTo>
                    <a:pt x="30622" y="17930"/>
                    <a:pt x="30438" y="17992"/>
                    <a:pt x="30253" y="18023"/>
                  </a:cubicBezTo>
                  <a:lnTo>
                    <a:pt x="30253" y="18793"/>
                  </a:lnTo>
                  <a:cubicBezTo>
                    <a:pt x="30561" y="18701"/>
                    <a:pt x="30838" y="18639"/>
                    <a:pt x="31146" y="18577"/>
                  </a:cubicBezTo>
                  <a:cubicBezTo>
                    <a:pt x="31608" y="18454"/>
                    <a:pt x="32132" y="18454"/>
                    <a:pt x="32625" y="18423"/>
                  </a:cubicBezTo>
                  <a:cubicBezTo>
                    <a:pt x="32717" y="18423"/>
                    <a:pt x="32748" y="18454"/>
                    <a:pt x="32779" y="18547"/>
                  </a:cubicBezTo>
                  <a:cubicBezTo>
                    <a:pt x="32779" y="18608"/>
                    <a:pt x="32810" y="18670"/>
                    <a:pt x="32841" y="18731"/>
                  </a:cubicBezTo>
                  <a:cubicBezTo>
                    <a:pt x="32902" y="19039"/>
                    <a:pt x="33056" y="19255"/>
                    <a:pt x="33333" y="19348"/>
                  </a:cubicBezTo>
                  <a:lnTo>
                    <a:pt x="33395" y="19409"/>
                  </a:lnTo>
                  <a:cubicBezTo>
                    <a:pt x="33241" y="19656"/>
                    <a:pt x="33118" y="19933"/>
                    <a:pt x="33056" y="20210"/>
                  </a:cubicBezTo>
                  <a:cubicBezTo>
                    <a:pt x="32995" y="20364"/>
                    <a:pt x="32995" y="20518"/>
                    <a:pt x="32995" y="20672"/>
                  </a:cubicBezTo>
                  <a:cubicBezTo>
                    <a:pt x="32995" y="20765"/>
                    <a:pt x="32964" y="20795"/>
                    <a:pt x="32871" y="20826"/>
                  </a:cubicBezTo>
                  <a:cubicBezTo>
                    <a:pt x="32502" y="20950"/>
                    <a:pt x="32101" y="21042"/>
                    <a:pt x="31731" y="21165"/>
                  </a:cubicBezTo>
                  <a:cubicBezTo>
                    <a:pt x="31239" y="21319"/>
                    <a:pt x="30746" y="21504"/>
                    <a:pt x="30253" y="21689"/>
                  </a:cubicBezTo>
                  <a:lnTo>
                    <a:pt x="30253" y="21843"/>
                  </a:lnTo>
                  <a:cubicBezTo>
                    <a:pt x="30838" y="21627"/>
                    <a:pt x="31393" y="21442"/>
                    <a:pt x="31978" y="21258"/>
                  </a:cubicBezTo>
                  <a:cubicBezTo>
                    <a:pt x="32132" y="21196"/>
                    <a:pt x="32286" y="21165"/>
                    <a:pt x="32440" y="21104"/>
                  </a:cubicBezTo>
                  <a:cubicBezTo>
                    <a:pt x="32563" y="21042"/>
                    <a:pt x="32686" y="20980"/>
                    <a:pt x="32871" y="20980"/>
                  </a:cubicBezTo>
                  <a:lnTo>
                    <a:pt x="32995" y="20980"/>
                  </a:lnTo>
                  <a:cubicBezTo>
                    <a:pt x="32841" y="21104"/>
                    <a:pt x="32686" y="21165"/>
                    <a:pt x="32532" y="21196"/>
                  </a:cubicBezTo>
                  <a:cubicBezTo>
                    <a:pt x="31762" y="21473"/>
                    <a:pt x="31023" y="21750"/>
                    <a:pt x="30253" y="22028"/>
                  </a:cubicBezTo>
                  <a:lnTo>
                    <a:pt x="30253" y="22182"/>
                  </a:lnTo>
                  <a:cubicBezTo>
                    <a:pt x="30284" y="22182"/>
                    <a:pt x="30314" y="22182"/>
                    <a:pt x="30376" y="22151"/>
                  </a:cubicBezTo>
                  <a:cubicBezTo>
                    <a:pt x="31208" y="21843"/>
                    <a:pt x="32040" y="21566"/>
                    <a:pt x="32902" y="21319"/>
                  </a:cubicBezTo>
                  <a:cubicBezTo>
                    <a:pt x="32964" y="21288"/>
                    <a:pt x="33025" y="21288"/>
                    <a:pt x="33056" y="21288"/>
                  </a:cubicBezTo>
                  <a:cubicBezTo>
                    <a:pt x="33087" y="21288"/>
                    <a:pt x="33118" y="21319"/>
                    <a:pt x="33179" y="21442"/>
                  </a:cubicBezTo>
                  <a:cubicBezTo>
                    <a:pt x="33364" y="21750"/>
                    <a:pt x="33611" y="21966"/>
                    <a:pt x="33950" y="22120"/>
                  </a:cubicBezTo>
                  <a:cubicBezTo>
                    <a:pt x="34288" y="22305"/>
                    <a:pt x="34627" y="22428"/>
                    <a:pt x="35028" y="22490"/>
                  </a:cubicBezTo>
                  <a:cubicBezTo>
                    <a:pt x="35120" y="22521"/>
                    <a:pt x="35243" y="22521"/>
                    <a:pt x="35367" y="22521"/>
                  </a:cubicBezTo>
                  <a:cubicBezTo>
                    <a:pt x="35613" y="22521"/>
                    <a:pt x="35890" y="22459"/>
                    <a:pt x="36137" y="22367"/>
                  </a:cubicBezTo>
                  <a:cubicBezTo>
                    <a:pt x="36599" y="22151"/>
                    <a:pt x="36938" y="21812"/>
                    <a:pt x="37030" y="21319"/>
                  </a:cubicBezTo>
                  <a:cubicBezTo>
                    <a:pt x="37092" y="21042"/>
                    <a:pt x="37092" y="20765"/>
                    <a:pt x="37030" y="20518"/>
                  </a:cubicBezTo>
                  <a:cubicBezTo>
                    <a:pt x="36999" y="20364"/>
                    <a:pt x="36938" y="20210"/>
                    <a:pt x="36907" y="20087"/>
                  </a:cubicBezTo>
                  <a:cubicBezTo>
                    <a:pt x="36999" y="19994"/>
                    <a:pt x="37092" y="20025"/>
                    <a:pt x="37184" y="19994"/>
                  </a:cubicBezTo>
                  <a:cubicBezTo>
                    <a:pt x="37616" y="19902"/>
                    <a:pt x="37862" y="19625"/>
                    <a:pt x="37893" y="19163"/>
                  </a:cubicBezTo>
                  <a:cubicBezTo>
                    <a:pt x="37893" y="19101"/>
                    <a:pt x="37893" y="19039"/>
                    <a:pt x="37893" y="18947"/>
                  </a:cubicBezTo>
                  <a:cubicBezTo>
                    <a:pt x="37893" y="18885"/>
                    <a:pt x="37924" y="18824"/>
                    <a:pt x="37985" y="18824"/>
                  </a:cubicBezTo>
                  <a:cubicBezTo>
                    <a:pt x="38201" y="18793"/>
                    <a:pt x="38417" y="18793"/>
                    <a:pt x="38601" y="18762"/>
                  </a:cubicBezTo>
                  <a:cubicBezTo>
                    <a:pt x="38663" y="18762"/>
                    <a:pt x="38725" y="18762"/>
                    <a:pt x="38786" y="18701"/>
                  </a:cubicBezTo>
                  <a:cubicBezTo>
                    <a:pt x="38940" y="18485"/>
                    <a:pt x="39156" y="18393"/>
                    <a:pt x="39402" y="18331"/>
                  </a:cubicBezTo>
                  <a:cubicBezTo>
                    <a:pt x="39587" y="18269"/>
                    <a:pt x="39741" y="18208"/>
                    <a:pt x="39926" y="18208"/>
                  </a:cubicBezTo>
                  <a:lnTo>
                    <a:pt x="40850" y="18208"/>
                  </a:lnTo>
                  <a:cubicBezTo>
                    <a:pt x="41374" y="18208"/>
                    <a:pt x="41898" y="18208"/>
                    <a:pt x="42422" y="18177"/>
                  </a:cubicBezTo>
                  <a:cubicBezTo>
                    <a:pt x="43130" y="18146"/>
                    <a:pt x="43808" y="18054"/>
                    <a:pt x="44486" y="17992"/>
                  </a:cubicBezTo>
                  <a:cubicBezTo>
                    <a:pt x="44609" y="17992"/>
                    <a:pt x="44732" y="17961"/>
                    <a:pt x="44855" y="17961"/>
                  </a:cubicBezTo>
                  <a:cubicBezTo>
                    <a:pt x="45009" y="17961"/>
                    <a:pt x="45133" y="17992"/>
                    <a:pt x="45256" y="18054"/>
                  </a:cubicBezTo>
                  <a:cubicBezTo>
                    <a:pt x="45287" y="18084"/>
                    <a:pt x="45317" y="18084"/>
                    <a:pt x="45348" y="18084"/>
                  </a:cubicBezTo>
                  <a:cubicBezTo>
                    <a:pt x="45410" y="18084"/>
                    <a:pt x="45471" y="18054"/>
                    <a:pt x="45533" y="17992"/>
                  </a:cubicBezTo>
                  <a:cubicBezTo>
                    <a:pt x="45595" y="17900"/>
                    <a:pt x="45656" y="17838"/>
                    <a:pt x="45687" y="17746"/>
                  </a:cubicBezTo>
                  <a:cubicBezTo>
                    <a:pt x="45934" y="17006"/>
                    <a:pt x="45934" y="16267"/>
                    <a:pt x="45779" y="15527"/>
                  </a:cubicBezTo>
                  <a:cubicBezTo>
                    <a:pt x="45749" y="15404"/>
                    <a:pt x="45687" y="15312"/>
                    <a:pt x="45564" y="15219"/>
                  </a:cubicBezTo>
                  <a:cubicBezTo>
                    <a:pt x="45533" y="15189"/>
                    <a:pt x="45502" y="15158"/>
                    <a:pt x="45441" y="15158"/>
                  </a:cubicBezTo>
                  <a:cubicBezTo>
                    <a:pt x="45410" y="15158"/>
                    <a:pt x="45379" y="15189"/>
                    <a:pt x="45348" y="15189"/>
                  </a:cubicBezTo>
                  <a:cubicBezTo>
                    <a:pt x="45225" y="15281"/>
                    <a:pt x="45102" y="15312"/>
                    <a:pt x="44978" y="15343"/>
                  </a:cubicBezTo>
                  <a:lnTo>
                    <a:pt x="43531" y="15343"/>
                  </a:lnTo>
                  <a:cubicBezTo>
                    <a:pt x="43531" y="15281"/>
                    <a:pt x="43592" y="15281"/>
                    <a:pt x="43623" y="15281"/>
                  </a:cubicBezTo>
                  <a:cubicBezTo>
                    <a:pt x="44208" y="15158"/>
                    <a:pt x="44763" y="15035"/>
                    <a:pt x="45317" y="14819"/>
                  </a:cubicBezTo>
                  <a:cubicBezTo>
                    <a:pt x="45502" y="14757"/>
                    <a:pt x="45687" y="14665"/>
                    <a:pt x="45872" y="14572"/>
                  </a:cubicBezTo>
                  <a:cubicBezTo>
                    <a:pt x="46180" y="14357"/>
                    <a:pt x="46272" y="13987"/>
                    <a:pt x="46088" y="13648"/>
                  </a:cubicBezTo>
                  <a:cubicBezTo>
                    <a:pt x="46088" y="13648"/>
                    <a:pt x="46088" y="13617"/>
                    <a:pt x="46057" y="13617"/>
                  </a:cubicBezTo>
                  <a:cubicBezTo>
                    <a:pt x="46057" y="13617"/>
                    <a:pt x="46026" y="13648"/>
                    <a:pt x="46026" y="13648"/>
                  </a:cubicBezTo>
                  <a:lnTo>
                    <a:pt x="46026" y="13679"/>
                  </a:lnTo>
                  <a:lnTo>
                    <a:pt x="45995" y="13679"/>
                  </a:lnTo>
                  <a:cubicBezTo>
                    <a:pt x="45995" y="13833"/>
                    <a:pt x="45995" y="13987"/>
                    <a:pt x="45995" y="14141"/>
                  </a:cubicBezTo>
                  <a:lnTo>
                    <a:pt x="45964" y="14172"/>
                  </a:lnTo>
                  <a:lnTo>
                    <a:pt x="45903" y="14141"/>
                  </a:lnTo>
                  <a:cubicBezTo>
                    <a:pt x="45810" y="14018"/>
                    <a:pt x="45841" y="13864"/>
                    <a:pt x="45841" y="13741"/>
                  </a:cubicBezTo>
                  <a:cubicBezTo>
                    <a:pt x="45872" y="13679"/>
                    <a:pt x="45964" y="13710"/>
                    <a:pt x="45995" y="13679"/>
                  </a:cubicBezTo>
                  <a:lnTo>
                    <a:pt x="45995" y="13648"/>
                  </a:lnTo>
                  <a:lnTo>
                    <a:pt x="46026" y="13648"/>
                  </a:lnTo>
                  <a:lnTo>
                    <a:pt x="46026" y="13617"/>
                  </a:lnTo>
                  <a:cubicBezTo>
                    <a:pt x="46026" y="13556"/>
                    <a:pt x="45964" y="13525"/>
                    <a:pt x="45934" y="13525"/>
                  </a:cubicBezTo>
                  <a:lnTo>
                    <a:pt x="45903" y="13525"/>
                  </a:lnTo>
                  <a:cubicBezTo>
                    <a:pt x="45810" y="13556"/>
                    <a:pt x="45687" y="13617"/>
                    <a:pt x="45595" y="13679"/>
                  </a:cubicBezTo>
                  <a:cubicBezTo>
                    <a:pt x="45287" y="13833"/>
                    <a:pt x="44978" y="13956"/>
                    <a:pt x="44670" y="14018"/>
                  </a:cubicBezTo>
                  <a:cubicBezTo>
                    <a:pt x="43993" y="14203"/>
                    <a:pt x="43284" y="14357"/>
                    <a:pt x="42606" y="14449"/>
                  </a:cubicBezTo>
                  <a:cubicBezTo>
                    <a:pt x="42144" y="14511"/>
                    <a:pt x="41713" y="14572"/>
                    <a:pt x="41251" y="14603"/>
                  </a:cubicBezTo>
                  <a:cubicBezTo>
                    <a:pt x="40666" y="14696"/>
                    <a:pt x="40080" y="14757"/>
                    <a:pt x="39495" y="14819"/>
                  </a:cubicBezTo>
                  <a:cubicBezTo>
                    <a:pt x="39402" y="14819"/>
                    <a:pt x="39279" y="14850"/>
                    <a:pt x="39156" y="14850"/>
                  </a:cubicBezTo>
                  <a:cubicBezTo>
                    <a:pt x="38971" y="14850"/>
                    <a:pt x="38786" y="14819"/>
                    <a:pt x="38601" y="14757"/>
                  </a:cubicBezTo>
                  <a:cubicBezTo>
                    <a:pt x="38324" y="14696"/>
                    <a:pt x="38078" y="14665"/>
                    <a:pt x="37800" y="14665"/>
                  </a:cubicBezTo>
                  <a:cubicBezTo>
                    <a:pt x="37616" y="14665"/>
                    <a:pt x="37431" y="14696"/>
                    <a:pt x="37215" y="14726"/>
                  </a:cubicBezTo>
                  <a:cubicBezTo>
                    <a:pt x="37184" y="14726"/>
                    <a:pt x="37123" y="14757"/>
                    <a:pt x="37061" y="14757"/>
                  </a:cubicBezTo>
                  <a:cubicBezTo>
                    <a:pt x="37030" y="14757"/>
                    <a:pt x="36969" y="14726"/>
                    <a:pt x="36938" y="14726"/>
                  </a:cubicBezTo>
                  <a:lnTo>
                    <a:pt x="36876" y="14603"/>
                  </a:lnTo>
                  <a:cubicBezTo>
                    <a:pt x="36784" y="14326"/>
                    <a:pt x="36599" y="14203"/>
                    <a:pt x="36322" y="14203"/>
                  </a:cubicBezTo>
                  <a:lnTo>
                    <a:pt x="35582" y="14203"/>
                  </a:lnTo>
                  <a:cubicBezTo>
                    <a:pt x="35521" y="14203"/>
                    <a:pt x="35490" y="14172"/>
                    <a:pt x="35459" y="14110"/>
                  </a:cubicBezTo>
                  <a:cubicBezTo>
                    <a:pt x="35459" y="13987"/>
                    <a:pt x="35459" y="13864"/>
                    <a:pt x="35398" y="13771"/>
                  </a:cubicBezTo>
                  <a:cubicBezTo>
                    <a:pt x="35367" y="13741"/>
                    <a:pt x="35398" y="13679"/>
                    <a:pt x="35398" y="13617"/>
                  </a:cubicBezTo>
                  <a:cubicBezTo>
                    <a:pt x="35521" y="13155"/>
                    <a:pt x="35706" y="12724"/>
                    <a:pt x="36106" y="12416"/>
                  </a:cubicBezTo>
                  <a:cubicBezTo>
                    <a:pt x="37061" y="11677"/>
                    <a:pt x="38016" y="10906"/>
                    <a:pt x="38940" y="10136"/>
                  </a:cubicBezTo>
                  <a:cubicBezTo>
                    <a:pt x="40142" y="9181"/>
                    <a:pt x="41343" y="8257"/>
                    <a:pt x="42545" y="7302"/>
                  </a:cubicBezTo>
                  <a:cubicBezTo>
                    <a:pt x="42699" y="7179"/>
                    <a:pt x="42853" y="7086"/>
                    <a:pt x="43038" y="7086"/>
                  </a:cubicBezTo>
                  <a:lnTo>
                    <a:pt x="43068" y="7086"/>
                  </a:lnTo>
                  <a:cubicBezTo>
                    <a:pt x="43346" y="7086"/>
                    <a:pt x="43623" y="7056"/>
                    <a:pt x="43900" y="7025"/>
                  </a:cubicBezTo>
                  <a:cubicBezTo>
                    <a:pt x="44701" y="6871"/>
                    <a:pt x="45441" y="6624"/>
                    <a:pt x="46180" y="6255"/>
                  </a:cubicBezTo>
                  <a:cubicBezTo>
                    <a:pt x="47166" y="5762"/>
                    <a:pt x="48028" y="5115"/>
                    <a:pt x="48737" y="4283"/>
                  </a:cubicBezTo>
                  <a:cubicBezTo>
                    <a:pt x="49107" y="3882"/>
                    <a:pt x="49384" y="3420"/>
                    <a:pt x="49569" y="2897"/>
                  </a:cubicBezTo>
                  <a:cubicBezTo>
                    <a:pt x="49815" y="2157"/>
                    <a:pt x="49754" y="1479"/>
                    <a:pt x="49230" y="894"/>
                  </a:cubicBezTo>
                  <a:cubicBezTo>
                    <a:pt x="48953" y="555"/>
                    <a:pt x="48583" y="340"/>
                    <a:pt x="48182" y="216"/>
                  </a:cubicBezTo>
                  <a:cubicBezTo>
                    <a:pt x="47782" y="62"/>
                    <a:pt x="47351" y="1"/>
                    <a:pt x="46950" y="1"/>
                  </a:cubicBezTo>
                  <a:close/>
                  <a:moveTo>
                    <a:pt x="38232" y="38848"/>
                  </a:moveTo>
                  <a:cubicBezTo>
                    <a:pt x="38293" y="38848"/>
                    <a:pt x="38324" y="38910"/>
                    <a:pt x="38386" y="38941"/>
                  </a:cubicBezTo>
                  <a:lnTo>
                    <a:pt x="38324" y="39002"/>
                  </a:lnTo>
                  <a:cubicBezTo>
                    <a:pt x="38263" y="39002"/>
                    <a:pt x="38170" y="38941"/>
                    <a:pt x="38170" y="38879"/>
                  </a:cubicBezTo>
                  <a:lnTo>
                    <a:pt x="38232" y="38848"/>
                  </a:lnTo>
                  <a:close/>
                  <a:moveTo>
                    <a:pt x="44670" y="38818"/>
                  </a:moveTo>
                  <a:cubicBezTo>
                    <a:pt x="44855" y="38848"/>
                    <a:pt x="44948" y="38910"/>
                    <a:pt x="45133" y="39095"/>
                  </a:cubicBezTo>
                  <a:cubicBezTo>
                    <a:pt x="45287" y="39218"/>
                    <a:pt x="45441" y="39341"/>
                    <a:pt x="45471" y="39526"/>
                  </a:cubicBezTo>
                  <a:lnTo>
                    <a:pt x="45441" y="39526"/>
                  </a:lnTo>
                  <a:cubicBezTo>
                    <a:pt x="45194" y="39311"/>
                    <a:pt x="44917" y="39064"/>
                    <a:pt x="44670" y="38818"/>
                  </a:cubicBezTo>
                  <a:close/>
                  <a:moveTo>
                    <a:pt x="45471" y="39557"/>
                  </a:moveTo>
                  <a:lnTo>
                    <a:pt x="45533" y="39588"/>
                  </a:lnTo>
                  <a:lnTo>
                    <a:pt x="45502" y="39649"/>
                  </a:lnTo>
                  <a:lnTo>
                    <a:pt x="45471" y="39619"/>
                  </a:lnTo>
                  <a:lnTo>
                    <a:pt x="45471" y="39557"/>
                  </a:lnTo>
                  <a:close/>
                  <a:moveTo>
                    <a:pt x="45656" y="40758"/>
                  </a:moveTo>
                  <a:lnTo>
                    <a:pt x="45687" y="40789"/>
                  </a:lnTo>
                  <a:lnTo>
                    <a:pt x="45687" y="40851"/>
                  </a:lnTo>
                  <a:cubicBezTo>
                    <a:pt x="45656" y="40851"/>
                    <a:pt x="45625" y="40820"/>
                    <a:pt x="45625" y="40789"/>
                  </a:cubicBezTo>
                  <a:lnTo>
                    <a:pt x="45656" y="40758"/>
                  </a:lnTo>
                  <a:close/>
                  <a:moveTo>
                    <a:pt x="38817" y="39619"/>
                  </a:moveTo>
                  <a:cubicBezTo>
                    <a:pt x="38910" y="39619"/>
                    <a:pt x="38940" y="39680"/>
                    <a:pt x="39002" y="39742"/>
                  </a:cubicBezTo>
                  <a:cubicBezTo>
                    <a:pt x="39248" y="40081"/>
                    <a:pt x="39526" y="40420"/>
                    <a:pt x="39526" y="40913"/>
                  </a:cubicBezTo>
                  <a:cubicBezTo>
                    <a:pt x="39433" y="40851"/>
                    <a:pt x="39402" y="40789"/>
                    <a:pt x="39372" y="40728"/>
                  </a:cubicBezTo>
                  <a:cubicBezTo>
                    <a:pt x="39156" y="40358"/>
                    <a:pt x="38971" y="40019"/>
                    <a:pt x="38755" y="39649"/>
                  </a:cubicBezTo>
                  <a:cubicBezTo>
                    <a:pt x="38786" y="39619"/>
                    <a:pt x="38786" y="39619"/>
                    <a:pt x="38817" y="39619"/>
                  </a:cubicBezTo>
                  <a:close/>
                  <a:moveTo>
                    <a:pt x="45718" y="40851"/>
                  </a:moveTo>
                  <a:lnTo>
                    <a:pt x="45749" y="40943"/>
                  </a:lnTo>
                  <a:lnTo>
                    <a:pt x="45749" y="41005"/>
                  </a:lnTo>
                  <a:lnTo>
                    <a:pt x="45718" y="40943"/>
                  </a:lnTo>
                  <a:lnTo>
                    <a:pt x="45718" y="40851"/>
                  </a:lnTo>
                  <a:close/>
                  <a:moveTo>
                    <a:pt x="45810" y="41221"/>
                  </a:moveTo>
                  <a:lnTo>
                    <a:pt x="45841" y="41282"/>
                  </a:lnTo>
                  <a:lnTo>
                    <a:pt x="45810" y="41344"/>
                  </a:lnTo>
                  <a:lnTo>
                    <a:pt x="45779" y="41282"/>
                  </a:lnTo>
                  <a:lnTo>
                    <a:pt x="45810" y="41221"/>
                  </a:lnTo>
                  <a:close/>
                  <a:moveTo>
                    <a:pt x="45903" y="41498"/>
                  </a:moveTo>
                  <a:lnTo>
                    <a:pt x="45934" y="41590"/>
                  </a:lnTo>
                  <a:lnTo>
                    <a:pt x="45903" y="41621"/>
                  </a:lnTo>
                  <a:lnTo>
                    <a:pt x="45872" y="41621"/>
                  </a:lnTo>
                  <a:lnTo>
                    <a:pt x="45872" y="41529"/>
                  </a:lnTo>
                  <a:lnTo>
                    <a:pt x="45903" y="41498"/>
                  </a:lnTo>
                  <a:close/>
                  <a:moveTo>
                    <a:pt x="33025" y="41097"/>
                  </a:moveTo>
                  <a:cubicBezTo>
                    <a:pt x="33025" y="41097"/>
                    <a:pt x="33056" y="41097"/>
                    <a:pt x="33087" y="41128"/>
                  </a:cubicBezTo>
                  <a:cubicBezTo>
                    <a:pt x="33179" y="41128"/>
                    <a:pt x="33272" y="41159"/>
                    <a:pt x="33272" y="41282"/>
                  </a:cubicBezTo>
                  <a:cubicBezTo>
                    <a:pt x="33272" y="41344"/>
                    <a:pt x="33303" y="41405"/>
                    <a:pt x="33333" y="41498"/>
                  </a:cubicBezTo>
                  <a:cubicBezTo>
                    <a:pt x="33364" y="41744"/>
                    <a:pt x="33333" y="41806"/>
                    <a:pt x="33241" y="41806"/>
                  </a:cubicBezTo>
                  <a:cubicBezTo>
                    <a:pt x="33179" y="41806"/>
                    <a:pt x="33149" y="41806"/>
                    <a:pt x="33087" y="41775"/>
                  </a:cubicBezTo>
                  <a:lnTo>
                    <a:pt x="32841" y="41775"/>
                  </a:lnTo>
                  <a:cubicBezTo>
                    <a:pt x="32779" y="41744"/>
                    <a:pt x="32717" y="41714"/>
                    <a:pt x="32748" y="41652"/>
                  </a:cubicBezTo>
                  <a:cubicBezTo>
                    <a:pt x="32779" y="41529"/>
                    <a:pt x="32779" y="41436"/>
                    <a:pt x="32717" y="41344"/>
                  </a:cubicBezTo>
                  <a:cubicBezTo>
                    <a:pt x="32656" y="41282"/>
                    <a:pt x="32686" y="41251"/>
                    <a:pt x="32748" y="41190"/>
                  </a:cubicBezTo>
                  <a:cubicBezTo>
                    <a:pt x="32810" y="41128"/>
                    <a:pt x="32902" y="41097"/>
                    <a:pt x="33025" y="41097"/>
                  </a:cubicBezTo>
                  <a:close/>
                  <a:moveTo>
                    <a:pt x="45964" y="41837"/>
                  </a:moveTo>
                  <a:lnTo>
                    <a:pt x="45995" y="41898"/>
                  </a:lnTo>
                  <a:lnTo>
                    <a:pt x="45964" y="41929"/>
                  </a:lnTo>
                  <a:lnTo>
                    <a:pt x="45964" y="41898"/>
                  </a:lnTo>
                  <a:lnTo>
                    <a:pt x="45964" y="41837"/>
                  </a:lnTo>
                  <a:close/>
                  <a:moveTo>
                    <a:pt x="43839" y="39126"/>
                  </a:moveTo>
                  <a:cubicBezTo>
                    <a:pt x="44054" y="39126"/>
                    <a:pt x="44270" y="39187"/>
                    <a:pt x="44393" y="39249"/>
                  </a:cubicBezTo>
                  <a:cubicBezTo>
                    <a:pt x="44455" y="39311"/>
                    <a:pt x="44486" y="39372"/>
                    <a:pt x="44547" y="39434"/>
                  </a:cubicBezTo>
                  <a:cubicBezTo>
                    <a:pt x="44794" y="39803"/>
                    <a:pt x="44978" y="40204"/>
                    <a:pt x="45009" y="40666"/>
                  </a:cubicBezTo>
                  <a:cubicBezTo>
                    <a:pt x="45009" y="40820"/>
                    <a:pt x="45040" y="40943"/>
                    <a:pt x="45040" y="41128"/>
                  </a:cubicBezTo>
                  <a:cubicBezTo>
                    <a:pt x="45040" y="41282"/>
                    <a:pt x="45009" y="41467"/>
                    <a:pt x="45009" y="41621"/>
                  </a:cubicBezTo>
                  <a:cubicBezTo>
                    <a:pt x="45009" y="41775"/>
                    <a:pt x="44948" y="41929"/>
                    <a:pt x="44855" y="42052"/>
                  </a:cubicBezTo>
                  <a:cubicBezTo>
                    <a:pt x="44794" y="42145"/>
                    <a:pt x="44763" y="42206"/>
                    <a:pt x="44640" y="42206"/>
                  </a:cubicBezTo>
                  <a:cubicBezTo>
                    <a:pt x="44609" y="42206"/>
                    <a:pt x="44578" y="42206"/>
                    <a:pt x="44516" y="42176"/>
                  </a:cubicBezTo>
                  <a:cubicBezTo>
                    <a:pt x="44301" y="42083"/>
                    <a:pt x="44116" y="42022"/>
                    <a:pt x="43962" y="41837"/>
                  </a:cubicBezTo>
                  <a:cubicBezTo>
                    <a:pt x="43900" y="41775"/>
                    <a:pt x="43839" y="41744"/>
                    <a:pt x="43746" y="41683"/>
                  </a:cubicBezTo>
                  <a:cubicBezTo>
                    <a:pt x="43685" y="41621"/>
                    <a:pt x="43592" y="41559"/>
                    <a:pt x="43500" y="41498"/>
                  </a:cubicBezTo>
                  <a:cubicBezTo>
                    <a:pt x="43346" y="41313"/>
                    <a:pt x="43161" y="41097"/>
                    <a:pt x="42976" y="40913"/>
                  </a:cubicBezTo>
                  <a:cubicBezTo>
                    <a:pt x="42730" y="40666"/>
                    <a:pt x="42668" y="40327"/>
                    <a:pt x="42760" y="39988"/>
                  </a:cubicBezTo>
                  <a:cubicBezTo>
                    <a:pt x="42822" y="39680"/>
                    <a:pt x="43007" y="39465"/>
                    <a:pt x="43253" y="39280"/>
                  </a:cubicBezTo>
                  <a:cubicBezTo>
                    <a:pt x="43377" y="39187"/>
                    <a:pt x="43592" y="39126"/>
                    <a:pt x="43839" y="39126"/>
                  </a:cubicBezTo>
                  <a:close/>
                  <a:moveTo>
                    <a:pt x="32933" y="41929"/>
                  </a:moveTo>
                  <a:cubicBezTo>
                    <a:pt x="33149" y="41960"/>
                    <a:pt x="33364" y="41991"/>
                    <a:pt x="33580" y="42022"/>
                  </a:cubicBezTo>
                  <a:cubicBezTo>
                    <a:pt x="33672" y="42022"/>
                    <a:pt x="33734" y="42206"/>
                    <a:pt x="33703" y="42330"/>
                  </a:cubicBezTo>
                  <a:lnTo>
                    <a:pt x="33611" y="42360"/>
                  </a:lnTo>
                  <a:cubicBezTo>
                    <a:pt x="33457" y="42360"/>
                    <a:pt x="33333" y="42330"/>
                    <a:pt x="33210" y="42330"/>
                  </a:cubicBezTo>
                  <a:lnTo>
                    <a:pt x="32964" y="42330"/>
                  </a:lnTo>
                  <a:cubicBezTo>
                    <a:pt x="32902" y="42330"/>
                    <a:pt x="32779" y="42206"/>
                    <a:pt x="32779" y="42114"/>
                  </a:cubicBezTo>
                  <a:cubicBezTo>
                    <a:pt x="32748" y="42052"/>
                    <a:pt x="32810" y="42022"/>
                    <a:pt x="32841" y="41960"/>
                  </a:cubicBezTo>
                  <a:lnTo>
                    <a:pt x="32933" y="41929"/>
                  </a:lnTo>
                  <a:close/>
                  <a:moveTo>
                    <a:pt x="35829" y="39372"/>
                  </a:moveTo>
                  <a:cubicBezTo>
                    <a:pt x="35921" y="39372"/>
                    <a:pt x="36014" y="39465"/>
                    <a:pt x="36075" y="39619"/>
                  </a:cubicBezTo>
                  <a:cubicBezTo>
                    <a:pt x="36229" y="39927"/>
                    <a:pt x="36229" y="40235"/>
                    <a:pt x="36229" y="40543"/>
                  </a:cubicBezTo>
                  <a:cubicBezTo>
                    <a:pt x="36229" y="40666"/>
                    <a:pt x="36106" y="40789"/>
                    <a:pt x="36291" y="40882"/>
                  </a:cubicBezTo>
                  <a:lnTo>
                    <a:pt x="36322" y="40974"/>
                  </a:lnTo>
                  <a:cubicBezTo>
                    <a:pt x="36353" y="41806"/>
                    <a:pt x="36383" y="42638"/>
                    <a:pt x="36414" y="43470"/>
                  </a:cubicBezTo>
                  <a:lnTo>
                    <a:pt x="36383" y="43531"/>
                  </a:lnTo>
                  <a:lnTo>
                    <a:pt x="35706" y="43531"/>
                  </a:lnTo>
                  <a:cubicBezTo>
                    <a:pt x="35675" y="43531"/>
                    <a:pt x="35613" y="43531"/>
                    <a:pt x="35582" y="43562"/>
                  </a:cubicBezTo>
                  <a:lnTo>
                    <a:pt x="35428" y="43562"/>
                  </a:lnTo>
                  <a:cubicBezTo>
                    <a:pt x="35398" y="43562"/>
                    <a:pt x="35336" y="43562"/>
                    <a:pt x="35305" y="43531"/>
                  </a:cubicBezTo>
                  <a:cubicBezTo>
                    <a:pt x="35182" y="43408"/>
                    <a:pt x="35243" y="43223"/>
                    <a:pt x="35243" y="43069"/>
                  </a:cubicBezTo>
                  <a:cubicBezTo>
                    <a:pt x="35213" y="42484"/>
                    <a:pt x="35182" y="41868"/>
                    <a:pt x="35151" y="41282"/>
                  </a:cubicBezTo>
                  <a:cubicBezTo>
                    <a:pt x="35151" y="41128"/>
                    <a:pt x="35120" y="40974"/>
                    <a:pt x="35213" y="40820"/>
                  </a:cubicBezTo>
                  <a:cubicBezTo>
                    <a:pt x="35243" y="40789"/>
                    <a:pt x="35213" y="40728"/>
                    <a:pt x="35182" y="40697"/>
                  </a:cubicBezTo>
                  <a:cubicBezTo>
                    <a:pt x="35089" y="40358"/>
                    <a:pt x="35182" y="40050"/>
                    <a:pt x="35305" y="39773"/>
                  </a:cubicBezTo>
                  <a:cubicBezTo>
                    <a:pt x="35367" y="39619"/>
                    <a:pt x="35490" y="39526"/>
                    <a:pt x="35613" y="39465"/>
                  </a:cubicBezTo>
                  <a:cubicBezTo>
                    <a:pt x="35706" y="39403"/>
                    <a:pt x="35767" y="39372"/>
                    <a:pt x="35829" y="39372"/>
                  </a:cubicBezTo>
                  <a:close/>
                  <a:moveTo>
                    <a:pt x="37985" y="42052"/>
                  </a:moveTo>
                  <a:cubicBezTo>
                    <a:pt x="38047" y="42052"/>
                    <a:pt x="38109" y="42052"/>
                    <a:pt x="38232" y="42083"/>
                  </a:cubicBezTo>
                  <a:cubicBezTo>
                    <a:pt x="38355" y="42114"/>
                    <a:pt x="38478" y="42114"/>
                    <a:pt x="38601" y="42145"/>
                  </a:cubicBezTo>
                  <a:cubicBezTo>
                    <a:pt x="38540" y="42669"/>
                    <a:pt x="38417" y="43161"/>
                    <a:pt x="38293" y="43685"/>
                  </a:cubicBezTo>
                  <a:cubicBezTo>
                    <a:pt x="38201" y="43685"/>
                    <a:pt x="38170" y="43624"/>
                    <a:pt x="38139" y="43562"/>
                  </a:cubicBezTo>
                  <a:cubicBezTo>
                    <a:pt x="38016" y="43408"/>
                    <a:pt x="37893" y="43223"/>
                    <a:pt x="37770" y="43069"/>
                  </a:cubicBezTo>
                  <a:cubicBezTo>
                    <a:pt x="37677" y="42977"/>
                    <a:pt x="37677" y="42853"/>
                    <a:pt x="37708" y="42730"/>
                  </a:cubicBezTo>
                  <a:cubicBezTo>
                    <a:pt x="37739" y="42607"/>
                    <a:pt x="37770" y="42484"/>
                    <a:pt x="37770" y="42391"/>
                  </a:cubicBezTo>
                  <a:cubicBezTo>
                    <a:pt x="37831" y="42114"/>
                    <a:pt x="37862" y="42052"/>
                    <a:pt x="37985" y="42052"/>
                  </a:cubicBezTo>
                  <a:close/>
                  <a:moveTo>
                    <a:pt x="38725" y="43315"/>
                  </a:moveTo>
                  <a:cubicBezTo>
                    <a:pt x="38940" y="43408"/>
                    <a:pt x="39125" y="43377"/>
                    <a:pt x="39310" y="43408"/>
                  </a:cubicBezTo>
                  <a:cubicBezTo>
                    <a:pt x="39279" y="43562"/>
                    <a:pt x="39248" y="43747"/>
                    <a:pt x="39218" y="43901"/>
                  </a:cubicBezTo>
                  <a:lnTo>
                    <a:pt x="39187" y="43993"/>
                  </a:lnTo>
                  <a:lnTo>
                    <a:pt x="39156" y="43993"/>
                  </a:lnTo>
                  <a:cubicBezTo>
                    <a:pt x="39094" y="43993"/>
                    <a:pt x="39094" y="43932"/>
                    <a:pt x="39064" y="43901"/>
                  </a:cubicBezTo>
                  <a:cubicBezTo>
                    <a:pt x="38971" y="43716"/>
                    <a:pt x="38848" y="43562"/>
                    <a:pt x="38725" y="43315"/>
                  </a:cubicBezTo>
                  <a:close/>
                  <a:moveTo>
                    <a:pt x="36198" y="43716"/>
                  </a:moveTo>
                  <a:cubicBezTo>
                    <a:pt x="36322" y="43716"/>
                    <a:pt x="36414" y="43962"/>
                    <a:pt x="36353" y="44055"/>
                  </a:cubicBezTo>
                  <a:lnTo>
                    <a:pt x="36260" y="44086"/>
                  </a:lnTo>
                  <a:lnTo>
                    <a:pt x="35490" y="44086"/>
                  </a:lnTo>
                  <a:cubicBezTo>
                    <a:pt x="35305" y="44086"/>
                    <a:pt x="35305" y="44055"/>
                    <a:pt x="35305" y="43870"/>
                  </a:cubicBezTo>
                  <a:cubicBezTo>
                    <a:pt x="35305" y="43808"/>
                    <a:pt x="35336" y="43778"/>
                    <a:pt x="35398" y="43747"/>
                  </a:cubicBezTo>
                  <a:cubicBezTo>
                    <a:pt x="35582" y="43716"/>
                    <a:pt x="35767" y="43716"/>
                    <a:pt x="35921" y="43716"/>
                  </a:cubicBezTo>
                  <a:close/>
                  <a:moveTo>
                    <a:pt x="36198" y="44240"/>
                  </a:moveTo>
                  <a:cubicBezTo>
                    <a:pt x="36383" y="44270"/>
                    <a:pt x="36414" y="44301"/>
                    <a:pt x="36414" y="44455"/>
                  </a:cubicBezTo>
                  <a:cubicBezTo>
                    <a:pt x="36445" y="44640"/>
                    <a:pt x="36445" y="44825"/>
                    <a:pt x="36445" y="45041"/>
                  </a:cubicBezTo>
                  <a:cubicBezTo>
                    <a:pt x="36445" y="45133"/>
                    <a:pt x="36414" y="45164"/>
                    <a:pt x="36322" y="45164"/>
                  </a:cubicBezTo>
                  <a:lnTo>
                    <a:pt x="35921" y="45164"/>
                  </a:lnTo>
                  <a:cubicBezTo>
                    <a:pt x="35798" y="45164"/>
                    <a:pt x="35644" y="45133"/>
                    <a:pt x="35459" y="45133"/>
                  </a:cubicBezTo>
                  <a:cubicBezTo>
                    <a:pt x="35367" y="44979"/>
                    <a:pt x="35367" y="44794"/>
                    <a:pt x="35336" y="44640"/>
                  </a:cubicBezTo>
                  <a:cubicBezTo>
                    <a:pt x="35243" y="44301"/>
                    <a:pt x="35274" y="44270"/>
                    <a:pt x="35613" y="44240"/>
                  </a:cubicBezTo>
                  <a:close/>
                  <a:moveTo>
                    <a:pt x="35952" y="45318"/>
                  </a:moveTo>
                  <a:cubicBezTo>
                    <a:pt x="36075" y="45318"/>
                    <a:pt x="36198" y="45318"/>
                    <a:pt x="36322" y="45349"/>
                  </a:cubicBezTo>
                  <a:lnTo>
                    <a:pt x="36383" y="45410"/>
                  </a:lnTo>
                  <a:lnTo>
                    <a:pt x="36353" y="45472"/>
                  </a:lnTo>
                  <a:lnTo>
                    <a:pt x="35552" y="45472"/>
                  </a:lnTo>
                  <a:lnTo>
                    <a:pt x="35521" y="45410"/>
                  </a:lnTo>
                  <a:lnTo>
                    <a:pt x="35552" y="45349"/>
                  </a:lnTo>
                  <a:cubicBezTo>
                    <a:pt x="35675" y="45318"/>
                    <a:pt x="35798" y="45318"/>
                    <a:pt x="35952" y="45318"/>
                  </a:cubicBezTo>
                  <a:close/>
                  <a:moveTo>
                    <a:pt x="38047" y="45410"/>
                  </a:moveTo>
                  <a:lnTo>
                    <a:pt x="38078" y="45472"/>
                  </a:lnTo>
                  <a:lnTo>
                    <a:pt x="38016" y="45441"/>
                  </a:lnTo>
                  <a:lnTo>
                    <a:pt x="37985" y="45441"/>
                  </a:lnTo>
                  <a:lnTo>
                    <a:pt x="38047" y="45410"/>
                  </a:lnTo>
                  <a:close/>
                  <a:moveTo>
                    <a:pt x="36938" y="41405"/>
                  </a:moveTo>
                  <a:cubicBezTo>
                    <a:pt x="37400" y="41529"/>
                    <a:pt x="37616" y="41775"/>
                    <a:pt x="37554" y="42237"/>
                  </a:cubicBezTo>
                  <a:cubicBezTo>
                    <a:pt x="37523" y="42638"/>
                    <a:pt x="37431" y="43069"/>
                    <a:pt x="37369" y="43470"/>
                  </a:cubicBezTo>
                  <a:cubicBezTo>
                    <a:pt x="37277" y="44086"/>
                    <a:pt x="37184" y="44671"/>
                    <a:pt x="37061" y="45256"/>
                  </a:cubicBezTo>
                  <a:lnTo>
                    <a:pt x="37061" y="45380"/>
                  </a:lnTo>
                  <a:cubicBezTo>
                    <a:pt x="37030" y="45472"/>
                    <a:pt x="36969" y="45534"/>
                    <a:pt x="36876" y="45534"/>
                  </a:cubicBezTo>
                  <a:cubicBezTo>
                    <a:pt x="36845" y="45534"/>
                    <a:pt x="36784" y="45534"/>
                    <a:pt x="36753" y="45503"/>
                  </a:cubicBezTo>
                  <a:lnTo>
                    <a:pt x="36691" y="45410"/>
                  </a:lnTo>
                  <a:cubicBezTo>
                    <a:pt x="36753" y="45226"/>
                    <a:pt x="36722" y="45010"/>
                    <a:pt x="36722" y="44825"/>
                  </a:cubicBezTo>
                  <a:cubicBezTo>
                    <a:pt x="36661" y="44270"/>
                    <a:pt x="36784" y="43747"/>
                    <a:pt x="36876" y="43192"/>
                  </a:cubicBezTo>
                  <a:cubicBezTo>
                    <a:pt x="36938" y="42853"/>
                    <a:pt x="36999" y="42514"/>
                    <a:pt x="37061" y="42176"/>
                  </a:cubicBezTo>
                  <a:cubicBezTo>
                    <a:pt x="37092" y="41929"/>
                    <a:pt x="37092" y="41683"/>
                    <a:pt x="36845" y="41529"/>
                  </a:cubicBezTo>
                  <a:cubicBezTo>
                    <a:pt x="36815" y="41498"/>
                    <a:pt x="36784" y="41467"/>
                    <a:pt x="36815" y="41405"/>
                  </a:cubicBezTo>
                  <a:close/>
                  <a:moveTo>
                    <a:pt x="38201" y="45472"/>
                  </a:moveTo>
                  <a:lnTo>
                    <a:pt x="38232" y="45534"/>
                  </a:lnTo>
                  <a:lnTo>
                    <a:pt x="38170" y="45534"/>
                  </a:lnTo>
                  <a:lnTo>
                    <a:pt x="38109" y="45472"/>
                  </a:lnTo>
                  <a:close/>
                  <a:moveTo>
                    <a:pt x="37800" y="45718"/>
                  </a:moveTo>
                  <a:lnTo>
                    <a:pt x="37831" y="45780"/>
                  </a:lnTo>
                  <a:lnTo>
                    <a:pt x="37831" y="45780"/>
                  </a:lnTo>
                  <a:lnTo>
                    <a:pt x="37770" y="45749"/>
                  </a:lnTo>
                  <a:lnTo>
                    <a:pt x="37739" y="45749"/>
                  </a:lnTo>
                  <a:lnTo>
                    <a:pt x="37800" y="45718"/>
                  </a:lnTo>
                  <a:close/>
                  <a:moveTo>
                    <a:pt x="37862" y="45780"/>
                  </a:moveTo>
                  <a:lnTo>
                    <a:pt x="37862" y="45780"/>
                  </a:lnTo>
                  <a:cubicBezTo>
                    <a:pt x="37924" y="45811"/>
                    <a:pt x="38016" y="45780"/>
                    <a:pt x="38078" y="45842"/>
                  </a:cubicBezTo>
                  <a:cubicBezTo>
                    <a:pt x="37985" y="45842"/>
                    <a:pt x="37924" y="45842"/>
                    <a:pt x="37862" y="45780"/>
                  </a:cubicBezTo>
                  <a:close/>
                  <a:moveTo>
                    <a:pt x="38078" y="45842"/>
                  </a:moveTo>
                  <a:lnTo>
                    <a:pt x="38078" y="45842"/>
                  </a:lnTo>
                  <a:cubicBezTo>
                    <a:pt x="38139" y="45872"/>
                    <a:pt x="38201" y="45872"/>
                    <a:pt x="38232" y="45903"/>
                  </a:cubicBezTo>
                  <a:cubicBezTo>
                    <a:pt x="38170" y="45903"/>
                    <a:pt x="38109" y="45903"/>
                    <a:pt x="38078" y="45842"/>
                  </a:cubicBezTo>
                  <a:close/>
                  <a:moveTo>
                    <a:pt x="33241" y="40173"/>
                  </a:moveTo>
                  <a:cubicBezTo>
                    <a:pt x="33364" y="40173"/>
                    <a:pt x="33487" y="40204"/>
                    <a:pt x="33642" y="40266"/>
                  </a:cubicBezTo>
                  <a:cubicBezTo>
                    <a:pt x="34011" y="40389"/>
                    <a:pt x="34288" y="40697"/>
                    <a:pt x="34381" y="41097"/>
                  </a:cubicBezTo>
                  <a:cubicBezTo>
                    <a:pt x="34504" y="41559"/>
                    <a:pt x="34597" y="42022"/>
                    <a:pt x="34689" y="42484"/>
                  </a:cubicBezTo>
                  <a:cubicBezTo>
                    <a:pt x="34874" y="43439"/>
                    <a:pt x="35089" y="44363"/>
                    <a:pt x="35274" y="45318"/>
                  </a:cubicBezTo>
                  <a:cubicBezTo>
                    <a:pt x="35305" y="45472"/>
                    <a:pt x="35336" y="45657"/>
                    <a:pt x="35274" y="45842"/>
                  </a:cubicBezTo>
                  <a:cubicBezTo>
                    <a:pt x="35243" y="45872"/>
                    <a:pt x="35243" y="45934"/>
                    <a:pt x="35182" y="45934"/>
                  </a:cubicBezTo>
                  <a:cubicBezTo>
                    <a:pt x="35182" y="45934"/>
                    <a:pt x="35182" y="45934"/>
                    <a:pt x="35151" y="45903"/>
                  </a:cubicBezTo>
                  <a:lnTo>
                    <a:pt x="35059" y="45872"/>
                  </a:lnTo>
                  <a:cubicBezTo>
                    <a:pt x="34997" y="45780"/>
                    <a:pt x="34997" y="45657"/>
                    <a:pt x="34966" y="45534"/>
                  </a:cubicBezTo>
                  <a:cubicBezTo>
                    <a:pt x="34751" y="44702"/>
                    <a:pt x="34566" y="43839"/>
                    <a:pt x="34381" y="43007"/>
                  </a:cubicBezTo>
                  <a:cubicBezTo>
                    <a:pt x="34288" y="42545"/>
                    <a:pt x="34165" y="42083"/>
                    <a:pt x="34073" y="41621"/>
                  </a:cubicBezTo>
                  <a:cubicBezTo>
                    <a:pt x="33980" y="41097"/>
                    <a:pt x="33703" y="40758"/>
                    <a:pt x="33241" y="40543"/>
                  </a:cubicBezTo>
                  <a:cubicBezTo>
                    <a:pt x="33087" y="40481"/>
                    <a:pt x="32933" y="40450"/>
                    <a:pt x="32810" y="40358"/>
                  </a:cubicBezTo>
                  <a:cubicBezTo>
                    <a:pt x="32964" y="40204"/>
                    <a:pt x="33087" y="40173"/>
                    <a:pt x="33241" y="40173"/>
                  </a:cubicBezTo>
                  <a:close/>
                  <a:moveTo>
                    <a:pt x="38263" y="45934"/>
                  </a:moveTo>
                  <a:cubicBezTo>
                    <a:pt x="38324" y="45934"/>
                    <a:pt x="38417" y="45965"/>
                    <a:pt x="38509" y="46027"/>
                  </a:cubicBezTo>
                  <a:cubicBezTo>
                    <a:pt x="38417" y="45996"/>
                    <a:pt x="38324" y="45996"/>
                    <a:pt x="38263" y="45934"/>
                  </a:cubicBezTo>
                  <a:close/>
                  <a:moveTo>
                    <a:pt x="48028" y="44979"/>
                  </a:moveTo>
                  <a:cubicBezTo>
                    <a:pt x="48090" y="45041"/>
                    <a:pt x="48182" y="45102"/>
                    <a:pt x="48244" y="45164"/>
                  </a:cubicBezTo>
                  <a:cubicBezTo>
                    <a:pt x="48460" y="45318"/>
                    <a:pt x="48583" y="45534"/>
                    <a:pt x="48552" y="45811"/>
                  </a:cubicBezTo>
                  <a:cubicBezTo>
                    <a:pt x="48552" y="46027"/>
                    <a:pt x="48490" y="46242"/>
                    <a:pt x="48367" y="46458"/>
                  </a:cubicBezTo>
                  <a:cubicBezTo>
                    <a:pt x="48306" y="46396"/>
                    <a:pt x="48306" y="46304"/>
                    <a:pt x="48275" y="46273"/>
                  </a:cubicBezTo>
                  <a:cubicBezTo>
                    <a:pt x="48182" y="45903"/>
                    <a:pt x="48090" y="45564"/>
                    <a:pt x="48028" y="45226"/>
                  </a:cubicBezTo>
                  <a:cubicBezTo>
                    <a:pt x="47998" y="45164"/>
                    <a:pt x="47936" y="45071"/>
                    <a:pt x="48028" y="44979"/>
                  </a:cubicBezTo>
                  <a:close/>
                  <a:moveTo>
                    <a:pt x="46026" y="42114"/>
                  </a:moveTo>
                  <a:cubicBezTo>
                    <a:pt x="46211" y="42484"/>
                    <a:pt x="46242" y="42884"/>
                    <a:pt x="46303" y="43254"/>
                  </a:cubicBezTo>
                  <a:cubicBezTo>
                    <a:pt x="46457" y="43901"/>
                    <a:pt x="46519" y="44579"/>
                    <a:pt x="46611" y="45256"/>
                  </a:cubicBezTo>
                  <a:cubicBezTo>
                    <a:pt x="46673" y="45688"/>
                    <a:pt x="46704" y="46119"/>
                    <a:pt x="46765" y="46550"/>
                  </a:cubicBezTo>
                  <a:cubicBezTo>
                    <a:pt x="46765" y="46673"/>
                    <a:pt x="46765" y="46827"/>
                    <a:pt x="46734" y="46951"/>
                  </a:cubicBezTo>
                  <a:cubicBezTo>
                    <a:pt x="46704" y="47012"/>
                    <a:pt x="46673" y="47043"/>
                    <a:pt x="46611" y="47043"/>
                  </a:cubicBezTo>
                  <a:lnTo>
                    <a:pt x="46550" y="47043"/>
                  </a:lnTo>
                  <a:cubicBezTo>
                    <a:pt x="46550" y="46982"/>
                    <a:pt x="46550" y="46920"/>
                    <a:pt x="46550" y="46889"/>
                  </a:cubicBezTo>
                  <a:cubicBezTo>
                    <a:pt x="46642" y="46581"/>
                    <a:pt x="46611" y="46242"/>
                    <a:pt x="46580" y="45934"/>
                  </a:cubicBezTo>
                  <a:cubicBezTo>
                    <a:pt x="46550" y="45564"/>
                    <a:pt x="46519" y="45164"/>
                    <a:pt x="46457" y="44794"/>
                  </a:cubicBezTo>
                  <a:cubicBezTo>
                    <a:pt x="46426" y="44394"/>
                    <a:pt x="46334" y="43993"/>
                    <a:pt x="46272" y="43593"/>
                  </a:cubicBezTo>
                  <a:cubicBezTo>
                    <a:pt x="46180" y="43131"/>
                    <a:pt x="46088" y="42669"/>
                    <a:pt x="46026" y="42237"/>
                  </a:cubicBezTo>
                  <a:cubicBezTo>
                    <a:pt x="45995" y="42206"/>
                    <a:pt x="46026" y="42176"/>
                    <a:pt x="46026" y="42114"/>
                  </a:cubicBezTo>
                  <a:close/>
                  <a:moveTo>
                    <a:pt x="30746" y="47228"/>
                  </a:moveTo>
                  <a:cubicBezTo>
                    <a:pt x="30653" y="47351"/>
                    <a:pt x="30499" y="47382"/>
                    <a:pt x="30345" y="47413"/>
                  </a:cubicBezTo>
                  <a:cubicBezTo>
                    <a:pt x="30468" y="47320"/>
                    <a:pt x="30561" y="47228"/>
                    <a:pt x="30715" y="47228"/>
                  </a:cubicBezTo>
                  <a:close/>
                  <a:moveTo>
                    <a:pt x="47505" y="46242"/>
                  </a:moveTo>
                  <a:cubicBezTo>
                    <a:pt x="47690" y="46643"/>
                    <a:pt x="47720" y="47043"/>
                    <a:pt x="47844" y="47413"/>
                  </a:cubicBezTo>
                  <a:cubicBezTo>
                    <a:pt x="47782" y="47444"/>
                    <a:pt x="47751" y="47474"/>
                    <a:pt x="47751" y="47474"/>
                  </a:cubicBezTo>
                  <a:cubicBezTo>
                    <a:pt x="47443" y="47382"/>
                    <a:pt x="47166" y="47320"/>
                    <a:pt x="46858" y="47228"/>
                  </a:cubicBezTo>
                  <a:cubicBezTo>
                    <a:pt x="47166" y="46951"/>
                    <a:pt x="47412" y="46673"/>
                    <a:pt x="47505" y="46242"/>
                  </a:cubicBezTo>
                  <a:close/>
                  <a:moveTo>
                    <a:pt x="32933" y="42699"/>
                  </a:moveTo>
                  <a:cubicBezTo>
                    <a:pt x="32995" y="42699"/>
                    <a:pt x="33056" y="42823"/>
                    <a:pt x="33118" y="42884"/>
                  </a:cubicBezTo>
                  <a:cubicBezTo>
                    <a:pt x="33179" y="42977"/>
                    <a:pt x="33272" y="43100"/>
                    <a:pt x="33364" y="43192"/>
                  </a:cubicBezTo>
                  <a:cubicBezTo>
                    <a:pt x="33487" y="43346"/>
                    <a:pt x="33580" y="43531"/>
                    <a:pt x="33580" y="43747"/>
                  </a:cubicBezTo>
                  <a:cubicBezTo>
                    <a:pt x="33580" y="44301"/>
                    <a:pt x="33611" y="44887"/>
                    <a:pt x="33611" y="45472"/>
                  </a:cubicBezTo>
                  <a:lnTo>
                    <a:pt x="33611" y="45595"/>
                  </a:lnTo>
                  <a:cubicBezTo>
                    <a:pt x="33611" y="45626"/>
                    <a:pt x="33580" y="45688"/>
                    <a:pt x="33518" y="45688"/>
                  </a:cubicBezTo>
                  <a:cubicBezTo>
                    <a:pt x="33333" y="45688"/>
                    <a:pt x="33241" y="45780"/>
                    <a:pt x="33210" y="45965"/>
                  </a:cubicBezTo>
                  <a:cubicBezTo>
                    <a:pt x="33179" y="45996"/>
                    <a:pt x="33149" y="46057"/>
                    <a:pt x="33087" y="46088"/>
                  </a:cubicBezTo>
                  <a:cubicBezTo>
                    <a:pt x="32779" y="46242"/>
                    <a:pt x="32686" y="46458"/>
                    <a:pt x="32779" y="46735"/>
                  </a:cubicBezTo>
                  <a:cubicBezTo>
                    <a:pt x="32810" y="46827"/>
                    <a:pt x="32810" y="46920"/>
                    <a:pt x="32748" y="46982"/>
                  </a:cubicBezTo>
                  <a:cubicBezTo>
                    <a:pt x="32686" y="47043"/>
                    <a:pt x="32686" y="47105"/>
                    <a:pt x="32686" y="47197"/>
                  </a:cubicBezTo>
                  <a:cubicBezTo>
                    <a:pt x="32656" y="47413"/>
                    <a:pt x="32656" y="47413"/>
                    <a:pt x="32409" y="47598"/>
                  </a:cubicBezTo>
                  <a:cubicBezTo>
                    <a:pt x="32286" y="47166"/>
                    <a:pt x="32163" y="46766"/>
                    <a:pt x="32040" y="46365"/>
                  </a:cubicBezTo>
                  <a:cubicBezTo>
                    <a:pt x="31978" y="46242"/>
                    <a:pt x="32009" y="46150"/>
                    <a:pt x="32101" y="46057"/>
                  </a:cubicBezTo>
                  <a:lnTo>
                    <a:pt x="32163" y="45965"/>
                  </a:lnTo>
                  <a:cubicBezTo>
                    <a:pt x="32255" y="45903"/>
                    <a:pt x="32286" y="45780"/>
                    <a:pt x="32224" y="45688"/>
                  </a:cubicBezTo>
                  <a:cubicBezTo>
                    <a:pt x="32070" y="45503"/>
                    <a:pt x="32163" y="45349"/>
                    <a:pt x="32286" y="45226"/>
                  </a:cubicBezTo>
                  <a:cubicBezTo>
                    <a:pt x="32440" y="45010"/>
                    <a:pt x="32594" y="44825"/>
                    <a:pt x="32748" y="44609"/>
                  </a:cubicBezTo>
                  <a:cubicBezTo>
                    <a:pt x="32841" y="44517"/>
                    <a:pt x="32871" y="44425"/>
                    <a:pt x="32779" y="44332"/>
                  </a:cubicBezTo>
                  <a:cubicBezTo>
                    <a:pt x="32717" y="44270"/>
                    <a:pt x="32717" y="44209"/>
                    <a:pt x="32748" y="44116"/>
                  </a:cubicBezTo>
                  <a:cubicBezTo>
                    <a:pt x="32779" y="44055"/>
                    <a:pt x="32779" y="43962"/>
                    <a:pt x="32717" y="43901"/>
                  </a:cubicBezTo>
                  <a:cubicBezTo>
                    <a:pt x="32686" y="43870"/>
                    <a:pt x="32656" y="43808"/>
                    <a:pt x="32717" y="43778"/>
                  </a:cubicBezTo>
                  <a:cubicBezTo>
                    <a:pt x="32748" y="43685"/>
                    <a:pt x="32779" y="43593"/>
                    <a:pt x="32717" y="43531"/>
                  </a:cubicBezTo>
                  <a:cubicBezTo>
                    <a:pt x="32686" y="43439"/>
                    <a:pt x="32686" y="43377"/>
                    <a:pt x="32717" y="43315"/>
                  </a:cubicBezTo>
                  <a:cubicBezTo>
                    <a:pt x="32779" y="43223"/>
                    <a:pt x="32810" y="43161"/>
                    <a:pt x="32748" y="43069"/>
                  </a:cubicBezTo>
                  <a:lnTo>
                    <a:pt x="32717" y="42977"/>
                  </a:lnTo>
                  <a:cubicBezTo>
                    <a:pt x="32779" y="42884"/>
                    <a:pt x="32810" y="42730"/>
                    <a:pt x="32871" y="42730"/>
                  </a:cubicBezTo>
                  <a:cubicBezTo>
                    <a:pt x="32902" y="42699"/>
                    <a:pt x="32902" y="42699"/>
                    <a:pt x="32933" y="42699"/>
                  </a:cubicBezTo>
                  <a:close/>
                  <a:moveTo>
                    <a:pt x="37492" y="47598"/>
                  </a:moveTo>
                  <a:lnTo>
                    <a:pt x="37554" y="47628"/>
                  </a:lnTo>
                  <a:cubicBezTo>
                    <a:pt x="37585" y="47659"/>
                    <a:pt x="37585" y="47721"/>
                    <a:pt x="37616" y="47752"/>
                  </a:cubicBezTo>
                  <a:lnTo>
                    <a:pt x="37554" y="47844"/>
                  </a:lnTo>
                  <a:lnTo>
                    <a:pt x="37462" y="47813"/>
                  </a:lnTo>
                  <a:lnTo>
                    <a:pt x="37462" y="47721"/>
                  </a:lnTo>
                  <a:lnTo>
                    <a:pt x="37462" y="47659"/>
                  </a:lnTo>
                  <a:lnTo>
                    <a:pt x="37492" y="47598"/>
                  </a:lnTo>
                  <a:close/>
                  <a:moveTo>
                    <a:pt x="48552" y="47690"/>
                  </a:moveTo>
                  <a:cubicBezTo>
                    <a:pt x="48614" y="47690"/>
                    <a:pt x="48645" y="47721"/>
                    <a:pt x="48645" y="47813"/>
                  </a:cubicBezTo>
                  <a:cubicBezTo>
                    <a:pt x="48614" y="47967"/>
                    <a:pt x="48614" y="48121"/>
                    <a:pt x="48614" y="48306"/>
                  </a:cubicBezTo>
                  <a:cubicBezTo>
                    <a:pt x="48460" y="48306"/>
                    <a:pt x="48367" y="48337"/>
                    <a:pt x="48275" y="48337"/>
                  </a:cubicBezTo>
                  <a:lnTo>
                    <a:pt x="48182" y="48337"/>
                  </a:lnTo>
                  <a:cubicBezTo>
                    <a:pt x="48152" y="48337"/>
                    <a:pt x="48121" y="48337"/>
                    <a:pt x="48090" y="48306"/>
                  </a:cubicBezTo>
                  <a:cubicBezTo>
                    <a:pt x="48059" y="48214"/>
                    <a:pt x="48028" y="48091"/>
                    <a:pt x="48121" y="47998"/>
                  </a:cubicBezTo>
                  <a:cubicBezTo>
                    <a:pt x="48213" y="47937"/>
                    <a:pt x="48244" y="47875"/>
                    <a:pt x="48275" y="47783"/>
                  </a:cubicBezTo>
                  <a:cubicBezTo>
                    <a:pt x="48306" y="47721"/>
                    <a:pt x="48367" y="47690"/>
                    <a:pt x="48398" y="47690"/>
                  </a:cubicBezTo>
                  <a:close/>
                  <a:moveTo>
                    <a:pt x="50863" y="47628"/>
                  </a:moveTo>
                  <a:cubicBezTo>
                    <a:pt x="50863" y="47906"/>
                    <a:pt x="50863" y="48183"/>
                    <a:pt x="50863" y="48460"/>
                  </a:cubicBezTo>
                  <a:cubicBezTo>
                    <a:pt x="50893" y="48491"/>
                    <a:pt x="50863" y="48522"/>
                    <a:pt x="50832" y="48522"/>
                  </a:cubicBezTo>
                  <a:lnTo>
                    <a:pt x="50801" y="48522"/>
                  </a:lnTo>
                  <a:lnTo>
                    <a:pt x="50770" y="48491"/>
                  </a:lnTo>
                  <a:cubicBezTo>
                    <a:pt x="50709" y="48214"/>
                    <a:pt x="50678" y="47967"/>
                    <a:pt x="50770" y="47690"/>
                  </a:cubicBezTo>
                  <a:cubicBezTo>
                    <a:pt x="50770" y="47659"/>
                    <a:pt x="50801" y="47659"/>
                    <a:pt x="50863" y="47628"/>
                  </a:cubicBezTo>
                  <a:close/>
                  <a:moveTo>
                    <a:pt x="49446" y="47474"/>
                  </a:moveTo>
                  <a:lnTo>
                    <a:pt x="49446" y="47474"/>
                  </a:lnTo>
                  <a:cubicBezTo>
                    <a:pt x="49415" y="47659"/>
                    <a:pt x="49415" y="47752"/>
                    <a:pt x="49384" y="47875"/>
                  </a:cubicBezTo>
                  <a:cubicBezTo>
                    <a:pt x="49384" y="47998"/>
                    <a:pt x="49261" y="48060"/>
                    <a:pt x="49291" y="48183"/>
                  </a:cubicBezTo>
                  <a:cubicBezTo>
                    <a:pt x="49291" y="48275"/>
                    <a:pt x="49291" y="48399"/>
                    <a:pt x="49291" y="48522"/>
                  </a:cubicBezTo>
                  <a:cubicBezTo>
                    <a:pt x="49137" y="48522"/>
                    <a:pt x="49014" y="48553"/>
                    <a:pt x="48922" y="48553"/>
                  </a:cubicBezTo>
                  <a:cubicBezTo>
                    <a:pt x="48737" y="48553"/>
                    <a:pt x="48768" y="48460"/>
                    <a:pt x="48768" y="48091"/>
                  </a:cubicBezTo>
                  <a:cubicBezTo>
                    <a:pt x="48768" y="47998"/>
                    <a:pt x="48768" y="47937"/>
                    <a:pt x="48799" y="47844"/>
                  </a:cubicBezTo>
                  <a:cubicBezTo>
                    <a:pt x="48799" y="47752"/>
                    <a:pt x="48860" y="47690"/>
                    <a:pt x="48983" y="47690"/>
                  </a:cubicBezTo>
                  <a:lnTo>
                    <a:pt x="49107" y="47690"/>
                  </a:lnTo>
                  <a:cubicBezTo>
                    <a:pt x="49230" y="47690"/>
                    <a:pt x="49353" y="47628"/>
                    <a:pt x="49446" y="47474"/>
                  </a:cubicBezTo>
                  <a:close/>
                  <a:moveTo>
                    <a:pt x="49692" y="47844"/>
                  </a:moveTo>
                  <a:cubicBezTo>
                    <a:pt x="49815" y="47937"/>
                    <a:pt x="49938" y="48029"/>
                    <a:pt x="49877" y="48214"/>
                  </a:cubicBezTo>
                  <a:cubicBezTo>
                    <a:pt x="49846" y="48399"/>
                    <a:pt x="49877" y="48399"/>
                    <a:pt x="49754" y="48614"/>
                  </a:cubicBezTo>
                  <a:cubicBezTo>
                    <a:pt x="49692" y="48491"/>
                    <a:pt x="49723" y="48337"/>
                    <a:pt x="49600" y="48245"/>
                  </a:cubicBezTo>
                  <a:cubicBezTo>
                    <a:pt x="49507" y="48152"/>
                    <a:pt x="49569" y="47998"/>
                    <a:pt x="49600" y="47875"/>
                  </a:cubicBezTo>
                  <a:lnTo>
                    <a:pt x="49692" y="47844"/>
                  </a:lnTo>
                  <a:close/>
                  <a:moveTo>
                    <a:pt x="51263" y="47906"/>
                  </a:moveTo>
                  <a:lnTo>
                    <a:pt x="51294" y="47967"/>
                  </a:lnTo>
                  <a:cubicBezTo>
                    <a:pt x="51325" y="48091"/>
                    <a:pt x="51325" y="48245"/>
                    <a:pt x="51325" y="48368"/>
                  </a:cubicBezTo>
                  <a:cubicBezTo>
                    <a:pt x="51325" y="48460"/>
                    <a:pt x="51356" y="48553"/>
                    <a:pt x="51294" y="48645"/>
                  </a:cubicBezTo>
                  <a:cubicBezTo>
                    <a:pt x="51202" y="48553"/>
                    <a:pt x="51202" y="48429"/>
                    <a:pt x="51202" y="48337"/>
                  </a:cubicBezTo>
                  <a:cubicBezTo>
                    <a:pt x="51171" y="48214"/>
                    <a:pt x="51171" y="48060"/>
                    <a:pt x="51202" y="47937"/>
                  </a:cubicBezTo>
                  <a:lnTo>
                    <a:pt x="51263" y="47906"/>
                  </a:lnTo>
                  <a:close/>
                  <a:moveTo>
                    <a:pt x="45595" y="47074"/>
                  </a:moveTo>
                  <a:cubicBezTo>
                    <a:pt x="45749" y="47105"/>
                    <a:pt x="45903" y="47166"/>
                    <a:pt x="46026" y="47320"/>
                  </a:cubicBezTo>
                  <a:cubicBezTo>
                    <a:pt x="46272" y="47567"/>
                    <a:pt x="46303" y="47967"/>
                    <a:pt x="46149" y="48306"/>
                  </a:cubicBezTo>
                  <a:cubicBezTo>
                    <a:pt x="46088" y="48460"/>
                    <a:pt x="45995" y="48583"/>
                    <a:pt x="45841" y="48676"/>
                  </a:cubicBezTo>
                  <a:cubicBezTo>
                    <a:pt x="45749" y="48707"/>
                    <a:pt x="45656" y="48799"/>
                    <a:pt x="45533" y="48799"/>
                  </a:cubicBezTo>
                  <a:cubicBezTo>
                    <a:pt x="45502" y="48799"/>
                    <a:pt x="45471" y="48768"/>
                    <a:pt x="45441" y="48768"/>
                  </a:cubicBezTo>
                  <a:cubicBezTo>
                    <a:pt x="45441" y="48676"/>
                    <a:pt x="45502" y="48676"/>
                    <a:pt x="45533" y="48645"/>
                  </a:cubicBezTo>
                  <a:cubicBezTo>
                    <a:pt x="45749" y="48614"/>
                    <a:pt x="45872" y="48460"/>
                    <a:pt x="45995" y="48306"/>
                  </a:cubicBezTo>
                  <a:cubicBezTo>
                    <a:pt x="46180" y="48091"/>
                    <a:pt x="46149" y="47659"/>
                    <a:pt x="45934" y="47444"/>
                  </a:cubicBezTo>
                  <a:cubicBezTo>
                    <a:pt x="45749" y="47259"/>
                    <a:pt x="45687" y="47228"/>
                    <a:pt x="45379" y="47136"/>
                  </a:cubicBezTo>
                  <a:cubicBezTo>
                    <a:pt x="45502" y="47074"/>
                    <a:pt x="45533" y="47074"/>
                    <a:pt x="45564" y="47074"/>
                  </a:cubicBezTo>
                  <a:close/>
                  <a:moveTo>
                    <a:pt x="55268" y="48491"/>
                  </a:moveTo>
                  <a:cubicBezTo>
                    <a:pt x="55330" y="48491"/>
                    <a:pt x="55391" y="48522"/>
                    <a:pt x="55453" y="48522"/>
                  </a:cubicBezTo>
                  <a:cubicBezTo>
                    <a:pt x="55514" y="48553"/>
                    <a:pt x="55576" y="48583"/>
                    <a:pt x="55638" y="48614"/>
                  </a:cubicBezTo>
                  <a:cubicBezTo>
                    <a:pt x="55730" y="48738"/>
                    <a:pt x="55699" y="48861"/>
                    <a:pt x="55576" y="48953"/>
                  </a:cubicBezTo>
                  <a:cubicBezTo>
                    <a:pt x="55453" y="48984"/>
                    <a:pt x="55360" y="49015"/>
                    <a:pt x="55268" y="49015"/>
                  </a:cubicBezTo>
                  <a:lnTo>
                    <a:pt x="55237" y="49015"/>
                  </a:lnTo>
                  <a:cubicBezTo>
                    <a:pt x="55083" y="49015"/>
                    <a:pt x="54929" y="48953"/>
                    <a:pt x="54775" y="48922"/>
                  </a:cubicBezTo>
                  <a:cubicBezTo>
                    <a:pt x="54714" y="48892"/>
                    <a:pt x="54683" y="48799"/>
                    <a:pt x="54744" y="48738"/>
                  </a:cubicBezTo>
                  <a:lnTo>
                    <a:pt x="54744" y="48707"/>
                  </a:lnTo>
                  <a:cubicBezTo>
                    <a:pt x="54898" y="48583"/>
                    <a:pt x="55083" y="48491"/>
                    <a:pt x="55268" y="48491"/>
                  </a:cubicBezTo>
                  <a:close/>
                  <a:moveTo>
                    <a:pt x="54097" y="48892"/>
                  </a:moveTo>
                  <a:lnTo>
                    <a:pt x="54159" y="48984"/>
                  </a:lnTo>
                  <a:lnTo>
                    <a:pt x="54097" y="49015"/>
                  </a:lnTo>
                  <a:lnTo>
                    <a:pt x="54005" y="49046"/>
                  </a:lnTo>
                  <a:cubicBezTo>
                    <a:pt x="53543" y="49076"/>
                    <a:pt x="53112" y="49107"/>
                    <a:pt x="52680" y="49169"/>
                  </a:cubicBezTo>
                  <a:lnTo>
                    <a:pt x="52649" y="49169"/>
                  </a:lnTo>
                  <a:cubicBezTo>
                    <a:pt x="52588" y="49169"/>
                    <a:pt x="52557" y="49138"/>
                    <a:pt x="52557" y="49076"/>
                  </a:cubicBezTo>
                  <a:cubicBezTo>
                    <a:pt x="52526" y="49015"/>
                    <a:pt x="52588" y="48953"/>
                    <a:pt x="52649" y="48953"/>
                  </a:cubicBezTo>
                  <a:lnTo>
                    <a:pt x="53420" y="48953"/>
                  </a:lnTo>
                  <a:lnTo>
                    <a:pt x="53420" y="48922"/>
                  </a:lnTo>
                  <a:cubicBezTo>
                    <a:pt x="53635" y="48922"/>
                    <a:pt x="53851" y="48892"/>
                    <a:pt x="54097" y="48892"/>
                  </a:cubicBezTo>
                  <a:close/>
                  <a:moveTo>
                    <a:pt x="47474" y="49908"/>
                  </a:moveTo>
                  <a:lnTo>
                    <a:pt x="47505" y="49970"/>
                  </a:lnTo>
                  <a:cubicBezTo>
                    <a:pt x="47505" y="50001"/>
                    <a:pt x="47505" y="50062"/>
                    <a:pt x="47443" y="50062"/>
                  </a:cubicBezTo>
                  <a:cubicBezTo>
                    <a:pt x="47412" y="50062"/>
                    <a:pt x="47412" y="50001"/>
                    <a:pt x="47412" y="49970"/>
                  </a:cubicBezTo>
                  <a:cubicBezTo>
                    <a:pt x="47412" y="49939"/>
                    <a:pt x="47412" y="49908"/>
                    <a:pt x="47443" y="49908"/>
                  </a:cubicBezTo>
                  <a:close/>
                  <a:moveTo>
                    <a:pt x="43068" y="49200"/>
                  </a:moveTo>
                  <a:cubicBezTo>
                    <a:pt x="43099" y="49200"/>
                    <a:pt x="43130" y="49230"/>
                    <a:pt x="43192" y="49230"/>
                  </a:cubicBezTo>
                  <a:cubicBezTo>
                    <a:pt x="43346" y="49261"/>
                    <a:pt x="43438" y="49261"/>
                    <a:pt x="43377" y="49477"/>
                  </a:cubicBezTo>
                  <a:cubicBezTo>
                    <a:pt x="43315" y="49631"/>
                    <a:pt x="43346" y="49785"/>
                    <a:pt x="43377" y="49970"/>
                  </a:cubicBezTo>
                  <a:cubicBezTo>
                    <a:pt x="43377" y="50062"/>
                    <a:pt x="43346" y="50093"/>
                    <a:pt x="43253" y="50093"/>
                  </a:cubicBezTo>
                  <a:lnTo>
                    <a:pt x="43161" y="50093"/>
                  </a:lnTo>
                  <a:cubicBezTo>
                    <a:pt x="42884" y="50093"/>
                    <a:pt x="42853" y="50031"/>
                    <a:pt x="42853" y="49662"/>
                  </a:cubicBezTo>
                  <a:cubicBezTo>
                    <a:pt x="42853" y="49600"/>
                    <a:pt x="42853" y="49539"/>
                    <a:pt x="42853" y="49477"/>
                  </a:cubicBezTo>
                  <a:cubicBezTo>
                    <a:pt x="42884" y="49292"/>
                    <a:pt x="42945" y="49200"/>
                    <a:pt x="43068" y="49200"/>
                  </a:cubicBezTo>
                  <a:close/>
                  <a:moveTo>
                    <a:pt x="39464" y="50555"/>
                  </a:moveTo>
                  <a:cubicBezTo>
                    <a:pt x="39526" y="50555"/>
                    <a:pt x="39526" y="50617"/>
                    <a:pt x="39556" y="50648"/>
                  </a:cubicBezTo>
                  <a:cubicBezTo>
                    <a:pt x="39556" y="50771"/>
                    <a:pt x="39495" y="50832"/>
                    <a:pt x="39402" y="50832"/>
                  </a:cubicBezTo>
                  <a:lnTo>
                    <a:pt x="39341" y="50832"/>
                  </a:lnTo>
                  <a:cubicBezTo>
                    <a:pt x="39187" y="50802"/>
                    <a:pt x="39033" y="50771"/>
                    <a:pt x="38848" y="50740"/>
                  </a:cubicBezTo>
                  <a:cubicBezTo>
                    <a:pt x="38848" y="50771"/>
                    <a:pt x="38817" y="50771"/>
                    <a:pt x="38817" y="50771"/>
                  </a:cubicBezTo>
                  <a:cubicBezTo>
                    <a:pt x="38725" y="50771"/>
                    <a:pt x="38632" y="50709"/>
                    <a:pt x="38509" y="50648"/>
                  </a:cubicBezTo>
                  <a:cubicBezTo>
                    <a:pt x="38601" y="50617"/>
                    <a:pt x="38663" y="50617"/>
                    <a:pt x="38725" y="50617"/>
                  </a:cubicBezTo>
                  <a:cubicBezTo>
                    <a:pt x="38786" y="50617"/>
                    <a:pt x="38817" y="50617"/>
                    <a:pt x="38848" y="50648"/>
                  </a:cubicBezTo>
                  <a:cubicBezTo>
                    <a:pt x="39064" y="50617"/>
                    <a:pt x="39248" y="50648"/>
                    <a:pt x="39464" y="50555"/>
                  </a:cubicBezTo>
                  <a:close/>
                  <a:moveTo>
                    <a:pt x="50924" y="49261"/>
                  </a:moveTo>
                  <a:lnTo>
                    <a:pt x="50924" y="49292"/>
                  </a:lnTo>
                  <a:cubicBezTo>
                    <a:pt x="50924" y="49354"/>
                    <a:pt x="50893" y="49384"/>
                    <a:pt x="50832" y="49384"/>
                  </a:cubicBezTo>
                  <a:cubicBezTo>
                    <a:pt x="50770" y="49477"/>
                    <a:pt x="50709" y="49539"/>
                    <a:pt x="50739" y="49631"/>
                  </a:cubicBezTo>
                  <a:cubicBezTo>
                    <a:pt x="50801" y="49877"/>
                    <a:pt x="50832" y="50124"/>
                    <a:pt x="50893" y="50401"/>
                  </a:cubicBezTo>
                  <a:cubicBezTo>
                    <a:pt x="50924" y="50555"/>
                    <a:pt x="50924" y="50555"/>
                    <a:pt x="50770" y="50617"/>
                  </a:cubicBezTo>
                  <a:cubicBezTo>
                    <a:pt x="50585" y="50740"/>
                    <a:pt x="50339" y="50802"/>
                    <a:pt x="50154" y="50863"/>
                  </a:cubicBezTo>
                  <a:cubicBezTo>
                    <a:pt x="50062" y="50771"/>
                    <a:pt x="50031" y="50648"/>
                    <a:pt x="50031" y="50555"/>
                  </a:cubicBezTo>
                  <a:cubicBezTo>
                    <a:pt x="49969" y="50401"/>
                    <a:pt x="49938" y="50216"/>
                    <a:pt x="49908" y="50031"/>
                  </a:cubicBezTo>
                  <a:cubicBezTo>
                    <a:pt x="49846" y="49877"/>
                    <a:pt x="49877" y="49847"/>
                    <a:pt x="49692" y="49847"/>
                  </a:cubicBezTo>
                  <a:lnTo>
                    <a:pt x="49661" y="49847"/>
                  </a:lnTo>
                  <a:cubicBezTo>
                    <a:pt x="49630" y="49847"/>
                    <a:pt x="49569" y="49847"/>
                    <a:pt x="49446" y="49816"/>
                  </a:cubicBezTo>
                  <a:cubicBezTo>
                    <a:pt x="49969" y="49723"/>
                    <a:pt x="50401" y="49600"/>
                    <a:pt x="50770" y="49354"/>
                  </a:cubicBezTo>
                  <a:cubicBezTo>
                    <a:pt x="50770" y="49292"/>
                    <a:pt x="50832" y="49292"/>
                    <a:pt x="50863" y="49261"/>
                  </a:cubicBezTo>
                  <a:close/>
                  <a:moveTo>
                    <a:pt x="50924" y="50925"/>
                  </a:moveTo>
                  <a:cubicBezTo>
                    <a:pt x="50986" y="50925"/>
                    <a:pt x="51017" y="50956"/>
                    <a:pt x="51017" y="50986"/>
                  </a:cubicBezTo>
                  <a:cubicBezTo>
                    <a:pt x="51017" y="51048"/>
                    <a:pt x="50986" y="51110"/>
                    <a:pt x="50955" y="51110"/>
                  </a:cubicBezTo>
                  <a:cubicBezTo>
                    <a:pt x="50739" y="51233"/>
                    <a:pt x="50524" y="51295"/>
                    <a:pt x="50308" y="51356"/>
                  </a:cubicBezTo>
                  <a:lnTo>
                    <a:pt x="50277" y="51356"/>
                  </a:lnTo>
                  <a:cubicBezTo>
                    <a:pt x="50246" y="51356"/>
                    <a:pt x="50216" y="51325"/>
                    <a:pt x="50185" y="51295"/>
                  </a:cubicBezTo>
                  <a:cubicBezTo>
                    <a:pt x="50185" y="51233"/>
                    <a:pt x="50185" y="51202"/>
                    <a:pt x="50246" y="51171"/>
                  </a:cubicBezTo>
                  <a:cubicBezTo>
                    <a:pt x="50462" y="51079"/>
                    <a:pt x="50678" y="51017"/>
                    <a:pt x="50924" y="50925"/>
                  </a:cubicBezTo>
                  <a:close/>
                  <a:moveTo>
                    <a:pt x="31177" y="46766"/>
                  </a:moveTo>
                  <a:cubicBezTo>
                    <a:pt x="31146" y="46951"/>
                    <a:pt x="31146" y="46951"/>
                    <a:pt x="30992" y="47074"/>
                  </a:cubicBezTo>
                  <a:cubicBezTo>
                    <a:pt x="30992" y="47136"/>
                    <a:pt x="30961" y="47166"/>
                    <a:pt x="30930" y="47166"/>
                  </a:cubicBezTo>
                  <a:lnTo>
                    <a:pt x="30930" y="47259"/>
                  </a:lnTo>
                  <a:lnTo>
                    <a:pt x="30961" y="47259"/>
                  </a:lnTo>
                  <a:cubicBezTo>
                    <a:pt x="31054" y="47259"/>
                    <a:pt x="31085" y="47136"/>
                    <a:pt x="31146" y="47105"/>
                  </a:cubicBezTo>
                  <a:lnTo>
                    <a:pt x="31300" y="47105"/>
                  </a:lnTo>
                  <a:cubicBezTo>
                    <a:pt x="31331" y="47228"/>
                    <a:pt x="31362" y="47351"/>
                    <a:pt x="31300" y="47444"/>
                  </a:cubicBezTo>
                  <a:cubicBezTo>
                    <a:pt x="31208" y="47598"/>
                    <a:pt x="31115" y="47721"/>
                    <a:pt x="31023" y="47875"/>
                  </a:cubicBezTo>
                  <a:cubicBezTo>
                    <a:pt x="30930" y="47998"/>
                    <a:pt x="30900" y="48121"/>
                    <a:pt x="30900" y="48275"/>
                  </a:cubicBezTo>
                  <a:cubicBezTo>
                    <a:pt x="31023" y="49015"/>
                    <a:pt x="31208" y="49785"/>
                    <a:pt x="31516" y="50463"/>
                  </a:cubicBezTo>
                  <a:cubicBezTo>
                    <a:pt x="31516" y="50524"/>
                    <a:pt x="31547" y="50555"/>
                    <a:pt x="31608" y="50555"/>
                  </a:cubicBezTo>
                  <a:cubicBezTo>
                    <a:pt x="31608" y="50555"/>
                    <a:pt x="31639" y="50524"/>
                    <a:pt x="31670" y="50524"/>
                  </a:cubicBezTo>
                  <a:cubicBezTo>
                    <a:pt x="31824" y="50401"/>
                    <a:pt x="32009" y="50247"/>
                    <a:pt x="32163" y="50124"/>
                  </a:cubicBezTo>
                  <a:cubicBezTo>
                    <a:pt x="32194" y="50093"/>
                    <a:pt x="32224" y="50093"/>
                    <a:pt x="32255" y="50093"/>
                  </a:cubicBezTo>
                  <a:cubicBezTo>
                    <a:pt x="32286" y="50093"/>
                    <a:pt x="32317" y="50093"/>
                    <a:pt x="32348" y="50124"/>
                  </a:cubicBezTo>
                  <a:cubicBezTo>
                    <a:pt x="32378" y="50155"/>
                    <a:pt x="32440" y="50185"/>
                    <a:pt x="32409" y="50247"/>
                  </a:cubicBezTo>
                  <a:lnTo>
                    <a:pt x="32378" y="50278"/>
                  </a:lnTo>
                  <a:cubicBezTo>
                    <a:pt x="32163" y="50617"/>
                    <a:pt x="31886" y="50956"/>
                    <a:pt x="31608" y="51264"/>
                  </a:cubicBezTo>
                  <a:cubicBezTo>
                    <a:pt x="31547" y="51325"/>
                    <a:pt x="31454" y="51356"/>
                    <a:pt x="31362" y="51418"/>
                  </a:cubicBezTo>
                  <a:cubicBezTo>
                    <a:pt x="31269" y="51479"/>
                    <a:pt x="31177" y="51572"/>
                    <a:pt x="31023" y="51572"/>
                  </a:cubicBezTo>
                  <a:cubicBezTo>
                    <a:pt x="30807" y="50802"/>
                    <a:pt x="30592" y="50062"/>
                    <a:pt x="30376" y="49292"/>
                  </a:cubicBezTo>
                  <a:cubicBezTo>
                    <a:pt x="30345" y="49230"/>
                    <a:pt x="30314" y="49138"/>
                    <a:pt x="30376" y="49076"/>
                  </a:cubicBezTo>
                  <a:cubicBezTo>
                    <a:pt x="30499" y="48984"/>
                    <a:pt x="30468" y="48892"/>
                    <a:pt x="30438" y="48768"/>
                  </a:cubicBezTo>
                  <a:cubicBezTo>
                    <a:pt x="30407" y="48676"/>
                    <a:pt x="30376" y="48553"/>
                    <a:pt x="30345" y="48460"/>
                  </a:cubicBezTo>
                  <a:cubicBezTo>
                    <a:pt x="30253" y="48275"/>
                    <a:pt x="30314" y="48091"/>
                    <a:pt x="30345" y="47906"/>
                  </a:cubicBezTo>
                  <a:cubicBezTo>
                    <a:pt x="30345" y="47844"/>
                    <a:pt x="30407" y="47783"/>
                    <a:pt x="30468" y="47752"/>
                  </a:cubicBezTo>
                  <a:cubicBezTo>
                    <a:pt x="30622" y="47628"/>
                    <a:pt x="30746" y="47474"/>
                    <a:pt x="30900" y="47351"/>
                  </a:cubicBezTo>
                  <a:lnTo>
                    <a:pt x="30930" y="47259"/>
                  </a:lnTo>
                  <a:cubicBezTo>
                    <a:pt x="30869" y="47228"/>
                    <a:pt x="30807" y="47228"/>
                    <a:pt x="30776" y="47228"/>
                  </a:cubicBezTo>
                  <a:cubicBezTo>
                    <a:pt x="30776" y="47166"/>
                    <a:pt x="30807" y="47166"/>
                    <a:pt x="30869" y="47166"/>
                  </a:cubicBezTo>
                  <a:lnTo>
                    <a:pt x="30930" y="47166"/>
                  </a:lnTo>
                  <a:cubicBezTo>
                    <a:pt x="30930" y="47105"/>
                    <a:pt x="30930" y="47074"/>
                    <a:pt x="30992" y="47074"/>
                  </a:cubicBezTo>
                  <a:cubicBezTo>
                    <a:pt x="30992" y="46951"/>
                    <a:pt x="31115" y="46920"/>
                    <a:pt x="31177" y="46766"/>
                  </a:cubicBezTo>
                  <a:close/>
                  <a:moveTo>
                    <a:pt x="50955" y="51387"/>
                  </a:moveTo>
                  <a:lnTo>
                    <a:pt x="51017" y="51418"/>
                  </a:lnTo>
                  <a:lnTo>
                    <a:pt x="50986" y="51479"/>
                  </a:lnTo>
                  <a:cubicBezTo>
                    <a:pt x="50832" y="51633"/>
                    <a:pt x="50678" y="51695"/>
                    <a:pt x="50462" y="51695"/>
                  </a:cubicBezTo>
                  <a:lnTo>
                    <a:pt x="50431" y="51695"/>
                  </a:lnTo>
                  <a:lnTo>
                    <a:pt x="50370" y="51664"/>
                  </a:lnTo>
                  <a:lnTo>
                    <a:pt x="50401" y="51603"/>
                  </a:lnTo>
                  <a:cubicBezTo>
                    <a:pt x="50585" y="51510"/>
                    <a:pt x="50770" y="51449"/>
                    <a:pt x="50955" y="51387"/>
                  </a:cubicBezTo>
                  <a:close/>
                  <a:moveTo>
                    <a:pt x="36599" y="45626"/>
                  </a:moveTo>
                  <a:cubicBezTo>
                    <a:pt x="36815" y="45657"/>
                    <a:pt x="36876" y="45718"/>
                    <a:pt x="36907" y="45934"/>
                  </a:cubicBezTo>
                  <a:cubicBezTo>
                    <a:pt x="36907" y="46027"/>
                    <a:pt x="36907" y="46119"/>
                    <a:pt x="36938" y="46242"/>
                  </a:cubicBezTo>
                  <a:cubicBezTo>
                    <a:pt x="36938" y="46704"/>
                    <a:pt x="36969" y="47166"/>
                    <a:pt x="36969" y="47628"/>
                  </a:cubicBezTo>
                  <a:cubicBezTo>
                    <a:pt x="36999" y="48306"/>
                    <a:pt x="36999" y="49015"/>
                    <a:pt x="36845" y="49723"/>
                  </a:cubicBezTo>
                  <a:cubicBezTo>
                    <a:pt x="36784" y="50001"/>
                    <a:pt x="36691" y="50278"/>
                    <a:pt x="36599" y="50555"/>
                  </a:cubicBezTo>
                  <a:cubicBezTo>
                    <a:pt x="36568" y="50586"/>
                    <a:pt x="36537" y="50648"/>
                    <a:pt x="36507" y="50648"/>
                  </a:cubicBezTo>
                  <a:lnTo>
                    <a:pt x="36476" y="50648"/>
                  </a:lnTo>
                  <a:lnTo>
                    <a:pt x="36414" y="50555"/>
                  </a:lnTo>
                  <a:cubicBezTo>
                    <a:pt x="36260" y="50031"/>
                    <a:pt x="36075" y="49477"/>
                    <a:pt x="35983" y="48922"/>
                  </a:cubicBezTo>
                  <a:cubicBezTo>
                    <a:pt x="35983" y="48830"/>
                    <a:pt x="35983" y="48707"/>
                    <a:pt x="35890" y="48645"/>
                  </a:cubicBezTo>
                  <a:lnTo>
                    <a:pt x="35860" y="48645"/>
                  </a:lnTo>
                  <a:cubicBezTo>
                    <a:pt x="35798" y="48645"/>
                    <a:pt x="35706" y="48768"/>
                    <a:pt x="35675" y="48922"/>
                  </a:cubicBezTo>
                  <a:cubicBezTo>
                    <a:pt x="35552" y="49384"/>
                    <a:pt x="35459" y="49847"/>
                    <a:pt x="35459" y="50339"/>
                  </a:cubicBezTo>
                  <a:cubicBezTo>
                    <a:pt x="35459" y="50678"/>
                    <a:pt x="35459" y="51017"/>
                    <a:pt x="35459" y="51356"/>
                  </a:cubicBezTo>
                  <a:cubicBezTo>
                    <a:pt x="35459" y="51510"/>
                    <a:pt x="35459" y="51633"/>
                    <a:pt x="35398" y="51787"/>
                  </a:cubicBezTo>
                  <a:cubicBezTo>
                    <a:pt x="35367" y="51818"/>
                    <a:pt x="35336" y="51849"/>
                    <a:pt x="35305" y="51849"/>
                  </a:cubicBezTo>
                  <a:cubicBezTo>
                    <a:pt x="35274" y="51849"/>
                    <a:pt x="35243" y="51818"/>
                    <a:pt x="35213" y="51787"/>
                  </a:cubicBezTo>
                  <a:cubicBezTo>
                    <a:pt x="35151" y="51695"/>
                    <a:pt x="35120" y="51603"/>
                    <a:pt x="35089" y="51510"/>
                  </a:cubicBezTo>
                  <a:cubicBezTo>
                    <a:pt x="35028" y="51264"/>
                    <a:pt x="34966" y="51017"/>
                    <a:pt x="34905" y="50771"/>
                  </a:cubicBezTo>
                  <a:cubicBezTo>
                    <a:pt x="34905" y="50678"/>
                    <a:pt x="34905" y="50617"/>
                    <a:pt x="34935" y="50555"/>
                  </a:cubicBezTo>
                  <a:cubicBezTo>
                    <a:pt x="35059" y="50278"/>
                    <a:pt x="34997" y="50031"/>
                    <a:pt x="34812" y="49785"/>
                  </a:cubicBezTo>
                  <a:cubicBezTo>
                    <a:pt x="34751" y="49754"/>
                    <a:pt x="34658" y="49754"/>
                    <a:pt x="34627" y="49662"/>
                  </a:cubicBezTo>
                  <a:cubicBezTo>
                    <a:pt x="34566" y="49415"/>
                    <a:pt x="34473" y="49138"/>
                    <a:pt x="34566" y="48830"/>
                  </a:cubicBezTo>
                  <a:cubicBezTo>
                    <a:pt x="34597" y="48738"/>
                    <a:pt x="34597" y="48645"/>
                    <a:pt x="34627" y="48553"/>
                  </a:cubicBezTo>
                  <a:cubicBezTo>
                    <a:pt x="34751" y="47937"/>
                    <a:pt x="34935" y="47536"/>
                    <a:pt x="35182" y="47320"/>
                  </a:cubicBezTo>
                  <a:lnTo>
                    <a:pt x="35182" y="47320"/>
                  </a:lnTo>
                  <a:cubicBezTo>
                    <a:pt x="35213" y="47444"/>
                    <a:pt x="35151" y="47536"/>
                    <a:pt x="35120" y="47628"/>
                  </a:cubicBezTo>
                  <a:cubicBezTo>
                    <a:pt x="34905" y="48152"/>
                    <a:pt x="34781" y="48676"/>
                    <a:pt x="34751" y="49230"/>
                  </a:cubicBezTo>
                  <a:cubicBezTo>
                    <a:pt x="34751" y="49292"/>
                    <a:pt x="34751" y="49384"/>
                    <a:pt x="34751" y="49415"/>
                  </a:cubicBezTo>
                  <a:cubicBezTo>
                    <a:pt x="34751" y="49477"/>
                    <a:pt x="34781" y="49477"/>
                    <a:pt x="34812" y="49477"/>
                  </a:cubicBezTo>
                  <a:lnTo>
                    <a:pt x="34843" y="49477"/>
                  </a:lnTo>
                  <a:cubicBezTo>
                    <a:pt x="34905" y="48830"/>
                    <a:pt x="35028" y="48214"/>
                    <a:pt x="35336" y="47659"/>
                  </a:cubicBezTo>
                  <a:cubicBezTo>
                    <a:pt x="35367" y="47598"/>
                    <a:pt x="35428" y="47505"/>
                    <a:pt x="35490" y="47444"/>
                  </a:cubicBezTo>
                  <a:cubicBezTo>
                    <a:pt x="35736" y="47259"/>
                    <a:pt x="35798" y="46920"/>
                    <a:pt x="35582" y="46704"/>
                  </a:cubicBezTo>
                  <a:cubicBezTo>
                    <a:pt x="35398" y="46489"/>
                    <a:pt x="35367" y="46335"/>
                    <a:pt x="35459" y="46119"/>
                  </a:cubicBezTo>
                  <a:cubicBezTo>
                    <a:pt x="35521" y="45965"/>
                    <a:pt x="35521" y="45811"/>
                    <a:pt x="35552" y="45657"/>
                  </a:cubicBezTo>
                  <a:cubicBezTo>
                    <a:pt x="35736" y="45626"/>
                    <a:pt x="35952" y="45626"/>
                    <a:pt x="36137" y="45626"/>
                  </a:cubicBezTo>
                  <a:close/>
                  <a:moveTo>
                    <a:pt x="42391" y="46704"/>
                  </a:moveTo>
                  <a:cubicBezTo>
                    <a:pt x="42452" y="46704"/>
                    <a:pt x="42514" y="46735"/>
                    <a:pt x="42576" y="46858"/>
                  </a:cubicBezTo>
                  <a:cubicBezTo>
                    <a:pt x="42606" y="46951"/>
                    <a:pt x="42606" y="47043"/>
                    <a:pt x="42637" y="47136"/>
                  </a:cubicBezTo>
                  <a:cubicBezTo>
                    <a:pt x="42637" y="47474"/>
                    <a:pt x="42637" y="47813"/>
                    <a:pt x="42606" y="48152"/>
                  </a:cubicBezTo>
                  <a:cubicBezTo>
                    <a:pt x="42483" y="49354"/>
                    <a:pt x="42452" y="50555"/>
                    <a:pt x="42483" y="51757"/>
                  </a:cubicBezTo>
                  <a:cubicBezTo>
                    <a:pt x="42483" y="51818"/>
                    <a:pt x="42514" y="51911"/>
                    <a:pt x="42514" y="51972"/>
                  </a:cubicBezTo>
                  <a:cubicBezTo>
                    <a:pt x="42514" y="52034"/>
                    <a:pt x="42483" y="52065"/>
                    <a:pt x="42422" y="52065"/>
                  </a:cubicBezTo>
                  <a:lnTo>
                    <a:pt x="42391" y="52065"/>
                  </a:lnTo>
                  <a:cubicBezTo>
                    <a:pt x="42267" y="52003"/>
                    <a:pt x="42113" y="51941"/>
                    <a:pt x="41990" y="51911"/>
                  </a:cubicBezTo>
                  <a:cubicBezTo>
                    <a:pt x="41867" y="51880"/>
                    <a:pt x="41744" y="51818"/>
                    <a:pt x="41621" y="51787"/>
                  </a:cubicBezTo>
                  <a:cubicBezTo>
                    <a:pt x="41405" y="51726"/>
                    <a:pt x="41405" y="51726"/>
                    <a:pt x="41405" y="51541"/>
                  </a:cubicBezTo>
                  <a:cubicBezTo>
                    <a:pt x="41374" y="51017"/>
                    <a:pt x="41343" y="50494"/>
                    <a:pt x="41312" y="50124"/>
                  </a:cubicBezTo>
                  <a:cubicBezTo>
                    <a:pt x="41343" y="49200"/>
                    <a:pt x="41405" y="48460"/>
                    <a:pt x="41466" y="47690"/>
                  </a:cubicBezTo>
                  <a:cubicBezTo>
                    <a:pt x="41497" y="47474"/>
                    <a:pt x="41590" y="47259"/>
                    <a:pt x="41775" y="47105"/>
                  </a:cubicBezTo>
                  <a:cubicBezTo>
                    <a:pt x="41929" y="46982"/>
                    <a:pt x="42083" y="46858"/>
                    <a:pt x="42267" y="46735"/>
                  </a:cubicBezTo>
                  <a:cubicBezTo>
                    <a:pt x="42298" y="46704"/>
                    <a:pt x="42360" y="46704"/>
                    <a:pt x="42391" y="46704"/>
                  </a:cubicBezTo>
                  <a:close/>
                  <a:moveTo>
                    <a:pt x="34658" y="50771"/>
                  </a:moveTo>
                  <a:lnTo>
                    <a:pt x="34658" y="50771"/>
                  </a:lnTo>
                  <a:cubicBezTo>
                    <a:pt x="34751" y="50832"/>
                    <a:pt x="34781" y="50894"/>
                    <a:pt x="34781" y="50986"/>
                  </a:cubicBezTo>
                  <a:cubicBezTo>
                    <a:pt x="34843" y="51387"/>
                    <a:pt x="34905" y="51787"/>
                    <a:pt x="35028" y="52219"/>
                  </a:cubicBezTo>
                  <a:cubicBezTo>
                    <a:pt x="34905" y="52096"/>
                    <a:pt x="34874" y="51972"/>
                    <a:pt x="34843" y="51880"/>
                  </a:cubicBezTo>
                  <a:cubicBezTo>
                    <a:pt x="34812" y="51757"/>
                    <a:pt x="34781" y="51633"/>
                    <a:pt x="34781" y="51479"/>
                  </a:cubicBezTo>
                  <a:cubicBezTo>
                    <a:pt x="34751" y="51387"/>
                    <a:pt x="34720" y="51264"/>
                    <a:pt x="34689" y="51171"/>
                  </a:cubicBezTo>
                  <a:cubicBezTo>
                    <a:pt x="34658" y="51048"/>
                    <a:pt x="34658" y="50894"/>
                    <a:pt x="34658" y="50771"/>
                  </a:cubicBezTo>
                  <a:close/>
                  <a:moveTo>
                    <a:pt x="51294" y="51633"/>
                  </a:moveTo>
                  <a:cubicBezTo>
                    <a:pt x="51232" y="51880"/>
                    <a:pt x="51202" y="51941"/>
                    <a:pt x="50986" y="52096"/>
                  </a:cubicBezTo>
                  <a:cubicBezTo>
                    <a:pt x="50678" y="52280"/>
                    <a:pt x="50370" y="52404"/>
                    <a:pt x="50000" y="52404"/>
                  </a:cubicBezTo>
                  <a:cubicBezTo>
                    <a:pt x="49908" y="52404"/>
                    <a:pt x="49846" y="52373"/>
                    <a:pt x="49754" y="52373"/>
                  </a:cubicBezTo>
                  <a:cubicBezTo>
                    <a:pt x="49938" y="52219"/>
                    <a:pt x="50123" y="52250"/>
                    <a:pt x="50308" y="52188"/>
                  </a:cubicBezTo>
                  <a:cubicBezTo>
                    <a:pt x="50493" y="52096"/>
                    <a:pt x="50647" y="52034"/>
                    <a:pt x="50801" y="51941"/>
                  </a:cubicBezTo>
                  <a:cubicBezTo>
                    <a:pt x="50955" y="51818"/>
                    <a:pt x="51140" y="51726"/>
                    <a:pt x="51294" y="51633"/>
                  </a:cubicBezTo>
                  <a:close/>
                  <a:moveTo>
                    <a:pt x="35028" y="52342"/>
                  </a:moveTo>
                  <a:lnTo>
                    <a:pt x="35059" y="52373"/>
                  </a:lnTo>
                  <a:lnTo>
                    <a:pt x="35028" y="52434"/>
                  </a:lnTo>
                  <a:lnTo>
                    <a:pt x="35028" y="52404"/>
                  </a:lnTo>
                  <a:lnTo>
                    <a:pt x="35028" y="52342"/>
                  </a:lnTo>
                  <a:close/>
                  <a:moveTo>
                    <a:pt x="50801" y="52404"/>
                  </a:moveTo>
                  <a:cubicBezTo>
                    <a:pt x="50832" y="52404"/>
                    <a:pt x="50863" y="52434"/>
                    <a:pt x="50832" y="52465"/>
                  </a:cubicBezTo>
                  <a:lnTo>
                    <a:pt x="50832" y="52527"/>
                  </a:lnTo>
                  <a:cubicBezTo>
                    <a:pt x="50709" y="52588"/>
                    <a:pt x="50647" y="52650"/>
                    <a:pt x="50524" y="52650"/>
                  </a:cubicBezTo>
                  <a:lnTo>
                    <a:pt x="50431" y="52650"/>
                  </a:lnTo>
                  <a:lnTo>
                    <a:pt x="50401" y="52588"/>
                  </a:lnTo>
                  <a:cubicBezTo>
                    <a:pt x="50493" y="52434"/>
                    <a:pt x="50647" y="52434"/>
                    <a:pt x="50770" y="52404"/>
                  </a:cubicBezTo>
                  <a:close/>
                  <a:moveTo>
                    <a:pt x="38355" y="52219"/>
                  </a:moveTo>
                  <a:cubicBezTo>
                    <a:pt x="38540" y="52250"/>
                    <a:pt x="38694" y="52280"/>
                    <a:pt x="38848" y="52404"/>
                  </a:cubicBezTo>
                  <a:cubicBezTo>
                    <a:pt x="38786" y="52527"/>
                    <a:pt x="38632" y="52588"/>
                    <a:pt x="38540" y="52650"/>
                  </a:cubicBezTo>
                  <a:cubicBezTo>
                    <a:pt x="38417" y="52712"/>
                    <a:pt x="38324" y="52804"/>
                    <a:pt x="38139" y="52866"/>
                  </a:cubicBezTo>
                  <a:cubicBezTo>
                    <a:pt x="38139" y="52650"/>
                    <a:pt x="38170" y="52465"/>
                    <a:pt x="38232" y="52280"/>
                  </a:cubicBezTo>
                  <a:cubicBezTo>
                    <a:pt x="38263" y="52250"/>
                    <a:pt x="38293" y="52219"/>
                    <a:pt x="38355" y="52219"/>
                  </a:cubicBezTo>
                  <a:close/>
                  <a:moveTo>
                    <a:pt x="51417" y="52188"/>
                  </a:moveTo>
                  <a:cubicBezTo>
                    <a:pt x="51510" y="52250"/>
                    <a:pt x="51479" y="52342"/>
                    <a:pt x="51448" y="52404"/>
                  </a:cubicBezTo>
                  <a:cubicBezTo>
                    <a:pt x="51386" y="52558"/>
                    <a:pt x="51263" y="52681"/>
                    <a:pt x="51140" y="52773"/>
                  </a:cubicBezTo>
                  <a:cubicBezTo>
                    <a:pt x="50832" y="52958"/>
                    <a:pt x="50462" y="53081"/>
                    <a:pt x="50092" y="53081"/>
                  </a:cubicBezTo>
                  <a:lnTo>
                    <a:pt x="50031" y="53081"/>
                  </a:lnTo>
                  <a:cubicBezTo>
                    <a:pt x="50000" y="53081"/>
                    <a:pt x="49969" y="53081"/>
                    <a:pt x="49969" y="53020"/>
                  </a:cubicBezTo>
                  <a:lnTo>
                    <a:pt x="50062" y="52958"/>
                  </a:lnTo>
                  <a:cubicBezTo>
                    <a:pt x="50185" y="52927"/>
                    <a:pt x="50308" y="52896"/>
                    <a:pt x="50431" y="52835"/>
                  </a:cubicBezTo>
                  <a:cubicBezTo>
                    <a:pt x="50801" y="52712"/>
                    <a:pt x="51171" y="52527"/>
                    <a:pt x="51417" y="52188"/>
                  </a:cubicBezTo>
                  <a:close/>
                  <a:moveTo>
                    <a:pt x="51602" y="52835"/>
                  </a:moveTo>
                  <a:lnTo>
                    <a:pt x="51602" y="52835"/>
                  </a:lnTo>
                  <a:cubicBezTo>
                    <a:pt x="51664" y="53020"/>
                    <a:pt x="51602" y="53174"/>
                    <a:pt x="51479" y="53266"/>
                  </a:cubicBezTo>
                  <a:cubicBezTo>
                    <a:pt x="51140" y="53574"/>
                    <a:pt x="50739" y="53728"/>
                    <a:pt x="50308" y="53728"/>
                  </a:cubicBezTo>
                  <a:lnTo>
                    <a:pt x="50185" y="53728"/>
                  </a:lnTo>
                  <a:lnTo>
                    <a:pt x="50123" y="53697"/>
                  </a:lnTo>
                  <a:lnTo>
                    <a:pt x="50092" y="53667"/>
                  </a:lnTo>
                  <a:cubicBezTo>
                    <a:pt x="50370" y="53605"/>
                    <a:pt x="50616" y="53543"/>
                    <a:pt x="50863" y="53420"/>
                  </a:cubicBezTo>
                  <a:lnTo>
                    <a:pt x="50863" y="53359"/>
                  </a:lnTo>
                  <a:cubicBezTo>
                    <a:pt x="50801" y="53328"/>
                    <a:pt x="50770" y="53328"/>
                    <a:pt x="50709" y="53328"/>
                  </a:cubicBezTo>
                  <a:lnTo>
                    <a:pt x="50647" y="53328"/>
                  </a:lnTo>
                  <a:cubicBezTo>
                    <a:pt x="50616" y="53328"/>
                    <a:pt x="50585" y="53328"/>
                    <a:pt x="50585" y="53297"/>
                  </a:cubicBezTo>
                  <a:cubicBezTo>
                    <a:pt x="50555" y="53205"/>
                    <a:pt x="50647" y="53174"/>
                    <a:pt x="50678" y="53174"/>
                  </a:cubicBezTo>
                  <a:lnTo>
                    <a:pt x="50770" y="53143"/>
                  </a:lnTo>
                  <a:cubicBezTo>
                    <a:pt x="50801" y="53112"/>
                    <a:pt x="50832" y="53081"/>
                    <a:pt x="50893" y="53081"/>
                  </a:cubicBezTo>
                  <a:cubicBezTo>
                    <a:pt x="50893" y="53081"/>
                    <a:pt x="50924" y="53081"/>
                    <a:pt x="50924" y="53112"/>
                  </a:cubicBezTo>
                  <a:cubicBezTo>
                    <a:pt x="51017" y="53174"/>
                    <a:pt x="50924" y="53235"/>
                    <a:pt x="50893" y="53297"/>
                  </a:cubicBezTo>
                  <a:cubicBezTo>
                    <a:pt x="50863" y="53328"/>
                    <a:pt x="50893" y="53359"/>
                    <a:pt x="50924" y="53389"/>
                  </a:cubicBezTo>
                  <a:cubicBezTo>
                    <a:pt x="51171" y="53266"/>
                    <a:pt x="51386" y="53081"/>
                    <a:pt x="51602" y="52835"/>
                  </a:cubicBezTo>
                  <a:close/>
                  <a:moveTo>
                    <a:pt x="48121" y="50278"/>
                  </a:moveTo>
                  <a:cubicBezTo>
                    <a:pt x="48121" y="50278"/>
                    <a:pt x="48152" y="50278"/>
                    <a:pt x="48152" y="50309"/>
                  </a:cubicBezTo>
                  <a:cubicBezTo>
                    <a:pt x="48213" y="50370"/>
                    <a:pt x="48275" y="50432"/>
                    <a:pt x="48336" y="50494"/>
                  </a:cubicBezTo>
                  <a:cubicBezTo>
                    <a:pt x="48706" y="51017"/>
                    <a:pt x="49045" y="51541"/>
                    <a:pt x="49353" y="52096"/>
                  </a:cubicBezTo>
                  <a:cubicBezTo>
                    <a:pt x="49569" y="52496"/>
                    <a:pt x="49723" y="52896"/>
                    <a:pt x="49815" y="53328"/>
                  </a:cubicBezTo>
                  <a:cubicBezTo>
                    <a:pt x="49846" y="53451"/>
                    <a:pt x="49846" y="53543"/>
                    <a:pt x="49877" y="53636"/>
                  </a:cubicBezTo>
                  <a:cubicBezTo>
                    <a:pt x="49846" y="53697"/>
                    <a:pt x="49846" y="53759"/>
                    <a:pt x="49815" y="53790"/>
                  </a:cubicBezTo>
                  <a:lnTo>
                    <a:pt x="49723" y="53852"/>
                  </a:lnTo>
                  <a:cubicBezTo>
                    <a:pt x="49600" y="53821"/>
                    <a:pt x="49476" y="53759"/>
                    <a:pt x="49322" y="53728"/>
                  </a:cubicBezTo>
                  <a:cubicBezTo>
                    <a:pt x="49291" y="53697"/>
                    <a:pt x="49261" y="53667"/>
                    <a:pt x="49261" y="53605"/>
                  </a:cubicBezTo>
                  <a:cubicBezTo>
                    <a:pt x="49230" y="53482"/>
                    <a:pt x="49199" y="53389"/>
                    <a:pt x="49291" y="53266"/>
                  </a:cubicBezTo>
                  <a:cubicBezTo>
                    <a:pt x="49384" y="53112"/>
                    <a:pt x="49384" y="52958"/>
                    <a:pt x="49322" y="52804"/>
                  </a:cubicBezTo>
                  <a:cubicBezTo>
                    <a:pt x="49230" y="52496"/>
                    <a:pt x="49076" y="52219"/>
                    <a:pt x="48891" y="52003"/>
                  </a:cubicBezTo>
                  <a:cubicBezTo>
                    <a:pt x="48799" y="51880"/>
                    <a:pt x="48706" y="51757"/>
                    <a:pt x="48521" y="51757"/>
                  </a:cubicBezTo>
                  <a:cubicBezTo>
                    <a:pt x="48336" y="51633"/>
                    <a:pt x="48182" y="51510"/>
                    <a:pt x="48028" y="51387"/>
                  </a:cubicBezTo>
                  <a:cubicBezTo>
                    <a:pt x="47905" y="51233"/>
                    <a:pt x="47813" y="51079"/>
                    <a:pt x="47720" y="50894"/>
                  </a:cubicBezTo>
                  <a:cubicBezTo>
                    <a:pt x="47628" y="50771"/>
                    <a:pt x="47690" y="50709"/>
                    <a:pt x="47813" y="50678"/>
                  </a:cubicBezTo>
                  <a:cubicBezTo>
                    <a:pt x="47998" y="50678"/>
                    <a:pt x="47998" y="50648"/>
                    <a:pt x="47998" y="50494"/>
                  </a:cubicBezTo>
                  <a:lnTo>
                    <a:pt x="47998" y="50370"/>
                  </a:lnTo>
                  <a:cubicBezTo>
                    <a:pt x="48028" y="50309"/>
                    <a:pt x="48059" y="50278"/>
                    <a:pt x="48121" y="50278"/>
                  </a:cubicBezTo>
                  <a:close/>
                  <a:moveTo>
                    <a:pt x="51756" y="53543"/>
                  </a:moveTo>
                  <a:lnTo>
                    <a:pt x="51756" y="53636"/>
                  </a:lnTo>
                  <a:cubicBezTo>
                    <a:pt x="51664" y="53697"/>
                    <a:pt x="51602" y="53790"/>
                    <a:pt x="51540" y="53882"/>
                  </a:cubicBezTo>
                  <a:lnTo>
                    <a:pt x="51479" y="53882"/>
                  </a:lnTo>
                  <a:lnTo>
                    <a:pt x="51417" y="53790"/>
                  </a:lnTo>
                  <a:cubicBezTo>
                    <a:pt x="51510" y="53728"/>
                    <a:pt x="51571" y="53636"/>
                    <a:pt x="51664" y="53543"/>
                  </a:cubicBezTo>
                  <a:close/>
                  <a:moveTo>
                    <a:pt x="51047" y="53759"/>
                  </a:moveTo>
                  <a:lnTo>
                    <a:pt x="51109" y="53790"/>
                  </a:lnTo>
                  <a:lnTo>
                    <a:pt x="51078" y="53852"/>
                  </a:lnTo>
                  <a:lnTo>
                    <a:pt x="50986" y="53913"/>
                  </a:lnTo>
                  <a:lnTo>
                    <a:pt x="50924" y="53882"/>
                  </a:lnTo>
                  <a:lnTo>
                    <a:pt x="50955" y="53790"/>
                  </a:lnTo>
                  <a:lnTo>
                    <a:pt x="51047" y="53759"/>
                  </a:lnTo>
                  <a:close/>
                  <a:moveTo>
                    <a:pt x="56346" y="53697"/>
                  </a:moveTo>
                  <a:cubicBezTo>
                    <a:pt x="56439" y="53697"/>
                    <a:pt x="56470" y="53728"/>
                    <a:pt x="56439" y="53852"/>
                  </a:cubicBezTo>
                  <a:cubicBezTo>
                    <a:pt x="56408" y="54006"/>
                    <a:pt x="56315" y="54129"/>
                    <a:pt x="56131" y="54190"/>
                  </a:cubicBezTo>
                  <a:cubicBezTo>
                    <a:pt x="55977" y="54252"/>
                    <a:pt x="55853" y="54283"/>
                    <a:pt x="55730" y="54283"/>
                  </a:cubicBezTo>
                  <a:cubicBezTo>
                    <a:pt x="55206" y="54314"/>
                    <a:pt x="54714" y="54406"/>
                    <a:pt x="54282" y="54406"/>
                  </a:cubicBezTo>
                  <a:lnTo>
                    <a:pt x="53789" y="54406"/>
                  </a:lnTo>
                  <a:cubicBezTo>
                    <a:pt x="53481" y="54406"/>
                    <a:pt x="53235" y="54406"/>
                    <a:pt x="52958" y="54437"/>
                  </a:cubicBezTo>
                  <a:cubicBezTo>
                    <a:pt x="52557" y="54498"/>
                    <a:pt x="52157" y="54498"/>
                    <a:pt x="51725" y="54529"/>
                  </a:cubicBezTo>
                  <a:cubicBezTo>
                    <a:pt x="51725" y="54560"/>
                    <a:pt x="51725" y="54560"/>
                    <a:pt x="51725" y="54560"/>
                  </a:cubicBezTo>
                  <a:cubicBezTo>
                    <a:pt x="51633" y="54560"/>
                    <a:pt x="51602" y="54498"/>
                    <a:pt x="51602" y="54406"/>
                  </a:cubicBezTo>
                  <a:cubicBezTo>
                    <a:pt x="51633" y="54036"/>
                    <a:pt x="51571" y="54036"/>
                    <a:pt x="52002" y="54006"/>
                  </a:cubicBezTo>
                  <a:cubicBezTo>
                    <a:pt x="53050" y="53944"/>
                    <a:pt x="54097" y="53913"/>
                    <a:pt x="55145" y="53852"/>
                  </a:cubicBezTo>
                  <a:cubicBezTo>
                    <a:pt x="55422" y="53821"/>
                    <a:pt x="55730" y="53790"/>
                    <a:pt x="56007" y="53790"/>
                  </a:cubicBezTo>
                  <a:cubicBezTo>
                    <a:pt x="56131" y="53790"/>
                    <a:pt x="56192" y="53697"/>
                    <a:pt x="56285" y="53697"/>
                  </a:cubicBezTo>
                  <a:close/>
                  <a:moveTo>
                    <a:pt x="56654" y="54252"/>
                  </a:moveTo>
                  <a:cubicBezTo>
                    <a:pt x="56839" y="54283"/>
                    <a:pt x="56962" y="54437"/>
                    <a:pt x="57116" y="54529"/>
                  </a:cubicBezTo>
                  <a:lnTo>
                    <a:pt x="57147" y="54591"/>
                  </a:lnTo>
                  <a:lnTo>
                    <a:pt x="57086" y="54622"/>
                  </a:lnTo>
                  <a:cubicBezTo>
                    <a:pt x="56901" y="54529"/>
                    <a:pt x="56747" y="54406"/>
                    <a:pt x="56654" y="54252"/>
                  </a:cubicBezTo>
                  <a:close/>
                  <a:moveTo>
                    <a:pt x="48090" y="54837"/>
                  </a:moveTo>
                  <a:cubicBezTo>
                    <a:pt x="48182" y="54837"/>
                    <a:pt x="48275" y="54868"/>
                    <a:pt x="48367" y="54899"/>
                  </a:cubicBezTo>
                  <a:cubicBezTo>
                    <a:pt x="48244" y="54930"/>
                    <a:pt x="48152" y="54930"/>
                    <a:pt x="48059" y="54930"/>
                  </a:cubicBezTo>
                  <a:cubicBezTo>
                    <a:pt x="47967" y="54930"/>
                    <a:pt x="47874" y="54930"/>
                    <a:pt x="47782" y="54899"/>
                  </a:cubicBezTo>
                  <a:cubicBezTo>
                    <a:pt x="47874" y="54868"/>
                    <a:pt x="47998" y="54837"/>
                    <a:pt x="48090" y="54837"/>
                  </a:cubicBezTo>
                  <a:close/>
                  <a:moveTo>
                    <a:pt x="57425" y="54622"/>
                  </a:moveTo>
                  <a:cubicBezTo>
                    <a:pt x="57517" y="54622"/>
                    <a:pt x="57609" y="54714"/>
                    <a:pt x="57609" y="54837"/>
                  </a:cubicBezTo>
                  <a:cubicBezTo>
                    <a:pt x="57609" y="54899"/>
                    <a:pt x="57548" y="54961"/>
                    <a:pt x="57455" y="54961"/>
                  </a:cubicBezTo>
                  <a:cubicBezTo>
                    <a:pt x="57332" y="54961"/>
                    <a:pt x="57240" y="54868"/>
                    <a:pt x="57240" y="54807"/>
                  </a:cubicBezTo>
                  <a:cubicBezTo>
                    <a:pt x="57240" y="54714"/>
                    <a:pt x="57332" y="54622"/>
                    <a:pt x="57394" y="54622"/>
                  </a:cubicBezTo>
                  <a:close/>
                  <a:moveTo>
                    <a:pt x="47073" y="54837"/>
                  </a:moveTo>
                  <a:cubicBezTo>
                    <a:pt x="47166" y="54837"/>
                    <a:pt x="47289" y="54868"/>
                    <a:pt x="47412" y="54899"/>
                  </a:cubicBezTo>
                  <a:cubicBezTo>
                    <a:pt x="47283" y="54954"/>
                    <a:pt x="47165" y="54965"/>
                    <a:pt x="47057" y="54965"/>
                  </a:cubicBezTo>
                  <a:cubicBezTo>
                    <a:pt x="46986" y="54965"/>
                    <a:pt x="46919" y="54961"/>
                    <a:pt x="46858" y="54961"/>
                  </a:cubicBezTo>
                  <a:lnTo>
                    <a:pt x="46827" y="54899"/>
                  </a:lnTo>
                  <a:cubicBezTo>
                    <a:pt x="46827" y="54899"/>
                    <a:pt x="46827" y="54868"/>
                    <a:pt x="46796" y="54868"/>
                  </a:cubicBezTo>
                  <a:lnTo>
                    <a:pt x="46827" y="54868"/>
                  </a:lnTo>
                  <a:cubicBezTo>
                    <a:pt x="46919" y="54868"/>
                    <a:pt x="46981" y="54837"/>
                    <a:pt x="47073" y="54837"/>
                  </a:cubicBezTo>
                  <a:close/>
                  <a:moveTo>
                    <a:pt x="31547" y="54868"/>
                  </a:moveTo>
                  <a:lnTo>
                    <a:pt x="31608" y="54930"/>
                  </a:lnTo>
                  <a:lnTo>
                    <a:pt x="31577" y="54991"/>
                  </a:lnTo>
                  <a:lnTo>
                    <a:pt x="31547" y="54930"/>
                  </a:lnTo>
                  <a:lnTo>
                    <a:pt x="31547" y="54868"/>
                  </a:lnTo>
                  <a:close/>
                  <a:moveTo>
                    <a:pt x="31978" y="51140"/>
                  </a:moveTo>
                  <a:cubicBezTo>
                    <a:pt x="32101" y="51295"/>
                    <a:pt x="32101" y="51418"/>
                    <a:pt x="32040" y="51541"/>
                  </a:cubicBezTo>
                  <a:cubicBezTo>
                    <a:pt x="31947" y="51695"/>
                    <a:pt x="31855" y="51849"/>
                    <a:pt x="31762" y="52003"/>
                  </a:cubicBezTo>
                  <a:cubicBezTo>
                    <a:pt x="31670" y="52126"/>
                    <a:pt x="31670" y="52219"/>
                    <a:pt x="31670" y="52373"/>
                  </a:cubicBezTo>
                  <a:cubicBezTo>
                    <a:pt x="31731" y="52681"/>
                    <a:pt x="31762" y="52989"/>
                    <a:pt x="31824" y="53297"/>
                  </a:cubicBezTo>
                  <a:cubicBezTo>
                    <a:pt x="31916" y="53697"/>
                    <a:pt x="32101" y="54036"/>
                    <a:pt x="32224" y="54375"/>
                  </a:cubicBezTo>
                  <a:cubicBezTo>
                    <a:pt x="32378" y="54375"/>
                    <a:pt x="32440" y="54252"/>
                    <a:pt x="32532" y="54190"/>
                  </a:cubicBezTo>
                  <a:cubicBezTo>
                    <a:pt x="32656" y="54098"/>
                    <a:pt x="32748" y="54006"/>
                    <a:pt x="32841" y="53913"/>
                  </a:cubicBezTo>
                  <a:cubicBezTo>
                    <a:pt x="32871" y="53882"/>
                    <a:pt x="32902" y="53882"/>
                    <a:pt x="32902" y="53882"/>
                  </a:cubicBezTo>
                  <a:cubicBezTo>
                    <a:pt x="32933" y="53882"/>
                    <a:pt x="32964" y="53882"/>
                    <a:pt x="32995" y="53913"/>
                  </a:cubicBezTo>
                  <a:cubicBezTo>
                    <a:pt x="33056" y="53944"/>
                    <a:pt x="33056" y="53975"/>
                    <a:pt x="33025" y="54036"/>
                  </a:cubicBezTo>
                  <a:cubicBezTo>
                    <a:pt x="32810" y="54375"/>
                    <a:pt x="32563" y="54714"/>
                    <a:pt x="32286" y="55022"/>
                  </a:cubicBezTo>
                  <a:cubicBezTo>
                    <a:pt x="32224" y="55084"/>
                    <a:pt x="32132" y="55115"/>
                    <a:pt x="32040" y="55145"/>
                  </a:cubicBezTo>
                  <a:cubicBezTo>
                    <a:pt x="31824" y="54375"/>
                    <a:pt x="31608" y="53605"/>
                    <a:pt x="31393" y="52866"/>
                  </a:cubicBezTo>
                  <a:cubicBezTo>
                    <a:pt x="31331" y="52619"/>
                    <a:pt x="31239" y="52373"/>
                    <a:pt x="31177" y="52157"/>
                  </a:cubicBezTo>
                  <a:cubicBezTo>
                    <a:pt x="31146" y="52096"/>
                    <a:pt x="31146" y="52034"/>
                    <a:pt x="31208" y="51972"/>
                  </a:cubicBezTo>
                  <a:cubicBezTo>
                    <a:pt x="31485" y="51726"/>
                    <a:pt x="31701" y="51449"/>
                    <a:pt x="31978" y="51140"/>
                  </a:cubicBezTo>
                  <a:close/>
                  <a:moveTo>
                    <a:pt x="51171" y="54252"/>
                  </a:moveTo>
                  <a:cubicBezTo>
                    <a:pt x="51171" y="54283"/>
                    <a:pt x="51202" y="54344"/>
                    <a:pt x="51202" y="54375"/>
                  </a:cubicBezTo>
                  <a:cubicBezTo>
                    <a:pt x="51140" y="54622"/>
                    <a:pt x="51202" y="54868"/>
                    <a:pt x="51325" y="55115"/>
                  </a:cubicBezTo>
                  <a:cubicBezTo>
                    <a:pt x="51356" y="55176"/>
                    <a:pt x="51386" y="55238"/>
                    <a:pt x="51386" y="55330"/>
                  </a:cubicBezTo>
                  <a:lnTo>
                    <a:pt x="51325" y="55361"/>
                  </a:lnTo>
                  <a:lnTo>
                    <a:pt x="51263" y="55361"/>
                  </a:lnTo>
                  <a:cubicBezTo>
                    <a:pt x="51232" y="55269"/>
                    <a:pt x="51202" y="55176"/>
                    <a:pt x="51171" y="55115"/>
                  </a:cubicBezTo>
                  <a:cubicBezTo>
                    <a:pt x="51171" y="54991"/>
                    <a:pt x="51140" y="54899"/>
                    <a:pt x="51109" y="54807"/>
                  </a:cubicBezTo>
                  <a:cubicBezTo>
                    <a:pt x="51078" y="54683"/>
                    <a:pt x="51109" y="54529"/>
                    <a:pt x="51017" y="54437"/>
                  </a:cubicBezTo>
                  <a:cubicBezTo>
                    <a:pt x="50986" y="54406"/>
                    <a:pt x="50924" y="54406"/>
                    <a:pt x="50893" y="54406"/>
                  </a:cubicBezTo>
                  <a:lnTo>
                    <a:pt x="50739" y="54406"/>
                  </a:lnTo>
                  <a:cubicBezTo>
                    <a:pt x="50709" y="54406"/>
                    <a:pt x="50678" y="54406"/>
                    <a:pt x="50647" y="54375"/>
                  </a:cubicBezTo>
                  <a:cubicBezTo>
                    <a:pt x="50647" y="54375"/>
                    <a:pt x="50647" y="54375"/>
                    <a:pt x="50555" y="54314"/>
                  </a:cubicBezTo>
                  <a:cubicBezTo>
                    <a:pt x="50801" y="54283"/>
                    <a:pt x="50986" y="54283"/>
                    <a:pt x="51171" y="54252"/>
                  </a:cubicBezTo>
                  <a:close/>
                  <a:moveTo>
                    <a:pt x="47104" y="49662"/>
                  </a:moveTo>
                  <a:lnTo>
                    <a:pt x="47135" y="49754"/>
                  </a:lnTo>
                  <a:lnTo>
                    <a:pt x="47104" y="49847"/>
                  </a:lnTo>
                  <a:cubicBezTo>
                    <a:pt x="47073" y="50001"/>
                    <a:pt x="47104" y="50155"/>
                    <a:pt x="47166" y="50278"/>
                  </a:cubicBezTo>
                  <a:cubicBezTo>
                    <a:pt x="47474" y="50956"/>
                    <a:pt x="47874" y="51541"/>
                    <a:pt x="48306" y="52126"/>
                  </a:cubicBezTo>
                  <a:cubicBezTo>
                    <a:pt x="48860" y="52866"/>
                    <a:pt x="49168" y="53728"/>
                    <a:pt x="49384" y="54622"/>
                  </a:cubicBezTo>
                  <a:cubicBezTo>
                    <a:pt x="49446" y="54868"/>
                    <a:pt x="49476" y="55115"/>
                    <a:pt x="49415" y="55361"/>
                  </a:cubicBezTo>
                  <a:lnTo>
                    <a:pt x="49353" y="55392"/>
                  </a:lnTo>
                  <a:lnTo>
                    <a:pt x="49261" y="55392"/>
                  </a:lnTo>
                  <a:cubicBezTo>
                    <a:pt x="49168" y="55269"/>
                    <a:pt x="49107" y="55145"/>
                    <a:pt x="49076" y="54991"/>
                  </a:cubicBezTo>
                  <a:cubicBezTo>
                    <a:pt x="49045" y="54776"/>
                    <a:pt x="49014" y="54560"/>
                    <a:pt x="48983" y="54344"/>
                  </a:cubicBezTo>
                  <a:cubicBezTo>
                    <a:pt x="48860" y="53821"/>
                    <a:pt x="48645" y="53328"/>
                    <a:pt x="48367" y="52866"/>
                  </a:cubicBezTo>
                  <a:cubicBezTo>
                    <a:pt x="48182" y="52558"/>
                    <a:pt x="47998" y="52280"/>
                    <a:pt x="47782" y="51972"/>
                  </a:cubicBezTo>
                  <a:cubicBezTo>
                    <a:pt x="47505" y="51541"/>
                    <a:pt x="47258" y="51110"/>
                    <a:pt x="47012" y="50648"/>
                  </a:cubicBezTo>
                  <a:cubicBezTo>
                    <a:pt x="46858" y="50401"/>
                    <a:pt x="46796" y="50093"/>
                    <a:pt x="46919" y="49816"/>
                  </a:cubicBezTo>
                  <a:cubicBezTo>
                    <a:pt x="46950" y="49754"/>
                    <a:pt x="46950" y="49723"/>
                    <a:pt x="47012" y="49693"/>
                  </a:cubicBezTo>
                  <a:lnTo>
                    <a:pt x="47104" y="49662"/>
                  </a:lnTo>
                  <a:close/>
                  <a:moveTo>
                    <a:pt x="51818" y="55207"/>
                  </a:moveTo>
                  <a:lnTo>
                    <a:pt x="51910" y="55238"/>
                  </a:lnTo>
                  <a:lnTo>
                    <a:pt x="51879" y="55330"/>
                  </a:lnTo>
                  <a:cubicBezTo>
                    <a:pt x="51725" y="55484"/>
                    <a:pt x="51540" y="55608"/>
                    <a:pt x="51325" y="55608"/>
                  </a:cubicBezTo>
                  <a:cubicBezTo>
                    <a:pt x="51479" y="55546"/>
                    <a:pt x="51571" y="55423"/>
                    <a:pt x="51633" y="55299"/>
                  </a:cubicBezTo>
                  <a:cubicBezTo>
                    <a:pt x="51664" y="55238"/>
                    <a:pt x="51725" y="55207"/>
                    <a:pt x="51787" y="55207"/>
                  </a:cubicBezTo>
                  <a:close/>
                  <a:moveTo>
                    <a:pt x="51047" y="55608"/>
                  </a:moveTo>
                  <a:cubicBezTo>
                    <a:pt x="51140" y="55608"/>
                    <a:pt x="51232" y="55608"/>
                    <a:pt x="51325" y="55638"/>
                  </a:cubicBezTo>
                  <a:cubicBezTo>
                    <a:pt x="51263" y="55731"/>
                    <a:pt x="51140" y="55700"/>
                    <a:pt x="51047" y="55731"/>
                  </a:cubicBezTo>
                  <a:cubicBezTo>
                    <a:pt x="50955" y="55762"/>
                    <a:pt x="50863" y="55792"/>
                    <a:pt x="50770" y="55792"/>
                  </a:cubicBezTo>
                  <a:cubicBezTo>
                    <a:pt x="50709" y="55792"/>
                    <a:pt x="50647" y="55792"/>
                    <a:pt x="50585" y="55762"/>
                  </a:cubicBezTo>
                  <a:lnTo>
                    <a:pt x="50493" y="55700"/>
                  </a:lnTo>
                  <a:cubicBezTo>
                    <a:pt x="50493" y="55638"/>
                    <a:pt x="50524" y="55638"/>
                    <a:pt x="50555" y="55638"/>
                  </a:cubicBezTo>
                  <a:cubicBezTo>
                    <a:pt x="50709" y="55608"/>
                    <a:pt x="50893" y="55608"/>
                    <a:pt x="51047" y="55608"/>
                  </a:cubicBezTo>
                  <a:close/>
                  <a:moveTo>
                    <a:pt x="34011" y="55115"/>
                  </a:moveTo>
                  <a:cubicBezTo>
                    <a:pt x="34288" y="55176"/>
                    <a:pt x="34442" y="55330"/>
                    <a:pt x="34473" y="55608"/>
                  </a:cubicBezTo>
                  <a:lnTo>
                    <a:pt x="34412" y="55700"/>
                  </a:lnTo>
                  <a:cubicBezTo>
                    <a:pt x="34381" y="55731"/>
                    <a:pt x="34319" y="55762"/>
                    <a:pt x="34258" y="55792"/>
                  </a:cubicBezTo>
                  <a:cubicBezTo>
                    <a:pt x="34258" y="55823"/>
                    <a:pt x="34227" y="55823"/>
                    <a:pt x="34196" y="55823"/>
                  </a:cubicBezTo>
                  <a:cubicBezTo>
                    <a:pt x="34134" y="55823"/>
                    <a:pt x="34104" y="55792"/>
                    <a:pt x="34073" y="55731"/>
                  </a:cubicBezTo>
                  <a:cubicBezTo>
                    <a:pt x="34042" y="55577"/>
                    <a:pt x="33980" y="55392"/>
                    <a:pt x="33950" y="55176"/>
                  </a:cubicBezTo>
                  <a:lnTo>
                    <a:pt x="34011" y="55115"/>
                  </a:lnTo>
                  <a:close/>
                  <a:moveTo>
                    <a:pt x="39926" y="55392"/>
                  </a:moveTo>
                  <a:cubicBezTo>
                    <a:pt x="39957" y="55392"/>
                    <a:pt x="39988" y="55423"/>
                    <a:pt x="40019" y="55423"/>
                  </a:cubicBezTo>
                  <a:cubicBezTo>
                    <a:pt x="40049" y="55453"/>
                    <a:pt x="40111" y="55453"/>
                    <a:pt x="40173" y="55453"/>
                  </a:cubicBezTo>
                  <a:lnTo>
                    <a:pt x="40173" y="55577"/>
                  </a:lnTo>
                  <a:cubicBezTo>
                    <a:pt x="40142" y="55669"/>
                    <a:pt x="40234" y="55823"/>
                    <a:pt x="40080" y="55823"/>
                  </a:cubicBezTo>
                  <a:cubicBezTo>
                    <a:pt x="39988" y="55823"/>
                    <a:pt x="39957" y="55700"/>
                    <a:pt x="39865" y="55669"/>
                  </a:cubicBezTo>
                  <a:cubicBezTo>
                    <a:pt x="39803" y="55669"/>
                    <a:pt x="39803" y="55484"/>
                    <a:pt x="39834" y="55423"/>
                  </a:cubicBezTo>
                  <a:cubicBezTo>
                    <a:pt x="39865" y="55392"/>
                    <a:pt x="39895" y="55392"/>
                    <a:pt x="39926" y="55392"/>
                  </a:cubicBezTo>
                  <a:close/>
                  <a:moveTo>
                    <a:pt x="32317" y="55484"/>
                  </a:moveTo>
                  <a:cubicBezTo>
                    <a:pt x="32348" y="55484"/>
                    <a:pt x="32378" y="55515"/>
                    <a:pt x="32378" y="55577"/>
                  </a:cubicBezTo>
                  <a:cubicBezTo>
                    <a:pt x="32471" y="55823"/>
                    <a:pt x="32532" y="56100"/>
                    <a:pt x="32625" y="56378"/>
                  </a:cubicBezTo>
                  <a:cubicBezTo>
                    <a:pt x="32532" y="56378"/>
                    <a:pt x="32471" y="56408"/>
                    <a:pt x="32440" y="56408"/>
                  </a:cubicBezTo>
                  <a:cubicBezTo>
                    <a:pt x="32348" y="56408"/>
                    <a:pt x="32348" y="56347"/>
                    <a:pt x="32317" y="56254"/>
                  </a:cubicBezTo>
                  <a:cubicBezTo>
                    <a:pt x="32255" y="56100"/>
                    <a:pt x="32224" y="55916"/>
                    <a:pt x="32194" y="55731"/>
                  </a:cubicBezTo>
                  <a:lnTo>
                    <a:pt x="32163" y="55638"/>
                  </a:lnTo>
                  <a:cubicBezTo>
                    <a:pt x="32132" y="55546"/>
                    <a:pt x="32194" y="55484"/>
                    <a:pt x="32286" y="55484"/>
                  </a:cubicBezTo>
                  <a:close/>
                  <a:moveTo>
                    <a:pt x="52157" y="55546"/>
                  </a:moveTo>
                  <a:lnTo>
                    <a:pt x="52187" y="55608"/>
                  </a:lnTo>
                  <a:cubicBezTo>
                    <a:pt x="52187" y="55792"/>
                    <a:pt x="52064" y="55946"/>
                    <a:pt x="51910" y="56039"/>
                  </a:cubicBezTo>
                  <a:cubicBezTo>
                    <a:pt x="51694" y="56254"/>
                    <a:pt x="51417" y="56347"/>
                    <a:pt x="51109" y="56408"/>
                  </a:cubicBezTo>
                  <a:lnTo>
                    <a:pt x="50893" y="56408"/>
                  </a:lnTo>
                  <a:cubicBezTo>
                    <a:pt x="50801" y="56408"/>
                    <a:pt x="50709" y="56408"/>
                    <a:pt x="50647" y="56378"/>
                  </a:cubicBezTo>
                  <a:cubicBezTo>
                    <a:pt x="50678" y="56285"/>
                    <a:pt x="50770" y="56316"/>
                    <a:pt x="50832" y="56285"/>
                  </a:cubicBezTo>
                  <a:cubicBezTo>
                    <a:pt x="50893" y="56285"/>
                    <a:pt x="50955" y="56254"/>
                    <a:pt x="51017" y="56254"/>
                  </a:cubicBezTo>
                  <a:cubicBezTo>
                    <a:pt x="51202" y="56224"/>
                    <a:pt x="51386" y="56131"/>
                    <a:pt x="51540" y="56039"/>
                  </a:cubicBezTo>
                  <a:lnTo>
                    <a:pt x="51571" y="55946"/>
                  </a:lnTo>
                  <a:lnTo>
                    <a:pt x="51540" y="55946"/>
                  </a:lnTo>
                  <a:cubicBezTo>
                    <a:pt x="51479" y="55946"/>
                    <a:pt x="51448" y="55946"/>
                    <a:pt x="51417" y="55977"/>
                  </a:cubicBezTo>
                  <a:cubicBezTo>
                    <a:pt x="51386" y="56008"/>
                    <a:pt x="51325" y="56008"/>
                    <a:pt x="51294" y="56008"/>
                  </a:cubicBezTo>
                  <a:lnTo>
                    <a:pt x="51263" y="56008"/>
                  </a:lnTo>
                  <a:lnTo>
                    <a:pt x="51202" y="55946"/>
                  </a:lnTo>
                  <a:lnTo>
                    <a:pt x="51202" y="55885"/>
                  </a:lnTo>
                  <a:cubicBezTo>
                    <a:pt x="51263" y="55854"/>
                    <a:pt x="51325" y="55823"/>
                    <a:pt x="51386" y="55792"/>
                  </a:cubicBezTo>
                  <a:lnTo>
                    <a:pt x="51479" y="55792"/>
                  </a:lnTo>
                  <a:cubicBezTo>
                    <a:pt x="51510" y="55792"/>
                    <a:pt x="51540" y="55823"/>
                    <a:pt x="51571" y="55946"/>
                  </a:cubicBezTo>
                  <a:lnTo>
                    <a:pt x="51664" y="55977"/>
                  </a:lnTo>
                  <a:cubicBezTo>
                    <a:pt x="51848" y="55854"/>
                    <a:pt x="51972" y="55731"/>
                    <a:pt x="52095" y="55546"/>
                  </a:cubicBezTo>
                  <a:close/>
                  <a:moveTo>
                    <a:pt x="36722" y="55946"/>
                  </a:moveTo>
                  <a:cubicBezTo>
                    <a:pt x="36784" y="55946"/>
                    <a:pt x="36815" y="55977"/>
                    <a:pt x="36784" y="56039"/>
                  </a:cubicBezTo>
                  <a:cubicBezTo>
                    <a:pt x="36722" y="56285"/>
                    <a:pt x="36722" y="56532"/>
                    <a:pt x="36722" y="56655"/>
                  </a:cubicBezTo>
                  <a:cubicBezTo>
                    <a:pt x="36661" y="56501"/>
                    <a:pt x="36815" y="56193"/>
                    <a:pt x="36507" y="55977"/>
                  </a:cubicBezTo>
                  <a:lnTo>
                    <a:pt x="36568" y="55946"/>
                  </a:lnTo>
                  <a:close/>
                  <a:moveTo>
                    <a:pt x="52311" y="56162"/>
                  </a:moveTo>
                  <a:lnTo>
                    <a:pt x="52311" y="56162"/>
                  </a:lnTo>
                  <a:cubicBezTo>
                    <a:pt x="52372" y="56285"/>
                    <a:pt x="52311" y="56408"/>
                    <a:pt x="52249" y="56532"/>
                  </a:cubicBezTo>
                  <a:cubicBezTo>
                    <a:pt x="52157" y="56686"/>
                    <a:pt x="52002" y="56778"/>
                    <a:pt x="51848" y="56871"/>
                  </a:cubicBezTo>
                  <a:cubicBezTo>
                    <a:pt x="51602" y="56994"/>
                    <a:pt x="51356" y="57055"/>
                    <a:pt x="51078" y="57086"/>
                  </a:cubicBezTo>
                  <a:lnTo>
                    <a:pt x="51017" y="57086"/>
                  </a:lnTo>
                  <a:cubicBezTo>
                    <a:pt x="50863" y="57086"/>
                    <a:pt x="50801" y="57055"/>
                    <a:pt x="50801" y="56994"/>
                  </a:cubicBezTo>
                  <a:cubicBezTo>
                    <a:pt x="50832" y="56948"/>
                    <a:pt x="50878" y="56940"/>
                    <a:pt x="50924" y="56940"/>
                  </a:cubicBezTo>
                  <a:cubicBezTo>
                    <a:pt x="50947" y="56940"/>
                    <a:pt x="50970" y="56942"/>
                    <a:pt x="50992" y="56942"/>
                  </a:cubicBezTo>
                  <a:cubicBezTo>
                    <a:pt x="51013" y="56942"/>
                    <a:pt x="51032" y="56940"/>
                    <a:pt x="51047" y="56932"/>
                  </a:cubicBezTo>
                  <a:cubicBezTo>
                    <a:pt x="51232" y="56871"/>
                    <a:pt x="51417" y="56809"/>
                    <a:pt x="51602" y="56747"/>
                  </a:cubicBezTo>
                  <a:lnTo>
                    <a:pt x="51633" y="56655"/>
                  </a:lnTo>
                  <a:cubicBezTo>
                    <a:pt x="51602" y="56624"/>
                    <a:pt x="51602" y="56624"/>
                    <a:pt x="51571" y="56624"/>
                  </a:cubicBezTo>
                  <a:cubicBezTo>
                    <a:pt x="51540" y="56624"/>
                    <a:pt x="51510" y="56624"/>
                    <a:pt x="51479" y="56655"/>
                  </a:cubicBezTo>
                  <a:lnTo>
                    <a:pt x="51417" y="56655"/>
                  </a:lnTo>
                  <a:cubicBezTo>
                    <a:pt x="51386" y="56655"/>
                    <a:pt x="51356" y="56624"/>
                    <a:pt x="51356" y="56593"/>
                  </a:cubicBezTo>
                  <a:cubicBezTo>
                    <a:pt x="51356" y="56501"/>
                    <a:pt x="51417" y="56470"/>
                    <a:pt x="51479" y="56470"/>
                  </a:cubicBezTo>
                  <a:lnTo>
                    <a:pt x="51540" y="56439"/>
                  </a:lnTo>
                  <a:lnTo>
                    <a:pt x="51602" y="56439"/>
                  </a:lnTo>
                  <a:cubicBezTo>
                    <a:pt x="51633" y="56439"/>
                    <a:pt x="51633" y="56470"/>
                    <a:pt x="51633" y="56563"/>
                  </a:cubicBezTo>
                  <a:lnTo>
                    <a:pt x="51633" y="56655"/>
                  </a:lnTo>
                  <a:lnTo>
                    <a:pt x="51725" y="56655"/>
                  </a:lnTo>
                  <a:cubicBezTo>
                    <a:pt x="51910" y="56563"/>
                    <a:pt x="52064" y="56470"/>
                    <a:pt x="52187" y="56285"/>
                  </a:cubicBezTo>
                  <a:cubicBezTo>
                    <a:pt x="52218" y="56224"/>
                    <a:pt x="52218" y="56193"/>
                    <a:pt x="52311" y="56162"/>
                  </a:cubicBezTo>
                  <a:close/>
                  <a:moveTo>
                    <a:pt x="52434" y="56809"/>
                  </a:moveTo>
                  <a:cubicBezTo>
                    <a:pt x="52495" y="56901"/>
                    <a:pt x="52495" y="56994"/>
                    <a:pt x="52434" y="57086"/>
                  </a:cubicBezTo>
                  <a:cubicBezTo>
                    <a:pt x="52403" y="57179"/>
                    <a:pt x="52341" y="57271"/>
                    <a:pt x="52249" y="57333"/>
                  </a:cubicBezTo>
                  <a:cubicBezTo>
                    <a:pt x="51972" y="57579"/>
                    <a:pt x="51633" y="57702"/>
                    <a:pt x="51263" y="57702"/>
                  </a:cubicBezTo>
                  <a:cubicBezTo>
                    <a:pt x="51140" y="57702"/>
                    <a:pt x="51047" y="57702"/>
                    <a:pt x="50924" y="57672"/>
                  </a:cubicBezTo>
                  <a:cubicBezTo>
                    <a:pt x="51171" y="57579"/>
                    <a:pt x="51448" y="57548"/>
                    <a:pt x="51725" y="57425"/>
                  </a:cubicBezTo>
                  <a:cubicBezTo>
                    <a:pt x="51725" y="57333"/>
                    <a:pt x="51664" y="57333"/>
                    <a:pt x="51602" y="57333"/>
                  </a:cubicBezTo>
                  <a:cubicBezTo>
                    <a:pt x="51571" y="57302"/>
                    <a:pt x="51510" y="57333"/>
                    <a:pt x="51510" y="57271"/>
                  </a:cubicBezTo>
                  <a:cubicBezTo>
                    <a:pt x="51510" y="57209"/>
                    <a:pt x="51540" y="57179"/>
                    <a:pt x="51602" y="57148"/>
                  </a:cubicBezTo>
                  <a:lnTo>
                    <a:pt x="51633" y="57148"/>
                  </a:lnTo>
                  <a:cubicBezTo>
                    <a:pt x="51664" y="57148"/>
                    <a:pt x="51694" y="57117"/>
                    <a:pt x="51725" y="57117"/>
                  </a:cubicBezTo>
                  <a:cubicBezTo>
                    <a:pt x="51725" y="57117"/>
                    <a:pt x="51756" y="57117"/>
                    <a:pt x="51756" y="57148"/>
                  </a:cubicBezTo>
                  <a:lnTo>
                    <a:pt x="51725" y="57271"/>
                  </a:lnTo>
                  <a:lnTo>
                    <a:pt x="51756" y="57394"/>
                  </a:lnTo>
                  <a:cubicBezTo>
                    <a:pt x="51879" y="57302"/>
                    <a:pt x="52033" y="57240"/>
                    <a:pt x="52126" y="57117"/>
                  </a:cubicBezTo>
                  <a:cubicBezTo>
                    <a:pt x="52249" y="57055"/>
                    <a:pt x="52311" y="56932"/>
                    <a:pt x="52434" y="56809"/>
                  </a:cubicBezTo>
                  <a:close/>
                  <a:moveTo>
                    <a:pt x="33118" y="57025"/>
                  </a:moveTo>
                  <a:lnTo>
                    <a:pt x="33087" y="57117"/>
                  </a:lnTo>
                  <a:cubicBezTo>
                    <a:pt x="32995" y="57271"/>
                    <a:pt x="32902" y="57456"/>
                    <a:pt x="32810" y="57641"/>
                  </a:cubicBezTo>
                  <a:cubicBezTo>
                    <a:pt x="32810" y="57672"/>
                    <a:pt x="32779" y="57764"/>
                    <a:pt x="32748" y="57764"/>
                  </a:cubicBezTo>
                  <a:cubicBezTo>
                    <a:pt x="32717" y="57764"/>
                    <a:pt x="32717" y="57733"/>
                    <a:pt x="32686" y="57733"/>
                  </a:cubicBezTo>
                  <a:cubicBezTo>
                    <a:pt x="32656" y="57702"/>
                    <a:pt x="32656" y="57610"/>
                    <a:pt x="32656" y="57548"/>
                  </a:cubicBezTo>
                  <a:lnTo>
                    <a:pt x="32717" y="57456"/>
                  </a:lnTo>
                  <a:cubicBezTo>
                    <a:pt x="32810" y="57333"/>
                    <a:pt x="32902" y="57179"/>
                    <a:pt x="33056" y="57086"/>
                  </a:cubicBezTo>
                  <a:lnTo>
                    <a:pt x="33118" y="57025"/>
                  </a:lnTo>
                  <a:close/>
                  <a:moveTo>
                    <a:pt x="44763" y="57702"/>
                  </a:moveTo>
                  <a:cubicBezTo>
                    <a:pt x="44824" y="57702"/>
                    <a:pt x="44886" y="57702"/>
                    <a:pt x="44917" y="57733"/>
                  </a:cubicBezTo>
                  <a:cubicBezTo>
                    <a:pt x="45071" y="57764"/>
                    <a:pt x="45071" y="57795"/>
                    <a:pt x="45071" y="57949"/>
                  </a:cubicBezTo>
                  <a:lnTo>
                    <a:pt x="45071" y="58010"/>
                  </a:lnTo>
                  <a:lnTo>
                    <a:pt x="45040" y="58072"/>
                  </a:lnTo>
                  <a:lnTo>
                    <a:pt x="44978" y="58072"/>
                  </a:lnTo>
                  <a:cubicBezTo>
                    <a:pt x="44886" y="57980"/>
                    <a:pt x="44794" y="57887"/>
                    <a:pt x="44701" y="57795"/>
                  </a:cubicBezTo>
                  <a:lnTo>
                    <a:pt x="44701" y="57733"/>
                  </a:lnTo>
                  <a:lnTo>
                    <a:pt x="44763" y="57702"/>
                  </a:lnTo>
                  <a:close/>
                  <a:moveTo>
                    <a:pt x="45995" y="58134"/>
                  </a:moveTo>
                  <a:cubicBezTo>
                    <a:pt x="46057" y="58134"/>
                    <a:pt x="46088" y="58134"/>
                    <a:pt x="46149" y="58165"/>
                  </a:cubicBezTo>
                  <a:cubicBezTo>
                    <a:pt x="46211" y="58165"/>
                    <a:pt x="46242" y="58165"/>
                    <a:pt x="46272" y="58226"/>
                  </a:cubicBezTo>
                  <a:lnTo>
                    <a:pt x="46303" y="58349"/>
                  </a:lnTo>
                  <a:cubicBezTo>
                    <a:pt x="46303" y="58380"/>
                    <a:pt x="46272" y="58411"/>
                    <a:pt x="46242" y="58411"/>
                  </a:cubicBezTo>
                  <a:lnTo>
                    <a:pt x="45687" y="58411"/>
                  </a:lnTo>
                  <a:cubicBezTo>
                    <a:pt x="45625" y="58380"/>
                    <a:pt x="45625" y="58319"/>
                    <a:pt x="45595" y="58257"/>
                  </a:cubicBezTo>
                  <a:cubicBezTo>
                    <a:pt x="45595" y="58195"/>
                    <a:pt x="45656" y="58165"/>
                    <a:pt x="45687" y="58165"/>
                  </a:cubicBezTo>
                  <a:cubicBezTo>
                    <a:pt x="45810" y="58165"/>
                    <a:pt x="45903" y="58134"/>
                    <a:pt x="45995" y="58134"/>
                  </a:cubicBezTo>
                  <a:close/>
                  <a:moveTo>
                    <a:pt x="43407" y="57425"/>
                  </a:moveTo>
                  <a:cubicBezTo>
                    <a:pt x="43469" y="57425"/>
                    <a:pt x="43561" y="57456"/>
                    <a:pt x="43654" y="57487"/>
                  </a:cubicBezTo>
                  <a:cubicBezTo>
                    <a:pt x="43839" y="57579"/>
                    <a:pt x="44023" y="57672"/>
                    <a:pt x="44178" y="57826"/>
                  </a:cubicBezTo>
                  <a:cubicBezTo>
                    <a:pt x="44270" y="57918"/>
                    <a:pt x="44301" y="58010"/>
                    <a:pt x="44270" y="58103"/>
                  </a:cubicBezTo>
                  <a:cubicBezTo>
                    <a:pt x="44208" y="58288"/>
                    <a:pt x="44178" y="58473"/>
                    <a:pt x="44116" y="58688"/>
                  </a:cubicBezTo>
                  <a:cubicBezTo>
                    <a:pt x="43993" y="58534"/>
                    <a:pt x="43808" y="58503"/>
                    <a:pt x="43654" y="58503"/>
                  </a:cubicBezTo>
                  <a:lnTo>
                    <a:pt x="43192" y="58503"/>
                  </a:lnTo>
                  <a:cubicBezTo>
                    <a:pt x="43099" y="58534"/>
                    <a:pt x="43038" y="58534"/>
                    <a:pt x="42976" y="58534"/>
                  </a:cubicBezTo>
                  <a:cubicBezTo>
                    <a:pt x="42822" y="58534"/>
                    <a:pt x="42822" y="58473"/>
                    <a:pt x="42884" y="58165"/>
                  </a:cubicBezTo>
                  <a:cubicBezTo>
                    <a:pt x="42914" y="58010"/>
                    <a:pt x="42914" y="57856"/>
                    <a:pt x="43007" y="57702"/>
                  </a:cubicBezTo>
                  <a:cubicBezTo>
                    <a:pt x="43130" y="57518"/>
                    <a:pt x="43253" y="57425"/>
                    <a:pt x="43407" y="57425"/>
                  </a:cubicBezTo>
                  <a:close/>
                  <a:moveTo>
                    <a:pt x="45163" y="58411"/>
                  </a:moveTo>
                  <a:cubicBezTo>
                    <a:pt x="45194" y="58411"/>
                    <a:pt x="45225" y="58442"/>
                    <a:pt x="45225" y="58473"/>
                  </a:cubicBezTo>
                  <a:cubicBezTo>
                    <a:pt x="45348" y="58596"/>
                    <a:pt x="45256" y="58657"/>
                    <a:pt x="45194" y="58811"/>
                  </a:cubicBezTo>
                  <a:cubicBezTo>
                    <a:pt x="45163" y="58688"/>
                    <a:pt x="45102" y="58596"/>
                    <a:pt x="45102" y="58534"/>
                  </a:cubicBezTo>
                  <a:lnTo>
                    <a:pt x="45102" y="58411"/>
                  </a:lnTo>
                  <a:close/>
                  <a:moveTo>
                    <a:pt x="43531" y="58719"/>
                  </a:moveTo>
                  <a:cubicBezTo>
                    <a:pt x="43623" y="58719"/>
                    <a:pt x="43715" y="58750"/>
                    <a:pt x="43808" y="58781"/>
                  </a:cubicBezTo>
                  <a:cubicBezTo>
                    <a:pt x="43900" y="58811"/>
                    <a:pt x="43900" y="58873"/>
                    <a:pt x="43900" y="58965"/>
                  </a:cubicBezTo>
                  <a:lnTo>
                    <a:pt x="43900" y="59058"/>
                  </a:lnTo>
                  <a:lnTo>
                    <a:pt x="43808" y="59089"/>
                  </a:lnTo>
                  <a:cubicBezTo>
                    <a:pt x="43808" y="58996"/>
                    <a:pt x="43777" y="58996"/>
                    <a:pt x="43715" y="58996"/>
                  </a:cubicBezTo>
                  <a:lnTo>
                    <a:pt x="42914" y="58996"/>
                  </a:lnTo>
                  <a:cubicBezTo>
                    <a:pt x="42884" y="58996"/>
                    <a:pt x="42822" y="58996"/>
                    <a:pt x="42822" y="58935"/>
                  </a:cubicBezTo>
                  <a:cubicBezTo>
                    <a:pt x="42822" y="58811"/>
                    <a:pt x="42853" y="58750"/>
                    <a:pt x="42945" y="58719"/>
                  </a:cubicBezTo>
                  <a:close/>
                  <a:moveTo>
                    <a:pt x="49014" y="58565"/>
                  </a:moveTo>
                  <a:cubicBezTo>
                    <a:pt x="49076" y="58565"/>
                    <a:pt x="49137" y="58565"/>
                    <a:pt x="49137" y="58657"/>
                  </a:cubicBezTo>
                  <a:cubicBezTo>
                    <a:pt x="49107" y="59089"/>
                    <a:pt x="49168" y="59120"/>
                    <a:pt x="48922" y="59120"/>
                  </a:cubicBezTo>
                  <a:lnTo>
                    <a:pt x="47197" y="59120"/>
                  </a:lnTo>
                  <a:lnTo>
                    <a:pt x="47197" y="59150"/>
                  </a:lnTo>
                  <a:lnTo>
                    <a:pt x="45502" y="59150"/>
                  </a:lnTo>
                  <a:cubicBezTo>
                    <a:pt x="45348" y="59150"/>
                    <a:pt x="45317" y="59120"/>
                    <a:pt x="45348" y="58965"/>
                  </a:cubicBezTo>
                  <a:cubicBezTo>
                    <a:pt x="45348" y="58904"/>
                    <a:pt x="45348" y="58873"/>
                    <a:pt x="45410" y="58873"/>
                  </a:cubicBezTo>
                  <a:cubicBezTo>
                    <a:pt x="45502" y="58842"/>
                    <a:pt x="45595" y="58842"/>
                    <a:pt x="45687" y="58842"/>
                  </a:cubicBezTo>
                  <a:cubicBezTo>
                    <a:pt x="46580" y="58842"/>
                    <a:pt x="47443" y="58811"/>
                    <a:pt x="48336" y="58811"/>
                  </a:cubicBezTo>
                  <a:cubicBezTo>
                    <a:pt x="48521" y="58811"/>
                    <a:pt x="48675" y="58811"/>
                    <a:pt x="48799" y="58627"/>
                  </a:cubicBezTo>
                  <a:cubicBezTo>
                    <a:pt x="48860" y="58565"/>
                    <a:pt x="48922" y="58565"/>
                    <a:pt x="48983" y="58565"/>
                  </a:cubicBezTo>
                  <a:close/>
                  <a:moveTo>
                    <a:pt x="49569" y="58442"/>
                  </a:moveTo>
                  <a:cubicBezTo>
                    <a:pt x="49692" y="58534"/>
                    <a:pt x="49784" y="58596"/>
                    <a:pt x="49723" y="58750"/>
                  </a:cubicBezTo>
                  <a:cubicBezTo>
                    <a:pt x="49692" y="58935"/>
                    <a:pt x="49692" y="59120"/>
                    <a:pt x="49723" y="59304"/>
                  </a:cubicBezTo>
                  <a:cubicBezTo>
                    <a:pt x="49723" y="59397"/>
                    <a:pt x="49692" y="59428"/>
                    <a:pt x="49630" y="59458"/>
                  </a:cubicBezTo>
                  <a:lnTo>
                    <a:pt x="49538" y="59458"/>
                  </a:lnTo>
                  <a:lnTo>
                    <a:pt x="49507" y="59428"/>
                  </a:lnTo>
                  <a:cubicBezTo>
                    <a:pt x="49446" y="59089"/>
                    <a:pt x="49446" y="58781"/>
                    <a:pt x="49569" y="58442"/>
                  </a:cubicBezTo>
                  <a:close/>
                  <a:moveTo>
                    <a:pt x="36198" y="57425"/>
                  </a:moveTo>
                  <a:cubicBezTo>
                    <a:pt x="36322" y="57487"/>
                    <a:pt x="36291" y="57610"/>
                    <a:pt x="36291" y="57733"/>
                  </a:cubicBezTo>
                  <a:cubicBezTo>
                    <a:pt x="36291" y="57918"/>
                    <a:pt x="36260" y="58134"/>
                    <a:pt x="36229" y="58349"/>
                  </a:cubicBezTo>
                  <a:cubicBezTo>
                    <a:pt x="36198" y="58719"/>
                    <a:pt x="36168" y="59089"/>
                    <a:pt x="36137" y="59489"/>
                  </a:cubicBezTo>
                  <a:cubicBezTo>
                    <a:pt x="36137" y="59582"/>
                    <a:pt x="36106" y="59612"/>
                    <a:pt x="36075" y="59612"/>
                  </a:cubicBezTo>
                  <a:cubicBezTo>
                    <a:pt x="36044" y="59612"/>
                    <a:pt x="36014" y="59582"/>
                    <a:pt x="35952" y="59551"/>
                  </a:cubicBezTo>
                  <a:lnTo>
                    <a:pt x="35798" y="59489"/>
                  </a:lnTo>
                  <a:cubicBezTo>
                    <a:pt x="35767" y="59520"/>
                    <a:pt x="35736" y="59520"/>
                    <a:pt x="35706" y="59520"/>
                  </a:cubicBezTo>
                  <a:cubicBezTo>
                    <a:pt x="35613" y="59520"/>
                    <a:pt x="35582" y="59428"/>
                    <a:pt x="35582" y="59304"/>
                  </a:cubicBezTo>
                  <a:cubicBezTo>
                    <a:pt x="35552" y="59120"/>
                    <a:pt x="35521" y="58904"/>
                    <a:pt x="35490" y="58719"/>
                  </a:cubicBezTo>
                  <a:cubicBezTo>
                    <a:pt x="35459" y="58627"/>
                    <a:pt x="35428" y="58596"/>
                    <a:pt x="35336" y="58534"/>
                  </a:cubicBezTo>
                  <a:cubicBezTo>
                    <a:pt x="35243" y="58503"/>
                    <a:pt x="35243" y="58442"/>
                    <a:pt x="35367" y="58380"/>
                  </a:cubicBezTo>
                  <a:cubicBezTo>
                    <a:pt x="35490" y="58319"/>
                    <a:pt x="35552" y="58257"/>
                    <a:pt x="35613" y="58134"/>
                  </a:cubicBezTo>
                  <a:cubicBezTo>
                    <a:pt x="35767" y="57856"/>
                    <a:pt x="35952" y="57610"/>
                    <a:pt x="36198" y="57425"/>
                  </a:cubicBezTo>
                  <a:close/>
                  <a:moveTo>
                    <a:pt x="44455" y="58349"/>
                  </a:moveTo>
                  <a:lnTo>
                    <a:pt x="44486" y="58411"/>
                  </a:lnTo>
                  <a:lnTo>
                    <a:pt x="44486" y="58503"/>
                  </a:lnTo>
                  <a:cubicBezTo>
                    <a:pt x="44393" y="58965"/>
                    <a:pt x="44393" y="59458"/>
                    <a:pt x="44393" y="59951"/>
                  </a:cubicBezTo>
                  <a:lnTo>
                    <a:pt x="44362" y="60044"/>
                  </a:lnTo>
                  <a:cubicBezTo>
                    <a:pt x="44270" y="60013"/>
                    <a:pt x="44301" y="59951"/>
                    <a:pt x="44270" y="59890"/>
                  </a:cubicBezTo>
                  <a:cubicBezTo>
                    <a:pt x="44208" y="59428"/>
                    <a:pt x="44208" y="58965"/>
                    <a:pt x="44332" y="58503"/>
                  </a:cubicBezTo>
                  <a:cubicBezTo>
                    <a:pt x="44332" y="58473"/>
                    <a:pt x="44362" y="58411"/>
                    <a:pt x="44393" y="58380"/>
                  </a:cubicBezTo>
                  <a:lnTo>
                    <a:pt x="44455" y="58349"/>
                  </a:lnTo>
                  <a:close/>
                  <a:moveTo>
                    <a:pt x="45964" y="59859"/>
                  </a:moveTo>
                  <a:cubicBezTo>
                    <a:pt x="45995" y="59890"/>
                    <a:pt x="46026" y="59921"/>
                    <a:pt x="46026" y="60013"/>
                  </a:cubicBezTo>
                  <a:cubicBezTo>
                    <a:pt x="46026" y="60198"/>
                    <a:pt x="45903" y="60352"/>
                    <a:pt x="45718" y="60383"/>
                  </a:cubicBezTo>
                  <a:lnTo>
                    <a:pt x="45656" y="60321"/>
                  </a:lnTo>
                  <a:cubicBezTo>
                    <a:pt x="45625" y="60198"/>
                    <a:pt x="45656" y="60075"/>
                    <a:pt x="45687" y="59951"/>
                  </a:cubicBezTo>
                  <a:cubicBezTo>
                    <a:pt x="45718" y="59890"/>
                    <a:pt x="45779" y="59859"/>
                    <a:pt x="45872" y="59859"/>
                  </a:cubicBezTo>
                  <a:close/>
                  <a:moveTo>
                    <a:pt x="42853" y="59366"/>
                  </a:moveTo>
                  <a:cubicBezTo>
                    <a:pt x="43130" y="59397"/>
                    <a:pt x="43407" y="59489"/>
                    <a:pt x="43654" y="59489"/>
                  </a:cubicBezTo>
                  <a:cubicBezTo>
                    <a:pt x="43808" y="59489"/>
                    <a:pt x="43931" y="59458"/>
                    <a:pt x="44054" y="59428"/>
                  </a:cubicBezTo>
                  <a:cubicBezTo>
                    <a:pt x="44085" y="59674"/>
                    <a:pt x="44116" y="59951"/>
                    <a:pt x="44147" y="60198"/>
                  </a:cubicBezTo>
                  <a:cubicBezTo>
                    <a:pt x="44147" y="60321"/>
                    <a:pt x="44116" y="60383"/>
                    <a:pt x="43993" y="60413"/>
                  </a:cubicBezTo>
                  <a:cubicBezTo>
                    <a:pt x="43869" y="60475"/>
                    <a:pt x="43715" y="60475"/>
                    <a:pt x="43592" y="60475"/>
                  </a:cubicBezTo>
                  <a:lnTo>
                    <a:pt x="43346" y="60475"/>
                  </a:lnTo>
                  <a:cubicBezTo>
                    <a:pt x="43222" y="60475"/>
                    <a:pt x="43161" y="60413"/>
                    <a:pt x="43099" y="60321"/>
                  </a:cubicBezTo>
                  <a:cubicBezTo>
                    <a:pt x="42976" y="60136"/>
                    <a:pt x="42853" y="59921"/>
                    <a:pt x="42853" y="59705"/>
                  </a:cubicBezTo>
                  <a:cubicBezTo>
                    <a:pt x="42853" y="59582"/>
                    <a:pt x="42853" y="59489"/>
                    <a:pt x="42853" y="59366"/>
                  </a:cubicBezTo>
                  <a:close/>
                  <a:moveTo>
                    <a:pt x="42113" y="56193"/>
                  </a:moveTo>
                  <a:cubicBezTo>
                    <a:pt x="42175" y="56193"/>
                    <a:pt x="42267" y="56285"/>
                    <a:pt x="42298" y="56378"/>
                  </a:cubicBezTo>
                  <a:cubicBezTo>
                    <a:pt x="42329" y="56624"/>
                    <a:pt x="42391" y="56871"/>
                    <a:pt x="42452" y="57148"/>
                  </a:cubicBezTo>
                  <a:cubicBezTo>
                    <a:pt x="42576" y="57856"/>
                    <a:pt x="42545" y="58565"/>
                    <a:pt x="42391" y="59274"/>
                  </a:cubicBezTo>
                  <a:cubicBezTo>
                    <a:pt x="42360" y="59428"/>
                    <a:pt x="42298" y="59582"/>
                    <a:pt x="42237" y="59736"/>
                  </a:cubicBezTo>
                  <a:cubicBezTo>
                    <a:pt x="42175" y="59921"/>
                    <a:pt x="42083" y="60105"/>
                    <a:pt x="41929" y="60229"/>
                  </a:cubicBezTo>
                  <a:cubicBezTo>
                    <a:pt x="41775" y="60352"/>
                    <a:pt x="41713" y="60537"/>
                    <a:pt x="41682" y="60722"/>
                  </a:cubicBezTo>
                  <a:cubicBezTo>
                    <a:pt x="41682" y="60783"/>
                    <a:pt x="41682" y="60845"/>
                    <a:pt x="41682" y="60906"/>
                  </a:cubicBezTo>
                  <a:cubicBezTo>
                    <a:pt x="41682" y="60968"/>
                    <a:pt x="41651" y="61030"/>
                    <a:pt x="41621" y="61030"/>
                  </a:cubicBezTo>
                  <a:cubicBezTo>
                    <a:pt x="41590" y="61030"/>
                    <a:pt x="41590" y="61030"/>
                    <a:pt x="41559" y="60999"/>
                  </a:cubicBezTo>
                  <a:cubicBezTo>
                    <a:pt x="41497" y="60968"/>
                    <a:pt x="41466" y="60968"/>
                    <a:pt x="41405" y="60968"/>
                  </a:cubicBezTo>
                  <a:cubicBezTo>
                    <a:pt x="41343" y="60968"/>
                    <a:pt x="41251" y="60999"/>
                    <a:pt x="41189" y="60999"/>
                  </a:cubicBezTo>
                  <a:cubicBezTo>
                    <a:pt x="41066" y="61030"/>
                    <a:pt x="40974" y="61030"/>
                    <a:pt x="40881" y="61030"/>
                  </a:cubicBezTo>
                  <a:cubicBezTo>
                    <a:pt x="40666" y="61030"/>
                    <a:pt x="40635" y="60937"/>
                    <a:pt x="40542" y="60537"/>
                  </a:cubicBezTo>
                  <a:cubicBezTo>
                    <a:pt x="40511" y="60383"/>
                    <a:pt x="40542" y="60229"/>
                    <a:pt x="40573" y="60044"/>
                  </a:cubicBezTo>
                  <a:cubicBezTo>
                    <a:pt x="40666" y="59736"/>
                    <a:pt x="40666" y="59397"/>
                    <a:pt x="40511" y="59089"/>
                  </a:cubicBezTo>
                  <a:cubicBezTo>
                    <a:pt x="40450" y="58965"/>
                    <a:pt x="40450" y="58873"/>
                    <a:pt x="40419" y="58750"/>
                  </a:cubicBezTo>
                  <a:cubicBezTo>
                    <a:pt x="40419" y="58627"/>
                    <a:pt x="40419" y="58503"/>
                    <a:pt x="40388" y="58380"/>
                  </a:cubicBezTo>
                  <a:cubicBezTo>
                    <a:pt x="40388" y="58319"/>
                    <a:pt x="40357" y="58257"/>
                    <a:pt x="40296" y="58257"/>
                  </a:cubicBezTo>
                  <a:cubicBezTo>
                    <a:pt x="40019" y="58226"/>
                    <a:pt x="39988" y="57949"/>
                    <a:pt x="39865" y="57764"/>
                  </a:cubicBezTo>
                  <a:cubicBezTo>
                    <a:pt x="39834" y="57733"/>
                    <a:pt x="39895" y="57641"/>
                    <a:pt x="39957" y="57610"/>
                  </a:cubicBezTo>
                  <a:cubicBezTo>
                    <a:pt x="40019" y="57610"/>
                    <a:pt x="40080" y="57610"/>
                    <a:pt x="40142" y="57579"/>
                  </a:cubicBezTo>
                  <a:cubicBezTo>
                    <a:pt x="40357" y="57548"/>
                    <a:pt x="40388" y="57518"/>
                    <a:pt x="40388" y="57302"/>
                  </a:cubicBezTo>
                  <a:cubicBezTo>
                    <a:pt x="40419" y="57179"/>
                    <a:pt x="40357" y="57086"/>
                    <a:pt x="40357" y="56994"/>
                  </a:cubicBezTo>
                  <a:cubicBezTo>
                    <a:pt x="40296" y="56655"/>
                    <a:pt x="40450" y="56408"/>
                    <a:pt x="40696" y="56224"/>
                  </a:cubicBezTo>
                  <a:cubicBezTo>
                    <a:pt x="40727" y="56224"/>
                    <a:pt x="40727" y="56193"/>
                    <a:pt x="40758" y="56193"/>
                  </a:cubicBezTo>
                  <a:cubicBezTo>
                    <a:pt x="40820" y="56193"/>
                    <a:pt x="40850" y="56254"/>
                    <a:pt x="40850" y="56316"/>
                  </a:cubicBezTo>
                  <a:cubicBezTo>
                    <a:pt x="40850" y="56439"/>
                    <a:pt x="40820" y="56563"/>
                    <a:pt x="40881" y="56686"/>
                  </a:cubicBezTo>
                  <a:cubicBezTo>
                    <a:pt x="41035" y="56686"/>
                    <a:pt x="41128" y="56593"/>
                    <a:pt x="41189" y="56501"/>
                  </a:cubicBezTo>
                  <a:cubicBezTo>
                    <a:pt x="41436" y="56224"/>
                    <a:pt x="41775" y="56254"/>
                    <a:pt x="42083" y="56193"/>
                  </a:cubicBezTo>
                  <a:close/>
                  <a:moveTo>
                    <a:pt x="50277" y="59243"/>
                  </a:moveTo>
                  <a:cubicBezTo>
                    <a:pt x="50647" y="59335"/>
                    <a:pt x="50986" y="59551"/>
                    <a:pt x="51294" y="59828"/>
                  </a:cubicBezTo>
                  <a:cubicBezTo>
                    <a:pt x="51448" y="59921"/>
                    <a:pt x="51540" y="60105"/>
                    <a:pt x="51540" y="60259"/>
                  </a:cubicBezTo>
                  <a:cubicBezTo>
                    <a:pt x="51571" y="60598"/>
                    <a:pt x="51602" y="60937"/>
                    <a:pt x="51510" y="61276"/>
                  </a:cubicBezTo>
                  <a:cubicBezTo>
                    <a:pt x="51510" y="61307"/>
                    <a:pt x="51479" y="61399"/>
                    <a:pt x="51417" y="61430"/>
                  </a:cubicBezTo>
                  <a:cubicBezTo>
                    <a:pt x="51325" y="60413"/>
                    <a:pt x="51202" y="60044"/>
                    <a:pt x="50216" y="59243"/>
                  </a:cubicBezTo>
                  <a:close/>
                  <a:moveTo>
                    <a:pt x="44794" y="61214"/>
                  </a:moveTo>
                  <a:cubicBezTo>
                    <a:pt x="44886" y="61214"/>
                    <a:pt x="44917" y="61276"/>
                    <a:pt x="44917" y="61430"/>
                  </a:cubicBezTo>
                  <a:lnTo>
                    <a:pt x="44917" y="61522"/>
                  </a:lnTo>
                  <a:lnTo>
                    <a:pt x="44855" y="61584"/>
                  </a:lnTo>
                  <a:lnTo>
                    <a:pt x="44824" y="61584"/>
                  </a:lnTo>
                  <a:cubicBezTo>
                    <a:pt x="44794" y="61584"/>
                    <a:pt x="44794" y="61553"/>
                    <a:pt x="44763" y="61522"/>
                  </a:cubicBezTo>
                  <a:cubicBezTo>
                    <a:pt x="44732" y="61461"/>
                    <a:pt x="44640" y="61492"/>
                    <a:pt x="44578" y="61461"/>
                  </a:cubicBezTo>
                  <a:cubicBezTo>
                    <a:pt x="44516" y="61430"/>
                    <a:pt x="44516" y="61399"/>
                    <a:pt x="44547" y="61338"/>
                  </a:cubicBezTo>
                  <a:lnTo>
                    <a:pt x="44670" y="61245"/>
                  </a:lnTo>
                  <a:cubicBezTo>
                    <a:pt x="44701" y="61214"/>
                    <a:pt x="44763" y="61214"/>
                    <a:pt x="44794" y="61214"/>
                  </a:cubicBezTo>
                  <a:close/>
                  <a:moveTo>
                    <a:pt x="34165" y="61985"/>
                  </a:moveTo>
                  <a:lnTo>
                    <a:pt x="34165" y="61985"/>
                  </a:lnTo>
                  <a:cubicBezTo>
                    <a:pt x="34350" y="62139"/>
                    <a:pt x="34504" y="62262"/>
                    <a:pt x="34658" y="62385"/>
                  </a:cubicBezTo>
                  <a:cubicBezTo>
                    <a:pt x="34689" y="62447"/>
                    <a:pt x="34751" y="62447"/>
                    <a:pt x="34751" y="62539"/>
                  </a:cubicBezTo>
                  <a:cubicBezTo>
                    <a:pt x="34720" y="62570"/>
                    <a:pt x="34689" y="62570"/>
                    <a:pt x="34627" y="62570"/>
                  </a:cubicBezTo>
                  <a:lnTo>
                    <a:pt x="34504" y="62570"/>
                  </a:lnTo>
                  <a:cubicBezTo>
                    <a:pt x="34319" y="62570"/>
                    <a:pt x="34319" y="62570"/>
                    <a:pt x="34258" y="62385"/>
                  </a:cubicBezTo>
                  <a:cubicBezTo>
                    <a:pt x="34227" y="62262"/>
                    <a:pt x="34165" y="62169"/>
                    <a:pt x="34165" y="61985"/>
                  </a:cubicBezTo>
                  <a:close/>
                  <a:moveTo>
                    <a:pt x="36876" y="62508"/>
                  </a:moveTo>
                  <a:lnTo>
                    <a:pt x="36907" y="62539"/>
                  </a:lnTo>
                  <a:lnTo>
                    <a:pt x="36845" y="62632"/>
                  </a:lnTo>
                  <a:lnTo>
                    <a:pt x="36815" y="62632"/>
                  </a:lnTo>
                  <a:lnTo>
                    <a:pt x="36815" y="62570"/>
                  </a:lnTo>
                  <a:lnTo>
                    <a:pt x="36876" y="62508"/>
                  </a:lnTo>
                  <a:close/>
                  <a:moveTo>
                    <a:pt x="40450" y="62385"/>
                  </a:moveTo>
                  <a:cubicBezTo>
                    <a:pt x="40481" y="62385"/>
                    <a:pt x="40542" y="62416"/>
                    <a:pt x="40542" y="62447"/>
                  </a:cubicBezTo>
                  <a:cubicBezTo>
                    <a:pt x="40635" y="62508"/>
                    <a:pt x="40604" y="62601"/>
                    <a:pt x="40542" y="62632"/>
                  </a:cubicBezTo>
                  <a:lnTo>
                    <a:pt x="40388" y="62632"/>
                  </a:lnTo>
                  <a:cubicBezTo>
                    <a:pt x="40296" y="62632"/>
                    <a:pt x="40265" y="62570"/>
                    <a:pt x="40296" y="62478"/>
                  </a:cubicBezTo>
                  <a:cubicBezTo>
                    <a:pt x="40327" y="62416"/>
                    <a:pt x="40388" y="62385"/>
                    <a:pt x="40450" y="62385"/>
                  </a:cubicBezTo>
                  <a:close/>
                  <a:moveTo>
                    <a:pt x="39094" y="57610"/>
                  </a:moveTo>
                  <a:cubicBezTo>
                    <a:pt x="39156" y="57610"/>
                    <a:pt x="39218" y="57672"/>
                    <a:pt x="39218" y="57733"/>
                  </a:cubicBezTo>
                  <a:cubicBezTo>
                    <a:pt x="39218" y="57856"/>
                    <a:pt x="39248" y="57980"/>
                    <a:pt x="39248" y="58103"/>
                  </a:cubicBezTo>
                  <a:cubicBezTo>
                    <a:pt x="39248" y="58657"/>
                    <a:pt x="39218" y="59181"/>
                    <a:pt x="39187" y="59736"/>
                  </a:cubicBezTo>
                  <a:cubicBezTo>
                    <a:pt x="39156" y="60537"/>
                    <a:pt x="39125" y="61338"/>
                    <a:pt x="39218" y="62139"/>
                  </a:cubicBezTo>
                  <a:cubicBezTo>
                    <a:pt x="39248" y="62416"/>
                    <a:pt x="39279" y="62693"/>
                    <a:pt x="39310" y="62970"/>
                  </a:cubicBezTo>
                  <a:cubicBezTo>
                    <a:pt x="39248" y="63001"/>
                    <a:pt x="39187" y="63032"/>
                    <a:pt x="39156" y="63032"/>
                  </a:cubicBezTo>
                  <a:lnTo>
                    <a:pt x="39064" y="63032"/>
                  </a:lnTo>
                  <a:cubicBezTo>
                    <a:pt x="39064" y="63032"/>
                    <a:pt x="39033" y="63001"/>
                    <a:pt x="39002" y="63001"/>
                  </a:cubicBezTo>
                  <a:cubicBezTo>
                    <a:pt x="39002" y="63001"/>
                    <a:pt x="38971" y="63001"/>
                    <a:pt x="38971" y="63032"/>
                  </a:cubicBezTo>
                  <a:lnTo>
                    <a:pt x="38940" y="63032"/>
                  </a:lnTo>
                  <a:cubicBezTo>
                    <a:pt x="38879" y="63032"/>
                    <a:pt x="38817" y="63001"/>
                    <a:pt x="38786" y="62909"/>
                  </a:cubicBezTo>
                  <a:cubicBezTo>
                    <a:pt x="38725" y="62847"/>
                    <a:pt x="38663" y="62816"/>
                    <a:pt x="38632" y="62755"/>
                  </a:cubicBezTo>
                  <a:cubicBezTo>
                    <a:pt x="38540" y="62662"/>
                    <a:pt x="38447" y="62632"/>
                    <a:pt x="38355" y="62632"/>
                  </a:cubicBezTo>
                  <a:lnTo>
                    <a:pt x="37862" y="62632"/>
                  </a:lnTo>
                  <a:cubicBezTo>
                    <a:pt x="37770" y="62632"/>
                    <a:pt x="37708" y="62570"/>
                    <a:pt x="37677" y="62508"/>
                  </a:cubicBezTo>
                  <a:cubicBezTo>
                    <a:pt x="37554" y="62169"/>
                    <a:pt x="37462" y="61831"/>
                    <a:pt x="37400" y="61461"/>
                  </a:cubicBezTo>
                  <a:cubicBezTo>
                    <a:pt x="37308" y="61030"/>
                    <a:pt x="37277" y="60598"/>
                    <a:pt x="37246" y="60167"/>
                  </a:cubicBezTo>
                  <a:cubicBezTo>
                    <a:pt x="37215" y="59859"/>
                    <a:pt x="37246" y="59551"/>
                    <a:pt x="37308" y="59243"/>
                  </a:cubicBezTo>
                  <a:cubicBezTo>
                    <a:pt x="37400" y="58719"/>
                    <a:pt x="37462" y="58195"/>
                    <a:pt x="37554" y="57641"/>
                  </a:cubicBezTo>
                  <a:cubicBezTo>
                    <a:pt x="38109" y="57641"/>
                    <a:pt x="38601" y="57610"/>
                    <a:pt x="39094" y="57610"/>
                  </a:cubicBezTo>
                  <a:close/>
                  <a:moveTo>
                    <a:pt x="35428" y="63186"/>
                  </a:moveTo>
                  <a:lnTo>
                    <a:pt x="35521" y="63248"/>
                  </a:lnTo>
                  <a:cubicBezTo>
                    <a:pt x="35521" y="63309"/>
                    <a:pt x="35490" y="63371"/>
                    <a:pt x="35428" y="63371"/>
                  </a:cubicBezTo>
                  <a:cubicBezTo>
                    <a:pt x="35213" y="63340"/>
                    <a:pt x="35028" y="63340"/>
                    <a:pt x="34812" y="63309"/>
                  </a:cubicBezTo>
                  <a:cubicBezTo>
                    <a:pt x="34997" y="63217"/>
                    <a:pt x="35182" y="63186"/>
                    <a:pt x="35336" y="63186"/>
                  </a:cubicBezTo>
                  <a:close/>
                  <a:moveTo>
                    <a:pt x="39156" y="63340"/>
                  </a:moveTo>
                  <a:cubicBezTo>
                    <a:pt x="39187" y="63340"/>
                    <a:pt x="39218" y="63371"/>
                    <a:pt x="39218" y="63433"/>
                  </a:cubicBezTo>
                  <a:cubicBezTo>
                    <a:pt x="39218" y="63463"/>
                    <a:pt x="39218" y="63525"/>
                    <a:pt x="39156" y="63556"/>
                  </a:cubicBezTo>
                  <a:cubicBezTo>
                    <a:pt x="39033" y="63556"/>
                    <a:pt x="38879" y="63556"/>
                    <a:pt x="38755" y="63587"/>
                  </a:cubicBezTo>
                  <a:lnTo>
                    <a:pt x="38755" y="63556"/>
                  </a:lnTo>
                  <a:lnTo>
                    <a:pt x="38417" y="63556"/>
                  </a:lnTo>
                  <a:cubicBezTo>
                    <a:pt x="38355" y="63556"/>
                    <a:pt x="38324" y="63525"/>
                    <a:pt x="38324" y="63463"/>
                  </a:cubicBezTo>
                  <a:cubicBezTo>
                    <a:pt x="38324" y="63402"/>
                    <a:pt x="38355" y="63371"/>
                    <a:pt x="38386" y="63340"/>
                  </a:cubicBezTo>
                  <a:close/>
                  <a:moveTo>
                    <a:pt x="38109" y="63001"/>
                  </a:moveTo>
                  <a:lnTo>
                    <a:pt x="38109" y="63001"/>
                  </a:lnTo>
                  <a:cubicBezTo>
                    <a:pt x="38016" y="63278"/>
                    <a:pt x="37985" y="63463"/>
                    <a:pt x="37985" y="63710"/>
                  </a:cubicBezTo>
                  <a:lnTo>
                    <a:pt x="37954" y="63710"/>
                  </a:lnTo>
                  <a:cubicBezTo>
                    <a:pt x="37862" y="63710"/>
                    <a:pt x="37831" y="63556"/>
                    <a:pt x="37708" y="63556"/>
                  </a:cubicBezTo>
                  <a:cubicBezTo>
                    <a:pt x="37585" y="63556"/>
                    <a:pt x="37462" y="63494"/>
                    <a:pt x="37338" y="63494"/>
                  </a:cubicBezTo>
                  <a:cubicBezTo>
                    <a:pt x="37215" y="63463"/>
                    <a:pt x="37092" y="63463"/>
                    <a:pt x="36999" y="63463"/>
                  </a:cubicBezTo>
                  <a:cubicBezTo>
                    <a:pt x="36907" y="63463"/>
                    <a:pt x="36876" y="63433"/>
                    <a:pt x="36845" y="63371"/>
                  </a:cubicBezTo>
                  <a:cubicBezTo>
                    <a:pt x="36815" y="63278"/>
                    <a:pt x="36876" y="63186"/>
                    <a:pt x="36969" y="63155"/>
                  </a:cubicBezTo>
                  <a:lnTo>
                    <a:pt x="37338" y="63155"/>
                  </a:lnTo>
                  <a:cubicBezTo>
                    <a:pt x="37585" y="63155"/>
                    <a:pt x="37831" y="63124"/>
                    <a:pt x="38109" y="63001"/>
                  </a:cubicBezTo>
                  <a:close/>
                  <a:moveTo>
                    <a:pt x="47751" y="63001"/>
                  </a:moveTo>
                  <a:cubicBezTo>
                    <a:pt x="47813" y="63032"/>
                    <a:pt x="47844" y="63063"/>
                    <a:pt x="47844" y="63124"/>
                  </a:cubicBezTo>
                  <a:cubicBezTo>
                    <a:pt x="47813" y="63309"/>
                    <a:pt x="47782" y="63525"/>
                    <a:pt x="47782" y="63710"/>
                  </a:cubicBezTo>
                  <a:cubicBezTo>
                    <a:pt x="47782" y="63833"/>
                    <a:pt x="47751" y="63864"/>
                    <a:pt x="47628" y="63864"/>
                  </a:cubicBezTo>
                  <a:lnTo>
                    <a:pt x="47597" y="63864"/>
                  </a:lnTo>
                  <a:cubicBezTo>
                    <a:pt x="47474" y="63864"/>
                    <a:pt x="47443" y="63833"/>
                    <a:pt x="47443" y="63710"/>
                  </a:cubicBezTo>
                  <a:cubicBezTo>
                    <a:pt x="47443" y="63679"/>
                    <a:pt x="47443" y="63648"/>
                    <a:pt x="47443" y="63587"/>
                  </a:cubicBezTo>
                  <a:cubicBezTo>
                    <a:pt x="47443" y="63463"/>
                    <a:pt x="47474" y="63309"/>
                    <a:pt x="47505" y="63186"/>
                  </a:cubicBezTo>
                  <a:cubicBezTo>
                    <a:pt x="47505" y="63063"/>
                    <a:pt x="47566" y="63001"/>
                    <a:pt x="47659" y="63001"/>
                  </a:cubicBezTo>
                  <a:close/>
                  <a:moveTo>
                    <a:pt x="30253" y="59551"/>
                  </a:moveTo>
                  <a:lnTo>
                    <a:pt x="30253" y="62046"/>
                  </a:lnTo>
                  <a:cubicBezTo>
                    <a:pt x="30376" y="62354"/>
                    <a:pt x="30530" y="62693"/>
                    <a:pt x="30653" y="63001"/>
                  </a:cubicBezTo>
                  <a:cubicBezTo>
                    <a:pt x="30776" y="63309"/>
                    <a:pt x="30900" y="63648"/>
                    <a:pt x="30992" y="63956"/>
                  </a:cubicBezTo>
                  <a:lnTo>
                    <a:pt x="31454" y="63956"/>
                  </a:lnTo>
                  <a:cubicBezTo>
                    <a:pt x="31177" y="62970"/>
                    <a:pt x="30930" y="61985"/>
                    <a:pt x="30653" y="60999"/>
                  </a:cubicBezTo>
                  <a:cubicBezTo>
                    <a:pt x="30530" y="60506"/>
                    <a:pt x="30407" y="60044"/>
                    <a:pt x="30253" y="59551"/>
                  </a:cubicBezTo>
                  <a:close/>
                  <a:moveTo>
                    <a:pt x="32132" y="31917"/>
                  </a:moveTo>
                  <a:cubicBezTo>
                    <a:pt x="32224" y="31978"/>
                    <a:pt x="32286" y="32040"/>
                    <a:pt x="32378" y="32071"/>
                  </a:cubicBezTo>
                  <a:cubicBezTo>
                    <a:pt x="33025" y="32471"/>
                    <a:pt x="33642" y="32872"/>
                    <a:pt x="34258" y="33303"/>
                  </a:cubicBezTo>
                  <a:cubicBezTo>
                    <a:pt x="34812" y="33673"/>
                    <a:pt x="35305" y="34104"/>
                    <a:pt x="35798" y="34535"/>
                  </a:cubicBezTo>
                  <a:cubicBezTo>
                    <a:pt x="35983" y="34720"/>
                    <a:pt x="36137" y="34936"/>
                    <a:pt x="36260" y="35152"/>
                  </a:cubicBezTo>
                  <a:cubicBezTo>
                    <a:pt x="36322" y="35306"/>
                    <a:pt x="36291" y="35367"/>
                    <a:pt x="36106" y="35367"/>
                  </a:cubicBezTo>
                  <a:cubicBezTo>
                    <a:pt x="35860" y="35367"/>
                    <a:pt x="35644" y="35306"/>
                    <a:pt x="35428" y="35121"/>
                  </a:cubicBezTo>
                  <a:cubicBezTo>
                    <a:pt x="33703" y="36476"/>
                    <a:pt x="31978" y="37832"/>
                    <a:pt x="30253" y="39157"/>
                  </a:cubicBezTo>
                  <a:lnTo>
                    <a:pt x="30253" y="43408"/>
                  </a:lnTo>
                  <a:cubicBezTo>
                    <a:pt x="30376" y="43315"/>
                    <a:pt x="30499" y="43223"/>
                    <a:pt x="30592" y="43100"/>
                  </a:cubicBezTo>
                  <a:cubicBezTo>
                    <a:pt x="30715" y="42977"/>
                    <a:pt x="30869" y="42823"/>
                    <a:pt x="30992" y="42699"/>
                  </a:cubicBezTo>
                  <a:lnTo>
                    <a:pt x="31085" y="42730"/>
                  </a:lnTo>
                  <a:lnTo>
                    <a:pt x="31085" y="42792"/>
                  </a:lnTo>
                  <a:cubicBezTo>
                    <a:pt x="30838" y="43038"/>
                    <a:pt x="30561" y="43315"/>
                    <a:pt x="30314" y="43593"/>
                  </a:cubicBezTo>
                  <a:cubicBezTo>
                    <a:pt x="30284" y="43593"/>
                    <a:pt x="30284" y="43593"/>
                    <a:pt x="30253" y="43624"/>
                  </a:cubicBezTo>
                  <a:lnTo>
                    <a:pt x="30253" y="43993"/>
                  </a:lnTo>
                  <a:cubicBezTo>
                    <a:pt x="30376" y="43932"/>
                    <a:pt x="30499" y="43839"/>
                    <a:pt x="30592" y="43747"/>
                  </a:cubicBezTo>
                  <a:cubicBezTo>
                    <a:pt x="30746" y="43593"/>
                    <a:pt x="30900" y="43439"/>
                    <a:pt x="31054" y="43285"/>
                  </a:cubicBezTo>
                  <a:lnTo>
                    <a:pt x="31115" y="43285"/>
                  </a:lnTo>
                  <a:lnTo>
                    <a:pt x="31115" y="43377"/>
                  </a:lnTo>
                  <a:cubicBezTo>
                    <a:pt x="30930" y="43562"/>
                    <a:pt x="30746" y="43747"/>
                    <a:pt x="30561" y="43932"/>
                  </a:cubicBezTo>
                  <a:lnTo>
                    <a:pt x="30438" y="44024"/>
                  </a:lnTo>
                  <a:cubicBezTo>
                    <a:pt x="30376" y="44055"/>
                    <a:pt x="30314" y="44086"/>
                    <a:pt x="30253" y="44086"/>
                  </a:cubicBezTo>
                  <a:lnTo>
                    <a:pt x="30253" y="44455"/>
                  </a:lnTo>
                  <a:cubicBezTo>
                    <a:pt x="30468" y="44394"/>
                    <a:pt x="30622" y="44301"/>
                    <a:pt x="30746" y="44147"/>
                  </a:cubicBezTo>
                  <a:cubicBezTo>
                    <a:pt x="30807" y="44086"/>
                    <a:pt x="30838" y="44024"/>
                    <a:pt x="30930" y="44024"/>
                  </a:cubicBezTo>
                  <a:cubicBezTo>
                    <a:pt x="30807" y="44240"/>
                    <a:pt x="30715" y="44363"/>
                    <a:pt x="30592" y="44425"/>
                  </a:cubicBezTo>
                  <a:cubicBezTo>
                    <a:pt x="30468" y="44455"/>
                    <a:pt x="30376" y="44517"/>
                    <a:pt x="30253" y="44579"/>
                  </a:cubicBezTo>
                  <a:lnTo>
                    <a:pt x="30253" y="50185"/>
                  </a:lnTo>
                  <a:cubicBezTo>
                    <a:pt x="30407" y="50709"/>
                    <a:pt x="30530" y="51202"/>
                    <a:pt x="30684" y="51726"/>
                  </a:cubicBezTo>
                  <a:cubicBezTo>
                    <a:pt x="30900" y="52496"/>
                    <a:pt x="31115" y="53297"/>
                    <a:pt x="31362" y="54067"/>
                  </a:cubicBezTo>
                  <a:cubicBezTo>
                    <a:pt x="31362" y="54160"/>
                    <a:pt x="31393" y="54221"/>
                    <a:pt x="31393" y="54314"/>
                  </a:cubicBezTo>
                  <a:cubicBezTo>
                    <a:pt x="31485" y="54468"/>
                    <a:pt x="31577" y="54652"/>
                    <a:pt x="31547" y="54837"/>
                  </a:cubicBezTo>
                  <a:cubicBezTo>
                    <a:pt x="31423" y="54745"/>
                    <a:pt x="31362" y="54622"/>
                    <a:pt x="31362" y="54468"/>
                  </a:cubicBezTo>
                  <a:cubicBezTo>
                    <a:pt x="31300" y="54283"/>
                    <a:pt x="31208" y="54098"/>
                    <a:pt x="31115" y="53913"/>
                  </a:cubicBezTo>
                  <a:cubicBezTo>
                    <a:pt x="30838" y="53205"/>
                    <a:pt x="30561" y="52558"/>
                    <a:pt x="30253" y="51880"/>
                  </a:cubicBezTo>
                  <a:lnTo>
                    <a:pt x="30253" y="58781"/>
                  </a:lnTo>
                  <a:cubicBezTo>
                    <a:pt x="30684" y="60321"/>
                    <a:pt x="31115" y="61831"/>
                    <a:pt x="31485" y="63402"/>
                  </a:cubicBezTo>
                  <a:cubicBezTo>
                    <a:pt x="31516" y="63587"/>
                    <a:pt x="31577" y="63771"/>
                    <a:pt x="31608" y="63956"/>
                  </a:cubicBezTo>
                  <a:lnTo>
                    <a:pt x="45287" y="63956"/>
                  </a:lnTo>
                  <a:cubicBezTo>
                    <a:pt x="45256" y="63925"/>
                    <a:pt x="45225" y="63895"/>
                    <a:pt x="45194" y="63833"/>
                  </a:cubicBezTo>
                  <a:cubicBezTo>
                    <a:pt x="45102" y="63556"/>
                    <a:pt x="45163" y="63556"/>
                    <a:pt x="44763" y="63556"/>
                  </a:cubicBezTo>
                  <a:cubicBezTo>
                    <a:pt x="43253" y="63525"/>
                    <a:pt x="41713" y="63494"/>
                    <a:pt x="40203" y="63463"/>
                  </a:cubicBezTo>
                  <a:lnTo>
                    <a:pt x="39926" y="63463"/>
                  </a:lnTo>
                  <a:lnTo>
                    <a:pt x="39926" y="63371"/>
                  </a:lnTo>
                  <a:cubicBezTo>
                    <a:pt x="39926" y="63124"/>
                    <a:pt x="39926" y="63094"/>
                    <a:pt x="40142" y="63094"/>
                  </a:cubicBezTo>
                  <a:lnTo>
                    <a:pt x="40203" y="63094"/>
                  </a:lnTo>
                  <a:cubicBezTo>
                    <a:pt x="40758" y="63094"/>
                    <a:pt x="41312" y="63094"/>
                    <a:pt x="41867" y="63124"/>
                  </a:cubicBezTo>
                  <a:cubicBezTo>
                    <a:pt x="43438" y="63124"/>
                    <a:pt x="45009" y="63155"/>
                    <a:pt x="46580" y="63186"/>
                  </a:cubicBezTo>
                  <a:cubicBezTo>
                    <a:pt x="46796" y="63186"/>
                    <a:pt x="47012" y="63186"/>
                    <a:pt x="47227" y="63248"/>
                  </a:cubicBezTo>
                  <a:cubicBezTo>
                    <a:pt x="47258" y="63371"/>
                    <a:pt x="47227" y="63494"/>
                    <a:pt x="47197" y="63617"/>
                  </a:cubicBezTo>
                  <a:cubicBezTo>
                    <a:pt x="47197" y="63741"/>
                    <a:pt x="47227" y="63864"/>
                    <a:pt x="47197" y="63956"/>
                  </a:cubicBezTo>
                  <a:lnTo>
                    <a:pt x="47905" y="63956"/>
                  </a:lnTo>
                  <a:cubicBezTo>
                    <a:pt x="47905" y="63741"/>
                    <a:pt x="47905" y="63525"/>
                    <a:pt x="47936" y="63309"/>
                  </a:cubicBezTo>
                  <a:cubicBezTo>
                    <a:pt x="47936" y="63248"/>
                    <a:pt x="47967" y="63217"/>
                    <a:pt x="47998" y="63217"/>
                  </a:cubicBezTo>
                  <a:lnTo>
                    <a:pt x="48028" y="63217"/>
                  </a:lnTo>
                  <a:lnTo>
                    <a:pt x="48090" y="63309"/>
                  </a:lnTo>
                  <a:cubicBezTo>
                    <a:pt x="48028" y="63525"/>
                    <a:pt x="48028" y="63741"/>
                    <a:pt x="48028" y="63956"/>
                  </a:cubicBezTo>
                  <a:lnTo>
                    <a:pt x="55484" y="63956"/>
                  </a:lnTo>
                  <a:cubicBezTo>
                    <a:pt x="55545" y="63833"/>
                    <a:pt x="55576" y="63679"/>
                    <a:pt x="55607" y="63525"/>
                  </a:cubicBezTo>
                  <a:cubicBezTo>
                    <a:pt x="55669" y="63094"/>
                    <a:pt x="55607" y="62662"/>
                    <a:pt x="55299" y="62323"/>
                  </a:cubicBezTo>
                  <a:cubicBezTo>
                    <a:pt x="55268" y="62293"/>
                    <a:pt x="55237" y="62262"/>
                    <a:pt x="55268" y="62169"/>
                  </a:cubicBezTo>
                  <a:cubicBezTo>
                    <a:pt x="55761" y="62108"/>
                    <a:pt x="56254" y="62015"/>
                    <a:pt x="56778" y="62015"/>
                  </a:cubicBezTo>
                  <a:lnTo>
                    <a:pt x="56901" y="62015"/>
                  </a:lnTo>
                  <a:cubicBezTo>
                    <a:pt x="56962" y="62015"/>
                    <a:pt x="57024" y="62015"/>
                    <a:pt x="57086" y="61985"/>
                  </a:cubicBezTo>
                  <a:cubicBezTo>
                    <a:pt x="58410" y="61738"/>
                    <a:pt x="59396" y="60999"/>
                    <a:pt x="60074" y="59859"/>
                  </a:cubicBezTo>
                  <a:cubicBezTo>
                    <a:pt x="60290" y="59489"/>
                    <a:pt x="60413" y="59089"/>
                    <a:pt x="60413" y="58657"/>
                  </a:cubicBezTo>
                  <a:cubicBezTo>
                    <a:pt x="60413" y="57887"/>
                    <a:pt x="60012" y="57333"/>
                    <a:pt x="59304" y="57086"/>
                  </a:cubicBezTo>
                  <a:cubicBezTo>
                    <a:pt x="58996" y="56994"/>
                    <a:pt x="58657" y="56963"/>
                    <a:pt x="58349" y="56963"/>
                  </a:cubicBezTo>
                  <a:lnTo>
                    <a:pt x="57794" y="56963"/>
                  </a:lnTo>
                  <a:cubicBezTo>
                    <a:pt x="57055" y="56963"/>
                    <a:pt x="56346" y="56994"/>
                    <a:pt x="55607" y="57025"/>
                  </a:cubicBezTo>
                  <a:cubicBezTo>
                    <a:pt x="55083" y="57055"/>
                    <a:pt x="54529" y="57117"/>
                    <a:pt x="54005" y="57240"/>
                  </a:cubicBezTo>
                  <a:cubicBezTo>
                    <a:pt x="53728" y="57302"/>
                    <a:pt x="53420" y="57333"/>
                    <a:pt x="53112" y="57394"/>
                  </a:cubicBezTo>
                  <a:cubicBezTo>
                    <a:pt x="53081" y="57425"/>
                    <a:pt x="53081" y="57425"/>
                    <a:pt x="53050" y="57425"/>
                  </a:cubicBezTo>
                  <a:cubicBezTo>
                    <a:pt x="52988" y="57425"/>
                    <a:pt x="52927" y="57394"/>
                    <a:pt x="52896" y="57333"/>
                  </a:cubicBezTo>
                  <a:cubicBezTo>
                    <a:pt x="52742" y="57148"/>
                    <a:pt x="52588" y="57025"/>
                    <a:pt x="52619" y="56747"/>
                  </a:cubicBezTo>
                  <a:cubicBezTo>
                    <a:pt x="52649" y="56655"/>
                    <a:pt x="52557" y="56563"/>
                    <a:pt x="52495" y="56501"/>
                  </a:cubicBezTo>
                  <a:cubicBezTo>
                    <a:pt x="52434" y="56378"/>
                    <a:pt x="52557" y="56254"/>
                    <a:pt x="52526" y="56162"/>
                  </a:cubicBezTo>
                  <a:lnTo>
                    <a:pt x="52495" y="56070"/>
                  </a:lnTo>
                  <a:cubicBezTo>
                    <a:pt x="52403" y="55946"/>
                    <a:pt x="52311" y="55792"/>
                    <a:pt x="52372" y="55577"/>
                  </a:cubicBezTo>
                  <a:cubicBezTo>
                    <a:pt x="52403" y="55546"/>
                    <a:pt x="52341" y="55484"/>
                    <a:pt x="52341" y="55423"/>
                  </a:cubicBezTo>
                  <a:cubicBezTo>
                    <a:pt x="52311" y="55330"/>
                    <a:pt x="52249" y="55269"/>
                    <a:pt x="52311" y="55207"/>
                  </a:cubicBezTo>
                  <a:cubicBezTo>
                    <a:pt x="52588" y="55145"/>
                    <a:pt x="52834" y="55115"/>
                    <a:pt x="53112" y="55084"/>
                  </a:cubicBezTo>
                  <a:cubicBezTo>
                    <a:pt x="54036" y="54991"/>
                    <a:pt x="54929" y="54868"/>
                    <a:pt x="55853" y="54714"/>
                  </a:cubicBezTo>
                  <a:cubicBezTo>
                    <a:pt x="56100" y="54683"/>
                    <a:pt x="56315" y="54591"/>
                    <a:pt x="56500" y="54406"/>
                  </a:cubicBezTo>
                  <a:cubicBezTo>
                    <a:pt x="56593" y="54468"/>
                    <a:pt x="56685" y="54529"/>
                    <a:pt x="56747" y="54591"/>
                  </a:cubicBezTo>
                  <a:cubicBezTo>
                    <a:pt x="56839" y="54652"/>
                    <a:pt x="56932" y="54714"/>
                    <a:pt x="56901" y="54868"/>
                  </a:cubicBezTo>
                  <a:cubicBezTo>
                    <a:pt x="56901" y="54991"/>
                    <a:pt x="56993" y="55115"/>
                    <a:pt x="57116" y="55176"/>
                  </a:cubicBezTo>
                  <a:cubicBezTo>
                    <a:pt x="57178" y="55238"/>
                    <a:pt x="57270" y="55269"/>
                    <a:pt x="57332" y="55269"/>
                  </a:cubicBezTo>
                  <a:cubicBezTo>
                    <a:pt x="57455" y="55269"/>
                    <a:pt x="57579" y="55207"/>
                    <a:pt x="57702" y="55084"/>
                  </a:cubicBezTo>
                  <a:cubicBezTo>
                    <a:pt x="57825" y="54930"/>
                    <a:pt x="57794" y="54745"/>
                    <a:pt x="57640" y="54560"/>
                  </a:cubicBezTo>
                  <a:cubicBezTo>
                    <a:pt x="57548" y="54498"/>
                    <a:pt x="57455" y="54468"/>
                    <a:pt x="57363" y="54468"/>
                  </a:cubicBezTo>
                  <a:lnTo>
                    <a:pt x="57270" y="54468"/>
                  </a:lnTo>
                  <a:cubicBezTo>
                    <a:pt x="57209" y="54468"/>
                    <a:pt x="57147" y="54437"/>
                    <a:pt x="57116" y="54406"/>
                  </a:cubicBezTo>
                  <a:cubicBezTo>
                    <a:pt x="56962" y="54283"/>
                    <a:pt x="56839" y="54190"/>
                    <a:pt x="56716" y="54098"/>
                  </a:cubicBezTo>
                  <a:cubicBezTo>
                    <a:pt x="56654" y="54036"/>
                    <a:pt x="56624" y="54006"/>
                    <a:pt x="56624" y="53913"/>
                  </a:cubicBezTo>
                  <a:cubicBezTo>
                    <a:pt x="56624" y="53882"/>
                    <a:pt x="56624" y="53821"/>
                    <a:pt x="56624" y="53759"/>
                  </a:cubicBezTo>
                  <a:cubicBezTo>
                    <a:pt x="56593" y="53513"/>
                    <a:pt x="56562" y="53451"/>
                    <a:pt x="56315" y="53451"/>
                  </a:cubicBezTo>
                  <a:lnTo>
                    <a:pt x="56285" y="53451"/>
                  </a:lnTo>
                  <a:cubicBezTo>
                    <a:pt x="56254" y="53451"/>
                    <a:pt x="56192" y="53482"/>
                    <a:pt x="56131" y="53482"/>
                  </a:cubicBezTo>
                  <a:cubicBezTo>
                    <a:pt x="55299" y="53513"/>
                    <a:pt x="54467" y="53543"/>
                    <a:pt x="53635" y="53574"/>
                  </a:cubicBezTo>
                  <a:lnTo>
                    <a:pt x="53450" y="53574"/>
                  </a:lnTo>
                  <a:cubicBezTo>
                    <a:pt x="53296" y="53574"/>
                    <a:pt x="53296" y="53543"/>
                    <a:pt x="53266" y="53266"/>
                  </a:cubicBezTo>
                  <a:cubicBezTo>
                    <a:pt x="53112" y="52342"/>
                    <a:pt x="52958" y="51418"/>
                    <a:pt x="52803" y="50494"/>
                  </a:cubicBezTo>
                  <a:cubicBezTo>
                    <a:pt x="52742" y="50155"/>
                    <a:pt x="52680" y="49816"/>
                    <a:pt x="52649" y="49508"/>
                  </a:cubicBezTo>
                  <a:cubicBezTo>
                    <a:pt x="52711" y="49415"/>
                    <a:pt x="52803" y="49415"/>
                    <a:pt x="52865" y="49415"/>
                  </a:cubicBezTo>
                  <a:cubicBezTo>
                    <a:pt x="53235" y="49384"/>
                    <a:pt x="53635" y="49354"/>
                    <a:pt x="54036" y="49323"/>
                  </a:cubicBezTo>
                  <a:lnTo>
                    <a:pt x="54067" y="49323"/>
                  </a:lnTo>
                  <a:cubicBezTo>
                    <a:pt x="54190" y="49323"/>
                    <a:pt x="54251" y="49354"/>
                    <a:pt x="54313" y="49446"/>
                  </a:cubicBezTo>
                  <a:cubicBezTo>
                    <a:pt x="54405" y="49539"/>
                    <a:pt x="54467" y="49631"/>
                    <a:pt x="54559" y="49723"/>
                  </a:cubicBezTo>
                  <a:cubicBezTo>
                    <a:pt x="54775" y="49877"/>
                    <a:pt x="55052" y="50001"/>
                    <a:pt x="55360" y="50001"/>
                  </a:cubicBezTo>
                  <a:cubicBezTo>
                    <a:pt x="55669" y="50001"/>
                    <a:pt x="56007" y="49877"/>
                    <a:pt x="56223" y="49539"/>
                  </a:cubicBezTo>
                  <a:cubicBezTo>
                    <a:pt x="56470" y="49230"/>
                    <a:pt x="56470" y="48799"/>
                    <a:pt x="56223" y="48491"/>
                  </a:cubicBezTo>
                  <a:cubicBezTo>
                    <a:pt x="55977" y="48183"/>
                    <a:pt x="55638" y="48029"/>
                    <a:pt x="55268" y="48029"/>
                  </a:cubicBezTo>
                  <a:cubicBezTo>
                    <a:pt x="55237" y="47998"/>
                    <a:pt x="55206" y="47998"/>
                    <a:pt x="55206" y="47998"/>
                  </a:cubicBezTo>
                  <a:cubicBezTo>
                    <a:pt x="54806" y="47998"/>
                    <a:pt x="54498" y="48214"/>
                    <a:pt x="54282" y="48553"/>
                  </a:cubicBezTo>
                  <a:cubicBezTo>
                    <a:pt x="54190" y="48676"/>
                    <a:pt x="54128" y="48738"/>
                    <a:pt x="54005" y="48738"/>
                  </a:cubicBezTo>
                  <a:cubicBezTo>
                    <a:pt x="53574" y="48768"/>
                    <a:pt x="53142" y="48768"/>
                    <a:pt x="52711" y="48799"/>
                  </a:cubicBezTo>
                  <a:lnTo>
                    <a:pt x="52680" y="48799"/>
                  </a:lnTo>
                  <a:cubicBezTo>
                    <a:pt x="52588" y="48799"/>
                    <a:pt x="52526" y="48768"/>
                    <a:pt x="52495" y="48645"/>
                  </a:cubicBezTo>
                  <a:cubicBezTo>
                    <a:pt x="52465" y="48429"/>
                    <a:pt x="52403" y="48214"/>
                    <a:pt x="52341" y="47967"/>
                  </a:cubicBezTo>
                  <a:cubicBezTo>
                    <a:pt x="52341" y="47937"/>
                    <a:pt x="52341" y="47875"/>
                    <a:pt x="52372" y="47844"/>
                  </a:cubicBezTo>
                  <a:cubicBezTo>
                    <a:pt x="52526" y="47721"/>
                    <a:pt x="52495" y="47567"/>
                    <a:pt x="52465" y="47413"/>
                  </a:cubicBezTo>
                  <a:cubicBezTo>
                    <a:pt x="52341" y="46827"/>
                    <a:pt x="52126" y="46304"/>
                    <a:pt x="51725" y="45842"/>
                  </a:cubicBezTo>
                  <a:cubicBezTo>
                    <a:pt x="51356" y="45410"/>
                    <a:pt x="50986" y="44979"/>
                    <a:pt x="50585" y="44579"/>
                  </a:cubicBezTo>
                  <a:cubicBezTo>
                    <a:pt x="50339" y="44332"/>
                    <a:pt x="50092" y="44116"/>
                    <a:pt x="49846" y="43901"/>
                  </a:cubicBezTo>
                  <a:cubicBezTo>
                    <a:pt x="49137" y="43315"/>
                    <a:pt x="48367" y="42853"/>
                    <a:pt x="47505" y="42576"/>
                  </a:cubicBezTo>
                  <a:cubicBezTo>
                    <a:pt x="47351" y="42545"/>
                    <a:pt x="47289" y="42453"/>
                    <a:pt x="47227" y="42299"/>
                  </a:cubicBezTo>
                  <a:cubicBezTo>
                    <a:pt x="47166" y="41991"/>
                    <a:pt x="47043" y="41683"/>
                    <a:pt x="46919" y="41405"/>
                  </a:cubicBezTo>
                  <a:cubicBezTo>
                    <a:pt x="46704" y="40974"/>
                    <a:pt x="46519" y="40512"/>
                    <a:pt x="46303" y="40081"/>
                  </a:cubicBezTo>
                  <a:cubicBezTo>
                    <a:pt x="46211" y="39896"/>
                    <a:pt x="46118" y="39711"/>
                    <a:pt x="45995" y="39557"/>
                  </a:cubicBezTo>
                  <a:cubicBezTo>
                    <a:pt x="45625" y="39002"/>
                    <a:pt x="45133" y="38571"/>
                    <a:pt x="44455" y="38386"/>
                  </a:cubicBezTo>
                  <a:cubicBezTo>
                    <a:pt x="44054" y="38294"/>
                    <a:pt x="43623" y="38232"/>
                    <a:pt x="43222" y="38232"/>
                  </a:cubicBezTo>
                  <a:lnTo>
                    <a:pt x="43099" y="38232"/>
                  </a:lnTo>
                  <a:cubicBezTo>
                    <a:pt x="42514" y="38232"/>
                    <a:pt x="41959" y="38356"/>
                    <a:pt x="41374" y="38417"/>
                  </a:cubicBezTo>
                  <a:lnTo>
                    <a:pt x="41282" y="38417"/>
                  </a:lnTo>
                  <a:cubicBezTo>
                    <a:pt x="41220" y="38417"/>
                    <a:pt x="41128" y="38386"/>
                    <a:pt x="41097" y="38325"/>
                  </a:cubicBezTo>
                  <a:cubicBezTo>
                    <a:pt x="40912" y="38047"/>
                    <a:pt x="40666" y="37832"/>
                    <a:pt x="40419" y="37647"/>
                  </a:cubicBezTo>
                  <a:cubicBezTo>
                    <a:pt x="40203" y="37493"/>
                    <a:pt x="40019" y="37339"/>
                    <a:pt x="39834" y="37216"/>
                  </a:cubicBezTo>
                  <a:cubicBezTo>
                    <a:pt x="39433" y="36938"/>
                    <a:pt x="39187" y="36600"/>
                    <a:pt x="38971" y="36199"/>
                  </a:cubicBezTo>
                  <a:cubicBezTo>
                    <a:pt x="38632" y="35429"/>
                    <a:pt x="38232" y="34689"/>
                    <a:pt x="37770" y="33981"/>
                  </a:cubicBezTo>
                  <a:cubicBezTo>
                    <a:pt x="37277" y="33242"/>
                    <a:pt x="36753" y="32564"/>
                    <a:pt x="36198" y="31917"/>
                  </a:cubicBezTo>
                  <a:lnTo>
                    <a:pt x="32748" y="31917"/>
                  </a:lnTo>
                  <a:lnTo>
                    <a:pt x="32810" y="32009"/>
                  </a:lnTo>
                  <a:lnTo>
                    <a:pt x="32841" y="32040"/>
                  </a:lnTo>
                  <a:lnTo>
                    <a:pt x="32779" y="32071"/>
                  </a:lnTo>
                  <a:cubicBezTo>
                    <a:pt x="32717" y="32009"/>
                    <a:pt x="32625" y="32009"/>
                    <a:pt x="32594" y="31917"/>
                  </a:cubicBezTo>
                  <a:close/>
                  <a:moveTo>
                    <a:pt x="10444" y="65281"/>
                  </a:moveTo>
                  <a:lnTo>
                    <a:pt x="10444" y="65281"/>
                  </a:lnTo>
                  <a:cubicBezTo>
                    <a:pt x="10567" y="65312"/>
                    <a:pt x="10598" y="65373"/>
                    <a:pt x="10659" y="65435"/>
                  </a:cubicBezTo>
                  <a:lnTo>
                    <a:pt x="10659" y="65527"/>
                  </a:lnTo>
                  <a:lnTo>
                    <a:pt x="10598" y="65527"/>
                  </a:lnTo>
                  <a:cubicBezTo>
                    <a:pt x="10536" y="65466"/>
                    <a:pt x="10444" y="65404"/>
                    <a:pt x="10444" y="65281"/>
                  </a:cubicBezTo>
                  <a:close/>
                  <a:moveTo>
                    <a:pt x="13001" y="65497"/>
                  </a:moveTo>
                  <a:cubicBezTo>
                    <a:pt x="13032" y="65497"/>
                    <a:pt x="13062" y="65558"/>
                    <a:pt x="13093" y="65589"/>
                  </a:cubicBezTo>
                  <a:cubicBezTo>
                    <a:pt x="13124" y="65681"/>
                    <a:pt x="13032" y="65712"/>
                    <a:pt x="13062" y="65774"/>
                  </a:cubicBezTo>
                  <a:cubicBezTo>
                    <a:pt x="13062" y="65805"/>
                    <a:pt x="13093" y="65805"/>
                    <a:pt x="13124" y="65805"/>
                  </a:cubicBezTo>
                  <a:lnTo>
                    <a:pt x="13186" y="65805"/>
                  </a:lnTo>
                  <a:cubicBezTo>
                    <a:pt x="13247" y="65805"/>
                    <a:pt x="13278" y="65835"/>
                    <a:pt x="13278" y="65928"/>
                  </a:cubicBezTo>
                  <a:cubicBezTo>
                    <a:pt x="13278" y="65980"/>
                    <a:pt x="13235" y="66031"/>
                    <a:pt x="13293" y="66083"/>
                  </a:cubicBezTo>
                  <a:lnTo>
                    <a:pt x="13293" y="66083"/>
                  </a:lnTo>
                  <a:cubicBezTo>
                    <a:pt x="13247" y="66088"/>
                    <a:pt x="13242" y="66116"/>
                    <a:pt x="13186" y="66144"/>
                  </a:cubicBezTo>
                  <a:cubicBezTo>
                    <a:pt x="13186" y="66144"/>
                    <a:pt x="13155" y="66174"/>
                    <a:pt x="13124" y="66174"/>
                  </a:cubicBezTo>
                  <a:cubicBezTo>
                    <a:pt x="13062" y="66174"/>
                    <a:pt x="13062" y="66113"/>
                    <a:pt x="13062" y="66051"/>
                  </a:cubicBezTo>
                  <a:cubicBezTo>
                    <a:pt x="13062" y="65990"/>
                    <a:pt x="13093" y="65897"/>
                    <a:pt x="13093" y="65835"/>
                  </a:cubicBezTo>
                  <a:lnTo>
                    <a:pt x="13032" y="65774"/>
                  </a:lnTo>
                  <a:cubicBezTo>
                    <a:pt x="12939" y="65835"/>
                    <a:pt x="12908" y="65928"/>
                    <a:pt x="12939" y="66020"/>
                  </a:cubicBezTo>
                  <a:lnTo>
                    <a:pt x="12939" y="66174"/>
                  </a:lnTo>
                  <a:lnTo>
                    <a:pt x="12878" y="66205"/>
                  </a:lnTo>
                  <a:lnTo>
                    <a:pt x="12847" y="66205"/>
                  </a:lnTo>
                  <a:cubicBezTo>
                    <a:pt x="12693" y="66020"/>
                    <a:pt x="12724" y="65743"/>
                    <a:pt x="12878" y="65558"/>
                  </a:cubicBezTo>
                  <a:lnTo>
                    <a:pt x="13001" y="65497"/>
                  </a:lnTo>
                  <a:close/>
                  <a:moveTo>
                    <a:pt x="13370" y="65404"/>
                  </a:moveTo>
                  <a:lnTo>
                    <a:pt x="13370" y="65404"/>
                  </a:lnTo>
                  <a:cubicBezTo>
                    <a:pt x="13494" y="65466"/>
                    <a:pt x="13525" y="65527"/>
                    <a:pt x="13525" y="65620"/>
                  </a:cubicBezTo>
                  <a:cubicBezTo>
                    <a:pt x="13525" y="65897"/>
                    <a:pt x="13463" y="66174"/>
                    <a:pt x="13370" y="66452"/>
                  </a:cubicBezTo>
                  <a:cubicBezTo>
                    <a:pt x="13309" y="66575"/>
                    <a:pt x="13278" y="66606"/>
                    <a:pt x="13155" y="66606"/>
                  </a:cubicBezTo>
                  <a:lnTo>
                    <a:pt x="13001" y="66606"/>
                  </a:lnTo>
                  <a:cubicBezTo>
                    <a:pt x="13093" y="66482"/>
                    <a:pt x="13216" y="66390"/>
                    <a:pt x="13309" y="66267"/>
                  </a:cubicBezTo>
                  <a:cubicBezTo>
                    <a:pt x="13370" y="66236"/>
                    <a:pt x="13370" y="66174"/>
                    <a:pt x="13340" y="66113"/>
                  </a:cubicBezTo>
                  <a:cubicBezTo>
                    <a:pt x="13401" y="66051"/>
                    <a:pt x="13432" y="65959"/>
                    <a:pt x="13432" y="65866"/>
                  </a:cubicBezTo>
                  <a:cubicBezTo>
                    <a:pt x="13401" y="65712"/>
                    <a:pt x="13401" y="65558"/>
                    <a:pt x="13370" y="65404"/>
                  </a:cubicBezTo>
                  <a:close/>
                  <a:moveTo>
                    <a:pt x="9396" y="69039"/>
                  </a:moveTo>
                  <a:lnTo>
                    <a:pt x="9396" y="69039"/>
                  </a:lnTo>
                  <a:cubicBezTo>
                    <a:pt x="9427" y="69163"/>
                    <a:pt x="9366" y="69224"/>
                    <a:pt x="9273" y="69255"/>
                  </a:cubicBezTo>
                  <a:lnTo>
                    <a:pt x="9212" y="69224"/>
                  </a:lnTo>
                  <a:lnTo>
                    <a:pt x="9212" y="69163"/>
                  </a:lnTo>
                  <a:cubicBezTo>
                    <a:pt x="9273" y="69132"/>
                    <a:pt x="9335" y="69101"/>
                    <a:pt x="9396" y="69039"/>
                  </a:cubicBezTo>
                  <a:close/>
                  <a:moveTo>
                    <a:pt x="8626" y="69840"/>
                  </a:moveTo>
                  <a:lnTo>
                    <a:pt x="8657" y="69871"/>
                  </a:lnTo>
                  <a:lnTo>
                    <a:pt x="8626" y="69933"/>
                  </a:lnTo>
                  <a:lnTo>
                    <a:pt x="8626" y="69902"/>
                  </a:lnTo>
                  <a:lnTo>
                    <a:pt x="8626" y="69840"/>
                  </a:lnTo>
                  <a:close/>
                  <a:moveTo>
                    <a:pt x="4221" y="69840"/>
                  </a:moveTo>
                  <a:lnTo>
                    <a:pt x="4282" y="69871"/>
                  </a:lnTo>
                  <a:lnTo>
                    <a:pt x="4313" y="69994"/>
                  </a:lnTo>
                  <a:lnTo>
                    <a:pt x="4252" y="70056"/>
                  </a:lnTo>
                  <a:lnTo>
                    <a:pt x="4190" y="69994"/>
                  </a:lnTo>
                  <a:cubicBezTo>
                    <a:pt x="4190" y="69964"/>
                    <a:pt x="4190" y="69902"/>
                    <a:pt x="4190" y="69871"/>
                  </a:cubicBezTo>
                  <a:lnTo>
                    <a:pt x="4221" y="69840"/>
                  </a:lnTo>
                  <a:close/>
                  <a:moveTo>
                    <a:pt x="7702" y="70087"/>
                  </a:moveTo>
                  <a:lnTo>
                    <a:pt x="7733" y="70118"/>
                  </a:lnTo>
                  <a:lnTo>
                    <a:pt x="7702" y="70148"/>
                  </a:lnTo>
                  <a:lnTo>
                    <a:pt x="7702" y="70087"/>
                  </a:lnTo>
                  <a:close/>
                  <a:moveTo>
                    <a:pt x="5453" y="69810"/>
                  </a:moveTo>
                  <a:lnTo>
                    <a:pt x="5484" y="69840"/>
                  </a:lnTo>
                  <a:cubicBezTo>
                    <a:pt x="5453" y="69994"/>
                    <a:pt x="5453" y="70148"/>
                    <a:pt x="5299" y="70241"/>
                  </a:cubicBezTo>
                  <a:cubicBezTo>
                    <a:pt x="5268" y="70087"/>
                    <a:pt x="5268" y="69933"/>
                    <a:pt x="5391" y="69810"/>
                  </a:cubicBezTo>
                  <a:close/>
                  <a:moveTo>
                    <a:pt x="7640" y="70303"/>
                  </a:moveTo>
                  <a:lnTo>
                    <a:pt x="7640" y="70333"/>
                  </a:lnTo>
                  <a:lnTo>
                    <a:pt x="7610" y="70333"/>
                  </a:lnTo>
                  <a:lnTo>
                    <a:pt x="7610" y="70303"/>
                  </a:lnTo>
                  <a:close/>
                  <a:moveTo>
                    <a:pt x="8626" y="70272"/>
                  </a:moveTo>
                  <a:lnTo>
                    <a:pt x="8626" y="70272"/>
                  </a:lnTo>
                  <a:cubicBezTo>
                    <a:pt x="8595" y="70487"/>
                    <a:pt x="8595" y="70487"/>
                    <a:pt x="8380" y="70518"/>
                  </a:cubicBezTo>
                  <a:cubicBezTo>
                    <a:pt x="8472" y="70426"/>
                    <a:pt x="8534" y="70364"/>
                    <a:pt x="8626" y="70272"/>
                  </a:cubicBezTo>
                  <a:close/>
                  <a:moveTo>
                    <a:pt x="7548" y="70518"/>
                  </a:moveTo>
                  <a:lnTo>
                    <a:pt x="7579" y="70580"/>
                  </a:lnTo>
                  <a:lnTo>
                    <a:pt x="7517" y="70611"/>
                  </a:lnTo>
                  <a:lnTo>
                    <a:pt x="7517" y="70549"/>
                  </a:lnTo>
                  <a:lnTo>
                    <a:pt x="7548" y="70518"/>
                  </a:lnTo>
                  <a:close/>
                  <a:moveTo>
                    <a:pt x="7517" y="70641"/>
                  </a:moveTo>
                  <a:lnTo>
                    <a:pt x="7517" y="70703"/>
                  </a:lnTo>
                  <a:lnTo>
                    <a:pt x="7486" y="70734"/>
                  </a:lnTo>
                  <a:lnTo>
                    <a:pt x="7456" y="70703"/>
                  </a:lnTo>
                  <a:lnTo>
                    <a:pt x="7517" y="70641"/>
                  </a:lnTo>
                  <a:close/>
                  <a:moveTo>
                    <a:pt x="7302" y="66791"/>
                  </a:moveTo>
                  <a:lnTo>
                    <a:pt x="7302" y="66791"/>
                  </a:lnTo>
                  <a:cubicBezTo>
                    <a:pt x="7117" y="67807"/>
                    <a:pt x="6809" y="68762"/>
                    <a:pt x="6408" y="69656"/>
                  </a:cubicBezTo>
                  <a:cubicBezTo>
                    <a:pt x="6316" y="69656"/>
                    <a:pt x="6285" y="69594"/>
                    <a:pt x="6254" y="69532"/>
                  </a:cubicBezTo>
                  <a:cubicBezTo>
                    <a:pt x="6192" y="69409"/>
                    <a:pt x="6131" y="69255"/>
                    <a:pt x="6038" y="69163"/>
                  </a:cubicBezTo>
                  <a:cubicBezTo>
                    <a:pt x="6008" y="69132"/>
                    <a:pt x="5977" y="69101"/>
                    <a:pt x="5946" y="69101"/>
                  </a:cubicBezTo>
                  <a:lnTo>
                    <a:pt x="5884" y="69101"/>
                  </a:lnTo>
                  <a:cubicBezTo>
                    <a:pt x="5823" y="69163"/>
                    <a:pt x="5884" y="69224"/>
                    <a:pt x="5854" y="69286"/>
                  </a:cubicBezTo>
                  <a:cubicBezTo>
                    <a:pt x="5823" y="69347"/>
                    <a:pt x="5792" y="69378"/>
                    <a:pt x="5761" y="69378"/>
                  </a:cubicBezTo>
                  <a:lnTo>
                    <a:pt x="5700" y="69378"/>
                  </a:lnTo>
                  <a:cubicBezTo>
                    <a:pt x="5638" y="69347"/>
                    <a:pt x="5607" y="69347"/>
                    <a:pt x="5546" y="69347"/>
                  </a:cubicBezTo>
                  <a:cubicBezTo>
                    <a:pt x="5422" y="69347"/>
                    <a:pt x="5299" y="69440"/>
                    <a:pt x="5207" y="69532"/>
                  </a:cubicBezTo>
                  <a:cubicBezTo>
                    <a:pt x="5022" y="69748"/>
                    <a:pt x="4868" y="70241"/>
                    <a:pt x="5114" y="70641"/>
                  </a:cubicBezTo>
                  <a:cubicBezTo>
                    <a:pt x="5145" y="70703"/>
                    <a:pt x="5176" y="70734"/>
                    <a:pt x="5207" y="70734"/>
                  </a:cubicBezTo>
                  <a:cubicBezTo>
                    <a:pt x="5237" y="70734"/>
                    <a:pt x="5268" y="70703"/>
                    <a:pt x="5299" y="70672"/>
                  </a:cubicBezTo>
                  <a:cubicBezTo>
                    <a:pt x="5330" y="70611"/>
                    <a:pt x="5391" y="70641"/>
                    <a:pt x="5422" y="70611"/>
                  </a:cubicBezTo>
                  <a:cubicBezTo>
                    <a:pt x="5638" y="70580"/>
                    <a:pt x="5792" y="70426"/>
                    <a:pt x="5823" y="70210"/>
                  </a:cubicBezTo>
                  <a:cubicBezTo>
                    <a:pt x="5823" y="70056"/>
                    <a:pt x="5854" y="69902"/>
                    <a:pt x="5761" y="69748"/>
                  </a:cubicBezTo>
                  <a:cubicBezTo>
                    <a:pt x="5700" y="69686"/>
                    <a:pt x="5730" y="69625"/>
                    <a:pt x="5761" y="69563"/>
                  </a:cubicBezTo>
                  <a:lnTo>
                    <a:pt x="5854" y="69532"/>
                  </a:lnTo>
                  <a:lnTo>
                    <a:pt x="5884" y="69563"/>
                  </a:lnTo>
                  <a:cubicBezTo>
                    <a:pt x="6100" y="69902"/>
                    <a:pt x="6038" y="70457"/>
                    <a:pt x="5761" y="70703"/>
                  </a:cubicBezTo>
                  <a:cubicBezTo>
                    <a:pt x="5700" y="70795"/>
                    <a:pt x="5576" y="70857"/>
                    <a:pt x="5484" y="70857"/>
                  </a:cubicBezTo>
                  <a:lnTo>
                    <a:pt x="5330" y="70857"/>
                  </a:lnTo>
                  <a:cubicBezTo>
                    <a:pt x="5237" y="70857"/>
                    <a:pt x="5207" y="70919"/>
                    <a:pt x="5176" y="70980"/>
                  </a:cubicBezTo>
                  <a:lnTo>
                    <a:pt x="5083" y="71042"/>
                  </a:lnTo>
                  <a:cubicBezTo>
                    <a:pt x="4929" y="70949"/>
                    <a:pt x="4868" y="70765"/>
                    <a:pt x="4837" y="70580"/>
                  </a:cubicBezTo>
                  <a:cubicBezTo>
                    <a:pt x="4745" y="70179"/>
                    <a:pt x="4775" y="69779"/>
                    <a:pt x="4991" y="69409"/>
                  </a:cubicBezTo>
                  <a:cubicBezTo>
                    <a:pt x="5114" y="69163"/>
                    <a:pt x="5299" y="69070"/>
                    <a:pt x="5546" y="69070"/>
                  </a:cubicBezTo>
                  <a:lnTo>
                    <a:pt x="5761" y="69070"/>
                  </a:lnTo>
                  <a:cubicBezTo>
                    <a:pt x="5792" y="69070"/>
                    <a:pt x="5792" y="69070"/>
                    <a:pt x="5823" y="69039"/>
                  </a:cubicBezTo>
                  <a:lnTo>
                    <a:pt x="5823" y="69009"/>
                  </a:lnTo>
                  <a:cubicBezTo>
                    <a:pt x="5730" y="68885"/>
                    <a:pt x="5576" y="68885"/>
                    <a:pt x="5453" y="68885"/>
                  </a:cubicBezTo>
                  <a:lnTo>
                    <a:pt x="5268" y="68885"/>
                  </a:lnTo>
                  <a:cubicBezTo>
                    <a:pt x="5083" y="68885"/>
                    <a:pt x="4806" y="68454"/>
                    <a:pt x="4899" y="68300"/>
                  </a:cubicBezTo>
                  <a:cubicBezTo>
                    <a:pt x="4960" y="68146"/>
                    <a:pt x="5053" y="68023"/>
                    <a:pt x="5114" y="67869"/>
                  </a:cubicBezTo>
                  <a:cubicBezTo>
                    <a:pt x="5145" y="67807"/>
                    <a:pt x="5207" y="67807"/>
                    <a:pt x="5268" y="67776"/>
                  </a:cubicBezTo>
                  <a:cubicBezTo>
                    <a:pt x="5453" y="67746"/>
                    <a:pt x="5607" y="67746"/>
                    <a:pt x="5792" y="67715"/>
                  </a:cubicBezTo>
                  <a:cubicBezTo>
                    <a:pt x="6223" y="67653"/>
                    <a:pt x="6593" y="67499"/>
                    <a:pt x="6901" y="67160"/>
                  </a:cubicBezTo>
                  <a:cubicBezTo>
                    <a:pt x="7024" y="67037"/>
                    <a:pt x="7147" y="66945"/>
                    <a:pt x="7302" y="66791"/>
                  </a:cubicBezTo>
                  <a:close/>
                  <a:moveTo>
                    <a:pt x="7394" y="70919"/>
                  </a:moveTo>
                  <a:lnTo>
                    <a:pt x="7425" y="70980"/>
                  </a:lnTo>
                  <a:cubicBezTo>
                    <a:pt x="7394" y="71042"/>
                    <a:pt x="7363" y="71073"/>
                    <a:pt x="7332" y="71103"/>
                  </a:cubicBezTo>
                  <a:lnTo>
                    <a:pt x="7302" y="71073"/>
                  </a:lnTo>
                  <a:cubicBezTo>
                    <a:pt x="7302" y="71011"/>
                    <a:pt x="7332" y="70980"/>
                    <a:pt x="7394" y="70919"/>
                  </a:cubicBezTo>
                  <a:close/>
                  <a:moveTo>
                    <a:pt x="26371" y="71720"/>
                  </a:moveTo>
                  <a:lnTo>
                    <a:pt x="26371" y="71720"/>
                  </a:lnTo>
                  <a:cubicBezTo>
                    <a:pt x="26463" y="71750"/>
                    <a:pt x="26463" y="71812"/>
                    <a:pt x="26494" y="71874"/>
                  </a:cubicBezTo>
                  <a:cubicBezTo>
                    <a:pt x="26433" y="71843"/>
                    <a:pt x="26371" y="71812"/>
                    <a:pt x="26371" y="71720"/>
                  </a:cubicBezTo>
                  <a:close/>
                  <a:moveTo>
                    <a:pt x="9427" y="71781"/>
                  </a:moveTo>
                  <a:cubicBezTo>
                    <a:pt x="9427" y="71843"/>
                    <a:pt x="9458" y="71935"/>
                    <a:pt x="9366" y="71966"/>
                  </a:cubicBezTo>
                  <a:lnTo>
                    <a:pt x="9304" y="72028"/>
                  </a:lnTo>
                  <a:lnTo>
                    <a:pt x="9242" y="71997"/>
                  </a:lnTo>
                  <a:lnTo>
                    <a:pt x="9273" y="71935"/>
                  </a:lnTo>
                  <a:lnTo>
                    <a:pt x="9335" y="71935"/>
                  </a:lnTo>
                  <a:lnTo>
                    <a:pt x="9427" y="71781"/>
                  </a:lnTo>
                  <a:close/>
                  <a:moveTo>
                    <a:pt x="6316" y="70025"/>
                  </a:moveTo>
                  <a:cubicBezTo>
                    <a:pt x="6562" y="70179"/>
                    <a:pt x="6593" y="70241"/>
                    <a:pt x="6501" y="70364"/>
                  </a:cubicBezTo>
                  <a:cubicBezTo>
                    <a:pt x="6131" y="71011"/>
                    <a:pt x="5730" y="71658"/>
                    <a:pt x="5361" y="72274"/>
                  </a:cubicBezTo>
                  <a:lnTo>
                    <a:pt x="5299" y="72305"/>
                  </a:lnTo>
                  <a:cubicBezTo>
                    <a:pt x="5176" y="71966"/>
                    <a:pt x="5053" y="71627"/>
                    <a:pt x="4868" y="71196"/>
                  </a:cubicBezTo>
                  <a:lnTo>
                    <a:pt x="4868" y="71196"/>
                  </a:lnTo>
                  <a:cubicBezTo>
                    <a:pt x="4991" y="71227"/>
                    <a:pt x="5022" y="71258"/>
                    <a:pt x="5083" y="71288"/>
                  </a:cubicBezTo>
                  <a:cubicBezTo>
                    <a:pt x="5176" y="71319"/>
                    <a:pt x="5268" y="71319"/>
                    <a:pt x="5361" y="71319"/>
                  </a:cubicBezTo>
                  <a:cubicBezTo>
                    <a:pt x="5546" y="71319"/>
                    <a:pt x="5730" y="71258"/>
                    <a:pt x="5884" y="71103"/>
                  </a:cubicBezTo>
                  <a:cubicBezTo>
                    <a:pt x="6100" y="70888"/>
                    <a:pt x="6223" y="70611"/>
                    <a:pt x="6285" y="70333"/>
                  </a:cubicBezTo>
                  <a:cubicBezTo>
                    <a:pt x="6316" y="70241"/>
                    <a:pt x="6316" y="70118"/>
                    <a:pt x="6316" y="70025"/>
                  </a:cubicBezTo>
                  <a:close/>
                  <a:moveTo>
                    <a:pt x="5391" y="72459"/>
                  </a:moveTo>
                  <a:lnTo>
                    <a:pt x="5422" y="72490"/>
                  </a:lnTo>
                  <a:lnTo>
                    <a:pt x="5391" y="72551"/>
                  </a:lnTo>
                  <a:lnTo>
                    <a:pt x="5361" y="72490"/>
                  </a:lnTo>
                  <a:lnTo>
                    <a:pt x="5391" y="72459"/>
                  </a:lnTo>
                  <a:close/>
                  <a:moveTo>
                    <a:pt x="8534" y="72521"/>
                  </a:moveTo>
                  <a:lnTo>
                    <a:pt x="8534" y="72521"/>
                  </a:lnTo>
                  <a:cubicBezTo>
                    <a:pt x="8626" y="72613"/>
                    <a:pt x="8626" y="72675"/>
                    <a:pt x="8626" y="72705"/>
                  </a:cubicBezTo>
                  <a:cubicBezTo>
                    <a:pt x="8626" y="72675"/>
                    <a:pt x="8534" y="72644"/>
                    <a:pt x="8534" y="72521"/>
                  </a:cubicBezTo>
                  <a:close/>
                  <a:moveTo>
                    <a:pt x="26741" y="72213"/>
                  </a:moveTo>
                  <a:lnTo>
                    <a:pt x="26741" y="72213"/>
                  </a:lnTo>
                  <a:cubicBezTo>
                    <a:pt x="26987" y="72336"/>
                    <a:pt x="27234" y="72428"/>
                    <a:pt x="27388" y="72644"/>
                  </a:cubicBezTo>
                  <a:lnTo>
                    <a:pt x="27418" y="72705"/>
                  </a:lnTo>
                  <a:lnTo>
                    <a:pt x="27326" y="72736"/>
                  </a:lnTo>
                  <a:cubicBezTo>
                    <a:pt x="27080" y="72644"/>
                    <a:pt x="26864" y="72459"/>
                    <a:pt x="26741" y="72213"/>
                  </a:cubicBezTo>
                  <a:close/>
                  <a:moveTo>
                    <a:pt x="5515" y="72675"/>
                  </a:moveTo>
                  <a:lnTo>
                    <a:pt x="5515" y="72798"/>
                  </a:lnTo>
                  <a:lnTo>
                    <a:pt x="5453" y="72705"/>
                  </a:lnTo>
                  <a:lnTo>
                    <a:pt x="5484" y="72675"/>
                  </a:lnTo>
                  <a:close/>
                  <a:moveTo>
                    <a:pt x="5515" y="72798"/>
                  </a:moveTo>
                  <a:cubicBezTo>
                    <a:pt x="5607" y="72860"/>
                    <a:pt x="5576" y="72952"/>
                    <a:pt x="5576" y="73014"/>
                  </a:cubicBezTo>
                  <a:lnTo>
                    <a:pt x="5607" y="73014"/>
                  </a:lnTo>
                  <a:cubicBezTo>
                    <a:pt x="5607" y="73014"/>
                    <a:pt x="5607" y="73044"/>
                    <a:pt x="5607" y="73044"/>
                  </a:cubicBezTo>
                  <a:lnTo>
                    <a:pt x="5638" y="73075"/>
                  </a:lnTo>
                  <a:lnTo>
                    <a:pt x="5607" y="73075"/>
                  </a:lnTo>
                  <a:cubicBezTo>
                    <a:pt x="5607" y="73075"/>
                    <a:pt x="5607" y="73044"/>
                    <a:pt x="5607" y="73044"/>
                  </a:cubicBezTo>
                  <a:lnTo>
                    <a:pt x="5576" y="73014"/>
                  </a:lnTo>
                  <a:cubicBezTo>
                    <a:pt x="5515" y="72952"/>
                    <a:pt x="5515" y="72890"/>
                    <a:pt x="5515" y="72798"/>
                  </a:cubicBezTo>
                  <a:close/>
                  <a:moveTo>
                    <a:pt x="8565" y="72983"/>
                  </a:moveTo>
                  <a:cubicBezTo>
                    <a:pt x="8565" y="73137"/>
                    <a:pt x="8472" y="73229"/>
                    <a:pt x="8257" y="73229"/>
                  </a:cubicBezTo>
                  <a:cubicBezTo>
                    <a:pt x="8380" y="73137"/>
                    <a:pt x="8472" y="73044"/>
                    <a:pt x="8565" y="72983"/>
                  </a:cubicBezTo>
                  <a:close/>
                  <a:moveTo>
                    <a:pt x="7486" y="73383"/>
                  </a:moveTo>
                  <a:lnTo>
                    <a:pt x="7486" y="73383"/>
                  </a:lnTo>
                  <a:cubicBezTo>
                    <a:pt x="7610" y="73568"/>
                    <a:pt x="7548" y="73691"/>
                    <a:pt x="7548" y="73784"/>
                  </a:cubicBezTo>
                  <a:cubicBezTo>
                    <a:pt x="7548" y="73691"/>
                    <a:pt x="7517" y="73599"/>
                    <a:pt x="7486" y="73383"/>
                  </a:cubicBezTo>
                  <a:close/>
                  <a:moveTo>
                    <a:pt x="7486" y="73969"/>
                  </a:moveTo>
                  <a:lnTo>
                    <a:pt x="7517" y="73999"/>
                  </a:lnTo>
                  <a:cubicBezTo>
                    <a:pt x="7486" y="74030"/>
                    <a:pt x="7456" y="74092"/>
                    <a:pt x="7425" y="74092"/>
                  </a:cubicBezTo>
                  <a:lnTo>
                    <a:pt x="7363" y="74061"/>
                  </a:lnTo>
                  <a:lnTo>
                    <a:pt x="7486" y="73969"/>
                  </a:lnTo>
                  <a:close/>
                  <a:moveTo>
                    <a:pt x="6377" y="74215"/>
                  </a:moveTo>
                  <a:cubicBezTo>
                    <a:pt x="6408" y="74369"/>
                    <a:pt x="6470" y="74492"/>
                    <a:pt x="6377" y="74646"/>
                  </a:cubicBezTo>
                  <a:lnTo>
                    <a:pt x="6377" y="74215"/>
                  </a:lnTo>
                  <a:close/>
                  <a:moveTo>
                    <a:pt x="6377" y="74646"/>
                  </a:moveTo>
                  <a:cubicBezTo>
                    <a:pt x="6347" y="74770"/>
                    <a:pt x="6285" y="74862"/>
                    <a:pt x="6100" y="74862"/>
                  </a:cubicBezTo>
                  <a:lnTo>
                    <a:pt x="6008" y="74862"/>
                  </a:lnTo>
                  <a:cubicBezTo>
                    <a:pt x="6192" y="74770"/>
                    <a:pt x="6254" y="74677"/>
                    <a:pt x="6377" y="74646"/>
                  </a:cubicBezTo>
                  <a:close/>
                  <a:moveTo>
                    <a:pt x="5176" y="74585"/>
                  </a:moveTo>
                  <a:cubicBezTo>
                    <a:pt x="5207" y="74585"/>
                    <a:pt x="5207" y="74616"/>
                    <a:pt x="5207" y="74646"/>
                  </a:cubicBezTo>
                  <a:cubicBezTo>
                    <a:pt x="5330" y="74770"/>
                    <a:pt x="5268" y="74893"/>
                    <a:pt x="5207" y="75016"/>
                  </a:cubicBezTo>
                  <a:cubicBezTo>
                    <a:pt x="5207" y="74893"/>
                    <a:pt x="5207" y="74770"/>
                    <a:pt x="5207" y="74646"/>
                  </a:cubicBezTo>
                  <a:lnTo>
                    <a:pt x="5145" y="74616"/>
                  </a:lnTo>
                  <a:cubicBezTo>
                    <a:pt x="5176" y="74585"/>
                    <a:pt x="5176" y="74585"/>
                    <a:pt x="5176" y="74585"/>
                  </a:cubicBezTo>
                  <a:close/>
                  <a:moveTo>
                    <a:pt x="5207" y="75047"/>
                  </a:moveTo>
                  <a:cubicBezTo>
                    <a:pt x="5207" y="75170"/>
                    <a:pt x="5145" y="75232"/>
                    <a:pt x="5022" y="75293"/>
                  </a:cubicBezTo>
                  <a:lnTo>
                    <a:pt x="4960" y="75293"/>
                  </a:lnTo>
                  <a:lnTo>
                    <a:pt x="4960" y="75232"/>
                  </a:lnTo>
                  <a:cubicBezTo>
                    <a:pt x="5053" y="75170"/>
                    <a:pt x="5083" y="75078"/>
                    <a:pt x="5207" y="75047"/>
                  </a:cubicBezTo>
                  <a:close/>
                  <a:moveTo>
                    <a:pt x="3019" y="76803"/>
                  </a:moveTo>
                  <a:lnTo>
                    <a:pt x="3050" y="76864"/>
                  </a:lnTo>
                  <a:lnTo>
                    <a:pt x="2989" y="76803"/>
                  </a:lnTo>
                  <a:close/>
                  <a:moveTo>
                    <a:pt x="5515" y="76618"/>
                  </a:moveTo>
                  <a:lnTo>
                    <a:pt x="5515" y="76618"/>
                  </a:lnTo>
                  <a:cubicBezTo>
                    <a:pt x="5576" y="76834"/>
                    <a:pt x="5607" y="76834"/>
                    <a:pt x="5515" y="76988"/>
                  </a:cubicBezTo>
                  <a:cubicBezTo>
                    <a:pt x="5546" y="76864"/>
                    <a:pt x="5546" y="76741"/>
                    <a:pt x="5515" y="76618"/>
                  </a:cubicBezTo>
                  <a:close/>
                  <a:moveTo>
                    <a:pt x="3050" y="76895"/>
                  </a:moveTo>
                  <a:lnTo>
                    <a:pt x="3050" y="76895"/>
                  </a:lnTo>
                  <a:cubicBezTo>
                    <a:pt x="3173" y="76926"/>
                    <a:pt x="3112" y="77018"/>
                    <a:pt x="3112" y="77080"/>
                  </a:cubicBezTo>
                  <a:lnTo>
                    <a:pt x="3081" y="77111"/>
                  </a:lnTo>
                  <a:cubicBezTo>
                    <a:pt x="3019" y="77049"/>
                    <a:pt x="3050" y="76957"/>
                    <a:pt x="3050" y="76895"/>
                  </a:cubicBezTo>
                  <a:close/>
                  <a:moveTo>
                    <a:pt x="5515" y="77018"/>
                  </a:moveTo>
                  <a:cubicBezTo>
                    <a:pt x="5515" y="77172"/>
                    <a:pt x="5453" y="77234"/>
                    <a:pt x="5330" y="77265"/>
                  </a:cubicBezTo>
                  <a:lnTo>
                    <a:pt x="5268" y="77234"/>
                  </a:lnTo>
                  <a:lnTo>
                    <a:pt x="5268" y="77203"/>
                  </a:lnTo>
                  <a:cubicBezTo>
                    <a:pt x="5361" y="77142"/>
                    <a:pt x="5422" y="77080"/>
                    <a:pt x="5515" y="77018"/>
                  </a:cubicBezTo>
                  <a:close/>
                  <a:moveTo>
                    <a:pt x="4282" y="76926"/>
                  </a:moveTo>
                  <a:cubicBezTo>
                    <a:pt x="4375" y="77111"/>
                    <a:pt x="4375" y="77142"/>
                    <a:pt x="4282" y="77327"/>
                  </a:cubicBezTo>
                  <a:cubicBezTo>
                    <a:pt x="4282" y="77203"/>
                    <a:pt x="4313" y="77049"/>
                    <a:pt x="4282" y="76926"/>
                  </a:cubicBezTo>
                  <a:close/>
                  <a:moveTo>
                    <a:pt x="3050" y="77234"/>
                  </a:moveTo>
                  <a:lnTo>
                    <a:pt x="3050" y="77234"/>
                  </a:lnTo>
                  <a:cubicBezTo>
                    <a:pt x="3019" y="77450"/>
                    <a:pt x="2896" y="77511"/>
                    <a:pt x="2804" y="77542"/>
                  </a:cubicBezTo>
                  <a:lnTo>
                    <a:pt x="2711" y="77542"/>
                  </a:lnTo>
                  <a:lnTo>
                    <a:pt x="2742" y="77450"/>
                  </a:lnTo>
                  <a:cubicBezTo>
                    <a:pt x="2835" y="77388"/>
                    <a:pt x="2927" y="77327"/>
                    <a:pt x="3050" y="77234"/>
                  </a:cubicBezTo>
                  <a:close/>
                  <a:moveTo>
                    <a:pt x="4282" y="77357"/>
                  </a:moveTo>
                  <a:cubicBezTo>
                    <a:pt x="4282" y="77481"/>
                    <a:pt x="4190" y="77573"/>
                    <a:pt x="4067" y="77604"/>
                  </a:cubicBezTo>
                  <a:lnTo>
                    <a:pt x="4005" y="77604"/>
                  </a:lnTo>
                  <a:lnTo>
                    <a:pt x="4036" y="77542"/>
                  </a:lnTo>
                  <a:cubicBezTo>
                    <a:pt x="4098" y="77481"/>
                    <a:pt x="4190" y="77419"/>
                    <a:pt x="4282" y="77357"/>
                  </a:cubicBezTo>
                  <a:close/>
                  <a:moveTo>
                    <a:pt x="2865" y="79206"/>
                  </a:moveTo>
                  <a:cubicBezTo>
                    <a:pt x="2773" y="79329"/>
                    <a:pt x="2680" y="79391"/>
                    <a:pt x="2588" y="79421"/>
                  </a:cubicBezTo>
                  <a:lnTo>
                    <a:pt x="2526" y="79421"/>
                  </a:lnTo>
                  <a:lnTo>
                    <a:pt x="2526" y="79360"/>
                  </a:lnTo>
                  <a:cubicBezTo>
                    <a:pt x="2619" y="79267"/>
                    <a:pt x="2711" y="79237"/>
                    <a:pt x="2865" y="79206"/>
                  </a:cubicBezTo>
                  <a:close/>
                  <a:moveTo>
                    <a:pt x="1356" y="63956"/>
                  </a:moveTo>
                  <a:cubicBezTo>
                    <a:pt x="1263" y="64295"/>
                    <a:pt x="1171" y="64634"/>
                    <a:pt x="1079" y="64942"/>
                  </a:cubicBezTo>
                  <a:lnTo>
                    <a:pt x="1017" y="65065"/>
                  </a:lnTo>
                  <a:cubicBezTo>
                    <a:pt x="986" y="65096"/>
                    <a:pt x="955" y="65158"/>
                    <a:pt x="894" y="65158"/>
                  </a:cubicBezTo>
                  <a:cubicBezTo>
                    <a:pt x="894" y="65158"/>
                    <a:pt x="863" y="65127"/>
                    <a:pt x="832" y="65127"/>
                  </a:cubicBezTo>
                  <a:cubicBezTo>
                    <a:pt x="678" y="65065"/>
                    <a:pt x="524" y="65004"/>
                    <a:pt x="339" y="64942"/>
                  </a:cubicBezTo>
                  <a:cubicBezTo>
                    <a:pt x="216" y="64911"/>
                    <a:pt x="123" y="64880"/>
                    <a:pt x="0" y="64850"/>
                  </a:cubicBezTo>
                  <a:lnTo>
                    <a:pt x="0" y="65127"/>
                  </a:lnTo>
                  <a:cubicBezTo>
                    <a:pt x="31" y="65127"/>
                    <a:pt x="93" y="65127"/>
                    <a:pt x="123" y="65158"/>
                  </a:cubicBezTo>
                  <a:cubicBezTo>
                    <a:pt x="370" y="65250"/>
                    <a:pt x="524" y="65404"/>
                    <a:pt x="555" y="65681"/>
                  </a:cubicBezTo>
                  <a:cubicBezTo>
                    <a:pt x="586" y="66020"/>
                    <a:pt x="647" y="66359"/>
                    <a:pt x="709" y="66698"/>
                  </a:cubicBezTo>
                  <a:cubicBezTo>
                    <a:pt x="709" y="66760"/>
                    <a:pt x="832" y="66729"/>
                    <a:pt x="832" y="66883"/>
                  </a:cubicBezTo>
                  <a:cubicBezTo>
                    <a:pt x="770" y="67253"/>
                    <a:pt x="801" y="67253"/>
                    <a:pt x="555" y="67561"/>
                  </a:cubicBezTo>
                  <a:cubicBezTo>
                    <a:pt x="370" y="67776"/>
                    <a:pt x="185" y="68023"/>
                    <a:pt x="0" y="68238"/>
                  </a:cubicBezTo>
                  <a:lnTo>
                    <a:pt x="0" y="68701"/>
                  </a:lnTo>
                  <a:cubicBezTo>
                    <a:pt x="31" y="68670"/>
                    <a:pt x="62" y="68639"/>
                    <a:pt x="93" y="68577"/>
                  </a:cubicBezTo>
                  <a:cubicBezTo>
                    <a:pt x="401" y="68238"/>
                    <a:pt x="678" y="67900"/>
                    <a:pt x="955" y="67561"/>
                  </a:cubicBezTo>
                  <a:cubicBezTo>
                    <a:pt x="1017" y="67437"/>
                    <a:pt x="1079" y="67376"/>
                    <a:pt x="1171" y="67283"/>
                  </a:cubicBezTo>
                  <a:lnTo>
                    <a:pt x="1233" y="67283"/>
                  </a:lnTo>
                  <a:lnTo>
                    <a:pt x="1263" y="67345"/>
                  </a:lnTo>
                  <a:cubicBezTo>
                    <a:pt x="1233" y="67468"/>
                    <a:pt x="1171" y="67561"/>
                    <a:pt x="1048" y="67653"/>
                  </a:cubicBezTo>
                  <a:cubicBezTo>
                    <a:pt x="955" y="67807"/>
                    <a:pt x="832" y="67961"/>
                    <a:pt x="709" y="68146"/>
                  </a:cubicBezTo>
                  <a:cubicBezTo>
                    <a:pt x="647" y="68208"/>
                    <a:pt x="586" y="68300"/>
                    <a:pt x="586" y="68423"/>
                  </a:cubicBezTo>
                  <a:cubicBezTo>
                    <a:pt x="616" y="68608"/>
                    <a:pt x="555" y="68762"/>
                    <a:pt x="524" y="68947"/>
                  </a:cubicBezTo>
                  <a:cubicBezTo>
                    <a:pt x="493" y="69163"/>
                    <a:pt x="462" y="69378"/>
                    <a:pt x="432" y="69594"/>
                  </a:cubicBezTo>
                  <a:cubicBezTo>
                    <a:pt x="401" y="69717"/>
                    <a:pt x="370" y="69810"/>
                    <a:pt x="370" y="69933"/>
                  </a:cubicBezTo>
                  <a:cubicBezTo>
                    <a:pt x="247" y="69902"/>
                    <a:pt x="123" y="69871"/>
                    <a:pt x="0" y="69871"/>
                  </a:cubicBezTo>
                  <a:lnTo>
                    <a:pt x="0" y="69994"/>
                  </a:lnTo>
                  <a:cubicBezTo>
                    <a:pt x="216" y="70025"/>
                    <a:pt x="401" y="70118"/>
                    <a:pt x="493" y="70303"/>
                  </a:cubicBezTo>
                  <a:cubicBezTo>
                    <a:pt x="555" y="70364"/>
                    <a:pt x="616" y="70457"/>
                    <a:pt x="493" y="70549"/>
                  </a:cubicBezTo>
                  <a:cubicBezTo>
                    <a:pt x="401" y="70641"/>
                    <a:pt x="432" y="70734"/>
                    <a:pt x="462" y="70795"/>
                  </a:cubicBezTo>
                  <a:cubicBezTo>
                    <a:pt x="524" y="71042"/>
                    <a:pt x="493" y="71258"/>
                    <a:pt x="432" y="71442"/>
                  </a:cubicBezTo>
                  <a:cubicBezTo>
                    <a:pt x="339" y="71658"/>
                    <a:pt x="216" y="71843"/>
                    <a:pt x="0" y="71935"/>
                  </a:cubicBezTo>
                  <a:lnTo>
                    <a:pt x="0" y="72397"/>
                  </a:lnTo>
                  <a:lnTo>
                    <a:pt x="154" y="72397"/>
                  </a:lnTo>
                  <a:cubicBezTo>
                    <a:pt x="93" y="72551"/>
                    <a:pt x="62" y="72736"/>
                    <a:pt x="0" y="72890"/>
                  </a:cubicBezTo>
                  <a:lnTo>
                    <a:pt x="0" y="73383"/>
                  </a:lnTo>
                  <a:cubicBezTo>
                    <a:pt x="93" y="73137"/>
                    <a:pt x="185" y="72860"/>
                    <a:pt x="278" y="72582"/>
                  </a:cubicBezTo>
                  <a:cubicBezTo>
                    <a:pt x="370" y="72336"/>
                    <a:pt x="462" y="72089"/>
                    <a:pt x="586" y="71843"/>
                  </a:cubicBezTo>
                  <a:cubicBezTo>
                    <a:pt x="863" y="71412"/>
                    <a:pt x="894" y="70919"/>
                    <a:pt x="740" y="70457"/>
                  </a:cubicBezTo>
                  <a:cubicBezTo>
                    <a:pt x="678" y="70303"/>
                    <a:pt x="678" y="70210"/>
                    <a:pt x="740" y="70087"/>
                  </a:cubicBezTo>
                  <a:cubicBezTo>
                    <a:pt x="863" y="69779"/>
                    <a:pt x="1048" y="69471"/>
                    <a:pt x="1294" y="69224"/>
                  </a:cubicBezTo>
                  <a:cubicBezTo>
                    <a:pt x="1510" y="69409"/>
                    <a:pt x="1725" y="69594"/>
                    <a:pt x="1941" y="69779"/>
                  </a:cubicBezTo>
                  <a:cubicBezTo>
                    <a:pt x="2064" y="69902"/>
                    <a:pt x="2188" y="69964"/>
                    <a:pt x="2342" y="69994"/>
                  </a:cubicBezTo>
                  <a:cubicBezTo>
                    <a:pt x="2526" y="70056"/>
                    <a:pt x="2650" y="70087"/>
                    <a:pt x="2773" y="70087"/>
                  </a:cubicBezTo>
                  <a:cubicBezTo>
                    <a:pt x="2896" y="70087"/>
                    <a:pt x="3019" y="70025"/>
                    <a:pt x="3297" y="69871"/>
                  </a:cubicBezTo>
                  <a:cubicBezTo>
                    <a:pt x="3389" y="69810"/>
                    <a:pt x="3512" y="69779"/>
                    <a:pt x="3635" y="69717"/>
                  </a:cubicBezTo>
                  <a:cubicBezTo>
                    <a:pt x="3728" y="69840"/>
                    <a:pt x="3759" y="69994"/>
                    <a:pt x="3759" y="70118"/>
                  </a:cubicBezTo>
                  <a:cubicBezTo>
                    <a:pt x="3759" y="70272"/>
                    <a:pt x="3790" y="70395"/>
                    <a:pt x="3820" y="70549"/>
                  </a:cubicBezTo>
                  <a:cubicBezTo>
                    <a:pt x="3913" y="70795"/>
                    <a:pt x="4036" y="71011"/>
                    <a:pt x="4313" y="71103"/>
                  </a:cubicBezTo>
                  <a:cubicBezTo>
                    <a:pt x="4436" y="71134"/>
                    <a:pt x="4498" y="71227"/>
                    <a:pt x="4529" y="71319"/>
                  </a:cubicBezTo>
                  <a:cubicBezTo>
                    <a:pt x="4621" y="71566"/>
                    <a:pt x="4714" y="71812"/>
                    <a:pt x="4806" y="72059"/>
                  </a:cubicBezTo>
                  <a:cubicBezTo>
                    <a:pt x="4560" y="72336"/>
                    <a:pt x="4313" y="72613"/>
                    <a:pt x="4005" y="72829"/>
                  </a:cubicBezTo>
                  <a:cubicBezTo>
                    <a:pt x="3913" y="72890"/>
                    <a:pt x="3820" y="72921"/>
                    <a:pt x="3759" y="72983"/>
                  </a:cubicBezTo>
                  <a:cubicBezTo>
                    <a:pt x="3327" y="73352"/>
                    <a:pt x="2804" y="73537"/>
                    <a:pt x="2311" y="73753"/>
                  </a:cubicBezTo>
                  <a:cubicBezTo>
                    <a:pt x="2034" y="73876"/>
                    <a:pt x="1756" y="73876"/>
                    <a:pt x="1479" y="73938"/>
                  </a:cubicBezTo>
                  <a:cubicBezTo>
                    <a:pt x="1325" y="73969"/>
                    <a:pt x="1171" y="73999"/>
                    <a:pt x="1017" y="73999"/>
                  </a:cubicBezTo>
                  <a:cubicBezTo>
                    <a:pt x="924" y="73999"/>
                    <a:pt x="863" y="73999"/>
                    <a:pt x="770" y="73969"/>
                  </a:cubicBezTo>
                  <a:cubicBezTo>
                    <a:pt x="678" y="73953"/>
                    <a:pt x="586" y="73953"/>
                    <a:pt x="493" y="73953"/>
                  </a:cubicBezTo>
                  <a:cubicBezTo>
                    <a:pt x="401" y="73953"/>
                    <a:pt x="308" y="73953"/>
                    <a:pt x="216" y="73938"/>
                  </a:cubicBezTo>
                  <a:cubicBezTo>
                    <a:pt x="154" y="73938"/>
                    <a:pt x="62" y="73938"/>
                    <a:pt x="0" y="73907"/>
                  </a:cubicBezTo>
                  <a:lnTo>
                    <a:pt x="0" y="74800"/>
                  </a:lnTo>
                  <a:cubicBezTo>
                    <a:pt x="278" y="74893"/>
                    <a:pt x="524" y="74985"/>
                    <a:pt x="770" y="75047"/>
                  </a:cubicBezTo>
                  <a:cubicBezTo>
                    <a:pt x="1017" y="75108"/>
                    <a:pt x="1263" y="75108"/>
                    <a:pt x="1510" y="75108"/>
                  </a:cubicBezTo>
                  <a:cubicBezTo>
                    <a:pt x="1725" y="75108"/>
                    <a:pt x="1941" y="75108"/>
                    <a:pt x="2157" y="75078"/>
                  </a:cubicBezTo>
                  <a:cubicBezTo>
                    <a:pt x="2773" y="74985"/>
                    <a:pt x="3327" y="74770"/>
                    <a:pt x="3882" y="74461"/>
                  </a:cubicBezTo>
                  <a:cubicBezTo>
                    <a:pt x="3974" y="74338"/>
                    <a:pt x="4128" y="74307"/>
                    <a:pt x="4252" y="74215"/>
                  </a:cubicBezTo>
                  <a:cubicBezTo>
                    <a:pt x="4467" y="74061"/>
                    <a:pt x="4683" y="73907"/>
                    <a:pt x="4868" y="73753"/>
                  </a:cubicBezTo>
                  <a:cubicBezTo>
                    <a:pt x="5083" y="73537"/>
                    <a:pt x="5330" y="73383"/>
                    <a:pt x="5546" y="73168"/>
                  </a:cubicBezTo>
                  <a:cubicBezTo>
                    <a:pt x="5607" y="73198"/>
                    <a:pt x="5607" y="73229"/>
                    <a:pt x="5576" y="73260"/>
                  </a:cubicBezTo>
                  <a:cubicBezTo>
                    <a:pt x="5391" y="73476"/>
                    <a:pt x="5176" y="73660"/>
                    <a:pt x="4929" y="73815"/>
                  </a:cubicBezTo>
                  <a:cubicBezTo>
                    <a:pt x="4745" y="73999"/>
                    <a:pt x="4529" y="74153"/>
                    <a:pt x="4313" y="74277"/>
                  </a:cubicBezTo>
                  <a:cubicBezTo>
                    <a:pt x="4221" y="74338"/>
                    <a:pt x="4128" y="74400"/>
                    <a:pt x="4036" y="74492"/>
                  </a:cubicBezTo>
                  <a:cubicBezTo>
                    <a:pt x="3081" y="76002"/>
                    <a:pt x="2126" y="77481"/>
                    <a:pt x="1109" y="78959"/>
                  </a:cubicBezTo>
                  <a:cubicBezTo>
                    <a:pt x="1079" y="79021"/>
                    <a:pt x="1017" y="79083"/>
                    <a:pt x="986" y="79144"/>
                  </a:cubicBezTo>
                  <a:cubicBezTo>
                    <a:pt x="924" y="79237"/>
                    <a:pt x="863" y="79298"/>
                    <a:pt x="740" y="79298"/>
                  </a:cubicBezTo>
                  <a:cubicBezTo>
                    <a:pt x="616" y="79283"/>
                    <a:pt x="493" y="79283"/>
                    <a:pt x="370" y="79283"/>
                  </a:cubicBezTo>
                  <a:cubicBezTo>
                    <a:pt x="247" y="79283"/>
                    <a:pt x="123" y="79283"/>
                    <a:pt x="0" y="79267"/>
                  </a:cubicBezTo>
                  <a:lnTo>
                    <a:pt x="0" y="86599"/>
                  </a:lnTo>
                  <a:cubicBezTo>
                    <a:pt x="216" y="86507"/>
                    <a:pt x="401" y="86415"/>
                    <a:pt x="616" y="86322"/>
                  </a:cubicBezTo>
                  <a:cubicBezTo>
                    <a:pt x="1602" y="85953"/>
                    <a:pt x="2526" y="85398"/>
                    <a:pt x="3389" y="84813"/>
                  </a:cubicBezTo>
                  <a:cubicBezTo>
                    <a:pt x="4098" y="84289"/>
                    <a:pt x="4775" y="83765"/>
                    <a:pt x="5391" y="83149"/>
                  </a:cubicBezTo>
                  <a:cubicBezTo>
                    <a:pt x="5884" y="82687"/>
                    <a:pt x="6347" y="82163"/>
                    <a:pt x="6809" y="81640"/>
                  </a:cubicBezTo>
                  <a:cubicBezTo>
                    <a:pt x="7486" y="80869"/>
                    <a:pt x="8072" y="80007"/>
                    <a:pt x="8626" y="79144"/>
                  </a:cubicBezTo>
                  <a:cubicBezTo>
                    <a:pt x="8996" y="78559"/>
                    <a:pt x="9335" y="77973"/>
                    <a:pt x="9612" y="77388"/>
                  </a:cubicBezTo>
                  <a:cubicBezTo>
                    <a:pt x="10290" y="76063"/>
                    <a:pt x="10875" y="74708"/>
                    <a:pt x="11337" y="73291"/>
                  </a:cubicBezTo>
                  <a:cubicBezTo>
                    <a:pt x="11738" y="72028"/>
                    <a:pt x="12046" y="70765"/>
                    <a:pt x="12292" y="69440"/>
                  </a:cubicBezTo>
                  <a:cubicBezTo>
                    <a:pt x="12415" y="68731"/>
                    <a:pt x="12508" y="67992"/>
                    <a:pt x="12600" y="67253"/>
                  </a:cubicBezTo>
                  <a:cubicBezTo>
                    <a:pt x="12631" y="67006"/>
                    <a:pt x="12662" y="67006"/>
                    <a:pt x="12878" y="67006"/>
                  </a:cubicBezTo>
                  <a:cubicBezTo>
                    <a:pt x="12970" y="67006"/>
                    <a:pt x="13001" y="67037"/>
                    <a:pt x="13001" y="67160"/>
                  </a:cubicBezTo>
                  <a:cubicBezTo>
                    <a:pt x="13001" y="67222"/>
                    <a:pt x="13001" y="67283"/>
                    <a:pt x="12970" y="67345"/>
                  </a:cubicBezTo>
                  <a:cubicBezTo>
                    <a:pt x="12908" y="67869"/>
                    <a:pt x="12847" y="68392"/>
                    <a:pt x="12785" y="68916"/>
                  </a:cubicBezTo>
                  <a:cubicBezTo>
                    <a:pt x="12631" y="70025"/>
                    <a:pt x="12385" y="71103"/>
                    <a:pt x="12107" y="72182"/>
                  </a:cubicBezTo>
                  <a:cubicBezTo>
                    <a:pt x="11645" y="73938"/>
                    <a:pt x="10998" y="75632"/>
                    <a:pt x="10197" y="77265"/>
                  </a:cubicBezTo>
                  <a:cubicBezTo>
                    <a:pt x="9766" y="78158"/>
                    <a:pt x="9273" y="78990"/>
                    <a:pt x="8719" y="79791"/>
                  </a:cubicBezTo>
                  <a:cubicBezTo>
                    <a:pt x="8195" y="80623"/>
                    <a:pt x="7640" y="81362"/>
                    <a:pt x="6993" y="82102"/>
                  </a:cubicBezTo>
                  <a:cubicBezTo>
                    <a:pt x="6501" y="82656"/>
                    <a:pt x="6008" y="83211"/>
                    <a:pt x="5453" y="83704"/>
                  </a:cubicBezTo>
                  <a:cubicBezTo>
                    <a:pt x="4806" y="84289"/>
                    <a:pt x="4159" y="84843"/>
                    <a:pt x="3451" y="85306"/>
                  </a:cubicBezTo>
                  <a:cubicBezTo>
                    <a:pt x="2680" y="85829"/>
                    <a:pt x="1879" y="86291"/>
                    <a:pt x="1048" y="86661"/>
                  </a:cubicBezTo>
                  <a:cubicBezTo>
                    <a:pt x="709" y="86846"/>
                    <a:pt x="339" y="86969"/>
                    <a:pt x="0" y="87092"/>
                  </a:cubicBezTo>
                  <a:lnTo>
                    <a:pt x="0" y="87739"/>
                  </a:lnTo>
                  <a:cubicBezTo>
                    <a:pt x="278" y="87647"/>
                    <a:pt x="555" y="87554"/>
                    <a:pt x="832" y="87462"/>
                  </a:cubicBezTo>
                  <a:cubicBezTo>
                    <a:pt x="1479" y="87216"/>
                    <a:pt x="2095" y="86938"/>
                    <a:pt x="2680" y="86599"/>
                  </a:cubicBezTo>
                  <a:cubicBezTo>
                    <a:pt x="3512" y="86107"/>
                    <a:pt x="4313" y="85583"/>
                    <a:pt x="5083" y="84967"/>
                  </a:cubicBezTo>
                  <a:cubicBezTo>
                    <a:pt x="5638" y="84505"/>
                    <a:pt x="6192" y="84012"/>
                    <a:pt x="6685" y="83488"/>
                  </a:cubicBezTo>
                  <a:cubicBezTo>
                    <a:pt x="6778" y="83396"/>
                    <a:pt x="6839" y="83334"/>
                    <a:pt x="6901" y="83242"/>
                  </a:cubicBezTo>
                  <a:cubicBezTo>
                    <a:pt x="7579" y="82564"/>
                    <a:pt x="8164" y="81794"/>
                    <a:pt x="8719" y="81023"/>
                  </a:cubicBezTo>
                  <a:cubicBezTo>
                    <a:pt x="9088" y="80500"/>
                    <a:pt x="9458" y="79945"/>
                    <a:pt x="9766" y="79391"/>
                  </a:cubicBezTo>
                  <a:cubicBezTo>
                    <a:pt x="10197" y="78651"/>
                    <a:pt x="10629" y="77881"/>
                    <a:pt x="10998" y="77080"/>
                  </a:cubicBezTo>
                  <a:cubicBezTo>
                    <a:pt x="11584" y="75817"/>
                    <a:pt x="12107" y="74492"/>
                    <a:pt x="12508" y="73168"/>
                  </a:cubicBezTo>
                  <a:cubicBezTo>
                    <a:pt x="12878" y="72059"/>
                    <a:pt x="13124" y="70919"/>
                    <a:pt x="13370" y="69779"/>
                  </a:cubicBezTo>
                  <a:cubicBezTo>
                    <a:pt x="13525" y="68978"/>
                    <a:pt x="13617" y="68208"/>
                    <a:pt x="13740" y="67407"/>
                  </a:cubicBezTo>
                  <a:cubicBezTo>
                    <a:pt x="13771" y="67160"/>
                    <a:pt x="13771" y="66914"/>
                    <a:pt x="13802" y="66636"/>
                  </a:cubicBezTo>
                  <a:cubicBezTo>
                    <a:pt x="13863" y="65743"/>
                    <a:pt x="13925" y="64850"/>
                    <a:pt x="13925" y="63956"/>
                  </a:cubicBezTo>
                  <a:lnTo>
                    <a:pt x="11060" y="63956"/>
                  </a:lnTo>
                  <a:cubicBezTo>
                    <a:pt x="11060" y="64326"/>
                    <a:pt x="11029" y="64665"/>
                    <a:pt x="10968" y="65034"/>
                  </a:cubicBezTo>
                  <a:cubicBezTo>
                    <a:pt x="10968" y="65096"/>
                    <a:pt x="10937" y="65158"/>
                    <a:pt x="10906" y="65250"/>
                  </a:cubicBezTo>
                  <a:lnTo>
                    <a:pt x="10875" y="65281"/>
                  </a:lnTo>
                  <a:cubicBezTo>
                    <a:pt x="10814" y="65281"/>
                    <a:pt x="10814" y="65250"/>
                    <a:pt x="10814" y="65219"/>
                  </a:cubicBezTo>
                  <a:cubicBezTo>
                    <a:pt x="10814" y="65127"/>
                    <a:pt x="10814" y="65034"/>
                    <a:pt x="10844" y="64942"/>
                  </a:cubicBezTo>
                  <a:cubicBezTo>
                    <a:pt x="10906" y="64634"/>
                    <a:pt x="10937" y="64295"/>
                    <a:pt x="10937" y="63956"/>
                  </a:cubicBezTo>
                  <a:lnTo>
                    <a:pt x="10136" y="63956"/>
                  </a:lnTo>
                  <a:cubicBezTo>
                    <a:pt x="10136" y="63987"/>
                    <a:pt x="10136" y="64018"/>
                    <a:pt x="10105" y="64018"/>
                  </a:cubicBezTo>
                  <a:lnTo>
                    <a:pt x="10105" y="64079"/>
                  </a:lnTo>
                  <a:cubicBezTo>
                    <a:pt x="10074" y="64049"/>
                    <a:pt x="10074" y="64018"/>
                    <a:pt x="10043" y="63956"/>
                  </a:cubicBezTo>
                  <a:lnTo>
                    <a:pt x="9181" y="63956"/>
                  </a:lnTo>
                  <a:cubicBezTo>
                    <a:pt x="9212" y="64264"/>
                    <a:pt x="9273" y="64542"/>
                    <a:pt x="9366" y="64850"/>
                  </a:cubicBezTo>
                  <a:cubicBezTo>
                    <a:pt x="9427" y="64973"/>
                    <a:pt x="9396" y="65096"/>
                    <a:pt x="9335" y="65189"/>
                  </a:cubicBezTo>
                  <a:cubicBezTo>
                    <a:pt x="9181" y="65466"/>
                    <a:pt x="9058" y="65774"/>
                    <a:pt x="8903" y="66051"/>
                  </a:cubicBezTo>
                  <a:cubicBezTo>
                    <a:pt x="8873" y="66113"/>
                    <a:pt x="8842" y="66174"/>
                    <a:pt x="8749" y="66205"/>
                  </a:cubicBezTo>
                  <a:cubicBezTo>
                    <a:pt x="8780" y="65959"/>
                    <a:pt x="8811" y="65712"/>
                    <a:pt x="8842" y="65466"/>
                  </a:cubicBezTo>
                  <a:cubicBezTo>
                    <a:pt x="8934" y="65034"/>
                    <a:pt x="8934" y="64603"/>
                    <a:pt x="8873" y="64172"/>
                  </a:cubicBezTo>
                  <a:cubicBezTo>
                    <a:pt x="8873" y="64110"/>
                    <a:pt x="8873" y="64018"/>
                    <a:pt x="8873" y="63956"/>
                  </a:cubicBezTo>
                  <a:lnTo>
                    <a:pt x="8041" y="63956"/>
                  </a:lnTo>
                  <a:cubicBezTo>
                    <a:pt x="8072" y="64018"/>
                    <a:pt x="8133" y="64049"/>
                    <a:pt x="8164" y="64110"/>
                  </a:cubicBezTo>
                  <a:cubicBezTo>
                    <a:pt x="8441" y="64418"/>
                    <a:pt x="8441" y="64326"/>
                    <a:pt x="8257" y="64726"/>
                  </a:cubicBezTo>
                  <a:cubicBezTo>
                    <a:pt x="8072" y="65034"/>
                    <a:pt x="7918" y="65373"/>
                    <a:pt x="7733" y="65712"/>
                  </a:cubicBezTo>
                  <a:cubicBezTo>
                    <a:pt x="7671" y="65897"/>
                    <a:pt x="7579" y="66051"/>
                    <a:pt x="7486" y="66205"/>
                  </a:cubicBezTo>
                  <a:lnTo>
                    <a:pt x="7394" y="66236"/>
                  </a:lnTo>
                  <a:lnTo>
                    <a:pt x="7363" y="66144"/>
                  </a:lnTo>
                  <a:lnTo>
                    <a:pt x="7363" y="66082"/>
                  </a:lnTo>
                  <a:lnTo>
                    <a:pt x="7332" y="66082"/>
                  </a:lnTo>
                  <a:cubicBezTo>
                    <a:pt x="7271" y="66082"/>
                    <a:pt x="7240" y="66144"/>
                    <a:pt x="7209" y="66205"/>
                  </a:cubicBezTo>
                  <a:cubicBezTo>
                    <a:pt x="7086" y="66390"/>
                    <a:pt x="6932" y="66452"/>
                    <a:pt x="6747" y="66452"/>
                  </a:cubicBezTo>
                  <a:cubicBezTo>
                    <a:pt x="6655" y="66452"/>
                    <a:pt x="6593" y="66452"/>
                    <a:pt x="6501" y="66421"/>
                  </a:cubicBezTo>
                  <a:cubicBezTo>
                    <a:pt x="6408" y="66390"/>
                    <a:pt x="6347" y="66359"/>
                    <a:pt x="6316" y="66298"/>
                  </a:cubicBezTo>
                  <a:cubicBezTo>
                    <a:pt x="6223" y="66174"/>
                    <a:pt x="6131" y="66082"/>
                    <a:pt x="6100" y="65928"/>
                  </a:cubicBezTo>
                  <a:cubicBezTo>
                    <a:pt x="5915" y="65558"/>
                    <a:pt x="5977" y="65158"/>
                    <a:pt x="6069" y="64788"/>
                  </a:cubicBezTo>
                  <a:cubicBezTo>
                    <a:pt x="6100" y="64634"/>
                    <a:pt x="6162" y="64511"/>
                    <a:pt x="6285" y="64418"/>
                  </a:cubicBezTo>
                  <a:cubicBezTo>
                    <a:pt x="6470" y="64172"/>
                    <a:pt x="6593" y="64079"/>
                    <a:pt x="6778" y="64079"/>
                  </a:cubicBezTo>
                  <a:cubicBezTo>
                    <a:pt x="6870" y="64079"/>
                    <a:pt x="6993" y="64110"/>
                    <a:pt x="7117" y="64172"/>
                  </a:cubicBezTo>
                  <a:cubicBezTo>
                    <a:pt x="7147" y="64172"/>
                    <a:pt x="7178" y="64264"/>
                    <a:pt x="7240" y="64264"/>
                  </a:cubicBezTo>
                  <a:lnTo>
                    <a:pt x="7271" y="64264"/>
                  </a:lnTo>
                  <a:cubicBezTo>
                    <a:pt x="7271" y="64264"/>
                    <a:pt x="7271" y="64234"/>
                    <a:pt x="7271" y="64234"/>
                  </a:cubicBezTo>
                  <a:lnTo>
                    <a:pt x="7302" y="64234"/>
                  </a:lnTo>
                  <a:lnTo>
                    <a:pt x="7332" y="64203"/>
                  </a:lnTo>
                  <a:cubicBezTo>
                    <a:pt x="7271" y="64110"/>
                    <a:pt x="7209" y="64049"/>
                    <a:pt x="7117" y="64018"/>
                  </a:cubicBezTo>
                  <a:cubicBezTo>
                    <a:pt x="7086" y="63987"/>
                    <a:pt x="7024" y="63987"/>
                    <a:pt x="6993" y="63956"/>
                  </a:cubicBezTo>
                  <a:lnTo>
                    <a:pt x="6131" y="63956"/>
                  </a:lnTo>
                  <a:cubicBezTo>
                    <a:pt x="5946" y="64049"/>
                    <a:pt x="5792" y="64172"/>
                    <a:pt x="5669" y="64326"/>
                  </a:cubicBezTo>
                  <a:cubicBezTo>
                    <a:pt x="5515" y="64542"/>
                    <a:pt x="5391" y="64788"/>
                    <a:pt x="5330" y="65034"/>
                  </a:cubicBezTo>
                  <a:cubicBezTo>
                    <a:pt x="5237" y="65373"/>
                    <a:pt x="5268" y="65681"/>
                    <a:pt x="5391" y="65959"/>
                  </a:cubicBezTo>
                  <a:cubicBezTo>
                    <a:pt x="5484" y="66236"/>
                    <a:pt x="5669" y="66513"/>
                    <a:pt x="6008" y="66575"/>
                  </a:cubicBezTo>
                  <a:cubicBezTo>
                    <a:pt x="5884" y="66852"/>
                    <a:pt x="5576" y="66914"/>
                    <a:pt x="5484" y="67191"/>
                  </a:cubicBezTo>
                  <a:cubicBezTo>
                    <a:pt x="4960" y="67037"/>
                    <a:pt x="4714" y="66667"/>
                    <a:pt x="4591" y="66205"/>
                  </a:cubicBezTo>
                  <a:cubicBezTo>
                    <a:pt x="4436" y="65743"/>
                    <a:pt x="4406" y="65312"/>
                    <a:pt x="4560" y="64850"/>
                  </a:cubicBezTo>
                  <a:cubicBezTo>
                    <a:pt x="4591" y="64757"/>
                    <a:pt x="4591" y="64665"/>
                    <a:pt x="4591" y="64572"/>
                  </a:cubicBezTo>
                  <a:cubicBezTo>
                    <a:pt x="4621" y="64357"/>
                    <a:pt x="4652" y="64172"/>
                    <a:pt x="4714" y="63956"/>
                  </a:cubicBezTo>
                  <a:lnTo>
                    <a:pt x="2989" y="63956"/>
                  </a:lnTo>
                  <a:cubicBezTo>
                    <a:pt x="2835" y="64203"/>
                    <a:pt x="2742" y="64480"/>
                    <a:pt x="2680" y="64757"/>
                  </a:cubicBezTo>
                  <a:cubicBezTo>
                    <a:pt x="2557" y="65250"/>
                    <a:pt x="2557" y="65743"/>
                    <a:pt x="2680" y="66205"/>
                  </a:cubicBezTo>
                  <a:cubicBezTo>
                    <a:pt x="2742" y="66390"/>
                    <a:pt x="2804" y="66513"/>
                    <a:pt x="2865" y="66667"/>
                  </a:cubicBezTo>
                  <a:cubicBezTo>
                    <a:pt x="3019" y="66975"/>
                    <a:pt x="3235" y="67160"/>
                    <a:pt x="3543" y="67253"/>
                  </a:cubicBezTo>
                  <a:cubicBezTo>
                    <a:pt x="3666" y="67283"/>
                    <a:pt x="3728" y="67314"/>
                    <a:pt x="3790" y="67407"/>
                  </a:cubicBezTo>
                  <a:cubicBezTo>
                    <a:pt x="3913" y="67591"/>
                    <a:pt x="4098" y="67684"/>
                    <a:pt x="4159" y="67869"/>
                  </a:cubicBezTo>
                  <a:cubicBezTo>
                    <a:pt x="4190" y="67930"/>
                    <a:pt x="4159" y="67961"/>
                    <a:pt x="4098" y="67992"/>
                  </a:cubicBezTo>
                  <a:cubicBezTo>
                    <a:pt x="4005" y="68054"/>
                    <a:pt x="3882" y="68054"/>
                    <a:pt x="3790" y="68054"/>
                  </a:cubicBezTo>
                  <a:lnTo>
                    <a:pt x="3759" y="68054"/>
                  </a:lnTo>
                  <a:cubicBezTo>
                    <a:pt x="3173" y="68054"/>
                    <a:pt x="2742" y="67776"/>
                    <a:pt x="2403" y="67314"/>
                  </a:cubicBezTo>
                  <a:cubicBezTo>
                    <a:pt x="1972" y="66760"/>
                    <a:pt x="1818" y="66082"/>
                    <a:pt x="1818" y="65373"/>
                  </a:cubicBezTo>
                  <a:cubicBezTo>
                    <a:pt x="1818" y="64880"/>
                    <a:pt x="1879" y="64418"/>
                    <a:pt x="2034" y="63956"/>
                  </a:cubicBezTo>
                  <a:close/>
                  <a:moveTo>
                    <a:pt x="14510" y="63956"/>
                  </a:moveTo>
                  <a:cubicBezTo>
                    <a:pt x="14510" y="64511"/>
                    <a:pt x="14480" y="65034"/>
                    <a:pt x="14480" y="65589"/>
                  </a:cubicBezTo>
                  <a:cubicBezTo>
                    <a:pt x="14449" y="66113"/>
                    <a:pt x="14418" y="66667"/>
                    <a:pt x="14356" y="67191"/>
                  </a:cubicBezTo>
                  <a:cubicBezTo>
                    <a:pt x="14326" y="67622"/>
                    <a:pt x="14264" y="68054"/>
                    <a:pt x="14202" y="68485"/>
                  </a:cubicBezTo>
                  <a:cubicBezTo>
                    <a:pt x="14079" y="69378"/>
                    <a:pt x="13925" y="70272"/>
                    <a:pt x="13740" y="71134"/>
                  </a:cubicBezTo>
                  <a:cubicBezTo>
                    <a:pt x="13494" y="72120"/>
                    <a:pt x="13247" y="73075"/>
                    <a:pt x="12939" y="74030"/>
                  </a:cubicBezTo>
                  <a:cubicBezTo>
                    <a:pt x="12477" y="75478"/>
                    <a:pt x="11892" y="76895"/>
                    <a:pt x="11183" y="78251"/>
                  </a:cubicBezTo>
                  <a:cubicBezTo>
                    <a:pt x="10721" y="79206"/>
                    <a:pt x="10167" y="80130"/>
                    <a:pt x="9581" y="80993"/>
                  </a:cubicBezTo>
                  <a:cubicBezTo>
                    <a:pt x="8780" y="82194"/>
                    <a:pt x="7887" y="83303"/>
                    <a:pt x="6901" y="84320"/>
                  </a:cubicBezTo>
                  <a:cubicBezTo>
                    <a:pt x="6069" y="85152"/>
                    <a:pt x="5176" y="85922"/>
                    <a:pt x="4190" y="86569"/>
                  </a:cubicBezTo>
                  <a:cubicBezTo>
                    <a:pt x="3512" y="87031"/>
                    <a:pt x="2804" y="87462"/>
                    <a:pt x="2064" y="87801"/>
                  </a:cubicBezTo>
                  <a:cubicBezTo>
                    <a:pt x="1387" y="88140"/>
                    <a:pt x="709" y="88386"/>
                    <a:pt x="0" y="88633"/>
                  </a:cubicBezTo>
                  <a:lnTo>
                    <a:pt x="0" y="89156"/>
                  </a:lnTo>
                  <a:cubicBezTo>
                    <a:pt x="647" y="88879"/>
                    <a:pt x="1263" y="88602"/>
                    <a:pt x="1910" y="88325"/>
                  </a:cubicBezTo>
                  <a:cubicBezTo>
                    <a:pt x="2126" y="88232"/>
                    <a:pt x="2342" y="88109"/>
                    <a:pt x="2557" y="87986"/>
                  </a:cubicBezTo>
                  <a:cubicBezTo>
                    <a:pt x="2865" y="87832"/>
                    <a:pt x="3173" y="87616"/>
                    <a:pt x="3481" y="87462"/>
                  </a:cubicBezTo>
                  <a:cubicBezTo>
                    <a:pt x="3913" y="87185"/>
                    <a:pt x="4313" y="86908"/>
                    <a:pt x="4714" y="86599"/>
                  </a:cubicBezTo>
                  <a:cubicBezTo>
                    <a:pt x="5515" y="86045"/>
                    <a:pt x="6223" y="85398"/>
                    <a:pt x="6932" y="84689"/>
                  </a:cubicBezTo>
                  <a:cubicBezTo>
                    <a:pt x="7486" y="84166"/>
                    <a:pt x="8010" y="83550"/>
                    <a:pt x="8472" y="82964"/>
                  </a:cubicBezTo>
                  <a:cubicBezTo>
                    <a:pt x="9150" y="82102"/>
                    <a:pt x="9797" y="81208"/>
                    <a:pt x="10351" y="80284"/>
                  </a:cubicBezTo>
                  <a:cubicBezTo>
                    <a:pt x="10752" y="79637"/>
                    <a:pt x="11091" y="78990"/>
                    <a:pt x="11430" y="78312"/>
                  </a:cubicBezTo>
                  <a:cubicBezTo>
                    <a:pt x="11923" y="77327"/>
                    <a:pt x="12354" y="76341"/>
                    <a:pt x="12724" y="75293"/>
                  </a:cubicBezTo>
                  <a:cubicBezTo>
                    <a:pt x="13124" y="74215"/>
                    <a:pt x="13463" y="73106"/>
                    <a:pt x="13740" y="71997"/>
                  </a:cubicBezTo>
                  <a:cubicBezTo>
                    <a:pt x="13987" y="70980"/>
                    <a:pt x="14202" y="69964"/>
                    <a:pt x="14326" y="68947"/>
                  </a:cubicBezTo>
                  <a:cubicBezTo>
                    <a:pt x="14480" y="68023"/>
                    <a:pt x="14572" y="67099"/>
                    <a:pt x="14634" y="66174"/>
                  </a:cubicBezTo>
                  <a:cubicBezTo>
                    <a:pt x="14664" y="65435"/>
                    <a:pt x="14695" y="64696"/>
                    <a:pt x="14664" y="63956"/>
                  </a:cubicBezTo>
                  <a:close/>
                  <a:moveTo>
                    <a:pt x="1602" y="92699"/>
                  </a:moveTo>
                  <a:lnTo>
                    <a:pt x="1633" y="92761"/>
                  </a:lnTo>
                  <a:cubicBezTo>
                    <a:pt x="1541" y="92853"/>
                    <a:pt x="1448" y="92915"/>
                    <a:pt x="1356" y="93007"/>
                  </a:cubicBezTo>
                  <a:cubicBezTo>
                    <a:pt x="1325" y="92915"/>
                    <a:pt x="1417" y="92915"/>
                    <a:pt x="1448" y="92853"/>
                  </a:cubicBezTo>
                  <a:cubicBezTo>
                    <a:pt x="1510" y="92792"/>
                    <a:pt x="1571" y="92761"/>
                    <a:pt x="1602" y="92699"/>
                  </a:cubicBezTo>
                  <a:close/>
                  <a:moveTo>
                    <a:pt x="986" y="93285"/>
                  </a:moveTo>
                  <a:cubicBezTo>
                    <a:pt x="1048" y="93346"/>
                    <a:pt x="1017" y="93346"/>
                    <a:pt x="986" y="93346"/>
                  </a:cubicBezTo>
                  <a:lnTo>
                    <a:pt x="986" y="93285"/>
                  </a:lnTo>
                  <a:close/>
                  <a:moveTo>
                    <a:pt x="955" y="93346"/>
                  </a:moveTo>
                  <a:lnTo>
                    <a:pt x="955" y="93346"/>
                  </a:lnTo>
                  <a:cubicBezTo>
                    <a:pt x="801" y="93531"/>
                    <a:pt x="647" y="93716"/>
                    <a:pt x="432" y="93808"/>
                  </a:cubicBezTo>
                  <a:cubicBezTo>
                    <a:pt x="432" y="93870"/>
                    <a:pt x="401" y="93901"/>
                    <a:pt x="370" y="93901"/>
                  </a:cubicBezTo>
                  <a:cubicBezTo>
                    <a:pt x="370" y="93932"/>
                    <a:pt x="339" y="93962"/>
                    <a:pt x="278" y="93962"/>
                  </a:cubicBezTo>
                  <a:cubicBezTo>
                    <a:pt x="278" y="93901"/>
                    <a:pt x="308" y="93901"/>
                    <a:pt x="339" y="93901"/>
                  </a:cubicBezTo>
                  <a:lnTo>
                    <a:pt x="370" y="93901"/>
                  </a:lnTo>
                  <a:cubicBezTo>
                    <a:pt x="339" y="93839"/>
                    <a:pt x="370" y="93808"/>
                    <a:pt x="432" y="93808"/>
                  </a:cubicBezTo>
                  <a:cubicBezTo>
                    <a:pt x="586" y="93623"/>
                    <a:pt x="740" y="93439"/>
                    <a:pt x="955" y="93346"/>
                  </a:cubicBezTo>
                  <a:close/>
                  <a:moveTo>
                    <a:pt x="278" y="93962"/>
                  </a:moveTo>
                  <a:cubicBezTo>
                    <a:pt x="278" y="93993"/>
                    <a:pt x="278" y="94024"/>
                    <a:pt x="247" y="94024"/>
                  </a:cubicBezTo>
                  <a:lnTo>
                    <a:pt x="216" y="94024"/>
                  </a:lnTo>
                  <a:lnTo>
                    <a:pt x="185" y="93993"/>
                  </a:lnTo>
                  <a:lnTo>
                    <a:pt x="278" y="93962"/>
                  </a:lnTo>
                  <a:close/>
                  <a:moveTo>
                    <a:pt x="16913" y="63956"/>
                  </a:moveTo>
                  <a:cubicBezTo>
                    <a:pt x="16913" y="64018"/>
                    <a:pt x="16913" y="64079"/>
                    <a:pt x="16913" y="64141"/>
                  </a:cubicBezTo>
                  <a:cubicBezTo>
                    <a:pt x="16913" y="64357"/>
                    <a:pt x="16913" y="64603"/>
                    <a:pt x="16913" y="64819"/>
                  </a:cubicBezTo>
                  <a:cubicBezTo>
                    <a:pt x="16913" y="65743"/>
                    <a:pt x="16852" y="66636"/>
                    <a:pt x="16790" y="67530"/>
                  </a:cubicBezTo>
                  <a:cubicBezTo>
                    <a:pt x="16728" y="68362"/>
                    <a:pt x="16605" y="69193"/>
                    <a:pt x="16482" y="70025"/>
                  </a:cubicBezTo>
                  <a:cubicBezTo>
                    <a:pt x="16297" y="71227"/>
                    <a:pt x="16020" y="72428"/>
                    <a:pt x="15712" y="73599"/>
                  </a:cubicBezTo>
                  <a:cubicBezTo>
                    <a:pt x="15219" y="75540"/>
                    <a:pt x="14541" y="77419"/>
                    <a:pt x="13709" y="79237"/>
                  </a:cubicBezTo>
                  <a:cubicBezTo>
                    <a:pt x="13278" y="80222"/>
                    <a:pt x="12785" y="81147"/>
                    <a:pt x="12231" y="82071"/>
                  </a:cubicBezTo>
                  <a:cubicBezTo>
                    <a:pt x="11645" y="83057"/>
                    <a:pt x="11029" y="83981"/>
                    <a:pt x="10321" y="84905"/>
                  </a:cubicBezTo>
                  <a:cubicBezTo>
                    <a:pt x="9581" y="85798"/>
                    <a:pt x="8811" y="86692"/>
                    <a:pt x="7979" y="87493"/>
                  </a:cubicBezTo>
                  <a:cubicBezTo>
                    <a:pt x="7209" y="88232"/>
                    <a:pt x="6377" y="88879"/>
                    <a:pt x="5546" y="89495"/>
                  </a:cubicBezTo>
                  <a:cubicBezTo>
                    <a:pt x="5299" y="89711"/>
                    <a:pt x="4991" y="89865"/>
                    <a:pt x="4714" y="90050"/>
                  </a:cubicBezTo>
                  <a:cubicBezTo>
                    <a:pt x="3882" y="90604"/>
                    <a:pt x="2989" y="91005"/>
                    <a:pt x="2095" y="91405"/>
                  </a:cubicBezTo>
                  <a:cubicBezTo>
                    <a:pt x="1725" y="91559"/>
                    <a:pt x="1325" y="91652"/>
                    <a:pt x="955" y="91775"/>
                  </a:cubicBezTo>
                  <a:cubicBezTo>
                    <a:pt x="647" y="91898"/>
                    <a:pt x="339" y="91991"/>
                    <a:pt x="0" y="92083"/>
                  </a:cubicBezTo>
                  <a:lnTo>
                    <a:pt x="0" y="94301"/>
                  </a:lnTo>
                  <a:cubicBezTo>
                    <a:pt x="339" y="94178"/>
                    <a:pt x="678" y="94024"/>
                    <a:pt x="1048" y="93870"/>
                  </a:cubicBezTo>
                  <a:cubicBezTo>
                    <a:pt x="2434" y="93192"/>
                    <a:pt x="3759" y="92422"/>
                    <a:pt x="4991" y="91498"/>
                  </a:cubicBezTo>
                  <a:cubicBezTo>
                    <a:pt x="5946" y="90789"/>
                    <a:pt x="6839" y="90019"/>
                    <a:pt x="7671" y="89156"/>
                  </a:cubicBezTo>
                  <a:cubicBezTo>
                    <a:pt x="8133" y="88725"/>
                    <a:pt x="8565" y="88232"/>
                    <a:pt x="8996" y="87739"/>
                  </a:cubicBezTo>
                  <a:cubicBezTo>
                    <a:pt x="9581" y="87062"/>
                    <a:pt x="10136" y="86353"/>
                    <a:pt x="10629" y="85644"/>
                  </a:cubicBezTo>
                  <a:cubicBezTo>
                    <a:pt x="11522" y="84381"/>
                    <a:pt x="12292" y="83087"/>
                    <a:pt x="13001" y="81763"/>
                  </a:cubicBezTo>
                  <a:cubicBezTo>
                    <a:pt x="13494" y="80808"/>
                    <a:pt x="13956" y="79822"/>
                    <a:pt x="14356" y="78836"/>
                  </a:cubicBezTo>
                  <a:cubicBezTo>
                    <a:pt x="14664" y="78128"/>
                    <a:pt x="14942" y="77419"/>
                    <a:pt x="15188" y="76680"/>
                  </a:cubicBezTo>
                  <a:cubicBezTo>
                    <a:pt x="15496" y="75817"/>
                    <a:pt x="15743" y="74954"/>
                    <a:pt x="15989" y="74092"/>
                  </a:cubicBezTo>
                  <a:cubicBezTo>
                    <a:pt x="16143" y="73383"/>
                    <a:pt x="16297" y="72705"/>
                    <a:pt x="16451" y="72028"/>
                  </a:cubicBezTo>
                  <a:cubicBezTo>
                    <a:pt x="16482" y="71874"/>
                    <a:pt x="16574" y="71812"/>
                    <a:pt x="16728" y="71781"/>
                  </a:cubicBezTo>
                  <a:cubicBezTo>
                    <a:pt x="17776" y="71566"/>
                    <a:pt x="18854" y="71350"/>
                    <a:pt x="19902" y="71103"/>
                  </a:cubicBezTo>
                  <a:cubicBezTo>
                    <a:pt x="20179" y="71042"/>
                    <a:pt x="20425" y="70949"/>
                    <a:pt x="20672" y="70857"/>
                  </a:cubicBezTo>
                  <a:cubicBezTo>
                    <a:pt x="20980" y="70765"/>
                    <a:pt x="21134" y="70549"/>
                    <a:pt x="21195" y="70241"/>
                  </a:cubicBezTo>
                  <a:cubicBezTo>
                    <a:pt x="21195" y="70087"/>
                    <a:pt x="21195" y="69933"/>
                    <a:pt x="21165" y="69748"/>
                  </a:cubicBezTo>
                  <a:cubicBezTo>
                    <a:pt x="21165" y="69625"/>
                    <a:pt x="21134" y="69502"/>
                    <a:pt x="21134" y="69378"/>
                  </a:cubicBezTo>
                  <a:cubicBezTo>
                    <a:pt x="21134" y="69255"/>
                    <a:pt x="21072" y="69132"/>
                    <a:pt x="21103" y="69009"/>
                  </a:cubicBezTo>
                  <a:lnTo>
                    <a:pt x="21103" y="69009"/>
                  </a:lnTo>
                  <a:cubicBezTo>
                    <a:pt x="21226" y="69039"/>
                    <a:pt x="21319" y="69132"/>
                    <a:pt x="21380" y="69193"/>
                  </a:cubicBezTo>
                  <a:cubicBezTo>
                    <a:pt x="21627" y="69409"/>
                    <a:pt x="21873" y="69532"/>
                    <a:pt x="22181" y="69656"/>
                  </a:cubicBezTo>
                  <a:cubicBezTo>
                    <a:pt x="22921" y="69933"/>
                    <a:pt x="23629" y="70241"/>
                    <a:pt x="24369" y="70549"/>
                  </a:cubicBezTo>
                  <a:cubicBezTo>
                    <a:pt x="24584" y="70611"/>
                    <a:pt x="24769" y="70703"/>
                    <a:pt x="24985" y="70703"/>
                  </a:cubicBezTo>
                  <a:lnTo>
                    <a:pt x="25108" y="70703"/>
                  </a:lnTo>
                  <a:cubicBezTo>
                    <a:pt x="25139" y="70672"/>
                    <a:pt x="25139" y="70672"/>
                    <a:pt x="25170" y="70672"/>
                  </a:cubicBezTo>
                  <a:cubicBezTo>
                    <a:pt x="25262" y="70672"/>
                    <a:pt x="25324" y="70734"/>
                    <a:pt x="25354" y="70826"/>
                  </a:cubicBezTo>
                  <a:cubicBezTo>
                    <a:pt x="25385" y="70919"/>
                    <a:pt x="25416" y="70980"/>
                    <a:pt x="25447" y="71042"/>
                  </a:cubicBezTo>
                  <a:cubicBezTo>
                    <a:pt x="25601" y="71442"/>
                    <a:pt x="25786" y="71812"/>
                    <a:pt x="26032" y="72182"/>
                  </a:cubicBezTo>
                  <a:cubicBezTo>
                    <a:pt x="26433" y="72767"/>
                    <a:pt x="26956" y="73198"/>
                    <a:pt x="27634" y="73383"/>
                  </a:cubicBezTo>
                  <a:cubicBezTo>
                    <a:pt x="27973" y="73476"/>
                    <a:pt x="28312" y="73506"/>
                    <a:pt x="28651" y="73506"/>
                  </a:cubicBezTo>
                  <a:cubicBezTo>
                    <a:pt x="28897" y="73506"/>
                    <a:pt x="29144" y="73476"/>
                    <a:pt x="29390" y="73445"/>
                  </a:cubicBezTo>
                  <a:cubicBezTo>
                    <a:pt x="29698" y="73383"/>
                    <a:pt x="29975" y="73322"/>
                    <a:pt x="30253" y="73260"/>
                  </a:cubicBezTo>
                  <a:lnTo>
                    <a:pt x="30253" y="65928"/>
                  </a:lnTo>
                  <a:cubicBezTo>
                    <a:pt x="30006" y="65681"/>
                    <a:pt x="29883" y="65343"/>
                    <a:pt x="29852" y="65004"/>
                  </a:cubicBezTo>
                  <a:cubicBezTo>
                    <a:pt x="29821" y="64665"/>
                    <a:pt x="29791" y="64326"/>
                    <a:pt x="29791" y="63956"/>
                  </a:cubicBezTo>
                  <a:lnTo>
                    <a:pt x="24369" y="63956"/>
                  </a:lnTo>
                  <a:cubicBezTo>
                    <a:pt x="24430" y="64357"/>
                    <a:pt x="24492" y="64757"/>
                    <a:pt x="24584" y="65158"/>
                  </a:cubicBezTo>
                  <a:cubicBezTo>
                    <a:pt x="24738" y="66051"/>
                    <a:pt x="24923" y="66975"/>
                    <a:pt x="25139" y="67869"/>
                  </a:cubicBezTo>
                  <a:cubicBezTo>
                    <a:pt x="25324" y="68731"/>
                    <a:pt x="25570" y="69563"/>
                    <a:pt x="25878" y="70395"/>
                  </a:cubicBezTo>
                  <a:cubicBezTo>
                    <a:pt x="25878" y="70487"/>
                    <a:pt x="25909" y="70549"/>
                    <a:pt x="25940" y="70611"/>
                  </a:cubicBezTo>
                  <a:cubicBezTo>
                    <a:pt x="26001" y="70641"/>
                    <a:pt x="26001" y="70734"/>
                    <a:pt x="26032" y="70795"/>
                  </a:cubicBezTo>
                  <a:cubicBezTo>
                    <a:pt x="26125" y="71011"/>
                    <a:pt x="26217" y="71258"/>
                    <a:pt x="26340" y="71504"/>
                  </a:cubicBezTo>
                  <a:cubicBezTo>
                    <a:pt x="26371" y="71566"/>
                    <a:pt x="26402" y="71627"/>
                    <a:pt x="26371" y="71720"/>
                  </a:cubicBezTo>
                  <a:lnTo>
                    <a:pt x="26309" y="71689"/>
                  </a:lnTo>
                  <a:cubicBezTo>
                    <a:pt x="26125" y="71381"/>
                    <a:pt x="25940" y="71073"/>
                    <a:pt x="25847" y="70703"/>
                  </a:cubicBezTo>
                  <a:cubicBezTo>
                    <a:pt x="25324" y="69409"/>
                    <a:pt x="24985" y="68084"/>
                    <a:pt x="24677" y="66729"/>
                  </a:cubicBezTo>
                  <a:cubicBezTo>
                    <a:pt x="24492" y="65805"/>
                    <a:pt x="24307" y="64880"/>
                    <a:pt x="24122" y="6395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a:off x="543300" y="2114275"/>
              <a:ext cx="1621225" cy="1245400"/>
            </a:xfrm>
            <a:custGeom>
              <a:avLst/>
              <a:gdLst/>
              <a:ahLst/>
              <a:cxnLst/>
              <a:rect l="l" t="t" r="r" b="b"/>
              <a:pathLst>
                <a:path w="64849" h="49816" extrusionOk="0">
                  <a:moveTo>
                    <a:pt x="37461" y="1540"/>
                  </a:moveTo>
                  <a:cubicBezTo>
                    <a:pt x="37523" y="1540"/>
                    <a:pt x="37554" y="1571"/>
                    <a:pt x="37585" y="1633"/>
                  </a:cubicBezTo>
                  <a:cubicBezTo>
                    <a:pt x="37585" y="1664"/>
                    <a:pt x="37585" y="1725"/>
                    <a:pt x="37585" y="1787"/>
                  </a:cubicBezTo>
                  <a:cubicBezTo>
                    <a:pt x="37554" y="1879"/>
                    <a:pt x="37523" y="1972"/>
                    <a:pt x="37492" y="2064"/>
                  </a:cubicBezTo>
                  <a:cubicBezTo>
                    <a:pt x="37585" y="2126"/>
                    <a:pt x="37585" y="2249"/>
                    <a:pt x="37585" y="2341"/>
                  </a:cubicBezTo>
                  <a:cubicBezTo>
                    <a:pt x="37585" y="2434"/>
                    <a:pt x="37492" y="2465"/>
                    <a:pt x="37431" y="2465"/>
                  </a:cubicBezTo>
                  <a:lnTo>
                    <a:pt x="37400" y="2465"/>
                  </a:lnTo>
                  <a:cubicBezTo>
                    <a:pt x="37369" y="2465"/>
                    <a:pt x="37338" y="2465"/>
                    <a:pt x="37338" y="2403"/>
                  </a:cubicBezTo>
                  <a:cubicBezTo>
                    <a:pt x="37338" y="2280"/>
                    <a:pt x="37369" y="2187"/>
                    <a:pt x="37431" y="2064"/>
                  </a:cubicBezTo>
                  <a:cubicBezTo>
                    <a:pt x="37400" y="1910"/>
                    <a:pt x="37307" y="1787"/>
                    <a:pt x="37338" y="1633"/>
                  </a:cubicBezTo>
                  <a:cubicBezTo>
                    <a:pt x="37338" y="1571"/>
                    <a:pt x="37369" y="1540"/>
                    <a:pt x="37431" y="1540"/>
                  </a:cubicBezTo>
                  <a:close/>
                  <a:moveTo>
                    <a:pt x="60074" y="1633"/>
                  </a:moveTo>
                  <a:cubicBezTo>
                    <a:pt x="59612" y="1664"/>
                    <a:pt x="59119" y="1725"/>
                    <a:pt x="58626" y="1787"/>
                  </a:cubicBezTo>
                  <a:cubicBezTo>
                    <a:pt x="58040" y="1849"/>
                    <a:pt x="57455" y="1941"/>
                    <a:pt x="56901" y="2187"/>
                  </a:cubicBezTo>
                  <a:cubicBezTo>
                    <a:pt x="56716" y="2280"/>
                    <a:pt x="56531" y="2403"/>
                    <a:pt x="56408" y="2557"/>
                  </a:cubicBezTo>
                  <a:lnTo>
                    <a:pt x="56408" y="2588"/>
                  </a:lnTo>
                  <a:lnTo>
                    <a:pt x="56439" y="2588"/>
                  </a:lnTo>
                  <a:lnTo>
                    <a:pt x="56439" y="2619"/>
                  </a:lnTo>
                  <a:lnTo>
                    <a:pt x="56469" y="2619"/>
                  </a:lnTo>
                  <a:cubicBezTo>
                    <a:pt x="56962" y="2249"/>
                    <a:pt x="57517" y="2095"/>
                    <a:pt x="58102" y="2003"/>
                  </a:cubicBezTo>
                  <a:cubicBezTo>
                    <a:pt x="58595" y="1941"/>
                    <a:pt x="59119" y="1879"/>
                    <a:pt x="59612" y="1849"/>
                  </a:cubicBezTo>
                  <a:cubicBezTo>
                    <a:pt x="59766" y="1818"/>
                    <a:pt x="59920" y="1787"/>
                    <a:pt x="60074" y="1787"/>
                  </a:cubicBezTo>
                  <a:lnTo>
                    <a:pt x="60074" y="1633"/>
                  </a:lnTo>
                  <a:close/>
                  <a:moveTo>
                    <a:pt x="39002" y="462"/>
                  </a:moveTo>
                  <a:cubicBezTo>
                    <a:pt x="39248" y="524"/>
                    <a:pt x="39464" y="647"/>
                    <a:pt x="39618" y="863"/>
                  </a:cubicBezTo>
                  <a:cubicBezTo>
                    <a:pt x="39895" y="1202"/>
                    <a:pt x="39988" y="1602"/>
                    <a:pt x="39895" y="2033"/>
                  </a:cubicBezTo>
                  <a:cubicBezTo>
                    <a:pt x="39803" y="2619"/>
                    <a:pt x="39464" y="2988"/>
                    <a:pt x="38971" y="3266"/>
                  </a:cubicBezTo>
                  <a:lnTo>
                    <a:pt x="38879" y="3266"/>
                  </a:lnTo>
                  <a:cubicBezTo>
                    <a:pt x="38817" y="3173"/>
                    <a:pt x="38817" y="3081"/>
                    <a:pt x="38848" y="2958"/>
                  </a:cubicBezTo>
                  <a:cubicBezTo>
                    <a:pt x="39002" y="2341"/>
                    <a:pt x="38940" y="1725"/>
                    <a:pt x="38940" y="1140"/>
                  </a:cubicBezTo>
                  <a:cubicBezTo>
                    <a:pt x="38909" y="955"/>
                    <a:pt x="38879" y="801"/>
                    <a:pt x="38817" y="647"/>
                  </a:cubicBezTo>
                  <a:cubicBezTo>
                    <a:pt x="38786" y="555"/>
                    <a:pt x="38879" y="462"/>
                    <a:pt x="38971" y="462"/>
                  </a:cubicBezTo>
                  <a:close/>
                  <a:moveTo>
                    <a:pt x="55607" y="3697"/>
                  </a:moveTo>
                  <a:cubicBezTo>
                    <a:pt x="55668" y="3697"/>
                    <a:pt x="55699" y="3728"/>
                    <a:pt x="55699" y="3789"/>
                  </a:cubicBezTo>
                  <a:cubicBezTo>
                    <a:pt x="55668" y="3913"/>
                    <a:pt x="55668" y="4036"/>
                    <a:pt x="55668" y="4159"/>
                  </a:cubicBezTo>
                  <a:lnTo>
                    <a:pt x="55668" y="4252"/>
                  </a:lnTo>
                  <a:cubicBezTo>
                    <a:pt x="55638" y="4621"/>
                    <a:pt x="55668" y="4683"/>
                    <a:pt x="55483" y="4683"/>
                  </a:cubicBezTo>
                  <a:lnTo>
                    <a:pt x="55175" y="4683"/>
                  </a:lnTo>
                  <a:cubicBezTo>
                    <a:pt x="54837" y="4652"/>
                    <a:pt x="54498" y="4560"/>
                    <a:pt x="54159" y="4467"/>
                  </a:cubicBezTo>
                  <a:cubicBezTo>
                    <a:pt x="54128" y="4436"/>
                    <a:pt x="54066" y="4406"/>
                    <a:pt x="54036" y="4375"/>
                  </a:cubicBezTo>
                  <a:cubicBezTo>
                    <a:pt x="53974" y="4344"/>
                    <a:pt x="53943" y="4252"/>
                    <a:pt x="54005" y="4221"/>
                  </a:cubicBezTo>
                  <a:cubicBezTo>
                    <a:pt x="54066" y="4159"/>
                    <a:pt x="54128" y="4128"/>
                    <a:pt x="54190" y="4067"/>
                  </a:cubicBezTo>
                  <a:cubicBezTo>
                    <a:pt x="54436" y="3913"/>
                    <a:pt x="54713" y="3820"/>
                    <a:pt x="54991" y="3759"/>
                  </a:cubicBezTo>
                  <a:cubicBezTo>
                    <a:pt x="55206" y="3728"/>
                    <a:pt x="55391" y="3697"/>
                    <a:pt x="55607" y="3697"/>
                  </a:cubicBezTo>
                  <a:close/>
                  <a:moveTo>
                    <a:pt x="36630" y="1849"/>
                  </a:moveTo>
                  <a:cubicBezTo>
                    <a:pt x="36753" y="1910"/>
                    <a:pt x="36876" y="1941"/>
                    <a:pt x="36999" y="2033"/>
                  </a:cubicBezTo>
                  <a:lnTo>
                    <a:pt x="36999" y="2126"/>
                  </a:lnTo>
                  <a:lnTo>
                    <a:pt x="36938" y="2126"/>
                  </a:lnTo>
                  <a:lnTo>
                    <a:pt x="36876" y="2095"/>
                  </a:lnTo>
                  <a:cubicBezTo>
                    <a:pt x="36814" y="2064"/>
                    <a:pt x="36753" y="2064"/>
                    <a:pt x="36691" y="2064"/>
                  </a:cubicBezTo>
                  <a:cubicBezTo>
                    <a:pt x="36630" y="2064"/>
                    <a:pt x="36630" y="2095"/>
                    <a:pt x="36630" y="2218"/>
                  </a:cubicBezTo>
                  <a:cubicBezTo>
                    <a:pt x="36599" y="2650"/>
                    <a:pt x="36599" y="3050"/>
                    <a:pt x="36660" y="3451"/>
                  </a:cubicBezTo>
                  <a:cubicBezTo>
                    <a:pt x="36722" y="3759"/>
                    <a:pt x="36907" y="4036"/>
                    <a:pt x="37184" y="4221"/>
                  </a:cubicBezTo>
                  <a:cubicBezTo>
                    <a:pt x="37461" y="4252"/>
                    <a:pt x="37769" y="4282"/>
                    <a:pt x="38047" y="4313"/>
                  </a:cubicBezTo>
                  <a:cubicBezTo>
                    <a:pt x="38262" y="4313"/>
                    <a:pt x="38447" y="4344"/>
                    <a:pt x="38632" y="4375"/>
                  </a:cubicBezTo>
                  <a:cubicBezTo>
                    <a:pt x="38755" y="4375"/>
                    <a:pt x="38848" y="4375"/>
                    <a:pt x="38971" y="4436"/>
                  </a:cubicBezTo>
                  <a:cubicBezTo>
                    <a:pt x="39310" y="4498"/>
                    <a:pt x="39680" y="4529"/>
                    <a:pt x="40018" y="4560"/>
                  </a:cubicBezTo>
                  <a:cubicBezTo>
                    <a:pt x="40665" y="4621"/>
                    <a:pt x="41281" y="4683"/>
                    <a:pt x="41898" y="4775"/>
                  </a:cubicBezTo>
                  <a:cubicBezTo>
                    <a:pt x="42391" y="4806"/>
                    <a:pt x="42883" y="4868"/>
                    <a:pt x="43346" y="4929"/>
                  </a:cubicBezTo>
                  <a:cubicBezTo>
                    <a:pt x="43838" y="4991"/>
                    <a:pt x="44147" y="5299"/>
                    <a:pt x="44301" y="5761"/>
                  </a:cubicBezTo>
                  <a:cubicBezTo>
                    <a:pt x="44331" y="5823"/>
                    <a:pt x="44270" y="5853"/>
                    <a:pt x="44208" y="5853"/>
                  </a:cubicBezTo>
                  <a:cubicBezTo>
                    <a:pt x="44116" y="5853"/>
                    <a:pt x="44054" y="5823"/>
                    <a:pt x="44023" y="5730"/>
                  </a:cubicBezTo>
                  <a:cubicBezTo>
                    <a:pt x="43900" y="5422"/>
                    <a:pt x="43715" y="5207"/>
                    <a:pt x="43407" y="5114"/>
                  </a:cubicBezTo>
                  <a:cubicBezTo>
                    <a:pt x="43284" y="5053"/>
                    <a:pt x="43161" y="5022"/>
                    <a:pt x="43037" y="5022"/>
                  </a:cubicBezTo>
                  <a:cubicBezTo>
                    <a:pt x="42514" y="4960"/>
                    <a:pt x="41990" y="4898"/>
                    <a:pt x="41435" y="4837"/>
                  </a:cubicBezTo>
                  <a:cubicBezTo>
                    <a:pt x="40912" y="4775"/>
                    <a:pt x="40388" y="4683"/>
                    <a:pt x="39834" y="4621"/>
                  </a:cubicBezTo>
                  <a:cubicBezTo>
                    <a:pt x="39464" y="4590"/>
                    <a:pt x="39094" y="4560"/>
                    <a:pt x="38724" y="4529"/>
                  </a:cubicBezTo>
                  <a:cubicBezTo>
                    <a:pt x="38509" y="4498"/>
                    <a:pt x="38293" y="4467"/>
                    <a:pt x="38078" y="4467"/>
                  </a:cubicBezTo>
                  <a:cubicBezTo>
                    <a:pt x="37831" y="4436"/>
                    <a:pt x="37585" y="4406"/>
                    <a:pt x="37369" y="4375"/>
                  </a:cubicBezTo>
                  <a:cubicBezTo>
                    <a:pt x="37307" y="4375"/>
                    <a:pt x="37246" y="4344"/>
                    <a:pt x="37184" y="4313"/>
                  </a:cubicBezTo>
                  <a:cubicBezTo>
                    <a:pt x="36691" y="4221"/>
                    <a:pt x="36506" y="3851"/>
                    <a:pt x="36414" y="3420"/>
                  </a:cubicBezTo>
                  <a:cubicBezTo>
                    <a:pt x="36322" y="3019"/>
                    <a:pt x="36352" y="2588"/>
                    <a:pt x="36352" y="2157"/>
                  </a:cubicBezTo>
                  <a:cubicBezTo>
                    <a:pt x="36352" y="2095"/>
                    <a:pt x="36352" y="2064"/>
                    <a:pt x="36352" y="2003"/>
                  </a:cubicBezTo>
                  <a:cubicBezTo>
                    <a:pt x="36383" y="1910"/>
                    <a:pt x="36445" y="1849"/>
                    <a:pt x="36537" y="1849"/>
                  </a:cubicBezTo>
                  <a:close/>
                  <a:moveTo>
                    <a:pt x="44301" y="6008"/>
                  </a:moveTo>
                  <a:lnTo>
                    <a:pt x="44270" y="6038"/>
                  </a:lnTo>
                  <a:cubicBezTo>
                    <a:pt x="44239" y="6069"/>
                    <a:pt x="44177" y="6100"/>
                    <a:pt x="44116" y="6131"/>
                  </a:cubicBezTo>
                  <a:lnTo>
                    <a:pt x="44054" y="6069"/>
                  </a:lnTo>
                  <a:lnTo>
                    <a:pt x="44085" y="6038"/>
                  </a:lnTo>
                  <a:cubicBezTo>
                    <a:pt x="44116" y="6008"/>
                    <a:pt x="44147" y="6008"/>
                    <a:pt x="44177" y="6008"/>
                  </a:cubicBezTo>
                  <a:close/>
                  <a:moveTo>
                    <a:pt x="46858" y="5977"/>
                  </a:moveTo>
                  <a:cubicBezTo>
                    <a:pt x="46950" y="5977"/>
                    <a:pt x="47042" y="6008"/>
                    <a:pt x="47135" y="6038"/>
                  </a:cubicBezTo>
                  <a:lnTo>
                    <a:pt x="47135" y="6100"/>
                  </a:lnTo>
                  <a:lnTo>
                    <a:pt x="47135" y="6131"/>
                  </a:lnTo>
                  <a:cubicBezTo>
                    <a:pt x="46950" y="6254"/>
                    <a:pt x="46827" y="6470"/>
                    <a:pt x="46642" y="6593"/>
                  </a:cubicBezTo>
                  <a:lnTo>
                    <a:pt x="46642" y="6654"/>
                  </a:lnTo>
                  <a:lnTo>
                    <a:pt x="46611" y="6654"/>
                  </a:lnTo>
                  <a:lnTo>
                    <a:pt x="46642" y="6593"/>
                  </a:lnTo>
                  <a:cubicBezTo>
                    <a:pt x="46642" y="6500"/>
                    <a:pt x="46642" y="6408"/>
                    <a:pt x="46642" y="6316"/>
                  </a:cubicBezTo>
                  <a:cubicBezTo>
                    <a:pt x="46673" y="6223"/>
                    <a:pt x="46611" y="6069"/>
                    <a:pt x="46704" y="6008"/>
                  </a:cubicBezTo>
                  <a:cubicBezTo>
                    <a:pt x="46765" y="5977"/>
                    <a:pt x="46796" y="5977"/>
                    <a:pt x="46858" y="5977"/>
                  </a:cubicBezTo>
                  <a:close/>
                  <a:moveTo>
                    <a:pt x="43900" y="7086"/>
                  </a:moveTo>
                  <a:lnTo>
                    <a:pt x="43992" y="7209"/>
                  </a:lnTo>
                  <a:cubicBezTo>
                    <a:pt x="43992" y="7240"/>
                    <a:pt x="44023" y="7271"/>
                    <a:pt x="43962" y="7301"/>
                  </a:cubicBezTo>
                  <a:lnTo>
                    <a:pt x="43931" y="7301"/>
                  </a:lnTo>
                  <a:cubicBezTo>
                    <a:pt x="43900" y="7301"/>
                    <a:pt x="43869" y="7240"/>
                    <a:pt x="43900" y="7209"/>
                  </a:cubicBezTo>
                  <a:cubicBezTo>
                    <a:pt x="43900" y="7178"/>
                    <a:pt x="43900" y="7147"/>
                    <a:pt x="43900" y="7086"/>
                  </a:cubicBezTo>
                  <a:close/>
                  <a:moveTo>
                    <a:pt x="45933" y="5915"/>
                  </a:moveTo>
                  <a:lnTo>
                    <a:pt x="45933" y="5915"/>
                  </a:lnTo>
                  <a:cubicBezTo>
                    <a:pt x="45748" y="6162"/>
                    <a:pt x="45656" y="6223"/>
                    <a:pt x="45440" y="6285"/>
                  </a:cubicBezTo>
                  <a:cubicBezTo>
                    <a:pt x="45256" y="6346"/>
                    <a:pt x="45071" y="6408"/>
                    <a:pt x="44917" y="6500"/>
                  </a:cubicBezTo>
                  <a:cubicBezTo>
                    <a:pt x="44763" y="6562"/>
                    <a:pt x="44639" y="6654"/>
                    <a:pt x="44639" y="6839"/>
                  </a:cubicBezTo>
                  <a:cubicBezTo>
                    <a:pt x="44639" y="7024"/>
                    <a:pt x="44793" y="7209"/>
                    <a:pt x="44978" y="7271"/>
                  </a:cubicBezTo>
                  <a:lnTo>
                    <a:pt x="45040" y="7271"/>
                  </a:lnTo>
                  <a:cubicBezTo>
                    <a:pt x="45102" y="7271"/>
                    <a:pt x="45194" y="7209"/>
                    <a:pt x="45256" y="7178"/>
                  </a:cubicBezTo>
                  <a:cubicBezTo>
                    <a:pt x="45410" y="7055"/>
                    <a:pt x="45564" y="6901"/>
                    <a:pt x="45718" y="6778"/>
                  </a:cubicBezTo>
                  <a:cubicBezTo>
                    <a:pt x="45810" y="6685"/>
                    <a:pt x="45933" y="6593"/>
                    <a:pt x="46087" y="6531"/>
                  </a:cubicBezTo>
                  <a:lnTo>
                    <a:pt x="46087" y="6531"/>
                  </a:lnTo>
                  <a:cubicBezTo>
                    <a:pt x="46057" y="7055"/>
                    <a:pt x="45995" y="7486"/>
                    <a:pt x="45964" y="7948"/>
                  </a:cubicBezTo>
                  <a:lnTo>
                    <a:pt x="45933" y="8072"/>
                  </a:lnTo>
                  <a:cubicBezTo>
                    <a:pt x="45903" y="8133"/>
                    <a:pt x="45872" y="8164"/>
                    <a:pt x="45841" y="8164"/>
                  </a:cubicBezTo>
                  <a:lnTo>
                    <a:pt x="45779" y="8164"/>
                  </a:lnTo>
                  <a:cubicBezTo>
                    <a:pt x="45718" y="8133"/>
                    <a:pt x="45625" y="8102"/>
                    <a:pt x="45533" y="8072"/>
                  </a:cubicBezTo>
                  <a:cubicBezTo>
                    <a:pt x="45348" y="7979"/>
                    <a:pt x="45163" y="7918"/>
                    <a:pt x="44948" y="7918"/>
                  </a:cubicBezTo>
                  <a:cubicBezTo>
                    <a:pt x="44701" y="7918"/>
                    <a:pt x="44516" y="7794"/>
                    <a:pt x="44424" y="7579"/>
                  </a:cubicBezTo>
                  <a:cubicBezTo>
                    <a:pt x="44270" y="7240"/>
                    <a:pt x="44054" y="6963"/>
                    <a:pt x="43808" y="6654"/>
                  </a:cubicBezTo>
                  <a:cubicBezTo>
                    <a:pt x="43900" y="6439"/>
                    <a:pt x="44085" y="6316"/>
                    <a:pt x="44301" y="6223"/>
                  </a:cubicBezTo>
                  <a:cubicBezTo>
                    <a:pt x="44516" y="6131"/>
                    <a:pt x="44763" y="6069"/>
                    <a:pt x="44978" y="6038"/>
                  </a:cubicBezTo>
                  <a:cubicBezTo>
                    <a:pt x="45286" y="5977"/>
                    <a:pt x="45625" y="5946"/>
                    <a:pt x="45933" y="5915"/>
                  </a:cubicBezTo>
                  <a:close/>
                  <a:moveTo>
                    <a:pt x="46457" y="5792"/>
                  </a:moveTo>
                  <a:cubicBezTo>
                    <a:pt x="46519" y="5946"/>
                    <a:pt x="46519" y="6100"/>
                    <a:pt x="46488" y="6254"/>
                  </a:cubicBezTo>
                  <a:cubicBezTo>
                    <a:pt x="46457" y="6778"/>
                    <a:pt x="46395" y="7332"/>
                    <a:pt x="46334" y="7887"/>
                  </a:cubicBezTo>
                  <a:cubicBezTo>
                    <a:pt x="46303" y="8010"/>
                    <a:pt x="46365" y="8164"/>
                    <a:pt x="46180" y="8226"/>
                  </a:cubicBezTo>
                  <a:cubicBezTo>
                    <a:pt x="46057" y="8102"/>
                    <a:pt x="46118" y="7979"/>
                    <a:pt x="46149" y="7856"/>
                  </a:cubicBezTo>
                  <a:cubicBezTo>
                    <a:pt x="46211" y="7301"/>
                    <a:pt x="46272" y="6716"/>
                    <a:pt x="46334" y="6162"/>
                  </a:cubicBezTo>
                  <a:cubicBezTo>
                    <a:pt x="46365" y="6038"/>
                    <a:pt x="46395" y="5915"/>
                    <a:pt x="46457" y="5792"/>
                  </a:cubicBezTo>
                  <a:close/>
                  <a:moveTo>
                    <a:pt x="46549" y="7425"/>
                  </a:moveTo>
                  <a:lnTo>
                    <a:pt x="46642" y="7486"/>
                  </a:lnTo>
                  <a:cubicBezTo>
                    <a:pt x="46734" y="7702"/>
                    <a:pt x="46919" y="7887"/>
                    <a:pt x="47135" y="8010"/>
                  </a:cubicBezTo>
                  <a:cubicBezTo>
                    <a:pt x="47166" y="8010"/>
                    <a:pt x="47227" y="8041"/>
                    <a:pt x="47166" y="8072"/>
                  </a:cubicBezTo>
                  <a:cubicBezTo>
                    <a:pt x="47012" y="8164"/>
                    <a:pt x="46888" y="8287"/>
                    <a:pt x="46704" y="8318"/>
                  </a:cubicBezTo>
                  <a:lnTo>
                    <a:pt x="46642" y="8318"/>
                  </a:lnTo>
                  <a:cubicBezTo>
                    <a:pt x="46488" y="8318"/>
                    <a:pt x="46426" y="8256"/>
                    <a:pt x="46457" y="8164"/>
                  </a:cubicBezTo>
                  <a:cubicBezTo>
                    <a:pt x="46457" y="7948"/>
                    <a:pt x="46488" y="7733"/>
                    <a:pt x="46519" y="7486"/>
                  </a:cubicBezTo>
                  <a:lnTo>
                    <a:pt x="46549" y="7425"/>
                  </a:lnTo>
                  <a:close/>
                  <a:moveTo>
                    <a:pt x="53358" y="3112"/>
                  </a:moveTo>
                  <a:lnTo>
                    <a:pt x="53358" y="3112"/>
                  </a:lnTo>
                  <a:cubicBezTo>
                    <a:pt x="53296" y="3142"/>
                    <a:pt x="53265" y="3173"/>
                    <a:pt x="53204" y="3235"/>
                  </a:cubicBezTo>
                  <a:cubicBezTo>
                    <a:pt x="53111" y="3327"/>
                    <a:pt x="53142" y="3451"/>
                    <a:pt x="53265" y="3512"/>
                  </a:cubicBezTo>
                  <a:cubicBezTo>
                    <a:pt x="53327" y="3512"/>
                    <a:pt x="53358" y="3512"/>
                    <a:pt x="53419" y="3543"/>
                  </a:cubicBezTo>
                  <a:cubicBezTo>
                    <a:pt x="53573" y="3574"/>
                    <a:pt x="53727" y="3605"/>
                    <a:pt x="53882" y="3759"/>
                  </a:cubicBezTo>
                  <a:cubicBezTo>
                    <a:pt x="53697" y="3728"/>
                    <a:pt x="53573" y="3697"/>
                    <a:pt x="53450" y="3666"/>
                  </a:cubicBezTo>
                  <a:cubicBezTo>
                    <a:pt x="53358" y="3635"/>
                    <a:pt x="53296" y="3635"/>
                    <a:pt x="53235" y="3635"/>
                  </a:cubicBezTo>
                  <a:cubicBezTo>
                    <a:pt x="52865" y="3635"/>
                    <a:pt x="52495" y="3851"/>
                    <a:pt x="52341" y="4159"/>
                  </a:cubicBezTo>
                  <a:cubicBezTo>
                    <a:pt x="52218" y="4313"/>
                    <a:pt x="52249" y="4467"/>
                    <a:pt x="52372" y="4621"/>
                  </a:cubicBezTo>
                  <a:cubicBezTo>
                    <a:pt x="52526" y="4775"/>
                    <a:pt x="52680" y="4868"/>
                    <a:pt x="52865" y="4929"/>
                  </a:cubicBezTo>
                  <a:cubicBezTo>
                    <a:pt x="53450" y="5114"/>
                    <a:pt x="54005" y="5299"/>
                    <a:pt x="54621" y="5299"/>
                  </a:cubicBezTo>
                  <a:lnTo>
                    <a:pt x="54652" y="5299"/>
                  </a:lnTo>
                  <a:cubicBezTo>
                    <a:pt x="54960" y="5299"/>
                    <a:pt x="55268" y="5422"/>
                    <a:pt x="55545" y="5515"/>
                  </a:cubicBezTo>
                  <a:cubicBezTo>
                    <a:pt x="55607" y="5545"/>
                    <a:pt x="55638" y="5576"/>
                    <a:pt x="55668" y="5669"/>
                  </a:cubicBezTo>
                  <a:cubicBezTo>
                    <a:pt x="55668" y="5853"/>
                    <a:pt x="55668" y="6008"/>
                    <a:pt x="55453" y="6100"/>
                  </a:cubicBezTo>
                  <a:cubicBezTo>
                    <a:pt x="55206" y="6192"/>
                    <a:pt x="55021" y="6346"/>
                    <a:pt x="54775" y="6470"/>
                  </a:cubicBezTo>
                  <a:cubicBezTo>
                    <a:pt x="54313" y="6747"/>
                    <a:pt x="53912" y="7117"/>
                    <a:pt x="53543" y="7548"/>
                  </a:cubicBezTo>
                  <a:cubicBezTo>
                    <a:pt x="53481" y="7640"/>
                    <a:pt x="53419" y="7733"/>
                    <a:pt x="53296" y="7794"/>
                  </a:cubicBezTo>
                  <a:cubicBezTo>
                    <a:pt x="52896" y="7948"/>
                    <a:pt x="52618" y="8256"/>
                    <a:pt x="52434" y="8626"/>
                  </a:cubicBezTo>
                  <a:cubicBezTo>
                    <a:pt x="52310" y="8811"/>
                    <a:pt x="52187" y="8873"/>
                    <a:pt x="51971" y="8934"/>
                  </a:cubicBezTo>
                  <a:cubicBezTo>
                    <a:pt x="51448" y="9057"/>
                    <a:pt x="50893" y="9211"/>
                    <a:pt x="50370" y="9366"/>
                  </a:cubicBezTo>
                  <a:cubicBezTo>
                    <a:pt x="50277" y="9396"/>
                    <a:pt x="50215" y="9396"/>
                    <a:pt x="50154" y="9396"/>
                  </a:cubicBezTo>
                  <a:cubicBezTo>
                    <a:pt x="50061" y="9396"/>
                    <a:pt x="49969" y="9396"/>
                    <a:pt x="49877" y="9335"/>
                  </a:cubicBezTo>
                  <a:cubicBezTo>
                    <a:pt x="49630" y="9211"/>
                    <a:pt x="49322" y="9119"/>
                    <a:pt x="49045" y="9057"/>
                  </a:cubicBezTo>
                  <a:cubicBezTo>
                    <a:pt x="48952" y="9057"/>
                    <a:pt x="48922" y="8996"/>
                    <a:pt x="48952" y="8934"/>
                  </a:cubicBezTo>
                  <a:cubicBezTo>
                    <a:pt x="48983" y="8780"/>
                    <a:pt x="49014" y="8626"/>
                    <a:pt x="49076" y="8503"/>
                  </a:cubicBezTo>
                  <a:cubicBezTo>
                    <a:pt x="49199" y="8010"/>
                    <a:pt x="49353" y="7517"/>
                    <a:pt x="49415" y="6993"/>
                  </a:cubicBezTo>
                  <a:cubicBezTo>
                    <a:pt x="49445" y="6778"/>
                    <a:pt x="49569" y="6562"/>
                    <a:pt x="49692" y="6377"/>
                  </a:cubicBezTo>
                  <a:cubicBezTo>
                    <a:pt x="50277" y="5669"/>
                    <a:pt x="50862" y="4929"/>
                    <a:pt x="51479" y="4252"/>
                  </a:cubicBezTo>
                  <a:cubicBezTo>
                    <a:pt x="51787" y="3943"/>
                    <a:pt x="52095" y="3666"/>
                    <a:pt x="52464" y="3451"/>
                  </a:cubicBezTo>
                  <a:cubicBezTo>
                    <a:pt x="52711" y="3266"/>
                    <a:pt x="53019" y="3142"/>
                    <a:pt x="53358" y="3112"/>
                  </a:cubicBezTo>
                  <a:close/>
                  <a:moveTo>
                    <a:pt x="39495" y="10043"/>
                  </a:moveTo>
                  <a:cubicBezTo>
                    <a:pt x="39556" y="10043"/>
                    <a:pt x="39587" y="10074"/>
                    <a:pt x="39587" y="10136"/>
                  </a:cubicBezTo>
                  <a:cubicBezTo>
                    <a:pt x="39587" y="10290"/>
                    <a:pt x="39556" y="10351"/>
                    <a:pt x="39433" y="10382"/>
                  </a:cubicBezTo>
                  <a:lnTo>
                    <a:pt x="39310" y="10382"/>
                  </a:lnTo>
                  <a:cubicBezTo>
                    <a:pt x="39187" y="10382"/>
                    <a:pt x="39156" y="10351"/>
                    <a:pt x="39156" y="10259"/>
                  </a:cubicBezTo>
                  <a:cubicBezTo>
                    <a:pt x="39156" y="10136"/>
                    <a:pt x="39156" y="10074"/>
                    <a:pt x="39279" y="10074"/>
                  </a:cubicBezTo>
                  <a:lnTo>
                    <a:pt x="39371" y="10043"/>
                  </a:lnTo>
                  <a:close/>
                  <a:moveTo>
                    <a:pt x="54005" y="9335"/>
                  </a:moveTo>
                  <a:cubicBezTo>
                    <a:pt x="54683" y="9396"/>
                    <a:pt x="55237" y="9643"/>
                    <a:pt x="55638" y="10228"/>
                  </a:cubicBezTo>
                  <a:cubicBezTo>
                    <a:pt x="55668" y="10290"/>
                    <a:pt x="55699" y="10382"/>
                    <a:pt x="55668" y="10444"/>
                  </a:cubicBezTo>
                  <a:cubicBezTo>
                    <a:pt x="55453" y="10906"/>
                    <a:pt x="55237" y="11368"/>
                    <a:pt x="55021" y="11830"/>
                  </a:cubicBezTo>
                  <a:cubicBezTo>
                    <a:pt x="54837" y="11676"/>
                    <a:pt x="54683" y="11522"/>
                    <a:pt x="54467" y="11368"/>
                  </a:cubicBezTo>
                  <a:cubicBezTo>
                    <a:pt x="54282" y="11245"/>
                    <a:pt x="54036" y="11152"/>
                    <a:pt x="53820" y="11060"/>
                  </a:cubicBezTo>
                  <a:cubicBezTo>
                    <a:pt x="53635" y="10937"/>
                    <a:pt x="53389" y="10967"/>
                    <a:pt x="53173" y="10813"/>
                  </a:cubicBezTo>
                  <a:cubicBezTo>
                    <a:pt x="53389" y="10351"/>
                    <a:pt x="53635" y="9889"/>
                    <a:pt x="53851" y="9427"/>
                  </a:cubicBezTo>
                  <a:cubicBezTo>
                    <a:pt x="53882" y="9366"/>
                    <a:pt x="53912" y="9335"/>
                    <a:pt x="53974" y="9335"/>
                  </a:cubicBezTo>
                  <a:close/>
                  <a:moveTo>
                    <a:pt x="48336" y="11614"/>
                  </a:moveTo>
                  <a:cubicBezTo>
                    <a:pt x="48429" y="11614"/>
                    <a:pt x="48490" y="11676"/>
                    <a:pt x="48490" y="11768"/>
                  </a:cubicBezTo>
                  <a:cubicBezTo>
                    <a:pt x="48459" y="12231"/>
                    <a:pt x="48305" y="12662"/>
                    <a:pt x="48028" y="13062"/>
                  </a:cubicBezTo>
                  <a:cubicBezTo>
                    <a:pt x="47813" y="12878"/>
                    <a:pt x="47689" y="12631"/>
                    <a:pt x="47535" y="12415"/>
                  </a:cubicBezTo>
                  <a:cubicBezTo>
                    <a:pt x="47474" y="12354"/>
                    <a:pt x="47443" y="12292"/>
                    <a:pt x="47474" y="12200"/>
                  </a:cubicBezTo>
                  <a:cubicBezTo>
                    <a:pt x="47504" y="12046"/>
                    <a:pt x="47535" y="11861"/>
                    <a:pt x="47566" y="11707"/>
                  </a:cubicBezTo>
                  <a:cubicBezTo>
                    <a:pt x="47751" y="11645"/>
                    <a:pt x="47967" y="11614"/>
                    <a:pt x="48182" y="11614"/>
                  </a:cubicBezTo>
                  <a:close/>
                  <a:moveTo>
                    <a:pt x="47381" y="12539"/>
                  </a:moveTo>
                  <a:lnTo>
                    <a:pt x="47381" y="12539"/>
                  </a:lnTo>
                  <a:cubicBezTo>
                    <a:pt x="47412" y="12816"/>
                    <a:pt x="47320" y="13155"/>
                    <a:pt x="47135" y="13432"/>
                  </a:cubicBezTo>
                  <a:cubicBezTo>
                    <a:pt x="47135" y="13432"/>
                    <a:pt x="47104" y="13463"/>
                    <a:pt x="47104" y="13463"/>
                  </a:cubicBezTo>
                  <a:cubicBezTo>
                    <a:pt x="47104" y="13463"/>
                    <a:pt x="47104" y="13432"/>
                    <a:pt x="47135" y="13432"/>
                  </a:cubicBezTo>
                  <a:cubicBezTo>
                    <a:pt x="47196" y="13216"/>
                    <a:pt x="47258" y="12970"/>
                    <a:pt x="47320" y="12754"/>
                  </a:cubicBezTo>
                  <a:cubicBezTo>
                    <a:pt x="47350" y="12662"/>
                    <a:pt x="47320" y="12600"/>
                    <a:pt x="47381" y="12539"/>
                  </a:cubicBezTo>
                  <a:close/>
                  <a:moveTo>
                    <a:pt x="52834" y="10998"/>
                  </a:moveTo>
                  <a:cubicBezTo>
                    <a:pt x="53358" y="10998"/>
                    <a:pt x="53851" y="11183"/>
                    <a:pt x="54313" y="11430"/>
                  </a:cubicBezTo>
                  <a:cubicBezTo>
                    <a:pt x="54713" y="11676"/>
                    <a:pt x="55021" y="11953"/>
                    <a:pt x="55268" y="12354"/>
                  </a:cubicBezTo>
                  <a:cubicBezTo>
                    <a:pt x="55329" y="12415"/>
                    <a:pt x="55329" y="12508"/>
                    <a:pt x="55299" y="12600"/>
                  </a:cubicBezTo>
                  <a:cubicBezTo>
                    <a:pt x="55175" y="12878"/>
                    <a:pt x="55052" y="13155"/>
                    <a:pt x="54929" y="13463"/>
                  </a:cubicBezTo>
                  <a:cubicBezTo>
                    <a:pt x="54251" y="12508"/>
                    <a:pt x="53327" y="12046"/>
                    <a:pt x="52187" y="11922"/>
                  </a:cubicBezTo>
                  <a:cubicBezTo>
                    <a:pt x="52310" y="11645"/>
                    <a:pt x="52464" y="11399"/>
                    <a:pt x="52557" y="11152"/>
                  </a:cubicBezTo>
                  <a:cubicBezTo>
                    <a:pt x="52618" y="11029"/>
                    <a:pt x="52680" y="10998"/>
                    <a:pt x="52803" y="10998"/>
                  </a:cubicBezTo>
                  <a:close/>
                  <a:moveTo>
                    <a:pt x="47104" y="13463"/>
                  </a:moveTo>
                  <a:cubicBezTo>
                    <a:pt x="47104" y="13524"/>
                    <a:pt x="47135" y="13586"/>
                    <a:pt x="47042" y="13617"/>
                  </a:cubicBezTo>
                  <a:cubicBezTo>
                    <a:pt x="47042" y="13555"/>
                    <a:pt x="47042" y="13494"/>
                    <a:pt x="47104" y="13463"/>
                  </a:cubicBezTo>
                  <a:close/>
                  <a:moveTo>
                    <a:pt x="47042" y="13617"/>
                  </a:moveTo>
                  <a:cubicBezTo>
                    <a:pt x="47042" y="13678"/>
                    <a:pt x="47042" y="13740"/>
                    <a:pt x="46950" y="13771"/>
                  </a:cubicBezTo>
                  <a:cubicBezTo>
                    <a:pt x="46950" y="13709"/>
                    <a:pt x="46981" y="13648"/>
                    <a:pt x="47042" y="13617"/>
                  </a:cubicBezTo>
                  <a:close/>
                  <a:moveTo>
                    <a:pt x="46950" y="13771"/>
                  </a:moveTo>
                  <a:cubicBezTo>
                    <a:pt x="46950" y="13863"/>
                    <a:pt x="46981" y="13956"/>
                    <a:pt x="46888" y="13987"/>
                  </a:cubicBezTo>
                  <a:cubicBezTo>
                    <a:pt x="46888" y="13925"/>
                    <a:pt x="46888" y="13833"/>
                    <a:pt x="46950" y="13771"/>
                  </a:cubicBezTo>
                  <a:close/>
                  <a:moveTo>
                    <a:pt x="46888" y="14017"/>
                  </a:moveTo>
                  <a:cubicBezTo>
                    <a:pt x="46888" y="14048"/>
                    <a:pt x="46888" y="14110"/>
                    <a:pt x="46796" y="14141"/>
                  </a:cubicBezTo>
                  <a:cubicBezTo>
                    <a:pt x="46827" y="14079"/>
                    <a:pt x="46796" y="14017"/>
                    <a:pt x="46888" y="14017"/>
                  </a:cubicBezTo>
                  <a:close/>
                  <a:moveTo>
                    <a:pt x="46796" y="14171"/>
                  </a:moveTo>
                  <a:cubicBezTo>
                    <a:pt x="46796" y="14202"/>
                    <a:pt x="46796" y="14264"/>
                    <a:pt x="46734" y="14295"/>
                  </a:cubicBezTo>
                  <a:cubicBezTo>
                    <a:pt x="46734" y="14264"/>
                    <a:pt x="46734" y="14202"/>
                    <a:pt x="46796" y="14171"/>
                  </a:cubicBezTo>
                  <a:close/>
                  <a:moveTo>
                    <a:pt x="46734" y="14325"/>
                  </a:moveTo>
                  <a:cubicBezTo>
                    <a:pt x="46734" y="14387"/>
                    <a:pt x="46704" y="14418"/>
                    <a:pt x="46673" y="14449"/>
                  </a:cubicBezTo>
                  <a:cubicBezTo>
                    <a:pt x="46673" y="14449"/>
                    <a:pt x="46673" y="14479"/>
                    <a:pt x="46673" y="14479"/>
                  </a:cubicBezTo>
                  <a:lnTo>
                    <a:pt x="46642" y="14479"/>
                  </a:lnTo>
                  <a:cubicBezTo>
                    <a:pt x="46642" y="14510"/>
                    <a:pt x="46611" y="14541"/>
                    <a:pt x="46580" y="14541"/>
                  </a:cubicBezTo>
                  <a:cubicBezTo>
                    <a:pt x="46580" y="14510"/>
                    <a:pt x="46611" y="14479"/>
                    <a:pt x="46642" y="14479"/>
                  </a:cubicBezTo>
                  <a:cubicBezTo>
                    <a:pt x="46642" y="14479"/>
                    <a:pt x="46642" y="14479"/>
                    <a:pt x="46642" y="14449"/>
                  </a:cubicBezTo>
                  <a:lnTo>
                    <a:pt x="46673" y="14449"/>
                  </a:lnTo>
                  <a:cubicBezTo>
                    <a:pt x="46673" y="14387"/>
                    <a:pt x="46673" y="14356"/>
                    <a:pt x="46734" y="14325"/>
                  </a:cubicBezTo>
                  <a:close/>
                  <a:moveTo>
                    <a:pt x="46580" y="14541"/>
                  </a:moveTo>
                  <a:lnTo>
                    <a:pt x="46580" y="14541"/>
                  </a:lnTo>
                  <a:cubicBezTo>
                    <a:pt x="46549" y="14603"/>
                    <a:pt x="46549" y="14664"/>
                    <a:pt x="46519" y="14695"/>
                  </a:cubicBezTo>
                  <a:cubicBezTo>
                    <a:pt x="46519" y="14634"/>
                    <a:pt x="46519" y="14572"/>
                    <a:pt x="46580" y="14541"/>
                  </a:cubicBezTo>
                  <a:close/>
                  <a:moveTo>
                    <a:pt x="46488" y="14695"/>
                  </a:moveTo>
                  <a:cubicBezTo>
                    <a:pt x="46488" y="14726"/>
                    <a:pt x="46457" y="14757"/>
                    <a:pt x="46426" y="14757"/>
                  </a:cubicBezTo>
                  <a:lnTo>
                    <a:pt x="46426" y="14788"/>
                  </a:lnTo>
                  <a:lnTo>
                    <a:pt x="46395" y="14849"/>
                  </a:lnTo>
                  <a:lnTo>
                    <a:pt x="46426" y="14757"/>
                  </a:lnTo>
                  <a:lnTo>
                    <a:pt x="46488" y="14695"/>
                  </a:lnTo>
                  <a:close/>
                  <a:moveTo>
                    <a:pt x="48798" y="11368"/>
                  </a:moveTo>
                  <a:lnTo>
                    <a:pt x="48860" y="11399"/>
                  </a:lnTo>
                  <a:cubicBezTo>
                    <a:pt x="48922" y="11584"/>
                    <a:pt x="49014" y="11707"/>
                    <a:pt x="49168" y="11799"/>
                  </a:cubicBezTo>
                  <a:cubicBezTo>
                    <a:pt x="49384" y="11922"/>
                    <a:pt x="49569" y="12077"/>
                    <a:pt x="49753" y="12169"/>
                  </a:cubicBezTo>
                  <a:cubicBezTo>
                    <a:pt x="49907" y="12261"/>
                    <a:pt x="49938" y="12385"/>
                    <a:pt x="49969" y="12539"/>
                  </a:cubicBezTo>
                  <a:cubicBezTo>
                    <a:pt x="50000" y="12939"/>
                    <a:pt x="49969" y="13309"/>
                    <a:pt x="49877" y="13709"/>
                  </a:cubicBezTo>
                  <a:cubicBezTo>
                    <a:pt x="49753" y="14079"/>
                    <a:pt x="49630" y="14449"/>
                    <a:pt x="49507" y="14849"/>
                  </a:cubicBezTo>
                  <a:cubicBezTo>
                    <a:pt x="49476" y="14911"/>
                    <a:pt x="49445" y="15003"/>
                    <a:pt x="49353" y="15065"/>
                  </a:cubicBezTo>
                  <a:cubicBezTo>
                    <a:pt x="49014" y="14880"/>
                    <a:pt x="48675" y="14664"/>
                    <a:pt x="48367" y="14418"/>
                  </a:cubicBezTo>
                  <a:cubicBezTo>
                    <a:pt x="48090" y="14171"/>
                    <a:pt x="48059" y="13863"/>
                    <a:pt x="48121" y="13555"/>
                  </a:cubicBezTo>
                  <a:cubicBezTo>
                    <a:pt x="48151" y="13432"/>
                    <a:pt x="48213" y="13340"/>
                    <a:pt x="48244" y="13216"/>
                  </a:cubicBezTo>
                  <a:cubicBezTo>
                    <a:pt x="48244" y="13186"/>
                    <a:pt x="48244" y="13155"/>
                    <a:pt x="48305" y="13124"/>
                  </a:cubicBezTo>
                  <a:lnTo>
                    <a:pt x="48336" y="13062"/>
                  </a:lnTo>
                  <a:cubicBezTo>
                    <a:pt x="48336" y="13032"/>
                    <a:pt x="48336" y="13001"/>
                    <a:pt x="48367" y="12970"/>
                  </a:cubicBezTo>
                  <a:lnTo>
                    <a:pt x="48398" y="12908"/>
                  </a:lnTo>
                  <a:cubicBezTo>
                    <a:pt x="48398" y="12878"/>
                    <a:pt x="48398" y="12847"/>
                    <a:pt x="48459" y="12816"/>
                  </a:cubicBezTo>
                  <a:lnTo>
                    <a:pt x="48521" y="12693"/>
                  </a:lnTo>
                  <a:cubicBezTo>
                    <a:pt x="48490" y="12662"/>
                    <a:pt x="48521" y="12631"/>
                    <a:pt x="48552" y="12600"/>
                  </a:cubicBezTo>
                  <a:cubicBezTo>
                    <a:pt x="48583" y="12539"/>
                    <a:pt x="48614" y="12446"/>
                    <a:pt x="48644" y="12385"/>
                  </a:cubicBezTo>
                  <a:cubicBezTo>
                    <a:pt x="48644" y="12323"/>
                    <a:pt x="48644" y="12292"/>
                    <a:pt x="48675" y="12292"/>
                  </a:cubicBezTo>
                  <a:cubicBezTo>
                    <a:pt x="48737" y="11984"/>
                    <a:pt x="48829" y="11676"/>
                    <a:pt x="48798" y="11368"/>
                  </a:cubicBezTo>
                  <a:close/>
                  <a:moveTo>
                    <a:pt x="45594" y="8626"/>
                  </a:moveTo>
                  <a:cubicBezTo>
                    <a:pt x="45748" y="8719"/>
                    <a:pt x="45933" y="8780"/>
                    <a:pt x="46057" y="8903"/>
                  </a:cubicBezTo>
                  <a:cubicBezTo>
                    <a:pt x="46241" y="9057"/>
                    <a:pt x="46395" y="9211"/>
                    <a:pt x="46580" y="9366"/>
                  </a:cubicBezTo>
                  <a:cubicBezTo>
                    <a:pt x="46981" y="9704"/>
                    <a:pt x="47196" y="10136"/>
                    <a:pt x="47320" y="10629"/>
                  </a:cubicBezTo>
                  <a:cubicBezTo>
                    <a:pt x="47381" y="10844"/>
                    <a:pt x="47320" y="11060"/>
                    <a:pt x="47350" y="11276"/>
                  </a:cubicBezTo>
                  <a:cubicBezTo>
                    <a:pt x="47412" y="11861"/>
                    <a:pt x="47227" y="12415"/>
                    <a:pt x="47042" y="12970"/>
                  </a:cubicBezTo>
                  <a:cubicBezTo>
                    <a:pt x="46858" y="13463"/>
                    <a:pt x="46611" y="13925"/>
                    <a:pt x="46087" y="14171"/>
                  </a:cubicBezTo>
                  <a:lnTo>
                    <a:pt x="45964" y="14264"/>
                  </a:lnTo>
                  <a:cubicBezTo>
                    <a:pt x="45410" y="14788"/>
                    <a:pt x="44793" y="15157"/>
                    <a:pt x="44208" y="15619"/>
                  </a:cubicBezTo>
                  <a:cubicBezTo>
                    <a:pt x="44054" y="15743"/>
                    <a:pt x="43900" y="15835"/>
                    <a:pt x="43715" y="15866"/>
                  </a:cubicBezTo>
                  <a:lnTo>
                    <a:pt x="43684" y="15866"/>
                  </a:lnTo>
                  <a:cubicBezTo>
                    <a:pt x="43592" y="15866"/>
                    <a:pt x="43530" y="15804"/>
                    <a:pt x="43561" y="15681"/>
                  </a:cubicBezTo>
                  <a:cubicBezTo>
                    <a:pt x="43592" y="15619"/>
                    <a:pt x="43623" y="15527"/>
                    <a:pt x="43684" y="15465"/>
                  </a:cubicBezTo>
                  <a:cubicBezTo>
                    <a:pt x="43900" y="15188"/>
                    <a:pt x="44054" y="14911"/>
                    <a:pt x="44177" y="14572"/>
                  </a:cubicBezTo>
                  <a:cubicBezTo>
                    <a:pt x="44578" y="13678"/>
                    <a:pt x="45009" y="12816"/>
                    <a:pt x="45225" y="11861"/>
                  </a:cubicBezTo>
                  <a:cubicBezTo>
                    <a:pt x="45348" y="11306"/>
                    <a:pt x="45440" y="10721"/>
                    <a:pt x="45440" y="10136"/>
                  </a:cubicBezTo>
                  <a:cubicBezTo>
                    <a:pt x="45440" y="9951"/>
                    <a:pt x="45440" y="9766"/>
                    <a:pt x="45440" y="9581"/>
                  </a:cubicBezTo>
                  <a:cubicBezTo>
                    <a:pt x="45471" y="9366"/>
                    <a:pt x="45410" y="9181"/>
                    <a:pt x="45317" y="8996"/>
                  </a:cubicBezTo>
                  <a:cubicBezTo>
                    <a:pt x="45286" y="8934"/>
                    <a:pt x="45256" y="8873"/>
                    <a:pt x="45225" y="8811"/>
                  </a:cubicBezTo>
                  <a:cubicBezTo>
                    <a:pt x="45194" y="8749"/>
                    <a:pt x="45225" y="8719"/>
                    <a:pt x="45256" y="8688"/>
                  </a:cubicBezTo>
                  <a:cubicBezTo>
                    <a:pt x="45317" y="8626"/>
                    <a:pt x="45410" y="8626"/>
                    <a:pt x="45471" y="8626"/>
                  </a:cubicBezTo>
                  <a:close/>
                  <a:moveTo>
                    <a:pt x="38078" y="0"/>
                  </a:moveTo>
                  <a:cubicBezTo>
                    <a:pt x="37800" y="0"/>
                    <a:pt x="37523" y="62"/>
                    <a:pt x="37246" y="123"/>
                  </a:cubicBezTo>
                  <a:cubicBezTo>
                    <a:pt x="36075" y="462"/>
                    <a:pt x="35212" y="1171"/>
                    <a:pt x="34627" y="2218"/>
                  </a:cubicBezTo>
                  <a:cubicBezTo>
                    <a:pt x="34442" y="2496"/>
                    <a:pt x="34350" y="2804"/>
                    <a:pt x="34288" y="3112"/>
                  </a:cubicBezTo>
                  <a:cubicBezTo>
                    <a:pt x="34196" y="3759"/>
                    <a:pt x="34381" y="4282"/>
                    <a:pt x="34843" y="4714"/>
                  </a:cubicBezTo>
                  <a:cubicBezTo>
                    <a:pt x="35058" y="4929"/>
                    <a:pt x="35305" y="5053"/>
                    <a:pt x="35613" y="5145"/>
                  </a:cubicBezTo>
                  <a:cubicBezTo>
                    <a:pt x="35829" y="5207"/>
                    <a:pt x="36075" y="5237"/>
                    <a:pt x="36291" y="5237"/>
                  </a:cubicBezTo>
                  <a:cubicBezTo>
                    <a:pt x="36599" y="5237"/>
                    <a:pt x="36907" y="5207"/>
                    <a:pt x="37215" y="5083"/>
                  </a:cubicBezTo>
                  <a:cubicBezTo>
                    <a:pt x="37461" y="5022"/>
                    <a:pt x="37677" y="4868"/>
                    <a:pt x="37924" y="4837"/>
                  </a:cubicBezTo>
                  <a:lnTo>
                    <a:pt x="38047" y="4837"/>
                  </a:lnTo>
                  <a:cubicBezTo>
                    <a:pt x="38232" y="4837"/>
                    <a:pt x="38447" y="4898"/>
                    <a:pt x="38663" y="4929"/>
                  </a:cubicBezTo>
                  <a:cubicBezTo>
                    <a:pt x="39217" y="4991"/>
                    <a:pt x="39741" y="5053"/>
                    <a:pt x="40265" y="5114"/>
                  </a:cubicBezTo>
                  <a:cubicBezTo>
                    <a:pt x="40850" y="5176"/>
                    <a:pt x="41435" y="5237"/>
                    <a:pt x="41990" y="5299"/>
                  </a:cubicBezTo>
                  <a:cubicBezTo>
                    <a:pt x="42421" y="5361"/>
                    <a:pt x="42853" y="5391"/>
                    <a:pt x="43284" y="5453"/>
                  </a:cubicBezTo>
                  <a:cubicBezTo>
                    <a:pt x="43438" y="5484"/>
                    <a:pt x="43561" y="5545"/>
                    <a:pt x="43654" y="5638"/>
                  </a:cubicBezTo>
                  <a:cubicBezTo>
                    <a:pt x="43869" y="5884"/>
                    <a:pt x="43869" y="6192"/>
                    <a:pt x="43623" y="6439"/>
                  </a:cubicBezTo>
                  <a:cubicBezTo>
                    <a:pt x="43376" y="6654"/>
                    <a:pt x="43130" y="6901"/>
                    <a:pt x="42883" y="7147"/>
                  </a:cubicBezTo>
                  <a:cubicBezTo>
                    <a:pt x="42791" y="7240"/>
                    <a:pt x="42668" y="7332"/>
                    <a:pt x="42606" y="7486"/>
                  </a:cubicBezTo>
                  <a:cubicBezTo>
                    <a:pt x="42606" y="7517"/>
                    <a:pt x="42575" y="7579"/>
                    <a:pt x="42606" y="7609"/>
                  </a:cubicBezTo>
                  <a:cubicBezTo>
                    <a:pt x="42668" y="7702"/>
                    <a:pt x="42637" y="7764"/>
                    <a:pt x="42545" y="7825"/>
                  </a:cubicBezTo>
                  <a:cubicBezTo>
                    <a:pt x="42421" y="7918"/>
                    <a:pt x="42267" y="8010"/>
                    <a:pt x="42206" y="8133"/>
                  </a:cubicBezTo>
                  <a:cubicBezTo>
                    <a:pt x="42175" y="8318"/>
                    <a:pt x="42052" y="8349"/>
                    <a:pt x="41928" y="8410"/>
                  </a:cubicBezTo>
                  <a:cubicBezTo>
                    <a:pt x="41836" y="8441"/>
                    <a:pt x="41744" y="8503"/>
                    <a:pt x="41651" y="8565"/>
                  </a:cubicBezTo>
                  <a:cubicBezTo>
                    <a:pt x="41158" y="8842"/>
                    <a:pt x="40696" y="9181"/>
                    <a:pt x="40296" y="9581"/>
                  </a:cubicBezTo>
                  <a:cubicBezTo>
                    <a:pt x="40142" y="9735"/>
                    <a:pt x="39926" y="9828"/>
                    <a:pt x="39680" y="9858"/>
                  </a:cubicBezTo>
                  <a:cubicBezTo>
                    <a:pt x="39525" y="9858"/>
                    <a:pt x="39341" y="9889"/>
                    <a:pt x="39156" y="9920"/>
                  </a:cubicBezTo>
                  <a:cubicBezTo>
                    <a:pt x="39063" y="9920"/>
                    <a:pt x="39002" y="9982"/>
                    <a:pt x="38971" y="10043"/>
                  </a:cubicBezTo>
                  <a:cubicBezTo>
                    <a:pt x="38909" y="10197"/>
                    <a:pt x="38940" y="10321"/>
                    <a:pt x="38971" y="10475"/>
                  </a:cubicBezTo>
                  <a:cubicBezTo>
                    <a:pt x="38971" y="10567"/>
                    <a:pt x="39063" y="10598"/>
                    <a:pt x="39156" y="10629"/>
                  </a:cubicBezTo>
                  <a:cubicBezTo>
                    <a:pt x="39217" y="10659"/>
                    <a:pt x="39248" y="10690"/>
                    <a:pt x="39217" y="10752"/>
                  </a:cubicBezTo>
                  <a:cubicBezTo>
                    <a:pt x="39156" y="10844"/>
                    <a:pt x="39063" y="10967"/>
                    <a:pt x="39002" y="11060"/>
                  </a:cubicBezTo>
                  <a:cubicBezTo>
                    <a:pt x="38694" y="11491"/>
                    <a:pt x="38447" y="11953"/>
                    <a:pt x="38232" y="12446"/>
                  </a:cubicBezTo>
                  <a:cubicBezTo>
                    <a:pt x="38016" y="12878"/>
                    <a:pt x="37893" y="13340"/>
                    <a:pt x="37769" y="13833"/>
                  </a:cubicBezTo>
                  <a:cubicBezTo>
                    <a:pt x="37708" y="14141"/>
                    <a:pt x="37646" y="14479"/>
                    <a:pt x="37677" y="14818"/>
                  </a:cubicBezTo>
                  <a:cubicBezTo>
                    <a:pt x="37677" y="15280"/>
                    <a:pt x="37708" y="15743"/>
                    <a:pt x="37924" y="16143"/>
                  </a:cubicBezTo>
                  <a:cubicBezTo>
                    <a:pt x="38016" y="16297"/>
                    <a:pt x="38047" y="16482"/>
                    <a:pt x="38170" y="16636"/>
                  </a:cubicBezTo>
                  <a:cubicBezTo>
                    <a:pt x="38355" y="16852"/>
                    <a:pt x="38540" y="17067"/>
                    <a:pt x="38724" y="17283"/>
                  </a:cubicBezTo>
                  <a:cubicBezTo>
                    <a:pt x="38848" y="17406"/>
                    <a:pt x="38848" y="17406"/>
                    <a:pt x="38755" y="17529"/>
                  </a:cubicBezTo>
                  <a:cubicBezTo>
                    <a:pt x="38724" y="17622"/>
                    <a:pt x="38663" y="17714"/>
                    <a:pt x="38632" y="17776"/>
                  </a:cubicBezTo>
                  <a:lnTo>
                    <a:pt x="50031" y="17776"/>
                  </a:lnTo>
                  <a:cubicBezTo>
                    <a:pt x="49969" y="17776"/>
                    <a:pt x="49907" y="17776"/>
                    <a:pt x="49846" y="17745"/>
                  </a:cubicBezTo>
                  <a:cubicBezTo>
                    <a:pt x="49784" y="17653"/>
                    <a:pt x="49877" y="17591"/>
                    <a:pt x="49877" y="17529"/>
                  </a:cubicBezTo>
                  <a:cubicBezTo>
                    <a:pt x="50647" y="15958"/>
                    <a:pt x="51417" y="14387"/>
                    <a:pt x="52187" y="12816"/>
                  </a:cubicBezTo>
                  <a:cubicBezTo>
                    <a:pt x="52280" y="12662"/>
                    <a:pt x="52280" y="12600"/>
                    <a:pt x="52403" y="12600"/>
                  </a:cubicBezTo>
                  <a:cubicBezTo>
                    <a:pt x="52434" y="12600"/>
                    <a:pt x="52495" y="12600"/>
                    <a:pt x="52557" y="12631"/>
                  </a:cubicBezTo>
                  <a:cubicBezTo>
                    <a:pt x="53204" y="12693"/>
                    <a:pt x="53727" y="12970"/>
                    <a:pt x="54128" y="13524"/>
                  </a:cubicBezTo>
                  <a:cubicBezTo>
                    <a:pt x="54190" y="13617"/>
                    <a:pt x="54190" y="13709"/>
                    <a:pt x="54128" y="13802"/>
                  </a:cubicBezTo>
                  <a:cubicBezTo>
                    <a:pt x="53851" y="14449"/>
                    <a:pt x="53573" y="15065"/>
                    <a:pt x="53296" y="15681"/>
                  </a:cubicBezTo>
                  <a:cubicBezTo>
                    <a:pt x="52957" y="16390"/>
                    <a:pt x="52649" y="17098"/>
                    <a:pt x="52341" y="17776"/>
                  </a:cubicBezTo>
                  <a:lnTo>
                    <a:pt x="53050" y="17776"/>
                  </a:lnTo>
                  <a:cubicBezTo>
                    <a:pt x="53081" y="17745"/>
                    <a:pt x="53081" y="17714"/>
                    <a:pt x="53111" y="17683"/>
                  </a:cubicBezTo>
                  <a:cubicBezTo>
                    <a:pt x="53204" y="17437"/>
                    <a:pt x="53327" y="17252"/>
                    <a:pt x="53543" y="17129"/>
                  </a:cubicBezTo>
                  <a:cubicBezTo>
                    <a:pt x="53789" y="17006"/>
                    <a:pt x="53974" y="16852"/>
                    <a:pt x="54220" y="16728"/>
                  </a:cubicBezTo>
                  <a:cubicBezTo>
                    <a:pt x="54436" y="16605"/>
                    <a:pt x="54652" y="16544"/>
                    <a:pt x="54929" y="16544"/>
                  </a:cubicBezTo>
                  <a:lnTo>
                    <a:pt x="55175" y="16544"/>
                  </a:lnTo>
                  <a:cubicBezTo>
                    <a:pt x="54528" y="16913"/>
                    <a:pt x="53974" y="17345"/>
                    <a:pt x="53450" y="17776"/>
                  </a:cubicBezTo>
                  <a:lnTo>
                    <a:pt x="53851" y="17776"/>
                  </a:lnTo>
                  <a:cubicBezTo>
                    <a:pt x="54159" y="17529"/>
                    <a:pt x="54498" y="17283"/>
                    <a:pt x="54867" y="17067"/>
                  </a:cubicBezTo>
                  <a:cubicBezTo>
                    <a:pt x="55052" y="16944"/>
                    <a:pt x="55237" y="16852"/>
                    <a:pt x="55422" y="16667"/>
                  </a:cubicBezTo>
                  <a:cubicBezTo>
                    <a:pt x="55668" y="16821"/>
                    <a:pt x="55915" y="16975"/>
                    <a:pt x="56192" y="17129"/>
                  </a:cubicBezTo>
                  <a:cubicBezTo>
                    <a:pt x="55853" y="17345"/>
                    <a:pt x="55514" y="17560"/>
                    <a:pt x="55175" y="17776"/>
                  </a:cubicBezTo>
                  <a:lnTo>
                    <a:pt x="55668" y="17776"/>
                  </a:lnTo>
                  <a:cubicBezTo>
                    <a:pt x="55761" y="17714"/>
                    <a:pt x="55853" y="17653"/>
                    <a:pt x="55976" y="17591"/>
                  </a:cubicBezTo>
                  <a:cubicBezTo>
                    <a:pt x="56130" y="17468"/>
                    <a:pt x="56284" y="17406"/>
                    <a:pt x="56408" y="17221"/>
                  </a:cubicBezTo>
                  <a:cubicBezTo>
                    <a:pt x="56685" y="17406"/>
                    <a:pt x="56931" y="17560"/>
                    <a:pt x="57178" y="17714"/>
                  </a:cubicBezTo>
                  <a:cubicBezTo>
                    <a:pt x="57147" y="17745"/>
                    <a:pt x="57116" y="17776"/>
                    <a:pt x="57085" y="17776"/>
                  </a:cubicBezTo>
                  <a:lnTo>
                    <a:pt x="59519" y="17776"/>
                  </a:lnTo>
                  <a:cubicBezTo>
                    <a:pt x="58102" y="16975"/>
                    <a:pt x="56623" y="16205"/>
                    <a:pt x="55145" y="15496"/>
                  </a:cubicBezTo>
                  <a:cubicBezTo>
                    <a:pt x="55083" y="15465"/>
                    <a:pt x="55052" y="15465"/>
                    <a:pt x="54991" y="15435"/>
                  </a:cubicBezTo>
                  <a:cubicBezTo>
                    <a:pt x="55175" y="15034"/>
                    <a:pt x="55360" y="14634"/>
                    <a:pt x="55545" y="14233"/>
                  </a:cubicBezTo>
                  <a:cubicBezTo>
                    <a:pt x="56007" y="14479"/>
                    <a:pt x="56469" y="14695"/>
                    <a:pt x="56931" y="14942"/>
                  </a:cubicBezTo>
                  <a:cubicBezTo>
                    <a:pt x="57979" y="15496"/>
                    <a:pt x="59026" y="16051"/>
                    <a:pt x="60074" y="16667"/>
                  </a:cubicBezTo>
                  <a:lnTo>
                    <a:pt x="60074" y="16390"/>
                  </a:lnTo>
                  <a:cubicBezTo>
                    <a:pt x="59427" y="16020"/>
                    <a:pt x="58780" y="15650"/>
                    <a:pt x="58102" y="15280"/>
                  </a:cubicBezTo>
                  <a:cubicBezTo>
                    <a:pt x="58164" y="15250"/>
                    <a:pt x="58195" y="15250"/>
                    <a:pt x="58225" y="15250"/>
                  </a:cubicBezTo>
                  <a:lnTo>
                    <a:pt x="58318" y="15250"/>
                  </a:lnTo>
                  <a:cubicBezTo>
                    <a:pt x="58410" y="15250"/>
                    <a:pt x="58472" y="15250"/>
                    <a:pt x="58564" y="15280"/>
                  </a:cubicBezTo>
                  <a:cubicBezTo>
                    <a:pt x="59057" y="15404"/>
                    <a:pt x="59550" y="15496"/>
                    <a:pt x="60012" y="15743"/>
                  </a:cubicBezTo>
                  <a:cubicBezTo>
                    <a:pt x="60043" y="15743"/>
                    <a:pt x="60043" y="15743"/>
                    <a:pt x="60074" y="15773"/>
                  </a:cubicBezTo>
                  <a:lnTo>
                    <a:pt x="60074" y="14079"/>
                  </a:lnTo>
                  <a:cubicBezTo>
                    <a:pt x="59581" y="13956"/>
                    <a:pt x="59057" y="13863"/>
                    <a:pt x="58533" y="13833"/>
                  </a:cubicBezTo>
                  <a:cubicBezTo>
                    <a:pt x="58164" y="13802"/>
                    <a:pt x="57763" y="13771"/>
                    <a:pt x="57394" y="13771"/>
                  </a:cubicBezTo>
                  <a:cubicBezTo>
                    <a:pt x="57055" y="13771"/>
                    <a:pt x="56685" y="13802"/>
                    <a:pt x="56346" y="13833"/>
                  </a:cubicBezTo>
                  <a:cubicBezTo>
                    <a:pt x="56223" y="13833"/>
                    <a:pt x="56130" y="13833"/>
                    <a:pt x="56038" y="13863"/>
                  </a:cubicBezTo>
                  <a:cubicBezTo>
                    <a:pt x="55946" y="13863"/>
                    <a:pt x="55822" y="13894"/>
                    <a:pt x="55699" y="13894"/>
                  </a:cubicBezTo>
                  <a:cubicBezTo>
                    <a:pt x="55730" y="13648"/>
                    <a:pt x="55761" y="13401"/>
                    <a:pt x="55730" y="13155"/>
                  </a:cubicBezTo>
                  <a:cubicBezTo>
                    <a:pt x="55668" y="12816"/>
                    <a:pt x="55761" y="12600"/>
                    <a:pt x="56038" y="12385"/>
                  </a:cubicBezTo>
                  <a:cubicBezTo>
                    <a:pt x="56315" y="12231"/>
                    <a:pt x="56500" y="11984"/>
                    <a:pt x="56623" y="11707"/>
                  </a:cubicBezTo>
                  <a:cubicBezTo>
                    <a:pt x="56777" y="11368"/>
                    <a:pt x="56931" y="11029"/>
                    <a:pt x="57055" y="10690"/>
                  </a:cubicBezTo>
                  <a:cubicBezTo>
                    <a:pt x="57178" y="10444"/>
                    <a:pt x="57209" y="10136"/>
                    <a:pt x="57147" y="9828"/>
                  </a:cubicBezTo>
                  <a:cubicBezTo>
                    <a:pt x="57116" y="9612"/>
                    <a:pt x="57024" y="9396"/>
                    <a:pt x="56962" y="9181"/>
                  </a:cubicBezTo>
                  <a:cubicBezTo>
                    <a:pt x="57024" y="9150"/>
                    <a:pt x="57085" y="9119"/>
                    <a:pt x="57147" y="9088"/>
                  </a:cubicBezTo>
                  <a:cubicBezTo>
                    <a:pt x="58133" y="8780"/>
                    <a:pt x="59119" y="8410"/>
                    <a:pt x="60074" y="8041"/>
                  </a:cubicBezTo>
                  <a:lnTo>
                    <a:pt x="60074" y="7887"/>
                  </a:lnTo>
                  <a:cubicBezTo>
                    <a:pt x="59519" y="8102"/>
                    <a:pt x="58965" y="8287"/>
                    <a:pt x="58379" y="8503"/>
                  </a:cubicBezTo>
                  <a:cubicBezTo>
                    <a:pt x="57917" y="8657"/>
                    <a:pt x="57455" y="8811"/>
                    <a:pt x="56962" y="8965"/>
                  </a:cubicBezTo>
                  <a:cubicBezTo>
                    <a:pt x="56931" y="8996"/>
                    <a:pt x="56931" y="8996"/>
                    <a:pt x="56901" y="8996"/>
                  </a:cubicBezTo>
                  <a:cubicBezTo>
                    <a:pt x="56870" y="8996"/>
                    <a:pt x="56839" y="8996"/>
                    <a:pt x="56839" y="8965"/>
                  </a:cubicBezTo>
                  <a:lnTo>
                    <a:pt x="56808" y="8934"/>
                  </a:lnTo>
                  <a:lnTo>
                    <a:pt x="56808" y="8873"/>
                  </a:lnTo>
                  <a:cubicBezTo>
                    <a:pt x="56901" y="8842"/>
                    <a:pt x="56993" y="8811"/>
                    <a:pt x="57085" y="8780"/>
                  </a:cubicBezTo>
                  <a:cubicBezTo>
                    <a:pt x="57825" y="8503"/>
                    <a:pt x="58595" y="8256"/>
                    <a:pt x="59334" y="7979"/>
                  </a:cubicBezTo>
                  <a:cubicBezTo>
                    <a:pt x="59581" y="7887"/>
                    <a:pt x="59827" y="7794"/>
                    <a:pt x="60074" y="7702"/>
                  </a:cubicBezTo>
                  <a:lnTo>
                    <a:pt x="60074" y="7548"/>
                  </a:lnTo>
                  <a:cubicBezTo>
                    <a:pt x="59642" y="7702"/>
                    <a:pt x="59211" y="7856"/>
                    <a:pt x="58780" y="8010"/>
                  </a:cubicBezTo>
                  <a:cubicBezTo>
                    <a:pt x="58133" y="8256"/>
                    <a:pt x="57517" y="8472"/>
                    <a:pt x="56870" y="8688"/>
                  </a:cubicBezTo>
                  <a:cubicBezTo>
                    <a:pt x="56808" y="8688"/>
                    <a:pt x="56777" y="8719"/>
                    <a:pt x="56747" y="8719"/>
                  </a:cubicBezTo>
                  <a:cubicBezTo>
                    <a:pt x="56562" y="8719"/>
                    <a:pt x="56439" y="8595"/>
                    <a:pt x="56408" y="8410"/>
                  </a:cubicBezTo>
                  <a:cubicBezTo>
                    <a:pt x="56408" y="8349"/>
                    <a:pt x="56408" y="8287"/>
                    <a:pt x="56408" y="8226"/>
                  </a:cubicBezTo>
                  <a:cubicBezTo>
                    <a:pt x="56377" y="8102"/>
                    <a:pt x="56439" y="8041"/>
                    <a:pt x="56531" y="7979"/>
                  </a:cubicBezTo>
                  <a:cubicBezTo>
                    <a:pt x="56747" y="7825"/>
                    <a:pt x="56931" y="7640"/>
                    <a:pt x="57116" y="7425"/>
                  </a:cubicBezTo>
                  <a:cubicBezTo>
                    <a:pt x="57486" y="7055"/>
                    <a:pt x="57702" y="6593"/>
                    <a:pt x="57856" y="6100"/>
                  </a:cubicBezTo>
                  <a:cubicBezTo>
                    <a:pt x="57886" y="5884"/>
                    <a:pt x="57886" y="5669"/>
                    <a:pt x="57886" y="5453"/>
                  </a:cubicBezTo>
                  <a:cubicBezTo>
                    <a:pt x="57886" y="5207"/>
                    <a:pt x="57886" y="5207"/>
                    <a:pt x="58133" y="5145"/>
                  </a:cubicBezTo>
                  <a:cubicBezTo>
                    <a:pt x="58657" y="5022"/>
                    <a:pt x="59180" y="4868"/>
                    <a:pt x="59704" y="4744"/>
                  </a:cubicBezTo>
                  <a:cubicBezTo>
                    <a:pt x="59827" y="4714"/>
                    <a:pt x="59951" y="4683"/>
                    <a:pt x="60074" y="4652"/>
                  </a:cubicBezTo>
                  <a:lnTo>
                    <a:pt x="60074" y="3882"/>
                  </a:lnTo>
                  <a:cubicBezTo>
                    <a:pt x="59334" y="4067"/>
                    <a:pt x="58626" y="4282"/>
                    <a:pt x="57917" y="4498"/>
                  </a:cubicBezTo>
                  <a:cubicBezTo>
                    <a:pt x="57486" y="4621"/>
                    <a:pt x="57024" y="4683"/>
                    <a:pt x="56562" y="4683"/>
                  </a:cubicBezTo>
                  <a:lnTo>
                    <a:pt x="56192" y="4683"/>
                  </a:lnTo>
                  <a:cubicBezTo>
                    <a:pt x="56192" y="4375"/>
                    <a:pt x="56223" y="4097"/>
                    <a:pt x="56254" y="3820"/>
                  </a:cubicBezTo>
                  <a:cubicBezTo>
                    <a:pt x="56284" y="3605"/>
                    <a:pt x="56346" y="3574"/>
                    <a:pt x="56531" y="3543"/>
                  </a:cubicBezTo>
                  <a:cubicBezTo>
                    <a:pt x="57732" y="3389"/>
                    <a:pt x="58903" y="3050"/>
                    <a:pt x="60074" y="2773"/>
                  </a:cubicBezTo>
                  <a:lnTo>
                    <a:pt x="60074" y="2496"/>
                  </a:lnTo>
                  <a:cubicBezTo>
                    <a:pt x="59735" y="2557"/>
                    <a:pt x="59427" y="2650"/>
                    <a:pt x="59088" y="2711"/>
                  </a:cubicBezTo>
                  <a:cubicBezTo>
                    <a:pt x="58379" y="2896"/>
                    <a:pt x="57640" y="3081"/>
                    <a:pt x="56931" y="3266"/>
                  </a:cubicBezTo>
                  <a:cubicBezTo>
                    <a:pt x="56839" y="3266"/>
                    <a:pt x="56747" y="3296"/>
                    <a:pt x="56623" y="3296"/>
                  </a:cubicBezTo>
                  <a:cubicBezTo>
                    <a:pt x="56562" y="3296"/>
                    <a:pt x="56500" y="3235"/>
                    <a:pt x="56531" y="3142"/>
                  </a:cubicBezTo>
                  <a:cubicBezTo>
                    <a:pt x="56531" y="3112"/>
                    <a:pt x="56562" y="3081"/>
                    <a:pt x="56562" y="3050"/>
                  </a:cubicBezTo>
                  <a:lnTo>
                    <a:pt x="56531" y="3050"/>
                  </a:lnTo>
                  <a:lnTo>
                    <a:pt x="56500" y="2988"/>
                  </a:lnTo>
                  <a:lnTo>
                    <a:pt x="56500" y="2988"/>
                  </a:lnTo>
                  <a:cubicBezTo>
                    <a:pt x="56562" y="3019"/>
                    <a:pt x="56562" y="3019"/>
                    <a:pt x="56562" y="3050"/>
                  </a:cubicBezTo>
                  <a:cubicBezTo>
                    <a:pt x="56593" y="3050"/>
                    <a:pt x="56654" y="3019"/>
                    <a:pt x="56685" y="2988"/>
                  </a:cubicBezTo>
                  <a:cubicBezTo>
                    <a:pt x="57024" y="2680"/>
                    <a:pt x="57424" y="2526"/>
                    <a:pt x="57886" y="2434"/>
                  </a:cubicBezTo>
                  <a:cubicBezTo>
                    <a:pt x="58441" y="2341"/>
                    <a:pt x="59026" y="2280"/>
                    <a:pt x="59581" y="2249"/>
                  </a:cubicBezTo>
                  <a:cubicBezTo>
                    <a:pt x="59766" y="2218"/>
                    <a:pt x="59920" y="2218"/>
                    <a:pt x="60074" y="2187"/>
                  </a:cubicBezTo>
                  <a:lnTo>
                    <a:pt x="60074" y="1941"/>
                  </a:lnTo>
                  <a:cubicBezTo>
                    <a:pt x="59673" y="2003"/>
                    <a:pt x="59242" y="2033"/>
                    <a:pt x="58841" y="2095"/>
                  </a:cubicBezTo>
                  <a:cubicBezTo>
                    <a:pt x="58503" y="2126"/>
                    <a:pt x="58133" y="2187"/>
                    <a:pt x="57794" y="2249"/>
                  </a:cubicBezTo>
                  <a:cubicBezTo>
                    <a:pt x="57301" y="2372"/>
                    <a:pt x="56870" y="2557"/>
                    <a:pt x="56531" y="2927"/>
                  </a:cubicBezTo>
                  <a:lnTo>
                    <a:pt x="56500" y="2988"/>
                  </a:lnTo>
                  <a:lnTo>
                    <a:pt x="56439" y="3019"/>
                  </a:lnTo>
                  <a:cubicBezTo>
                    <a:pt x="56254" y="3327"/>
                    <a:pt x="56130" y="3635"/>
                    <a:pt x="56069" y="3974"/>
                  </a:cubicBezTo>
                  <a:cubicBezTo>
                    <a:pt x="56007" y="4652"/>
                    <a:pt x="56038" y="5361"/>
                    <a:pt x="56069" y="6038"/>
                  </a:cubicBezTo>
                  <a:cubicBezTo>
                    <a:pt x="56130" y="6778"/>
                    <a:pt x="56192" y="7486"/>
                    <a:pt x="56254" y="8226"/>
                  </a:cubicBezTo>
                  <a:cubicBezTo>
                    <a:pt x="56223" y="8256"/>
                    <a:pt x="56192" y="8256"/>
                    <a:pt x="56192" y="8256"/>
                  </a:cubicBezTo>
                  <a:cubicBezTo>
                    <a:pt x="56161" y="8256"/>
                    <a:pt x="56130" y="8256"/>
                    <a:pt x="56130" y="8226"/>
                  </a:cubicBezTo>
                  <a:lnTo>
                    <a:pt x="56038" y="8226"/>
                  </a:lnTo>
                  <a:cubicBezTo>
                    <a:pt x="56038" y="8256"/>
                    <a:pt x="56007" y="8256"/>
                    <a:pt x="56007" y="8256"/>
                  </a:cubicBezTo>
                  <a:cubicBezTo>
                    <a:pt x="56007" y="8287"/>
                    <a:pt x="56038" y="8318"/>
                    <a:pt x="56069" y="8349"/>
                  </a:cubicBezTo>
                  <a:cubicBezTo>
                    <a:pt x="56315" y="8534"/>
                    <a:pt x="56500" y="8749"/>
                    <a:pt x="56685" y="8996"/>
                  </a:cubicBezTo>
                  <a:cubicBezTo>
                    <a:pt x="56747" y="9119"/>
                    <a:pt x="56747" y="9211"/>
                    <a:pt x="56716" y="9335"/>
                  </a:cubicBezTo>
                  <a:cubicBezTo>
                    <a:pt x="56593" y="9581"/>
                    <a:pt x="56500" y="9828"/>
                    <a:pt x="56377" y="10074"/>
                  </a:cubicBezTo>
                  <a:cubicBezTo>
                    <a:pt x="56161" y="9797"/>
                    <a:pt x="55946" y="9550"/>
                    <a:pt x="55668" y="9335"/>
                  </a:cubicBezTo>
                  <a:cubicBezTo>
                    <a:pt x="55391" y="9119"/>
                    <a:pt x="55114" y="8965"/>
                    <a:pt x="54806" y="8842"/>
                  </a:cubicBezTo>
                  <a:cubicBezTo>
                    <a:pt x="54498" y="8719"/>
                    <a:pt x="54128" y="8719"/>
                    <a:pt x="53789" y="8595"/>
                  </a:cubicBezTo>
                  <a:cubicBezTo>
                    <a:pt x="53912" y="8380"/>
                    <a:pt x="54036" y="8164"/>
                    <a:pt x="54128" y="7918"/>
                  </a:cubicBezTo>
                  <a:cubicBezTo>
                    <a:pt x="54190" y="7794"/>
                    <a:pt x="54251" y="7733"/>
                    <a:pt x="54405" y="7733"/>
                  </a:cubicBezTo>
                  <a:cubicBezTo>
                    <a:pt x="54405" y="7733"/>
                    <a:pt x="54405" y="7733"/>
                    <a:pt x="54405" y="7764"/>
                  </a:cubicBezTo>
                  <a:cubicBezTo>
                    <a:pt x="54929" y="7764"/>
                    <a:pt x="55422" y="7918"/>
                    <a:pt x="55853" y="8195"/>
                  </a:cubicBezTo>
                  <a:cubicBezTo>
                    <a:pt x="55884" y="8226"/>
                    <a:pt x="55946" y="8256"/>
                    <a:pt x="55976" y="8256"/>
                  </a:cubicBezTo>
                  <a:lnTo>
                    <a:pt x="56007" y="8256"/>
                  </a:lnTo>
                  <a:cubicBezTo>
                    <a:pt x="56007" y="8256"/>
                    <a:pt x="56007" y="8226"/>
                    <a:pt x="56038" y="8226"/>
                  </a:cubicBezTo>
                  <a:cubicBezTo>
                    <a:pt x="56007" y="7640"/>
                    <a:pt x="55946" y="7055"/>
                    <a:pt x="55915" y="6470"/>
                  </a:cubicBezTo>
                  <a:cubicBezTo>
                    <a:pt x="55884" y="5915"/>
                    <a:pt x="55822" y="5361"/>
                    <a:pt x="55822" y="4775"/>
                  </a:cubicBezTo>
                  <a:cubicBezTo>
                    <a:pt x="55822" y="4406"/>
                    <a:pt x="55822" y="4036"/>
                    <a:pt x="55915" y="3666"/>
                  </a:cubicBezTo>
                  <a:cubicBezTo>
                    <a:pt x="56007" y="3327"/>
                    <a:pt x="56130" y="2927"/>
                    <a:pt x="56439" y="2680"/>
                  </a:cubicBezTo>
                  <a:lnTo>
                    <a:pt x="56439" y="2619"/>
                  </a:lnTo>
                  <a:lnTo>
                    <a:pt x="56408" y="2588"/>
                  </a:lnTo>
                  <a:lnTo>
                    <a:pt x="56346" y="2588"/>
                  </a:lnTo>
                  <a:cubicBezTo>
                    <a:pt x="56223" y="2680"/>
                    <a:pt x="56130" y="2773"/>
                    <a:pt x="56007" y="2865"/>
                  </a:cubicBezTo>
                  <a:cubicBezTo>
                    <a:pt x="55699" y="2680"/>
                    <a:pt x="55422" y="2496"/>
                    <a:pt x="55175" y="2311"/>
                  </a:cubicBezTo>
                  <a:cubicBezTo>
                    <a:pt x="55021" y="2218"/>
                    <a:pt x="54898" y="2095"/>
                    <a:pt x="54713" y="2095"/>
                  </a:cubicBezTo>
                  <a:cubicBezTo>
                    <a:pt x="54467" y="2033"/>
                    <a:pt x="54251" y="2033"/>
                    <a:pt x="54005" y="2033"/>
                  </a:cubicBezTo>
                  <a:cubicBezTo>
                    <a:pt x="53543" y="2033"/>
                    <a:pt x="53111" y="2095"/>
                    <a:pt x="52680" y="2280"/>
                  </a:cubicBezTo>
                  <a:cubicBezTo>
                    <a:pt x="51941" y="2588"/>
                    <a:pt x="51263" y="2958"/>
                    <a:pt x="50647" y="3451"/>
                  </a:cubicBezTo>
                  <a:cubicBezTo>
                    <a:pt x="50154" y="3851"/>
                    <a:pt x="49692" y="4313"/>
                    <a:pt x="49415" y="4898"/>
                  </a:cubicBezTo>
                  <a:cubicBezTo>
                    <a:pt x="49291" y="5083"/>
                    <a:pt x="49168" y="5176"/>
                    <a:pt x="48983" y="5207"/>
                  </a:cubicBezTo>
                  <a:cubicBezTo>
                    <a:pt x="48583" y="5330"/>
                    <a:pt x="48182" y="5453"/>
                    <a:pt x="47843" y="5669"/>
                  </a:cubicBezTo>
                  <a:cubicBezTo>
                    <a:pt x="47689" y="5730"/>
                    <a:pt x="47566" y="5884"/>
                    <a:pt x="47412" y="5884"/>
                  </a:cubicBezTo>
                  <a:cubicBezTo>
                    <a:pt x="47381" y="5915"/>
                    <a:pt x="47350" y="5915"/>
                    <a:pt x="47320" y="5915"/>
                  </a:cubicBezTo>
                  <a:cubicBezTo>
                    <a:pt x="47166" y="5915"/>
                    <a:pt x="47012" y="5853"/>
                    <a:pt x="46888" y="5853"/>
                  </a:cubicBezTo>
                  <a:lnTo>
                    <a:pt x="46796" y="5823"/>
                  </a:lnTo>
                  <a:cubicBezTo>
                    <a:pt x="46796" y="5730"/>
                    <a:pt x="46796" y="5638"/>
                    <a:pt x="46796" y="5545"/>
                  </a:cubicBezTo>
                  <a:cubicBezTo>
                    <a:pt x="46796" y="5422"/>
                    <a:pt x="46704" y="5361"/>
                    <a:pt x="46611" y="5330"/>
                  </a:cubicBezTo>
                  <a:lnTo>
                    <a:pt x="46549" y="5330"/>
                  </a:lnTo>
                  <a:cubicBezTo>
                    <a:pt x="46457" y="5330"/>
                    <a:pt x="46426" y="5361"/>
                    <a:pt x="46365" y="5422"/>
                  </a:cubicBezTo>
                  <a:cubicBezTo>
                    <a:pt x="46303" y="5484"/>
                    <a:pt x="46241" y="5576"/>
                    <a:pt x="46211" y="5638"/>
                  </a:cubicBezTo>
                  <a:cubicBezTo>
                    <a:pt x="46180" y="5761"/>
                    <a:pt x="46118" y="5761"/>
                    <a:pt x="46026" y="5761"/>
                  </a:cubicBezTo>
                  <a:lnTo>
                    <a:pt x="45995" y="5761"/>
                  </a:lnTo>
                  <a:cubicBezTo>
                    <a:pt x="45625" y="5761"/>
                    <a:pt x="45286" y="5823"/>
                    <a:pt x="44917" y="5884"/>
                  </a:cubicBezTo>
                  <a:cubicBezTo>
                    <a:pt x="44824" y="5915"/>
                    <a:pt x="44732" y="5946"/>
                    <a:pt x="44670" y="5946"/>
                  </a:cubicBezTo>
                  <a:cubicBezTo>
                    <a:pt x="44609" y="5946"/>
                    <a:pt x="44578" y="5946"/>
                    <a:pt x="44547" y="5915"/>
                  </a:cubicBezTo>
                  <a:cubicBezTo>
                    <a:pt x="44455" y="5853"/>
                    <a:pt x="44455" y="5730"/>
                    <a:pt x="44393" y="5607"/>
                  </a:cubicBezTo>
                  <a:lnTo>
                    <a:pt x="44362" y="5545"/>
                  </a:lnTo>
                  <a:cubicBezTo>
                    <a:pt x="44116" y="5083"/>
                    <a:pt x="43746" y="4806"/>
                    <a:pt x="43222" y="4775"/>
                  </a:cubicBezTo>
                  <a:cubicBezTo>
                    <a:pt x="42883" y="4744"/>
                    <a:pt x="42575" y="4714"/>
                    <a:pt x="42267" y="4652"/>
                  </a:cubicBezTo>
                  <a:cubicBezTo>
                    <a:pt x="41713" y="4590"/>
                    <a:pt x="41127" y="4529"/>
                    <a:pt x="40573" y="4467"/>
                  </a:cubicBezTo>
                  <a:cubicBezTo>
                    <a:pt x="40018" y="4406"/>
                    <a:pt x="39464" y="4344"/>
                    <a:pt x="38909" y="4282"/>
                  </a:cubicBezTo>
                  <a:lnTo>
                    <a:pt x="38817" y="4252"/>
                  </a:lnTo>
                  <a:lnTo>
                    <a:pt x="38848" y="4128"/>
                  </a:lnTo>
                  <a:cubicBezTo>
                    <a:pt x="38971" y="4005"/>
                    <a:pt x="39094" y="3882"/>
                    <a:pt x="39217" y="3759"/>
                  </a:cubicBezTo>
                  <a:cubicBezTo>
                    <a:pt x="39649" y="3235"/>
                    <a:pt x="39988" y="2650"/>
                    <a:pt x="40080" y="1941"/>
                  </a:cubicBezTo>
                  <a:cubicBezTo>
                    <a:pt x="40142" y="1417"/>
                    <a:pt x="39988" y="924"/>
                    <a:pt x="39556" y="555"/>
                  </a:cubicBezTo>
                  <a:cubicBezTo>
                    <a:pt x="39279" y="308"/>
                    <a:pt x="38971" y="154"/>
                    <a:pt x="38632" y="62"/>
                  </a:cubicBezTo>
                  <a:cubicBezTo>
                    <a:pt x="38447" y="31"/>
                    <a:pt x="38262" y="0"/>
                    <a:pt x="38078" y="0"/>
                  </a:cubicBezTo>
                  <a:close/>
                  <a:moveTo>
                    <a:pt x="23598" y="23167"/>
                  </a:moveTo>
                  <a:cubicBezTo>
                    <a:pt x="23691" y="23167"/>
                    <a:pt x="23752" y="23198"/>
                    <a:pt x="23721" y="23260"/>
                  </a:cubicBezTo>
                  <a:cubicBezTo>
                    <a:pt x="23691" y="23321"/>
                    <a:pt x="23691" y="23383"/>
                    <a:pt x="23660" y="23444"/>
                  </a:cubicBezTo>
                  <a:lnTo>
                    <a:pt x="23598" y="23444"/>
                  </a:lnTo>
                  <a:cubicBezTo>
                    <a:pt x="23506" y="23414"/>
                    <a:pt x="23475" y="23260"/>
                    <a:pt x="23506" y="23198"/>
                  </a:cubicBezTo>
                  <a:lnTo>
                    <a:pt x="23598" y="23167"/>
                  </a:lnTo>
                  <a:close/>
                  <a:moveTo>
                    <a:pt x="60074" y="18084"/>
                  </a:moveTo>
                  <a:lnTo>
                    <a:pt x="60074" y="19778"/>
                  </a:lnTo>
                  <a:cubicBezTo>
                    <a:pt x="60105" y="19747"/>
                    <a:pt x="60166" y="19717"/>
                    <a:pt x="60197" y="19655"/>
                  </a:cubicBezTo>
                  <a:cubicBezTo>
                    <a:pt x="60351" y="19778"/>
                    <a:pt x="60505" y="19871"/>
                    <a:pt x="60628" y="19963"/>
                  </a:cubicBezTo>
                  <a:cubicBezTo>
                    <a:pt x="60721" y="20025"/>
                    <a:pt x="60751" y="20117"/>
                    <a:pt x="60844" y="20117"/>
                  </a:cubicBezTo>
                  <a:lnTo>
                    <a:pt x="60906" y="20117"/>
                  </a:lnTo>
                  <a:lnTo>
                    <a:pt x="60936" y="20148"/>
                  </a:lnTo>
                  <a:lnTo>
                    <a:pt x="60906" y="20210"/>
                  </a:lnTo>
                  <a:cubicBezTo>
                    <a:pt x="60690" y="20333"/>
                    <a:pt x="60443" y="20487"/>
                    <a:pt x="60228" y="20610"/>
                  </a:cubicBezTo>
                  <a:cubicBezTo>
                    <a:pt x="60166" y="20641"/>
                    <a:pt x="60135" y="20703"/>
                    <a:pt x="60074" y="20733"/>
                  </a:cubicBezTo>
                  <a:lnTo>
                    <a:pt x="60074" y="21072"/>
                  </a:lnTo>
                  <a:cubicBezTo>
                    <a:pt x="60289" y="20918"/>
                    <a:pt x="60505" y="20764"/>
                    <a:pt x="60751" y="20610"/>
                  </a:cubicBezTo>
                  <a:cubicBezTo>
                    <a:pt x="60844" y="20548"/>
                    <a:pt x="60936" y="20456"/>
                    <a:pt x="61029" y="20394"/>
                  </a:cubicBezTo>
                  <a:cubicBezTo>
                    <a:pt x="61060" y="20394"/>
                    <a:pt x="61060" y="20364"/>
                    <a:pt x="61090" y="20364"/>
                  </a:cubicBezTo>
                  <a:cubicBezTo>
                    <a:pt x="61152" y="20364"/>
                    <a:pt x="61183" y="20394"/>
                    <a:pt x="61214" y="20456"/>
                  </a:cubicBezTo>
                  <a:cubicBezTo>
                    <a:pt x="61306" y="20610"/>
                    <a:pt x="61398" y="20764"/>
                    <a:pt x="61522" y="20887"/>
                  </a:cubicBezTo>
                  <a:cubicBezTo>
                    <a:pt x="61614" y="20949"/>
                    <a:pt x="61583" y="21072"/>
                    <a:pt x="61491" y="21165"/>
                  </a:cubicBezTo>
                  <a:cubicBezTo>
                    <a:pt x="61429" y="21257"/>
                    <a:pt x="61368" y="21349"/>
                    <a:pt x="61275" y="21380"/>
                  </a:cubicBezTo>
                  <a:cubicBezTo>
                    <a:pt x="60875" y="21658"/>
                    <a:pt x="60536" y="21996"/>
                    <a:pt x="60105" y="22243"/>
                  </a:cubicBezTo>
                  <a:cubicBezTo>
                    <a:pt x="60105" y="22243"/>
                    <a:pt x="60074" y="22243"/>
                    <a:pt x="60074" y="22274"/>
                  </a:cubicBezTo>
                  <a:lnTo>
                    <a:pt x="60074" y="23660"/>
                  </a:lnTo>
                  <a:lnTo>
                    <a:pt x="61522" y="22613"/>
                  </a:lnTo>
                  <a:cubicBezTo>
                    <a:pt x="62323" y="22027"/>
                    <a:pt x="63124" y="21442"/>
                    <a:pt x="63925" y="20826"/>
                  </a:cubicBezTo>
                  <a:cubicBezTo>
                    <a:pt x="64017" y="20764"/>
                    <a:pt x="64140" y="20703"/>
                    <a:pt x="64263" y="20703"/>
                  </a:cubicBezTo>
                  <a:lnTo>
                    <a:pt x="64849" y="20703"/>
                  </a:lnTo>
                  <a:cubicBezTo>
                    <a:pt x="64849" y="20641"/>
                    <a:pt x="64818" y="20610"/>
                    <a:pt x="64787" y="20579"/>
                  </a:cubicBezTo>
                  <a:lnTo>
                    <a:pt x="64695" y="20548"/>
                  </a:lnTo>
                  <a:cubicBezTo>
                    <a:pt x="64664" y="20579"/>
                    <a:pt x="64602" y="20579"/>
                    <a:pt x="64572" y="20579"/>
                  </a:cubicBezTo>
                  <a:cubicBezTo>
                    <a:pt x="64325" y="20579"/>
                    <a:pt x="64109" y="20456"/>
                    <a:pt x="63925" y="20333"/>
                  </a:cubicBezTo>
                  <a:cubicBezTo>
                    <a:pt x="62692" y="19593"/>
                    <a:pt x="61460" y="18885"/>
                    <a:pt x="60228" y="18176"/>
                  </a:cubicBezTo>
                  <a:cubicBezTo>
                    <a:pt x="60166" y="18146"/>
                    <a:pt x="60135" y="18115"/>
                    <a:pt x="60074" y="18084"/>
                  </a:cubicBezTo>
                  <a:close/>
                  <a:moveTo>
                    <a:pt x="19316" y="24430"/>
                  </a:moveTo>
                  <a:cubicBezTo>
                    <a:pt x="19378" y="24430"/>
                    <a:pt x="19378" y="24461"/>
                    <a:pt x="19408" y="24523"/>
                  </a:cubicBezTo>
                  <a:cubicBezTo>
                    <a:pt x="19378" y="24553"/>
                    <a:pt x="19347" y="24646"/>
                    <a:pt x="19347" y="24707"/>
                  </a:cubicBezTo>
                  <a:cubicBezTo>
                    <a:pt x="19316" y="24738"/>
                    <a:pt x="19316" y="24738"/>
                    <a:pt x="19285" y="24738"/>
                  </a:cubicBezTo>
                  <a:cubicBezTo>
                    <a:pt x="19254" y="24738"/>
                    <a:pt x="19224" y="24738"/>
                    <a:pt x="19224" y="24707"/>
                  </a:cubicBezTo>
                  <a:lnTo>
                    <a:pt x="19193" y="24677"/>
                  </a:lnTo>
                  <a:cubicBezTo>
                    <a:pt x="19100" y="24523"/>
                    <a:pt x="19131" y="24430"/>
                    <a:pt x="19316" y="24430"/>
                  </a:cubicBezTo>
                  <a:close/>
                  <a:moveTo>
                    <a:pt x="14972" y="26987"/>
                  </a:moveTo>
                  <a:cubicBezTo>
                    <a:pt x="15003" y="26987"/>
                    <a:pt x="15034" y="27018"/>
                    <a:pt x="15034" y="27049"/>
                  </a:cubicBezTo>
                  <a:cubicBezTo>
                    <a:pt x="15034" y="27141"/>
                    <a:pt x="15034" y="27234"/>
                    <a:pt x="14972" y="27295"/>
                  </a:cubicBezTo>
                  <a:lnTo>
                    <a:pt x="14849" y="27203"/>
                  </a:lnTo>
                  <a:cubicBezTo>
                    <a:pt x="14757" y="27110"/>
                    <a:pt x="14787" y="27049"/>
                    <a:pt x="14911" y="26987"/>
                  </a:cubicBezTo>
                  <a:close/>
                  <a:moveTo>
                    <a:pt x="10197" y="29267"/>
                  </a:moveTo>
                  <a:cubicBezTo>
                    <a:pt x="10259" y="29359"/>
                    <a:pt x="10320" y="29452"/>
                    <a:pt x="10320" y="29575"/>
                  </a:cubicBezTo>
                  <a:lnTo>
                    <a:pt x="10259" y="29606"/>
                  </a:lnTo>
                  <a:cubicBezTo>
                    <a:pt x="10166" y="29575"/>
                    <a:pt x="10074" y="29513"/>
                    <a:pt x="9951" y="29452"/>
                  </a:cubicBezTo>
                  <a:cubicBezTo>
                    <a:pt x="10043" y="29359"/>
                    <a:pt x="10074" y="29329"/>
                    <a:pt x="10105" y="29267"/>
                  </a:cubicBezTo>
                  <a:close/>
                  <a:moveTo>
                    <a:pt x="15527" y="29051"/>
                  </a:moveTo>
                  <a:lnTo>
                    <a:pt x="15558" y="29082"/>
                  </a:lnTo>
                  <a:lnTo>
                    <a:pt x="15558" y="29144"/>
                  </a:lnTo>
                  <a:cubicBezTo>
                    <a:pt x="15712" y="29359"/>
                    <a:pt x="15835" y="29606"/>
                    <a:pt x="15866" y="29852"/>
                  </a:cubicBezTo>
                  <a:cubicBezTo>
                    <a:pt x="15681" y="29667"/>
                    <a:pt x="15619" y="29421"/>
                    <a:pt x="15527" y="29174"/>
                  </a:cubicBezTo>
                  <a:lnTo>
                    <a:pt x="15465" y="29113"/>
                  </a:lnTo>
                  <a:lnTo>
                    <a:pt x="15527" y="29051"/>
                  </a:lnTo>
                  <a:close/>
                  <a:moveTo>
                    <a:pt x="15866" y="29852"/>
                  </a:moveTo>
                  <a:lnTo>
                    <a:pt x="15866" y="29852"/>
                  </a:lnTo>
                  <a:cubicBezTo>
                    <a:pt x="15958" y="29883"/>
                    <a:pt x="15927" y="29945"/>
                    <a:pt x="15927" y="30006"/>
                  </a:cubicBezTo>
                  <a:cubicBezTo>
                    <a:pt x="15835" y="30006"/>
                    <a:pt x="15866" y="29914"/>
                    <a:pt x="15866" y="29852"/>
                  </a:cubicBezTo>
                  <a:close/>
                  <a:moveTo>
                    <a:pt x="15927" y="30006"/>
                  </a:moveTo>
                  <a:lnTo>
                    <a:pt x="15927" y="30006"/>
                  </a:lnTo>
                  <a:cubicBezTo>
                    <a:pt x="16020" y="30037"/>
                    <a:pt x="16020" y="30099"/>
                    <a:pt x="16020" y="30160"/>
                  </a:cubicBezTo>
                  <a:cubicBezTo>
                    <a:pt x="15896" y="30160"/>
                    <a:pt x="15927" y="30068"/>
                    <a:pt x="15927" y="30006"/>
                  </a:cubicBezTo>
                  <a:close/>
                  <a:moveTo>
                    <a:pt x="16020" y="30160"/>
                  </a:moveTo>
                  <a:lnTo>
                    <a:pt x="16020" y="30160"/>
                  </a:lnTo>
                  <a:cubicBezTo>
                    <a:pt x="16112" y="30191"/>
                    <a:pt x="16112" y="30314"/>
                    <a:pt x="16143" y="30376"/>
                  </a:cubicBezTo>
                  <a:lnTo>
                    <a:pt x="16112" y="30407"/>
                  </a:lnTo>
                  <a:lnTo>
                    <a:pt x="16081" y="30407"/>
                  </a:lnTo>
                  <a:cubicBezTo>
                    <a:pt x="16020" y="30345"/>
                    <a:pt x="15989" y="30253"/>
                    <a:pt x="16020" y="30160"/>
                  </a:cubicBezTo>
                  <a:close/>
                  <a:moveTo>
                    <a:pt x="11029" y="31362"/>
                  </a:moveTo>
                  <a:lnTo>
                    <a:pt x="11091" y="31393"/>
                  </a:lnTo>
                  <a:cubicBezTo>
                    <a:pt x="11214" y="31670"/>
                    <a:pt x="11368" y="31947"/>
                    <a:pt x="11399" y="32255"/>
                  </a:cubicBezTo>
                  <a:lnTo>
                    <a:pt x="11306" y="32194"/>
                  </a:lnTo>
                  <a:cubicBezTo>
                    <a:pt x="11214" y="31947"/>
                    <a:pt x="11121" y="31701"/>
                    <a:pt x="11029" y="31454"/>
                  </a:cubicBezTo>
                  <a:lnTo>
                    <a:pt x="11029" y="31362"/>
                  </a:lnTo>
                  <a:close/>
                  <a:moveTo>
                    <a:pt x="11399" y="32255"/>
                  </a:moveTo>
                  <a:lnTo>
                    <a:pt x="11399" y="32255"/>
                  </a:lnTo>
                  <a:cubicBezTo>
                    <a:pt x="11522" y="32440"/>
                    <a:pt x="11584" y="32625"/>
                    <a:pt x="11614" y="32841"/>
                  </a:cubicBezTo>
                  <a:cubicBezTo>
                    <a:pt x="11614" y="32841"/>
                    <a:pt x="11614" y="32841"/>
                    <a:pt x="11645" y="32871"/>
                  </a:cubicBezTo>
                  <a:lnTo>
                    <a:pt x="11614" y="32871"/>
                  </a:lnTo>
                  <a:cubicBezTo>
                    <a:pt x="11614" y="32871"/>
                    <a:pt x="11614" y="32841"/>
                    <a:pt x="11614" y="32841"/>
                  </a:cubicBezTo>
                  <a:cubicBezTo>
                    <a:pt x="11460" y="32656"/>
                    <a:pt x="11429" y="32532"/>
                    <a:pt x="11399" y="32255"/>
                  </a:cubicBezTo>
                  <a:close/>
                  <a:moveTo>
                    <a:pt x="11614" y="32871"/>
                  </a:moveTo>
                  <a:lnTo>
                    <a:pt x="11614" y="32871"/>
                  </a:lnTo>
                  <a:cubicBezTo>
                    <a:pt x="11738" y="32902"/>
                    <a:pt x="11707" y="32995"/>
                    <a:pt x="11707" y="33087"/>
                  </a:cubicBezTo>
                  <a:cubicBezTo>
                    <a:pt x="11614" y="33025"/>
                    <a:pt x="11614" y="32964"/>
                    <a:pt x="11614" y="32871"/>
                  </a:cubicBezTo>
                  <a:close/>
                  <a:moveTo>
                    <a:pt x="6285" y="33734"/>
                  </a:moveTo>
                  <a:cubicBezTo>
                    <a:pt x="6316" y="33734"/>
                    <a:pt x="6346" y="33765"/>
                    <a:pt x="6346" y="33796"/>
                  </a:cubicBezTo>
                  <a:lnTo>
                    <a:pt x="6377" y="33919"/>
                  </a:lnTo>
                  <a:cubicBezTo>
                    <a:pt x="6377" y="33950"/>
                    <a:pt x="6377" y="33980"/>
                    <a:pt x="6346" y="33980"/>
                  </a:cubicBezTo>
                  <a:lnTo>
                    <a:pt x="6316" y="33980"/>
                  </a:lnTo>
                  <a:lnTo>
                    <a:pt x="6254" y="33950"/>
                  </a:lnTo>
                  <a:cubicBezTo>
                    <a:pt x="6223" y="33950"/>
                    <a:pt x="6131" y="33919"/>
                    <a:pt x="6161" y="33857"/>
                  </a:cubicBezTo>
                  <a:lnTo>
                    <a:pt x="6254" y="33734"/>
                  </a:lnTo>
                  <a:close/>
                  <a:moveTo>
                    <a:pt x="11707" y="33087"/>
                  </a:moveTo>
                  <a:lnTo>
                    <a:pt x="11799" y="33149"/>
                  </a:lnTo>
                  <a:cubicBezTo>
                    <a:pt x="12107" y="33642"/>
                    <a:pt x="12415" y="34134"/>
                    <a:pt x="12723" y="34627"/>
                  </a:cubicBezTo>
                  <a:lnTo>
                    <a:pt x="12754" y="34751"/>
                  </a:lnTo>
                  <a:lnTo>
                    <a:pt x="12754" y="34781"/>
                  </a:lnTo>
                  <a:lnTo>
                    <a:pt x="12723" y="34781"/>
                  </a:lnTo>
                  <a:cubicBezTo>
                    <a:pt x="12631" y="34751"/>
                    <a:pt x="12631" y="34689"/>
                    <a:pt x="12569" y="34627"/>
                  </a:cubicBezTo>
                  <a:cubicBezTo>
                    <a:pt x="12323" y="34227"/>
                    <a:pt x="12076" y="33826"/>
                    <a:pt x="11799" y="33395"/>
                  </a:cubicBezTo>
                  <a:cubicBezTo>
                    <a:pt x="11738" y="33303"/>
                    <a:pt x="11676" y="33210"/>
                    <a:pt x="11707" y="33087"/>
                  </a:cubicBezTo>
                  <a:close/>
                  <a:moveTo>
                    <a:pt x="29421" y="36044"/>
                  </a:moveTo>
                  <a:cubicBezTo>
                    <a:pt x="28774" y="36075"/>
                    <a:pt x="28158" y="36137"/>
                    <a:pt x="27511" y="36291"/>
                  </a:cubicBezTo>
                  <a:cubicBezTo>
                    <a:pt x="26525" y="36537"/>
                    <a:pt x="25632" y="36969"/>
                    <a:pt x="24769" y="37523"/>
                  </a:cubicBezTo>
                  <a:cubicBezTo>
                    <a:pt x="24091" y="37955"/>
                    <a:pt x="23444" y="38447"/>
                    <a:pt x="22890" y="39033"/>
                  </a:cubicBezTo>
                  <a:lnTo>
                    <a:pt x="22859" y="39094"/>
                  </a:lnTo>
                  <a:lnTo>
                    <a:pt x="22890" y="39125"/>
                  </a:lnTo>
                  <a:lnTo>
                    <a:pt x="22920" y="39156"/>
                  </a:lnTo>
                  <a:cubicBezTo>
                    <a:pt x="22982" y="39094"/>
                    <a:pt x="23075" y="39033"/>
                    <a:pt x="23136" y="38940"/>
                  </a:cubicBezTo>
                  <a:cubicBezTo>
                    <a:pt x="23598" y="38509"/>
                    <a:pt x="24091" y="38139"/>
                    <a:pt x="24615" y="37770"/>
                  </a:cubicBezTo>
                  <a:cubicBezTo>
                    <a:pt x="25385" y="37277"/>
                    <a:pt x="26217" y="36876"/>
                    <a:pt x="27110" y="36599"/>
                  </a:cubicBezTo>
                  <a:cubicBezTo>
                    <a:pt x="27665" y="36445"/>
                    <a:pt x="28250" y="36322"/>
                    <a:pt x="28835" y="36260"/>
                  </a:cubicBezTo>
                  <a:lnTo>
                    <a:pt x="29821" y="36260"/>
                  </a:lnTo>
                  <a:lnTo>
                    <a:pt x="29821" y="36044"/>
                  </a:lnTo>
                  <a:close/>
                  <a:moveTo>
                    <a:pt x="3112" y="39310"/>
                  </a:moveTo>
                  <a:lnTo>
                    <a:pt x="3173" y="39402"/>
                  </a:lnTo>
                  <a:cubicBezTo>
                    <a:pt x="3204" y="39464"/>
                    <a:pt x="3266" y="39495"/>
                    <a:pt x="3173" y="39556"/>
                  </a:cubicBezTo>
                  <a:lnTo>
                    <a:pt x="3050" y="39556"/>
                  </a:lnTo>
                  <a:cubicBezTo>
                    <a:pt x="2988" y="39495"/>
                    <a:pt x="3019" y="39464"/>
                    <a:pt x="3050" y="39402"/>
                  </a:cubicBezTo>
                  <a:lnTo>
                    <a:pt x="3112" y="39310"/>
                  </a:lnTo>
                  <a:close/>
                  <a:moveTo>
                    <a:pt x="955" y="45903"/>
                  </a:moveTo>
                  <a:lnTo>
                    <a:pt x="986" y="45964"/>
                  </a:lnTo>
                  <a:lnTo>
                    <a:pt x="924" y="46026"/>
                  </a:lnTo>
                  <a:cubicBezTo>
                    <a:pt x="893" y="46026"/>
                    <a:pt x="863" y="46026"/>
                    <a:pt x="863" y="45964"/>
                  </a:cubicBezTo>
                  <a:lnTo>
                    <a:pt x="955" y="45903"/>
                  </a:lnTo>
                  <a:close/>
                  <a:moveTo>
                    <a:pt x="6500" y="44824"/>
                  </a:moveTo>
                  <a:lnTo>
                    <a:pt x="6562" y="44855"/>
                  </a:lnTo>
                  <a:cubicBezTo>
                    <a:pt x="7086" y="45317"/>
                    <a:pt x="7579" y="45780"/>
                    <a:pt x="8102" y="46242"/>
                  </a:cubicBezTo>
                  <a:cubicBezTo>
                    <a:pt x="8133" y="46272"/>
                    <a:pt x="8164" y="46303"/>
                    <a:pt x="8164" y="46365"/>
                  </a:cubicBezTo>
                  <a:lnTo>
                    <a:pt x="8133" y="46426"/>
                  </a:lnTo>
                  <a:lnTo>
                    <a:pt x="8041" y="46365"/>
                  </a:lnTo>
                  <a:cubicBezTo>
                    <a:pt x="7517" y="45903"/>
                    <a:pt x="6993" y="45471"/>
                    <a:pt x="6470" y="45009"/>
                  </a:cubicBezTo>
                  <a:lnTo>
                    <a:pt x="6408" y="44917"/>
                  </a:lnTo>
                  <a:lnTo>
                    <a:pt x="6439" y="44855"/>
                  </a:lnTo>
                  <a:lnTo>
                    <a:pt x="6500" y="44824"/>
                  </a:lnTo>
                  <a:close/>
                  <a:moveTo>
                    <a:pt x="5638" y="48182"/>
                  </a:moveTo>
                  <a:lnTo>
                    <a:pt x="5638" y="48182"/>
                  </a:lnTo>
                  <a:cubicBezTo>
                    <a:pt x="5699" y="48213"/>
                    <a:pt x="5761" y="48244"/>
                    <a:pt x="5792" y="48275"/>
                  </a:cubicBezTo>
                  <a:cubicBezTo>
                    <a:pt x="6377" y="48675"/>
                    <a:pt x="6932" y="49076"/>
                    <a:pt x="7517" y="49507"/>
                  </a:cubicBezTo>
                  <a:lnTo>
                    <a:pt x="7609" y="49600"/>
                  </a:lnTo>
                  <a:lnTo>
                    <a:pt x="7609" y="49661"/>
                  </a:lnTo>
                  <a:lnTo>
                    <a:pt x="7548" y="49692"/>
                  </a:lnTo>
                  <a:cubicBezTo>
                    <a:pt x="7517" y="49661"/>
                    <a:pt x="7455" y="49630"/>
                    <a:pt x="7394" y="49600"/>
                  </a:cubicBezTo>
                  <a:cubicBezTo>
                    <a:pt x="6870" y="49230"/>
                    <a:pt x="6346" y="48829"/>
                    <a:pt x="5792" y="48460"/>
                  </a:cubicBezTo>
                  <a:cubicBezTo>
                    <a:pt x="5730" y="48398"/>
                    <a:pt x="5638" y="48367"/>
                    <a:pt x="5638" y="48182"/>
                  </a:cubicBezTo>
                  <a:close/>
                  <a:moveTo>
                    <a:pt x="24430" y="20394"/>
                  </a:moveTo>
                  <a:cubicBezTo>
                    <a:pt x="23567" y="20394"/>
                    <a:pt x="22736" y="20456"/>
                    <a:pt x="21904" y="20610"/>
                  </a:cubicBezTo>
                  <a:cubicBezTo>
                    <a:pt x="21596" y="20672"/>
                    <a:pt x="21319" y="20764"/>
                    <a:pt x="21041" y="20887"/>
                  </a:cubicBezTo>
                  <a:cubicBezTo>
                    <a:pt x="20702" y="21011"/>
                    <a:pt x="20394" y="21226"/>
                    <a:pt x="20179" y="21504"/>
                  </a:cubicBezTo>
                  <a:cubicBezTo>
                    <a:pt x="19932" y="21781"/>
                    <a:pt x="19778" y="22120"/>
                    <a:pt x="19778" y="22489"/>
                  </a:cubicBezTo>
                  <a:cubicBezTo>
                    <a:pt x="19778" y="22797"/>
                    <a:pt x="19809" y="23075"/>
                    <a:pt x="19901" y="23352"/>
                  </a:cubicBezTo>
                  <a:cubicBezTo>
                    <a:pt x="19932" y="23444"/>
                    <a:pt x="19932" y="23506"/>
                    <a:pt x="19840" y="23537"/>
                  </a:cubicBezTo>
                  <a:cubicBezTo>
                    <a:pt x="19563" y="23629"/>
                    <a:pt x="19254" y="23660"/>
                    <a:pt x="19008" y="23845"/>
                  </a:cubicBezTo>
                  <a:lnTo>
                    <a:pt x="18854" y="23845"/>
                  </a:lnTo>
                  <a:cubicBezTo>
                    <a:pt x="18731" y="23845"/>
                    <a:pt x="18638" y="23906"/>
                    <a:pt x="18515" y="23968"/>
                  </a:cubicBezTo>
                  <a:cubicBezTo>
                    <a:pt x="17437" y="24399"/>
                    <a:pt x="16359" y="24861"/>
                    <a:pt x="15342" y="25447"/>
                  </a:cubicBezTo>
                  <a:cubicBezTo>
                    <a:pt x="15157" y="25539"/>
                    <a:pt x="14972" y="25632"/>
                    <a:pt x="14787" y="25724"/>
                  </a:cubicBezTo>
                  <a:cubicBezTo>
                    <a:pt x="14418" y="25940"/>
                    <a:pt x="14048" y="26155"/>
                    <a:pt x="13709" y="26371"/>
                  </a:cubicBezTo>
                  <a:cubicBezTo>
                    <a:pt x="13401" y="26587"/>
                    <a:pt x="13093" y="26802"/>
                    <a:pt x="12785" y="26987"/>
                  </a:cubicBezTo>
                  <a:cubicBezTo>
                    <a:pt x="11830" y="27573"/>
                    <a:pt x="10998" y="28312"/>
                    <a:pt x="10197" y="29051"/>
                  </a:cubicBezTo>
                  <a:cubicBezTo>
                    <a:pt x="9304" y="29852"/>
                    <a:pt x="8472" y="30715"/>
                    <a:pt x="7702" y="31639"/>
                  </a:cubicBezTo>
                  <a:cubicBezTo>
                    <a:pt x="7147" y="32286"/>
                    <a:pt x="6624" y="32995"/>
                    <a:pt x="6131" y="33703"/>
                  </a:cubicBezTo>
                  <a:cubicBezTo>
                    <a:pt x="5237" y="34997"/>
                    <a:pt x="4405" y="36322"/>
                    <a:pt x="3728" y="37739"/>
                  </a:cubicBezTo>
                  <a:cubicBezTo>
                    <a:pt x="2896" y="39402"/>
                    <a:pt x="2126" y="41066"/>
                    <a:pt x="1571" y="42853"/>
                  </a:cubicBezTo>
                  <a:cubicBezTo>
                    <a:pt x="1325" y="43654"/>
                    <a:pt x="1078" y="44424"/>
                    <a:pt x="863" y="45194"/>
                  </a:cubicBezTo>
                  <a:cubicBezTo>
                    <a:pt x="647" y="46026"/>
                    <a:pt x="493" y="46858"/>
                    <a:pt x="308" y="47690"/>
                  </a:cubicBezTo>
                  <a:cubicBezTo>
                    <a:pt x="154" y="48398"/>
                    <a:pt x="92" y="49107"/>
                    <a:pt x="0" y="49815"/>
                  </a:cubicBezTo>
                  <a:lnTo>
                    <a:pt x="2988" y="49815"/>
                  </a:lnTo>
                  <a:cubicBezTo>
                    <a:pt x="2958" y="49815"/>
                    <a:pt x="2927" y="49784"/>
                    <a:pt x="2927" y="49754"/>
                  </a:cubicBezTo>
                  <a:cubicBezTo>
                    <a:pt x="3050" y="49692"/>
                    <a:pt x="3142" y="49661"/>
                    <a:pt x="3173" y="49661"/>
                  </a:cubicBezTo>
                  <a:cubicBezTo>
                    <a:pt x="3266" y="49661"/>
                    <a:pt x="3296" y="49692"/>
                    <a:pt x="3389" y="49815"/>
                  </a:cubicBezTo>
                  <a:lnTo>
                    <a:pt x="4221" y="49815"/>
                  </a:lnTo>
                  <a:cubicBezTo>
                    <a:pt x="4251" y="49476"/>
                    <a:pt x="4251" y="49137"/>
                    <a:pt x="4313" y="48799"/>
                  </a:cubicBezTo>
                  <a:lnTo>
                    <a:pt x="4344" y="48799"/>
                  </a:lnTo>
                  <a:cubicBezTo>
                    <a:pt x="4529" y="48799"/>
                    <a:pt x="4652" y="48922"/>
                    <a:pt x="4837" y="48953"/>
                  </a:cubicBezTo>
                  <a:cubicBezTo>
                    <a:pt x="4929" y="48983"/>
                    <a:pt x="5052" y="49076"/>
                    <a:pt x="5176" y="49076"/>
                  </a:cubicBezTo>
                  <a:lnTo>
                    <a:pt x="5237" y="49076"/>
                  </a:lnTo>
                  <a:cubicBezTo>
                    <a:pt x="5391" y="49014"/>
                    <a:pt x="5422" y="48860"/>
                    <a:pt x="5515" y="48737"/>
                  </a:cubicBezTo>
                  <a:cubicBezTo>
                    <a:pt x="5607" y="48768"/>
                    <a:pt x="5669" y="48799"/>
                    <a:pt x="5730" y="48860"/>
                  </a:cubicBezTo>
                  <a:cubicBezTo>
                    <a:pt x="6161" y="49168"/>
                    <a:pt x="6624" y="49507"/>
                    <a:pt x="7086" y="49815"/>
                  </a:cubicBezTo>
                  <a:lnTo>
                    <a:pt x="7733" y="49815"/>
                  </a:lnTo>
                  <a:cubicBezTo>
                    <a:pt x="7763" y="49784"/>
                    <a:pt x="7825" y="49754"/>
                    <a:pt x="7887" y="49692"/>
                  </a:cubicBezTo>
                  <a:cubicBezTo>
                    <a:pt x="7733" y="49446"/>
                    <a:pt x="7609" y="49261"/>
                    <a:pt x="7425" y="49137"/>
                  </a:cubicBezTo>
                  <a:cubicBezTo>
                    <a:pt x="6839" y="48706"/>
                    <a:pt x="6254" y="48306"/>
                    <a:pt x="5669" y="47874"/>
                  </a:cubicBezTo>
                  <a:cubicBezTo>
                    <a:pt x="5638" y="47844"/>
                    <a:pt x="5576" y="47813"/>
                    <a:pt x="5515" y="47813"/>
                  </a:cubicBezTo>
                  <a:cubicBezTo>
                    <a:pt x="5484" y="47813"/>
                    <a:pt x="5453" y="47813"/>
                    <a:pt x="5391" y="47844"/>
                  </a:cubicBezTo>
                  <a:lnTo>
                    <a:pt x="5360" y="47844"/>
                  </a:lnTo>
                  <a:cubicBezTo>
                    <a:pt x="5299" y="47844"/>
                    <a:pt x="5268" y="47813"/>
                    <a:pt x="5237" y="47782"/>
                  </a:cubicBezTo>
                  <a:cubicBezTo>
                    <a:pt x="4991" y="47474"/>
                    <a:pt x="4744" y="47197"/>
                    <a:pt x="4498" y="46889"/>
                  </a:cubicBezTo>
                  <a:cubicBezTo>
                    <a:pt x="4313" y="46704"/>
                    <a:pt x="4159" y="46519"/>
                    <a:pt x="4005" y="46334"/>
                  </a:cubicBezTo>
                  <a:cubicBezTo>
                    <a:pt x="4005" y="46211"/>
                    <a:pt x="4097" y="46211"/>
                    <a:pt x="4159" y="46180"/>
                  </a:cubicBezTo>
                  <a:cubicBezTo>
                    <a:pt x="4405" y="46026"/>
                    <a:pt x="4652" y="45903"/>
                    <a:pt x="4898" y="45780"/>
                  </a:cubicBezTo>
                  <a:cubicBezTo>
                    <a:pt x="5022" y="45718"/>
                    <a:pt x="5114" y="45625"/>
                    <a:pt x="5176" y="45533"/>
                  </a:cubicBezTo>
                  <a:cubicBezTo>
                    <a:pt x="5360" y="45256"/>
                    <a:pt x="5545" y="45009"/>
                    <a:pt x="5730" y="44763"/>
                  </a:cubicBezTo>
                  <a:lnTo>
                    <a:pt x="5792" y="44824"/>
                  </a:lnTo>
                  <a:cubicBezTo>
                    <a:pt x="6007" y="45133"/>
                    <a:pt x="6316" y="45379"/>
                    <a:pt x="6593" y="45595"/>
                  </a:cubicBezTo>
                  <a:cubicBezTo>
                    <a:pt x="6962" y="45903"/>
                    <a:pt x="7332" y="46211"/>
                    <a:pt x="7702" y="46550"/>
                  </a:cubicBezTo>
                  <a:cubicBezTo>
                    <a:pt x="7794" y="46611"/>
                    <a:pt x="7887" y="46673"/>
                    <a:pt x="7979" y="46735"/>
                  </a:cubicBezTo>
                  <a:cubicBezTo>
                    <a:pt x="8010" y="46704"/>
                    <a:pt x="8072" y="46642"/>
                    <a:pt x="8133" y="46611"/>
                  </a:cubicBezTo>
                  <a:cubicBezTo>
                    <a:pt x="8441" y="46365"/>
                    <a:pt x="8441" y="46303"/>
                    <a:pt x="8195" y="45964"/>
                  </a:cubicBezTo>
                  <a:cubicBezTo>
                    <a:pt x="8133" y="45872"/>
                    <a:pt x="8041" y="45810"/>
                    <a:pt x="7948" y="45749"/>
                  </a:cubicBezTo>
                  <a:cubicBezTo>
                    <a:pt x="7486" y="45348"/>
                    <a:pt x="7024" y="44917"/>
                    <a:pt x="6531" y="44547"/>
                  </a:cubicBezTo>
                  <a:cubicBezTo>
                    <a:pt x="6408" y="44424"/>
                    <a:pt x="6285" y="44270"/>
                    <a:pt x="6192" y="44147"/>
                  </a:cubicBezTo>
                  <a:cubicBezTo>
                    <a:pt x="5946" y="43777"/>
                    <a:pt x="5669" y="43407"/>
                    <a:pt x="5422" y="43038"/>
                  </a:cubicBezTo>
                  <a:cubicBezTo>
                    <a:pt x="5299" y="42884"/>
                    <a:pt x="5268" y="42730"/>
                    <a:pt x="5330" y="42545"/>
                  </a:cubicBezTo>
                  <a:cubicBezTo>
                    <a:pt x="5484" y="41929"/>
                    <a:pt x="5638" y="41312"/>
                    <a:pt x="5792" y="40727"/>
                  </a:cubicBezTo>
                  <a:cubicBezTo>
                    <a:pt x="5823" y="40696"/>
                    <a:pt x="5853" y="40696"/>
                    <a:pt x="5884" y="40696"/>
                  </a:cubicBezTo>
                  <a:cubicBezTo>
                    <a:pt x="5915" y="40696"/>
                    <a:pt x="5977" y="40727"/>
                    <a:pt x="6007" y="40758"/>
                  </a:cubicBezTo>
                  <a:cubicBezTo>
                    <a:pt x="6285" y="40881"/>
                    <a:pt x="6562" y="41004"/>
                    <a:pt x="6839" y="41158"/>
                  </a:cubicBezTo>
                  <a:cubicBezTo>
                    <a:pt x="6932" y="41189"/>
                    <a:pt x="6993" y="41282"/>
                    <a:pt x="6993" y="41374"/>
                  </a:cubicBezTo>
                  <a:cubicBezTo>
                    <a:pt x="6932" y="41682"/>
                    <a:pt x="7116" y="41867"/>
                    <a:pt x="7301" y="42083"/>
                  </a:cubicBezTo>
                  <a:cubicBezTo>
                    <a:pt x="7763" y="42483"/>
                    <a:pt x="8195" y="42945"/>
                    <a:pt x="8626" y="43377"/>
                  </a:cubicBezTo>
                  <a:cubicBezTo>
                    <a:pt x="8688" y="43438"/>
                    <a:pt x="8749" y="43500"/>
                    <a:pt x="8780" y="43500"/>
                  </a:cubicBezTo>
                  <a:cubicBezTo>
                    <a:pt x="8811" y="43500"/>
                    <a:pt x="8872" y="43469"/>
                    <a:pt x="8934" y="43407"/>
                  </a:cubicBezTo>
                  <a:cubicBezTo>
                    <a:pt x="8996" y="43377"/>
                    <a:pt x="9088" y="43346"/>
                    <a:pt x="9027" y="43253"/>
                  </a:cubicBezTo>
                  <a:cubicBezTo>
                    <a:pt x="8934" y="43253"/>
                    <a:pt x="8872" y="43223"/>
                    <a:pt x="8811" y="43161"/>
                  </a:cubicBezTo>
                  <a:cubicBezTo>
                    <a:pt x="8349" y="42699"/>
                    <a:pt x="7856" y="42237"/>
                    <a:pt x="7394" y="41775"/>
                  </a:cubicBezTo>
                  <a:lnTo>
                    <a:pt x="7332" y="41651"/>
                  </a:lnTo>
                  <a:lnTo>
                    <a:pt x="7332" y="41559"/>
                  </a:lnTo>
                  <a:lnTo>
                    <a:pt x="7394" y="41559"/>
                  </a:lnTo>
                  <a:lnTo>
                    <a:pt x="7517" y="41651"/>
                  </a:lnTo>
                  <a:cubicBezTo>
                    <a:pt x="7948" y="42083"/>
                    <a:pt x="8380" y="42545"/>
                    <a:pt x="8842" y="42976"/>
                  </a:cubicBezTo>
                  <a:cubicBezTo>
                    <a:pt x="8934" y="43068"/>
                    <a:pt x="8996" y="43161"/>
                    <a:pt x="9027" y="43253"/>
                  </a:cubicBezTo>
                  <a:cubicBezTo>
                    <a:pt x="9181" y="43253"/>
                    <a:pt x="9242" y="43192"/>
                    <a:pt x="9211" y="43099"/>
                  </a:cubicBezTo>
                  <a:cubicBezTo>
                    <a:pt x="9150" y="42914"/>
                    <a:pt x="9057" y="42760"/>
                    <a:pt x="8934" y="42637"/>
                  </a:cubicBezTo>
                  <a:cubicBezTo>
                    <a:pt x="8441" y="42144"/>
                    <a:pt x="7948" y="41682"/>
                    <a:pt x="7455" y="41189"/>
                  </a:cubicBezTo>
                  <a:cubicBezTo>
                    <a:pt x="7394" y="41097"/>
                    <a:pt x="7332" y="41066"/>
                    <a:pt x="7271" y="41066"/>
                  </a:cubicBezTo>
                  <a:cubicBezTo>
                    <a:pt x="7209" y="41066"/>
                    <a:pt x="7178" y="41097"/>
                    <a:pt x="7116" y="41128"/>
                  </a:cubicBezTo>
                  <a:lnTo>
                    <a:pt x="7055" y="41128"/>
                  </a:lnTo>
                  <a:cubicBezTo>
                    <a:pt x="7024" y="41128"/>
                    <a:pt x="6993" y="41128"/>
                    <a:pt x="6962" y="41066"/>
                  </a:cubicBezTo>
                  <a:cubicBezTo>
                    <a:pt x="6624" y="40573"/>
                    <a:pt x="6285" y="40080"/>
                    <a:pt x="5946" y="39587"/>
                  </a:cubicBezTo>
                  <a:lnTo>
                    <a:pt x="5915" y="39495"/>
                  </a:lnTo>
                  <a:cubicBezTo>
                    <a:pt x="6038" y="39279"/>
                    <a:pt x="5946" y="39002"/>
                    <a:pt x="6100" y="38786"/>
                  </a:cubicBezTo>
                  <a:cubicBezTo>
                    <a:pt x="6192" y="38694"/>
                    <a:pt x="6254" y="38601"/>
                    <a:pt x="6377" y="38571"/>
                  </a:cubicBezTo>
                  <a:lnTo>
                    <a:pt x="6470" y="38540"/>
                  </a:lnTo>
                  <a:cubicBezTo>
                    <a:pt x="6685" y="38478"/>
                    <a:pt x="6932" y="38417"/>
                    <a:pt x="7147" y="38293"/>
                  </a:cubicBezTo>
                  <a:cubicBezTo>
                    <a:pt x="7332" y="38201"/>
                    <a:pt x="7486" y="37985"/>
                    <a:pt x="7640" y="37831"/>
                  </a:cubicBezTo>
                  <a:lnTo>
                    <a:pt x="7733" y="37800"/>
                  </a:lnTo>
                  <a:cubicBezTo>
                    <a:pt x="7856" y="37955"/>
                    <a:pt x="7948" y="38170"/>
                    <a:pt x="8072" y="38355"/>
                  </a:cubicBezTo>
                  <a:cubicBezTo>
                    <a:pt x="8164" y="38571"/>
                    <a:pt x="8287" y="38725"/>
                    <a:pt x="8441" y="38910"/>
                  </a:cubicBezTo>
                  <a:cubicBezTo>
                    <a:pt x="8872" y="39372"/>
                    <a:pt x="9304" y="39865"/>
                    <a:pt x="9704" y="40327"/>
                  </a:cubicBezTo>
                  <a:cubicBezTo>
                    <a:pt x="9766" y="40388"/>
                    <a:pt x="9797" y="40419"/>
                    <a:pt x="9858" y="40419"/>
                  </a:cubicBezTo>
                  <a:cubicBezTo>
                    <a:pt x="9889" y="40419"/>
                    <a:pt x="9920" y="40388"/>
                    <a:pt x="10012" y="40327"/>
                  </a:cubicBezTo>
                  <a:lnTo>
                    <a:pt x="10012" y="40296"/>
                  </a:lnTo>
                  <a:cubicBezTo>
                    <a:pt x="9612" y="39834"/>
                    <a:pt x="9211" y="39372"/>
                    <a:pt x="8842" y="38910"/>
                  </a:cubicBezTo>
                  <a:cubicBezTo>
                    <a:pt x="8688" y="38755"/>
                    <a:pt x="8595" y="38601"/>
                    <a:pt x="8503" y="38417"/>
                  </a:cubicBezTo>
                  <a:cubicBezTo>
                    <a:pt x="8226" y="37862"/>
                    <a:pt x="7917" y="37277"/>
                    <a:pt x="7640" y="36722"/>
                  </a:cubicBezTo>
                  <a:cubicBezTo>
                    <a:pt x="7579" y="36630"/>
                    <a:pt x="7517" y="36568"/>
                    <a:pt x="7548" y="36476"/>
                  </a:cubicBezTo>
                  <a:lnTo>
                    <a:pt x="7548" y="36445"/>
                  </a:lnTo>
                  <a:lnTo>
                    <a:pt x="7609" y="36445"/>
                  </a:lnTo>
                  <a:cubicBezTo>
                    <a:pt x="7671" y="36507"/>
                    <a:pt x="7702" y="36568"/>
                    <a:pt x="7733" y="36661"/>
                  </a:cubicBezTo>
                  <a:cubicBezTo>
                    <a:pt x="7979" y="37154"/>
                    <a:pt x="8226" y="37646"/>
                    <a:pt x="8503" y="38139"/>
                  </a:cubicBezTo>
                  <a:cubicBezTo>
                    <a:pt x="8595" y="38324"/>
                    <a:pt x="8688" y="38509"/>
                    <a:pt x="8842" y="38663"/>
                  </a:cubicBezTo>
                  <a:cubicBezTo>
                    <a:pt x="9181" y="39094"/>
                    <a:pt x="9550" y="39526"/>
                    <a:pt x="9920" y="39957"/>
                  </a:cubicBezTo>
                  <a:cubicBezTo>
                    <a:pt x="10012" y="40049"/>
                    <a:pt x="10012" y="40173"/>
                    <a:pt x="10012" y="40296"/>
                  </a:cubicBezTo>
                  <a:lnTo>
                    <a:pt x="10074" y="40296"/>
                  </a:lnTo>
                  <a:cubicBezTo>
                    <a:pt x="10136" y="40296"/>
                    <a:pt x="10197" y="40234"/>
                    <a:pt x="10259" y="40203"/>
                  </a:cubicBezTo>
                  <a:cubicBezTo>
                    <a:pt x="10290" y="40173"/>
                    <a:pt x="10320" y="40111"/>
                    <a:pt x="10290" y="40049"/>
                  </a:cubicBezTo>
                  <a:cubicBezTo>
                    <a:pt x="10228" y="39865"/>
                    <a:pt x="10166" y="39711"/>
                    <a:pt x="10012" y="39556"/>
                  </a:cubicBezTo>
                  <a:cubicBezTo>
                    <a:pt x="9612" y="39125"/>
                    <a:pt x="9242" y="38663"/>
                    <a:pt x="8872" y="38232"/>
                  </a:cubicBezTo>
                  <a:cubicBezTo>
                    <a:pt x="8749" y="38078"/>
                    <a:pt x="8626" y="37924"/>
                    <a:pt x="8564" y="37770"/>
                  </a:cubicBezTo>
                  <a:cubicBezTo>
                    <a:pt x="8318" y="37338"/>
                    <a:pt x="8072" y="36907"/>
                    <a:pt x="7856" y="36445"/>
                  </a:cubicBezTo>
                  <a:cubicBezTo>
                    <a:pt x="7794" y="36383"/>
                    <a:pt x="7763" y="36322"/>
                    <a:pt x="7825" y="36198"/>
                  </a:cubicBezTo>
                  <a:cubicBezTo>
                    <a:pt x="8133" y="35582"/>
                    <a:pt x="8441" y="34935"/>
                    <a:pt x="8749" y="34319"/>
                  </a:cubicBezTo>
                  <a:lnTo>
                    <a:pt x="8780" y="34258"/>
                  </a:lnTo>
                  <a:cubicBezTo>
                    <a:pt x="8965" y="34350"/>
                    <a:pt x="9150" y="34442"/>
                    <a:pt x="9396" y="34597"/>
                  </a:cubicBezTo>
                  <a:cubicBezTo>
                    <a:pt x="9242" y="34288"/>
                    <a:pt x="9119" y="34042"/>
                    <a:pt x="8996" y="33826"/>
                  </a:cubicBezTo>
                  <a:cubicBezTo>
                    <a:pt x="8965" y="33734"/>
                    <a:pt x="8934" y="33672"/>
                    <a:pt x="9027" y="33580"/>
                  </a:cubicBezTo>
                  <a:cubicBezTo>
                    <a:pt x="9119" y="33549"/>
                    <a:pt x="9150" y="33457"/>
                    <a:pt x="9150" y="33395"/>
                  </a:cubicBezTo>
                  <a:cubicBezTo>
                    <a:pt x="9150" y="33118"/>
                    <a:pt x="9365" y="32995"/>
                    <a:pt x="9519" y="32841"/>
                  </a:cubicBezTo>
                  <a:lnTo>
                    <a:pt x="9612" y="32779"/>
                  </a:lnTo>
                  <a:cubicBezTo>
                    <a:pt x="9673" y="32748"/>
                    <a:pt x="9735" y="32748"/>
                    <a:pt x="9797" y="32717"/>
                  </a:cubicBezTo>
                  <a:cubicBezTo>
                    <a:pt x="10228" y="32717"/>
                    <a:pt x="10598" y="32563"/>
                    <a:pt x="10906" y="32286"/>
                  </a:cubicBezTo>
                  <a:lnTo>
                    <a:pt x="10967" y="32255"/>
                  </a:lnTo>
                  <a:cubicBezTo>
                    <a:pt x="11060" y="32471"/>
                    <a:pt x="11152" y="32656"/>
                    <a:pt x="11214" y="32841"/>
                  </a:cubicBezTo>
                  <a:cubicBezTo>
                    <a:pt x="11306" y="33056"/>
                    <a:pt x="11399" y="33241"/>
                    <a:pt x="11522" y="33426"/>
                  </a:cubicBezTo>
                  <a:cubicBezTo>
                    <a:pt x="11799" y="33826"/>
                    <a:pt x="12076" y="34227"/>
                    <a:pt x="12354" y="34627"/>
                  </a:cubicBezTo>
                  <a:cubicBezTo>
                    <a:pt x="12384" y="34720"/>
                    <a:pt x="12446" y="34781"/>
                    <a:pt x="12508" y="34843"/>
                  </a:cubicBezTo>
                  <a:cubicBezTo>
                    <a:pt x="12539" y="34905"/>
                    <a:pt x="12600" y="34966"/>
                    <a:pt x="12662" y="34966"/>
                  </a:cubicBezTo>
                  <a:cubicBezTo>
                    <a:pt x="12693" y="34966"/>
                    <a:pt x="12723" y="34935"/>
                    <a:pt x="12723" y="34935"/>
                  </a:cubicBezTo>
                  <a:cubicBezTo>
                    <a:pt x="13124" y="34843"/>
                    <a:pt x="13124" y="34781"/>
                    <a:pt x="13031" y="34442"/>
                  </a:cubicBezTo>
                  <a:cubicBezTo>
                    <a:pt x="13001" y="34319"/>
                    <a:pt x="12939" y="34258"/>
                    <a:pt x="12877" y="34165"/>
                  </a:cubicBezTo>
                  <a:cubicBezTo>
                    <a:pt x="12631" y="33765"/>
                    <a:pt x="12384" y="33364"/>
                    <a:pt x="12107" y="32964"/>
                  </a:cubicBezTo>
                  <a:cubicBezTo>
                    <a:pt x="11953" y="32748"/>
                    <a:pt x="11830" y="32502"/>
                    <a:pt x="11738" y="32224"/>
                  </a:cubicBezTo>
                  <a:cubicBezTo>
                    <a:pt x="11614" y="31916"/>
                    <a:pt x="11491" y="31639"/>
                    <a:pt x="11368" y="31331"/>
                  </a:cubicBezTo>
                  <a:cubicBezTo>
                    <a:pt x="11306" y="31239"/>
                    <a:pt x="11306" y="31146"/>
                    <a:pt x="11368" y="31054"/>
                  </a:cubicBezTo>
                  <a:cubicBezTo>
                    <a:pt x="11738" y="30592"/>
                    <a:pt x="12107" y="30129"/>
                    <a:pt x="12477" y="29637"/>
                  </a:cubicBezTo>
                  <a:cubicBezTo>
                    <a:pt x="12693" y="29760"/>
                    <a:pt x="12908" y="29883"/>
                    <a:pt x="13124" y="30037"/>
                  </a:cubicBezTo>
                  <a:cubicBezTo>
                    <a:pt x="13185" y="29975"/>
                    <a:pt x="13155" y="29914"/>
                    <a:pt x="13124" y="29852"/>
                  </a:cubicBezTo>
                  <a:cubicBezTo>
                    <a:pt x="13031" y="29575"/>
                    <a:pt x="12908" y="29329"/>
                    <a:pt x="12816" y="29082"/>
                  </a:cubicBezTo>
                  <a:cubicBezTo>
                    <a:pt x="13093" y="28682"/>
                    <a:pt x="13062" y="28620"/>
                    <a:pt x="13370" y="28620"/>
                  </a:cubicBezTo>
                  <a:cubicBezTo>
                    <a:pt x="13432" y="28620"/>
                    <a:pt x="13524" y="28651"/>
                    <a:pt x="13617" y="28651"/>
                  </a:cubicBezTo>
                  <a:lnTo>
                    <a:pt x="13709" y="28651"/>
                  </a:lnTo>
                  <a:cubicBezTo>
                    <a:pt x="14079" y="28651"/>
                    <a:pt x="14418" y="28589"/>
                    <a:pt x="14726" y="28373"/>
                  </a:cubicBezTo>
                  <a:cubicBezTo>
                    <a:pt x="14787" y="28343"/>
                    <a:pt x="14849" y="28312"/>
                    <a:pt x="14911" y="28281"/>
                  </a:cubicBezTo>
                  <a:lnTo>
                    <a:pt x="14972" y="28373"/>
                  </a:lnTo>
                  <a:cubicBezTo>
                    <a:pt x="15096" y="28805"/>
                    <a:pt x="15280" y="29174"/>
                    <a:pt x="15465" y="29544"/>
                  </a:cubicBezTo>
                  <a:cubicBezTo>
                    <a:pt x="15619" y="29821"/>
                    <a:pt x="15773" y="30099"/>
                    <a:pt x="15896" y="30407"/>
                  </a:cubicBezTo>
                  <a:cubicBezTo>
                    <a:pt x="15958" y="30530"/>
                    <a:pt x="16051" y="30592"/>
                    <a:pt x="16143" y="30592"/>
                  </a:cubicBezTo>
                  <a:cubicBezTo>
                    <a:pt x="16174" y="30592"/>
                    <a:pt x="16205" y="30592"/>
                    <a:pt x="16235" y="30561"/>
                  </a:cubicBezTo>
                  <a:lnTo>
                    <a:pt x="16389" y="30561"/>
                  </a:lnTo>
                  <a:cubicBezTo>
                    <a:pt x="16482" y="30530"/>
                    <a:pt x="16513" y="30468"/>
                    <a:pt x="16513" y="30376"/>
                  </a:cubicBezTo>
                  <a:cubicBezTo>
                    <a:pt x="16543" y="30222"/>
                    <a:pt x="16513" y="30068"/>
                    <a:pt x="16420" y="29945"/>
                  </a:cubicBezTo>
                  <a:cubicBezTo>
                    <a:pt x="16235" y="29544"/>
                    <a:pt x="16051" y="29144"/>
                    <a:pt x="15866" y="28774"/>
                  </a:cubicBezTo>
                  <a:cubicBezTo>
                    <a:pt x="15650" y="28373"/>
                    <a:pt x="15558" y="27973"/>
                    <a:pt x="15434" y="27573"/>
                  </a:cubicBezTo>
                  <a:cubicBezTo>
                    <a:pt x="15404" y="27511"/>
                    <a:pt x="15434" y="27449"/>
                    <a:pt x="15496" y="27388"/>
                  </a:cubicBezTo>
                  <a:cubicBezTo>
                    <a:pt x="15773" y="27141"/>
                    <a:pt x="16081" y="26895"/>
                    <a:pt x="16359" y="26648"/>
                  </a:cubicBezTo>
                  <a:cubicBezTo>
                    <a:pt x="16389" y="26648"/>
                    <a:pt x="16420" y="26617"/>
                    <a:pt x="16451" y="26617"/>
                  </a:cubicBezTo>
                  <a:cubicBezTo>
                    <a:pt x="16482" y="26617"/>
                    <a:pt x="16513" y="26648"/>
                    <a:pt x="16543" y="26648"/>
                  </a:cubicBezTo>
                  <a:cubicBezTo>
                    <a:pt x="16728" y="26802"/>
                    <a:pt x="16882" y="26926"/>
                    <a:pt x="17067" y="27049"/>
                  </a:cubicBezTo>
                  <a:cubicBezTo>
                    <a:pt x="17129" y="27080"/>
                    <a:pt x="17160" y="27141"/>
                    <a:pt x="17190" y="27234"/>
                  </a:cubicBezTo>
                  <a:cubicBezTo>
                    <a:pt x="17375" y="27634"/>
                    <a:pt x="17529" y="28065"/>
                    <a:pt x="17714" y="28466"/>
                  </a:cubicBezTo>
                  <a:cubicBezTo>
                    <a:pt x="17745" y="28528"/>
                    <a:pt x="17745" y="28589"/>
                    <a:pt x="17776" y="28651"/>
                  </a:cubicBezTo>
                  <a:cubicBezTo>
                    <a:pt x="17868" y="28805"/>
                    <a:pt x="17991" y="28866"/>
                    <a:pt x="18115" y="28866"/>
                  </a:cubicBezTo>
                  <a:cubicBezTo>
                    <a:pt x="18176" y="28866"/>
                    <a:pt x="18238" y="28866"/>
                    <a:pt x="18299" y="28836"/>
                  </a:cubicBezTo>
                  <a:cubicBezTo>
                    <a:pt x="18361" y="28805"/>
                    <a:pt x="18392" y="28774"/>
                    <a:pt x="18392" y="28682"/>
                  </a:cubicBezTo>
                  <a:cubicBezTo>
                    <a:pt x="18392" y="28558"/>
                    <a:pt x="18423" y="28435"/>
                    <a:pt x="18361" y="28312"/>
                  </a:cubicBezTo>
                  <a:cubicBezTo>
                    <a:pt x="18176" y="27881"/>
                    <a:pt x="17961" y="27418"/>
                    <a:pt x="17776" y="26987"/>
                  </a:cubicBezTo>
                  <a:cubicBezTo>
                    <a:pt x="17745" y="26895"/>
                    <a:pt x="17714" y="26802"/>
                    <a:pt x="17652" y="26802"/>
                  </a:cubicBezTo>
                  <a:cubicBezTo>
                    <a:pt x="17437" y="26802"/>
                    <a:pt x="17406" y="26648"/>
                    <a:pt x="17375" y="26494"/>
                  </a:cubicBezTo>
                  <a:cubicBezTo>
                    <a:pt x="17344" y="26309"/>
                    <a:pt x="17252" y="26155"/>
                    <a:pt x="17283" y="25971"/>
                  </a:cubicBezTo>
                  <a:lnTo>
                    <a:pt x="17283" y="25971"/>
                  </a:lnTo>
                  <a:cubicBezTo>
                    <a:pt x="17437" y="26001"/>
                    <a:pt x="17622" y="26001"/>
                    <a:pt x="17776" y="26001"/>
                  </a:cubicBezTo>
                  <a:cubicBezTo>
                    <a:pt x="17837" y="26032"/>
                    <a:pt x="17930" y="26032"/>
                    <a:pt x="17991" y="26032"/>
                  </a:cubicBezTo>
                  <a:cubicBezTo>
                    <a:pt x="18176" y="26032"/>
                    <a:pt x="18361" y="26001"/>
                    <a:pt x="18546" y="25940"/>
                  </a:cubicBezTo>
                  <a:cubicBezTo>
                    <a:pt x="18731" y="25878"/>
                    <a:pt x="18946" y="25755"/>
                    <a:pt x="19193" y="25755"/>
                  </a:cubicBezTo>
                  <a:lnTo>
                    <a:pt x="19224" y="25755"/>
                  </a:lnTo>
                  <a:cubicBezTo>
                    <a:pt x="19347" y="26155"/>
                    <a:pt x="19501" y="26525"/>
                    <a:pt x="19624" y="26926"/>
                  </a:cubicBezTo>
                  <a:cubicBezTo>
                    <a:pt x="19686" y="27018"/>
                    <a:pt x="19686" y="27110"/>
                    <a:pt x="19747" y="27203"/>
                  </a:cubicBezTo>
                  <a:cubicBezTo>
                    <a:pt x="19809" y="27388"/>
                    <a:pt x="19932" y="27480"/>
                    <a:pt x="20117" y="27480"/>
                  </a:cubicBezTo>
                  <a:cubicBezTo>
                    <a:pt x="20117" y="27480"/>
                    <a:pt x="20148" y="27480"/>
                    <a:pt x="20148" y="27449"/>
                  </a:cubicBezTo>
                  <a:cubicBezTo>
                    <a:pt x="20240" y="27449"/>
                    <a:pt x="20302" y="27418"/>
                    <a:pt x="20333" y="27326"/>
                  </a:cubicBezTo>
                  <a:cubicBezTo>
                    <a:pt x="20364" y="27203"/>
                    <a:pt x="20364" y="27049"/>
                    <a:pt x="20333" y="26926"/>
                  </a:cubicBezTo>
                  <a:cubicBezTo>
                    <a:pt x="20179" y="26556"/>
                    <a:pt x="20055" y="26186"/>
                    <a:pt x="19932" y="25847"/>
                  </a:cubicBezTo>
                  <a:cubicBezTo>
                    <a:pt x="19871" y="25662"/>
                    <a:pt x="19809" y="25478"/>
                    <a:pt x="19778" y="25293"/>
                  </a:cubicBezTo>
                  <a:cubicBezTo>
                    <a:pt x="19747" y="25108"/>
                    <a:pt x="19747" y="25108"/>
                    <a:pt x="19901" y="25046"/>
                  </a:cubicBezTo>
                  <a:cubicBezTo>
                    <a:pt x="19963" y="25016"/>
                    <a:pt x="20025" y="24985"/>
                    <a:pt x="20086" y="24954"/>
                  </a:cubicBezTo>
                  <a:cubicBezTo>
                    <a:pt x="20179" y="24892"/>
                    <a:pt x="20240" y="24861"/>
                    <a:pt x="20333" y="24861"/>
                  </a:cubicBezTo>
                  <a:cubicBezTo>
                    <a:pt x="20394" y="24861"/>
                    <a:pt x="20456" y="24892"/>
                    <a:pt x="20548" y="24985"/>
                  </a:cubicBezTo>
                  <a:cubicBezTo>
                    <a:pt x="20610" y="25046"/>
                    <a:pt x="20672" y="25077"/>
                    <a:pt x="20733" y="25077"/>
                  </a:cubicBezTo>
                  <a:cubicBezTo>
                    <a:pt x="20795" y="25077"/>
                    <a:pt x="20826" y="25046"/>
                    <a:pt x="20887" y="25016"/>
                  </a:cubicBezTo>
                  <a:lnTo>
                    <a:pt x="21041" y="25016"/>
                  </a:lnTo>
                  <a:cubicBezTo>
                    <a:pt x="21164" y="24985"/>
                    <a:pt x="21226" y="24985"/>
                    <a:pt x="21288" y="24985"/>
                  </a:cubicBezTo>
                  <a:cubicBezTo>
                    <a:pt x="21411" y="24985"/>
                    <a:pt x="21442" y="25046"/>
                    <a:pt x="21503" y="25324"/>
                  </a:cubicBezTo>
                  <a:cubicBezTo>
                    <a:pt x="21565" y="25570"/>
                    <a:pt x="21657" y="25817"/>
                    <a:pt x="21719" y="26063"/>
                  </a:cubicBezTo>
                  <a:cubicBezTo>
                    <a:pt x="21781" y="26217"/>
                    <a:pt x="21873" y="26309"/>
                    <a:pt x="22027" y="26340"/>
                  </a:cubicBezTo>
                  <a:cubicBezTo>
                    <a:pt x="22089" y="26371"/>
                    <a:pt x="22120" y="26371"/>
                    <a:pt x="22150" y="26371"/>
                  </a:cubicBezTo>
                  <a:cubicBezTo>
                    <a:pt x="22274" y="26371"/>
                    <a:pt x="22304" y="26309"/>
                    <a:pt x="22335" y="26155"/>
                  </a:cubicBezTo>
                  <a:cubicBezTo>
                    <a:pt x="22366" y="26032"/>
                    <a:pt x="22335" y="25909"/>
                    <a:pt x="22304" y="25786"/>
                  </a:cubicBezTo>
                  <a:cubicBezTo>
                    <a:pt x="22181" y="25447"/>
                    <a:pt x="22089" y="25108"/>
                    <a:pt x="21996" y="24769"/>
                  </a:cubicBezTo>
                  <a:cubicBezTo>
                    <a:pt x="21965" y="24707"/>
                    <a:pt x="21935" y="24646"/>
                    <a:pt x="21965" y="24584"/>
                  </a:cubicBezTo>
                  <a:cubicBezTo>
                    <a:pt x="22428" y="24523"/>
                    <a:pt x="22890" y="24461"/>
                    <a:pt x="23352" y="24399"/>
                  </a:cubicBezTo>
                  <a:lnTo>
                    <a:pt x="23444" y="24399"/>
                  </a:lnTo>
                  <a:cubicBezTo>
                    <a:pt x="23506" y="24399"/>
                    <a:pt x="23537" y="24430"/>
                    <a:pt x="23567" y="24553"/>
                  </a:cubicBezTo>
                  <a:cubicBezTo>
                    <a:pt x="23629" y="24800"/>
                    <a:pt x="23691" y="25046"/>
                    <a:pt x="23752" y="25262"/>
                  </a:cubicBezTo>
                  <a:cubicBezTo>
                    <a:pt x="23783" y="25416"/>
                    <a:pt x="23845" y="25508"/>
                    <a:pt x="23999" y="25539"/>
                  </a:cubicBezTo>
                  <a:cubicBezTo>
                    <a:pt x="24060" y="25570"/>
                    <a:pt x="24091" y="25570"/>
                    <a:pt x="24153" y="25570"/>
                  </a:cubicBezTo>
                  <a:cubicBezTo>
                    <a:pt x="24245" y="25570"/>
                    <a:pt x="24307" y="25508"/>
                    <a:pt x="24338" y="25324"/>
                  </a:cubicBezTo>
                  <a:cubicBezTo>
                    <a:pt x="24368" y="25231"/>
                    <a:pt x="24338" y="25108"/>
                    <a:pt x="24307" y="24985"/>
                  </a:cubicBezTo>
                  <a:cubicBezTo>
                    <a:pt x="24245" y="24738"/>
                    <a:pt x="24184" y="24492"/>
                    <a:pt x="24122" y="24245"/>
                  </a:cubicBezTo>
                  <a:cubicBezTo>
                    <a:pt x="24091" y="24184"/>
                    <a:pt x="24091" y="24091"/>
                    <a:pt x="24091" y="23999"/>
                  </a:cubicBezTo>
                  <a:lnTo>
                    <a:pt x="24276" y="23999"/>
                  </a:lnTo>
                  <a:cubicBezTo>
                    <a:pt x="24461" y="23999"/>
                    <a:pt x="24646" y="24060"/>
                    <a:pt x="24861" y="24091"/>
                  </a:cubicBezTo>
                  <a:cubicBezTo>
                    <a:pt x="25108" y="24122"/>
                    <a:pt x="25354" y="24153"/>
                    <a:pt x="25601" y="24184"/>
                  </a:cubicBezTo>
                  <a:cubicBezTo>
                    <a:pt x="25693" y="24369"/>
                    <a:pt x="25693" y="24523"/>
                    <a:pt x="25724" y="24707"/>
                  </a:cubicBezTo>
                  <a:cubicBezTo>
                    <a:pt x="25786" y="24923"/>
                    <a:pt x="25909" y="25046"/>
                    <a:pt x="26124" y="25077"/>
                  </a:cubicBezTo>
                  <a:cubicBezTo>
                    <a:pt x="26186" y="25077"/>
                    <a:pt x="26217" y="25046"/>
                    <a:pt x="26248" y="25016"/>
                  </a:cubicBezTo>
                  <a:cubicBezTo>
                    <a:pt x="26340" y="24923"/>
                    <a:pt x="26340" y="24769"/>
                    <a:pt x="26309" y="24646"/>
                  </a:cubicBezTo>
                  <a:cubicBezTo>
                    <a:pt x="26278" y="24492"/>
                    <a:pt x="26217" y="24307"/>
                    <a:pt x="26248" y="24091"/>
                  </a:cubicBezTo>
                  <a:cubicBezTo>
                    <a:pt x="26371" y="24091"/>
                    <a:pt x="26494" y="24060"/>
                    <a:pt x="26617" y="24060"/>
                  </a:cubicBezTo>
                  <a:cubicBezTo>
                    <a:pt x="26956" y="24060"/>
                    <a:pt x="27264" y="24122"/>
                    <a:pt x="27603" y="24184"/>
                  </a:cubicBezTo>
                  <a:cubicBezTo>
                    <a:pt x="27696" y="24245"/>
                    <a:pt x="27696" y="24338"/>
                    <a:pt x="27696" y="24430"/>
                  </a:cubicBezTo>
                  <a:cubicBezTo>
                    <a:pt x="27696" y="24646"/>
                    <a:pt x="27819" y="24769"/>
                    <a:pt x="28004" y="24831"/>
                  </a:cubicBezTo>
                  <a:cubicBezTo>
                    <a:pt x="28034" y="24861"/>
                    <a:pt x="28065" y="24861"/>
                    <a:pt x="28065" y="24861"/>
                  </a:cubicBezTo>
                  <a:cubicBezTo>
                    <a:pt x="28127" y="24861"/>
                    <a:pt x="28188" y="24831"/>
                    <a:pt x="28219" y="24769"/>
                  </a:cubicBezTo>
                  <a:cubicBezTo>
                    <a:pt x="28250" y="24707"/>
                    <a:pt x="28281" y="24615"/>
                    <a:pt x="28281" y="24523"/>
                  </a:cubicBezTo>
                  <a:cubicBezTo>
                    <a:pt x="28250" y="24399"/>
                    <a:pt x="28219" y="24276"/>
                    <a:pt x="28281" y="24122"/>
                  </a:cubicBezTo>
                  <a:cubicBezTo>
                    <a:pt x="28681" y="24184"/>
                    <a:pt x="29082" y="24215"/>
                    <a:pt x="29452" y="24369"/>
                  </a:cubicBezTo>
                  <a:cubicBezTo>
                    <a:pt x="29513" y="24399"/>
                    <a:pt x="29606" y="24399"/>
                    <a:pt x="29606" y="24492"/>
                  </a:cubicBezTo>
                  <a:cubicBezTo>
                    <a:pt x="29606" y="24646"/>
                    <a:pt x="29698" y="24738"/>
                    <a:pt x="29821" y="24831"/>
                  </a:cubicBezTo>
                  <a:lnTo>
                    <a:pt x="29821" y="23167"/>
                  </a:lnTo>
                  <a:cubicBezTo>
                    <a:pt x="29390" y="22890"/>
                    <a:pt x="28959" y="22643"/>
                    <a:pt x="28497" y="22397"/>
                  </a:cubicBezTo>
                  <a:lnTo>
                    <a:pt x="28466" y="22397"/>
                  </a:lnTo>
                  <a:cubicBezTo>
                    <a:pt x="28435" y="22397"/>
                    <a:pt x="28404" y="22366"/>
                    <a:pt x="28404" y="22335"/>
                  </a:cubicBezTo>
                  <a:cubicBezTo>
                    <a:pt x="28343" y="22304"/>
                    <a:pt x="28281" y="22274"/>
                    <a:pt x="28250" y="22243"/>
                  </a:cubicBezTo>
                  <a:cubicBezTo>
                    <a:pt x="28219" y="22243"/>
                    <a:pt x="28219" y="22274"/>
                    <a:pt x="28219" y="22274"/>
                  </a:cubicBezTo>
                  <a:cubicBezTo>
                    <a:pt x="28188" y="22274"/>
                    <a:pt x="28158" y="22243"/>
                    <a:pt x="28158" y="22212"/>
                  </a:cubicBezTo>
                  <a:lnTo>
                    <a:pt x="28096" y="22181"/>
                  </a:lnTo>
                  <a:lnTo>
                    <a:pt x="28065" y="22181"/>
                  </a:lnTo>
                  <a:cubicBezTo>
                    <a:pt x="28034" y="22181"/>
                    <a:pt x="28004" y="22150"/>
                    <a:pt x="28004" y="22120"/>
                  </a:cubicBezTo>
                  <a:lnTo>
                    <a:pt x="27942" y="22089"/>
                  </a:lnTo>
                  <a:lnTo>
                    <a:pt x="27850" y="22058"/>
                  </a:lnTo>
                  <a:lnTo>
                    <a:pt x="27788" y="22027"/>
                  </a:lnTo>
                  <a:lnTo>
                    <a:pt x="27696" y="21966"/>
                  </a:lnTo>
                  <a:lnTo>
                    <a:pt x="27634" y="21935"/>
                  </a:lnTo>
                  <a:lnTo>
                    <a:pt x="27542" y="21904"/>
                  </a:lnTo>
                  <a:lnTo>
                    <a:pt x="27480" y="21873"/>
                  </a:lnTo>
                  <a:lnTo>
                    <a:pt x="27388" y="21842"/>
                  </a:lnTo>
                  <a:lnTo>
                    <a:pt x="27295" y="21812"/>
                  </a:lnTo>
                  <a:cubicBezTo>
                    <a:pt x="27018" y="21688"/>
                    <a:pt x="26771" y="21596"/>
                    <a:pt x="26494" y="21473"/>
                  </a:cubicBezTo>
                  <a:cubicBezTo>
                    <a:pt x="26217" y="21349"/>
                    <a:pt x="25940" y="21257"/>
                    <a:pt x="25662" y="21165"/>
                  </a:cubicBezTo>
                  <a:cubicBezTo>
                    <a:pt x="25570" y="21134"/>
                    <a:pt x="25477" y="21103"/>
                    <a:pt x="25385" y="21072"/>
                  </a:cubicBezTo>
                  <a:cubicBezTo>
                    <a:pt x="25416" y="21011"/>
                    <a:pt x="25477" y="21011"/>
                    <a:pt x="25508" y="21011"/>
                  </a:cubicBezTo>
                  <a:lnTo>
                    <a:pt x="25601" y="21011"/>
                  </a:lnTo>
                  <a:cubicBezTo>
                    <a:pt x="26248" y="21165"/>
                    <a:pt x="26864" y="21411"/>
                    <a:pt x="27449" y="21658"/>
                  </a:cubicBezTo>
                  <a:lnTo>
                    <a:pt x="27480" y="21688"/>
                  </a:lnTo>
                  <a:cubicBezTo>
                    <a:pt x="28250" y="21996"/>
                    <a:pt x="29051" y="22150"/>
                    <a:pt x="29821" y="22366"/>
                  </a:cubicBezTo>
                  <a:lnTo>
                    <a:pt x="29821" y="20980"/>
                  </a:lnTo>
                  <a:cubicBezTo>
                    <a:pt x="28866" y="20733"/>
                    <a:pt x="27911" y="20579"/>
                    <a:pt x="26925" y="20487"/>
                  </a:cubicBezTo>
                  <a:cubicBezTo>
                    <a:pt x="26094" y="20394"/>
                    <a:pt x="25262" y="20394"/>
                    <a:pt x="24430" y="20394"/>
                  </a:cubicBezTo>
                  <a:close/>
                  <a:moveTo>
                    <a:pt x="28774" y="26032"/>
                  </a:moveTo>
                  <a:cubicBezTo>
                    <a:pt x="28589" y="26032"/>
                    <a:pt x="28404" y="26063"/>
                    <a:pt x="28219" y="26094"/>
                  </a:cubicBezTo>
                  <a:cubicBezTo>
                    <a:pt x="27110" y="26186"/>
                    <a:pt x="26032" y="26433"/>
                    <a:pt x="24985" y="26772"/>
                  </a:cubicBezTo>
                  <a:cubicBezTo>
                    <a:pt x="24522" y="26895"/>
                    <a:pt x="24091" y="27141"/>
                    <a:pt x="23629" y="27295"/>
                  </a:cubicBezTo>
                  <a:cubicBezTo>
                    <a:pt x="23259" y="27449"/>
                    <a:pt x="22920" y="27634"/>
                    <a:pt x="22582" y="27819"/>
                  </a:cubicBezTo>
                  <a:cubicBezTo>
                    <a:pt x="21627" y="28312"/>
                    <a:pt x="20764" y="28928"/>
                    <a:pt x="19901" y="29544"/>
                  </a:cubicBezTo>
                  <a:cubicBezTo>
                    <a:pt x="19316" y="29975"/>
                    <a:pt x="18823" y="30499"/>
                    <a:pt x="18269" y="30961"/>
                  </a:cubicBezTo>
                  <a:cubicBezTo>
                    <a:pt x="17868" y="31331"/>
                    <a:pt x="17498" y="31701"/>
                    <a:pt x="17160" y="32132"/>
                  </a:cubicBezTo>
                  <a:cubicBezTo>
                    <a:pt x="17036" y="32255"/>
                    <a:pt x="16913" y="32409"/>
                    <a:pt x="16790" y="32532"/>
                  </a:cubicBezTo>
                  <a:cubicBezTo>
                    <a:pt x="15927" y="33457"/>
                    <a:pt x="15219" y="34566"/>
                    <a:pt x="14479" y="35613"/>
                  </a:cubicBezTo>
                  <a:cubicBezTo>
                    <a:pt x="14233" y="35952"/>
                    <a:pt x="14048" y="36353"/>
                    <a:pt x="13832" y="36722"/>
                  </a:cubicBezTo>
                  <a:cubicBezTo>
                    <a:pt x="13278" y="37616"/>
                    <a:pt x="12847" y="38571"/>
                    <a:pt x="12384" y="39526"/>
                  </a:cubicBezTo>
                  <a:cubicBezTo>
                    <a:pt x="11861" y="40696"/>
                    <a:pt x="11460" y="41929"/>
                    <a:pt x="11029" y="43161"/>
                  </a:cubicBezTo>
                  <a:cubicBezTo>
                    <a:pt x="10844" y="43654"/>
                    <a:pt x="10721" y="44147"/>
                    <a:pt x="10598" y="44670"/>
                  </a:cubicBezTo>
                  <a:cubicBezTo>
                    <a:pt x="10413" y="45410"/>
                    <a:pt x="10197" y="46149"/>
                    <a:pt x="10043" y="46919"/>
                  </a:cubicBezTo>
                  <a:cubicBezTo>
                    <a:pt x="9920" y="47628"/>
                    <a:pt x="9828" y="48337"/>
                    <a:pt x="9704" y="49045"/>
                  </a:cubicBezTo>
                  <a:cubicBezTo>
                    <a:pt x="9643" y="49292"/>
                    <a:pt x="9612" y="49569"/>
                    <a:pt x="9581" y="49815"/>
                  </a:cubicBezTo>
                  <a:lnTo>
                    <a:pt x="10536" y="49815"/>
                  </a:lnTo>
                  <a:cubicBezTo>
                    <a:pt x="10536" y="49815"/>
                    <a:pt x="10536" y="49784"/>
                    <a:pt x="10536" y="49754"/>
                  </a:cubicBezTo>
                  <a:cubicBezTo>
                    <a:pt x="10628" y="49107"/>
                    <a:pt x="10690" y="48429"/>
                    <a:pt x="10813" y="47782"/>
                  </a:cubicBezTo>
                  <a:cubicBezTo>
                    <a:pt x="10967" y="47073"/>
                    <a:pt x="11152" y="46365"/>
                    <a:pt x="11275" y="45656"/>
                  </a:cubicBezTo>
                  <a:cubicBezTo>
                    <a:pt x="11522" y="44516"/>
                    <a:pt x="11892" y="43407"/>
                    <a:pt x="12292" y="42329"/>
                  </a:cubicBezTo>
                  <a:cubicBezTo>
                    <a:pt x="12693" y="41220"/>
                    <a:pt x="13155" y="40111"/>
                    <a:pt x="13740" y="39094"/>
                  </a:cubicBezTo>
                  <a:cubicBezTo>
                    <a:pt x="13802" y="38971"/>
                    <a:pt x="13863" y="38848"/>
                    <a:pt x="13925" y="38755"/>
                  </a:cubicBezTo>
                  <a:cubicBezTo>
                    <a:pt x="14449" y="37646"/>
                    <a:pt x="15126" y="36661"/>
                    <a:pt x="15804" y="35706"/>
                  </a:cubicBezTo>
                  <a:cubicBezTo>
                    <a:pt x="16420" y="34905"/>
                    <a:pt x="17036" y="34134"/>
                    <a:pt x="17745" y="33426"/>
                  </a:cubicBezTo>
                  <a:cubicBezTo>
                    <a:pt x="18577" y="32594"/>
                    <a:pt x="19470" y="31824"/>
                    <a:pt x="20394" y="31146"/>
                  </a:cubicBezTo>
                  <a:cubicBezTo>
                    <a:pt x="20487" y="31054"/>
                    <a:pt x="20579" y="30992"/>
                    <a:pt x="20672" y="30930"/>
                  </a:cubicBezTo>
                  <a:cubicBezTo>
                    <a:pt x="20795" y="30869"/>
                    <a:pt x="20887" y="30807"/>
                    <a:pt x="21010" y="30746"/>
                  </a:cubicBezTo>
                  <a:cubicBezTo>
                    <a:pt x="21873" y="30160"/>
                    <a:pt x="22797" y="29698"/>
                    <a:pt x="23752" y="29298"/>
                  </a:cubicBezTo>
                  <a:cubicBezTo>
                    <a:pt x="23968" y="29205"/>
                    <a:pt x="24214" y="29144"/>
                    <a:pt x="24461" y="29051"/>
                  </a:cubicBezTo>
                  <a:cubicBezTo>
                    <a:pt x="24892" y="28928"/>
                    <a:pt x="25323" y="28774"/>
                    <a:pt x="25786" y="28682"/>
                  </a:cubicBezTo>
                  <a:cubicBezTo>
                    <a:pt x="26278" y="28589"/>
                    <a:pt x="26771" y="28497"/>
                    <a:pt x="27295" y="28404"/>
                  </a:cubicBezTo>
                  <a:lnTo>
                    <a:pt x="27511" y="28404"/>
                  </a:lnTo>
                  <a:cubicBezTo>
                    <a:pt x="27757" y="28404"/>
                    <a:pt x="28034" y="28404"/>
                    <a:pt x="28281" y="28373"/>
                  </a:cubicBezTo>
                  <a:lnTo>
                    <a:pt x="28651" y="28373"/>
                  </a:lnTo>
                  <a:cubicBezTo>
                    <a:pt x="29051" y="28373"/>
                    <a:pt x="29452" y="28404"/>
                    <a:pt x="29821" y="28435"/>
                  </a:cubicBezTo>
                  <a:lnTo>
                    <a:pt x="29821" y="26063"/>
                  </a:lnTo>
                  <a:cubicBezTo>
                    <a:pt x="29652" y="26048"/>
                    <a:pt x="29482" y="26048"/>
                    <a:pt x="29313" y="26048"/>
                  </a:cubicBezTo>
                  <a:cubicBezTo>
                    <a:pt x="29144" y="26048"/>
                    <a:pt x="28974" y="26048"/>
                    <a:pt x="28805" y="26032"/>
                  </a:cubicBezTo>
                  <a:close/>
                  <a:moveTo>
                    <a:pt x="28866" y="29205"/>
                  </a:moveTo>
                  <a:cubicBezTo>
                    <a:pt x="28712" y="29205"/>
                    <a:pt x="28527" y="29205"/>
                    <a:pt x="28343" y="29236"/>
                  </a:cubicBezTo>
                  <a:lnTo>
                    <a:pt x="28096" y="29236"/>
                  </a:lnTo>
                  <a:cubicBezTo>
                    <a:pt x="27110" y="29267"/>
                    <a:pt x="26155" y="29483"/>
                    <a:pt x="25200" y="29760"/>
                  </a:cubicBezTo>
                  <a:cubicBezTo>
                    <a:pt x="24338" y="30006"/>
                    <a:pt x="23506" y="30407"/>
                    <a:pt x="22705" y="30807"/>
                  </a:cubicBezTo>
                  <a:cubicBezTo>
                    <a:pt x="22458" y="30900"/>
                    <a:pt x="22274" y="31054"/>
                    <a:pt x="22027" y="31208"/>
                  </a:cubicBezTo>
                  <a:cubicBezTo>
                    <a:pt x="21103" y="31701"/>
                    <a:pt x="20302" y="32378"/>
                    <a:pt x="19501" y="33056"/>
                  </a:cubicBezTo>
                  <a:cubicBezTo>
                    <a:pt x="19224" y="33272"/>
                    <a:pt x="19008" y="33549"/>
                    <a:pt x="18762" y="33796"/>
                  </a:cubicBezTo>
                  <a:cubicBezTo>
                    <a:pt x="17930" y="34535"/>
                    <a:pt x="17283" y="35428"/>
                    <a:pt x="16605" y="36291"/>
                  </a:cubicBezTo>
                  <a:cubicBezTo>
                    <a:pt x="16420" y="36507"/>
                    <a:pt x="16266" y="36753"/>
                    <a:pt x="16112" y="36969"/>
                  </a:cubicBezTo>
                  <a:cubicBezTo>
                    <a:pt x="15527" y="37831"/>
                    <a:pt x="15034" y="38725"/>
                    <a:pt x="14541" y="39649"/>
                  </a:cubicBezTo>
                  <a:cubicBezTo>
                    <a:pt x="14017" y="40635"/>
                    <a:pt x="13586" y="41682"/>
                    <a:pt x="13185" y="42699"/>
                  </a:cubicBezTo>
                  <a:cubicBezTo>
                    <a:pt x="12754" y="43931"/>
                    <a:pt x="12354" y="45163"/>
                    <a:pt x="12076" y="46426"/>
                  </a:cubicBezTo>
                  <a:cubicBezTo>
                    <a:pt x="12046" y="46642"/>
                    <a:pt x="11984" y="46889"/>
                    <a:pt x="11922" y="47104"/>
                  </a:cubicBezTo>
                  <a:cubicBezTo>
                    <a:pt x="11738" y="47844"/>
                    <a:pt x="11676" y="48645"/>
                    <a:pt x="11553" y="49415"/>
                  </a:cubicBezTo>
                  <a:cubicBezTo>
                    <a:pt x="11522" y="49538"/>
                    <a:pt x="11522" y="49692"/>
                    <a:pt x="11491" y="49815"/>
                  </a:cubicBezTo>
                  <a:lnTo>
                    <a:pt x="11768" y="49815"/>
                  </a:lnTo>
                  <a:cubicBezTo>
                    <a:pt x="11799" y="49538"/>
                    <a:pt x="11830" y="49261"/>
                    <a:pt x="11892" y="48953"/>
                  </a:cubicBezTo>
                  <a:cubicBezTo>
                    <a:pt x="11892" y="48829"/>
                    <a:pt x="11922" y="48706"/>
                    <a:pt x="11953" y="48583"/>
                  </a:cubicBezTo>
                  <a:cubicBezTo>
                    <a:pt x="12076" y="47412"/>
                    <a:pt x="12354" y="46272"/>
                    <a:pt x="12662" y="45163"/>
                  </a:cubicBezTo>
                  <a:cubicBezTo>
                    <a:pt x="13031" y="43869"/>
                    <a:pt x="13463" y="42606"/>
                    <a:pt x="14017" y="41374"/>
                  </a:cubicBezTo>
                  <a:cubicBezTo>
                    <a:pt x="14449" y="40357"/>
                    <a:pt x="14941" y="39372"/>
                    <a:pt x="15496" y="38417"/>
                  </a:cubicBezTo>
                  <a:cubicBezTo>
                    <a:pt x="16112" y="37431"/>
                    <a:pt x="16759" y="36476"/>
                    <a:pt x="17498" y="35582"/>
                  </a:cubicBezTo>
                  <a:cubicBezTo>
                    <a:pt x="18084" y="34843"/>
                    <a:pt x="18731" y="34134"/>
                    <a:pt x="19439" y="33518"/>
                  </a:cubicBezTo>
                  <a:cubicBezTo>
                    <a:pt x="20055" y="32933"/>
                    <a:pt x="20672" y="32409"/>
                    <a:pt x="21380" y="31978"/>
                  </a:cubicBezTo>
                  <a:cubicBezTo>
                    <a:pt x="21503" y="31916"/>
                    <a:pt x="21596" y="31855"/>
                    <a:pt x="21688" y="31793"/>
                  </a:cubicBezTo>
                  <a:cubicBezTo>
                    <a:pt x="22335" y="31331"/>
                    <a:pt x="23013" y="30961"/>
                    <a:pt x="23752" y="30653"/>
                  </a:cubicBezTo>
                  <a:cubicBezTo>
                    <a:pt x="24214" y="30438"/>
                    <a:pt x="24738" y="30284"/>
                    <a:pt x="25262" y="30160"/>
                  </a:cubicBezTo>
                  <a:cubicBezTo>
                    <a:pt x="25508" y="30129"/>
                    <a:pt x="25724" y="30068"/>
                    <a:pt x="25940" y="30037"/>
                  </a:cubicBezTo>
                  <a:cubicBezTo>
                    <a:pt x="26648" y="29914"/>
                    <a:pt x="27357" y="29852"/>
                    <a:pt x="28065" y="29852"/>
                  </a:cubicBezTo>
                  <a:cubicBezTo>
                    <a:pt x="28343" y="29852"/>
                    <a:pt x="28651" y="29883"/>
                    <a:pt x="28928" y="29883"/>
                  </a:cubicBezTo>
                  <a:cubicBezTo>
                    <a:pt x="29236" y="29914"/>
                    <a:pt x="29544" y="29945"/>
                    <a:pt x="29821" y="30006"/>
                  </a:cubicBezTo>
                  <a:lnTo>
                    <a:pt x="29821" y="29267"/>
                  </a:lnTo>
                  <a:cubicBezTo>
                    <a:pt x="29729" y="29236"/>
                    <a:pt x="29636" y="29236"/>
                    <a:pt x="29575" y="29236"/>
                  </a:cubicBezTo>
                  <a:cubicBezTo>
                    <a:pt x="29328" y="29205"/>
                    <a:pt x="29113" y="29205"/>
                    <a:pt x="28866" y="29205"/>
                  </a:cubicBezTo>
                  <a:close/>
                  <a:moveTo>
                    <a:pt x="29205" y="35459"/>
                  </a:moveTo>
                  <a:cubicBezTo>
                    <a:pt x="28897" y="35459"/>
                    <a:pt x="28558" y="35490"/>
                    <a:pt x="28219" y="35521"/>
                  </a:cubicBezTo>
                  <a:cubicBezTo>
                    <a:pt x="28096" y="35552"/>
                    <a:pt x="28004" y="35552"/>
                    <a:pt x="27880" y="35552"/>
                  </a:cubicBezTo>
                  <a:cubicBezTo>
                    <a:pt x="27788" y="35613"/>
                    <a:pt x="27726" y="35644"/>
                    <a:pt x="27634" y="35644"/>
                  </a:cubicBezTo>
                  <a:lnTo>
                    <a:pt x="27572" y="35644"/>
                  </a:lnTo>
                  <a:cubicBezTo>
                    <a:pt x="26925" y="35798"/>
                    <a:pt x="26278" y="35983"/>
                    <a:pt x="25662" y="36260"/>
                  </a:cubicBezTo>
                  <a:cubicBezTo>
                    <a:pt x="25139" y="36507"/>
                    <a:pt x="24615" y="36784"/>
                    <a:pt x="24122" y="37123"/>
                  </a:cubicBezTo>
                  <a:cubicBezTo>
                    <a:pt x="23475" y="37585"/>
                    <a:pt x="22859" y="38109"/>
                    <a:pt x="22304" y="38663"/>
                  </a:cubicBezTo>
                  <a:cubicBezTo>
                    <a:pt x="21904" y="39033"/>
                    <a:pt x="21503" y="39464"/>
                    <a:pt x="21164" y="39895"/>
                  </a:cubicBezTo>
                  <a:cubicBezTo>
                    <a:pt x="20702" y="40511"/>
                    <a:pt x="20240" y="41128"/>
                    <a:pt x="19840" y="41805"/>
                  </a:cubicBezTo>
                  <a:cubicBezTo>
                    <a:pt x="19285" y="42760"/>
                    <a:pt x="18792" y="43746"/>
                    <a:pt x="18392" y="44794"/>
                  </a:cubicBezTo>
                  <a:cubicBezTo>
                    <a:pt x="17961" y="45964"/>
                    <a:pt x="17622" y="47166"/>
                    <a:pt x="17406" y="48398"/>
                  </a:cubicBezTo>
                  <a:cubicBezTo>
                    <a:pt x="17314" y="48860"/>
                    <a:pt x="17221" y="49353"/>
                    <a:pt x="17160" y="49815"/>
                  </a:cubicBezTo>
                  <a:lnTo>
                    <a:pt x="17344" y="49815"/>
                  </a:lnTo>
                  <a:cubicBezTo>
                    <a:pt x="17344" y="49754"/>
                    <a:pt x="17375" y="49661"/>
                    <a:pt x="17375" y="49569"/>
                  </a:cubicBezTo>
                  <a:cubicBezTo>
                    <a:pt x="17437" y="48860"/>
                    <a:pt x="17591" y="48182"/>
                    <a:pt x="17745" y="47505"/>
                  </a:cubicBezTo>
                  <a:cubicBezTo>
                    <a:pt x="17930" y="46611"/>
                    <a:pt x="18207" y="45718"/>
                    <a:pt x="18546" y="44855"/>
                  </a:cubicBezTo>
                  <a:cubicBezTo>
                    <a:pt x="18823" y="44054"/>
                    <a:pt x="19193" y="43253"/>
                    <a:pt x="19593" y="42514"/>
                  </a:cubicBezTo>
                  <a:cubicBezTo>
                    <a:pt x="19932" y="41898"/>
                    <a:pt x="20302" y="41282"/>
                    <a:pt x="20702" y="40727"/>
                  </a:cubicBezTo>
                  <a:cubicBezTo>
                    <a:pt x="21164" y="40080"/>
                    <a:pt x="21657" y="39464"/>
                    <a:pt x="22212" y="38879"/>
                  </a:cubicBezTo>
                  <a:cubicBezTo>
                    <a:pt x="22643" y="38447"/>
                    <a:pt x="23105" y="38047"/>
                    <a:pt x="23567" y="37677"/>
                  </a:cubicBezTo>
                  <a:cubicBezTo>
                    <a:pt x="24091" y="37308"/>
                    <a:pt x="24615" y="36969"/>
                    <a:pt x="25169" y="36661"/>
                  </a:cubicBezTo>
                  <a:cubicBezTo>
                    <a:pt x="25570" y="36445"/>
                    <a:pt x="26032" y="36229"/>
                    <a:pt x="26494" y="36075"/>
                  </a:cubicBezTo>
                  <a:cubicBezTo>
                    <a:pt x="27388" y="35829"/>
                    <a:pt x="28281" y="35613"/>
                    <a:pt x="29205" y="35613"/>
                  </a:cubicBezTo>
                  <a:lnTo>
                    <a:pt x="29298" y="35613"/>
                  </a:lnTo>
                  <a:cubicBezTo>
                    <a:pt x="29452" y="35613"/>
                    <a:pt x="29636" y="35613"/>
                    <a:pt x="29821" y="35644"/>
                  </a:cubicBezTo>
                  <a:lnTo>
                    <a:pt x="29821" y="35490"/>
                  </a:lnTo>
                  <a:cubicBezTo>
                    <a:pt x="29636" y="35459"/>
                    <a:pt x="29421" y="35459"/>
                    <a:pt x="29205" y="35459"/>
                  </a:cubicBezTo>
                  <a:close/>
                  <a:moveTo>
                    <a:pt x="29821" y="37400"/>
                  </a:moveTo>
                  <a:cubicBezTo>
                    <a:pt x="29729" y="37400"/>
                    <a:pt x="29667" y="37431"/>
                    <a:pt x="29575" y="37462"/>
                  </a:cubicBezTo>
                  <a:cubicBezTo>
                    <a:pt x="29144" y="37646"/>
                    <a:pt x="28712" y="37831"/>
                    <a:pt x="28250" y="38016"/>
                  </a:cubicBezTo>
                  <a:cubicBezTo>
                    <a:pt x="28158" y="38047"/>
                    <a:pt x="28034" y="38109"/>
                    <a:pt x="27911" y="38170"/>
                  </a:cubicBezTo>
                  <a:lnTo>
                    <a:pt x="27850" y="38232"/>
                  </a:lnTo>
                  <a:cubicBezTo>
                    <a:pt x="26309" y="39279"/>
                    <a:pt x="26309" y="39279"/>
                    <a:pt x="24954" y="40666"/>
                  </a:cubicBezTo>
                  <a:cubicBezTo>
                    <a:pt x="24892" y="40758"/>
                    <a:pt x="24831" y="40820"/>
                    <a:pt x="24769" y="40912"/>
                  </a:cubicBezTo>
                  <a:cubicBezTo>
                    <a:pt x="24707" y="41004"/>
                    <a:pt x="24646" y="41066"/>
                    <a:pt x="24584" y="41158"/>
                  </a:cubicBezTo>
                  <a:cubicBezTo>
                    <a:pt x="23352" y="42945"/>
                    <a:pt x="23321" y="42976"/>
                    <a:pt x="22428" y="44948"/>
                  </a:cubicBezTo>
                  <a:cubicBezTo>
                    <a:pt x="22366" y="45071"/>
                    <a:pt x="22304" y="45225"/>
                    <a:pt x="22274" y="45348"/>
                  </a:cubicBezTo>
                  <a:cubicBezTo>
                    <a:pt x="22058" y="46026"/>
                    <a:pt x="21873" y="46704"/>
                    <a:pt x="21627" y="47412"/>
                  </a:cubicBezTo>
                  <a:cubicBezTo>
                    <a:pt x="21534" y="47751"/>
                    <a:pt x="21473" y="48121"/>
                    <a:pt x="21411" y="48491"/>
                  </a:cubicBezTo>
                  <a:cubicBezTo>
                    <a:pt x="21349" y="48922"/>
                    <a:pt x="21257" y="49384"/>
                    <a:pt x="21195" y="49815"/>
                  </a:cubicBezTo>
                  <a:lnTo>
                    <a:pt x="21596" y="49815"/>
                  </a:lnTo>
                  <a:cubicBezTo>
                    <a:pt x="21627" y="49754"/>
                    <a:pt x="21627" y="49692"/>
                    <a:pt x="21657" y="49600"/>
                  </a:cubicBezTo>
                  <a:cubicBezTo>
                    <a:pt x="21750" y="49045"/>
                    <a:pt x="21842" y="48460"/>
                    <a:pt x="21935" y="47905"/>
                  </a:cubicBezTo>
                  <a:cubicBezTo>
                    <a:pt x="21965" y="47751"/>
                    <a:pt x="21996" y="47628"/>
                    <a:pt x="22027" y="47474"/>
                  </a:cubicBezTo>
                  <a:cubicBezTo>
                    <a:pt x="22243" y="46765"/>
                    <a:pt x="22458" y="46057"/>
                    <a:pt x="22705" y="45317"/>
                  </a:cubicBezTo>
                  <a:cubicBezTo>
                    <a:pt x="22736" y="45163"/>
                    <a:pt x="22797" y="44979"/>
                    <a:pt x="22890" y="44824"/>
                  </a:cubicBezTo>
                  <a:cubicBezTo>
                    <a:pt x="23198" y="44208"/>
                    <a:pt x="23475" y="43592"/>
                    <a:pt x="23783" y="42945"/>
                  </a:cubicBezTo>
                  <a:cubicBezTo>
                    <a:pt x="23876" y="42791"/>
                    <a:pt x="23968" y="42637"/>
                    <a:pt x="24060" y="42483"/>
                  </a:cubicBezTo>
                  <a:cubicBezTo>
                    <a:pt x="24430" y="41990"/>
                    <a:pt x="24769" y="41467"/>
                    <a:pt x="25139" y="40943"/>
                  </a:cubicBezTo>
                  <a:cubicBezTo>
                    <a:pt x="25231" y="40820"/>
                    <a:pt x="25323" y="40696"/>
                    <a:pt x="25447" y="40604"/>
                  </a:cubicBezTo>
                  <a:lnTo>
                    <a:pt x="25539" y="40481"/>
                  </a:lnTo>
                  <a:cubicBezTo>
                    <a:pt x="25940" y="40080"/>
                    <a:pt x="26309" y="39680"/>
                    <a:pt x="26710" y="39310"/>
                  </a:cubicBezTo>
                  <a:cubicBezTo>
                    <a:pt x="27141" y="38971"/>
                    <a:pt x="27634" y="38694"/>
                    <a:pt x="28096" y="38355"/>
                  </a:cubicBezTo>
                  <a:cubicBezTo>
                    <a:pt x="28188" y="38324"/>
                    <a:pt x="28250" y="38263"/>
                    <a:pt x="28343" y="38232"/>
                  </a:cubicBezTo>
                  <a:cubicBezTo>
                    <a:pt x="28835" y="38016"/>
                    <a:pt x="29328" y="37800"/>
                    <a:pt x="29821" y="37616"/>
                  </a:cubicBezTo>
                  <a:lnTo>
                    <a:pt x="29821" y="37400"/>
                  </a:lnTo>
                  <a:close/>
                  <a:moveTo>
                    <a:pt x="29821" y="41898"/>
                  </a:moveTo>
                  <a:cubicBezTo>
                    <a:pt x="29390" y="42144"/>
                    <a:pt x="28959" y="42452"/>
                    <a:pt x="28589" y="42853"/>
                  </a:cubicBezTo>
                  <a:cubicBezTo>
                    <a:pt x="28034" y="43407"/>
                    <a:pt x="27511" y="43993"/>
                    <a:pt x="27049" y="44640"/>
                  </a:cubicBezTo>
                  <a:cubicBezTo>
                    <a:pt x="26679" y="45133"/>
                    <a:pt x="26402" y="45656"/>
                    <a:pt x="26155" y="46211"/>
                  </a:cubicBezTo>
                  <a:cubicBezTo>
                    <a:pt x="26094" y="46396"/>
                    <a:pt x="26001" y="46581"/>
                    <a:pt x="25940" y="46796"/>
                  </a:cubicBezTo>
                  <a:cubicBezTo>
                    <a:pt x="25878" y="46919"/>
                    <a:pt x="25909" y="46919"/>
                    <a:pt x="26032" y="47012"/>
                  </a:cubicBezTo>
                  <a:cubicBezTo>
                    <a:pt x="26463" y="47258"/>
                    <a:pt x="26895" y="47536"/>
                    <a:pt x="27326" y="47782"/>
                  </a:cubicBezTo>
                  <a:cubicBezTo>
                    <a:pt x="27418" y="47844"/>
                    <a:pt x="27511" y="47874"/>
                    <a:pt x="27572" y="47967"/>
                  </a:cubicBezTo>
                  <a:cubicBezTo>
                    <a:pt x="26802" y="48306"/>
                    <a:pt x="26494" y="49107"/>
                    <a:pt x="26710" y="49815"/>
                  </a:cubicBezTo>
                  <a:lnTo>
                    <a:pt x="26987" y="49815"/>
                  </a:lnTo>
                  <a:cubicBezTo>
                    <a:pt x="26833" y="49353"/>
                    <a:pt x="26925" y="48922"/>
                    <a:pt x="27203" y="48491"/>
                  </a:cubicBezTo>
                  <a:cubicBezTo>
                    <a:pt x="27326" y="48275"/>
                    <a:pt x="27572" y="48182"/>
                    <a:pt x="27819" y="48182"/>
                  </a:cubicBezTo>
                  <a:cubicBezTo>
                    <a:pt x="27880" y="48182"/>
                    <a:pt x="27973" y="48182"/>
                    <a:pt x="28034" y="48213"/>
                  </a:cubicBezTo>
                  <a:cubicBezTo>
                    <a:pt x="28096" y="48213"/>
                    <a:pt x="28158" y="48275"/>
                    <a:pt x="28219" y="48275"/>
                  </a:cubicBezTo>
                  <a:lnTo>
                    <a:pt x="28250" y="48275"/>
                  </a:lnTo>
                  <a:cubicBezTo>
                    <a:pt x="28250" y="48244"/>
                    <a:pt x="28250" y="48244"/>
                    <a:pt x="28250" y="48244"/>
                  </a:cubicBezTo>
                  <a:lnTo>
                    <a:pt x="28281" y="48244"/>
                  </a:lnTo>
                  <a:lnTo>
                    <a:pt x="28281" y="48213"/>
                  </a:lnTo>
                  <a:cubicBezTo>
                    <a:pt x="28250" y="48152"/>
                    <a:pt x="28188" y="48121"/>
                    <a:pt x="28127" y="48090"/>
                  </a:cubicBezTo>
                  <a:cubicBezTo>
                    <a:pt x="27449" y="47751"/>
                    <a:pt x="26833" y="47320"/>
                    <a:pt x="26186" y="46950"/>
                  </a:cubicBezTo>
                  <a:cubicBezTo>
                    <a:pt x="26124" y="46889"/>
                    <a:pt x="26094" y="46858"/>
                    <a:pt x="26124" y="46765"/>
                  </a:cubicBezTo>
                  <a:cubicBezTo>
                    <a:pt x="26525" y="45687"/>
                    <a:pt x="27110" y="44763"/>
                    <a:pt x="27850" y="43900"/>
                  </a:cubicBezTo>
                  <a:cubicBezTo>
                    <a:pt x="28127" y="43592"/>
                    <a:pt x="28435" y="43284"/>
                    <a:pt x="28805" y="43038"/>
                  </a:cubicBezTo>
                  <a:cubicBezTo>
                    <a:pt x="29020" y="42853"/>
                    <a:pt x="29267" y="42791"/>
                    <a:pt x="29513" y="42637"/>
                  </a:cubicBezTo>
                  <a:cubicBezTo>
                    <a:pt x="29606" y="42606"/>
                    <a:pt x="29729" y="42545"/>
                    <a:pt x="29821" y="42514"/>
                  </a:cubicBezTo>
                  <a:lnTo>
                    <a:pt x="29821" y="41898"/>
                  </a:lnTo>
                  <a:close/>
                  <a:moveTo>
                    <a:pt x="28312" y="48213"/>
                  </a:moveTo>
                  <a:lnTo>
                    <a:pt x="28281" y="48244"/>
                  </a:lnTo>
                  <a:lnTo>
                    <a:pt x="28250" y="48275"/>
                  </a:lnTo>
                  <a:cubicBezTo>
                    <a:pt x="28250" y="48367"/>
                    <a:pt x="28343" y="48429"/>
                    <a:pt x="28404" y="48491"/>
                  </a:cubicBezTo>
                  <a:cubicBezTo>
                    <a:pt x="28558" y="48768"/>
                    <a:pt x="28620" y="49076"/>
                    <a:pt x="28558" y="49384"/>
                  </a:cubicBezTo>
                  <a:cubicBezTo>
                    <a:pt x="28558" y="49415"/>
                    <a:pt x="28558" y="49476"/>
                    <a:pt x="28497" y="49476"/>
                  </a:cubicBezTo>
                  <a:cubicBezTo>
                    <a:pt x="28312" y="49507"/>
                    <a:pt x="28312" y="49692"/>
                    <a:pt x="28250" y="49815"/>
                  </a:cubicBezTo>
                  <a:lnTo>
                    <a:pt x="28651" y="49815"/>
                  </a:lnTo>
                  <a:cubicBezTo>
                    <a:pt x="28681" y="49723"/>
                    <a:pt x="28712" y="49600"/>
                    <a:pt x="28712" y="49476"/>
                  </a:cubicBezTo>
                  <a:cubicBezTo>
                    <a:pt x="28743" y="49292"/>
                    <a:pt x="28743" y="49107"/>
                    <a:pt x="28712" y="48922"/>
                  </a:cubicBezTo>
                  <a:cubicBezTo>
                    <a:pt x="28743" y="48891"/>
                    <a:pt x="28774" y="48891"/>
                    <a:pt x="28805" y="48891"/>
                  </a:cubicBezTo>
                  <a:cubicBezTo>
                    <a:pt x="28835" y="48891"/>
                    <a:pt x="28866" y="48891"/>
                    <a:pt x="28897" y="48922"/>
                  </a:cubicBezTo>
                  <a:cubicBezTo>
                    <a:pt x="29205" y="49045"/>
                    <a:pt x="29513" y="49168"/>
                    <a:pt x="29821" y="49261"/>
                  </a:cubicBezTo>
                  <a:lnTo>
                    <a:pt x="29821" y="49107"/>
                  </a:lnTo>
                  <a:cubicBezTo>
                    <a:pt x="29513" y="49014"/>
                    <a:pt x="29205" y="48891"/>
                    <a:pt x="28897" y="48768"/>
                  </a:cubicBezTo>
                  <a:cubicBezTo>
                    <a:pt x="28743" y="48675"/>
                    <a:pt x="28589" y="48614"/>
                    <a:pt x="28527" y="48429"/>
                  </a:cubicBezTo>
                  <a:cubicBezTo>
                    <a:pt x="28466" y="48367"/>
                    <a:pt x="28373" y="48306"/>
                    <a:pt x="28312" y="48213"/>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a:off x="668050" y="3566825"/>
              <a:ext cx="25" cy="800"/>
            </a:xfrm>
            <a:custGeom>
              <a:avLst/>
              <a:gdLst/>
              <a:ahLst/>
              <a:cxnLst/>
              <a:rect l="l" t="t" r="r" b="b"/>
              <a:pathLst>
                <a:path w="1" h="32" extrusionOk="0">
                  <a:moveTo>
                    <a:pt x="1" y="31"/>
                  </a:moveTo>
                  <a:cubicBezTo>
                    <a:pt x="1" y="31"/>
                    <a:pt x="1" y="31"/>
                    <a:pt x="1" y="31"/>
                  </a:cubicBezTo>
                  <a:cubicBezTo>
                    <a:pt x="1" y="31"/>
                    <a:pt x="1" y="31"/>
                    <a:pt x="1" y="31"/>
                  </a:cubicBezTo>
                  <a:close/>
                  <a:moveTo>
                    <a:pt x="1" y="31"/>
                  </a:moveTo>
                  <a:cubicBezTo>
                    <a:pt x="1" y="31"/>
                    <a:pt x="1" y="31"/>
                    <a:pt x="1" y="31"/>
                  </a:cubicBezTo>
                  <a:cubicBezTo>
                    <a:pt x="1" y="31"/>
                    <a:pt x="1" y="31"/>
                    <a:pt x="1" y="31"/>
                  </a:cubicBezTo>
                  <a:cubicBezTo>
                    <a:pt x="1" y="31"/>
                    <a:pt x="1" y="31"/>
                    <a:pt x="1" y="31"/>
                  </a:cubicBezTo>
                  <a:close/>
                  <a:moveTo>
                    <a:pt x="1" y="31"/>
                  </a:moveTo>
                  <a:cubicBezTo>
                    <a:pt x="1" y="31"/>
                    <a:pt x="1" y="0"/>
                    <a:pt x="1" y="0"/>
                  </a:cubicBezTo>
                  <a:cubicBezTo>
                    <a:pt x="1" y="0"/>
                    <a:pt x="1" y="0"/>
                    <a:pt x="1" y="0"/>
                  </a:cubicBezTo>
                  <a:cubicBezTo>
                    <a:pt x="1" y="0"/>
                    <a:pt x="1" y="31"/>
                    <a:pt x="1" y="3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5"/>
            <p:cNvSpPr/>
            <p:nvPr/>
          </p:nvSpPr>
          <p:spPr>
            <a:xfrm>
              <a:off x="785900" y="2993050"/>
              <a:ext cx="49300" cy="60100"/>
            </a:xfrm>
            <a:custGeom>
              <a:avLst/>
              <a:gdLst/>
              <a:ahLst/>
              <a:cxnLst/>
              <a:rect l="l" t="t" r="r" b="b"/>
              <a:pathLst>
                <a:path w="1972" h="2404" extrusionOk="0">
                  <a:moveTo>
                    <a:pt x="370" y="555"/>
                  </a:moveTo>
                  <a:lnTo>
                    <a:pt x="432" y="585"/>
                  </a:lnTo>
                  <a:cubicBezTo>
                    <a:pt x="801" y="1109"/>
                    <a:pt x="1202" y="1602"/>
                    <a:pt x="1571" y="2126"/>
                  </a:cubicBezTo>
                  <a:lnTo>
                    <a:pt x="1571" y="2218"/>
                  </a:lnTo>
                  <a:lnTo>
                    <a:pt x="1510" y="2187"/>
                  </a:lnTo>
                  <a:lnTo>
                    <a:pt x="1417" y="2126"/>
                  </a:lnTo>
                  <a:cubicBezTo>
                    <a:pt x="1079" y="1664"/>
                    <a:pt x="740" y="1202"/>
                    <a:pt x="370" y="739"/>
                  </a:cubicBezTo>
                  <a:cubicBezTo>
                    <a:pt x="370" y="709"/>
                    <a:pt x="339" y="647"/>
                    <a:pt x="308" y="616"/>
                  </a:cubicBezTo>
                  <a:lnTo>
                    <a:pt x="339" y="585"/>
                  </a:lnTo>
                  <a:lnTo>
                    <a:pt x="370" y="555"/>
                  </a:lnTo>
                  <a:close/>
                  <a:moveTo>
                    <a:pt x="278" y="0"/>
                  </a:moveTo>
                  <a:cubicBezTo>
                    <a:pt x="154" y="31"/>
                    <a:pt x="93" y="92"/>
                    <a:pt x="62" y="185"/>
                  </a:cubicBezTo>
                  <a:cubicBezTo>
                    <a:pt x="31" y="277"/>
                    <a:pt x="31" y="370"/>
                    <a:pt x="0" y="524"/>
                  </a:cubicBezTo>
                  <a:cubicBezTo>
                    <a:pt x="0" y="555"/>
                    <a:pt x="31" y="647"/>
                    <a:pt x="93" y="709"/>
                  </a:cubicBezTo>
                  <a:cubicBezTo>
                    <a:pt x="493" y="1232"/>
                    <a:pt x="894" y="1756"/>
                    <a:pt x="1294" y="2280"/>
                  </a:cubicBezTo>
                  <a:cubicBezTo>
                    <a:pt x="1356" y="2372"/>
                    <a:pt x="1387" y="2403"/>
                    <a:pt x="1448" y="2403"/>
                  </a:cubicBezTo>
                  <a:cubicBezTo>
                    <a:pt x="1479" y="2403"/>
                    <a:pt x="1510" y="2403"/>
                    <a:pt x="1571" y="2372"/>
                  </a:cubicBezTo>
                  <a:cubicBezTo>
                    <a:pt x="1972" y="2218"/>
                    <a:pt x="1910" y="2187"/>
                    <a:pt x="1787" y="1787"/>
                  </a:cubicBezTo>
                  <a:cubicBezTo>
                    <a:pt x="1756" y="1725"/>
                    <a:pt x="1695" y="1633"/>
                    <a:pt x="1633" y="1571"/>
                  </a:cubicBezTo>
                  <a:cubicBezTo>
                    <a:pt x="1294" y="1140"/>
                    <a:pt x="955" y="678"/>
                    <a:pt x="616" y="247"/>
                  </a:cubicBezTo>
                  <a:cubicBezTo>
                    <a:pt x="586" y="185"/>
                    <a:pt x="555" y="123"/>
                    <a:pt x="493" y="92"/>
                  </a:cubicBezTo>
                  <a:cubicBezTo>
                    <a:pt x="462" y="31"/>
                    <a:pt x="401" y="0"/>
                    <a:pt x="3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5"/>
            <p:cNvSpPr/>
            <p:nvPr/>
          </p:nvSpPr>
          <p:spPr>
            <a:xfrm>
              <a:off x="872150" y="2872125"/>
              <a:ext cx="40075" cy="57775"/>
            </a:xfrm>
            <a:custGeom>
              <a:avLst/>
              <a:gdLst/>
              <a:ahLst/>
              <a:cxnLst/>
              <a:rect l="l" t="t" r="r" b="b"/>
              <a:pathLst>
                <a:path w="1603" h="2311" extrusionOk="0">
                  <a:moveTo>
                    <a:pt x="401" y="647"/>
                  </a:moveTo>
                  <a:cubicBezTo>
                    <a:pt x="463" y="709"/>
                    <a:pt x="494" y="771"/>
                    <a:pt x="494" y="832"/>
                  </a:cubicBezTo>
                  <a:cubicBezTo>
                    <a:pt x="648" y="986"/>
                    <a:pt x="740" y="1171"/>
                    <a:pt x="802" y="1387"/>
                  </a:cubicBezTo>
                  <a:cubicBezTo>
                    <a:pt x="956" y="1541"/>
                    <a:pt x="1048" y="1726"/>
                    <a:pt x="1110" y="1910"/>
                  </a:cubicBezTo>
                  <a:cubicBezTo>
                    <a:pt x="1171" y="1941"/>
                    <a:pt x="1202" y="2034"/>
                    <a:pt x="1233" y="2095"/>
                  </a:cubicBezTo>
                  <a:lnTo>
                    <a:pt x="1202" y="2157"/>
                  </a:lnTo>
                  <a:lnTo>
                    <a:pt x="1171" y="2126"/>
                  </a:lnTo>
                  <a:cubicBezTo>
                    <a:pt x="1110" y="2095"/>
                    <a:pt x="1079" y="2034"/>
                    <a:pt x="1079" y="1941"/>
                  </a:cubicBezTo>
                  <a:cubicBezTo>
                    <a:pt x="925" y="1787"/>
                    <a:pt x="832" y="1602"/>
                    <a:pt x="771" y="1417"/>
                  </a:cubicBezTo>
                  <a:cubicBezTo>
                    <a:pt x="617" y="1263"/>
                    <a:pt x="524" y="1079"/>
                    <a:pt x="463" y="863"/>
                  </a:cubicBezTo>
                  <a:cubicBezTo>
                    <a:pt x="370" y="832"/>
                    <a:pt x="370" y="771"/>
                    <a:pt x="340" y="709"/>
                  </a:cubicBezTo>
                  <a:lnTo>
                    <a:pt x="340" y="647"/>
                  </a:lnTo>
                  <a:close/>
                  <a:moveTo>
                    <a:pt x="370" y="0"/>
                  </a:moveTo>
                  <a:cubicBezTo>
                    <a:pt x="309" y="0"/>
                    <a:pt x="216" y="31"/>
                    <a:pt x="186" y="93"/>
                  </a:cubicBezTo>
                  <a:cubicBezTo>
                    <a:pt x="62" y="278"/>
                    <a:pt x="1" y="462"/>
                    <a:pt x="155" y="709"/>
                  </a:cubicBezTo>
                  <a:cubicBezTo>
                    <a:pt x="401" y="1140"/>
                    <a:pt x="648" y="1602"/>
                    <a:pt x="925" y="2064"/>
                  </a:cubicBezTo>
                  <a:cubicBezTo>
                    <a:pt x="956" y="2126"/>
                    <a:pt x="986" y="2157"/>
                    <a:pt x="1017" y="2218"/>
                  </a:cubicBezTo>
                  <a:cubicBezTo>
                    <a:pt x="1048" y="2280"/>
                    <a:pt x="1110" y="2311"/>
                    <a:pt x="1171" y="2311"/>
                  </a:cubicBezTo>
                  <a:lnTo>
                    <a:pt x="1264" y="2311"/>
                  </a:lnTo>
                  <a:cubicBezTo>
                    <a:pt x="1325" y="2280"/>
                    <a:pt x="1387" y="2280"/>
                    <a:pt x="1449" y="2249"/>
                  </a:cubicBezTo>
                  <a:cubicBezTo>
                    <a:pt x="1572" y="2218"/>
                    <a:pt x="1603" y="2157"/>
                    <a:pt x="1572" y="2034"/>
                  </a:cubicBezTo>
                  <a:cubicBezTo>
                    <a:pt x="1541" y="1910"/>
                    <a:pt x="1541" y="1787"/>
                    <a:pt x="1479" y="1664"/>
                  </a:cubicBezTo>
                  <a:cubicBezTo>
                    <a:pt x="1202" y="1171"/>
                    <a:pt x="925" y="678"/>
                    <a:pt x="648" y="185"/>
                  </a:cubicBezTo>
                  <a:lnTo>
                    <a:pt x="586" y="93"/>
                  </a:lnTo>
                  <a:cubicBezTo>
                    <a:pt x="524" y="31"/>
                    <a:pt x="463" y="0"/>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5"/>
            <p:cNvSpPr/>
            <p:nvPr/>
          </p:nvSpPr>
          <p:spPr>
            <a:xfrm>
              <a:off x="1139400" y="3597625"/>
              <a:ext cx="17750" cy="22375"/>
            </a:xfrm>
            <a:custGeom>
              <a:avLst/>
              <a:gdLst/>
              <a:ahLst/>
              <a:cxnLst/>
              <a:rect l="l" t="t" r="r" b="b"/>
              <a:pathLst>
                <a:path w="710" h="895" extrusionOk="0">
                  <a:moveTo>
                    <a:pt x="432" y="1"/>
                  </a:moveTo>
                  <a:cubicBezTo>
                    <a:pt x="340" y="1"/>
                    <a:pt x="247" y="31"/>
                    <a:pt x="186" y="93"/>
                  </a:cubicBezTo>
                  <a:cubicBezTo>
                    <a:pt x="32" y="216"/>
                    <a:pt x="1" y="370"/>
                    <a:pt x="1" y="586"/>
                  </a:cubicBezTo>
                  <a:cubicBezTo>
                    <a:pt x="1" y="617"/>
                    <a:pt x="1" y="678"/>
                    <a:pt x="32" y="740"/>
                  </a:cubicBezTo>
                  <a:lnTo>
                    <a:pt x="62" y="832"/>
                  </a:lnTo>
                  <a:cubicBezTo>
                    <a:pt x="124" y="863"/>
                    <a:pt x="186" y="894"/>
                    <a:pt x="247" y="894"/>
                  </a:cubicBezTo>
                  <a:cubicBezTo>
                    <a:pt x="340" y="894"/>
                    <a:pt x="432" y="863"/>
                    <a:pt x="494" y="802"/>
                  </a:cubicBezTo>
                  <a:cubicBezTo>
                    <a:pt x="617" y="709"/>
                    <a:pt x="648" y="586"/>
                    <a:pt x="678" y="463"/>
                  </a:cubicBezTo>
                  <a:cubicBezTo>
                    <a:pt x="709" y="309"/>
                    <a:pt x="555" y="185"/>
                    <a:pt x="555" y="31"/>
                  </a:cubicBezTo>
                  <a:lnTo>
                    <a:pt x="4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5"/>
            <p:cNvSpPr/>
            <p:nvPr/>
          </p:nvSpPr>
          <p:spPr>
            <a:xfrm>
              <a:off x="1124000" y="3498275"/>
              <a:ext cx="18500" cy="23125"/>
            </a:xfrm>
            <a:custGeom>
              <a:avLst/>
              <a:gdLst/>
              <a:ahLst/>
              <a:cxnLst/>
              <a:rect l="l" t="t" r="r" b="b"/>
              <a:pathLst>
                <a:path w="740" h="925" extrusionOk="0">
                  <a:moveTo>
                    <a:pt x="463" y="1"/>
                  </a:moveTo>
                  <a:cubicBezTo>
                    <a:pt x="463" y="1"/>
                    <a:pt x="432" y="1"/>
                    <a:pt x="432" y="31"/>
                  </a:cubicBezTo>
                  <a:cubicBezTo>
                    <a:pt x="155" y="93"/>
                    <a:pt x="1" y="401"/>
                    <a:pt x="31" y="678"/>
                  </a:cubicBezTo>
                  <a:cubicBezTo>
                    <a:pt x="62" y="802"/>
                    <a:pt x="216" y="925"/>
                    <a:pt x="370" y="925"/>
                  </a:cubicBezTo>
                  <a:cubicBezTo>
                    <a:pt x="401" y="925"/>
                    <a:pt x="463" y="894"/>
                    <a:pt x="493" y="863"/>
                  </a:cubicBezTo>
                  <a:cubicBezTo>
                    <a:pt x="648" y="771"/>
                    <a:pt x="740" y="647"/>
                    <a:pt x="740" y="493"/>
                  </a:cubicBezTo>
                  <a:cubicBezTo>
                    <a:pt x="740" y="401"/>
                    <a:pt x="617" y="124"/>
                    <a:pt x="555" y="62"/>
                  </a:cubicBezTo>
                  <a:cubicBezTo>
                    <a:pt x="524" y="31"/>
                    <a:pt x="493" y="1"/>
                    <a:pt x="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5"/>
            <p:cNvSpPr/>
            <p:nvPr/>
          </p:nvSpPr>
          <p:spPr>
            <a:xfrm>
              <a:off x="1127850" y="3549875"/>
              <a:ext cx="18500" cy="22350"/>
            </a:xfrm>
            <a:custGeom>
              <a:avLst/>
              <a:gdLst/>
              <a:ahLst/>
              <a:cxnLst/>
              <a:rect l="l" t="t" r="r" b="b"/>
              <a:pathLst>
                <a:path w="740" h="894" extrusionOk="0">
                  <a:moveTo>
                    <a:pt x="432" y="1"/>
                  </a:moveTo>
                  <a:cubicBezTo>
                    <a:pt x="339" y="1"/>
                    <a:pt x="247" y="31"/>
                    <a:pt x="185" y="93"/>
                  </a:cubicBezTo>
                  <a:cubicBezTo>
                    <a:pt x="62" y="216"/>
                    <a:pt x="1" y="370"/>
                    <a:pt x="1" y="586"/>
                  </a:cubicBezTo>
                  <a:lnTo>
                    <a:pt x="1" y="617"/>
                  </a:lnTo>
                  <a:cubicBezTo>
                    <a:pt x="31" y="709"/>
                    <a:pt x="31" y="802"/>
                    <a:pt x="124" y="832"/>
                  </a:cubicBezTo>
                  <a:cubicBezTo>
                    <a:pt x="185" y="863"/>
                    <a:pt x="278" y="894"/>
                    <a:pt x="339" y="894"/>
                  </a:cubicBezTo>
                  <a:cubicBezTo>
                    <a:pt x="401" y="894"/>
                    <a:pt x="432" y="894"/>
                    <a:pt x="494" y="832"/>
                  </a:cubicBezTo>
                  <a:cubicBezTo>
                    <a:pt x="586" y="740"/>
                    <a:pt x="678" y="648"/>
                    <a:pt x="709" y="494"/>
                  </a:cubicBezTo>
                  <a:cubicBezTo>
                    <a:pt x="740" y="309"/>
                    <a:pt x="555" y="216"/>
                    <a:pt x="555" y="31"/>
                  </a:cubicBezTo>
                  <a:lnTo>
                    <a:pt x="4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5"/>
            <p:cNvSpPr/>
            <p:nvPr/>
          </p:nvSpPr>
          <p:spPr>
            <a:xfrm>
              <a:off x="1090875" y="3395850"/>
              <a:ext cx="18525" cy="23125"/>
            </a:xfrm>
            <a:custGeom>
              <a:avLst/>
              <a:gdLst/>
              <a:ahLst/>
              <a:cxnLst/>
              <a:rect l="l" t="t" r="r" b="b"/>
              <a:pathLst>
                <a:path w="741" h="925" extrusionOk="0">
                  <a:moveTo>
                    <a:pt x="463" y="0"/>
                  </a:moveTo>
                  <a:cubicBezTo>
                    <a:pt x="371" y="0"/>
                    <a:pt x="309" y="31"/>
                    <a:pt x="247" y="93"/>
                  </a:cubicBezTo>
                  <a:cubicBezTo>
                    <a:pt x="93" y="216"/>
                    <a:pt x="1" y="493"/>
                    <a:pt x="62" y="709"/>
                  </a:cubicBezTo>
                  <a:cubicBezTo>
                    <a:pt x="93" y="801"/>
                    <a:pt x="278" y="924"/>
                    <a:pt x="401" y="924"/>
                  </a:cubicBezTo>
                  <a:cubicBezTo>
                    <a:pt x="432" y="924"/>
                    <a:pt x="463" y="924"/>
                    <a:pt x="463" y="894"/>
                  </a:cubicBezTo>
                  <a:cubicBezTo>
                    <a:pt x="648" y="801"/>
                    <a:pt x="740" y="678"/>
                    <a:pt x="740" y="462"/>
                  </a:cubicBezTo>
                  <a:cubicBezTo>
                    <a:pt x="740" y="339"/>
                    <a:pt x="679" y="247"/>
                    <a:pt x="617" y="185"/>
                  </a:cubicBezTo>
                  <a:cubicBezTo>
                    <a:pt x="555" y="123"/>
                    <a:pt x="586" y="0"/>
                    <a:pt x="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5"/>
            <p:cNvSpPr/>
            <p:nvPr/>
          </p:nvSpPr>
          <p:spPr>
            <a:xfrm>
              <a:off x="1127075" y="3445900"/>
              <a:ext cx="20050" cy="23125"/>
            </a:xfrm>
            <a:custGeom>
              <a:avLst/>
              <a:gdLst/>
              <a:ahLst/>
              <a:cxnLst/>
              <a:rect l="l" t="t" r="r" b="b"/>
              <a:pathLst>
                <a:path w="802" h="925" extrusionOk="0">
                  <a:moveTo>
                    <a:pt x="494" y="1"/>
                  </a:moveTo>
                  <a:lnTo>
                    <a:pt x="340" y="31"/>
                  </a:lnTo>
                  <a:cubicBezTo>
                    <a:pt x="124" y="155"/>
                    <a:pt x="1" y="463"/>
                    <a:pt x="62" y="709"/>
                  </a:cubicBezTo>
                  <a:cubicBezTo>
                    <a:pt x="93" y="802"/>
                    <a:pt x="278" y="925"/>
                    <a:pt x="401" y="925"/>
                  </a:cubicBezTo>
                  <a:cubicBezTo>
                    <a:pt x="432" y="925"/>
                    <a:pt x="432" y="894"/>
                    <a:pt x="463" y="894"/>
                  </a:cubicBezTo>
                  <a:cubicBezTo>
                    <a:pt x="648" y="832"/>
                    <a:pt x="802" y="555"/>
                    <a:pt x="709" y="340"/>
                  </a:cubicBezTo>
                  <a:cubicBezTo>
                    <a:pt x="679" y="247"/>
                    <a:pt x="586" y="155"/>
                    <a:pt x="555" y="31"/>
                  </a:cubicBezTo>
                  <a:lnTo>
                    <a:pt x="4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5"/>
            <p:cNvSpPr/>
            <p:nvPr/>
          </p:nvSpPr>
          <p:spPr>
            <a:xfrm>
              <a:off x="1137875" y="3396600"/>
              <a:ext cx="18500" cy="22375"/>
            </a:xfrm>
            <a:custGeom>
              <a:avLst/>
              <a:gdLst/>
              <a:ahLst/>
              <a:cxnLst/>
              <a:rect l="l" t="t" r="r" b="b"/>
              <a:pathLst>
                <a:path w="740" h="895" extrusionOk="0">
                  <a:moveTo>
                    <a:pt x="401" y="1"/>
                  </a:moveTo>
                  <a:cubicBezTo>
                    <a:pt x="308" y="32"/>
                    <a:pt x="216" y="63"/>
                    <a:pt x="154" y="155"/>
                  </a:cubicBezTo>
                  <a:cubicBezTo>
                    <a:pt x="0" y="309"/>
                    <a:pt x="0" y="463"/>
                    <a:pt x="0" y="648"/>
                  </a:cubicBezTo>
                  <a:cubicBezTo>
                    <a:pt x="31" y="771"/>
                    <a:pt x="185" y="894"/>
                    <a:pt x="339" y="894"/>
                  </a:cubicBezTo>
                  <a:lnTo>
                    <a:pt x="401" y="894"/>
                  </a:lnTo>
                  <a:cubicBezTo>
                    <a:pt x="616" y="802"/>
                    <a:pt x="739" y="525"/>
                    <a:pt x="678" y="340"/>
                  </a:cubicBezTo>
                  <a:cubicBezTo>
                    <a:pt x="616" y="247"/>
                    <a:pt x="555" y="155"/>
                    <a:pt x="493" y="63"/>
                  </a:cubicBezTo>
                  <a:lnTo>
                    <a:pt x="4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1103200" y="3345775"/>
              <a:ext cx="19275" cy="23125"/>
            </a:xfrm>
            <a:custGeom>
              <a:avLst/>
              <a:gdLst/>
              <a:ahLst/>
              <a:cxnLst/>
              <a:rect l="l" t="t" r="r" b="b"/>
              <a:pathLst>
                <a:path w="771" h="925" extrusionOk="0">
                  <a:moveTo>
                    <a:pt x="463" y="1"/>
                  </a:moveTo>
                  <a:cubicBezTo>
                    <a:pt x="432" y="1"/>
                    <a:pt x="432" y="32"/>
                    <a:pt x="401" y="32"/>
                  </a:cubicBezTo>
                  <a:cubicBezTo>
                    <a:pt x="155" y="155"/>
                    <a:pt x="1" y="463"/>
                    <a:pt x="93" y="709"/>
                  </a:cubicBezTo>
                  <a:cubicBezTo>
                    <a:pt x="124" y="802"/>
                    <a:pt x="340" y="925"/>
                    <a:pt x="432" y="925"/>
                  </a:cubicBezTo>
                  <a:cubicBezTo>
                    <a:pt x="463" y="925"/>
                    <a:pt x="463" y="925"/>
                    <a:pt x="494" y="894"/>
                  </a:cubicBezTo>
                  <a:cubicBezTo>
                    <a:pt x="648" y="833"/>
                    <a:pt x="740" y="709"/>
                    <a:pt x="771" y="555"/>
                  </a:cubicBezTo>
                  <a:cubicBezTo>
                    <a:pt x="771" y="432"/>
                    <a:pt x="771" y="340"/>
                    <a:pt x="709" y="278"/>
                  </a:cubicBezTo>
                  <a:cubicBezTo>
                    <a:pt x="679" y="216"/>
                    <a:pt x="617" y="155"/>
                    <a:pt x="586" y="93"/>
                  </a:cubicBezTo>
                  <a:cubicBezTo>
                    <a:pt x="555" y="32"/>
                    <a:pt x="524" y="1"/>
                    <a:pt x="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1191775" y="3604550"/>
              <a:ext cx="16975" cy="22375"/>
            </a:xfrm>
            <a:custGeom>
              <a:avLst/>
              <a:gdLst/>
              <a:ahLst/>
              <a:cxnLst/>
              <a:rect l="l" t="t" r="r" b="b"/>
              <a:pathLst>
                <a:path w="679" h="895" extrusionOk="0">
                  <a:moveTo>
                    <a:pt x="370" y="1"/>
                  </a:moveTo>
                  <a:cubicBezTo>
                    <a:pt x="124" y="63"/>
                    <a:pt x="1" y="278"/>
                    <a:pt x="1" y="586"/>
                  </a:cubicBezTo>
                  <a:cubicBezTo>
                    <a:pt x="1" y="679"/>
                    <a:pt x="1" y="802"/>
                    <a:pt x="124" y="864"/>
                  </a:cubicBezTo>
                  <a:cubicBezTo>
                    <a:pt x="155" y="894"/>
                    <a:pt x="216" y="894"/>
                    <a:pt x="247" y="894"/>
                  </a:cubicBezTo>
                  <a:cubicBezTo>
                    <a:pt x="339" y="894"/>
                    <a:pt x="432" y="833"/>
                    <a:pt x="524" y="771"/>
                  </a:cubicBezTo>
                  <a:cubicBezTo>
                    <a:pt x="648" y="648"/>
                    <a:pt x="678" y="494"/>
                    <a:pt x="617" y="340"/>
                  </a:cubicBezTo>
                  <a:cubicBezTo>
                    <a:pt x="617" y="247"/>
                    <a:pt x="586" y="186"/>
                    <a:pt x="555" y="124"/>
                  </a:cubicBezTo>
                  <a:cubicBezTo>
                    <a:pt x="524" y="32"/>
                    <a:pt x="463"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5"/>
            <p:cNvSpPr/>
            <p:nvPr/>
          </p:nvSpPr>
          <p:spPr>
            <a:xfrm>
              <a:off x="1177925" y="3561425"/>
              <a:ext cx="17725" cy="22375"/>
            </a:xfrm>
            <a:custGeom>
              <a:avLst/>
              <a:gdLst/>
              <a:ahLst/>
              <a:cxnLst/>
              <a:rect l="l" t="t" r="r" b="b"/>
              <a:pathLst>
                <a:path w="709" h="895" extrusionOk="0">
                  <a:moveTo>
                    <a:pt x="401" y="1"/>
                  </a:moveTo>
                  <a:cubicBezTo>
                    <a:pt x="339" y="1"/>
                    <a:pt x="247" y="32"/>
                    <a:pt x="185" y="93"/>
                  </a:cubicBezTo>
                  <a:cubicBezTo>
                    <a:pt x="62" y="216"/>
                    <a:pt x="31" y="340"/>
                    <a:pt x="0" y="586"/>
                  </a:cubicBezTo>
                  <a:cubicBezTo>
                    <a:pt x="0" y="586"/>
                    <a:pt x="31" y="586"/>
                    <a:pt x="31" y="617"/>
                  </a:cubicBezTo>
                  <a:cubicBezTo>
                    <a:pt x="31" y="709"/>
                    <a:pt x="31" y="802"/>
                    <a:pt x="123" y="833"/>
                  </a:cubicBezTo>
                  <a:cubicBezTo>
                    <a:pt x="185" y="863"/>
                    <a:pt x="247" y="894"/>
                    <a:pt x="308" y="894"/>
                  </a:cubicBezTo>
                  <a:cubicBezTo>
                    <a:pt x="370" y="894"/>
                    <a:pt x="431" y="863"/>
                    <a:pt x="493" y="802"/>
                  </a:cubicBezTo>
                  <a:cubicBezTo>
                    <a:pt x="647" y="678"/>
                    <a:pt x="709" y="463"/>
                    <a:pt x="647" y="278"/>
                  </a:cubicBezTo>
                  <a:cubicBezTo>
                    <a:pt x="616" y="216"/>
                    <a:pt x="555" y="155"/>
                    <a:pt x="555" y="62"/>
                  </a:cubicBezTo>
                  <a:cubicBezTo>
                    <a:pt x="555" y="1"/>
                    <a:pt x="493" y="1"/>
                    <a:pt x="4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5"/>
            <p:cNvSpPr/>
            <p:nvPr/>
          </p:nvSpPr>
          <p:spPr>
            <a:xfrm>
              <a:off x="1144800" y="3190975"/>
              <a:ext cx="18500" cy="21600"/>
            </a:xfrm>
            <a:custGeom>
              <a:avLst/>
              <a:gdLst/>
              <a:ahLst/>
              <a:cxnLst/>
              <a:rect l="l" t="t" r="r" b="b"/>
              <a:pathLst>
                <a:path w="740" h="864" extrusionOk="0">
                  <a:moveTo>
                    <a:pt x="401" y="0"/>
                  </a:moveTo>
                  <a:cubicBezTo>
                    <a:pt x="370" y="0"/>
                    <a:pt x="339" y="31"/>
                    <a:pt x="308" y="31"/>
                  </a:cubicBezTo>
                  <a:cubicBezTo>
                    <a:pt x="93" y="155"/>
                    <a:pt x="0" y="432"/>
                    <a:pt x="62" y="617"/>
                  </a:cubicBezTo>
                  <a:cubicBezTo>
                    <a:pt x="124" y="771"/>
                    <a:pt x="247" y="832"/>
                    <a:pt x="401" y="863"/>
                  </a:cubicBezTo>
                  <a:lnTo>
                    <a:pt x="462" y="863"/>
                  </a:lnTo>
                  <a:cubicBezTo>
                    <a:pt x="616" y="801"/>
                    <a:pt x="740" y="647"/>
                    <a:pt x="740" y="463"/>
                  </a:cubicBezTo>
                  <a:cubicBezTo>
                    <a:pt x="740" y="401"/>
                    <a:pt x="709" y="309"/>
                    <a:pt x="647" y="247"/>
                  </a:cubicBezTo>
                  <a:cubicBezTo>
                    <a:pt x="586" y="185"/>
                    <a:pt x="524" y="124"/>
                    <a:pt x="493" y="62"/>
                  </a:cubicBezTo>
                  <a:cubicBezTo>
                    <a:pt x="462" y="31"/>
                    <a:pt x="432" y="0"/>
                    <a:pt x="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5"/>
            <p:cNvSpPr/>
            <p:nvPr/>
          </p:nvSpPr>
          <p:spPr>
            <a:xfrm>
              <a:off x="1150950" y="3260300"/>
              <a:ext cx="18525" cy="21575"/>
            </a:xfrm>
            <a:custGeom>
              <a:avLst/>
              <a:gdLst/>
              <a:ahLst/>
              <a:cxnLst/>
              <a:rect l="l" t="t" r="r" b="b"/>
              <a:pathLst>
                <a:path w="741" h="863" extrusionOk="0">
                  <a:moveTo>
                    <a:pt x="370" y="0"/>
                  </a:moveTo>
                  <a:cubicBezTo>
                    <a:pt x="278" y="0"/>
                    <a:pt x="186" y="62"/>
                    <a:pt x="124" y="123"/>
                  </a:cubicBezTo>
                  <a:cubicBezTo>
                    <a:pt x="62" y="216"/>
                    <a:pt x="1" y="339"/>
                    <a:pt x="32" y="493"/>
                  </a:cubicBezTo>
                  <a:cubicBezTo>
                    <a:pt x="1" y="647"/>
                    <a:pt x="62" y="770"/>
                    <a:pt x="247" y="832"/>
                  </a:cubicBezTo>
                  <a:cubicBezTo>
                    <a:pt x="278" y="863"/>
                    <a:pt x="309" y="863"/>
                    <a:pt x="370" y="863"/>
                  </a:cubicBezTo>
                  <a:cubicBezTo>
                    <a:pt x="401" y="863"/>
                    <a:pt x="463" y="832"/>
                    <a:pt x="525" y="801"/>
                  </a:cubicBezTo>
                  <a:cubicBezTo>
                    <a:pt x="740" y="616"/>
                    <a:pt x="740" y="401"/>
                    <a:pt x="525" y="154"/>
                  </a:cubicBezTo>
                  <a:cubicBezTo>
                    <a:pt x="494" y="93"/>
                    <a:pt x="463" y="0"/>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5"/>
            <p:cNvSpPr/>
            <p:nvPr/>
          </p:nvSpPr>
          <p:spPr>
            <a:xfrm>
              <a:off x="1125550" y="3301100"/>
              <a:ext cx="18500" cy="21600"/>
            </a:xfrm>
            <a:custGeom>
              <a:avLst/>
              <a:gdLst/>
              <a:ahLst/>
              <a:cxnLst/>
              <a:rect l="l" t="t" r="r" b="b"/>
              <a:pathLst>
                <a:path w="740" h="864" extrusionOk="0">
                  <a:moveTo>
                    <a:pt x="370" y="1"/>
                  </a:moveTo>
                  <a:cubicBezTo>
                    <a:pt x="339" y="1"/>
                    <a:pt x="308" y="1"/>
                    <a:pt x="277" y="32"/>
                  </a:cubicBezTo>
                  <a:cubicBezTo>
                    <a:pt x="62" y="124"/>
                    <a:pt x="31" y="309"/>
                    <a:pt x="0" y="494"/>
                  </a:cubicBezTo>
                  <a:cubicBezTo>
                    <a:pt x="31" y="586"/>
                    <a:pt x="31" y="679"/>
                    <a:pt x="93" y="771"/>
                  </a:cubicBezTo>
                  <a:cubicBezTo>
                    <a:pt x="154" y="833"/>
                    <a:pt x="247" y="864"/>
                    <a:pt x="308" y="864"/>
                  </a:cubicBezTo>
                  <a:cubicBezTo>
                    <a:pt x="401" y="864"/>
                    <a:pt x="524" y="833"/>
                    <a:pt x="586" y="740"/>
                  </a:cubicBezTo>
                  <a:cubicBezTo>
                    <a:pt x="709" y="586"/>
                    <a:pt x="740" y="401"/>
                    <a:pt x="616" y="217"/>
                  </a:cubicBezTo>
                  <a:cubicBezTo>
                    <a:pt x="586" y="155"/>
                    <a:pt x="524" y="124"/>
                    <a:pt x="493" y="63"/>
                  </a:cubicBezTo>
                  <a:cubicBezTo>
                    <a:pt x="462" y="32"/>
                    <a:pt x="401" y="1"/>
                    <a:pt x="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5"/>
            <p:cNvSpPr/>
            <p:nvPr/>
          </p:nvSpPr>
          <p:spPr>
            <a:xfrm>
              <a:off x="1233375" y="3678500"/>
              <a:ext cx="16950" cy="21575"/>
            </a:xfrm>
            <a:custGeom>
              <a:avLst/>
              <a:gdLst/>
              <a:ahLst/>
              <a:cxnLst/>
              <a:rect l="l" t="t" r="r" b="b"/>
              <a:pathLst>
                <a:path w="678" h="863" extrusionOk="0">
                  <a:moveTo>
                    <a:pt x="431" y="0"/>
                  </a:moveTo>
                  <a:cubicBezTo>
                    <a:pt x="370" y="0"/>
                    <a:pt x="277" y="31"/>
                    <a:pt x="216" y="93"/>
                  </a:cubicBezTo>
                  <a:cubicBezTo>
                    <a:pt x="62" y="278"/>
                    <a:pt x="0" y="493"/>
                    <a:pt x="62" y="740"/>
                  </a:cubicBezTo>
                  <a:cubicBezTo>
                    <a:pt x="93" y="832"/>
                    <a:pt x="154" y="863"/>
                    <a:pt x="247" y="863"/>
                  </a:cubicBezTo>
                  <a:lnTo>
                    <a:pt x="277" y="863"/>
                  </a:lnTo>
                  <a:cubicBezTo>
                    <a:pt x="524" y="863"/>
                    <a:pt x="678" y="647"/>
                    <a:pt x="678" y="401"/>
                  </a:cubicBezTo>
                  <a:cubicBezTo>
                    <a:pt x="678" y="278"/>
                    <a:pt x="647" y="185"/>
                    <a:pt x="616" y="62"/>
                  </a:cubicBezTo>
                  <a:cubicBezTo>
                    <a:pt x="585" y="0"/>
                    <a:pt x="524"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5"/>
            <p:cNvSpPr/>
            <p:nvPr/>
          </p:nvSpPr>
          <p:spPr>
            <a:xfrm>
              <a:off x="1262625" y="3701600"/>
              <a:ext cx="16200" cy="22350"/>
            </a:xfrm>
            <a:custGeom>
              <a:avLst/>
              <a:gdLst/>
              <a:ahLst/>
              <a:cxnLst/>
              <a:rect l="l" t="t" r="r" b="b"/>
              <a:pathLst>
                <a:path w="648" h="894" extrusionOk="0">
                  <a:moveTo>
                    <a:pt x="401" y="1"/>
                  </a:moveTo>
                  <a:cubicBezTo>
                    <a:pt x="371" y="1"/>
                    <a:pt x="340" y="31"/>
                    <a:pt x="309" y="31"/>
                  </a:cubicBezTo>
                  <a:cubicBezTo>
                    <a:pt x="93" y="155"/>
                    <a:pt x="32" y="339"/>
                    <a:pt x="1" y="586"/>
                  </a:cubicBezTo>
                  <a:cubicBezTo>
                    <a:pt x="1" y="617"/>
                    <a:pt x="1" y="648"/>
                    <a:pt x="32" y="709"/>
                  </a:cubicBezTo>
                  <a:cubicBezTo>
                    <a:pt x="32" y="832"/>
                    <a:pt x="93" y="894"/>
                    <a:pt x="216" y="894"/>
                  </a:cubicBezTo>
                  <a:lnTo>
                    <a:pt x="278" y="894"/>
                  </a:lnTo>
                  <a:cubicBezTo>
                    <a:pt x="494" y="832"/>
                    <a:pt x="648" y="617"/>
                    <a:pt x="617" y="401"/>
                  </a:cubicBezTo>
                  <a:cubicBezTo>
                    <a:pt x="617" y="309"/>
                    <a:pt x="586" y="247"/>
                    <a:pt x="555" y="185"/>
                  </a:cubicBezTo>
                  <a:cubicBezTo>
                    <a:pt x="525" y="62"/>
                    <a:pt x="494"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5"/>
            <p:cNvSpPr/>
            <p:nvPr/>
          </p:nvSpPr>
          <p:spPr>
            <a:xfrm>
              <a:off x="1211025" y="3644600"/>
              <a:ext cx="16200" cy="22375"/>
            </a:xfrm>
            <a:custGeom>
              <a:avLst/>
              <a:gdLst/>
              <a:ahLst/>
              <a:cxnLst/>
              <a:rect l="l" t="t" r="r" b="b"/>
              <a:pathLst>
                <a:path w="648" h="895" extrusionOk="0">
                  <a:moveTo>
                    <a:pt x="401" y="1"/>
                  </a:moveTo>
                  <a:cubicBezTo>
                    <a:pt x="370" y="1"/>
                    <a:pt x="340" y="1"/>
                    <a:pt x="278" y="32"/>
                  </a:cubicBezTo>
                  <a:cubicBezTo>
                    <a:pt x="93" y="155"/>
                    <a:pt x="1" y="309"/>
                    <a:pt x="1" y="555"/>
                  </a:cubicBezTo>
                  <a:cubicBezTo>
                    <a:pt x="1" y="586"/>
                    <a:pt x="1" y="648"/>
                    <a:pt x="1" y="679"/>
                  </a:cubicBezTo>
                  <a:cubicBezTo>
                    <a:pt x="32" y="833"/>
                    <a:pt x="93" y="894"/>
                    <a:pt x="247" y="894"/>
                  </a:cubicBezTo>
                  <a:lnTo>
                    <a:pt x="278" y="894"/>
                  </a:lnTo>
                  <a:cubicBezTo>
                    <a:pt x="432" y="894"/>
                    <a:pt x="617" y="709"/>
                    <a:pt x="648" y="525"/>
                  </a:cubicBezTo>
                  <a:cubicBezTo>
                    <a:pt x="648" y="371"/>
                    <a:pt x="586" y="278"/>
                    <a:pt x="555" y="155"/>
                  </a:cubicBezTo>
                  <a:cubicBezTo>
                    <a:pt x="524" y="62"/>
                    <a:pt x="463"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5"/>
            <p:cNvSpPr/>
            <p:nvPr/>
          </p:nvSpPr>
          <p:spPr>
            <a:xfrm>
              <a:off x="1174825" y="3161700"/>
              <a:ext cx="19275" cy="20825"/>
            </a:xfrm>
            <a:custGeom>
              <a:avLst/>
              <a:gdLst/>
              <a:ahLst/>
              <a:cxnLst/>
              <a:rect l="l" t="t" r="r" b="b"/>
              <a:pathLst>
                <a:path w="771" h="833" extrusionOk="0">
                  <a:moveTo>
                    <a:pt x="371" y="1"/>
                  </a:moveTo>
                  <a:cubicBezTo>
                    <a:pt x="124" y="93"/>
                    <a:pt x="1" y="432"/>
                    <a:pt x="124" y="679"/>
                  </a:cubicBezTo>
                  <a:cubicBezTo>
                    <a:pt x="186" y="771"/>
                    <a:pt x="309" y="833"/>
                    <a:pt x="401" y="833"/>
                  </a:cubicBezTo>
                  <a:cubicBezTo>
                    <a:pt x="494" y="833"/>
                    <a:pt x="586" y="802"/>
                    <a:pt x="648" y="740"/>
                  </a:cubicBezTo>
                  <a:cubicBezTo>
                    <a:pt x="740" y="617"/>
                    <a:pt x="771" y="525"/>
                    <a:pt x="740" y="370"/>
                  </a:cubicBezTo>
                  <a:cubicBezTo>
                    <a:pt x="709" y="216"/>
                    <a:pt x="555" y="124"/>
                    <a:pt x="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5"/>
            <p:cNvSpPr/>
            <p:nvPr/>
          </p:nvSpPr>
          <p:spPr>
            <a:xfrm>
              <a:off x="1178675" y="3227175"/>
              <a:ext cx="18525" cy="21600"/>
            </a:xfrm>
            <a:custGeom>
              <a:avLst/>
              <a:gdLst/>
              <a:ahLst/>
              <a:cxnLst/>
              <a:rect l="l" t="t" r="r" b="b"/>
              <a:pathLst>
                <a:path w="741" h="864" extrusionOk="0">
                  <a:moveTo>
                    <a:pt x="401" y="0"/>
                  </a:moveTo>
                  <a:cubicBezTo>
                    <a:pt x="247" y="31"/>
                    <a:pt x="155" y="124"/>
                    <a:pt x="93" y="247"/>
                  </a:cubicBezTo>
                  <a:cubicBezTo>
                    <a:pt x="32" y="401"/>
                    <a:pt x="1" y="555"/>
                    <a:pt x="62" y="678"/>
                  </a:cubicBezTo>
                  <a:cubicBezTo>
                    <a:pt x="93" y="771"/>
                    <a:pt x="278" y="863"/>
                    <a:pt x="371" y="863"/>
                  </a:cubicBezTo>
                  <a:lnTo>
                    <a:pt x="401" y="863"/>
                  </a:lnTo>
                  <a:cubicBezTo>
                    <a:pt x="709" y="709"/>
                    <a:pt x="740" y="401"/>
                    <a:pt x="617" y="247"/>
                  </a:cubicBezTo>
                  <a:cubicBezTo>
                    <a:pt x="525" y="154"/>
                    <a:pt x="463" y="93"/>
                    <a:pt x="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5"/>
            <p:cNvSpPr/>
            <p:nvPr/>
          </p:nvSpPr>
          <p:spPr>
            <a:xfrm>
              <a:off x="1210250" y="3141675"/>
              <a:ext cx="16975" cy="21600"/>
            </a:xfrm>
            <a:custGeom>
              <a:avLst/>
              <a:gdLst/>
              <a:ahLst/>
              <a:cxnLst/>
              <a:rect l="l" t="t" r="r" b="b"/>
              <a:pathLst>
                <a:path w="679" h="864" extrusionOk="0">
                  <a:moveTo>
                    <a:pt x="340" y="1"/>
                  </a:moveTo>
                  <a:cubicBezTo>
                    <a:pt x="309" y="1"/>
                    <a:pt x="247" y="32"/>
                    <a:pt x="217" y="62"/>
                  </a:cubicBezTo>
                  <a:cubicBezTo>
                    <a:pt x="32" y="186"/>
                    <a:pt x="1" y="371"/>
                    <a:pt x="32" y="555"/>
                  </a:cubicBezTo>
                  <a:cubicBezTo>
                    <a:pt x="63" y="679"/>
                    <a:pt x="155" y="802"/>
                    <a:pt x="309" y="833"/>
                  </a:cubicBezTo>
                  <a:cubicBezTo>
                    <a:pt x="340" y="833"/>
                    <a:pt x="340" y="863"/>
                    <a:pt x="371" y="863"/>
                  </a:cubicBezTo>
                  <a:cubicBezTo>
                    <a:pt x="432" y="863"/>
                    <a:pt x="494" y="771"/>
                    <a:pt x="555" y="709"/>
                  </a:cubicBezTo>
                  <a:cubicBezTo>
                    <a:pt x="648" y="648"/>
                    <a:pt x="648" y="555"/>
                    <a:pt x="648" y="463"/>
                  </a:cubicBezTo>
                  <a:cubicBezTo>
                    <a:pt x="679" y="278"/>
                    <a:pt x="525" y="186"/>
                    <a:pt x="432" y="62"/>
                  </a:cubicBezTo>
                  <a:cubicBezTo>
                    <a:pt x="401" y="32"/>
                    <a:pt x="371" y="1"/>
                    <a:pt x="3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5"/>
            <p:cNvSpPr/>
            <p:nvPr/>
          </p:nvSpPr>
          <p:spPr>
            <a:xfrm>
              <a:off x="1290350" y="3650000"/>
              <a:ext cx="16200" cy="20825"/>
            </a:xfrm>
            <a:custGeom>
              <a:avLst/>
              <a:gdLst/>
              <a:ahLst/>
              <a:cxnLst/>
              <a:rect l="l" t="t" r="r" b="b"/>
              <a:pathLst>
                <a:path w="648" h="833" extrusionOk="0">
                  <a:moveTo>
                    <a:pt x="401" y="1"/>
                  </a:moveTo>
                  <a:cubicBezTo>
                    <a:pt x="309" y="1"/>
                    <a:pt x="247" y="31"/>
                    <a:pt x="186" y="93"/>
                  </a:cubicBezTo>
                  <a:cubicBezTo>
                    <a:pt x="62" y="216"/>
                    <a:pt x="1" y="370"/>
                    <a:pt x="1" y="524"/>
                  </a:cubicBezTo>
                  <a:lnTo>
                    <a:pt x="1" y="617"/>
                  </a:lnTo>
                  <a:cubicBezTo>
                    <a:pt x="32" y="678"/>
                    <a:pt x="32" y="802"/>
                    <a:pt x="124" y="832"/>
                  </a:cubicBezTo>
                  <a:lnTo>
                    <a:pt x="247" y="832"/>
                  </a:lnTo>
                  <a:cubicBezTo>
                    <a:pt x="309" y="832"/>
                    <a:pt x="371" y="802"/>
                    <a:pt x="463" y="740"/>
                  </a:cubicBezTo>
                  <a:cubicBezTo>
                    <a:pt x="586" y="617"/>
                    <a:pt x="648" y="493"/>
                    <a:pt x="617" y="309"/>
                  </a:cubicBezTo>
                  <a:cubicBezTo>
                    <a:pt x="586" y="216"/>
                    <a:pt x="555" y="124"/>
                    <a:pt x="525" y="62"/>
                  </a:cubicBezTo>
                  <a:cubicBezTo>
                    <a:pt x="525" y="1"/>
                    <a:pt x="463"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5"/>
            <p:cNvSpPr/>
            <p:nvPr/>
          </p:nvSpPr>
          <p:spPr>
            <a:xfrm>
              <a:off x="1318850" y="3666950"/>
              <a:ext cx="16200" cy="21575"/>
            </a:xfrm>
            <a:custGeom>
              <a:avLst/>
              <a:gdLst/>
              <a:ahLst/>
              <a:cxnLst/>
              <a:rect l="l" t="t" r="r" b="b"/>
              <a:pathLst>
                <a:path w="648" h="863" extrusionOk="0">
                  <a:moveTo>
                    <a:pt x="401" y="0"/>
                  </a:moveTo>
                  <a:cubicBezTo>
                    <a:pt x="309" y="0"/>
                    <a:pt x="216" y="31"/>
                    <a:pt x="155" y="124"/>
                  </a:cubicBezTo>
                  <a:cubicBezTo>
                    <a:pt x="62" y="247"/>
                    <a:pt x="32" y="370"/>
                    <a:pt x="32" y="493"/>
                  </a:cubicBezTo>
                  <a:cubicBezTo>
                    <a:pt x="1" y="647"/>
                    <a:pt x="93" y="801"/>
                    <a:pt x="155" y="832"/>
                  </a:cubicBezTo>
                  <a:cubicBezTo>
                    <a:pt x="186" y="863"/>
                    <a:pt x="186" y="863"/>
                    <a:pt x="216" y="863"/>
                  </a:cubicBezTo>
                  <a:cubicBezTo>
                    <a:pt x="309" y="863"/>
                    <a:pt x="432" y="801"/>
                    <a:pt x="524" y="678"/>
                  </a:cubicBezTo>
                  <a:cubicBezTo>
                    <a:pt x="617" y="586"/>
                    <a:pt x="648" y="462"/>
                    <a:pt x="617" y="339"/>
                  </a:cubicBezTo>
                  <a:cubicBezTo>
                    <a:pt x="586" y="247"/>
                    <a:pt x="586" y="154"/>
                    <a:pt x="555" y="62"/>
                  </a:cubicBezTo>
                  <a:cubicBezTo>
                    <a:pt x="524" y="0"/>
                    <a:pt x="463" y="0"/>
                    <a:pt x="4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5"/>
            <p:cNvSpPr/>
            <p:nvPr/>
          </p:nvSpPr>
          <p:spPr>
            <a:xfrm>
              <a:off x="1245700" y="3130125"/>
              <a:ext cx="16200" cy="20050"/>
            </a:xfrm>
            <a:custGeom>
              <a:avLst/>
              <a:gdLst/>
              <a:ahLst/>
              <a:cxnLst/>
              <a:rect l="l" t="t" r="r" b="b"/>
              <a:pathLst>
                <a:path w="648" h="802" extrusionOk="0">
                  <a:moveTo>
                    <a:pt x="277" y="1"/>
                  </a:moveTo>
                  <a:cubicBezTo>
                    <a:pt x="216" y="1"/>
                    <a:pt x="154" y="32"/>
                    <a:pt x="123" y="93"/>
                  </a:cubicBezTo>
                  <a:cubicBezTo>
                    <a:pt x="62" y="186"/>
                    <a:pt x="0" y="309"/>
                    <a:pt x="31" y="432"/>
                  </a:cubicBezTo>
                  <a:lnTo>
                    <a:pt x="31" y="524"/>
                  </a:lnTo>
                  <a:cubicBezTo>
                    <a:pt x="62" y="678"/>
                    <a:pt x="154" y="771"/>
                    <a:pt x="308" y="802"/>
                  </a:cubicBezTo>
                  <a:lnTo>
                    <a:pt x="339" y="802"/>
                  </a:lnTo>
                  <a:cubicBezTo>
                    <a:pt x="462" y="802"/>
                    <a:pt x="524" y="709"/>
                    <a:pt x="585" y="617"/>
                  </a:cubicBezTo>
                  <a:cubicBezTo>
                    <a:pt x="616" y="586"/>
                    <a:pt x="616" y="524"/>
                    <a:pt x="616" y="494"/>
                  </a:cubicBezTo>
                  <a:cubicBezTo>
                    <a:pt x="647" y="309"/>
                    <a:pt x="555" y="186"/>
                    <a:pt x="462" y="93"/>
                  </a:cubicBezTo>
                  <a:cubicBezTo>
                    <a:pt x="401" y="32"/>
                    <a:pt x="339" y="1"/>
                    <a:pt x="27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5"/>
            <p:cNvSpPr/>
            <p:nvPr/>
          </p:nvSpPr>
          <p:spPr>
            <a:xfrm>
              <a:off x="1280350" y="3125500"/>
              <a:ext cx="16200" cy="20050"/>
            </a:xfrm>
            <a:custGeom>
              <a:avLst/>
              <a:gdLst/>
              <a:ahLst/>
              <a:cxnLst/>
              <a:rect l="l" t="t" r="r" b="b"/>
              <a:pathLst>
                <a:path w="648" h="802" extrusionOk="0">
                  <a:moveTo>
                    <a:pt x="247" y="1"/>
                  </a:moveTo>
                  <a:cubicBezTo>
                    <a:pt x="185" y="1"/>
                    <a:pt x="124" y="62"/>
                    <a:pt x="62" y="155"/>
                  </a:cubicBezTo>
                  <a:cubicBezTo>
                    <a:pt x="0" y="247"/>
                    <a:pt x="0" y="340"/>
                    <a:pt x="0" y="432"/>
                  </a:cubicBezTo>
                  <a:lnTo>
                    <a:pt x="0" y="555"/>
                  </a:lnTo>
                  <a:cubicBezTo>
                    <a:pt x="31" y="679"/>
                    <a:pt x="124" y="771"/>
                    <a:pt x="247" y="802"/>
                  </a:cubicBezTo>
                  <a:lnTo>
                    <a:pt x="308" y="802"/>
                  </a:lnTo>
                  <a:cubicBezTo>
                    <a:pt x="401" y="802"/>
                    <a:pt x="462" y="740"/>
                    <a:pt x="493" y="679"/>
                  </a:cubicBezTo>
                  <a:cubicBezTo>
                    <a:pt x="647" y="494"/>
                    <a:pt x="617" y="340"/>
                    <a:pt x="432" y="124"/>
                  </a:cubicBezTo>
                  <a:cubicBezTo>
                    <a:pt x="370" y="62"/>
                    <a:pt x="308"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5"/>
            <p:cNvSpPr/>
            <p:nvPr/>
          </p:nvSpPr>
          <p:spPr>
            <a:xfrm>
              <a:off x="1285750" y="3066975"/>
              <a:ext cx="16175" cy="20050"/>
            </a:xfrm>
            <a:custGeom>
              <a:avLst/>
              <a:gdLst/>
              <a:ahLst/>
              <a:cxnLst/>
              <a:rect l="l" t="t" r="r" b="b"/>
              <a:pathLst>
                <a:path w="647" h="802" extrusionOk="0">
                  <a:moveTo>
                    <a:pt x="370" y="1"/>
                  </a:moveTo>
                  <a:lnTo>
                    <a:pt x="277" y="31"/>
                  </a:lnTo>
                  <a:cubicBezTo>
                    <a:pt x="62" y="155"/>
                    <a:pt x="0" y="463"/>
                    <a:pt x="123" y="678"/>
                  </a:cubicBezTo>
                  <a:cubicBezTo>
                    <a:pt x="154" y="740"/>
                    <a:pt x="246" y="802"/>
                    <a:pt x="370" y="802"/>
                  </a:cubicBezTo>
                  <a:cubicBezTo>
                    <a:pt x="431" y="802"/>
                    <a:pt x="493" y="771"/>
                    <a:pt x="524" y="740"/>
                  </a:cubicBezTo>
                  <a:cubicBezTo>
                    <a:pt x="616" y="647"/>
                    <a:pt x="647" y="555"/>
                    <a:pt x="647" y="463"/>
                  </a:cubicBezTo>
                  <a:cubicBezTo>
                    <a:pt x="647" y="309"/>
                    <a:pt x="493" y="62"/>
                    <a:pt x="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5"/>
            <p:cNvSpPr/>
            <p:nvPr/>
          </p:nvSpPr>
          <p:spPr>
            <a:xfrm>
              <a:off x="1378925" y="3103950"/>
              <a:ext cx="17750" cy="19275"/>
            </a:xfrm>
            <a:custGeom>
              <a:avLst/>
              <a:gdLst/>
              <a:ahLst/>
              <a:cxnLst/>
              <a:rect l="l" t="t" r="r" b="b"/>
              <a:pathLst>
                <a:path w="710" h="771" extrusionOk="0">
                  <a:moveTo>
                    <a:pt x="309" y="0"/>
                  </a:moveTo>
                  <a:cubicBezTo>
                    <a:pt x="93" y="93"/>
                    <a:pt x="1" y="462"/>
                    <a:pt x="186" y="709"/>
                  </a:cubicBezTo>
                  <a:lnTo>
                    <a:pt x="247" y="740"/>
                  </a:lnTo>
                  <a:cubicBezTo>
                    <a:pt x="278" y="770"/>
                    <a:pt x="340" y="770"/>
                    <a:pt x="370" y="770"/>
                  </a:cubicBezTo>
                  <a:cubicBezTo>
                    <a:pt x="432" y="770"/>
                    <a:pt x="494" y="740"/>
                    <a:pt x="555" y="678"/>
                  </a:cubicBezTo>
                  <a:cubicBezTo>
                    <a:pt x="709" y="462"/>
                    <a:pt x="648" y="185"/>
                    <a:pt x="4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5"/>
            <p:cNvSpPr/>
            <p:nvPr/>
          </p:nvSpPr>
          <p:spPr>
            <a:xfrm>
              <a:off x="1351975" y="3083925"/>
              <a:ext cx="15425" cy="20050"/>
            </a:xfrm>
            <a:custGeom>
              <a:avLst/>
              <a:gdLst/>
              <a:ahLst/>
              <a:cxnLst/>
              <a:rect l="l" t="t" r="r" b="b"/>
              <a:pathLst>
                <a:path w="617" h="802" extrusionOk="0">
                  <a:moveTo>
                    <a:pt x="247" y="0"/>
                  </a:moveTo>
                  <a:cubicBezTo>
                    <a:pt x="216" y="0"/>
                    <a:pt x="185" y="31"/>
                    <a:pt x="154" y="62"/>
                  </a:cubicBezTo>
                  <a:cubicBezTo>
                    <a:pt x="31" y="154"/>
                    <a:pt x="0" y="278"/>
                    <a:pt x="0" y="432"/>
                  </a:cubicBezTo>
                  <a:cubicBezTo>
                    <a:pt x="0" y="493"/>
                    <a:pt x="31" y="555"/>
                    <a:pt x="31" y="616"/>
                  </a:cubicBezTo>
                  <a:cubicBezTo>
                    <a:pt x="62" y="740"/>
                    <a:pt x="154" y="801"/>
                    <a:pt x="278" y="801"/>
                  </a:cubicBezTo>
                  <a:cubicBezTo>
                    <a:pt x="339" y="801"/>
                    <a:pt x="432" y="770"/>
                    <a:pt x="463" y="709"/>
                  </a:cubicBezTo>
                  <a:cubicBezTo>
                    <a:pt x="586" y="555"/>
                    <a:pt x="617" y="401"/>
                    <a:pt x="524" y="247"/>
                  </a:cubicBezTo>
                  <a:cubicBezTo>
                    <a:pt x="463" y="185"/>
                    <a:pt x="432" y="154"/>
                    <a:pt x="401" y="93"/>
                  </a:cubicBezTo>
                  <a:cubicBezTo>
                    <a:pt x="339" y="31"/>
                    <a:pt x="309" y="0"/>
                    <a:pt x="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5"/>
            <p:cNvSpPr/>
            <p:nvPr/>
          </p:nvSpPr>
          <p:spPr>
            <a:xfrm>
              <a:off x="1320400" y="3070825"/>
              <a:ext cx="15425" cy="20050"/>
            </a:xfrm>
            <a:custGeom>
              <a:avLst/>
              <a:gdLst/>
              <a:ahLst/>
              <a:cxnLst/>
              <a:rect l="l" t="t" r="r" b="b"/>
              <a:pathLst>
                <a:path w="617" h="802" extrusionOk="0">
                  <a:moveTo>
                    <a:pt x="247" y="1"/>
                  </a:moveTo>
                  <a:cubicBezTo>
                    <a:pt x="216" y="1"/>
                    <a:pt x="154" y="31"/>
                    <a:pt x="124" y="93"/>
                  </a:cubicBezTo>
                  <a:cubicBezTo>
                    <a:pt x="31" y="185"/>
                    <a:pt x="0" y="309"/>
                    <a:pt x="31" y="493"/>
                  </a:cubicBezTo>
                  <a:cubicBezTo>
                    <a:pt x="31" y="513"/>
                    <a:pt x="31" y="539"/>
                    <a:pt x="31" y="555"/>
                  </a:cubicBezTo>
                  <a:cubicBezTo>
                    <a:pt x="31" y="678"/>
                    <a:pt x="124" y="771"/>
                    <a:pt x="247" y="802"/>
                  </a:cubicBezTo>
                  <a:lnTo>
                    <a:pt x="308" y="802"/>
                  </a:lnTo>
                  <a:cubicBezTo>
                    <a:pt x="370" y="802"/>
                    <a:pt x="432" y="771"/>
                    <a:pt x="493" y="678"/>
                  </a:cubicBezTo>
                  <a:cubicBezTo>
                    <a:pt x="616" y="555"/>
                    <a:pt x="616" y="401"/>
                    <a:pt x="555" y="247"/>
                  </a:cubicBezTo>
                  <a:cubicBezTo>
                    <a:pt x="524" y="216"/>
                    <a:pt x="462" y="155"/>
                    <a:pt x="432" y="124"/>
                  </a:cubicBezTo>
                  <a:cubicBezTo>
                    <a:pt x="370" y="31"/>
                    <a:pt x="308"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5"/>
            <p:cNvSpPr/>
            <p:nvPr/>
          </p:nvSpPr>
          <p:spPr>
            <a:xfrm>
              <a:off x="1405125" y="3128600"/>
              <a:ext cx="15425" cy="18500"/>
            </a:xfrm>
            <a:custGeom>
              <a:avLst/>
              <a:gdLst/>
              <a:ahLst/>
              <a:cxnLst/>
              <a:rect l="l" t="t" r="r" b="b"/>
              <a:pathLst>
                <a:path w="617" h="740" extrusionOk="0">
                  <a:moveTo>
                    <a:pt x="308" y="0"/>
                  </a:moveTo>
                  <a:lnTo>
                    <a:pt x="216" y="31"/>
                  </a:lnTo>
                  <a:cubicBezTo>
                    <a:pt x="31" y="154"/>
                    <a:pt x="0" y="493"/>
                    <a:pt x="123" y="678"/>
                  </a:cubicBezTo>
                  <a:cubicBezTo>
                    <a:pt x="154" y="709"/>
                    <a:pt x="216" y="739"/>
                    <a:pt x="277" y="739"/>
                  </a:cubicBezTo>
                  <a:lnTo>
                    <a:pt x="401" y="739"/>
                  </a:lnTo>
                  <a:cubicBezTo>
                    <a:pt x="524" y="647"/>
                    <a:pt x="616" y="524"/>
                    <a:pt x="585" y="370"/>
                  </a:cubicBezTo>
                  <a:cubicBezTo>
                    <a:pt x="555" y="216"/>
                    <a:pt x="462" y="93"/>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5"/>
            <p:cNvSpPr/>
            <p:nvPr/>
          </p:nvSpPr>
          <p:spPr>
            <a:xfrm>
              <a:off x="1420525" y="3083925"/>
              <a:ext cx="14650" cy="18500"/>
            </a:xfrm>
            <a:custGeom>
              <a:avLst/>
              <a:gdLst/>
              <a:ahLst/>
              <a:cxnLst/>
              <a:rect l="l" t="t" r="r" b="b"/>
              <a:pathLst>
                <a:path w="586" h="740" extrusionOk="0">
                  <a:moveTo>
                    <a:pt x="247" y="0"/>
                  </a:moveTo>
                  <a:cubicBezTo>
                    <a:pt x="185" y="0"/>
                    <a:pt x="123" y="31"/>
                    <a:pt x="93" y="124"/>
                  </a:cubicBezTo>
                  <a:cubicBezTo>
                    <a:pt x="31" y="185"/>
                    <a:pt x="31" y="278"/>
                    <a:pt x="0" y="401"/>
                  </a:cubicBezTo>
                  <a:cubicBezTo>
                    <a:pt x="31" y="432"/>
                    <a:pt x="31" y="524"/>
                    <a:pt x="62" y="586"/>
                  </a:cubicBezTo>
                  <a:cubicBezTo>
                    <a:pt x="93" y="678"/>
                    <a:pt x="185" y="740"/>
                    <a:pt x="247" y="740"/>
                  </a:cubicBezTo>
                  <a:cubicBezTo>
                    <a:pt x="308" y="740"/>
                    <a:pt x="370" y="709"/>
                    <a:pt x="432" y="678"/>
                  </a:cubicBezTo>
                  <a:cubicBezTo>
                    <a:pt x="586" y="524"/>
                    <a:pt x="586" y="370"/>
                    <a:pt x="493" y="185"/>
                  </a:cubicBezTo>
                  <a:lnTo>
                    <a:pt x="401" y="93"/>
                  </a:lnTo>
                  <a:cubicBezTo>
                    <a:pt x="370" y="31"/>
                    <a:pt x="308" y="0"/>
                    <a:pt x="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5"/>
            <p:cNvSpPr/>
            <p:nvPr/>
          </p:nvSpPr>
          <p:spPr>
            <a:xfrm>
              <a:off x="1443625" y="3110875"/>
              <a:ext cx="15425" cy="19275"/>
            </a:xfrm>
            <a:custGeom>
              <a:avLst/>
              <a:gdLst/>
              <a:ahLst/>
              <a:cxnLst/>
              <a:rect l="l" t="t" r="r" b="b"/>
              <a:pathLst>
                <a:path w="617" h="771" extrusionOk="0">
                  <a:moveTo>
                    <a:pt x="247" y="1"/>
                  </a:moveTo>
                  <a:cubicBezTo>
                    <a:pt x="216" y="1"/>
                    <a:pt x="155" y="31"/>
                    <a:pt x="124" y="93"/>
                  </a:cubicBezTo>
                  <a:cubicBezTo>
                    <a:pt x="62" y="185"/>
                    <a:pt x="31" y="278"/>
                    <a:pt x="31" y="370"/>
                  </a:cubicBezTo>
                  <a:cubicBezTo>
                    <a:pt x="0" y="493"/>
                    <a:pt x="31" y="586"/>
                    <a:pt x="93" y="678"/>
                  </a:cubicBezTo>
                  <a:cubicBezTo>
                    <a:pt x="124" y="740"/>
                    <a:pt x="216" y="771"/>
                    <a:pt x="278" y="771"/>
                  </a:cubicBezTo>
                  <a:cubicBezTo>
                    <a:pt x="309" y="771"/>
                    <a:pt x="339" y="740"/>
                    <a:pt x="370" y="740"/>
                  </a:cubicBezTo>
                  <a:cubicBezTo>
                    <a:pt x="555" y="617"/>
                    <a:pt x="617" y="432"/>
                    <a:pt x="493" y="247"/>
                  </a:cubicBezTo>
                  <a:lnTo>
                    <a:pt x="401" y="124"/>
                  </a:lnTo>
                  <a:cubicBezTo>
                    <a:pt x="370" y="31"/>
                    <a:pt x="309"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5"/>
            <p:cNvSpPr/>
            <p:nvPr/>
          </p:nvSpPr>
          <p:spPr>
            <a:xfrm>
              <a:off x="985375" y="3116275"/>
              <a:ext cx="124025" cy="610775"/>
            </a:xfrm>
            <a:custGeom>
              <a:avLst/>
              <a:gdLst/>
              <a:ahLst/>
              <a:cxnLst/>
              <a:rect l="l" t="t" r="r" b="b"/>
              <a:pathLst>
                <a:path w="4961" h="24431" extrusionOk="0">
                  <a:moveTo>
                    <a:pt x="4252" y="0"/>
                  </a:moveTo>
                  <a:cubicBezTo>
                    <a:pt x="4098" y="93"/>
                    <a:pt x="4036" y="216"/>
                    <a:pt x="3944" y="339"/>
                  </a:cubicBezTo>
                  <a:cubicBezTo>
                    <a:pt x="3790" y="555"/>
                    <a:pt x="3636" y="770"/>
                    <a:pt x="3481" y="986"/>
                  </a:cubicBezTo>
                  <a:cubicBezTo>
                    <a:pt x="3050" y="1541"/>
                    <a:pt x="2711" y="2126"/>
                    <a:pt x="2372" y="2742"/>
                  </a:cubicBezTo>
                  <a:cubicBezTo>
                    <a:pt x="1756" y="3944"/>
                    <a:pt x="1233" y="5176"/>
                    <a:pt x="863" y="6470"/>
                  </a:cubicBezTo>
                  <a:cubicBezTo>
                    <a:pt x="616" y="7332"/>
                    <a:pt x="432" y="8195"/>
                    <a:pt x="308" y="9057"/>
                  </a:cubicBezTo>
                  <a:cubicBezTo>
                    <a:pt x="185" y="9735"/>
                    <a:pt x="93" y="10444"/>
                    <a:pt x="93" y="11152"/>
                  </a:cubicBezTo>
                  <a:cubicBezTo>
                    <a:pt x="93" y="11245"/>
                    <a:pt x="93" y="11368"/>
                    <a:pt x="62" y="11460"/>
                  </a:cubicBezTo>
                  <a:cubicBezTo>
                    <a:pt x="0" y="12631"/>
                    <a:pt x="93" y="13771"/>
                    <a:pt x="216" y="14911"/>
                  </a:cubicBezTo>
                  <a:cubicBezTo>
                    <a:pt x="247" y="15126"/>
                    <a:pt x="247" y="15342"/>
                    <a:pt x="308" y="15558"/>
                  </a:cubicBezTo>
                  <a:cubicBezTo>
                    <a:pt x="462" y="16451"/>
                    <a:pt x="647" y="17345"/>
                    <a:pt x="925" y="18207"/>
                  </a:cubicBezTo>
                  <a:cubicBezTo>
                    <a:pt x="1140" y="18854"/>
                    <a:pt x="1387" y="19470"/>
                    <a:pt x="1664" y="20056"/>
                  </a:cubicBezTo>
                  <a:cubicBezTo>
                    <a:pt x="1880" y="20549"/>
                    <a:pt x="2126" y="21011"/>
                    <a:pt x="2403" y="21442"/>
                  </a:cubicBezTo>
                  <a:cubicBezTo>
                    <a:pt x="2835" y="22181"/>
                    <a:pt x="3327" y="22859"/>
                    <a:pt x="3913" y="23475"/>
                  </a:cubicBezTo>
                  <a:cubicBezTo>
                    <a:pt x="4221" y="23814"/>
                    <a:pt x="4560" y="24153"/>
                    <a:pt x="4960" y="24430"/>
                  </a:cubicBezTo>
                  <a:lnTo>
                    <a:pt x="4960" y="24399"/>
                  </a:lnTo>
                  <a:lnTo>
                    <a:pt x="4960" y="24338"/>
                  </a:lnTo>
                  <a:cubicBezTo>
                    <a:pt x="4868" y="24245"/>
                    <a:pt x="4775" y="24122"/>
                    <a:pt x="4652" y="24030"/>
                  </a:cubicBezTo>
                  <a:cubicBezTo>
                    <a:pt x="4252" y="23691"/>
                    <a:pt x="3944" y="23321"/>
                    <a:pt x="3605" y="22951"/>
                  </a:cubicBezTo>
                  <a:cubicBezTo>
                    <a:pt x="2865" y="22058"/>
                    <a:pt x="2280" y="21072"/>
                    <a:pt x="1787" y="20025"/>
                  </a:cubicBezTo>
                  <a:cubicBezTo>
                    <a:pt x="1294" y="18916"/>
                    <a:pt x="925" y="17807"/>
                    <a:pt x="678" y="16636"/>
                  </a:cubicBezTo>
                  <a:cubicBezTo>
                    <a:pt x="586" y="16205"/>
                    <a:pt x="493" y="15773"/>
                    <a:pt x="432" y="15342"/>
                  </a:cubicBezTo>
                  <a:cubicBezTo>
                    <a:pt x="308" y="14572"/>
                    <a:pt x="216" y="13771"/>
                    <a:pt x="216" y="12970"/>
                  </a:cubicBezTo>
                  <a:cubicBezTo>
                    <a:pt x="216" y="12662"/>
                    <a:pt x="185" y="12354"/>
                    <a:pt x="216" y="12046"/>
                  </a:cubicBezTo>
                  <a:cubicBezTo>
                    <a:pt x="247" y="11368"/>
                    <a:pt x="216" y="10690"/>
                    <a:pt x="339" y="10013"/>
                  </a:cubicBezTo>
                  <a:cubicBezTo>
                    <a:pt x="370" y="9858"/>
                    <a:pt x="370" y="9674"/>
                    <a:pt x="401" y="9489"/>
                  </a:cubicBezTo>
                  <a:cubicBezTo>
                    <a:pt x="493" y="8626"/>
                    <a:pt x="678" y="7794"/>
                    <a:pt x="894" y="6963"/>
                  </a:cubicBezTo>
                  <a:cubicBezTo>
                    <a:pt x="1109" y="6131"/>
                    <a:pt x="1387" y="5299"/>
                    <a:pt x="1725" y="4498"/>
                  </a:cubicBezTo>
                  <a:cubicBezTo>
                    <a:pt x="1972" y="3851"/>
                    <a:pt x="2249" y="3235"/>
                    <a:pt x="2588" y="2650"/>
                  </a:cubicBezTo>
                  <a:cubicBezTo>
                    <a:pt x="3050" y="1787"/>
                    <a:pt x="3605" y="955"/>
                    <a:pt x="4221" y="185"/>
                  </a:cubicBezTo>
                  <a:lnTo>
                    <a:pt x="4313" y="62"/>
                  </a:lnTo>
                  <a:lnTo>
                    <a:pt x="4282" y="31"/>
                  </a:lnTo>
                  <a:lnTo>
                    <a:pt x="4252" y="31"/>
                  </a:lnTo>
                  <a:cubicBezTo>
                    <a:pt x="4252" y="31"/>
                    <a:pt x="4252" y="31"/>
                    <a:pt x="42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5"/>
            <p:cNvSpPr/>
            <p:nvPr/>
          </p:nvSpPr>
          <p:spPr>
            <a:xfrm>
              <a:off x="1091650" y="3091625"/>
              <a:ext cx="23900" cy="25425"/>
            </a:xfrm>
            <a:custGeom>
              <a:avLst/>
              <a:gdLst/>
              <a:ahLst/>
              <a:cxnLst/>
              <a:rect l="l" t="t" r="r" b="b"/>
              <a:pathLst>
                <a:path w="956" h="1017" extrusionOk="0">
                  <a:moveTo>
                    <a:pt x="925" y="0"/>
                  </a:moveTo>
                  <a:cubicBezTo>
                    <a:pt x="678" y="185"/>
                    <a:pt x="216" y="678"/>
                    <a:pt x="1" y="986"/>
                  </a:cubicBezTo>
                  <a:cubicBezTo>
                    <a:pt x="1" y="1017"/>
                    <a:pt x="1" y="1017"/>
                    <a:pt x="1" y="1017"/>
                  </a:cubicBezTo>
                  <a:lnTo>
                    <a:pt x="93" y="1017"/>
                  </a:lnTo>
                  <a:cubicBezTo>
                    <a:pt x="370" y="709"/>
                    <a:pt x="678" y="370"/>
                    <a:pt x="956" y="62"/>
                  </a:cubicBezTo>
                  <a:lnTo>
                    <a:pt x="956" y="31"/>
                  </a:lnTo>
                  <a:lnTo>
                    <a:pt x="92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5"/>
            <p:cNvSpPr/>
            <p:nvPr/>
          </p:nvSpPr>
          <p:spPr>
            <a:xfrm>
              <a:off x="1118600" y="3732400"/>
              <a:ext cx="13900" cy="10825"/>
            </a:xfrm>
            <a:custGeom>
              <a:avLst/>
              <a:gdLst/>
              <a:ahLst/>
              <a:cxnLst/>
              <a:rect l="l" t="t" r="r" b="b"/>
              <a:pathLst>
                <a:path w="556" h="433" extrusionOk="0">
                  <a:moveTo>
                    <a:pt x="1" y="1"/>
                  </a:moveTo>
                  <a:lnTo>
                    <a:pt x="1" y="32"/>
                  </a:lnTo>
                  <a:lnTo>
                    <a:pt x="1" y="93"/>
                  </a:lnTo>
                  <a:cubicBezTo>
                    <a:pt x="155" y="217"/>
                    <a:pt x="309" y="340"/>
                    <a:pt x="494" y="432"/>
                  </a:cubicBezTo>
                  <a:lnTo>
                    <a:pt x="525" y="401"/>
                  </a:lnTo>
                  <a:lnTo>
                    <a:pt x="555" y="401"/>
                  </a:lnTo>
                  <a:cubicBezTo>
                    <a:pt x="525" y="309"/>
                    <a:pt x="432" y="309"/>
                    <a:pt x="401" y="217"/>
                  </a:cubicBezTo>
                  <a:cubicBezTo>
                    <a:pt x="309" y="155"/>
                    <a:pt x="217" y="93"/>
                    <a:pt x="124" y="32"/>
                  </a:cubicBezTo>
                  <a:cubicBezTo>
                    <a:pt x="93" y="1"/>
                    <a:pt x="63" y="1"/>
                    <a:pt x="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5"/>
            <p:cNvSpPr/>
            <p:nvPr/>
          </p:nvSpPr>
          <p:spPr>
            <a:xfrm>
              <a:off x="1109375" y="3725475"/>
              <a:ext cx="9250" cy="8500"/>
            </a:xfrm>
            <a:custGeom>
              <a:avLst/>
              <a:gdLst/>
              <a:ahLst/>
              <a:cxnLst/>
              <a:rect l="l" t="t" r="r" b="b"/>
              <a:pathLst>
                <a:path w="370" h="340" extrusionOk="0">
                  <a:moveTo>
                    <a:pt x="31" y="1"/>
                  </a:moveTo>
                  <a:lnTo>
                    <a:pt x="0" y="31"/>
                  </a:lnTo>
                  <a:lnTo>
                    <a:pt x="0" y="62"/>
                  </a:lnTo>
                  <a:cubicBezTo>
                    <a:pt x="62" y="216"/>
                    <a:pt x="185" y="278"/>
                    <a:pt x="339" y="340"/>
                  </a:cubicBezTo>
                  <a:lnTo>
                    <a:pt x="370" y="309"/>
                  </a:lnTo>
                  <a:lnTo>
                    <a:pt x="370" y="278"/>
                  </a:lnTo>
                  <a:cubicBezTo>
                    <a:pt x="308" y="124"/>
                    <a:pt x="154" y="62"/>
                    <a:pt x="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5"/>
            <p:cNvSpPr/>
            <p:nvPr/>
          </p:nvSpPr>
          <p:spPr>
            <a:xfrm>
              <a:off x="1439000" y="3366575"/>
              <a:ext cx="42400" cy="52400"/>
            </a:xfrm>
            <a:custGeom>
              <a:avLst/>
              <a:gdLst/>
              <a:ahLst/>
              <a:cxnLst/>
              <a:rect l="l" t="t" r="r" b="b"/>
              <a:pathLst>
                <a:path w="1696" h="2096" extrusionOk="0">
                  <a:moveTo>
                    <a:pt x="1233" y="771"/>
                  </a:moveTo>
                  <a:cubicBezTo>
                    <a:pt x="1356" y="863"/>
                    <a:pt x="1356" y="1017"/>
                    <a:pt x="1325" y="1140"/>
                  </a:cubicBezTo>
                  <a:cubicBezTo>
                    <a:pt x="1295" y="1264"/>
                    <a:pt x="1264" y="1387"/>
                    <a:pt x="1140" y="1448"/>
                  </a:cubicBezTo>
                  <a:lnTo>
                    <a:pt x="1079" y="1448"/>
                  </a:lnTo>
                  <a:cubicBezTo>
                    <a:pt x="1017" y="1448"/>
                    <a:pt x="986" y="1448"/>
                    <a:pt x="986" y="1387"/>
                  </a:cubicBezTo>
                  <a:cubicBezTo>
                    <a:pt x="956" y="1264"/>
                    <a:pt x="956" y="1140"/>
                    <a:pt x="1017" y="1017"/>
                  </a:cubicBezTo>
                  <a:cubicBezTo>
                    <a:pt x="1048" y="894"/>
                    <a:pt x="1110" y="801"/>
                    <a:pt x="1233" y="771"/>
                  </a:cubicBezTo>
                  <a:close/>
                  <a:moveTo>
                    <a:pt x="863" y="216"/>
                  </a:moveTo>
                  <a:cubicBezTo>
                    <a:pt x="925" y="216"/>
                    <a:pt x="1017" y="278"/>
                    <a:pt x="1048" y="370"/>
                  </a:cubicBezTo>
                  <a:cubicBezTo>
                    <a:pt x="1110" y="524"/>
                    <a:pt x="1110" y="555"/>
                    <a:pt x="986" y="647"/>
                  </a:cubicBezTo>
                  <a:cubicBezTo>
                    <a:pt x="802" y="771"/>
                    <a:pt x="740" y="956"/>
                    <a:pt x="771" y="1140"/>
                  </a:cubicBezTo>
                  <a:cubicBezTo>
                    <a:pt x="863" y="1387"/>
                    <a:pt x="771" y="1541"/>
                    <a:pt x="555" y="1633"/>
                  </a:cubicBezTo>
                  <a:cubicBezTo>
                    <a:pt x="432" y="1448"/>
                    <a:pt x="463" y="1233"/>
                    <a:pt x="340" y="1079"/>
                  </a:cubicBezTo>
                  <a:lnTo>
                    <a:pt x="309" y="1048"/>
                  </a:lnTo>
                  <a:cubicBezTo>
                    <a:pt x="370" y="863"/>
                    <a:pt x="401" y="678"/>
                    <a:pt x="463" y="524"/>
                  </a:cubicBezTo>
                  <a:cubicBezTo>
                    <a:pt x="494" y="401"/>
                    <a:pt x="617" y="309"/>
                    <a:pt x="740" y="247"/>
                  </a:cubicBezTo>
                  <a:cubicBezTo>
                    <a:pt x="771" y="216"/>
                    <a:pt x="832" y="216"/>
                    <a:pt x="863" y="216"/>
                  </a:cubicBezTo>
                  <a:close/>
                  <a:moveTo>
                    <a:pt x="802" y="1"/>
                  </a:moveTo>
                  <a:cubicBezTo>
                    <a:pt x="709" y="1"/>
                    <a:pt x="586" y="31"/>
                    <a:pt x="494" y="124"/>
                  </a:cubicBezTo>
                  <a:cubicBezTo>
                    <a:pt x="401" y="155"/>
                    <a:pt x="340" y="247"/>
                    <a:pt x="278" y="309"/>
                  </a:cubicBezTo>
                  <a:cubicBezTo>
                    <a:pt x="278" y="432"/>
                    <a:pt x="155" y="524"/>
                    <a:pt x="124" y="678"/>
                  </a:cubicBezTo>
                  <a:cubicBezTo>
                    <a:pt x="1" y="1048"/>
                    <a:pt x="62" y="1387"/>
                    <a:pt x="185" y="1726"/>
                  </a:cubicBezTo>
                  <a:cubicBezTo>
                    <a:pt x="247" y="1787"/>
                    <a:pt x="278" y="1849"/>
                    <a:pt x="340" y="1911"/>
                  </a:cubicBezTo>
                  <a:cubicBezTo>
                    <a:pt x="463" y="2034"/>
                    <a:pt x="586" y="2095"/>
                    <a:pt x="709" y="2095"/>
                  </a:cubicBezTo>
                  <a:cubicBezTo>
                    <a:pt x="802" y="2095"/>
                    <a:pt x="894" y="2065"/>
                    <a:pt x="986" y="2003"/>
                  </a:cubicBezTo>
                  <a:cubicBezTo>
                    <a:pt x="1079" y="1941"/>
                    <a:pt x="1140" y="1849"/>
                    <a:pt x="1233" y="1818"/>
                  </a:cubicBezTo>
                  <a:cubicBezTo>
                    <a:pt x="1233" y="1787"/>
                    <a:pt x="1264" y="1787"/>
                    <a:pt x="1264" y="1787"/>
                  </a:cubicBezTo>
                  <a:cubicBezTo>
                    <a:pt x="1295" y="1787"/>
                    <a:pt x="1295" y="1818"/>
                    <a:pt x="1325" y="1849"/>
                  </a:cubicBezTo>
                  <a:lnTo>
                    <a:pt x="1356" y="1849"/>
                  </a:lnTo>
                  <a:lnTo>
                    <a:pt x="1418" y="1818"/>
                  </a:lnTo>
                  <a:cubicBezTo>
                    <a:pt x="1479" y="1695"/>
                    <a:pt x="1541" y="1602"/>
                    <a:pt x="1603" y="1479"/>
                  </a:cubicBezTo>
                  <a:cubicBezTo>
                    <a:pt x="1633" y="1356"/>
                    <a:pt x="1664" y="1202"/>
                    <a:pt x="1664" y="1079"/>
                  </a:cubicBezTo>
                  <a:cubicBezTo>
                    <a:pt x="1695" y="801"/>
                    <a:pt x="1633" y="524"/>
                    <a:pt x="1541" y="278"/>
                  </a:cubicBezTo>
                  <a:cubicBezTo>
                    <a:pt x="1541" y="247"/>
                    <a:pt x="1510" y="216"/>
                    <a:pt x="1479" y="216"/>
                  </a:cubicBezTo>
                  <a:cubicBezTo>
                    <a:pt x="1479" y="216"/>
                    <a:pt x="1449" y="216"/>
                    <a:pt x="1449" y="247"/>
                  </a:cubicBezTo>
                  <a:lnTo>
                    <a:pt x="1418" y="247"/>
                  </a:lnTo>
                  <a:cubicBezTo>
                    <a:pt x="1418" y="247"/>
                    <a:pt x="1387" y="247"/>
                    <a:pt x="1387" y="278"/>
                  </a:cubicBezTo>
                  <a:cubicBezTo>
                    <a:pt x="1387" y="278"/>
                    <a:pt x="1356" y="309"/>
                    <a:pt x="1356" y="309"/>
                  </a:cubicBezTo>
                  <a:cubicBezTo>
                    <a:pt x="1325" y="309"/>
                    <a:pt x="1325" y="278"/>
                    <a:pt x="1325" y="278"/>
                  </a:cubicBezTo>
                  <a:cubicBezTo>
                    <a:pt x="1264" y="247"/>
                    <a:pt x="1233" y="185"/>
                    <a:pt x="1171" y="155"/>
                  </a:cubicBezTo>
                  <a:cubicBezTo>
                    <a:pt x="1048" y="62"/>
                    <a:pt x="925" y="1"/>
                    <a:pt x="8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5"/>
            <p:cNvSpPr/>
            <p:nvPr/>
          </p:nvSpPr>
          <p:spPr>
            <a:xfrm>
              <a:off x="1471350" y="3368875"/>
              <a:ext cx="4650" cy="3875"/>
            </a:xfrm>
            <a:custGeom>
              <a:avLst/>
              <a:gdLst/>
              <a:ahLst/>
              <a:cxnLst/>
              <a:rect l="l" t="t" r="r" b="b"/>
              <a:pathLst>
                <a:path w="186" h="155" extrusionOk="0">
                  <a:moveTo>
                    <a:pt x="62" y="1"/>
                  </a:moveTo>
                  <a:cubicBezTo>
                    <a:pt x="1" y="93"/>
                    <a:pt x="31" y="124"/>
                    <a:pt x="124" y="155"/>
                  </a:cubicBezTo>
                  <a:lnTo>
                    <a:pt x="155" y="155"/>
                  </a:lnTo>
                  <a:cubicBezTo>
                    <a:pt x="185" y="93"/>
                    <a:pt x="185" y="32"/>
                    <a:pt x="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5"/>
            <p:cNvSpPr/>
            <p:nvPr/>
          </p:nvSpPr>
          <p:spPr>
            <a:xfrm>
              <a:off x="1470575" y="3366575"/>
              <a:ext cx="2350" cy="3100"/>
            </a:xfrm>
            <a:custGeom>
              <a:avLst/>
              <a:gdLst/>
              <a:ahLst/>
              <a:cxnLst/>
              <a:rect l="l" t="t" r="r" b="b"/>
              <a:pathLst>
                <a:path w="94" h="124" extrusionOk="0">
                  <a:moveTo>
                    <a:pt x="1" y="1"/>
                  </a:moveTo>
                  <a:cubicBezTo>
                    <a:pt x="1" y="1"/>
                    <a:pt x="1" y="31"/>
                    <a:pt x="1" y="31"/>
                  </a:cubicBezTo>
                  <a:cubicBezTo>
                    <a:pt x="1" y="93"/>
                    <a:pt x="1" y="124"/>
                    <a:pt x="32" y="124"/>
                  </a:cubicBezTo>
                  <a:cubicBezTo>
                    <a:pt x="62" y="124"/>
                    <a:pt x="62" y="93"/>
                    <a:pt x="93" y="93"/>
                  </a:cubicBezTo>
                  <a:cubicBezTo>
                    <a:pt x="93" y="31"/>
                    <a:pt x="93" y="1"/>
                    <a:pt x="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5"/>
            <p:cNvSpPr/>
            <p:nvPr/>
          </p:nvSpPr>
          <p:spPr>
            <a:xfrm>
              <a:off x="1131700" y="3742425"/>
              <a:ext cx="10050" cy="6175"/>
            </a:xfrm>
            <a:custGeom>
              <a:avLst/>
              <a:gdLst/>
              <a:ahLst/>
              <a:cxnLst/>
              <a:rect l="l" t="t" r="r" b="b"/>
              <a:pathLst>
                <a:path w="402" h="247" extrusionOk="0">
                  <a:moveTo>
                    <a:pt x="1" y="0"/>
                  </a:moveTo>
                  <a:lnTo>
                    <a:pt x="1" y="93"/>
                  </a:lnTo>
                  <a:cubicBezTo>
                    <a:pt x="93" y="124"/>
                    <a:pt x="155" y="185"/>
                    <a:pt x="247" y="247"/>
                  </a:cubicBezTo>
                  <a:lnTo>
                    <a:pt x="401" y="247"/>
                  </a:lnTo>
                  <a:cubicBezTo>
                    <a:pt x="401" y="247"/>
                    <a:pt x="401" y="216"/>
                    <a:pt x="401" y="216"/>
                  </a:cubicBezTo>
                  <a:cubicBezTo>
                    <a:pt x="309" y="93"/>
                    <a:pt x="155" y="31"/>
                    <a:pt x="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5"/>
            <p:cNvSpPr/>
            <p:nvPr/>
          </p:nvSpPr>
          <p:spPr>
            <a:xfrm>
              <a:off x="2055925" y="3408925"/>
              <a:ext cx="6950" cy="3875"/>
            </a:xfrm>
            <a:custGeom>
              <a:avLst/>
              <a:gdLst/>
              <a:ahLst/>
              <a:cxnLst/>
              <a:rect l="l" t="t" r="r" b="b"/>
              <a:pathLst>
                <a:path w="278" h="155" extrusionOk="0">
                  <a:moveTo>
                    <a:pt x="92" y="1"/>
                  </a:moveTo>
                  <a:lnTo>
                    <a:pt x="31" y="32"/>
                  </a:lnTo>
                  <a:cubicBezTo>
                    <a:pt x="0" y="93"/>
                    <a:pt x="62" y="93"/>
                    <a:pt x="92" y="124"/>
                  </a:cubicBezTo>
                  <a:lnTo>
                    <a:pt x="154" y="155"/>
                  </a:lnTo>
                  <a:lnTo>
                    <a:pt x="277" y="63"/>
                  </a:lnTo>
                  <a:cubicBezTo>
                    <a:pt x="216" y="1"/>
                    <a:pt x="185" y="1"/>
                    <a:pt x="1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5"/>
            <p:cNvSpPr/>
            <p:nvPr/>
          </p:nvSpPr>
          <p:spPr>
            <a:xfrm>
              <a:off x="1603825" y="3167100"/>
              <a:ext cx="7725" cy="4650"/>
            </a:xfrm>
            <a:custGeom>
              <a:avLst/>
              <a:gdLst/>
              <a:ahLst/>
              <a:cxnLst/>
              <a:rect l="l" t="t" r="r" b="b"/>
              <a:pathLst>
                <a:path w="309" h="186" extrusionOk="0">
                  <a:moveTo>
                    <a:pt x="124" y="0"/>
                  </a:moveTo>
                  <a:cubicBezTo>
                    <a:pt x="93" y="0"/>
                    <a:pt x="62" y="31"/>
                    <a:pt x="0" y="62"/>
                  </a:cubicBezTo>
                  <a:lnTo>
                    <a:pt x="0" y="124"/>
                  </a:lnTo>
                  <a:lnTo>
                    <a:pt x="0" y="154"/>
                  </a:lnTo>
                  <a:lnTo>
                    <a:pt x="278" y="185"/>
                  </a:lnTo>
                  <a:lnTo>
                    <a:pt x="308" y="154"/>
                  </a:lnTo>
                  <a:cubicBezTo>
                    <a:pt x="308" y="154"/>
                    <a:pt x="308" y="124"/>
                    <a:pt x="308" y="124"/>
                  </a:cubicBezTo>
                  <a:cubicBezTo>
                    <a:pt x="216" y="31"/>
                    <a:pt x="185" y="0"/>
                    <a:pt x="1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5"/>
            <p:cNvSpPr/>
            <p:nvPr/>
          </p:nvSpPr>
          <p:spPr>
            <a:xfrm>
              <a:off x="1759400" y="2442350"/>
              <a:ext cx="23900" cy="30075"/>
            </a:xfrm>
            <a:custGeom>
              <a:avLst/>
              <a:gdLst/>
              <a:ahLst/>
              <a:cxnLst/>
              <a:rect l="l" t="t" r="r" b="b"/>
              <a:pathLst>
                <a:path w="956" h="1203" extrusionOk="0">
                  <a:moveTo>
                    <a:pt x="462" y="155"/>
                  </a:moveTo>
                  <a:cubicBezTo>
                    <a:pt x="524" y="155"/>
                    <a:pt x="586" y="217"/>
                    <a:pt x="555" y="278"/>
                  </a:cubicBezTo>
                  <a:lnTo>
                    <a:pt x="555" y="340"/>
                  </a:lnTo>
                  <a:cubicBezTo>
                    <a:pt x="401" y="525"/>
                    <a:pt x="524" y="648"/>
                    <a:pt x="616" y="771"/>
                  </a:cubicBezTo>
                  <a:cubicBezTo>
                    <a:pt x="616" y="679"/>
                    <a:pt x="616" y="586"/>
                    <a:pt x="616" y="463"/>
                  </a:cubicBezTo>
                  <a:lnTo>
                    <a:pt x="678" y="401"/>
                  </a:lnTo>
                  <a:cubicBezTo>
                    <a:pt x="740" y="401"/>
                    <a:pt x="771" y="432"/>
                    <a:pt x="771" y="463"/>
                  </a:cubicBezTo>
                  <a:cubicBezTo>
                    <a:pt x="771" y="525"/>
                    <a:pt x="801" y="586"/>
                    <a:pt x="801" y="617"/>
                  </a:cubicBezTo>
                  <a:cubicBezTo>
                    <a:pt x="801" y="740"/>
                    <a:pt x="801" y="740"/>
                    <a:pt x="616" y="802"/>
                  </a:cubicBezTo>
                  <a:cubicBezTo>
                    <a:pt x="616" y="833"/>
                    <a:pt x="616" y="894"/>
                    <a:pt x="555" y="925"/>
                  </a:cubicBezTo>
                  <a:lnTo>
                    <a:pt x="462" y="894"/>
                  </a:lnTo>
                  <a:cubicBezTo>
                    <a:pt x="308" y="710"/>
                    <a:pt x="278" y="494"/>
                    <a:pt x="308" y="278"/>
                  </a:cubicBezTo>
                  <a:cubicBezTo>
                    <a:pt x="339" y="217"/>
                    <a:pt x="401" y="186"/>
                    <a:pt x="462" y="155"/>
                  </a:cubicBezTo>
                  <a:close/>
                  <a:moveTo>
                    <a:pt x="493" y="1"/>
                  </a:moveTo>
                  <a:cubicBezTo>
                    <a:pt x="370" y="1"/>
                    <a:pt x="185" y="63"/>
                    <a:pt x="154" y="186"/>
                  </a:cubicBezTo>
                  <a:cubicBezTo>
                    <a:pt x="62" y="309"/>
                    <a:pt x="0" y="432"/>
                    <a:pt x="31" y="617"/>
                  </a:cubicBezTo>
                  <a:cubicBezTo>
                    <a:pt x="0" y="802"/>
                    <a:pt x="62" y="987"/>
                    <a:pt x="216" y="1110"/>
                  </a:cubicBezTo>
                  <a:cubicBezTo>
                    <a:pt x="247" y="1172"/>
                    <a:pt x="308" y="1202"/>
                    <a:pt x="339" y="1202"/>
                  </a:cubicBezTo>
                  <a:cubicBezTo>
                    <a:pt x="771" y="1172"/>
                    <a:pt x="955" y="1048"/>
                    <a:pt x="925" y="617"/>
                  </a:cubicBezTo>
                  <a:cubicBezTo>
                    <a:pt x="925" y="525"/>
                    <a:pt x="894" y="432"/>
                    <a:pt x="863" y="340"/>
                  </a:cubicBezTo>
                  <a:cubicBezTo>
                    <a:pt x="801" y="217"/>
                    <a:pt x="709" y="93"/>
                    <a:pt x="5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5"/>
            <p:cNvSpPr/>
            <p:nvPr/>
          </p:nvSpPr>
          <p:spPr>
            <a:xfrm>
              <a:off x="1434375" y="3485950"/>
              <a:ext cx="2350" cy="2350"/>
            </a:xfrm>
            <a:custGeom>
              <a:avLst/>
              <a:gdLst/>
              <a:ahLst/>
              <a:cxnLst/>
              <a:rect l="l" t="t" r="r" b="b"/>
              <a:pathLst>
                <a:path w="94" h="94" extrusionOk="0">
                  <a:moveTo>
                    <a:pt x="1" y="1"/>
                  </a:moveTo>
                  <a:lnTo>
                    <a:pt x="1" y="31"/>
                  </a:lnTo>
                  <a:lnTo>
                    <a:pt x="1" y="93"/>
                  </a:lnTo>
                  <a:lnTo>
                    <a:pt x="93" y="93"/>
                  </a:lnTo>
                  <a:cubicBezTo>
                    <a:pt x="93" y="1"/>
                    <a:pt x="62" y="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5"/>
            <p:cNvSpPr/>
            <p:nvPr/>
          </p:nvSpPr>
          <p:spPr>
            <a:xfrm>
              <a:off x="1223350" y="3331150"/>
              <a:ext cx="25450" cy="29300"/>
            </a:xfrm>
            <a:custGeom>
              <a:avLst/>
              <a:gdLst/>
              <a:ahLst/>
              <a:cxnLst/>
              <a:rect l="l" t="t" r="r" b="b"/>
              <a:pathLst>
                <a:path w="1018" h="1172" extrusionOk="0">
                  <a:moveTo>
                    <a:pt x="524" y="278"/>
                  </a:moveTo>
                  <a:cubicBezTo>
                    <a:pt x="617" y="278"/>
                    <a:pt x="648" y="339"/>
                    <a:pt x="678" y="401"/>
                  </a:cubicBezTo>
                  <a:lnTo>
                    <a:pt x="678" y="493"/>
                  </a:lnTo>
                  <a:cubicBezTo>
                    <a:pt x="555" y="586"/>
                    <a:pt x="494" y="678"/>
                    <a:pt x="524" y="863"/>
                  </a:cubicBezTo>
                  <a:cubicBezTo>
                    <a:pt x="555" y="955"/>
                    <a:pt x="524" y="955"/>
                    <a:pt x="370" y="955"/>
                  </a:cubicBezTo>
                  <a:cubicBezTo>
                    <a:pt x="370" y="955"/>
                    <a:pt x="370" y="986"/>
                    <a:pt x="370" y="986"/>
                  </a:cubicBezTo>
                  <a:lnTo>
                    <a:pt x="340" y="986"/>
                  </a:lnTo>
                  <a:lnTo>
                    <a:pt x="340" y="955"/>
                  </a:lnTo>
                  <a:lnTo>
                    <a:pt x="370" y="955"/>
                  </a:lnTo>
                  <a:cubicBezTo>
                    <a:pt x="309" y="771"/>
                    <a:pt x="247" y="586"/>
                    <a:pt x="370" y="370"/>
                  </a:cubicBezTo>
                  <a:cubicBezTo>
                    <a:pt x="401" y="339"/>
                    <a:pt x="432" y="278"/>
                    <a:pt x="524" y="278"/>
                  </a:cubicBezTo>
                  <a:close/>
                  <a:moveTo>
                    <a:pt x="278" y="0"/>
                  </a:moveTo>
                  <a:cubicBezTo>
                    <a:pt x="247" y="0"/>
                    <a:pt x="216" y="31"/>
                    <a:pt x="216" y="31"/>
                  </a:cubicBezTo>
                  <a:cubicBezTo>
                    <a:pt x="62" y="185"/>
                    <a:pt x="31" y="370"/>
                    <a:pt x="1" y="555"/>
                  </a:cubicBezTo>
                  <a:lnTo>
                    <a:pt x="1" y="647"/>
                  </a:lnTo>
                  <a:cubicBezTo>
                    <a:pt x="186" y="709"/>
                    <a:pt x="155" y="925"/>
                    <a:pt x="309" y="1017"/>
                  </a:cubicBezTo>
                  <a:cubicBezTo>
                    <a:pt x="401" y="1109"/>
                    <a:pt x="463" y="1171"/>
                    <a:pt x="555" y="1171"/>
                  </a:cubicBezTo>
                  <a:cubicBezTo>
                    <a:pt x="617" y="1171"/>
                    <a:pt x="678" y="1140"/>
                    <a:pt x="740" y="1079"/>
                  </a:cubicBezTo>
                  <a:cubicBezTo>
                    <a:pt x="986" y="894"/>
                    <a:pt x="1017" y="647"/>
                    <a:pt x="925" y="370"/>
                  </a:cubicBezTo>
                  <a:cubicBezTo>
                    <a:pt x="863" y="216"/>
                    <a:pt x="740" y="124"/>
                    <a:pt x="555" y="124"/>
                  </a:cubicBezTo>
                  <a:lnTo>
                    <a:pt x="463" y="124"/>
                  </a:lnTo>
                  <a:cubicBezTo>
                    <a:pt x="401" y="124"/>
                    <a:pt x="370" y="93"/>
                    <a:pt x="340" y="31"/>
                  </a:cubicBezTo>
                  <a:cubicBezTo>
                    <a:pt x="309" y="0"/>
                    <a:pt x="309" y="0"/>
                    <a:pt x="2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5"/>
            <p:cNvSpPr/>
            <p:nvPr/>
          </p:nvSpPr>
          <p:spPr>
            <a:xfrm>
              <a:off x="1271875" y="3519075"/>
              <a:ext cx="26200" cy="33900"/>
            </a:xfrm>
            <a:custGeom>
              <a:avLst/>
              <a:gdLst/>
              <a:ahLst/>
              <a:cxnLst/>
              <a:rect l="l" t="t" r="r" b="b"/>
              <a:pathLst>
                <a:path w="1048" h="1356" extrusionOk="0">
                  <a:moveTo>
                    <a:pt x="463" y="462"/>
                  </a:moveTo>
                  <a:lnTo>
                    <a:pt x="617" y="493"/>
                  </a:lnTo>
                  <a:lnTo>
                    <a:pt x="617" y="586"/>
                  </a:lnTo>
                  <a:cubicBezTo>
                    <a:pt x="586" y="678"/>
                    <a:pt x="524" y="770"/>
                    <a:pt x="493" y="894"/>
                  </a:cubicBezTo>
                  <a:cubicBezTo>
                    <a:pt x="463" y="986"/>
                    <a:pt x="370" y="1079"/>
                    <a:pt x="370" y="1171"/>
                  </a:cubicBezTo>
                  <a:cubicBezTo>
                    <a:pt x="370" y="1048"/>
                    <a:pt x="309" y="925"/>
                    <a:pt x="339" y="770"/>
                  </a:cubicBezTo>
                  <a:cubicBezTo>
                    <a:pt x="339" y="647"/>
                    <a:pt x="370" y="555"/>
                    <a:pt x="463" y="462"/>
                  </a:cubicBezTo>
                  <a:close/>
                  <a:moveTo>
                    <a:pt x="555" y="0"/>
                  </a:moveTo>
                  <a:cubicBezTo>
                    <a:pt x="401" y="62"/>
                    <a:pt x="309" y="154"/>
                    <a:pt x="216" y="278"/>
                  </a:cubicBezTo>
                  <a:cubicBezTo>
                    <a:pt x="62" y="462"/>
                    <a:pt x="1" y="678"/>
                    <a:pt x="31" y="925"/>
                  </a:cubicBezTo>
                  <a:cubicBezTo>
                    <a:pt x="31" y="1017"/>
                    <a:pt x="1" y="1171"/>
                    <a:pt x="93" y="1202"/>
                  </a:cubicBezTo>
                  <a:cubicBezTo>
                    <a:pt x="93" y="1202"/>
                    <a:pt x="124" y="1233"/>
                    <a:pt x="155" y="1233"/>
                  </a:cubicBezTo>
                  <a:cubicBezTo>
                    <a:pt x="216" y="1233"/>
                    <a:pt x="278" y="1202"/>
                    <a:pt x="370" y="1171"/>
                  </a:cubicBezTo>
                  <a:lnTo>
                    <a:pt x="370" y="1171"/>
                  </a:lnTo>
                  <a:lnTo>
                    <a:pt x="339" y="1233"/>
                  </a:lnTo>
                  <a:cubicBezTo>
                    <a:pt x="401" y="1325"/>
                    <a:pt x="463" y="1356"/>
                    <a:pt x="555" y="1356"/>
                  </a:cubicBezTo>
                  <a:cubicBezTo>
                    <a:pt x="586" y="1356"/>
                    <a:pt x="647" y="1325"/>
                    <a:pt x="678" y="1294"/>
                  </a:cubicBezTo>
                  <a:cubicBezTo>
                    <a:pt x="986" y="1079"/>
                    <a:pt x="1048" y="678"/>
                    <a:pt x="832" y="401"/>
                  </a:cubicBezTo>
                  <a:cubicBezTo>
                    <a:pt x="771" y="308"/>
                    <a:pt x="709" y="247"/>
                    <a:pt x="740" y="154"/>
                  </a:cubicBezTo>
                  <a:cubicBezTo>
                    <a:pt x="740" y="62"/>
                    <a:pt x="709" y="0"/>
                    <a:pt x="6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5"/>
            <p:cNvSpPr/>
            <p:nvPr/>
          </p:nvSpPr>
          <p:spPr>
            <a:xfrm>
              <a:off x="1341950" y="3202525"/>
              <a:ext cx="23150" cy="30075"/>
            </a:xfrm>
            <a:custGeom>
              <a:avLst/>
              <a:gdLst/>
              <a:ahLst/>
              <a:cxnLst/>
              <a:rect l="l" t="t" r="r" b="b"/>
              <a:pathLst>
                <a:path w="926" h="1203" extrusionOk="0">
                  <a:moveTo>
                    <a:pt x="340" y="1"/>
                  </a:moveTo>
                  <a:cubicBezTo>
                    <a:pt x="155" y="93"/>
                    <a:pt x="93" y="278"/>
                    <a:pt x="32" y="463"/>
                  </a:cubicBezTo>
                  <a:cubicBezTo>
                    <a:pt x="1" y="586"/>
                    <a:pt x="1" y="709"/>
                    <a:pt x="32" y="832"/>
                  </a:cubicBezTo>
                  <a:cubicBezTo>
                    <a:pt x="63" y="956"/>
                    <a:pt x="217" y="925"/>
                    <a:pt x="247" y="1017"/>
                  </a:cubicBezTo>
                  <a:lnTo>
                    <a:pt x="309" y="1048"/>
                  </a:lnTo>
                  <a:cubicBezTo>
                    <a:pt x="309" y="1017"/>
                    <a:pt x="340" y="986"/>
                    <a:pt x="371" y="986"/>
                  </a:cubicBezTo>
                  <a:cubicBezTo>
                    <a:pt x="371" y="986"/>
                    <a:pt x="371" y="986"/>
                    <a:pt x="371" y="956"/>
                  </a:cubicBezTo>
                  <a:cubicBezTo>
                    <a:pt x="278" y="802"/>
                    <a:pt x="278" y="617"/>
                    <a:pt x="340" y="463"/>
                  </a:cubicBezTo>
                  <a:cubicBezTo>
                    <a:pt x="371" y="401"/>
                    <a:pt x="401" y="370"/>
                    <a:pt x="463" y="370"/>
                  </a:cubicBezTo>
                  <a:lnTo>
                    <a:pt x="494" y="370"/>
                  </a:lnTo>
                  <a:cubicBezTo>
                    <a:pt x="586" y="401"/>
                    <a:pt x="648" y="524"/>
                    <a:pt x="586" y="586"/>
                  </a:cubicBezTo>
                  <a:cubicBezTo>
                    <a:pt x="463" y="678"/>
                    <a:pt x="463" y="771"/>
                    <a:pt x="463" y="894"/>
                  </a:cubicBezTo>
                  <a:cubicBezTo>
                    <a:pt x="463" y="956"/>
                    <a:pt x="401" y="956"/>
                    <a:pt x="371" y="986"/>
                  </a:cubicBezTo>
                  <a:cubicBezTo>
                    <a:pt x="371" y="1017"/>
                    <a:pt x="340" y="1017"/>
                    <a:pt x="309" y="1048"/>
                  </a:cubicBezTo>
                  <a:cubicBezTo>
                    <a:pt x="401" y="1140"/>
                    <a:pt x="463" y="1202"/>
                    <a:pt x="555" y="1202"/>
                  </a:cubicBezTo>
                  <a:cubicBezTo>
                    <a:pt x="586" y="1202"/>
                    <a:pt x="617" y="1171"/>
                    <a:pt x="648" y="1140"/>
                  </a:cubicBezTo>
                  <a:cubicBezTo>
                    <a:pt x="833" y="1017"/>
                    <a:pt x="925" y="832"/>
                    <a:pt x="894" y="617"/>
                  </a:cubicBezTo>
                  <a:cubicBezTo>
                    <a:pt x="864" y="401"/>
                    <a:pt x="771" y="216"/>
                    <a:pt x="555" y="185"/>
                  </a:cubicBezTo>
                  <a:cubicBezTo>
                    <a:pt x="401" y="185"/>
                    <a:pt x="432" y="62"/>
                    <a:pt x="3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5"/>
            <p:cNvSpPr/>
            <p:nvPr/>
          </p:nvSpPr>
          <p:spPr>
            <a:xfrm>
              <a:off x="1606125" y="3178650"/>
              <a:ext cx="6200" cy="9275"/>
            </a:xfrm>
            <a:custGeom>
              <a:avLst/>
              <a:gdLst/>
              <a:ahLst/>
              <a:cxnLst/>
              <a:rect l="l" t="t" r="r" b="b"/>
              <a:pathLst>
                <a:path w="248" h="371" extrusionOk="0">
                  <a:moveTo>
                    <a:pt x="155" y="1"/>
                  </a:moveTo>
                  <a:lnTo>
                    <a:pt x="93" y="31"/>
                  </a:lnTo>
                  <a:cubicBezTo>
                    <a:pt x="62" y="62"/>
                    <a:pt x="62" y="124"/>
                    <a:pt x="32" y="185"/>
                  </a:cubicBezTo>
                  <a:cubicBezTo>
                    <a:pt x="1" y="247"/>
                    <a:pt x="32" y="370"/>
                    <a:pt x="93" y="370"/>
                  </a:cubicBezTo>
                  <a:lnTo>
                    <a:pt x="124" y="370"/>
                  </a:lnTo>
                  <a:cubicBezTo>
                    <a:pt x="186" y="370"/>
                    <a:pt x="186" y="278"/>
                    <a:pt x="186" y="216"/>
                  </a:cubicBezTo>
                  <a:cubicBezTo>
                    <a:pt x="216" y="185"/>
                    <a:pt x="216" y="124"/>
                    <a:pt x="247" y="62"/>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5"/>
            <p:cNvSpPr/>
            <p:nvPr/>
          </p:nvSpPr>
          <p:spPr>
            <a:xfrm>
              <a:off x="1621525" y="3144775"/>
              <a:ext cx="4650" cy="6175"/>
            </a:xfrm>
            <a:custGeom>
              <a:avLst/>
              <a:gdLst/>
              <a:ahLst/>
              <a:cxnLst/>
              <a:rect l="l" t="t" r="r" b="b"/>
              <a:pathLst>
                <a:path w="186" h="247" extrusionOk="0">
                  <a:moveTo>
                    <a:pt x="124" y="0"/>
                  </a:moveTo>
                  <a:lnTo>
                    <a:pt x="62" y="31"/>
                  </a:lnTo>
                  <a:cubicBezTo>
                    <a:pt x="1" y="92"/>
                    <a:pt x="32" y="216"/>
                    <a:pt x="93" y="247"/>
                  </a:cubicBezTo>
                  <a:lnTo>
                    <a:pt x="155" y="216"/>
                  </a:lnTo>
                  <a:lnTo>
                    <a:pt x="186" y="92"/>
                  </a:lnTo>
                  <a:cubicBezTo>
                    <a:pt x="186" y="31"/>
                    <a:pt x="155" y="31"/>
                    <a:pt x="1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5"/>
            <p:cNvSpPr/>
            <p:nvPr/>
          </p:nvSpPr>
          <p:spPr>
            <a:xfrm>
              <a:off x="1144025" y="3749350"/>
              <a:ext cx="3875" cy="2350"/>
            </a:xfrm>
            <a:custGeom>
              <a:avLst/>
              <a:gdLst/>
              <a:ahLst/>
              <a:cxnLst/>
              <a:rect l="l" t="t" r="r" b="b"/>
              <a:pathLst>
                <a:path w="155" h="94" extrusionOk="0">
                  <a:moveTo>
                    <a:pt x="62" y="1"/>
                  </a:moveTo>
                  <a:cubicBezTo>
                    <a:pt x="31" y="1"/>
                    <a:pt x="31" y="1"/>
                    <a:pt x="1" y="31"/>
                  </a:cubicBezTo>
                  <a:cubicBezTo>
                    <a:pt x="1" y="93"/>
                    <a:pt x="62" y="93"/>
                    <a:pt x="124" y="93"/>
                  </a:cubicBezTo>
                  <a:lnTo>
                    <a:pt x="155" y="93"/>
                  </a:lnTo>
                  <a:cubicBezTo>
                    <a:pt x="124" y="31"/>
                    <a:pt x="93" y="1"/>
                    <a:pt x="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5"/>
            <p:cNvSpPr/>
            <p:nvPr/>
          </p:nvSpPr>
          <p:spPr>
            <a:xfrm>
              <a:off x="1140950" y="3747825"/>
              <a:ext cx="3875" cy="2325"/>
            </a:xfrm>
            <a:custGeom>
              <a:avLst/>
              <a:gdLst/>
              <a:ahLst/>
              <a:cxnLst/>
              <a:rect l="l" t="t" r="r" b="b"/>
              <a:pathLst>
                <a:path w="155" h="93" extrusionOk="0">
                  <a:moveTo>
                    <a:pt x="31" y="0"/>
                  </a:moveTo>
                  <a:cubicBezTo>
                    <a:pt x="31" y="0"/>
                    <a:pt x="31" y="31"/>
                    <a:pt x="31" y="31"/>
                  </a:cubicBezTo>
                  <a:cubicBezTo>
                    <a:pt x="0" y="92"/>
                    <a:pt x="62" y="92"/>
                    <a:pt x="124" y="92"/>
                  </a:cubicBezTo>
                  <a:cubicBezTo>
                    <a:pt x="154" y="0"/>
                    <a:pt x="93" y="0"/>
                    <a:pt x="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 name="Google Shape;205;p15"/>
          <p:cNvGrpSpPr/>
          <p:nvPr/>
        </p:nvGrpSpPr>
        <p:grpSpPr>
          <a:xfrm>
            <a:off x="6683734" y="2590270"/>
            <a:ext cx="1967041" cy="2082555"/>
            <a:chOff x="4794650" y="1760750"/>
            <a:chExt cx="2264350" cy="2397600"/>
          </a:xfrm>
        </p:grpSpPr>
        <p:sp>
          <p:nvSpPr>
            <p:cNvPr id="206" name="Google Shape;206;p15"/>
            <p:cNvSpPr/>
            <p:nvPr/>
          </p:nvSpPr>
          <p:spPr>
            <a:xfrm>
              <a:off x="4917875" y="2466225"/>
              <a:ext cx="2141125" cy="1692125"/>
            </a:xfrm>
            <a:custGeom>
              <a:avLst/>
              <a:gdLst/>
              <a:ahLst/>
              <a:cxnLst/>
              <a:rect l="l" t="t" r="r" b="b"/>
              <a:pathLst>
                <a:path w="85645" h="67685" extrusionOk="0">
                  <a:moveTo>
                    <a:pt x="25232" y="1"/>
                  </a:moveTo>
                  <a:cubicBezTo>
                    <a:pt x="24801" y="124"/>
                    <a:pt x="24400" y="247"/>
                    <a:pt x="24030" y="401"/>
                  </a:cubicBezTo>
                  <a:cubicBezTo>
                    <a:pt x="22521" y="956"/>
                    <a:pt x="21196" y="1819"/>
                    <a:pt x="20025" y="2928"/>
                  </a:cubicBezTo>
                  <a:cubicBezTo>
                    <a:pt x="19779" y="3174"/>
                    <a:pt x="19533" y="3451"/>
                    <a:pt x="19286" y="3698"/>
                  </a:cubicBezTo>
                  <a:lnTo>
                    <a:pt x="22767" y="3698"/>
                  </a:lnTo>
                  <a:cubicBezTo>
                    <a:pt x="23168" y="3082"/>
                    <a:pt x="23691" y="2589"/>
                    <a:pt x="24308" y="2157"/>
                  </a:cubicBezTo>
                  <a:cubicBezTo>
                    <a:pt x="24585" y="1942"/>
                    <a:pt x="24924" y="1819"/>
                    <a:pt x="25232" y="1695"/>
                  </a:cubicBezTo>
                  <a:lnTo>
                    <a:pt x="25232" y="1"/>
                  </a:lnTo>
                  <a:close/>
                  <a:moveTo>
                    <a:pt x="25232" y="2312"/>
                  </a:moveTo>
                  <a:cubicBezTo>
                    <a:pt x="24431" y="2774"/>
                    <a:pt x="23661" y="3236"/>
                    <a:pt x="22890" y="3698"/>
                  </a:cubicBezTo>
                  <a:lnTo>
                    <a:pt x="23353" y="3698"/>
                  </a:lnTo>
                  <a:cubicBezTo>
                    <a:pt x="23969" y="3328"/>
                    <a:pt x="24585" y="2958"/>
                    <a:pt x="25232" y="2589"/>
                  </a:cubicBezTo>
                  <a:lnTo>
                    <a:pt x="25232" y="2312"/>
                  </a:lnTo>
                  <a:close/>
                  <a:moveTo>
                    <a:pt x="40112" y="4530"/>
                  </a:moveTo>
                  <a:cubicBezTo>
                    <a:pt x="40327" y="4530"/>
                    <a:pt x="40512" y="4560"/>
                    <a:pt x="40728" y="4560"/>
                  </a:cubicBezTo>
                  <a:cubicBezTo>
                    <a:pt x="41190" y="4591"/>
                    <a:pt x="41190" y="4622"/>
                    <a:pt x="41436" y="5053"/>
                  </a:cubicBezTo>
                  <a:cubicBezTo>
                    <a:pt x="41467" y="5146"/>
                    <a:pt x="41529" y="5269"/>
                    <a:pt x="41590" y="5361"/>
                  </a:cubicBezTo>
                  <a:cubicBezTo>
                    <a:pt x="41621" y="5423"/>
                    <a:pt x="41683" y="5454"/>
                    <a:pt x="41621" y="5515"/>
                  </a:cubicBezTo>
                  <a:lnTo>
                    <a:pt x="41560" y="5546"/>
                  </a:lnTo>
                  <a:cubicBezTo>
                    <a:pt x="41128" y="5454"/>
                    <a:pt x="40697" y="5361"/>
                    <a:pt x="40266" y="5269"/>
                  </a:cubicBezTo>
                  <a:cubicBezTo>
                    <a:pt x="40019" y="5238"/>
                    <a:pt x="39804" y="5177"/>
                    <a:pt x="39557" y="5146"/>
                  </a:cubicBezTo>
                  <a:cubicBezTo>
                    <a:pt x="39465" y="5115"/>
                    <a:pt x="39372" y="5115"/>
                    <a:pt x="39341" y="5023"/>
                  </a:cubicBezTo>
                  <a:cubicBezTo>
                    <a:pt x="39280" y="4899"/>
                    <a:pt x="39187" y="4807"/>
                    <a:pt x="39187" y="4653"/>
                  </a:cubicBezTo>
                  <a:cubicBezTo>
                    <a:pt x="39495" y="4560"/>
                    <a:pt x="39804" y="4530"/>
                    <a:pt x="40112" y="4530"/>
                  </a:cubicBezTo>
                  <a:close/>
                  <a:moveTo>
                    <a:pt x="43131" y="4714"/>
                  </a:moveTo>
                  <a:cubicBezTo>
                    <a:pt x="43192" y="4714"/>
                    <a:pt x="43192" y="4745"/>
                    <a:pt x="43254" y="4807"/>
                  </a:cubicBezTo>
                  <a:cubicBezTo>
                    <a:pt x="43439" y="5146"/>
                    <a:pt x="43593" y="5454"/>
                    <a:pt x="43778" y="5793"/>
                  </a:cubicBezTo>
                  <a:cubicBezTo>
                    <a:pt x="43808" y="5854"/>
                    <a:pt x="43870" y="5916"/>
                    <a:pt x="43839" y="5978"/>
                  </a:cubicBezTo>
                  <a:lnTo>
                    <a:pt x="43808" y="6008"/>
                  </a:lnTo>
                  <a:cubicBezTo>
                    <a:pt x="43531" y="5947"/>
                    <a:pt x="43285" y="5885"/>
                    <a:pt x="43007" y="5854"/>
                  </a:cubicBezTo>
                  <a:cubicBezTo>
                    <a:pt x="42638" y="5762"/>
                    <a:pt x="42638" y="5762"/>
                    <a:pt x="42515" y="5423"/>
                  </a:cubicBezTo>
                  <a:cubicBezTo>
                    <a:pt x="42453" y="5269"/>
                    <a:pt x="42391" y="5146"/>
                    <a:pt x="42330" y="4961"/>
                  </a:cubicBezTo>
                  <a:cubicBezTo>
                    <a:pt x="42607" y="4869"/>
                    <a:pt x="42823" y="4807"/>
                    <a:pt x="43038" y="4745"/>
                  </a:cubicBezTo>
                  <a:cubicBezTo>
                    <a:pt x="43069" y="4714"/>
                    <a:pt x="43100" y="4714"/>
                    <a:pt x="43131" y="4714"/>
                  </a:cubicBezTo>
                  <a:close/>
                  <a:moveTo>
                    <a:pt x="35829" y="3790"/>
                  </a:moveTo>
                  <a:cubicBezTo>
                    <a:pt x="35953" y="3790"/>
                    <a:pt x="35983" y="3821"/>
                    <a:pt x="36045" y="3944"/>
                  </a:cubicBezTo>
                  <a:cubicBezTo>
                    <a:pt x="36168" y="4222"/>
                    <a:pt x="36322" y="4530"/>
                    <a:pt x="36476" y="4838"/>
                  </a:cubicBezTo>
                  <a:cubicBezTo>
                    <a:pt x="34351" y="5454"/>
                    <a:pt x="34720" y="5331"/>
                    <a:pt x="33457" y="6470"/>
                  </a:cubicBezTo>
                  <a:cubicBezTo>
                    <a:pt x="33365" y="6255"/>
                    <a:pt x="33272" y="6070"/>
                    <a:pt x="33180" y="5854"/>
                  </a:cubicBezTo>
                  <a:cubicBezTo>
                    <a:pt x="32964" y="5361"/>
                    <a:pt x="32964" y="5331"/>
                    <a:pt x="33334" y="4961"/>
                  </a:cubicBezTo>
                  <a:lnTo>
                    <a:pt x="33426" y="4838"/>
                  </a:lnTo>
                  <a:cubicBezTo>
                    <a:pt x="34104" y="4191"/>
                    <a:pt x="34905" y="3883"/>
                    <a:pt x="35799" y="3790"/>
                  </a:cubicBezTo>
                  <a:close/>
                  <a:moveTo>
                    <a:pt x="47844" y="6717"/>
                  </a:moveTo>
                  <a:cubicBezTo>
                    <a:pt x="47937" y="6717"/>
                    <a:pt x="47967" y="6779"/>
                    <a:pt x="48060" y="6994"/>
                  </a:cubicBezTo>
                  <a:cubicBezTo>
                    <a:pt x="48121" y="7087"/>
                    <a:pt x="48152" y="7148"/>
                    <a:pt x="48245" y="7271"/>
                  </a:cubicBezTo>
                  <a:cubicBezTo>
                    <a:pt x="47998" y="7333"/>
                    <a:pt x="47813" y="7364"/>
                    <a:pt x="47659" y="7426"/>
                  </a:cubicBezTo>
                  <a:cubicBezTo>
                    <a:pt x="47474" y="7487"/>
                    <a:pt x="47290" y="7549"/>
                    <a:pt x="47105" y="7610"/>
                  </a:cubicBezTo>
                  <a:cubicBezTo>
                    <a:pt x="47043" y="7641"/>
                    <a:pt x="47012" y="7641"/>
                    <a:pt x="46951" y="7641"/>
                  </a:cubicBezTo>
                  <a:cubicBezTo>
                    <a:pt x="46889" y="7641"/>
                    <a:pt x="46828" y="7580"/>
                    <a:pt x="46766" y="7487"/>
                  </a:cubicBezTo>
                  <a:cubicBezTo>
                    <a:pt x="46674" y="7364"/>
                    <a:pt x="46674" y="7210"/>
                    <a:pt x="46858" y="7117"/>
                  </a:cubicBezTo>
                  <a:cubicBezTo>
                    <a:pt x="47074" y="7025"/>
                    <a:pt x="47320" y="6871"/>
                    <a:pt x="47536" y="6809"/>
                  </a:cubicBezTo>
                  <a:cubicBezTo>
                    <a:pt x="47721" y="6748"/>
                    <a:pt x="47783" y="6717"/>
                    <a:pt x="47844" y="6717"/>
                  </a:cubicBezTo>
                  <a:close/>
                  <a:moveTo>
                    <a:pt x="29699" y="8935"/>
                  </a:moveTo>
                  <a:cubicBezTo>
                    <a:pt x="29699" y="8966"/>
                    <a:pt x="29668" y="8997"/>
                    <a:pt x="29637" y="8997"/>
                  </a:cubicBezTo>
                  <a:cubicBezTo>
                    <a:pt x="29668" y="8966"/>
                    <a:pt x="29668" y="8966"/>
                    <a:pt x="29699" y="8935"/>
                  </a:cubicBezTo>
                  <a:close/>
                  <a:moveTo>
                    <a:pt x="48060" y="7857"/>
                  </a:moveTo>
                  <a:cubicBezTo>
                    <a:pt x="48152" y="7857"/>
                    <a:pt x="48214" y="7888"/>
                    <a:pt x="48245" y="7980"/>
                  </a:cubicBezTo>
                  <a:cubicBezTo>
                    <a:pt x="48460" y="8350"/>
                    <a:pt x="48676" y="8719"/>
                    <a:pt x="48892" y="9058"/>
                  </a:cubicBezTo>
                  <a:cubicBezTo>
                    <a:pt x="48892" y="9089"/>
                    <a:pt x="48892" y="9151"/>
                    <a:pt x="48922" y="9212"/>
                  </a:cubicBezTo>
                  <a:cubicBezTo>
                    <a:pt x="48275" y="9551"/>
                    <a:pt x="47690" y="9890"/>
                    <a:pt x="47043" y="10321"/>
                  </a:cubicBezTo>
                  <a:cubicBezTo>
                    <a:pt x="46766" y="9890"/>
                    <a:pt x="46550" y="9459"/>
                    <a:pt x="46335" y="9027"/>
                  </a:cubicBezTo>
                  <a:cubicBezTo>
                    <a:pt x="46273" y="8935"/>
                    <a:pt x="46304" y="8873"/>
                    <a:pt x="46365" y="8812"/>
                  </a:cubicBezTo>
                  <a:cubicBezTo>
                    <a:pt x="46766" y="8288"/>
                    <a:pt x="47351" y="7980"/>
                    <a:pt x="47998" y="7857"/>
                  </a:cubicBezTo>
                  <a:close/>
                  <a:moveTo>
                    <a:pt x="43131" y="9705"/>
                  </a:moveTo>
                  <a:cubicBezTo>
                    <a:pt x="43254" y="9736"/>
                    <a:pt x="43346" y="9798"/>
                    <a:pt x="43377" y="9952"/>
                  </a:cubicBezTo>
                  <a:cubicBezTo>
                    <a:pt x="43439" y="10167"/>
                    <a:pt x="43531" y="10383"/>
                    <a:pt x="43593" y="10599"/>
                  </a:cubicBezTo>
                  <a:cubicBezTo>
                    <a:pt x="43685" y="10691"/>
                    <a:pt x="43685" y="10753"/>
                    <a:pt x="43654" y="10845"/>
                  </a:cubicBezTo>
                  <a:lnTo>
                    <a:pt x="43624" y="10845"/>
                  </a:lnTo>
                  <a:cubicBezTo>
                    <a:pt x="43562" y="10845"/>
                    <a:pt x="43562" y="10814"/>
                    <a:pt x="43562" y="10753"/>
                  </a:cubicBezTo>
                  <a:cubicBezTo>
                    <a:pt x="43346" y="10414"/>
                    <a:pt x="43131" y="10075"/>
                    <a:pt x="42884" y="9736"/>
                  </a:cubicBezTo>
                  <a:cubicBezTo>
                    <a:pt x="42915" y="9705"/>
                    <a:pt x="42946" y="9705"/>
                    <a:pt x="43007" y="9705"/>
                  </a:cubicBezTo>
                  <a:close/>
                  <a:moveTo>
                    <a:pt x="43654" y="10876"/>
                  </a:moveTo>
                  <a:lnTo>
                    <a:pt x="43685" y="10907"/>
                  </a:lnTo>
                  <a:lnTo>
                    <a:pt x="43685" y="10938"/>
                  </a:lnTo>
                  <a:lnTo>
                    <a:pt x="43654" y="10907"/>
                  </a:lnTo>
                  <a:lnTo>
                    <a:pt x="43654" y="10876"/>
                  </a:lnTo>
                  <a:close/>
                  <a:moveTo>
                    <a:pt x="51295" y="8319"/>
                  </a:moveTo>
                  <a:lnTo>
                    <a:pt x="51295" y="8319"/>
                  </a:lnTo>
                  <a:cubicBezTo>
                    <a:pt x="51171" y="8442"/>
                    <a:pt x="51079" y="8504"/>
                    <a:pt x="50956" y="8535"/>
                  </a:cubicBezTo>
                  <a:cubicBezTo>
                    <a:pt x="49385" y="9274"/>
                    <a:pt x="47937" y="10229"/>
                    <a:pt x="46612" y="11369"/>
                  </a:cubicBezTo>
                  <a:cubicBezTo>
                    <a:pt x="46519" y="11215"/>
                    <a:pt x="46458" y="11092"/>
                    <a:pt x="46396" y="10968"/>
                  </a:cubicBezTo>
                  <a:cubicBezTo>
                    <a:pt x="46797" y="10660"/>
                    <a:pt x="47197" y="10383"/>
                    <a:pt x="47598" y="10137"/>
                  </a:cubicBezTo>
                  <a:cubicBezTo>
                    <a:pt x="48645" y="9459"/>
                    <a:pt x="49723" y="8904"/>
                    <a:pt x="50894" y="8473"/>
                  </a:cubicBezTo>
                  <a:cubicBezTo>
                    <a:pt x="50986" y="8381"/>
                    <a:pt x="51110" y="8350"/>
                    <a:pt x="51295" y="8319"/>
                  </a:cubicBezTo>
                  <a:close/>
                  <a:moveTo>
                    <a:pt x="43993" y="9890"/>
                  </a:moveTo>
                  <a:lnTo>
                    <a:pt x="43993" y="9890"/>
                  </a:lnTo>
                  <a:cubicBezTo>
                    <a:pt x="44332" y="9952"/>
                    <a:pt x="44640" y="9982"/>
                    <a:pt x="44979" y="10044"/>
                  </a:cubicBezTo>
                  <a:cubicBezTo>
                    <a:pt x="45072" y="10075"/>
                    <a:pt x="45164" y="10106"/>
                    <a:pt x="45195" y="10229"/>
                  </a:cubicBezTo>
                  <a:cubicBezTo>
                    <a:pt x="45380" y="10599"/>
                    <a:pt x="45688" y="10845"/>
                    <a:pt x="46150" y="10968"/>
                  </a:cubicBezTo>
                  <a:cubicBezTo>
                    <a:pt x="45657" y="11369"/>
                    <a:pt x="45226" y="11800"/>
                    <a:pt x="44794" y="12201"/>
                  </a:cubicBezTo>
                  <a:lnTo>
                    <a:pt x="44763" y="12231"/>
                  </a:lnTo>
                  <a:lnTo>
                    <a:pt x="44702" y="12231"/>
                  </a:lnTo>
                  <a:cubicBezTo>
                    <a:pt x="44640" y="11985"/>
                    <a:pt x="44548" y="11708"/>
                    <a:pt x="44486" y="11461"/>
                  </a:cubicBezTo>
                  <a:cubicBezTo>
                    <a:pt x="44394" y="11184"/>
                    <a:pt x="44301" y="10938"/>
                    <a:pt x="44209" y="10660"/>
                  </a:cubicBezTo>
                  <a:cubicBezTo>
                    <a:pt x="44147" y="10414"/>
                    <a:pt x="44024" y="10167"/>
                    <a:pt x="43993" y="9890"/>
                  </a:cubicBezTo>
                  <a:close/>
                  <a:moveTo>
                    <a:pt x="44147" y="11400"/>
                  </a:moveTo>
                  <a:cubicBezTo>
                    <a:pt x="44178" y="11400"/>
                    <a:pt x="44209" y="11430"/>
                    <a:pt x="44240" y="11461"/>
                  </a:cubicBezTo>
                  <a:cubicBezTo>
                    <a:pt x="44271" y="11523"/>
                    <a:pt x="44301" y="11584"/>
                    <a:pt x="44332" y="11646"/>
                  </a:cubicBezTo>
                  <a:cubicBezTo>
                    <a:pt x="44394" y="11862"/>
                    <a:pt x="44486" y="12108"/>
                    <a:pt x="44548" y="12324"/>
                  </a:cubicBezTo>
                  <a:cubicBezTo>
                    <a:pt x="44609" y="12478"/>
                    <a:pt x="44517" y="12539"/>
                    <a:pt x="44394" y="12570"/>
                  </a:cubicBezTo>
                  <a:cubicBezTo>
                    <a:pt x="44271" y="12262"/>
                    <a:pt x="44178" y="11923"/>
                    <a:pt x="44086" y="11615"/>
                  </a:cubicBezTo>
                  <a:lnTo>
                    <a:pt x="44055" y="11523"/>
                  </a:lnTo>
                  <a:cubicBezTo>
                    <a:pt x="44055" y="11492"/>
                    <a:pt x="44055" y="11430"/>
                    <a:pt x="44117" y="11400"/>
                  </a:cubicBezTo>
                  <a:close/>
                  <a:moveTo>
                    <a:pt x="36292" y="5485"/>
                  </a:moveTo>
                  <a:cubicBezTo>
                    <a:pt x="36415" y="5485"/>
                    <a:pt x="36415" y="5546"/>
                    <a:pt x="36507" y="5762"/>
                  </a:cubicBezTo>
                  <a:cubicBezTo>
                    <a:pt x="37185" y="7117"/>
                    <a:pt x="37832" y="8473"/>
                    <a:pt x="38510" y="9828"/>
                  </a:cubicBezTo>
                  <a:cubicBezTo>
                    <a:pt x="38756" y="10383"/>
                    <a:pt x="39033" y="10907"/>
                    <a:pt x="39280" y="11461"/>
                  </a:cubicBezTo>
                  <a:cubicBezTo>
                    <a:pt x="39341" y="11554"/>
                    <a:pt x="39403" y="11646"/>
                    <a:pt x="39403" y="11800"/>
                  </a:cubicBezTo>
                  <a:cubicBezTo>
                    <a:pt x="39372" y="11862"/>
                    <a:pt x="39372" y="11923"/>
                    <a:pt x="39341" y="12016"/>
                  </a:cubicBezTo>
                  <a:cubicBezTo>
                    <a:pt x="39311" y="12139"/>
                    <a:pt x="39249" y="12231"/>
                    <a:pt x="39095" y="12262"/>
                  </a:cubicBezTo>
                  <a:cubicBezTo>
                    <a:pt x="38787" y="12355"/>
                    <a:pt x="38479" y="12478"/>
                    <a:pt x="38202" y="12663"/>
                  </a:cubicBezTo>
                  <a:cubicBezTo>
                    <a:pt x="38017" y="12755"/>
                    <a:pt x="37863" y="12878"/>
                    <a:pt x="37678" y="13002"/>
                  </a:cubicBezTo>
                  <a:cubicBezTo>
                    <a:pt x="37647" y="13032"/>
                    <a:pt x="37616" y="13063"/>
                    <a:pt x="37585" y="13063"/>
                  </a:cubicBezTo>
                  <a:lnTo>
                    <a:pt x="37555" y="13063"/>
                  </a:lnTo>
                  <a:cubicBezTo>
                    <a:pt x="37370" y="13032"/>
                    <a:pt x="37185" y="12971"/>
                    <a:pt x="37093" y="12786"/>
                  </a:cubicBezTo>
                  <a:cubicBezTo>
                    <a:pt x="37031" y="12694"/>
                    <a:pt x="37000" y="12601"/>
                    <a:pt x="36969" y="12509"/>
                  </a:cubicBezTo>
                  <a:cubicBezTo>
                    <a:pt x="36107" y="10660"/>
                    <a:pt x="35275" y="8812"/>
                    <a:pt x="34412" y="6933"/>
                  </a:cubicBezTo>
                  <a:cubicBezTo>
                    <a:pt x="34382" y="6871"/>
                    <a:pt x="34351" y="6809"/>
                    <a:pt x="34320" y="6748"/>
                  </a:cubicBezTo>
                  <a:cubicBezTo>
                    <a:pt x="34289" y="6655"/>
                    <a:pt x="34320" y="6594"/>
                    <a:pt x="34351" y="6532"/>
                  </a:cubicBezTo>
                  <a:lnTo>
                    <a:pt x="34443" y="6409"/>
                  </a:lnTo>
                  <a:cubicBezTo>
                    <a:pt x="34874" y="5885"/>
                    <a:pt x="35429" y="5608"/>
                    <a:pt x="36076" y="5515"/>
                  </a:cubicBezTo>
                  <a:cubicBezTo>
                    <a:pt x="36168" y="5485"/>
                    <a:pt x="36230" y="5485"/>
                    <a:pt x="36292" y="5485"/>
                  </a:cubicBezTo>
                  <a:close/>
                  <a:moveTo>
                    <a:pt x="26433" y="13156"/>
                  </a:moveTo>
                  <a:cubicBezTo>
                    <a:pt x="26495" y="13156"/>
                    <a:pt x="26557" y="13156"/>
                    <a:pt x="26557" y="13217"/>
                  </a:cubicBezTo>
                  <a:lnTo>
                    <a:pt x="26526" y="13279"/>
                  </a:lnTo>
                  <a:cubicBezTo>
                    <a:pt x="26464" y="13279"/>
                    <a:pt x="26402" y="13248"/>
                    <a:pt x="26402" y="13186"/>
                  </a:cubicBezTo>
                  <a:lnTo>
                    <a:pt x="26433" y="13156"/>
                  </a:lnTo>
                  <a:close/>
                  <a:moveTo>
                    <a:pt x="39834" y="12385"/>
                  </a:moveTo>
                  <a:cubicBezTo>
                    <a:pt x="39958" y="12385"/>
                    <a:pt x="39988" y="12416"/>
                    <a:pt x="40050" y="12539"/>
                  </a:cubicBezTo>
                  <a:cubicBezTo>
                    <a:pt x="40081" y="12601"/>
                    <a:pt x="40050" y="12663"/>
                    <a:pt x="39988" y="12663"/>
                  </a:cubicBezTo>
                  <a:cubicBezTo>
                    <a:pt x="39865" y="12694"/>
                    <a:pt x="39711" y="12724"/>
                    <a:pt x="39588" y="12755"/>
                  </a:cubicBezTo>
                  <a:cubicBezTo>
                    <a:pt x="38787" y="12940"/>
                    <a:pt x="38078" y="13310"/>
                    <a:pt x="37524" y="13957"/>
                  </a:cubicBezTo>
                  <a:cubicBezTo>
                    <a:pt x="37493" y="14018"/>
                    <a:pt x="37462" y="14049"/>
                    <a:pt x="37431" y="14049"/>
                  </a:cubicBezTo>
                  <a:cubicBezTo>
                    <a:pt x="37401" y="14049"/>
                    <a:pt x="37401" y="14049"/>
                    <a:pt x="37370" y="14018"/>
                  </a:cubicBezTo>
                  <a:cubicBezTo>
                    <a:pt x="37339" y="13987"/>
                    <a:pt x="37308" y="13926"/>
                    <a:pt x="37339" y="13864"/>
                  </a:cubicBezTo>
                  <a:cubicBezTo>
                    <a:pt x="37339" y="13803"/>
                    <a:pt x="37370" y="13741"/>
                    <a:pt x="37401" y="13679"/>
                  </a:cubicBezTo>
                  <a:cubicBezTo>
                    <a:pt x="37739" y="13186"/>
                    <a:pt x="38232" y="12878"/>
                    <a:pt x="38787" y="12632"/>
                  </a:cubicBezTo>
                  <a:cubicBezTo>
                    <a:pt x="39095" y="12509"/>
                    <a:pt x="39434" y="12416"/>
                    <a:pt x="39742" y="12416"/>
                  </a:cubicBezTo>
                  <a:cubicBezTo>
                    <a:pt x="39773" y="12385"/>
                    <a:pt x="39804" y="12385"/>
                    <a:pt x="39834" y="12385"/>
                  </a:cubicBezTo>
                  <a:close/>
                  <a:moveTo>
                    <a:pt x="26772" y="13587"/>
                  </a:moveTo>
                  <a:cubicBezTo>
                    <a:pt x="26865" y="13741"/>
                    <a:pt x="26926" y="13833"/>
                    <a:pt x="27019" y="13895"/>
                  </a:cubicBezTo>
                  <a:cubicBezTo>
                    <a:pt x="27111" y="13957"/>
                    <a:pt x="27142" y="14049"/>
                    <a:pt x="27111" y="14172"/>
                  </a:cubicBezTo>
                  <a:cubicBezTo>
                    <a:pt x="27080" y="14265"/>
                    <a:pt x="27049" y="14326"/>
                    <a:pt x="27049" y="14419"/>
                  </a:cubicBezTo>
                  <a:cubicBezTo>
                    <a:pt x="27019" y="14542"/>
                    <a:pt x="26957" y="14665"/>
                    <a:pt x="26834" y="14758"/>
                  </a:cubicBezTo>
                  <a:cubicBezTo>
                    <a:pt x="26711" y="14819"/>
                    <a:pt x="26649" y="14942"/>
                    <a:pt x="26618" y="15066"/>
                  </a:cubicBezTo>
                  <a:cubicBezTo>
                    <a:pt x="26618" y="15096"/>
                    <a:pt x="26587" y="15158"/>
                    <a:pt x="26587" y="15189"/>
                  </a:cubicBezTo>
                  <a:lnTo>
                    <a:pt x="26464" y="15251"/>
                  </a:lnTo>
                  <a:cubicBezTo>
                    <a:pt x="26372" y="15220"/>
                    <a:pt x="26341" y="15127"/>
                    <a:pt x="26341" y="15035"/>
                  </a:cubicBezTo>
                  <a:cubicBezTo>
                    <a:pt x="26464" y="14696"/>
                    <a:pt x="26557" y="14357"/>
                    <a:pt x="26649" y="14018"/>
                  </a:cubicBezTo>
                  <a:cubicBezTo>
                    <a:pt x="26680" y="13895"/>
                    <a:pt x="26711" y="13772"/>
                    <a:pt x="26772" y="13587"/>
                  </a:cubicBezTo>
                  <a:close/>
                  <a:moveTo>
                    <a:pt x="32995" y="7580"/>
                  </a:moveTo>
                  <a:cubicBezTo>
                    <a:pt x="33149" y="7888"/>
                    <a:pt x="33242" y="8257"/>
                    <a:pt x="33488" y="8473"/>
                  </a:cubicBezTo>
                  <a:cubicBezTo>
                    <a:pt x="33426" y="8596"/>
                    <a:pt x="33334" y="8627"/>
                    <a:pt x="33242" y="8658"/>
                  </a:cubicBezTo>
                  <a:cubicBezTo>
                    <a:pt x="32718" y="8935"/>
                    <a:pt x="32225" y="9243"/>
                    <a:pt x="31763" y="9613"/>
                  </a:cubicBezTo>
                  <a:cubicBezTo>
                    <a:pt x="31301" y="9982"/>
                    <a:pt x="30870" y="10352"/>
                    <a:pt x="30500" y="10814"/>
                  </a:cubicBezTo>
                  <a:cubicBezTo>
                    <a:pt x="30161" y="11215"/>
                    <a:pt x="29822" y="11646"/>
                    <a:pt x="29576" y="12139"/>
                  </a:cubicBezTo>
                  <a:cubicBezTo>
                    <a:pt x="29514" y="12231"/>
                    <a:pt x="29452" y="12355"/>
                    <a:pt x="29391" y="12447"/>
                  </a:cubicBezTo>
                  <a:cubicBezTo>
                    <a:pt x="29329" y="12539"/>
                    <a:pt x="29298" y="12632"/>
                    <a:pt x="29237" y="12724"/>
                  </a:cubicBezTo>
                  <a:cubicBezTo>
                    <a:pt x="28990" y="13433"/>
                    <a:pt x="28713" y="14141"/>
                    <a:pt x="28497" y="14881"/>
                  </a:cubicBezTo>
                  <a:cubicBezTo>
                    <a:pt x="28497" y="14973"/>
                    <a:pt x="28436" y="15096"/>
                    <a:pt x="28405" y="15220"/>
                  </a:cubicBezTo>
                  <a:cubicBezTo>
                    <a:pt x="28374" y="15281"/>
                    <a:pt x="28343" y="15343"/>
                    <a:pt x="28282" y="15343"/>
                  </a:cubicBezTo>
                  <a:cubicBezTo>
                    <a:pt x="28282" y="15343"/>
                    <a:pt x="28251" y="15343"/>
                    <a:pt x="28220" y="15312"/>
                  </a:cubicBezTo>
                  <a:cubicBezTo>
                    <a:pt x="27912" y="15251"/>
                    <a:pt x="27604" y="15158"/>
                    <a:pt x="27327" y="15004"/>
                  </a:cubicBezTo>
                  <a:cubicBezTo>
                    <a:pt x="27234" y="14973"/>
                    <a:pt x="27234" y="14942"/>
                    <a:pt x="27234" y="14881"/>
                  </a:cubicBezTo>
                  <a:cubicBezTo>
                    <a:pt x="27265" y="14788"/>
                    <a:pt x="27265" y="14727"/>
                    <a:pt x="27296" y="14634"/>
                  </a:cubicBezTo>
                  <a:cubicBezTo>
                    <a:pt x="27450" y="14080"/>
                    <a:pt x="27635" y="13525"/>
                    <a:pt x="27758" y="12971"/>
                  </a:cubicBezTo>
                  <a:cubicBezTo>
                    <a:pt x="27912" y="12324"/>
                    <a:pt x="28189" y="11708"/>
                    <a:pt x="28497" y="11092"/>
                  </a:cubicBezTo>
                  <a:cubicBezTo>
                    <a:pt x="28836" y="10537"/>
                    <a:pt x="29237" y="10044"/>
                    <a:pt x="29699" y="9582"/>
                  </a:cubicBezTo>
                  <a:cubicBezTo>
                    <a:pt x="30592" y="8719"/>
                    <a:pt x="31670" y="8103"/>
                    <a:pt x="32841" y="7610"/>
                  </a:cubicBezTo>
                  <a:cubicBezTo>
                    <a:pt x="32872" y="7610"/>
                    <a:pt x="32934" y="7610"/>
                    <a:pt x="32995" y="7580"/>
                  </a:cubicBezTo>
                  <a:close/>
                  <a:moveTo>
                    <a:pt x="30438" y="16144"/>
                  </a:moveTo>
                  <a:lnTo>
                    <a:pt x="30469" y="16206"/>
                  </a:lnTo>
                  <a:lnTo>
                    <a:pt x="30407" y="16236"/>
                  </a:lnTo>
                  <a:lnTo>
                    <a:pt x="30407" y="16175"/>
                  </a:lnTo>
                  <a:lnTo>
                    <a:pt x="30438" y="16144"/>
                  </a:lnTo>
                  <a:close/>
                  <a:moveTo>
                    <a:pt x="26803" y="16175"/>
                  </a:moveTo>
                  <a:lnTo>
                    <a:pt x="26865" y="16267"/>
                  </a:lnTo>
                  <a:cubicBezTo>
                    <a:pt x="26865" y="16390"/>
                    <a:pt x="26834" y="16483"/>
                    <a:pt x="26803" y="16606"/>
                  </a:cubicBezTo>
                  <a:lnTo>
                    <a:pt x="26741" y="16606"/>
                  </a:lnTo>
                  <a:cubicBezTo>
                    <a:pt x="26680" y="16544"/>
                    <a:pt x="26711" y="16483"/>
                    <a:pt x="26711" y="16390"/>
                  </a:cubicBezTo>
                  <a:cubicBezTo>
                    <a:pt x="26711" y="16360"/>
                    <a:pt x="26711" y="16329"/>
                    <a:pt x="26711" y="16267"/>
                  </a:cubicBezTo>
                  <a:cubicBezTo>
                    <a:pt x="26711" y="16206"/>
                    <a:pt x="26741" y="16175"/>
                    <a:pt x="26772" y="16175"/>
                  </a:cubicBezTo>
                  <a:close/>
                  <a:moveTo>
                    <a:pt x="26218" y="16360"/>
                  </a:moveTo>
                  <a:cubicBezTo>
                    <a:pt x="26310" y="16483"/>
                    <a:pt x="26248" y="16637"/>
                    <a:pt x="26248" y="16729"/>
                  </a:cubicBezTo>
                  <a:lnTo>
                    <a:pt x="26187" y="16791"/>
                  </a:lnTo>
                  <a:lnTo>
                    <a:pt x="26156" y="16760"/>
                  </a:lnTo>
                  <a:cubicBezTo>
                    <a:pt x="26156" y="16637"/>
                    <a:pt x="26125" y="16514"/>
                    <a:pt x="26218" y="16360"/>
                  </a:cubicBezTo>
                  <a:close/>
                  <a:moveTo>
                    <a:pt x="25386" y="19409"/>
                  </a:moveTo>
                  <a:lnTo>
                    <a:pt x="25417" y="19533"/>
                  </a:lnTo>
                  <a:lnTo>
                    <a:pt x="25355" y="19625"/>
                  </a:lnTo>
                  <a:lnTo>
                    <a:pt x="25324" y="19533"/>
                  </a:lnTo>
                  <a:lnTo>
                    <a:pt x="25324" y="19471"/>
                  </a:lnTo>
                  <a:lnTo>
                    <a:pt x="25386" y="19409"/>
                  </a:lnTo>
                  <a:close/>
                  <a:moveTo>
                    <a:pt x="26988" y="15158"/>
                  </a:moveTo>
                  <a:cubicBezTo>
                    <a:pt x="27049" y="15158"/>
                    <a:pt x="27080" y="15189"/>
                    <a:pt x="27111" y="15189"/>
                  </a:cubicBezTo>
                  <a:lnTo>
                    <a:pt x="27203" y="15189"/>
                  </a:lnTo>
                  <a:cubicBezTo>
                    <a:pt x="27327" y="15189"/>
                    <a:pt x="27419" y="15220"/>
                    <a:pt x="27512" y="15312"/>
                  </a:cubicBezTo>
                  <a:cubicBezTo>
                    <a:pt x="27573" y="15405"/>
                    <a:pt x="27666" y="15435"/>
                    <a:pt x="27789" y="15435"/>
                  </a:cubicBezTo>
                  <a:lnTo>
                    <a:pt x="27850" y="15435"/>
                  </a:lnTo>
                  <a:cubicBezTo>
                    <a:pt x="27881" y="15435"/>
                    <a:pt x="27912" y="15405"/>
                    <a:pt x="27912" y="15405"/>
                  </a:cubicBezTo>
                  <a:cubicBezTo>
                    <a:pt x="28004" y="15405"/>
                    <a:pt x="28066" y="15435"/>
                    <a:pt x="28128" y="15466"/>
                  </a:cubicBezTo>
                  <a:cubicBezTo>
                    <a:pt x="28313" y="15528"/>
                    <a:pt x="28313" y="15589"/>
                    <a:pt x="28282" y="15805"/>
                  </a:cubicBezTo>
                  <a:cubicBezTo>
                    <a:pt x="28035" y="16544"/>
                    <a:pt x="27789" y="17315"/>
                    <a:pt x="27604" y="18085"/>
                  </a:cubicBezTo>
                  <a:cubicBezTo>
                    <a:pt x="27358" y="18978"/>
                    <a:pt x="27019" y="19841"/>
                    <a:pt x="26618" y="20642"/>
                  </a:cubicBezTo>
                  <a:cubicBezTo>
                    <a:pt x="26495" y="20857"/>
                    <a:pt x="26402" y="21073"/>
                    <a:pt x="26279" y="21320"/>
                  </a:cubicBezTo>
                  <a:cubicBezTo>
                    <a:pt x="26094" y="21196"/>
                    <a:pt x="25879" y="21165"/>
                    <a:pt x="25694" y="21104"/>
                  </a:cubicBezTo>
                  <a:cubicBezTo>
                    <a:pt x="25355" y="20950"/>
                    <a:pt x="25293" y="20857"/>
                    <a:pt x="25417" y="20488"/>
                  </a:cubicBezTo>
                  <a:cubicBezTo>
                    <a:pt x="25447" y="20395"/>
                    <a:pt x="25509" y="20364"/>
                    <a:pt x="25602" y="20334"/>
                  </a:cubicBezTo>
                  <a:cubicBezTo>
                    <a:pt x="26156" y="20241"/>
                    <a:pt x="26433" y="19810"/>
                    <a:pt x="26341" y="19255"/>
                  </a:cubicBezTo>
                  <a:cubicBezTo>
                    <a:pt x="26310" y="19071"/>
                    <a:pt x="26218" y="18917"/>
                    <a:pt x="26094" y="18793"/>
                  </a:cubicBezTo>
                  <a:cubicBezTo>
                    <a:pt x="26002" y="18670"/>
                    <a:pt x="25971" y="18516"/>
                    <a:pt x="26033" y="18362"/>
                  </a:cubicBezTo>
                  <a:cubicBezTo>
                    <a:pt x="26094" y="18116"/>
                    <a:pt x="26187" y="17900"/>
                    <a:pt x="26248" y="17653"/>
                  </a:cubicBezTo>
                  <a:cubicBezTo>
                    <a:pt x="26279" y="17499"/>
                    <a:pt x="26341" y="17438"/>
                    <a:pt x="26526" y="17407"/>
                  </a:cubicBezTo>
                  <a:cubicBezTo>
                    <a:pt x="26895" y="17315"/>
                    <a:pt x="27173" y="16976"/>
                    <a:pt x="27173" y="16575"/>
                  </a:cubicBezTo>
                  <a:cubicBezTo>
                    <a:pt x="27203" y="16329"/>
                    <a:pt x="27111" y="16144"/>
                    <a:pt x="26988" y="15959"/>
                  </a:cubicBezTo>
                  <a:cubicBezTo>
                    <a:pt x="26926" y="15867"/>
                    <a:pt x="26834" y="15743"/>
                    <a:pt x="26834" y="15651"/>
                  </a:cubicBezTo>
                  <a:cubicBezTo>
                    <a:pt x="26803" y="15528"/>
                    <a:pt x="26895" y="15405"/>
                    <a:pt x="26926" y="15281"/>
                  </a:cubicBezTo>
                  <a:cubicBezTo>
                    <a:pt x="26926" y="15251"/>
                    <a:pt x="26926" y="15189"/>
                    <a:pt x="26988" y="15158"/>
                  </a:cubicBezTo>
                  <a:close/>
                  <a:moveTo>
                    <a:pt x="45287" y="12016"/>
                  </a:moveTo>
                  <a:lnTo>
                    <a:pt x="45318" y="12047"/>
                  </a:lnTo>
                  <a:lnTo>
                    <a:pt x="45287" y="12077"/>
                  </a:lnTo>
                  <a:lnTo>
                    <a:pt x="45287" y="12108"/>
                  </a:lnTo>
                  <a:lnTo>
                    <a:pt x="45256" y="12108"/>
                  </a:lnTo>
                  <a:cubicBezTo>
                    <a:pt x="45195" y="12385"/>
                    <a:pt x="45102" y="12663"/>
                    <a:pt x="45010" y="12940"/>
                  </a:cubicBezTo>
                  <a:cubicBezTo>
                    <a:pt x="45010" y="13125"/>
                    <a:pt x="44979" y="13310"/>
                    <a:pt x="44979" y="13464"/>
                  </a:cubicBezTo>
                  <a:cubicBezTo>
                    <a:pt x="45010" y="14049"/>
                    <a:pt x="45102" y="14604"/>
                    <a:pt x="45287" y="15127"/>
                  </a:cubicBezTo>
                  <a:cubicBezTo>
                    <a:pt x="45688" y="16267"/>
                    <a:pt x="46242" y="17315"/>
                    <a:pt x="46612" y="18454"/>
                  </a:cubicBezTo>
                  <a:cubicBezTo>
                    <a:pt x="47413" y="20395"/>
                    <a:pt x="48152" y="22336"/>
                    <a:pt x="48861" y="24339"/>
                  </a:cubicBezTo>
                  <a:cubicBezTo>
                    <a:pt x="48892" y="24431"/>
                    <a:pt x="48922" y="24554"/>
                    <a:pt x="48984" y="24677"/>
                  </a:cubicBezTo>
                  <a:cubicBezTo>
                    <a:pt x="49015" y="24832"/>
                    <a:pt x="49015" y="24924"/>
                    <a:pt x="48892" y="25047"/>
                  </a:cubicBezTo>
                  <a:cubicBezTo>
                    <a:pt x="48707" y="25232"/>
                    <a:pt x="48491" y="25417"/>
                    <a:pt x="48306" y="25633"/>
                  </a:cubicBezTo>
                  <a:cubicBezTo>
                    <a:pt x="48245" y="25602"/>
                    <a:pt x="48214" y="25571"/>
                    <a:pt x="48183" y="25509"/>
                  </a:cubicBezTo>
                  <a:cubicBezTo>
                    <a:pt x="48029" y="25201"/>
                    <a:pt x="47844" y="24862"/>
                    <a:pt x="47690" y="24523"/>
                  </a:cubicBezTo>
                  <a:cubicBezTo>
                    <a:pt x="47320" y="23784"/>
                    <a:pt x="46982" y="23045"/>
                    <a:pt x="46458" y="22429"/>
                  </a:cubicBezTo>
                  <a:cubicBezTo>
                    <a:pt x="46335" y="22275"/>
                    <a:pt x="46211" y="22182"/>
                    <a:pt x="46027" y="22182"/>
                  </a:cubicBezTo>
                  <a:cubicBezTo>
                    <a:pt x="45718" y="22151"/>
                    <a:pt x="45534" y="21997"/>
                    <a:pt x="45380" y="21720"/>
                  </a:cubicBezTo>
                  <a:cubicBezTo>
                    <a:pt x="44579" y="20272"/>
                    <a:pt x="43870" y="18793"/>
                    <a:pt x="43131" y="17315"/>
                  </a:cubicBezTo>
                  <a:cubicBezTo>
                    <a:pt x="43007" y="17068"/>
                    <a:pt x="42884" y="16760"/>
                    <a:pt x="42792" y="16483"/>
                  </a:cubicBezTo>
                  <a:cubicBezTo>
                    <a:pt x="42730" y="16175"/>
                    <a:pt x="42761" y="16051"/>
                    <a:pt x="43007" y="15897"/>
                  </a:cubicBezTo>
                  <a:cubicBezTo>
                    <a:pt x="43162" y="15774"/>
                    <a:pt x="43254" y="15651"/>
                    <a:pt x="43346" y="15497"/>
                  </a:cubicBezTo>
                  <a:cubicBezTo>
                    <a:pt x="43531" y="15158"/>
                    <a:pt x="43747" y="14881"/>
                    <a:pt x="44117" y="14727"/>
                  </a:cubicBezTo>
                  <a:cubicBezTo>
                    <a:pt x="44178" y="14696"/>
                    <a:pt x="44240" y="14634"/>
                    <a:pt x="44301" y="14604"/>
                  </a:cubicBezTo>
                  <a:cubicBezTo>
                    <a:pt x="44517" y="14511"/>
                    <a:pt x="44640" y="14357"/>
                    <a:pt x="44671" y="14111"/>
                  </a:cubicBezTo>
                  <a:cubicBezTo>
                    <a:pt x="44733" y="13710"/>
                    <a:pt x="44825" y="13310"/>
                    <a:pt x="44887" y="12940"/>
                  </a:cubicBezTo>
                  <a:cubicBezTo>
                    <a:pt x="44918" y="12632"/>
                    <a:pt x="45041" y="12355"/>
                    <a:pt x="45226" y="12108"/>
                  </a:cubicBezTo>
                  <a:lnTo>
                    <a:pt x="45256" y="12108"/>
                  </a:lnTo>
                  <a:cubicBezTo>
                    <a:pt x="45256" y="12108"/>
                    <a:pt x="45256" y="12108"/>
                    <a:pt x="45256" y="12077"/>
                  </a:cubicBezTo>
                  <a:lnTo>
                    <a:pt x="45287" y="12077"/>
                  </a:lnTo>
                  <a:lnTo>
                    <a:pt x="45287" y="12016"/>
                  </a:lnTo>
                  <a:close/>
                  <a:moveTo>
                    <a:pt x="39434" y="17530"/>
                  </a:moveTo>
                  <a:cubicBezTo>
                    <a:pt x="39588" y="17561"/>
                    <a:pt x="39588" y="17653"/>
                    <a:pt x="39619" y="17715"/>
                  </a:cubicBezTo>
                  <a:cubicBezTo>
                    <a:pt x="40019" y="18608"/>
                    <a:pt x="40420" y="19533"/>
                    <a:pt x="40851" y="20426"/>
                  </a:cubicBezTo>
                  <a:cubicBezTo>
                    <a:pt x="41498" y="21905"/>
                    <a:pt x="42176" y="23384"/>
                    <a:pt x="42853" y="24832"/>
                  </a:cubicBezTo>
                  <a:cubicBezTo>
                    <a:pt x="42915" y="24955"/>
                    <a:pt x="42977" y="25109"/>
                    <a:pt x="42977" y="25232"/>
                  </a:cubicBezTo>
                  <a:cubicBezTo>
                    <a:pt x="42977" y="25571"/>
                    <a:pt x="42915" y="25910"/>
                    <a:pt x="42823" y="26218"/>
                  </a:cubicBezTo>
                  <a:lnTo>
                    <a:pt x="42761" y="26249"/>
                  </a:lnTo>
                  <a:cubicBezTo>
                    <a:pt x="42730" y="26156"/>
                    <a:pt x="42669" y="26095"/>
                    <a:pt x="42638" y="26002"/>
                  </a:cubicBezTo>
                  <a:cubicBezTo>
                    <a:pt x="41560" y="23599"/>
                    <a:pt x="40512" y="21227"/>
                    <a:pt x="39434" y="18855"/>
                  </a:cubicBezTo>
                  <a:cubicBezTo>
                    <a:pt x="39341" y="18639"/>
                    <a:pt x="39311" y="18424"/>
                    <a:pt x="39341" y="18208"/>
                  </a:cubicBezTo>
                  <a:cubicBezTo>
                    <a:pt x="39372" y="17992"/>
                    <a:pt x="39403" y="17777"/>
                    <a:pt x="39434" y="17530"/>
                  </a:cubicBezTo>
                  <a:close/>
                  <a:moveTo>
                    <a:pt x="41067" y="23230"/>
                  </a:moveTo>
                  <a:cubicBezTo>
                    <a:pt x="41128" y="23260"/>
                    <a:pt x="41159" y="23260"/>
                    <a:pt x="41159" y="23291"/>
                  </a:cubicBezTo>
                  <a:cubicBezTo>
                    <a:pt x="41529" y="24092"/>
                    <a:pt x="41898" y="24924"/>
                    <a:pt x="42237" y="25725"/>
                  </a:cubicBezTo>
                  <a:cubicBezTo>
                    <a:pt x="42299" y="25817"/>
                    <a:pt x="42268" y="25910"/>
                    <a:pt x="42206" y="25971"/>
                  </a:cubicBezTo>
                  <a:cubicBezTo>
                    <a:pt x="41991" y="26187"/>
                    <a:pt x="41806" y="26403"/>
                    <a:pt x="41652" y="26649"/>
                  </a:cubicBezTo>
                  <a:cubicBezTo>
                    <a:pt x="41529" y="26865"/>
                    <a:pt x="41436" y="27080"/>
                    <a:pt x="41560" y="27296"/>
                  </a:cubicBezTo>
                  <a:cubicBezTo>
                    <a:pt x="41590" y="27419"/>
                    <a:pt x="41590" y="27573"/>
                    <a:pt x="41652" y="27666"/>
                  </a:cubicBezTo>
                  <a:cubicBezTo>
                    <a:pt x="41837" y="27974"/>
                    <a:pt x="41806" y="28282"/>
                    <a:pt x="41683" y="28590"/>
                  </a:cubicBezTo>
                  <a:cubicBezTo>
                    <a:pt x="41683" y="28682"/>
                    <a:pt x="41652" y="28775"/>
                    <a:pt x="41621" y="28867"/>
                  </a:cubicBezTo>
                  <a:cubicBezTo>
                    <a:pt x="41529" y="28836"/>
                    <a:pt x="41436" y="28775"/>
                    <a:pt x="41344" y="28744"/>
                  </a:cubicBezTo>
                  <a:cubicBezTo>
                    <a:pt x="41005" y="28559"/>
                    <a:pt x="40666" y="28374"/>
                    <a:pt x="40327" y="28189"/>
                  </a:cubicBezTo>
                  <a:cubicBezTo>
                    <a:pt x="40081" y="28066"/>
                    <a:pt x="39865" y="27912"/>
                    <a:pt x="39650" y="27727"/>
                  </a:cubicBezTo>
                  <a:cubicBezTo>
                    <a:pt x="39588" y="27666"/>
                    <a:pt x="39557" y="27604"/>
                    <a:pt x="39588" y="27512"/>
                  </a:cubicBezTo>
                  <a:cubicBezTo>
                    <a:pt x="39680" y="27265"/>
                    <a:pt x="39742" y="27019"/>
                    <a:pt x="39804" y="26772"/>
                  </a:cubicBezTo>
                  <a:cubicBezTo>
                    <a:pt x="40142" y="25571"/>
                    <a:pt x="40574" y="24369"/>
                    <a:pt x="41067" y="23230"/>
                  </a:cubicBezTo>
                  <a:close/>
                  <a:moveTo>
                    <a:pt x="41929" y="28405"/>
                  </a:moveTo>
                  <a:cubicBezTo>
                    <a:pt x="42083" y="28652"/>
                    <a:pt x="42176" y="28898"/>
                    <a:pt x="42268" y="29145"/>
                  </a:cubicBezTo>
                  <a:cubicBezTo>
                    <a:pt x="41775" y="28990"/>
                    <a:pt x="41775" y="28990"/>
                    <a:pt x="41868" y="28559"/>
                  </a:cubicBezTo>
                  <a:cubicBezTo>
                    <a:pt x="41898" y="28528"/>
                    <a:pt x="41898" y="28498"/>
                    <a:pt x="41929" y="28405"/>
                  </a:cubicBezTo>
                  <a:close/>
                  <a:moveTo>
                    <a:pt x="38818" y="18085"/>
                  </a:moveTo>
                  <a:cubicBezTo>
                    <a:pt x="39033" y="18393"/>
                    <a:pt x="39064" y="18670"/>
                    <a:pt x="39003" y="18978"/>
                  </a:cubicBezTo>
                  <a:cubicBezTo>
                    <a:pt x="38972" y="19071"/>
                    <a:pt x="38941" y="19163"/>
                    <a:pt x="38910" y="19255"/>
                  </a:cubicBezTo>
                  <a:cubicBezTo>
                    <a:pt x="38540" y="20765"/>
                    <a:pt x="38140" y="22275"/>
                    <a:pt x="37739" y="23815"/>
                  </a:cubicBezTo>
                  <a:cubicBezTo>
                    <a:pt x="37709" y="23969"/>
                    <a:pt x="37678" y="24123"/>
                    <a:pt x="37709" y="24308"/>
                  </a:cubicBezTo>
                  <a:cubicBezTo>
                    <a:pt x="37770" y="24739"/>
                    <a:pt x="37832" y="25201"/>
                    <a:pt x="37863" y="25663"/>
                  </a:cubicBezTo>
                  <a:cubicBezTo>
                    <a:pt x="37894" y="25787"/>
                    <a:pt x="37924" y="25879"/>
                    <a:pt x="37986" y="26002"/>
                  </a:cubicBezTo>
                  <a:cubicBezTo>
                    <a:pt x="38232" y="26372"/>
                    <a:pt x="38417" y="26803"/>
                    <a:pt x="38694" y="27142"/>
                  </a:cubicBezTo>
                  <a:cubicBezTo>
                    <a:pt x="38972" y="27450"/>
                    <a:pt x="39372" y="27727"/>
                    <a:pt x="39711" y="28005"/>
                  </a:cubicBezTo>
                  <a:cubicBezTo>
                    <a:pt x="39834" y="28097"/>
                    <a:pt x="39958" y="28159"/>
                    <a:pt x="40050" y="28251"/>
                  </a:cubicBezTo>
                  <a:cubicBezTo>
                    <a:pt x="40728" y="28590"/>
                    <a:pt x="41375" y="28960"/>
                    <a:pt x="42083" y="29268"/>
                  </a:cubicBezTo>
                  <a:cubicBezTo>
                    <a:pt x="42176" y="29329"/>
                    <a:pt x="42268" y="29360"/>
                    <a:pt x="42361" y="29422"/>
                  </a:cubicBezTo>
                  <a:cubicBezTo>
                    <a:pt x="42391" y="29453"/>
                    <a:pt x="42391" y="29483"/>
                    <a:pt x="42361" y="29545"/>
                  </a:cubicBezTo>
                  <a:cubicBezTo>
                    <a:pt x="42330" y="29576"/>
                    <a:pt x="42330" y="29637"/>
                    <a:pt x="42268" y="29637"/>
                  </a:cubicBezTo>
                  <a:lnTo>
                    <a:pt x="42145" y="29607"/>
                  </a:lnTo>
                  <a:cubicBezTo>
                    <a:pt x="41344" y="29237"/>
                    <a:pt x="40574" y="28806"/>
                    <a:pt x="39804" y="28374"/>
                  </a:cubicBezTo>
                  <a:cubicBezTo>
                    <a:pt x="39711" y="28313"/>
                    <a:pt x="39650" y="28282"/>
                    <a:pt x="39588" y="28220"/>
                  </a:cubicBezTo>
                  <a:cubicBezTo>
                    <a:pt x="39280" y="27943"/>
                    <a:pt x="38941" y="27697"/>
                    <a:pt x="38633" y="27419"/>
                  </a:cubicBezTo>
                  <a:cubicBezTo>
                    <a:pt x="38540" y="27358"/>
                    <a:pt x="38448" y="27265"/>
                    <a:pt x="38386" y="27142"/>
                  </a:cubicBezTo>
                  <a:cubicBezTo>
                    <a:pt x="38171" y="26803"/>
                    <a:pt x="37986" y="26464"/>
                    <a:pt x="37770" y="26125"/>
                  </a:cubicBezTo>
                  <a:cubicBezTo>
                    <a:pt x="37678" y="26002"/>
                    <a:pt x="37647" y="25910"/>
                    <a:pt x="37647" y="25787"/>
                  </a:cubicBezTo>
                  <a:cubicBezTo>
                    <a:pt x="37585" y="25324"/>
                    <a:pt x="37555" y="24862"/>
                    <a:pt x="37462" y="24431"/>
                  </a:cubicBezTo>
                  <a:cubicBezTo>
                    <a:pt x="37431" y="24185"/>
                    <a:pt x="37462" y="23969"/>
                    <a:pt x="37524" y="23753"/>
                  </a:cubicBezTo>
                  <a:cubicBezTo>
                    <a:pt x="37894" y="22336"/>
                    <a:pt x="38263" y="20919"/>
                    <a:pt x="38633" y="19502"/>
                  </a:cubicBezTo>
                  <a:cubicBezTo>
                    <a:pt x="38725" y="19101"/>
                    <a:pt x="38818" y="18732"/>
                    <a:pt x="38787" y="18300"/>
                  </a:cubicBezTo>
                  <a:cubicBezTo>
                    <a:pt x="38787" y="18239"/>
                    <a:pt x="38818" y="18177"/>
                    <a:pt x="38818" y="18085"/>
                  </a:cubicBezTo>
                  <a:close/>
                  <a:moveTo>
                    <a:pt x="42699" y="30161"/>
                  </a:moveTo>
                  <a:lnTo>
                    <a:pt x="42730" y="30254"/>
                  </a:lnTo>
                  <a:cubicBezTo>
                    <a:pt x="42730" y="30500"/>
                    <a:pt x="42761" y="30716"/>
                    <a:pt x="43007" y="30870"/>
                  </a:cubicBezTo>
                  <a:cubicBezTo>
                    <a:pt x="43038" y="30931"/>
                    <a:pt x="43069" y="30993"/>
                    <a:pt x="43100" y="31055"/>
                  </a:cubicBezTo>
                  <a:lnTo>
                    <a:pt x="43131" y="31178"/>
                  </a:lnTo>
                  <a:lnTo>
                    <a:pt x="43007" y="31178"/>
                  </a:lnTo>
                  <a:cubicBezTo>
                    <a:pt x="42884" y="31147"/>
                    <a:pt x="42761" y="31085"/>
                    <a:pt x="42669" y="30993"/>
                  </a:cubicBezTo>
                  <a:cubicBezTo>
                    <a:pt x="42576" y="30931"/>
                    <a:pt x="42515" y="30839"/>
                    <a:pt x="42515" y="30716"/>
                  </a:cubicBezTo>
                  <a:cubicBezTo>
                    <a:pt x="42515" y="30531"/>
                    <a:pt x="42545" y="30315"/>
                    <a:pt x="42699" y="30161"/>
                  </a:cubicBezTo>
                  <a:close/>
                  <a:moveTo>
                    <a:pt x="52835" y="29083"/>
                  </a:moveTo>
                  <a:cubicBezTo>
                    <a:pt x="53081" y="29083"/>
                    <a:pt x="53266" y="29175"/>
                    <a:pt x="53389" y="29422"/>
                  </a:cubicBezTo>
                  <a:cubicBezTo>
                    <a:pt x="53543" y="29699"/>
                    <a:pt x="53605" y="30038"/>
                    <a:pt x="53574" y="30377"/>
                  </a:cubicBezTo>
                  <a:cubicBezTo>
                    <a:pt x="53543" y="30592"/>
                    <a:pt x="53451" y="30777"/>
                    <a:pt x="53328" y="30962"/>
                  </a:cubicBezTo>
                  <a:cubicBezTo>
                    <a:pt x="53205" y="31116"/>
                    <a:pt x="53020" y="31209"/>
                    <a:pt x="52835" y="31209"/>
                  </a:cubicBezTo>
                  <a:cubicBezTo>
                    <a:pt x="52773" y="31209"/>
                    <a:pt x="52681" y="31178"/>
                    <a:pt x="52588" y="31147"/>
                  </a:cubicBezTo>
                  <a:cubicBezTo>
                    <a:pt x="52527" y="31116"/>
                    <a:pt x="52465" y="31085"/>
                    <a:pt x="52496" y="31024"/>
                  </a:cubicBezTo>
                  <a:cubicBezTo>
                    <a:pt x="52558" y="30839"/>
                    <a:pt x="52465" y="30716"/>
                    <a:pt x="52373" y="30592"/>
                  </a:cubicBezTo>
                  <a:cubicBezTo>
                    <a:pt x="52311" y="30500"/>
                    <a:pt x="52311" y="30377"/>
                    <a:pt x="52280" y="30254"/>
                  </a:cubicBezTo>
                  <a:cubicBezTo>
                    <a:pt x="52250" y="30161"/>
                    <a:pt x="52311" y="30038"/>
                    <a:pt x="52157" y="29976"/>
                  </a:cubicBezTo>
                  <a:cubicBezTo>
                    <a:pt x="52126" y="29946"/>
                    <a:pt x="52126" y="29884"/>
                    <a:pt x="52126" y="29822"/>
                  </a:cubicBezTo>
                  <a:cubicBezTo>
                    <a:pt x="52188" y="29668"/>
                    <a:pt x="52250" y="29483"/>
                    <a:pt x="52342" y="29329"/>
                  </a:cubicBezTo>
                  <a:cubicBezTo>
                    <a:pt x="52465" y="29175"/>
                    <a:pt x="52619" y="29083"/>
                    <a:pt x="52835" y="29083"/>
                  </a:cubicBezTo>
                  <a:close/>
                  <a:moveTo>
                    <a:pt x="42484" y="31239"/>
                  </a:moveTo>
                  <a:cubicBezTo>
                    <a:pt x="42699" y="31239"/>
                    <a:pt x="42823" y="31424"/>
                    <a:pt x="43007" y="31486"/>
                  </a:cubicBezTo>
                  <a:lnTo>
                    <a:pt x="43038" y="31517"/>
                  </a:lnTo>
                  <a:cubicBezTo>
                    <a:pt x="43192" y="31547"/>
                    <a:pt x="43192" y="31671"/>
                    <a:pt x="43162" y="31825"/>
                  </a:cubicBezTo>
                  <a:cubicBezTo>
                    <a:pt x="43131" y="31702"/>
                    <a:pt x="43038" y="31640"/>
                    <a:pt x="42946" y="31578"/>
                  </a:cubicBezTo>
                  <a:cubicBezTo>
                    <a:pt x="42761" y="31486"/>
                    <a:pt x="42576" y="31424"/>
                    <a:pt x="42453" y="31239"/>
                  </a:cubicBezTo>
                  <a:close/>
                  <a:moveTo>
                    <a:pt x="43408" y="31702"/>
                  </a:moveTo>
                  <a:cubicBezTo>
                    <a:pt x="43439" y="31763"/>
                    <a:pt x="43439" y="31794"/>
                    <a:pt x="43470" y="31856"/>
                  </a:cubicBezTo>
                  <a:lnTo>
                    <a:pt x="43377" y="31917"/>
                  </a:lnTo>
                  <a:lnTo>
                    <a:pt x="43346" y="31886"/>
                  </a:lnTo>
                  <a:lnTo>
                    <a:pt x="43316" y="31794"/>
                  </a:lnTo>
                  <a:lnTo>
                    <a:pt x="43346" y="31732"/>
                  </a:lnTo>
                  <a:lnTo>
                    <a:pt x="43377" y="31702"/>
                  </a:lnTo>
                  <a:close/>
                  <a:moveTo>
                    <a:pt x="43839" y="32749"/>
                  </a:moveTo>
                  <a:lnTo>
                    <a:pt x="43870" y="32811"/>
                  </a:lnTo>
                  <a:lnTo>
                    <a:pt x="43870" y="32872"/>
                  </a:lnTo>
                  <a:lnTo>
                    <a:pt x="43839" y="32811"/>
                  </a:lnTo>
                  <a:lnTo>
                    <a:pt x="43839" y="32749"/>
                  </a:lnTo>
                  <a:close/>
                  <a:moveTo>
                    <a:pt x="43870" y="32872"/>
                  </a:moveTo>
                  <a:lnTo>
                    <a:pt x="43870" y="32872"/>
                  </a:lnTo>
                  <a:cubicBezTo>
                    <a:pt x="43962" y="32903"/>
                    <a:pt x="43932" y="32965"/>
                    <a:pt x="43962" y="33026"/>
                  </a:cubicBezTo>
                  <a:cubicBezTo>
                    <a:pt x="43901" y="32995"/>
                    <a:pt x="43901" y="32934"/>
                    <a:pt x="43870" y="32872"/>
                  </a:cubicBezTo>
                  <a:close/>
                  <a:moveTo>
                    <a:pt x="42330" y="26156"/>
                  </a:moveTo>
                  <a:lnTo>
                    <a:pt x="42391" y="26187"/>
                  </a:lnTo>
                  <a:cubicBezTo>
                    <a:pt x="42515" y="26433"/>
                    <a:pt x="42669" y="26649"/>
                    <a:pt x="42730" y="26926"/>
                  </a:cubicBezTo>
                  <a:cubicBezTo>
                    <a:pt x="43007" y="27512"/>
                    <a:pt x="43254" y="28097"/>
                    <a:pt x="43531" y="28682"/>
                  </a:cubicBezTo>
                  <a:cubicBezTo>
                    <a:pt x="43593" y="28836"/>
                    <a:pt x="43654" y="29021"/>
                    <a:pt x="43654" y="29206"/>
                  </a:cubicBezTo>
                  <a:cubicBezTo>
                    <a:pt x="43624" y="29422"/>
                    <a:pt x="43685" y="29637"/>
                    <a:pt x="43778" y="29853"/>
                  </a:cubicBezTo>
                  <a:cubicBezTo>
                    <a:pt x="43962" y="30192"/>
                    <a:pt x="44086" y="30500"/>
                    <a:pt x="44240" y="30839"/>
                  </a:cubicBezTo>
                  <a:cubicBezTo>
                    <a:pt x="44548" y="31547"/>
                    <a:pt x="44856" y="32256"/>
                    <a:pt x="45195" y="32965"/>
                  </a:cubicBezTo>
                  <a:cubicBezTo>
                    <a:pt x="45133" y="33026"/>
                    <a:pt x="45072" y="33088"/>
                    <a:pt x="45041" y="33149"/>
                  </a:cubicBezTo>
                  <a:cubicBezTo>
                    <a:pt x="44918" y="33273"/>
                    <a:pt x="44794" y="33334"/>
                    <a:pt x="44671" y="33334"/>
                  </a:cubicBezTo>
                  <a:cubicBezTo>
                    <a:pt x="44609" y="33334"/>
                    <a:pt x="44517" y="33303"/>
                    <a:pt x="44425" y="33273"/>
                  </a:cubicBezTo>
                  <a:cubicBezTo>
                    <a:pt x="44363" y="33242"/>
                    <a:pt x="44332" y="33242"/>
                    <a:pt x="44271" y="33211"/>
                  </a:cubicBezTo>
                  <a:cubicBezTo>
                    <a:pt x="44301" y="33057"/>
                    <a:pt x="44209" y="32965"/>
                    <a:pt x="44147" y="32811"/>
                  </a:cubicBezTo>
                  <a:cubicBezTo>
                    <a:pt x="43685" y="31794"/>
                    <a:pt x="43223" y="30746"/>
                    <a:pt x="42761" y="29730"/>
                  </a:cubicBezTo>
                  <a:cubicBezTo>
                    <a:pt x="42730" y="29637"/>
                    <a:pt x="42669" y="29545"/>
                    <a:pt x="42669" y="29422"/>
                  </a:cubicBezTo>
                  <a:cubicBezTo>
                    <a:pt x="43007" y="29391"/>
                    <a:pt x="43192" y="29175"/>
                    <a:pt x="43254" y="28836"/>
                  </a:cubicBezTo>
                  <a:cubicBezTo>
                    <a:pt x="43316" y="28559"/>
                    <a:pt x="43192" y="28282"/>
                    <a:pt x="42977" y="28128"/>
                  </a:cubicBezTo>
                  <a:lnTo>
                    <a:pt x="42946" y="28128"/>
                  </a:lnTo>
                  <a:cubicBezTo>
                    <a:pt x="42915" y="28128"/>
                    <a:pt x="42884" y="28159"/>
                    <a:pt x="42884" y="28159"/>
                  </a:cubicBezTo>
                  <a:lnTo>
                    <a:pt x="42884" y="28189"/>
                  </a:lnTo>
                  <a:lnTo>
                    <a:pt x="42853" y="28220"/>
                  </a:lnTo>
                  <a:cubicBezTo>
                    <a:pt x="43038" y="28467"/>
                    <a:pt x="43038" y="28744"/>
                    <a:pt x="42884" y="28990"/>
                  </a:cubicBezTo>
                  <a:lnTo>
                    <a:pt x="42853" y="29114"/>
                  </a:lnTo>
                  <a:cubicBezTo>
                    <a:pt x="42761" y="29083"/>
                    <a:pt x="42730" y="29052"/>
                    <a:pt x="42699" y="28990"/>
                  </a:cubicBezTo>
                  <a:cubicBezTo>
                    <a:pt x="42669" y="28960"/>
                    <a:pt x="42638" y="28960"/>
                    <a:pt x="42638" y="28960"/>
                  </a:cubicBezTo>
                  <a:lnTo>
                    <a:pt x="42484" y="28960"/>
                  </a:lnTo>
                  <a:lnTo>
                    <a:pt x="42453" y="28929"/>
                  </a:lnTo>
                  <a:cubicBezTo>
                    <a:pt x="42391" y="28867"/>
                    <a:pt x="42391" y="28744"/>
                    <a:pt x="42391" y="28652"/>
                  </a:cubicBezTo>
                  <a:cubicBezTo>
                    <a:pt x="42422" y="28559"/>
                    <a:pt x="42484" y="28559"/>
                    <a:pt x="42545" y="28559"/>
                  </a:cubicBezTo>
                  <a:lnTo>
                    <a:pt x="42607" y="28498"/>
                  </a:lnTo>
                  <a:lnTo>
                    <a:pt x="42576" y="28189"/>
                  </a:lnTo>
                  <a:cubicBezTo>
                    <a:pt x="42576" y="28189"/>
                    <a:pt x="42576" y="28159"/>
                    <a:pt x="42576" y="28159"/>
                  </a:cubicBezTo>
                  <a:cubicBezTo>
                    <a:pt x="42330" y="28159"/>
                    <a:pt x="42330" y="28405"/>
                    <a:pt x="42206" y="28528"/>
                  </a:cubicBezTo>
                  <a:cubicBezTo>
                    <a:pt x="42114" y="28344"/>
                    <a:pt x="42022" y="28159"/>
                    <a:pt x="41960" y="27943"/>
                  </a:cubicBezTo>
                  <a:cubicBezTo>
                    <a:pt x="41960" y="27912"/>
                    <a:pt x="41991" y="27912"/>
                    <a:pt x="42022" y="27912"/>
                  </a:cubicBezTo>
                  <a:lnTo>
                    <a:pt x="42083" y="27912"/>
                  </a:lnTo>
                  <a:cubicBezTo>
                    <a:pt x="42114" y="27943"/>
                    <a:pt x="42145" y="27943"/>
                    <a:pt x="42176" y="27943"/>
                  </a:cubicBezTo>
                  <a:lnTo>
                    <a:pt x="42206" y="27943"/>
                  </a:lnTo>
                  <a:cubicBezTo>
                    <a:pt x="42391" y="27820"/>
                    <a:pt x="42545" y="27727"/>
                    <a:pt x="42607" y="27512"/>
                  </a:cubicBezTo>
                  <a:cubicBezTo>
                    <a:pt x="42669" y="27296"/>
                    <a:pt x="42638" y="27111"/>
                    <a:pt x="42576" y="26926"/>
                  </a:cubicBezTo>
                  <a:cubicBezTo>
                    <a:pt x="42515" y="26834"/>
                    <a:pt x="42484" y="26711"/>
                    <a:pt x="42330" y="26711"/>
                  </a:cubicBezTo>
                  <a:cubicBezTo>
                    <a:pt x="42330" y="26711"/>
                    <a:pt x="42330" y="26711"/>
                    <a:pt x="42330" y="26742"/>
                  </a:cubicBezTo>
                  <a:cubicBezTo>
                    <a:pt x="42330" y="26742"/>
                    <a:pt x="42299" y="26772"/>
                    <a:pt x="42268" y="26772"/>
                  </a:cubicBezTo>
                  <a:cubicBezTo>
                    <a:pt x="42268" y="26803"/>
                    <a:pt x="42268" y="26834"/>
                    <a:pt x="42299" y="26834"/>
                  </a:cubicBezTo>
                  <a:cubicBezTo>
                    <a:pt x="42361" y="26957"/>
                    <a:pt x="42422" y="27080"/>
                    <a:pt x="42391" y="27204"/>
                  </a:cubicBezTo>
                  <a:cubicBezTo>
                    <a:pt x="42330" y="27358"/>
                    <a:pt x="42330" y="27512"/>
                    <a:pt x="42237" y="27635"/>
                  </a:cubicBezTo>
                  <a:cubicBezTo>
                    <a:pt x="42114" y="27635"/>
                    <a:pt x="42083" y="27481"/>
                    <a:pt x="41960" y="27481"/>
                  </a:cubicBezTo>
                  <a:lnTo>
                    <a:pt x="41898" y="27481"/>
                  </a:lnTo>
                  <a:lnTo>
                    <a:pt x="41806" y="27419"/>
                  </a:lnTo>
                  <a:cubicBezTo>
                    <a:pt x="41775" y="27327"/>
                    <a:pt x="41775" y="27234"/>
                    <a:pt x="41806" y="27173"/>
                  </a:cubicBezTo>
                  <a:cubicBezTo>
                    <a:pt x="41806" y="27111"/>
                    <a:pt x="41868" y="27111"/>
                    <a:pt x="41898" y="27080"/>
                  </a:cubicBezTo>
                  <a:cubicBezTo>
                    <a:pt x="41991" y="27080"/>
                    <a:pt x="41991" y="27050"/>
                    <a:pt x="41991" y="26957"/>
                  </a:cubicBezTo>
                  <a:cubicBezTo>
                    <a:pt x="41960" y="26803"/>
                    <a:pt x="41991" y="26772"/>
                    <a:pt x="42114" y="26772"/>
                  </a:cubicBezTo>
                  <a:lnTo>
                    <a:pt x="42268" y="26772"/>
                  </a:lnTo>
                  <a:cubicBezTo>
                    <a:pt x="42299" y="26742"/>
                    <a:pt x="42299" y="26742"/>
                    <a:pt x="42330" y="26742"/>
                  </a:cubicBezTo>
                  <a:cubicBezTo>
                    <a:pt x="42330" y="26557"/>
                    <a:pt x="42330" y="26372"/>
                    <a:pt x="42299" y="26187"/>
                  </a:cubicBezTo>
                  <a:lnTo>
                    <a:pt x="42330" y="26156"/>
                  </a:lnTo>
                  <a:close/>
                  <a:moveTo>
                    <a:pt x="51849" y="28559"/>
                  </a:moveTo>
                  <a:lnTo>
                    <a:pt x="51911" y="28621"/>
                  </a:lnTo>
                  <a:cubicBezTo>
                    <a:pt x="51942" y="28990"/>
                    <a:pt x="52034" y="29391"/>
                    <a:pt x="51972" y="29791"/>
                  </a:cubicBezTo>
                  <a:cubicBezTo>
                    <a:pt x="51911" y="30284"/>
                    <a:pt x="51972" y="30777"/>
                    <a:pt x="52373" y="31147"/>
                  </a:cubicBezTo>
                  <a:cubicBezTo>
                    <a:pt x="52434" y="31209"/>
                    <a:pt x="52465" y="31301"/>
                    <a:pt x="52465" y="31424"/>
                  </a:cubicBezTo>
                  <a:cubicBezTo>
                    <a:pt x="52465" y="31794"/>
                    <a:pt x="52434" y="32164"/>
                    <a:pt x="52373" y="32533"/>
                  </a:cubicBezTo>
                  <a:cubicBezTo>
                    <a:pt x="52250" y="32965"/>
                    <a:pt x="52096" y="33365"/>
                    <a:pt x="51942" y="33796"/>
                  </a:cubicBezTo>
                  <a:cubicBezTo>
                    <a:pt x="51911" y="33858"/>
                    <a:pt x="51880" y="33950"/>
                    <a:pt x="51787" y="33950"/>
                  </a:cubicBezTo>
                  <a:cubicBezTo>
                    <a:pt x="51726" y="33920"/>
                    <a:pt x="51633" y="33858"/>
                    <a:pt x="51603" y="33796"/>
                  </a:cubicBezTo>
                  <a:cubicBezTo>
                    <a:pt x="51572" y="33735"/>
                    <a:pt x="51541" y="33642"/>
                    <a:pt x="51510" y="33550"/>
                  </a:cubicBezTo>
                  <a:cubicBezTo>
                    <a:pt x="51449" y="33334"/>
                    <a:pt x="51387" y="33149"/>
                    <a:pt x="51295" y="32965"/>
                  </a:cubicBezTo>
                  <a:cubicBezTo>
                    <a:pt x="51079" y="32595"/>
                    <a:pt x="50894" y="32194"/>
                    <a:pt x="50709" y="31794"/>
                  </a:cubicBezTo>
                  <a:cubicBezTo>
                    <a:pt x="50586" y="31547"/>
                    <a:pt x="50432" y="31332"/>
                    <a:pt x="50278" y="31085"/>
                  </a:cubicBezTo>
                  <a:cubicBezTo>
                    <a:pt x="49754" y="30192"/>
                    <a:pt x="49693" y="30346"/>
                    <a:pt x="50463" y="29576"/>
                  </a:cubicBezTo>
                  <a:cubicBezTo>
                    <a:pt x="50617" y="29422"/>
                    <a:pt x="50802" y="29299"/>
                    <a:pt x="50925" y="29114"/>
                  </a:cubicBezTo>
                  <a:cubicBezTo>
                    <a:pt x="50986" y="29052"/>
                    <a:pt x="51079" y="28990"/>
                    <a:pt x="51141" y="28960"/>
                  </a:cubicBezTo>
                  <a:cubicBezTo>
                    <a:pt x="51356" y="28806"/>
                    <a:pt x="51572" y="28713"/>
                    <a:pt x="51787" y="28590"/>
                  </a:cubicBezTo>
                  <a:lnTo>
                    <a:pt x="51849" y="28559"/>
                  </a:lnTo>
                  <a:close/>
                  <a:moveTo>
                    <a:pt x="53790" y="31055"/>
                  </a:moveTo>
                  <a:lnTo>
                    <a:pt x="53790" y="31055"/>
                  </a:lnTo>
                  <a:cubicBezTo>
                    <a:pt x="53759" y="31547"/>
                    <a:pt x="53698" y="32010"/>
                    <a:pt x="53543" y="32472"/>
                  </a:cubicBezTo>
                  <a:cubicBezTo>
                    <a:pt x="53420" y="32965"/>
                    <a:pt x="53235" y="33458"/>
                    <a:pt x="53174" y="33981"/>
                  </a:cubicBezTo>
                  <a:cubicBezTo>
                    <a:pt x="53174" y="34074"/>
                    <a:pt x="53143" y="34104"/>
                    <a:pt x="53081" y="34104"/>
                  </a:cubicBezTo>
                  <a:cubicBezTo>
                    <a:pt x="53081" y="34104"/>
                    <a:pt x="53051" y="34074"/>
                    <a:pt x="53020" y="34074"/>
                  </a:cubicBezTo>
                  <a:cubicBezTo>
                    <a:pt x="52897" y="34012"/>
                    <a:pt x="52773" y="33950"/>
                    <a:pt x="52681" y="33920"/>
                  </a:cubicBezTo>
                  <a:cubicBezTo>
                    <a:pt x="52558" y="33858"/>
                    <a:pt x="52496" y="33766"/>
                    <a:pt x="52496" y="33642"/>
                  </a:cubicBezTo>
                  <a:cubicBezTo>
                    <a:pt x="52496" y="33519"/>
                    <a:pt x="52558" y="33396"/>
                    <a:pt x="52404" y="33303"/>
                  </a:cubicBezTo>
                  <a:cubicBezTo>
                    <a:pt x="52342" y="33303"/>
                    <a:pt x="52373" y="33242"/>
                    <a:pt x="52373" y="33180"/>
                  </a:cubicBezTo>
                  <a:cubicBezTo>
                    <a:pt x="52527" y="32657"/>
                    <a:pt x="52681" y="32102"/>
                    <a:pt x="52681" y="31547"/>
                  </a:cubicBezTo>
                  <a:lnTo>
                    <a:pt x="52681" y="31486"/>
                  </a:lnTo>
                  <a:cubicBezTo>
                    <a:pt x="52681" y="31393"/>
                    <a:pt x="52712" y="31363"/>
                    <a:pt x="52804" y="31363"/>
                  </a:cubicBezTo>
                  <a:lnTo>
                    <a:pt x="52835" y="31363"/>
                  </a:lnTo>
                  <a:cubicBezTo>
                    <a:pt x="53174" y="31363"/>
                    <a:pt x="53513" y="31332"/>
                    <a:pt x="53790" y="31055"/>
                  </a:cubicBezTo>
                  <a:close/>
                  <a:moveTo>
                    <a:pt x="48830" y="35676"/>
                  </a:moveTo>
                  <a:cubicBezTo>
                    <a:pt x="48738" y="35676"/>
                    <a:pt x="48614" y="35706"/>
                    <a:pt x="48522" y="35737"/>
                  </a:cubicBezTo>
                  <a:lnTo>
                    <a:pt x="49354" y="35737"/>
                  </a:lnTo>
                  <a:cubicBezTo>
                    <a:pt x="49230" y="35706"/>
                    <a:pt x="49076" y="35676"/>
                    <a:pt x="48953" y="35676"/>
                  </a:cubicBezTo>
                  <a:close/>
                  <a:moveTo>
                    <a:pt x="25786" y="3698"/>
                  </a:moveTo>
                  <a:cubicBezTo>
                    <a:pt x="25602" y="3790"/>
                    <a:pt x="25417" y="3913"/>
                    <a:pt x="25232" y="4006"/>
                  </a:cubicBezTo>
                  <a:lnTo>
                    <a:pt x="25232" y="5700"/>
                  </a:lnTo>
                  <a:cubicBezTo>
                    <a:pt x="25293" y="5793"/>
                    <a:pt x="25386" y="5854"/>
                    <a:pt x="25447" y="5885"/>
                  </a:cubicBezTo>
                  <a:cubicBezTo>
                    <a:pt x="25602" y="6008"/>
                    <a:pt x="25756" y="6101"/>
                    <a:pt x="25910" y="6193"/>
                  </a:cubicBezTo>
                  <a:cubicBezTo>
                    <a:pt x="26895" y="6871"/>
                    <a:pt x="27881" y="7580"/>
                    <a:pt x="28775" y="8381"/>
                  </a:cubicBezTo>
                  <a:cubicBezTo>
                    <a:pt x="28990" y="8565"/>
                    <a:pt x="29206" y="8750"/>
                    <a:pt x="29422" y="8935"/>
                  </a:cubicBezTo>
                  <a:cubicBezTo>
                    <a:pt x="29452" y="8966"/>
                    <a:pt x="29514" y="9027"/>
                    <a:pt x="29576" y="9027"/>
                  </a:cubicBezTo>
                  <a:lnTo>
                    <a:pt x="29637" y="9027"/>
                  </a:lnTo>
                  <a:cubicBezTo>
                    <a:pt x="29606" y="9120"/>
                    <a:pt x="29791" y="9120"/>
                    <a:pt x="29791" y="9212"/>
                  </a:cubicBezTo>
                  <a:cubicBezTo>
                    <a:pt x="29606" y="9366"/>
                    <a:pt x="29452" y="9520"/>
                    <a:pt x="29268" y="9674"/>
                  </a:cubicBezTo>
                  <a:cubicBezTo>
                    <a:pt x="29237" y="9582"/>
                    <a:pt x="29206" y="9520"/>
                    <a:pt x="29175" y="9459"/>
                  </a:cubicBezTo>
                  <a:lnTo>
                    <a:pt x="29114" y="9428"/>
                  </a:lnTo>
                  <a:lnTo>
                    <a:pt x="29052" y="9459"/>
                  </a:lnTo>
                  <a:cubicBezTo>
                    <a:pt x="29052" y="9520"/>
                    <a:pt x="29052" y="9582"/>
                    <a:pt x="29052" y="9644"/>
                  </a:cubicBezTo>
                  <a:lnTo>
                    <a:pt x="29021" y="9644"/>
                  </a:lnTo>
                  <a:cubicBezTo>
                    <a:pt x="28959" y="9644"/>
                    <a:pt x="28929" y="9582"/>
                    <a:pt x="28898" y="9551"/>
                  </a:cubicBezTo>
                  <a:cubicBezTo>
                    <a:pt x="27789" y="8442"/>
                    <a:pt x="26526" y="7518"/>
                    <a:pt x="25232" y="6655"/>
                  </a:cubicBezTo>
                  <a:lnTo>
                    <a:pt x="25232" y="6994"/>
                  </a:lnTo>
                  <a:cubicBezTo>
                    <a:pt x="25602" y="7241"/>
                    <a:pt x="25971" y="7487"/>
                    <a:pt x="26372" y="7764"/>
                  </a:cubicBezTo>
                  <a:cubicBezTo>
                    <a:pt x="27296" y="8411"/>
                    <a:pt x="28158" y="9212"/>
                    <a:pt x="29052" y="9952"/>
                  </a:cubicBezTo>
                  <a:cubicBezTo>
                    <a:pt x="28898" y="10167"/>
                    <a:pt x="28713" y="10383"/>
                    <a:pt x="28559" y="10568"/>
                  </a:cubicBezTo>
                  <a:cubicBezTo>
                    <a:pt x="28528" y="10599"/>
                    <a:pt x="28497" y="10629"/>
                    <a:pt x="28436" y="10629"/>
                  </a:cubicBezTo>
                  <a:cubicBezTo>
                    <a:pt x="28436" y="10629"/>
                    <a:pt x="28405" y="10629"/>
                    <a:pt x="28374" y="10599"/>
                  </a:cubicBezTo>
                  <a:cubicBezTo>
                    <a:pt x="28282" y="10568"/>
                    <a:pt x="28158" y="10537"/>
                    <a:pt x="28066" y="10445"/>
                  </a:cubicBezTo>
                  <a:cubicBezTo>
                    <a:pt x="27789" y="10229"/>
                    <a:pt x="27512" y="10044"/>
                    <a:pt x="27234" y="9798"/>
                  </a:cubicBezTo>
                  <a:cubicBezTo>
                    <a:pt x="27049" y="9613"/>
                    <a:pt x="26865" y="9397"/>
                    <a:pt x="26618" y="9243"/>
                  </a:cubicBezTo>
                  <a:cubicBezTo>
                    <a:pt x="26310" y="9058"/>
                    <a:pt x="26033" y="8812"/>
                    <a:pt x="25756" y="8596"/>
                  </a:cubicBezTo>
                  <a:cubicBezTo>
                    <a:pt x="25571" y="8442"/>
                    <a:pt x="25417" y="8288"/>
                    <a:pt x="25232" y="8196"/>
                  </a:cubicBezTo>
                  <a:lnTo>
                    <a:pt x="25232" y="9582"/>
                  </a:lnTo>
                  <a:cubicBezTo>
                    <a:pt x="26064" y="10229"/>
                    <a:pt x="26895" y="10845"/>
                    <a:pt x="27758" y="11461"/>
                  </a:cubicBezTo>
                  <a:cubicBezTo>
                    <a:pt x="27974" y="11615"/>
                    <a:pt x="27974" y="11584"/>
                    <a:pt x="27850" y="11831"/>
                  </a:cubicBezTo>
                  <a:cubicBezTo>
                    <a:pt x="27789" y="11954"/>
                    <a:pt x="27758" y="12108"/>
                    <a:pt x="27727" y="12262"/>
                  </a:cubicBezTo>
                  <a:cubicBezTo>
                    <a:pt x="27727" y="12416"/>
                    <a:pt x="27666" y="12601"/>
                    <a:pt x="27604" y="12786"/>
                  </a:cubicBezTo>
                  <a:cubicBezTo>
                    <a:pt x="26803" y="12170"/>
                    <a:pt x="26002" y="11554"/>
                    <a:pt x="25232" y="10938"/>
                  </a:cubicBezTo>
                  <a:lnTo>
                    <a:pt x="25232" y="15189"/>
                  </a:lnTo>
                  <a:cubicBezTo>
                    <a:pt x="25417" y="15343"/>
                    <a:pt x="25632" y="15466"/>
                    <a:pt x="25879" y="15528"/>
                  </a:cubicBezTo>
                  <a:cubicBezTo>
                    <a:pt x="26033" y="15589"/>
                    <a:pt x="26187" y="15620"/>
                    <a:pt x="26310" y="15743"/>
                  </a:cubicBezTo>
                  <a:cubicBezTo>
                    <a:pt x="26279" y="15774"/>
                    <a:pt x="26248" y="15805"/>
                    <a:pt x="26218" y="15805"/>
                  </a:cubicBezTo>
                  <a:cubicBezTo>
                    <a:pt x="26187" y="15805"/>
                    <a:pt x="26187" y="15774"/>
                    <a:pt x="26156" y="15774"/>
                  </a:cubicBezTo>
                  <a:cubicBezTo>
                    <a:pt x="25879" y="15651"/>
                    <a:pt x="25602" y="15559"/>
                    <a:pt x="25324" y="15435"/>
                  </a:cubicBezTo>
                  <a:cubicBezTo>
                    <a:pt x="25293" y="15405"/>
                    <a:pt x="25263" y="15405"/>
                    <a:pt x="25232" y="15405"/>
                  </a:cubicBezTo>
                  <a:lnTo>
                    <a:pt x="25232" y="15774"/>
                  </a:lnTo>
                  <a:cubicBezTo>
                    <a:pt x="25263" y="15805"/>
                    <a:pt x="25293" y="15805"/>
                    <a:pt x="25355" y="15836"/>
                  </a:cubicBezTo>
                  <a:cubicBezTo>
                    <a:pt x="25571" y="15928"/>
                    <a:pt x="25786" y="16021"/>
                    <a:pt x="26064" y="16113"/>
                  </a:cubicBezTo>
                  <a:cubicBezTo>
                    <a:pt x="26002" y="16144"/>
                    <a:pt x="25971" y="16175"/>
                    <a:pt x="25971" y="16175"/>
                  </a:cubicBezTo>
                  <a:cubicBezTo>
                    <a:pt x="25725" y="16082"/>
                    <a:pt x="25478" y="15990"/>
                    <a:pt x="25232" y="15867"/>
                  </a:cubicBezTo>
                  <a:lnTo>
                    <a:pt x="25232" y="16236"/>
                  </a:lnTo>
                  <a:cubicBezTo>
                    <a:pt x="25232" y="16267"/>
                    <a:pt x="25232" y="16267"/>
                    <a:pt x="25232" y="16267"/>
                  </a:cubicBezTo>
                  <a:cubicBezTo>
                    <a:pt x="25355" y="16298"/>
                    <a:pt x="25447" y="16360"/>
                    <a:pt x="25571" y="16390"/>
                  </a:cubicBezTo>
                  <a:lnTo>
                    <a:pt x="25632" y="16483"/>
                  </a:lnTo>
                  <a:lnTo>
                    <a:pt x="25725" y="16483"/>
                  </a:lnTo>
                  <a:cubicBezTo>
                    <a:pt x="25786" y="16483"/>
                    <a:pt x="25879" y="16514"/>
                    <a:pt x="25940" y="16575"/>
                  </a:cubicBezTo>
                  <a:cubicBezTo>
                    <a:pt x="25910" y="16606"/>
                    <a:pt x="25879" y="16606"/>
                    <a:pt x="25879" y="16606"/>
                  </a:cubicBezTo>
                  <a:cubicBezTo>
                    <a:pt x="25817" y="16606"/>
                    <a:pt x="25786" y="16544"/>
                    <a:pt x="25756" y="16544"/>
                  </a:cubicBezTo>
                  <a:cubicBezTo>
                    <a:pt x="25694" y="16544"/>
                    <a:pt x="25663" y="16514"/>
                    <a:pt x="25632" y="16483"/>
                  </a:cubicBezTo>
                  <a:cubicBezTo>
                    <a:pt x="25478" y="16452"/>
                    <a:pt x="25355" y="16421"/>
                    <a:pt x="25232" y="16360"/>
                  </a:cubicBezTo>
                  <a:lnTo>
                    <a:pt x="25232" y="21966"/>
                  </a:lnTo>
                  <a:cubicBezTo>
                    <a:pt x="25293" y="21751"/>
                    <a:pt x="25355" y="21504"/>
                    <a:pt x="25417" y="21289"/>
                  </a:cubicBezTo>
                  <a:cubicBezTo>
                    <a:pt x="25447" y="21227"/>
                    <a:pt x="25478" y="21196"/>
                    <a:pt x="25509" y="21196"/>
                  </a:cubicBezTo>
                  <a:lnTo>
                    <a:pt x="25602" y="21196"/>
                  </a:lnTo>
                  <a:cubicBezTo>
                    <a:pt x="25756" y="21258"/>
                    <a:pt x="25910" y="21350"/>
                    <a:pt x="26094" y="21412"/>
                  </a:cubicBezTo>
                  <a:cubicBezTo>
                    <a:pt x="26187" y="21443"/>
                    <a:pt x="26218" y="21504"/>
                    <a:pt x="26156" y="21566"/>
                  </a:cubicBezTo>
                  <a:cubicBezTo>
                    <a:pt x="26125" y="21658"/>
                    <a:pt x="26094" y="21751"/>
                    <a:pt x="26064" y="21812"/>
                  </a:cubicBezTo>
                  <a:cubicBezTo>
                    <a:pt x="25786" y="22429"/>
                    <a:pt x="25509" y="23045"/>
                    <a:pt x="25232" y="23661"/>
                  </a:cubicBezTo>
                  <a:lnTo>
                    <a:pt x="25232" y="30562"/>
                  </a:lnTo>
                  <a:cubicBezTo>
                    <a:pt x="25632" y="29145"/>
                    <a:pt x="26064" y="27727"/>
                    <a:pt x="26526" y="26310"/>
                  </a:cubicBezTo>
                  <a:cubicBezTo>
                    <a:pt x="27234" y="24123"/>
                    <a:pt x="28035" y="21997"/>
                    <a:pt x="28775" y="19810"/>
                  </a:cubicBezTo>
                  <a:cubicBezTo>
                    <a:pt x="29052" y="18978"/>
                    <a:pt x="29360" y="18116"/>
                    <a:pt x="29606" y="17253"/>
                  </a:cubicBezTo>
                  <a:cubicBezTo>
                    <a:pt x="29668" y="17037"/>
                    <a:pt x="29730" y="16791"/>
                    <a:pt x="29822" y="16575"/>
                  </a:cubicBezTo>
                  <a:cubicBezTo>
                    <a:pt x="29822" y="16452"/>
                    <a:pt x="29853" y="16329"/>
                    <a:pt x="30038" y="16267"/>
                  </a:cubicBezTo>
                  <a:lnTo>
                    <a:pt x="30038" y="16267"/>
                  </a:lnTo>
                  <a:cubicBezTo>
                    <a:pt x="30007" y="16421"/>
                    <a:pt x="29976" y="16544"/>
                    <a:pt x="29914" y="16637"/>
                  </a:cubicBezTo>
                  <a:cubicBezTo>
                    <a:pt x="29884" y="16822"/>
                    <a:pt x="29853" y="17007"/>
                    <a:pt x="29822" y="17161"/>
                  </a:cubicBezTo>
                  <a:cubicBezTo>
                    <a:pt x="29699" y="17808"/>
                    <a:pt x="29514" y="18393"/>
                    <a:pt x="29298" y="18978"/>
                  </a:cubicBezTo>
                  <a:cubicBezTo>
                    <a:pt x="28713" y="20673"/>
                    <a:pt x="28097" y="22367"/>
                    <a:pt x="27512" y="24061"/>
                  </a:cubicBezTo>
                  <a:cubicBezTo>
                    <a:pt x="26680" y="26464"/>
                    <a:pt x="25910" y="28898"/>
                    <a:pt x="25232" y="31332"/>
                  </a:cubicBezTo>
                  <a:lnTo>
                    <a:pt x="25232" y="33827"/>
                  </a:lnTo>
                  <a:cubicBezTo>
                    <a:pt x="25324" y="33550"/>
                    <a:pt x="25417" y="33273"/>
                    <a:pt x="25478" y="32995"/>
                  </a:cubicBezTo>
                  <a:cubicBezTo>
                    <a:pt x="25756" y="32010"/>
                    <a:pt x="26002" y="31024"/>
                    <a:pt x="26248" y="30038"/>
                  </a:cubicBezTo>
                  <a:cubicBezTo>
                    <a:pt x="26711" y="28220"/>
                    <a:pt x="27203" y="26372"/>
                    <a:pt x="27789" y="24554"/>
                  </a:cubicBezTo>
                  <a:cubicBezTo>
                    <a:pt x="28374" y="22706"/>
                    <a:pt x="28990" y="20888"/>
                    <a:pt x="29606" y="19040"/>
                  </a:cubicBezTo>
                  <a:cubicBezTo>
                    <a:pt x="29822" y="18362"/>
                    <a:pt x="30038" y="17653"/>
                    <a:pt x="30192" y="16945"/>
                  </a:cubicBezTo>
                  <a:cubicBezTo>
                    <a:pt x="30192" y="16698"/>
                    <a:pt x="30223" y="16452"/>
                    <a:pt x="30407" y="16267"/>
                  </a:cubicBezTo>
                  <a:lnTo>
                    <a:pt x="30407" y="16267"/>
                  </a:lnTo>
                  <a:cubicBezTo>
                    <a:pt x="30377" y="16483"/>
                    <a:pt x="30407" y="16729"/>
                    <a:pt x="30315" y="16945"/>
                  </a:cubicBezTo>
                  <a:cubicBezTo>
                    <a:pt x="30346" y="17068"/>
                    <a:pt x="30315" y="17191"/>
                    <a:pt x="30284" y="17284"/>
                  </a:cubicBezTo>
                  <a:cubicBezTo>
                    <a:pt x="30223" y="17592"/>
                    <a:pt x="30161" y="17900"/>
                    <a:pt x="30069" y="18208"/>
                  </a:cubicBezTo>
                  <a:cubicBezTo>
                    <a:pt x="29668" y="19594"/>
                    <a:pt x="29206" y="20919"/>
                    <a:pt x="28744" y="22275"/>
                  </a:cubicBezTo>
                  <a:cubicBezTo>
                    <a:pt x="27850" y="24955"/>
                    <a:pt x="26988" y="27666"/>
                    <a:pt x="26372" y="30408"/>
                  </a:cubicBezTo>
                  <a:cubicBezTo>
                    <a:pt x="26218" y="31147"/>
                    <a:pt x="26064" y="31856"/>
                    <a:pt x="25940" y="32595"/>
                  </a:cubicBezTo>
                  <a:cubicBezTo>
                    <a:pt x="25817" y="33612"/>
                    <a:pt x="25725" y="34628"/>
                    <a:pt x="25694" y="35676"/>
                  </a:cubicBezTo>
                  <a:cubicBezTo>
                    <a:pt x="25694" y="35706"/>
                    <a:pt x="25694" y="35706"/>
                    <a:pt x="25694" y="35737"/>
                  </a:cubicBezTo>
                  <a:lnTo>
                    <a:pt x="31116" y="35737"/>
                  </a:lnTo>
                  <a:cubicBezTo>
                    <a:pt x="31239" y="35059"/>
                    <a:pt x="31362" y="34382"/>
                    <a:pt x="31486" y="33735"/>
                  </a:cubicBezTo>
                  <a:cubicBezTo>
                    <a:pt x="31670" y="32749"/>
                    <a:pt x="31825" y="31763"/>
                    <a:pt x="31979" y="30777"/>
                  </a:cubicBezTo>
                  <a:cubicBezTo>
                    <a:pt x="32133" y="29884"/>
                    <a:pt x="32287" y="29021"/>
                    <a:pt x="32410" y="28159"/>
                  </a:cubicBezTo>
                  <a:cubicBezTo>
                    <a:pt x="32533" y="27389"/>
                    <a:pt x="32656" y="26618"/>
                    <a:pt x="32749" y="25879"/>
                  </a:cubicBezTo>
                  <a:cubicBezTo>
                    <a:pt x="32872" y="25078"/>
                    <a:pt x="32995" y="24308"/>
                    <a:pt x="33088" y="23507"/>
                  </a:cubicBezTo>
                  <a:cubicBezTo>
                    <a:pt x="33211" y="22675"/>
                    <a:pt x="33303" y="21843"/>
                    <a:pt x="33365" y="20981"/>
                  </a:cubicBezTo>
                  <a:cubicBezTo>
                    <a:pt x="33426" y="20241"/>
                    <a:pt x="33488" y="19502"/>
                    <a:pt x="33488" y="18763"/>
                  </a:cubicBezTo>
                  <a:cubicBezTo>
                    <a:pt x="33519" y="18239"/>
                    <a:pt x="33457" y="17746"/>
                    <a:pt x="33272" y="17253"/>
                  </a:cubicBezTo>
                  <a:cubicBezTo>
                    <a:pt x="33211" y="17099"/>
                    <a:pt x="33149" y="16914"/>
                    <a:pt x="33118" y="16729"/>
                  </a:cubicBezTo>
                  <a:cubicBezTo>
                    <a:pt x="33088" y="16452"/>
                    <a:pt x="32934" y="16267"/>
                    <a:pt x="32718" y="16113"/>
                  </a:cubicBezTo>
                  <a:cubicBezTo>
                    <a:pt x="32687" y="16082"/>
                    <a:pt x="32595" y="16113"/>
                    <a:pt x="32595" y="16021"/>
                  </a:cubicBezTo>
                  <a:cubicBezTo>
                    <a:pt x="32687" y="15897"/>
                    <a:pt x="32718" y="15867"/>
                    <a:pt x="32780" y="15867"/>
                  </a:cubicBezTo>
                  <a:cubicBezTo>
                    <a:pt x="32810" y="15867"/>
                    <a:pt x="32841" y="15867"/>
                    <a:pt x="32872" y="15897"/>
                  </a:cubicBezTo>
                  <a:cubicBezTo>
                    <a:pt x="33334" y="16082"/>
                    <a:pt x="33611" y="16452"/>
                    <a:pt x="33765" y="16883"/>
                  </a:cubicBezTo>
                  <a:cubicBezTo>
                    <a:pt x="33796" y="16945"/>
                    <a:pt x="33765" y="17007"/>
                    <a:pt x="33704" y="17007"/>
                  </a:cubicBezTo>
                  <a:cubicBezTo>
                    <a:pt x="33581" y="17037"/>
                    <a:pt x="33550" y="17099"/>
                    <a:pt x="33581" y="17222"/>
                  </a:cubicBezTo>
                  <a:cubicBezTo>
                    <a:pt x="33765" y="17746"/>
                    <a:pt x="33796" y="18239"/>
                    <a:pt x="33796" y="18793"/>
                  </a:cubicBezTo>
                  <a:cubicBezTo>
                    <a:pt x="33827" y="19933"/>
                    <a:pt x="33673" y="21073"/>
                    <a:pt x="33550" y="22244"/>
                  </a:cubicBezTo>
                  <a:cubicBezTo>
                    <a:pt x="33426" y="23230"/>
                    <a:pt x="33272" y="24246"/>
                    <a:pt x="33118" y="25232"/>
                  </a:cubicBezTo>
                  <a:cubicBezTo>
                    <a:pt x="32964" y="26310"/>
                    <a:pt x="32810" y="27358"/>
                    <a:pt x="32626" y="28436"/>
                  </a:cubicBezTo>
                  <a:cubicBezTo>
                    <a:pt x="32348" y="30007"/>
                    <a:pt x="32071" y="31578"/>
                    <a:pt x="31794" y="33149"/>
                  </a:cubicBezTo>
                  <a:cubicBezTo>
                    <a:pt x="31670" y="34012"/>
                    <a:pt x="31516" y="34875"/>
                    <a:pt x="31332" y="35737"/>
                  </a:cubicBezTo>
                  <a:lnTo>
                    <a:pt x="38540" y="35737"/>
                  </a:lnTo>
                  <a:cubicBezTo>
                    <a:pt x="38571" y="34597"/>
                    <a:pt x="38633" y="33427"/>
                    <a:pt x="38756" y="32256"/>
                  </a:cubicBezTo>
                  <a:cubicBezTo>
                    <a:pt x="38787" y="31979"/>
                    <a:pt x="38818" y="31671"/>
                    <a:pt x="38849" y="31393"/>
                  </a:cubicBezTo>
                  <a:cubicBezTo>
                    <a:pt x="38910" y="31024"/>
                    <a:pt x="38972" y="30623"/>
                    <a:pt x="39033" y="30254"/>
                  </a:cubicBezTo>
                  <a:cubicBezTo>
                    <a:pt x="39095" y="29668"/>
                    <a:pt x="39249" y="29083"/>
                    <a:pt x="39372" y="28528"/>
                  </a:cubicBezTo>
                  <a:cubicBezTo>
                    <a:pt x="39372" y="28467"/>
                    <a:pt x="39403" y="28436"/>
                    <a:pt x="39434" y="28374"/>
                  </a:cubicBezTo>
                  <a:cubicBezTo>
                    <a:pt x="39588" y="28467"/>
                    <a:pt x="39711" y="28559"/>
                    <a:pt x="39865" y="28652"/>
                  </a:cubicBezTo>
                  <a:cubicBezTo>
                    <a:pt x="40296" y="28898"/>
                    <a:pt x="40759" y="29145"/>
                    <a:pt x="41190" y="29391"/>
                  </a:cubicBezTo>
                  <a:cubicBezTo>
                    <a:pt x="41282" y="29422"/>
                    <a:pt x="41406" y="29453"/>
                    <a:pt x="41467" y="29545"/>
                  </a:cubicBezTo>
                  <a:cubicBezTo>
                    <a:pt x="41282" y="30500"/>
                    <a:pt x="41097" y="31455"/>
                    <a:pt x="41005" y="32441"/>
                  </a:cubicBezTo>
                  <a:cubicBezTo>
                    <a:pt x="40913" y="33273"/>
                    <a:pt x="40851" y="34104"/>
                    <a:pt x="40820" y="34936"/>
                  </a:cubicBezTo>
                  <a:cubicBezTo>
                    <a:pt x="40820" y="35183"/>
                    <a:pt x="40789" y="35460"/>
                    <a:pt x="40789" y="35737"/>
                  </a:cubicBezTo>
                  <a:lnTo>
                    <a:pt x="40974" y="35737"/>
                  </a:lnTo>
                  <a:cubicBezTo>
                    <a:pt x="40974" y="35583"/>
                    <a:pt x="40974" y="35429"/>
                    <a:pt x="40974" y="35244"/>
                  </a:cubicBezTo>
                  <a:cubicBezTo>
                    <a:pt x="41005" y="34351"/>
                    <a:pt x="41067" y="33427"/>
                    <a:pt x="41159" y="32533"/>
                  </a:cubicBezTo>
                  <a:cubicBezTo>
                    <a:pt x="41282" y="31609"/>
                    <a:pt x="41436" y="30716"/>
                    <a:pt x="41590" y="29822"/>
                  </a:cubicBezTo>
                  <a:cubicBezTo>
                    <a:pt x="41590" y="29761"/>
                    <a:pt x="41590" y="29668"/>
                    <a:pt x="41683" y="29637"/>
                  </a:cubicBezTo>
                  <a:cubicBezTo>
                    <a:pt x="41806" y="29668"/>
                    <a:pt x="41929" y="29730"/>
                    <a:pt x="42022" y="29791"/>
                  </a:cubicBezTo>
                  <a:cubicBezTo>
                    <a:pt x="42114" y="29822"/>
                    <a:pt x="42145" y="29884"/>
                    <a:pt x="42114" y="29976"/>
                  </a:cubicBezTo>
                  <a:cubicBezTo>
                    <a:pt x="42114" y="30069"/>
                    <a:pt x="42083" y="30161"/>
                    <a:pt x="42083" y="30223"/>
                  </a:cubicBezTo>
                  <a:cubicBezTo>
                    <a:pt x="41991" y="30777"/>
                    <a:pt x="41868" y="31332"/>
                    <a:pt x="41806" y="31856"/>
                  </a:cubicBezTo>
                  <a:cubicBezTo>
                    <a:pt x="41714" y="32657"/>
                    <a:pt x="41652" y="33458"/>
                    <a:pt x="41590" y="34289"/>
                  </a:cubicBezTo>
                  <a:cubicBezTo>
                    <a:pt x="41590" y="34782"/>
                    <a:pt x="41560" y="35244"/>
                    <a:pt x="41560" y="35737"/>
                  </a:cubicBezTo>
                  <a:lnTo>
                    <a:pt x="44394" y="35737"/>
                  </a:lnTo>
                  <a:cubicBezTo>
                    <a:pt x="44394" y="35275"/>
                    <a:pt x="44394" y="34813"/>
                    <a:pt x="44425" y="34351"/>
                  </a:cubicBezTo>
                  <a:cubicBezTo>
                    <a:pt x="44425" y="34289"/>
                    <a:pt x="44455" y="34228"/>
                    <a:pt x="44517" y="34197"/>
                  </a:cubicBezTo>
                  <a:cubicBezTo>
                    <a:pt x="44394" y="33920"/>
                    <a:pt x="44240" y="33673"/>
                    <a:pt x="44117" y="33396"/>
                  </a:cubicBezTo>
                  <a:cubicBezTo>
                    <a:pt x="44086" y="33334"/>
                    <a:pt x="44024" y="33273"/>
                    <a:pt x="44024" y="33180"/>
                  </a:cubicBezTo>
                  <a:cubicBezTo>
                    <a:pt x="43962" y="33149"/>
                    <a:pt x="43962" y="33088"/>
                    <a:pt x="43962" y="33026"/>
                  </a:cubicBezTo>
                  <a:lnTo>
                    <a:pt x="43962" y="33026"/>
                  </a:lnTo>
                  <a:cubicBezTo>
                    <a:pt x="44024" y="33057"/>
                    <a:pt x="44024" y="33119"/>
                    <a:pt x="44024" y="33180"/>
                  </a:cubicBezTo>
                  <a:lnTo>
                    <a:pt x="44055" y="33180"/>
                  </a:lnTo>
                  <a:cubicBezTo>
                    <a:pt x="44117" y="33180"/>
                    <a:pt x="44147" y="33242"/>
                    <a:pt x="44178" y="33273"/>
                  </a:cubicBezTo>
                  <a:lnTo>
                    <a:pt x="44240" y="33273"/>
                  </a:lnTo>
                  <a:cubicBezTo>
                    <a:pt x="44240" y="33273"/>
                    <a:pt x="44240" y="33242"/>
                    <a:pt x="44271" y="33242"/>
                  </a:cubicBezTo>
                  <a:cubicBezTo>
                    <a:pt x="44271" y="33273"/>
                    <a:pt x="44240" y="33273"/>
                    <a:pt x="44240" y="33273"/>
                  </a:cubicBezTo>
                  <a:cubicBezTo>
                    <a:pt x="44209" y="33334"/>
                    <a:pt x="44271" y="33365"/>
                    <a:pt x="44271" y="33427"/>
                  </a:cubicBezTo>
                  <a:cubicBezTo>
                    <a:pt x="44394" y="33488"/>
                    <a:pt x="44517" y="33550"/>
                    <a:pt x="44640" y="33612"/>
                  </a:cubicBezTo>
                  <a:cubicBezTo>
                    <a:pt x="44609" y="33796"/>
                    <a:pt x="44579" y="33981"/>
                    <a:pt x="44548" y="34166"/>
                  </a:cubicBezTo>
                  <a:cubicBezTo>
                    <a:pt x="44609" y="34320"/>
                    <a:pt x="44579" y="34474"/>
                    <a:pt x="44548" y="34628"/>
                  </a:cubicBezTo>
                  <a:cubicBezTo>
                    <a:pt x="44548" y="34751"/>
                    <a:pt x="44517" y="34875"/>
                    <a:pt x="44517" y="35029"/>
                  </a:cubicBezTo>
                  <a:cubicBezTo>
                    <a:pt x="44517" y="35244"/>
                    <a:pt x="44517" y="35491"/>
                    <a:pt x="44517" y="35737"/>
                  </a:cubicBezTo>
                  <a:lnTo>
                    <a:pt x="45349" y="35737"/>
                  </a:lnTo>
                  <a:cubicBezTo>
                    <a:pt x="45195" y="35460"/>
                    <a:pt x="45041" y="35183"/>
                    <a:pt x="44918" y="34905"/>
                  </a:cubicBezTo>
                  <a:cubicBezTo>
                    <a:pt x="44856" y="34844"/>
                    <a:pt x="44825" y="34751"/>
                    <a:pt x="44825" y="34659"/>
                  </a:cubicBezTo>
                  <a:cubicBezTo>
                    <a:pt x="44856" y="34320"/>
                    <a:pt x="44856" y="34012"/>
                    <a:pt x="44948" y="33673"/>
                  </a:cubicBezTo>
                  <a:cubicBezTo>
                    <a:pt x="44948" y="33612"/>
                    <a:pt x="44979" y="33550"/>
                    <a:pt x="45072" y="33550"/>
                  </a:cubicBezTo>
                  <a:lnTo>
                    <a:pt x="45318" y="33550"/>
                  </a:lnTo>
                  <a:cubicBezTo>
                    <a:pt x="45441" y="33550"/>
                    <a:pt x="45472" y="33612"/>
                    <a:pt x="45534" y="33704"/>
                  </a:cubicBezTo>
                  <a:cubicBezTo>
                    <a:pt x="45595" y="33858"/>
                    <a:pt x="45595" y="33981"/>
                    <a:pt x="45564" y="34135"/>
                  </a:cubicBezTo>
                  <a:cubicBezTo>
                    <a:pt x="45503" y="34628"/>
                    <a:pt x="45441" y="35152"/>
                    <a:pt x="45441" y="35645"/>
                  </a:cubicBezTo>
                  <a:cubicBezTo>
                    <a:pt x="45410" y="35676"/>
                    <a:pt x="45410" y="35706"/>
                    <a:pt x="45410" y="35737"/>
                  </a:cubicBezTo>
                  <a:lnTo>
                    <a:pt x="46273" y="35737"/>
                  </a:lnTo>
                  <a:cubicBezTo>
                    <a:pt x="46304" y="35676"/>
                    <a:pt x="46304" y="35645"/>
                    <a:pt x="46304" y="35583"/>
                  </a:cubicBezTo>
                  <a:cubicBezTo>
                    <a:pt x="46273" y="35491"/>
                    <a:pt x="46273" y="35398"/>
                    <a:pt x="46365" y="35337"/>
                  </a:cubicBezTo>
                  <a:cubicBezTo>
                    <a:pt x="46489" y="35460"/>
                    <a:pt x="46581" y="35583"/>
                    <a:pt x="46612" y="35737"/>
                  </a:cubicBezTo>
                  <a:lnTo>
                    <a:pt x="47444" y="35737"/>
                  </a:lnTo>
                  <a:cubicBezTo>
                    <a:pt x="47998" y="35152"/>
                    <a:pt x="48553" y="34567"/>
                    <a:pt x="49107" y="33981"/>
                  </a:cubicBezTo>
                  <a:cubicBezTo>
                    <a:pt x="49169" y="33920"/>
                    <a:pt x="49261" y="33858"/>
                    <a:pt x="49261" y="33766"/>
                  </a:cubicBezTo>
                  <a:cubicBezTo>
                    <a:pt x="49261" y="33704"/>
                    <a:pt x="49292" y="33642"/>
                    <a:pt x="49230" y="33581"/>
                  </a:cubicBezTo>
                  <a:lnTo>
                    <a:pt x="49076" y="33612"/>
                  </a:lnTo>
                  <a:cubicBezTo>
                    <a:pt x="48953" y="33642"/>
                    <a:pt x="48861" y="33673"/>
                    <a:pt x="48738" y="33735"/>
                  </a:cubicBezTo>
                  <a:cubicBezTo>
                    <a:pt x="48275" y="33950"/>
                    <a:pt x="47844" y="34197"/>
                    <a:pt x="47444" y="34474"/>
                  </a:cubicBezTo>
                  <a:cubicBezTo>
                    <a:pt x="47320" y="34567"/>
                    <a:pt x="47228" y="34659"/>
                    <a:pt x="47074" y="34690"/>
                  </a:cubicBezTo>
                  <a:cubicBezTo>
                    <a:pt x="46797" y="34320"/>
                    <a:pt x="46427" y="33735"/>
                    <a:pt x="46273" y="33334"/>
                  </a:cubicBezTo>
                  <a:cubicBezTo>
                    <a:pt x="46181" y="33149"/>
                    <a:pt x="46088" y="32934"/>
                    <a:pt x="45996" y="32749"/>
                  </a:cubicBezTo>
                  <a:cubicBezTo>
                    <a:pt x="45503" y="31640"/>
                    <a:pt x="44979" y="30500"/>
                    <a:pt x="44486" y="29391"/>
                  </a:cubicBezTo>
                  <a:cubicBezTo>
                    <a:pt x="44363" y="29175"/>
                    <a:pt x="44301" y="28929"/>
                    <a:pt x="44240" y="28713"/>
                  </a:cubicBezTo>
                  <a:cubicBezTo>
                    <a:pt x="44209" y="28528"/>
                    <a:pt x="44209" y="28374"/>
                    <a:pt x="44332" y="28251"/>
                  </a:cubicBezTo>
                  <a:cubicBezTo>
                    <a:pt x="44455" y="28159"/>
                    <a:pt x="44455" y="28035"/>
                    <a:pt x="44425" y="27881"/>
                  </a:cubicBezTo>
                  <a:cubicBezTo>
                    <a:pt x="44425" y="27820"/>
                    <a:pt x="44425" y="27727"/>
                    <a:pt x="44394" y="27666"/>
                  </a:cubicBezTo>
                  <a:lnTo>
                    <a:pt x="44332" y="27666"/>
                  </a:lnTo>
                  <a:cubicBezTo>
                    <a:pt x="44240" y="27666"/>
                    <a:pt x="44209" y="27697"/>
                    <a:pt x="44147" y="27697"/>
                  </a:cubicBezTo>
                  <a:cubicBezTo>
                    <a:pt x="44117" y="27697"/>
                    <a:pt x="44086" y="27666"/>
                    <a:pt x="44055" y="27573"/>
                  </a:cubicBezTo>
                  <a:cubicBezTo>
                    <a:pt x="43870" y="27265"/>
                    <a:pt x="43685" y="26926"/>
                    <a:pt x="43470" y="26588"/>
                  </a:cubicBezTo>
                  <a:cubicBezTo>
                    <a:pt x="43377" y="26433"/>
                    <a:pt x="43377" y="26279"/>
                    <a:pt x="43408" y="26095"/>
                  </a:cubicBezTo>
                  <a:cubicBezTo>
                    <a:pt x="43470" y="25848"/>
                    <a:pt x="43531" y="25602"/>
                    <a:pt x="43624" y="25355"/>
                  </a:cubicBezTo>
                  <a:cubicBezTo>
                    <a:pt x="43654" y="25232"/>
                    <a:pt x="43654" y="25109"/>
                    <a:pt x="43593" y="24986"/>
                  </a:cubicBezTo>
                  <a:cubicBezTo>
                    <a:pt x="43562" y="24924"/>
                    <a:pt x="43531" y="24862"/>
                    <a:pt x="43531" y="24832"/>
                  </a:cubicBezTo>
                  <a:cubicBezTo>
                    <a:pt x="42361" y="22305"/>
                    <a:pt x="41221" y="19779"/>
                    <a:pt x="40081" y="17284"/>
                  </a:cubicBezTo>
                  <a:cubicBezTo>
                    <a:pt x="40050" y="17191"/>
                    <a:pt x="40019" y="17130"/>
                    <a:pt x="39988" y="17068"/>
                  </a:cubicBezTo>
                  <a:cubicBezTo>
                    <a:pt x="39927" y="16945"/>
                    <a:pt x="39742" y="16852"/>
                    <a:pt x="39557" y="16852"/>
                  </a:cubicBezTo>
                  <a:cubicBezTo>
                    <a:pt x="39526" y="16852"/>
                    <a:pt x="39465" y="16852"/>
                    <a:pt x="39434" y="16883"/>
                  </a:cubicBezTo>
                  <a:cubicBezTo>
                    <a:pt x="39372" y="16914"/>
                    <a:pt x="39341" y="16976"/>
                    <a:pt x="39311" y="17037"/>
                  </a:cubicBezTo>
                  <a:cubicBezTo>
                    <a:pt x="39311" y="17099"/>
                    <a:pt x="39280" y="17161"/>
                    <a:pt x="39280" y="17222"/>
                  </a:cubicBezTo>
                  <a:cubicBezTo>
                    <a:pt x="39249" y="17253"/>
                    <a:pt x="39280" y="17345"/>
                    <a:pt x="39187" y="17376"/>
                  </a:cubicBezTo>
                  <a:cubicBezTo>
                    <a:pt x="39095" y="17191"/>
                    <a:pt x="39033" y="17037"/>
                    <a:pt x="38941" y="16852"/>
                  </a:cubicBezTo>
                  <a:cubicBezTo>
                    <a:pt x="38818" y="16668"/>
                    <a:pt x="38787" y="16483"/>
                    <a:pt x="38941" y="16298"/>
                  </a:cubicBezTo>
                  <a:cubicBezTo>
                    <a:pt x="38849" y="16236"/>
                    <a:pt x="38818" y="16175"/>
                    <a:pt x="38756" y="16113"/>
                  </a:cubicBezTo>
                  <a:cubicBezTo>
                    <a:pt x="38694" y="16051"/>
                    <a:pt x="38633" y="15959"/>
                    <a:pt x="38540" y="15959"/>
                  </a:cubicBezTo>
                  <a:lnTo>
                    <a:pt x="38510" y="15959"/>
                  </a:lnTo>
                  <a:cubicBezTo>
                    <a:pt x="38417" y="15959"/>
                    <a:pt x="38356" y="16051"/>
                    <a:pt x="38294" y="16082"/>
                  </a:cubicBezTo>
                  <a:lnTo>
                    <a:pt x="38171" y="16082"/>
                  </a:lnTo>
                  <a:cubicBezTo>
                    <a:pt x="38232" y="15867"/>
                    <a:pt x="38109" y="15651"/>
                    <a:pt x="38017" y="15466"/>
                  </a:cubicBezTo>
                  <a:cubicBezTo>
                    <a:pt x="37894" y="15189"/>
                    <a:pt x="37770" y="14881"/>
                    <a:pt x="37616" y="14604"/>
                  </a:cubicBezTo>
                  <a:cubicBezTo>
                    <a:pt x="37555" y="14450"/>
                    <a:pt x="37555" y="14326"/>
                    <a:pt x="37647" y="14203"/>
                  </a:cubicBezTo>
                  <a:cubicBezTo>
                    <a:pt x="37986" y="13649"/>
                    <a:pt x="38479" y="13310"/>
                    <a:pt x="39064" y="13094"/>
                  </a:cubicBezTo>
                  <a:cubicBezTo>
                    <a:pt x="39249" y="13002"/>
                    <a:pt x="39465" y="12940"/>
                    <a:pt x="39680" y="12940"/>
                  </a:cubicBezTo>
                  <a:lnTo>
                    <a:pt x="39711" y="12940"/>
                  </a:lnTo>
                  <a:cubicBezTo>
                    <a:pt x="39742" y="12940"/>
                    <a:pt x="39804" y="12940"/>
                    <a:pt x="39865" y="12909"/>
                  </a:cubicBezTo>
                  <a:lnTo>
                    <a:pt x="40019" y="12909"/>
                  </a:lnTo>
                  <a:cubicBezTo>
                    <a:pt x="40081" y="12909"/>
                    <a:pt x="40173" y="12909"/>
                    <a:pt x="40204" y="12971"/>
                  </a:cubicBezTo>
                  <a:cubicBezTo>
                    <a:pt x="40327" y="13063"/>
                    <a:pt x="40389" y="13248"/>
                    <a:pt x="40450" y="13371"/>
                  </a:cubicBezTo>
                  <a:cubicBezTo>
                    <a:pt x="40666" y="13741"/>
                    <a:pt x="40759" y="14141"/>
                    <a:pt x="41036" y="14450"/>
                  </a:cubicBezTo>
                  <a:cubicBezTo>
                    <a:pt x="41097" y="14511"/>
                    <a:pt x="41067" y="14573"/>
                    <a:pt x="41005" y="14604"/>
                  </a:cubicBezTo>
                  <a:cubicBezTo>
                    <a:pt x="40882" y="14665"/>
                    <a:pt x="40728" y="14665"/>
                    <a:pt x="40666" y="14758"/>
                  </a:cubicBezTo>
                  <a:cubicBezTo>
                    <a:pt x="40605" y="14881"/>
                    <a:pt x="40697" y="15004"/>
                    <a:pt x="40728" y="15127"/>
                  </a:cubicBezTo>
                  <a:cubicBezTo>
                    <a:pt x="40728" y="15251"/>
                    <a:pt x="40759" y="15312"/>
                    <a:pt x="40851" y="15312"/>
                  </a:cubicBezTo>
                  <a:cubicBezTo>
                    <a:pt x="40882" y="15312"/>
                    <a:pt x="40882" y="15312"/>
                    <a:pt x="40882" y="15281"/>
                  </a:cubicBezTo>
                  <a:lnTo>
                    <a:pt x="40943" y="15281"/>
                  </a:lnTo>
                  <a:cubicBezTo>
                    <a:pt x="41097" y="15281"/>
                    <a:pt x="41190" y="15374"/>
                    <a:pt x="41251" y="15528"/>
                  </a:cubicBezTo>
                  <a:cubicBezTo>
                    <a:pt x="41282" y="15620"/>
                    <a:pt x="41375" y="15743"/>
                    <a:pt x="41375" y="15836"/>
                  </a:cubicBezTo>
                  <a:cubicBezTo>
                    <a:pt x="41467" y="16267"/>
                    <a:pt x="41683" y="16637"/>
                    <a:pt x="41868" y="17007"/>
                  </a:cubicBezTo>
                  <a:cubicBezTo>
                    <a:pt x="42669" y="18701"/>
                    <a:pt x="43470" y="20395"/>
                    <a:pt x="44332" y="22028"/>
                  </a:cubicBezTo>
                  <a:cubicBezTo>
                    <a:pt x="44856" y="23045"/>
                    <a:pt x="45318" y="24061"/>
                    <a:pt x="45811" y="25078"/>
                  </a:cubicBezTo>
                  <a:cubicBezTo>
                    <a:pt x="45996" y="25509"/>
                    <a:pt x="46150" y="25971"/>
                    <a:pt x="46335" y="26403"/>
                  </a:cubicBezTo>
                  <a:cubicBezTo>
                    <a:pt x="46396" y="26526"/>
                    <a:pt x="46365" y="26618"/>
                    <a:pt x="46242" y="26680"/>
                  </a:cubicBezTo>
                  <a:cubicBezTo>
                    <a:pt x="46181" y="26711"/>
                    <a:pt x="46150" y="26742"/>
                    <a:pt x="46181" y="26803"/>
                  </a:cubicBezTo>
                  <a:cubicBezTo>
                    <a:pt x="46304" y="26957"/>
                    <a:pt x="46396" y="27111"/>
                    <a:pt x="46581" y="27111"/>
                  </a:cubicBezTo>
                  <a:cubicBezTo>
                    <a:pt x="46612" y="27111"/>
                    <a:pt x="46643" y="27111"/>
                    <a:pt x="46674" y="27080"/>
                  </a:cubicBezTo>
                  <a:lnTo>
                    <a:pt x="46735" y="27080"/>
                  </a:lnTo>
                  <a:cubicBezTo>
                    <a:pt x="46858" y="27080"/>
                    <a:pt x="46920" y="27142"/>
                    <a:pt x="47012" y="27234"/>
                  </a:cubicBezTo>
                  <a:cubicBezTo>
                    <a:pt x="47136" y="27450"/>
                    <a:pt x="47259" y="27635"/>
                    <a:pt x="47351" y="27851"/>
                  </a:cubicBezTo>
                  <a:cubicBezTo>
                    <a:pt x="47937" y="29052"/>
                    <a:pt x="48522" y="30254"/>
                    <a:pt x="49107" y="31455"/>
                  </a:cubicBezTo>
                  <a:cubicBezTo>
                    <a:pt x="49385" y="32040"/>
                    <a:pt x="49600" y="32626"/>
                    <a:pt x="49754" y="33242"/>
                  </a:cubicBezTo>
                  <a:cubicBezTo>
                    <a:pt x="49785" y="33334"/>
                    <a:pt x="49847" y="33427"/>
                    <a:pt x="49816" y="33519"/>
                  </a:cubicBezTo>
                  <a:cubicBezTo>
                    <a:pt x="49754" y="33673"/>
                    <a:pt x="49816" y="33735"/>
                    <a:pt x="49877" y="33858"/>
                  </a:cubicBezTo>
                  <a:cubicBezTo>
                    <a:pt x="50124" y="34351"/>
                    <a:pt x="50401" y="34875"/>
                    <a:pt x="50648" y="35398"/>
                  </a:cubicBezTo>
                  <a:cubicBezTo>
                    <a:pt x="50709" y="35522"/>
                    <a:pt x="50740" y="35614"/>
                    <a:pt x="50771" y="35737"/>
                  </a:cubicBezTo>
                  <a:lnTo>
                    <a:pt x="52496" y="35737"/>
                  </a:lnTo>
                  <a:cubicBezTo>
                    <a:pt x="52404" y="35614"/>
                    <a:pt x="52311" y="35460"/>
                    <a:pt x="52188" y="35337"/>
                  </a:cubicBezTo>
                  <a:cubicBezTo>
                    <a:pt x="52003" y="35183"/>
                    <a:pt x="51880" y="34998"/>
                    <a:pt x="51787" y="34782"/>
                  </a:cubicBezTo>
                  <a:cubicBezTo>
                    <a:pt x="51695" y="34567"/>
                    <a:pt x="51603" y="34382"/>
                    <a:pt x="51479" y="34104"/>
                  </a:cubicBezTo>
                  <a:lnTo>
                    <a:pt x="51479" y="34104"/>
                  </a:lnTo>
                  <a:cubicBezTo>
                    <a:pt x="51787" y="34166"/>
                    <a:pt x="52034" y="34166"/>
                    <a:pt x="52280" y="34289"/>
                  </a:cubicBezTo>
                  <a:cubicBezTo>
                    <a:pt x="52650" y="34505"/>
                    <a:pt x="52958" y="34813"/>
                    <a:pt x="53174" y="35183"/>
                  </a:cubicBezTo>
                  <a:cubicBezTo>
                    <a:pt x="53266" y="35368"/>
                    <a:pt x="53359" y="35552"/>
                    <a:pt x="53420" y="35737"/>
                  </a:cubicBezTo>
                  <a:lnTo>
                    <a:pt x="54129" y="35737"/>
                  </a:lnTo>
                  <a:cubicBezTo>
                    <a:pt x="54098" y="35645"/>
                    <a:pt x="54129" y="35522"/>
                    <a:pt x="54129" y="35429"/>
                  </a:cubicBezTo>
                  <a:cubicBezTo>
                    <a:pt x="54129" y="35337"/>
                    <a:pt x="54190" y="35275"/>
                    <a:pt x="54283" y="35275"/>
                  </a:cubicBezTo>
                  <a:lnTo>
                    <a:pt x="54344" y="35275"/>
                  </a:lnTo>
                  <a:cubicBezTo>
                    <a:pt x="54437" y="35337"/>
                    <a:pt x="54529" y="35337"/>
                    <a:pt x="54622" y="35337"/>
                  </a:cubicBezTo>
                  <a:cubicBezTo>
                    <a:pt x="54745" y="35337"/>
                    <a:pt x="54868" y="35306"/>
                    <a:pt x="54991" y="35306"/>
                  </a:cubicBezTo>
                  <a:cubicBezTo>
                    <a:pt x="55145" y="35275"/>
                    <a:pt x="55299" y="35214"/>
                    <a:pt x="55484" y="35183"/>
                  </a:cubicBezTo>
                  <a:lnTo>
                    <a:pt x="55484" y="35029"/>
                  </a:lnTo>
                  <a:cubicBezTo>
                    <a:pt x="55361" y="35059"/>
                    <a:pt x="55238" y="35090"/>
                    <a:pt x="55115" y="35121"/>
                  </a:cubicBezTo>
                  <a:cubicBezTo>
                    <a:pt x="54991" y="35152"/>
                    <a:pt x="54899" y="35152"/>
                    <a:pt x="54776" y="35183"/>
                  </a:cubicBezTo>
                  <a:lnTo>
                    <a:pt x="54683" y="35183"/>
                  </a:lnTo>
                  <a:cubicBezTo>
                    <a:pt x="54560" y="35183"/>
                    <a:pt x="54437" y="35121"/>
                    <a:pt x="54375" y="34998"/>
                  </a:cubicBezTo>
                  <a:cubicBezTo>
                    <a:pt x="54190" y="34721"/>
                    <a:pt x="53975" y="34505"/>
                    <a:pt x="53728" y="34289"/>
                  </a:cubicBezTo>
                  <a:cubicBezTo>
                    <a:pt x="53605" y="34197"/>
                    <a:pt x="53574" y="34074"/>
                    <a:pt x="53574" y="33920"/>
                  </a:cubicBezTo>
                  <a:cubicBezTo>
                    <a:pt x="53574" y="33858"/>
                    <a:pt x="53574" y="33766"/>
                    <a:pt x="53605" y="33673"/>
                  </a:cubicBezTo>
                  <a:cubicBezTo>
                    <a:pt x="53821" y="32841"/>
                    <a:pt x="54098" y="32040"/>
                    <a:pt x="54190" y="31178"/>
                  </a:cubicBezTo>
                  <a:cubicBezTo>
                    <a:pt x="54221" y="31085"/>
                    <a:pt x="54252" y="31024"/>
                    <a:pt x="54314" y="30962"/>
                  </a:cubicBezTo>
                  <a:cubicBezTo>
                    <a:pt x="54683" y="30592"/>
                    <a:pt x="54683" y="29822"/>
                    <a:pt x="54375" y="29422"/>
                  </a:cubicBezTo>
                  <a:cubicBezTo>
                    <a:pt x="54283" y="29329"/>
                    <a:pt x="54252" y="29206"/>
                    <a:pt x="54283" y="29083"/>
                  </a:cubicBezTo>
                  <a:cubicBezTo>
                    <a:pt x="54314" y="28836"/>
                    <a:pt x="54344" y="28621"/>
                    <a:pt x="54375" y="28405"/>
                  </a:cubicBezTo>
                  <a:cubicBezTo>
                    <a:pt x="54375" y="28220"/>
                    <a:pt x="54406" y="28159"/>
                    <a:pt x="54498" y="28159"/>
                  </a:cubicBezTo>
                  <a:cubicBezTo>
                    <a:pt x="54529" y="28159"/>
                    <a:pt x="54591" y="28189"/>
                    <a:pt x="54622" y="28189"/>
                  </a:cubicBezTo>
                  <a:cubicBezTo>
                    <a:pt x="54930" y="28251"/>
                    <a:pt x="55207" y="28313"/>
                    <a:pt x="55484" y="28436"/>
                  </a:cubicBezTo>
                  <a:lnTo>
                    <a:pt x="55484" y="27820"/>
                  </a:lnTo>
                  <a:cubicBezTo>
                    <a:pt x="55084" y="27604"/>
                    <a:pt x="54683" y="27419"/>
                    <a:pt x="54283" y="27265"/>
                  </a:cubicBezTo>
                  <a:lnTo>
                    <a:pt x="54221" y="27265"/>
                  </a:lnTo>
                  <a:cubicBezTo>
                    <a:pt x="54190" y="27265"/>
                    <a:pt x="54160" y="27296"/>
                    <a:pt x="54129" y="27327"/>
                  </a:cubicBezTo>
                  <a:cubicBezTo>
                    <a:pt x="54098" y="27450"/>
                    <a:pt x="54067" y="27543"/>
                    <a:pt x="54067" y="27635"/>
                  </a:cubicBezTo>
                  <a:cubicBezTo>
                    <a:pt x="54036" y="27912"/>
                    <a:pt x="54006" y="28159"/>
                    <a:pt x="53975" y="28436"/>
                  </a:cubicBezTo>
                  <a:cubicBezTo>
                    <a:pt x="53913" y="28836"/>
                    <a:pt x="53882" y="29237"/>
                    <a:pt x="53790" y="29607"/>
                  </a:cubicBezTo>
                  <a:cubicBezTo>
                    <a:pt x="53698" y="29576"/>
                    <a:pt x="53698" y="29453"/>
                    <a:pt x="53636" y="29391"/>
                  </a:cubicBezTo>
                  <a:cubicBezTo>
                    <a:pt x="53574" y="29329"/>
                    <a:pt x="53543" y="29237"/>
                    <a:pt x="53482" y="29175"/>
                  </a:cubicBezTo>
                  <a:cubicBezTo>
                    <a:pt x="53297" y="29021"/>
                    <a:pt x="53112" y="28929"/>
                    <a:pt x="52897" y="28929"/>
                  </a:cubicBezTo>
                  <a:cubicBezTo>
                    <a:pt x="52712" y="28929"/>
                    <a:pt x="52527" y="28990"/>
                    <a:pt x="52373" y="29114"/>
                  </a:cubicBezTo>
                  <a:lnTo>
                    <a:pt x="52250" y="29237"/>
                  </a:lnTo>
                  <a:lnTo>
                    <a:pt x="52157" y="29237"/>
                  </a:lnTo>
                  <a:lnTo>
                    <a:pt x="52126" y="29175"/>
                  </a:lnTo>
                  <a:cubicBezTo>
                    <a:pt x="52096" y="28867"/>
                    <a:pt x="52065" y="28528"/>
                    <a:pt x="52034" y="28220"/>
                  </a:cubicBezTo>
                  <a:cubicBezTo>
                    <a:pt x="52003" y="28005"/>
                    <a:pt x="52003" y="27758"/>
                    <a:pt x="51972" y="27543"/>
                  </a:cubicBezTo>
                  <a:cubicBezTo>
                    <a:pt x="51942" y="27419"/>
                    <a:pt x="51911" y="27389"/>
                    <a:pt x="51849" y="27389"/>
                  </a:cubicBezTo>
                  <a:lnTo>
                    <a:pt x="51757" y="27389"/>
                  </a:lnTo>
                  <a:cubicBezTo>
                    <a:pt x="51418" y="27481"/>
                    <a:pt x="51048" y="27573"/>
                    <a:pt x="50740" y="27727"/>
                  </a:cubicBezTo>
                  <a:cubicBezTo>
                    <a:pt x="50678" y="27758"/>
                    <a:pt x="50586" y="27758"/>
                    <a:pt x="50555" y="27820"/>
                  </a:cubicBezTo>
                  <a:cubicBezTo>
                    <a:pt x="50340" y="28066"/>
                    <a:pt x="50001" y="28189"/>
                    <a:pt x="49754" y="28436"/>
                  </a:cubicBezTo>
                  <a:cubicBezTo>
                    <a:pt x="49600" y="28590"/>
                    <a:pt x="49446" y="28713"/>
                    <a:pt x="49292" y="28836"/>
                  </a:cubicBezTo>
                  <a:cubicBezTo>
                    <a:pt x="49261" y="28867"/>
                    <a:pt x="49230" y="28898"/>
                    <a:pt x="49200" y="28898"/>
                  </a:cubicBezTo>
                  <a:cubicBezTo>
                    <a:pt x="49169" y="28898"/>
                    <a:pt x="49138" y="28867"/>
                    <a:pt x="49107" y="28806"/>
                  </a:cubicBezTo>
                  <a:cubicBezTo>
                    <a:pt x="48922" y="28436"/>
                    <a:pt x="48768" y="28066"/>
                    <a:pt x="48584" y="27697"/>
                  </a:cubicBezTo>
                  <a:cubicBezTo>
                    <a:pt x="48522" y="27635"/>
                    <a:pt x="48522" y="27543"/>
                    <a:pt x="48491" y="27450"/>
                  </a:cubicBezTo>
                  <a:cubicBezTo>
                    <a:pt x="48491" y="27265"/>
                    <a:pt x="48399" y="27142"/>
                    <a:pt x="48183" y="27111"/>
                  </a:cubicBezTo>
                  <a:cubicBezTo>
                    <a:pt x="48029" y="27111"/>
                    <a:pt x="47967" y="26926"/>
                    <a:pt x="47844" y="26834"/>
                  </a:cubicBezTo>
                  <a:cubicBezTo>
                    <a:pt x="47875" y="26588"/>
                    <a:pt x="47721" y="26403"/>
                    <a:pt x="47690" y="26156"/>
                  </a:cubicBezTo>
                  <a:cubicBezTo>
                    <a:pt x="47659" y="26002"/>
                    <a:pt x="47690" y="25941"/>
                    <a:pt x="47875" y="25910"/>
                  </a:cubicBezTo>
                  <a:cubicBezTo>
                    <a:pt x="47906" y="25879"/>
                    <a:pt x="47937" y="25910"/>
                    <a:pt x="47967" y="25817"/>
                  </a:cubicBezTo>
                  <a:cubicBezTo>
                    <a:pt x="47967" y="25787"/>
                    <a:pt x="47967" y="25725"/>
                    <a:pt x="47998" y="25725"/>
                  </a:cubicBezTo>
                  <a:cubicBezTo>
                    <a:pt x="48029" y="25725"/>
                    <a:pt x="48029" y="25725"/>
                    <a:pt x="48060" y="25756"/>
                  </a:cubicBezTo>
                  <a:cubicBezTo>
                    <a:pt x="48152" y="25848"/>
                    <a:pt x="48214" y="25879"/>
                    <a:pt x="48337" y="25879"/>
                  </a:cubicBezTo>
                  <a:cubicBezTo>
                    <a:pt x="48460" y="25879"/>
                    <a:pt x="48553" y="25817"/>
                    <a:pt x="48614" y="25725"/>
                  </a:cubicBezTo>
                  <a:cubicBezTo>
                    <a:pt x="48830" y="25509"/>
                    <a:pt x="49046" y="25294"/>
                    <a:pt x="49261" y="25078"/>
                  </a:cubicBezTo>
                  <a:cubicBezTo>
                    <a:pt x="49354" y="24986"/>
                    <a:pt x="49415" y="24893"/>
                    <a:pt x="49354" y="24770"/>
                  </a:cubicBezTo>
                  <a:lnTo>
                    <a:pt x="49354" y="24647"/>
                  </a:lnTo>
                  <a:cubicBezTo>
                    <a:pt x="49323" y="24554"/>
                    <a:pt x="49354" y="24493"/>
                    <a:pt x="49446" y="24462"/>
                  </a:cubicBezTo>
                  <a:cubicBezTo>
                    <a:pt x="49631" y="24339"/>
                    <a:pt x="49816" y="24246"/>
                    <a:pt x="50001" y="24123"/>
                  </a:cubicBezTo>
                  <a:cubicBezTo>
                    <a:pt x="50586" y="23692"/>
                    <a:pt x="51325" y="23599"/>
                    <a:pt x="51972" y="23322"/>
                  </a:cubicBezTo>
                  <a:lnTo>
                    <a:pt x="52003" y="23322"/>
                  </a:lnTo>
                  <a:cubicBezTo>
                    <a:pt x="52527" y="23291"/>
                    <a:pt x="53051" y="23230"/>
                    <a:pt x="53543" y="23199"/>
                  </a:cubicBezTo>
                  <a:lnTo>
                    <a:pt x="53698" y="23199"/>
                  </a:lnTo>
                  <a:cubicBezTo>
                    <a:pt x="54006" y="23260"/>
                    <a:pt x="54283" y="23291"/>
                    <a:pt x="54560" y="23322"/>
                  </a:cubicBezTo>
                  <a:cubicBezTo>
                    <a:pt x="54807" y="23384"/>
                    <a:pt x="55053" y="23384"/>
                    <a:pt x="55238" y="23476"/>
                  </a:cubicBezTo>
                  <a:cubicBezTo>
                    <a:pt x="55330" y="23476"/>
                    <a:pt x="55392" y="23507"/>
                    <a:pt x="55484" y="23538"/>
                  </a:cubicBezTo>
                  <a:lnTo>
                    <a:pt x="55484" y="23322"/>
                  </a:lnTo>
                  <a:lnTo>
                    <a:pt x="55423" y="23322"/>
                  </a:lnTo>
                  <a:cubicBezTo>
                    <a:pt x="54961" y="23230"/>
                    <a:pt x="54529" y="23168"/>
                    <a:pt x="54067" y="23106"/>
                  </a:cubicBezTo>
                  <a:cubicBezTo>
                    <a:pt x="53913" y="23076"/>
                    <a:pt x="53759" y="23045"/>
                    <a:pt x="53605" y="23045"/>
                  </a:cubicBezTo>
                  <a:lnTo>
                    <a:pt x="53482" y="23045"/>
                  </a:lnTo>
                  <a:cubicBezTo>
                    <a:pt x="53081" y="23076"/>
                    <a:pt x="52712" y="23137"/>
                    <a:pt x="52311" y="23168"/>
                  </a:cubicBezTo>
                  <a:lnTo>
                    <a:pt x="52126" y="23168"/>
                  </a:lnTo>
                  <a:cubicBezTo>
                    <a:pt x="52126" y="23076"/>
                    <a:pt x="52188" y="23076"/>
                    <a:pt x="52219" y="23045"/>
                  </a:cubicBezTo>
                  <a:cubicBezTo>
                    <a:pt x="52619" y="22860"/>
                    <a:pt x="53020" y="22675"/>
                    <a:pt x="53420" y="22552"/>
                  </a:cubicBezTo>
                  <a:cubicBezTo>
                    <a:pt x="53944" y="22398"/>
                    <a:pt x="54498" y="22275"/>
                    <a:pt x="55053" y="22213"/>
                  </a:cubicBezTo>
                  <a:cubicBezTo>
                    <a:pt x="55176" y="22213"/>
                    <a:pt x="55330" y="22182"/>
                    <a:pt x="55484" y="22182"/>
                  </a:cubicBezTo>
                  <a:lnTo>
                    <a:pt x="55484" y="21966"/>
                  </a:lnTo>
                  <a:cubicBezTo>
                    <a:pt x="55238" y="21966"/>
                    <a:pt x="54991" y="21997"/>
                    <a:pt x="54776" y="22028"/>
                  </a:cubicBezTo>
                  <a:cubicBezTo>
                    <a:pt x="54221" y="22090"/>
                    <a:pt x="53698" y="22213"/>
                    <a:pt x="53205" y="22398"/>
                  </a:cubicBezTo>
                  <a:cubicBezTo>
                    <a:pt x="52496" y="22644"/>
                    <a:pt x="51818" y="22952"/>
                    <a:pt x="51233" y="23384"/>
                  </a:cubicBezTo>
                  <a:cubicBezTo>
                    <a:pt x="51171" y="23445"/>
                    <a:pt x="51079" y="23476"/>
                    <a:pt x="50986" y="23507"/>
                  </a:cubicBezTo>
                  <a:cubicBezTo>
                    <a:pt x="50832" y="23568"/>
                    <a:pt x="50678" y="23630"/>
                    <a:pt x="50524" y="23661"/>
                  </a:cubicBezTo>
                  <a:cubicBezTo>
                    <a:pt x="50494" y="23692"/>
                    <a:pt x="50463" y="23692"/>
                    <a:pt x="50432" y="23692"/>
                  </a:cubicBezTo>
                  <a:cubicBezTo>
                    <a:pt x="50401" y="23692"/>
                    <a:pt x="50370" y="23692"/>
                    <a:pt x="50340" y="23661"/>
                  </a:cubicBezTo>
                  <a:cubicBezTo>
                    <a:pt x="50432" y="23599"/>
                    <a:pt x="50494" y="23538"/>
                    <a:pt x="50555" y="23476"/>
                  </a:cubicBezTo>
                  <a:cubicBezTo>
                    <a:pt x="50986" y="23137"/>
                    <a:pt x="51479" y="22829"/>
                    <a:pt x="51972" y="22552"/>
                  </a:cubicBezTo>
                  <a:cubicBezTo>
                    <a:pt x="52712" y="22151"/>
                    <a:pt x="53513" y="21874"/>
                    <a:pt x="54344" y="21689"/>
                  </a:cubicBezTo>
                  <a:cubicBezTo>
                    <a:pt x="54714" y="21628"/>
                    <a:pt x="55084" y="21597"/>
                    <a:pt x="55484" y="21566"/>
                  </a:cubicBezTo>
                  <a:lnTo>
                    <a:pt x="55484" y="21412"/>
                  </a:lnTo>
                  <a:lnTo>
                    <a:pt x="55115" y="21412"/>
                  </a:lnTo>
                  <a:cubicBezTo>
                    <a:pt x="54591" y="21474"/>
                    <a:pt x="54067" y="21597"/>
                    <a:pt x="53543" y="21751"/>
                  </a:cubicBezTo>
                  <a:cubicBezTo>
                    <a:pt x="53081" y="21874"/>
                    <a:pt x="52619" y="22059"/>
                    <a:pt x="52188" y="22275"/>
                  </a:cubicBezTo>
                  <a:cubicBezTo>
                    <a:pt x="51418" y="22675"/>
                    <a:pt x="50678" y="23168"/>
                    <a:pt x="50062" y="23753"/>
                  </a:cubicBezTo>
                  <a:cubicBezTo>
                    <a:pt x="50001" y="23815"/>
                    <a:pt x="49970" y="23877"/>
                    <a:pt x="49877" y="23877"/>
                  </a:cubicBezTo>
                  <a:lnTo>
                    <a:pt x="49847" y="23877"/>
                  </a:lnTo>
                  <a:cubicBezTo>
                    <a:pt x="49816" y="23784"/>
                    <a:pt x="49785" y="23692"/>
                    <a:pt x="49723" y="23599"/>
                  </a:cubicBezTo>
                  <a:cubicBezTo>
                    <a:pt x="49508" y="23230"/>
                    <a:pt x="49354" y="22829"/>
                    <a:pt x="49230" y="22429"/>
                  </a:cubicBezTo>
                  <a:cubicBezTo>
                    <a:pt x="49200" y="22275"/>
                    <a:pt x="49138" y="22120"/>
                    <a:pt x="49046" y="21966"/>
                  </a:cubicBezTo>
                  <a:cubicBezTo>
                    <a:pt x="48768" y="21504"/>
                    <a:pt x="48614" y="20981"/>
                    <a:pt x="48460" y="20488"/>
                  </a:cubicBezTo>
                  <a:cubicBezTo>
                    <a:pt x="48399" y="20334"/>
                    <a:pt x="48399" y="20180"/>
                    <a:pt x="48399" y="20026"/>
                  </a:cubicBezTo>
                  <a:cubicBezTo>
                    <a:pt x="48368" y="19779"/>
                    <a:pt x="48460" y="19625"/>
                    <a:pt x="48645" y="19440"/>
                  </a:cubicBezTo>
                  <a:cubicBezTo>
                    <a:pt x="49292" y="18793"/>
                    <a:pt x="50031" y="18208"/>
                    <a:pt x="50832" y="17715"/>
                  </a:cubicBezTo>
                  <a:cubicBezTo>
                    <a:pt x="51449" y="17315"/>
                    <a:pt x="52126" y="16976"/>
                    <a:pt x="52804" y="16668"/>
                  </a:cubicBezTo>
                  <a:cubicBezTo>
                    <a:pt x="53359" y="16421"/>
                    <a:pt x="53913" y="16236"/>
                    <a:pt x="54498" y="16113"/>
                  </a:cubicBezTo>
                  <a:cubicBezTo>
                    <a:pt x="54837" y="16051"/>
                    <a:pt x="55145" y="15990"/>
                    <a:pt x="55484" y="15928"/>
                  </a:cubicBezTo>
                  <a:lnTo>
                    <a:pt x="55484" y="15189"/>
                  </a:lnTo>
                  <a:cubicBezTo>
                    <a:pt x="54991" y="15220"/>
                    <a:pt x="54498" y="15312"/>
                    <a:pt x="54036" y="15405"/>
                  </a:cubicBezTo>
                  <a:cubicBezTo>
                    <a:pt x="53235" y="15559"/>
                    <a:pt x="52496" y="15805"/>
                    <a:pt x="51787" y="16144"/>
                  </a:cubicBezTo>
                  <a:cubicBezTo>
                    <a:pt x="51048" y="16452"/>
                    <a:pt x="50370" y="16822"/>
                    <a:pt x="49723" y="17253"/>
                  </a:cubicBezTo>
                  <a:cubicBezTo>
                    <a:pt x="49076" y="17684"/>
                    <a:pt x="48491" y="18177"/>
                    <a:pt x="47937" y="18701"/>
                  </a:cubicBezTo>
                  <a:cubicBezTo>
                    <a:pt x="47813" y="18824"/>
                    <a:pt x="47752" y="18855"/>
                    <a:pt x="47690" y="18855"/>
                  </a:cubicBezTo>
                  <a:cubicBezTo>
                    <a:pt x="47598" y="18855"/>
                    <a:pt x="47567" y="18793"/>
                    <a:pt x="47474" y="18639"/>
                  </a:cubicBezTo>
                  <a:lnTo>
                    <a:pt x="47413" y="18516"/>
                  </a:lnTo>
                  <a:cubicBezTo>
                    <a:pt x="47320" y="18424"/>
                    <a:pt x="47351" y="18362"/>
                    <a:pt x="47444" y="18300"/>
                  </a:cubicBezTo>
                  <a:cubicBezTo>
                    <a:pt x="47937" y="17746"/>
                    <a:pt x="48522" y="17284"/>
                    <a:pt x="49107" y="16852"/>
                  </a:cubicBezTo>
                  <a:cubicBezTo>
                    <a:pt x="49816" y="16329"/>
                    <a:pt x="50586" y="15867"/>
                    <a:pt x="51387" y="15497"/>
                  </a:cubicBezTo>
                  <a:cubicBezTo>
                    <a:pt x="52034" y="15189"/>
                    <a:pt x="52712" y="14942"/>
                    <a:pt x="53389" y="14758"/>
                  </a:cubicBezTo>
                  <a:cubicBezTo>
                    <a:pt x="54006" y="14573"/>
                    <a:pt x="54653" y="14419"/>
                    <a:pt x="55330" y="14357"/>
                  </a:cubicBezTo>
                  <a:lnTo>
                    <a:pt x="55484" y="14357"/>
                  </a:lnTo>
                  <a:lnTo>
                    <a:pt x="55484" y="11985"/>
                  </a:lnTo>
                  <a:cubicBezTo>
                    <a:pt x="55053" y="11985"/>
                    <a:pt x="54622" y="12016"/>
                    <a:pt x="54190" y="12077"/>
                  </a:cubicBezTo>
                  <a:cubicBezTo>
                    <a:pt x="53636" y="12170"/>
                    <a:pt x="53081" y="12231"/>
                    <a:pt x="52558" y="12416"/>
                  </a:cubicBezTo>
                  <a:cubicBezTo>
                    <a:pt x="52157" y="12509"/>
                    <a:pt x="51787" y="12601"/>
                    <a:pt x="51418" y="12755"/>
                  </a:cubicBezTo>
                  <a:cubicBezTo>
                    <a:pt x="50586" y="13094"/>
                    <a:pt x="49754" y="13433"/>
                    <a:pt x="49015" y="13926"/>
                  </a:cubicBezTo>
                  <a:cubicBezTo>
                    <a:pt x="48799" y="14049"/>
                    <a:pt x="48584" y="14172"/>
                    <a:pt x="48368" y="14295"/>
                  </a:cubicBezTo>
                  <a:cubicBezTo>
                    <a:pt x="47721" y="14819"/>
                    <a:pt x="47012" y="15281"/>
                    <a:pt x="46427" y="15897"/>
                  </a:cubicBezTo>
                  <a:cubicBezTo>
                    <a:pt x="46365" y="15959"/>
                    <a:pt x="46304" y="16051"/>
                    <a:pt x="46211" y="16051"/>
                  </a:cubicBezTo>
                  <a:cubicBezTo>
                    <a:pt x="46088" y="15774"/>
                    <a:pt x="46088" y="15774"/>
                    <a:pt x="46242" y="15651"/>
                  </a:cubicBezTo>
                  <a:cubicBezTo>
                    <a:pt x="46889" y="14973"/>
                    <a:pt x="47629" y="14419"/>
                    <a:pt x="48399" y="13895"/>
                  </a:cubicBezTo>
                  <a:cubicBezTo>
                    <a:pt x="49076" y="13464"/>
                    <a:pt x="49723" y="13063"/>
                    <a:pt x="50401" y="12601"/>
                  </a:cubicBezTo>
                  <a:cubicBezTo>
                    <a:pt x="50709" y="12416"/>
                    <a:pt x="51048" y="12201"/>
                    <a:pt x="51387" y="12016"/>
                  </a:cubicBezTo>
                  <a:cubicBezTo>
                    <a:pt x="51479" y="11954"/>
                    <a:pt x="51603" y="11862"/>
                    <a:pt x="51664" y="11739"/>
                  </a:cubicBezTo>
                  <a:cubicBezTo>
                    <a:pt x="51664" y="11708"/>
                    <a:pt x="51695" y="11677"/>
                    <a:pt x="51726" y="11677"/>
                  </a:cubicBezTo>
                  <a:cubicBezTo>
                    <a:pt x="51757" y="11677"/>
                    <a:pt x="51787" y="11677"/>
                    <a:pt x="51787" y="11708"/>
                  </a:cubicBezTo>
                  <a:lnTo>
                    <a:pt x="51849" y="11708"/>
                  </a:lnTo>
                  <a:cubicBezTo>
                    <a:pt x="51911" y="11708"/>
                    <a:pt x="51972" y="11677"/>
                    <a:pt x="52003" y="11646"/>
                  </a:cubicBezTo>
                  <a:cubicBezTo>
                    <a:pt x="52404" y="11461"/>
                    <a:pt x="52804" y="11276"/>
                    <a:pt x="53205" y="11092"/>
                  </a:cubicBezTo>
                  <a:cubicBezTo>
                    <a:pt x="53235" y="11061"/>
                    <a:pt x="53266" y="11030"/>
                    <a:pt x="53328" y="11030"/>
                  </a:cubicBezTo>
                  <a:lnTo>
                    <a:pt x="53359" y="11030"/>
                  </a:lnTo>
                  <a:cubicBezTo>
                    <a:pt x="53420" y="11092"/>
                    <a:pt x="53451" y="11092"/>
                    <a:pt x="53482" y="11092"/>
                  </a:cubicBezTo>
                  <a:cubicBezTo>
                    <a:pt x="53574" y="11092"/>
                    <a:pt x="53636" y="11030"/>
                    <a:pt x="53698" y="10968"/>
                  </a:cubicBezTo>
                  <a:cubicBezTo>
                    <a:pt x="53790" y="10907"/>
                    <a:pt x="53852" y="10814"/>
                    <a:pt x="53975" y="10783"/>
                  </a:cubicBezTo>
                  <a:cubicBezTo>
                    <a:pt x="54344" y="10691"/>
                    <a:pt x="54714" y="10568"/>
                    <a:pt x="55084" y="10475"/>
                  </a:cubicBezTo>
                  <a:cubicBezTo>
                    <a:pt x="55115" y="10568"/>
                    <a:pt x="55115" y="10629"/>
                    <a:pt x="55145" y="10660"/>
                  </a:cubicBezTo>
                  <a:cubicBezTo>
                    <a:pt x="55176" y="10722"/>
                    <a:pt x="55238" y="10783"/>
                    <a:pt x="55299" y="10845"/>
                  </a:cubicBezTo>
                  <a:cubicBezTo>
                    <a:pt x="55361" y="10814"/>
                    <a:pt x="55423" y="10783"/>
                    <a:pt x="55484" y="10753"/>
                  </a:cubicBezTo>
                  <a:lnTo>
                    <a:pt x="55484" y="9089"/>
                  </a:lnTo>
                  <a:cubicBezTo>
                    <a:pt x="55423" y="9120"/>
                    <a:pt x="55361" y="9151"/>
                    <a:pt x="55330" y="9182"/>
                  </a:cubicBezTo>
                  <a:cubicBezTo>
                    <a:pt x="54899" y="9428"/>
                    <a:pt x="54529" y="9736"/>
                    <a:pt x="54098" y="9952"/>
                  </a:cubicBezTo>
                  <a:cubicBezTo>
                    <a:pt x="53543" y="10229"/>
                    <a:pt x="52989" y="10537"/>
                    <a:pt x="52434" y="10783"/>
                  </a:cubicBezTo>
                  <a:cubicBezTo>
                    <a:pt x="51387" y="11276"/>
                    <a:pt x="50340" y="11769"/>
                    <a:pt x="49261" y="12231"/>
                  </a:cubicBezTo>
                  <a:cubicBezTo>
                    <a:pt x="47967" y="12848"/>
                    <a:pt x="46704" y="13525"/>
                    <a:pt x="45564" y="14419"/>
                  </a:cubicBezTo>
                  <a:cubicBezTo>
                    <a:pt x="45564" y="14419"/>
                    <a:pt x="45534" y="14450"/>
                    <a:pt x="45534" y="14450"/>
                  </a:cubicBezTo>
                  <a:cubicBezTo>
                    <a:pt x="45534" y="14450"/>
                    <a:pt x="45503" y="14419"/>
                    <a:pt x="45503" y="14388"/>
                  </a:cubicBezTo>
                  <a:lnTo>
                    <a:pt x="45564" y="14295"/>
                  </a:lnTo>
                  <a:cubicBezTo>
                    <a:pt x="45842" y="14080"/>
                    <a:pt x="46088" y="13833"/>
                    <a:pt x="46335" y="13649"/>
                  </a:cubicBezTo>
                  <a:cubicBezTo>
                    <a:pt x="46766" y="13279"/>
                    <a:pt x="47197" y="12940"/>
                    <a:pt x="47598" y="12509"/>
                  </a:cubicBezTo>
                  <a:cubicBezTo>
                    <a:pt x="48183" y="11954"/>
                    <a:pt x="48799" y="11430"/>
                    <a:pt x="49446" y="10968"/>
                  </a:cubicBezTo>
                  <a:cubicBezTo>
                    <a:pt x="51264" y="9705"/>
                    <a:pt x="53235" y="8843"/>
                    <a:pt x="55392" y="8319"/>
                  </a:cubicBezTo>
                  <a:cubicBezTo>
                    <a:pt x="55423" y="8288"/>
                    <a:pt x="55454" y="8288"/>
                    <a:pt x="55484" y="8288"/>
                  </a:cubicBezTo>
                  <a:lnTo>
                    <a:pt x="55484" y="6902"/>
                  </a:lnTo>
                  <a:cubicBezTo>
                    <a:pt x="54837" y="7025"/>
                    <a:pt x="54221" y="7210"/>
                    <a:pt x="53605" y="7426"/>
                  </a:cubicBezTo>
                  <a:cubicBezTo>
                    <a:pt x="53328" y="7518"/>
                    <a:pt x="53020" y="7610"/>
                    <a:pt x="52742" y="7672"/>
                  </a:cubicBezTo>
                  <a:cubicBezTo>
                    <a:pt x="51911" y="7888"/>
                    <a:pt x="51141" y="8196"/>
                    <a:pt x="50340" y="8504"/>
                  </a:cubicBezTo>
                  <a:cubicBezTo>
                    <a:pt x="50247" y="8565"/>
                    <a:pt x="50155" y="8627"/>
                    <a:pt x="50031" y="8627"/>
                  </a:cubicBezTo>
                  <a:lnTo>
                    <a:pt x="50001" y="8627"/>
                  </a:lnTo>
                  <a:lnTo>
                    <a:pt x="49939" y="8565"/>
                  </a:lnTo>
                  <a:cubicBezTo>
                    <a:pt x="50001" y="8257"/>
                    <a:pt x="49908" y="7949"/>
                    <a:pt x="49723" y="7672"/>
                  </a:cubicBezTo>
                  <a:cubicBezTo>
                    <a:pt x="49569" y="7395"/>
                    <a:pt x="49385" y="7117"/>
                    <a:pt x="49230" y="6840"/>
                  </a:cubicBezTo>
                  <a:cubicBezTo>
                    <a:pt x="49015" y="6470"/>
                    <a:pt x="48707" y="6224"/>
                    <a:pt x="48275" y="6162"/>
                  </a:cubicBezTo>
                  <a:cubicBezTo>
                    <a:pt x="48152" y="6132"/>
                    <a:pt x="48060" y="6101"/>
                    <a:pt x="47998" y="5978"/>
                  </a:cubicBezTo>
                  <a:cubicBezTo>
                    <a:pt x="47567" y="5207"/>
                    <a:pt x="47105" y="4468"/>
                    <a:pt x="46674" y="3698"/>
                  </a:cubicBezTo>
                  <a:lnTo>
                    <a:pt x="35337" y="3698"/>
                  </a:lnTo>
                  <a:cubicBezTo>
                    <a:pt x="34628" y="3852"/>
                    <a:pt x="33981" y="4160"/>
                    <a:pt x="33426" y="4684"/>
                  </a:cubicBezTo>
                  <a:cubicBezTo>
                    <a:pt x="33365" y="4560"/>
                    <a:pt x="33303" y="4468"/>
                    <a:pt x="33272" y="4376"/>
                  </a:cubicBezTo>
                  <a:cubicBezTo>
                    <a:pt x="33149" y="4160"/>
                    <a:pt x="33057" y="3913"/>
                    <a:pt x="32964" y="3698"/>
                  </a:cubicBezTo>
                  <a:lnTo>
                    <a:pt x="32225" y="3698"/>
                  </a:lnTo>
                  <a:cubicBezTo>
                    <a:pt x="32287" y="3790"/>
                    <a:pt x="32317" y="3883"/>
                    <a:pt x="32379" y="3975"/>
                  </a:cubicBezTo>
                  <a:cubicBezTo>
                    <a:pt x="32379" y="4037"/>
                    <a:pt x="32441" y="4098"/>
                    <a:pt x="32379" y="4160"/>
                  </a:cubicBezTo>
                  <a:cubicBezTo>
                    <a:pt x="32194" y="4006"/>
                    <a:pt x="32009" y="3852"/>
                    <a:pt x="31855" y="3698"/>
                  </a:cubicBezTo>
                  <a:lnTo>
                    <a:pt x="31424" y="3698"/>
                  </a:lnTo>
                  <a:cubicBezTo>
                    <a:pt x="31855" y="4037"/>
                    <a:pt x="32256" y="4376"/>
                    <a:pt x="32626" y="4776"/>
                  </a:cubicBezTo>
                  <a:cubicBezTo>
                    <a:pt x="32718" y="4869"/>
                    <a:pt x="32810" y="4930"/>
                    <a:pt x="32841" y="5053"/>
                  </a:cubicBezTo>
                  <a:cubicBezTo>
                    <a:pt x="32903" y="5177"/>
                    <a:pt x="32934" y="5269"/>
                    <a:pt x="32872" y="5392"/>
                  </a:cubicBezTo>
                  <a:cubicBezTo>
                    <a:pt x="32749" y="5546"/>
                    <a:pt x="32687" y="5731"/>
                    <a:pt x="32595" y="5916"/>
                  </a:cubicBezTo>
                  <a:cubicBezTo>
                    <a:pt x="31825" y="5115"/>
                    <a:pt x="31024" y="4345"/>
                    <a:pt x="30099" y="3698"/>
                  </a:cubicBezTo>
                  <a:lnTo>
                    <a:pt x="29606" y="3698"/>
                  </a:lnTo>
                  <a:cubicBezTo>
                    <a:pt x="29699" y="3759"/>
                    <a:pt x="29791" y="3821"/>
                    <a:pt x="29884" y="3883"/>
                  </a:cubicBezTo>
                  <a:cubicBezTo>
                    <a:pt x="30808" y="4530"/>
                    <a:pt x="31640" y="5269"/>
                    <a:pt x="32441" y="6101"/>
                  </a:cubicBezTo>
                  <a:cubicBezTo>
                    <a:pt x="32533" y="6193"/>
                    <a:pt x="32595" y="6286"/>
                    <a:pt x="32564" y="6440"/>
                  </a:cubicBezTo>
                  <a:cubicBezTo>
                    <a:pt x="32564" y="6594"/>
                    <a:pt x="32626" y="6748"/>
                    <a:pt x="32718" y="6902"/>
                  </a:cubicBezTo>
                  <a:cubicBezTo>
                    <a:pt x="32749" y="7025"/>
                    <a:pt x="32810" y="7117"/>
                    <a:pt x="32810" y="7271"/>
                  </a:cubicBezTo>
                  <a:cubicBezTo>
                    <a:pt x="32687" y="7302"/>
                    <a:pt x="32564" y="7333"/>
                    <a:pt x="32471" y="7426"/>
                  </a:cubicBezTo>
                  <a:cubicBezTo>
                    <a:pt x="32287" y="7610"/>
                    <a:pt x="32071" y="7703"/>
                    <a:pt x="31855" y="7764"/>
                  </a:cubicBezTo>
                  <a:cubicBezTo>
                    <a:pt x="31763" y="7795"/>
                    <a:pt x="31670" y="7857"/>
                    <a:pt x="31609" y="7918"/>
                  </a:cubicBezTo>
                  <a:cubicBezTo>
                    <a:pt x="31054" y="8288"/>
                    <a:pt x="30469" y="8596"/>
                    <a:pt x="29976" y="9058"/>
                  </a:cubicBezTo>
                  <a:lnTo>
                    <a:pt x="29914" y="9058"/>
                  </a:lnTo>
                  <a:cubicBezTo>
                    <a:pt x="29945" y="8935"/>
                    <a:pt x="29976" y="8781"/>
                    <a:pt x="29822" y="8689"/>
                  </a:cubicBezTo>
                  <a:cubicBezTo>
                    <a:pt x="29791" y="8812"/>
                    <a:pt x="29760" y="8873"/>
                    <a:pt x="29699" y="8935"/>
                  </a:cubicBezTo>
                  <a:cubicBezTo>
                    <a:pt x="29699" y="8935"/>
                    <a:pt x="29699" y="8904"/>
                    <a:pt x="29668" y="8904"/>
                  </a:cubicBezTo>
                  <a:cubicBezTo>
                    <a:pt x="29545" y="8750"/>
                    <a:pt x="29452" y="8627"/>
                    <a:pt x="29298" y="8504"/>
                  </a:cubicBezTo>
                  <a:cubicBezTo>
                    <a:pt x="28097" y="7395"/>
                    <a:pt x="26803" y="6409"/>
                    <a:pt x="25417" y="5577"/>
                  </a:cubicBezTo>
                  <a:lnTo>
                    <a:pt x="25324" y="5515"/>
                  </a:lnTo>
                  <a:lnTo>
                    <a:pt x="25263" y="5454"/>
                  </a:lnTo>
                  <a:lnTo>
                    <a:pt x="25324" y="5423"/>
                  </a:lnTo>
                  <a:cubicBezTo>
                    <a:pt x="25386" y="5423"/>
                    <a:pt x="25447" y="5392"/>
                    <a:pt x="25509" y="5331"/>
                  </a:cubicBezTo>
                  <a:cubicBezTo>
                    <a:pt x="25663" y="5207"/>
                    <a:pt x="25848" y="5084"/>
                    <a:pt x="26033" y="4961"/>
                  </a:cubicBezTo>
                  <a:cubicBezTo>
                    <a:pt x="26187" y="5177"/>
                    <a:pt x="26402" y="5300"/>
                    <a:pt x="26587" y="5423"/>
                  </a:cubicBezTo>
                  <a:cubicBezTo>
                    <a:pt x="27850" y="6255"/>
                    <a:pt x="29021" y="7179"/>
                    <a:pt x="30130" y="8196"/>
                  </a:cubicBezTo>
                  <a:cubicBezTo>
                    <a:pt x="30223" y="8288"/>
                    <a:pt x="30346" y="8381"/>
                    <a:pt x="30469" y="8442"/>
                  </a:cubicBezTo>
                  <a:cubicBezTo>
                    <a:pt x="30500" y="8442"/>
                    <a:pt x="30500" y="8473"/>
                    <a:pt x="30531" y="8473"/>
                  </a:cubicBezTo>
                  <a:cubicBezTo>
                    <a:pt x="30561" y="8473"/>
                    <a:pt x="30623" y="8442"/>
                    <a:pt x="30654" y="8411"/>
                  </a:cubicBezTo>
                  <a:cubicBezTo>
                    <a:pt x="30715" y="8350"/>
                    <a:pt x="30746" y="8257"/>
                    <a:pt x="30715" y="8165"/>
                  </a:cubicBezTo>
                  <a:cubicBezTo>
                    <a:pt x="30685" y="8165"/>
                    <a:pt x="30685" y="8134"/>
                    <a:pt x="30654" y="8134"/>
                  </a:cubicBezTo>
                  <a:cubicBezTo>
                    <a:pt x="30623" y="8134"/>
                    <a:pt x="30592" y="8165"/>
                    <a:pt x="30561" y="8165"/>
                  </a:cubicBezTo>
                  <a:cubicBezTo>
                    <a:pt x="30561" y="8196"/>
                    <a:pt x="30561" y="8257"/>
                    <a:pt x="30531" y="8257"/>
                  </a:cubicBezTo>
                  <a:lnTo>
                    <a:pt x="30500" y="8257"/>
                  </a:lnTo>
                  <a:cubicBezTo>
                    <a:pt x="30192" y="7918"/>
                    <a:pt x="29853" y="7580"/>
                    <a:pt x="29514" y="7302"/>
                  </a:cubicBezTo>
                  <a:cubicBezTo>
                    <a:pt x="28497" y="6409"/>
                    <a:pt x="27450" y="5608"/>
                    <a:pt x="26279" y="4930"/>
                  </a:cubicBezTo>
                  <a:lnTo>
                    <a:pt x="26248" y="4869"/>
                  </a:lnTo>
                  <a:cubicBezTo>
                    <a:pt x="26218" y="4838"/>
                    <a:pt x="26187" y="4807"/>
                    <a:pt x="26248" y="4807"/>
                  </a:cubicBezTo>
                  <a:cubicBezTo>
                    <a:pt x="26341" y="4776"/>
                    <a:pt x="26402" y="4745"/>
                    <a:pt x="26464" y="4684"/>
                  </a:cubicBezTo>
                  <a:cubicBezTo>
                    <a:pt x="26618" y="4560"/>
                    <a:pt x="26803" y="4468"/>
                    <a:pt x="26988" y="4345"/>
                  </a:cubicBezTo>
                  <a:cubicBezTo>
                    <a:pt x="27049" y="4499"/>
                    <a:pt x="27203" y="4591"/>
                    <a:pt x="27327" y="4653"/>
                  </a:cubicBezTo>
                  <a:cubicBezTo>
                    <a:pt x="28621" y="5515"/>
                    <a:pt x="29853" y="6501"/>
                    <a:pt x="30993" y="7580"/>
                  </a:cubicBezTo>
                  <a:cubicBezTo>
                    <a:pt x="31085" y="7672"/>
                    <a:pt x="31208" y="7764"/>
                    <a:pt x="31332" y="7826"/>
                  </a:cubicBezTo>
                  <a:cubicBezTo>
                    <a:pt x="31332" y="7857"/>
                    <a:pt x="31362" y="7857"/>
                    <a:pt x="31393" y="7857"/>
                  </a:cubicBezTo>
                  <a:cubicBezTo>
                    <a:pt x="31424" y="7857"/>
                    <a:pt x="31455" y="7826"/>
                    <a:pt x="31486" y="7795"/>
                  </a:cubicBezTo>
                  <a:cubicBezTo>
                    <a:pt x="31578" y="7734"/>
                    <a:pt x="31578" y="7641"/>
                    <a:pt x="31547" y="7518"/>
                  </a:cubicBezTo>
                  <a:lnTo>
                    <a:pt x="31455" y="7518"/>
                  </a:lnTo>
                  <a:cubicBezTo>
                    <a:pt x="31424" y="7580"/>
                    <a:pt x="31455" y="7641"/>
                    <a:pt x="31362" y="7672"/>
                  </a:cubicBezTo>
                  <a:cubicBezTo>
                    <a:pt x="31085" y="7364"/>
                    <a:pt x="30777" y="7056"/>
                    <a:pt x="30469" y="6779"/>
                  </a:cubicBezTo>
                  <a:cubicBezTo>
                    <a:pt x="29452" y="5854"/>
                    <a:pt x="28405" y="4992"/>
                    <a:pt x="27203" y="4283"/>
                  </a:cubicBezTo>
                  <a:cubicBezTo>
                    <a:pt x="27173" y="4252"/>
                    <a:pt x="27173" y="4191"/>
                    <a:pt x="27203" y="4191"/>
                  </a:cubicBezTo>
                  <a:cubicBezTo>
                    <a:pt x="27327" y="4160"/>
                    <a:pt x="27388" y="4098"/>
                    <a:pt x="27481" y="4037"/>
                  </a:cubicBezTo>
                  <a:cubicBezTo>
                    <a:pt x="27635" y="3944"/>
                    <a:pt x="27789" y="3852"/>
                    <a:pt x="27943" y="3729"/>
                  </a:cubicBezTo>
                  <a:cubicBezTo>
                    <a:pt x="28004" y="3913"/>
                    <a:pt x="28158" y="3975"/>
                    <a:pt x="28282" y="4068"/>
                  </a:cubicBezTo>
                  <a:cubicBezTo>
                    <a:pt x="28528" y="4222"/>
                    <a:pt x="28775" y="4376"/>
                    <a:pt x="29021" y="4560"/>
                  </a:cubicBezTo>
                  <a:cubicBezTo>
                    <a:pt x="30038" y="5269"/>
                    <a:pt x="30962" y="6070"/>
                    <a:pt x="31794" y="6963"/>
                  </a:cubicBezTo>
                  <a:cubicBezTo>
                    <a:pt x="31948" y="7087"/>
                    <a:pt x="32071" y="7210"/>
                    <a:pt x="32225" y="7302"/>
                  </a:cubicBezTo>
                  <a:cubicBezTo>
                    <a:pt x="32256" y="7333"/>
                    <a:pt x="32287" y="7333"/>
                    <a:pt x="32287" y="7333"/>
                  </a:cubicBezTo>
                  <a:cubicBezTo>
                    <a:pt x="32348" y="7333"/>
                    <a:pt x="32379" y="7302"/>
                    <a:pt x="32410" y="7271"/>
                  </a:cubicBezTo>
                  <a:cubicBezTo>
                    <a:pt x="32502" y="7210"/>
                    <a:pt x="32533" y="7117"/>
                    <a:pt x="32471" y="6994"/>
                  </a:cubicBezTo>
                  <a:lnTo>
                    <a:pt x="32471" y="6994"/>
                  </a:lnTo>
                  <a:lnTo>
                    <a:pt x="32379" y="7025"/>
                  </a:lnTo>
                  <a:cubicBezTo>
                    <a:pt x="32348" y="7056"/>
                    <a:pt x="32348" y="7117"/>
                    <a:pt x="32317" y="7179"/>
                  </a:cubicBezTo>
                  <a:cubicBezTo>
                    <a:pt x="31085" y="5824"/>
                    <a:pt x="29760" y="4653"/>
                    <a:pt x="28220" y="3698"/>
                  </a:cubicBezTo>
                  <a:close/>
                  <a:moveTo>
                    <a:pt x="77573" y="35737"/>
                  </a:moveTo>
                  <a:cubicBezTo>
                    <a:pt x="77635" y="35799"/>
                    <a:pt x="77696" y="35860"/>
                    <a:pt x="77789" y="35922"/>
                  </a:cubicBezTo>
                  <a:cubicBezTo>
                    <a:pt x="77819" y="35953"/>
                    <a:pt x="77850" y="35953"/>
                    <a:pt x="77881" y="35953"/>
                  </a:cubicBezTo>
                  <a:lnTo>
                    <a:pt x="77943" y="35953"/>
                  </a:lnTo>
                  <a:cubicBezTo>
                    <a:pt x="78035" y="35891"/>
                    <a:pt x="78127" y="35830"/>
                    <a:pt x="78220" y="35768"/>
                  </a:cubicBezTo>
                  <a:cubicBezTo>
                    <a:pt x="78220" y="35768"/>
                    <a:pt x="78220" y="35737"/>
                    <a:pt x="78220" y="35737"/>
                  </a:cubicBezTo>
                  <a:close/>
                  <a:moveTo>
                    <a:pt x="56655" y="35737"/>
                  </a:moveTo>
                  <a:cubicBezTo>
                    <a:pt x="56717" y="35860"/>
                    <a:pt x="56778" y="35984"/>
                    <a:pt x="56871" y="36107"/>
                  </a:cubicBezTo>
                  <a:lnTo>
                    <a:pt x="56932" y="36107"/>
                  </a:lnTo>
                  <a:cubicBezTo>
                    <a:pt x="56932" y="36107"/>
                    <a:pt x="56963" y="36107"/>
                    <a:pt x="56963" y="36076"/>
                  </a:cubicBezTo>
                  <a:cubicBezTo>
                    <a:pt x="57055" y="35984"/>
                    <a:pt x="57086" y="35860"/>
                    <a:pt x="57055" y="35768"/>
                  </a:cubicBezTo>
                  <a:cubicBezTo>
                    <a:pt x="57055" y="35737"/>
                    <a:pt x="57055" y="35737"/>
                    <a:pt x="57055" y="35737"/>
                  </a:cubicBezTo>
                  <a:close/>
                  <a:moveTo>
                    <a:pt x="6224" y="35830"/>
                  </a:moveTo>
                  <a:lnTo>
                    <a:pt x="6224" y="35830"/>
                  </a:lnTo>
                  <a:cubicBezTo>
                    <a:pt x="6070" y="36107"/>
                    <a:pt x="5885" y="36292"/>
                    <a:pt x="5823" y="36538"/>
                  </a:cubicBezTo>
                  <a:cubicBezTo>
                    <a:pt x="5731" y="36754"/>
                    <a:pt x="5669" y="37000"/>
                    <a:pt x="5577" y="37278"/>
                  </a:cubicBezTo>
                  <a:cubicBezTo>
                    <a:pt x="5485" y="36723"/>
                    <a:pt x="5700" y="36230"/>
                    <a:pt x="6224" y="35830"/>
                  </a:cubicBezTo>
                  <a:close/>
                  <a:moveTo>
                    <a:pt x="79976" y="37616"/>
                  </a:moveTo>
                  <a:lnTo>
                    <a:pt x="79976" y="37678"/>
                  </a:lnTo>
                  <a:cubicBezTo>
                    <a:pt x="79976" y="37771"/>
                    <a:pt x="79914" y="37801"/>
                    <a:pt x="79853" y="37832"/>
                  </a:cubicBezTo>
                  <a:cubicBezTo>
                    <a:pt x="79267" y="38171"/>
                    <a:pt x="78682" y="38541"/>
                    <a:pt x="78097" y="38910"/>
                  </a:cubicBezTo>
                  <a:lnTo>
                    <a:pt x="78035" y="38941"/>
                  </a:lnTo>
                  <a:lnTo>
                    <a:pt x="77912" y="38910"/>
                  </a:lnTo>
                  <a:lnTo>
                    <a:pt x="77943" y="38849"/>
                  </a:lnTo>
                  <a:cubicBezTo>
                    <a:pt x="78004" y="38818"/>
                    <a:pt x="78066" y="38756"/>
                    <a:pt x="78127" y="38726"/>
                  </a:cubicBezTo>
                  <a:cubicBezTo>
                    <a:pt x="78651" y="38387"/>
                    <a:pt x="79206" y="38048"/>
                    <a:pt x="79729" y="37709"/>
                  </a:cubicBezTo>
                  <a:cubicBezTo>
                    <a:pt x="79791" y="37678"/>
                    <a:pt x="79822" y="37647"/>
                    <a:pt x="79883" y="37616"/>
                  </a:cubicBezTo>
                  <a:close/>
                  <a:moveTo>
                    <a:pt x="85306" y="39064"/>
                  </a:moveTo>
                  <a:lnTo>
                    <a:pt x="85336" y="39157"/>
                  </a:lnTo>
                  <a:cubicBezTo>
                    <a:pt x="85275" y="39157"/>
                    <a:pt x="85275" y="39126"/>
                    <a:pt x="85244" y="39095"/>
                  </a:cubicBezTo>
                  <a:lnTo>
                    <a:pt x="85306" y="39064"/>
                  </a:lnTo>
                  <a:close/>
                  <a:moveTo>
                    <a:pt x="5269" y="40605"/>
                  </a:moveTo>
                  <a:lnTo>
                    <a:pt x="5300" y="40666"/>
                  </a:lnTo>
                  <a:lnTo>
                    <a:pt x="5269" y="40697"/>
                  </a:lnTo>
                  <a:lnTo>
                    <a:pt x="5238" y="40636"/>
                  </a:lnTo>
                  <a:lnTo>
                    <a:pt x="5269" y="40605"/>
                  </a:lnTo>
                  <a:close/>
                  <a:moveTo>
                    <a:pt x="84597" y="40328"/>
                  </a:moveTo>
                  <a:cubicBezTo>
                    <a:pt x="84597" y="40512"/>
                    <a:pt x="84535" y="40697"/>
                    <a:pt x="84505" y="40851"/>
                  </a:cubicBezTo>
                  <a:cubicBezTo>
                    <a:pt x="84350" y="40820"/>
                    <a:pt x="84289" y="40728"/>
                    <a:pt x="84166" y="40636"/>
                  </a:cubicBezTo>
                  <a:cubicBezTo>
                    <a:pt x="84104" y="40574"/>
                    <a:pt x="84135" y="40482"/>
                    <a:pt x="84227" y="40451"/>
                  </a:cubicBezTo>
                  <a:cubicBezTo>
                    <a:pt x="84350" y="40420"/>
                    <a:pt x="84474" y="40389"/>
                    <a:pt x="84597" y="40328"/>
                  </a:cubicBezTo>
                  <a:close/>
                  <a:moveTo>
                    <a:pt x="5361" y="40820"/>
                  </a:moveTo>
                  <a:lnTo>
                    <a:pt x="5392" y="40851"/>
                  </a:lnTo>
                  <a:lnTo>
                    <a:pt x="5392" y="40944"/>
                  </a:lnTo>
                  <a:lnTo>
                    <a:pt x="5331" y="40882"/>
                  </a:lnTo>
                  <a:lnTo>
                    <a:pt x="5361" y="40820"/>
                  </a:lnTo>
                  <a:close/>
                  <a:moveTo>
                    <a:pt x="5392" y="40974"/>
                  </a:moveTo>
                  <a:lnTo>
                    <a:pt x="5454" y="41005"/>
                  </a:lnTo>
                  <a:lnTo>
                    <a:pt x="5423" y="41067"/>
                  </a:lnTo>
                  <a:lnTo>
                    <a:pt x="5392" y="41036"/>
                  </a:lnTo>
                  <a:lnTo>
                    <a:pt x="5392" y="40974"/>
                  </a:lnTo>
                  <a:close/>
                  <a:moveTo>
                    <a:pt x="9151" y="41960"/>
                  </a:moveTo>
                  <a:cubicBezTo>
                    <a:pt x="9366" y="41991"/>
                    <a:pt x="9489" y="42022"/>
                    <a:pt x="9613" y="42053"/>
                  </a:cubicBezTo>
                  <a:cubicBezTo>
                    <a:pt x="9582" y="42053"/>
                    <a:pt x="9520" y="42084"/>
                    <a:pt x="9489" y="42084"/>
                  </a:cubicBezTo>
                  <a:cubicBezTo>
                    <a:pt x="9397" y="42084"/>
                    <a:pt x="9274" y="42022"/>
                    <a:pt x="9151" y="41960"/>
                  </a:cubicBezTo>
                  <a:close/>
                  <a:moveTo>
                    <a:pt x="3236" y="38263"/>
                  </a:moveTo>
                  <a:lnTo>
                    <a:pt x="3236" y="38263"/>
                  </a:lnTo>
                  <a:cubicBezTo>
                    <a:pt x="3513" y="38448"/>
                    <a:pt x="3821" y="38510"/>
                    <a:pt x="4129" y="38572"/>
                  </a:cubicBezTo>
                  <a:cubicBezTo>
                    <a:pt x="4314" y="38572"/>
                    <a:pt x="4406" y="38633"/>
                    <a:pt x="4437" y="38849"/>
                  </a:cubicBezTo>
                  <a:cubicBezTo>
                    <a:pt x="4437" y="38910"/>
                    <a:pt x="4437" y="38972"/>
                    <a:pt x="4468" y="39034"/>
                  </a:cubicBezTo>
                  <a:cubicBezTo>
                    <a:pt x="4591" y="39650"/>
                    <a:pt x="4745" y="40266"/>
                    <a:pt x="4961" y="40851"/>
                  </a:cubicBezTo>
                  <a:cubicBezTo>
                    <a:pt x="5084" y="41190"/>
                    <a:pt x="5238" y="41529"/>
                    <a:pt x="5361" y="41868"/>
                  </a:cubicBezTo>
                  <a:cubicBezTo>
                    <a:pt x="5053" y="42053"/>
                    <a:pt x="4745" y="42238"/>
                    <a:pt x="4437" y="42422"/>
                  </a:cubicBezTo>
                  <a:cubicBezTo>
                    <a:pt x="4314" y="42330"/>
                    <a:pt x="4221" y="42176"/>
                    <a:pt x="4160" y="42053"/>
                  </a:cubicBezTo>
                  <a:cubicBezTo>
                    <a:pt x="4037" y="41775"/>
                    <a:pt x="3944" y="41498"/>
                    <a:pt x="3852" y="41221"/>
                  </a:cubicBezTo>
                  <a:cubicBezTo>
                    <a:pt x="3605" y="40574"/>
                    <a:pt x="3451" y="39896"/>
                    <a:pt x="3328" y="39218"/>
                  </a:cubicBezTo>
                  <a:cubicBezTo>
                    <a:pt x="3297" y="38910"/>
                    <a:pt x="3205" y="38602"/>
                    <a:pt x="3236" y="38263"/>
                  </a:cubicBezTo>
                  <a:close/>
                  <a:moveTo>
                    <a:pt x="9520" y="42915"/>
                  </a:moveTo>
                  <a:lnTo>
                    <a:pt x="9489" y="42946"/>
                  </a:lnTo>
                  <a:cubicBezTo>
                    <a:pt x="9459" y="42946"/>
                    <a:pt x="9397" y="42915"/>
                    <a:pt x="9366" y="42915"/>
                  </a:cubicBezTo>
                  <a:close/>
                  <a:moveTo>
                    <a:pt x="58288" y="35737"/>
                  </a:moveTo>
                  <a:cubicBezTo>
                    <a:pt x="58257" y="35830"/>
                    <a:pt x="58226" y="35922"/>
                    <a:pt x="58195" y="35984"/>
                  </a:cubicBezTo>
                  <a:cubicBezTo>
                    <a:pt x="58072" y="36230"/>
                    <a:pt x="57826" y="36384"/>
                    <a:pt x="57579" y="36384"/>
                  </a:cubicBezTo>
                  <a:cubicBezTo>
                    <a:pt x="57456" y="36384"/>
                    <a:pt x="57302" y="36323"/>
                    <a:pt x="57148" y="36230"/>
                  </a:cubicBezTo>
                  <a:cubicBezTo>
                    <a:pt x="57086" y="36199"/>
                    <a:pt x="57055" y="36076"/>
                    <a:pt x="56963" y="36076"/>
                  </a:cubicBezTo>
                  <a:cubicBezTo>
                    <a:pt x="56963" y="36107"/>
                    <a:pt x="56963" y="36107"/>
                    <a:pt x="56963" y="36107"/>
                  </a:cubicBezTo>
                  <a:lnTo>
                    <a:pt x="56932" y="36107"/>
                  </a:lnTo>
                  <a:cubicBezTo>
                    <a:pt x="56932" y="36169"/>
                    <a:pt x="56932" y="36292"/>
                    <a:pt x="56809" y="36292"/>
                  </a:cubicBezTo>
                  <a:cubicBezTo>
                    <a:pt x="56747" y="36292"/>
                    <a:pt x="56717" y="36323"/>
                    <a:pt x="56655" y="36323"/>
                  </a:cubicBezTo>
                  <a:cubicBezTo>
                    <a:pt x="56254" y="36415"/>
                    <a:pt x="55854" y="36507"/>
                    <a:pt x="55484" y="36631"/>
                  </a:cubicBezTo>
                  <a:lnTo>
                    <a:pt x="55484" y="36908"/>
                  </a:lnTo>
                  <a:cubicBezTo>
                    <a:pt x="55885" y="36754"/>
                    <a:pt x="56316" y="36661"/>
                    <a:pt x="56778" y="36569"/>
                  </a:cubicBezTo>
                  <a:cubicBezTo>
                    <a:pt x="56901" y="36538"/>
                    <a:pt x="57025" y="36477"/>
                    <a:pt x="57148" y="36477"/>
                  </a:cubicBezTo>
                  <a:lnTo>
                    <a:pt x="57210" y="36477"/>
                  </a:lnTo>
                  <a:cubicBezTo>
                    <a:pt x="57333" y="36507"/>
                    <a:pt x="57425" y="36507"/>
                    <a:pt x="57518" y="36507"/>
                  </a:cubicBezTo>
                  <a:lnTo>
                    <a:pt x="58195" y="36507"/>
                  </a:lnTo>
                  <a:cubicBezTo>
                    <a:pt x="58503" y="36507"/>
                    <a:pt x="58781" y="36477"/>
                    <a:pt x="59089" y="36446"/>
                  </a:cubicBezTo>
                  <a:cubicBezTo>
                    <a:pt x="59366" y="36384"/>
                    <a:pt x="59674" y="36384"/>
                    <a:pt x="59982" y="36353"/>
                  </a:cubicBezTo>
                  <a:lnTo>
                    <a:pt x="60044" y="36353"/>
                  </a:lnTo>
                  <a:cubicBezTo>
                    <a:pt x="60167" y="36353"/>
                    <a:pt x="60167" y="36384"/>
                    <a:pt x="60167" y="36507"/>
                  </a:cubicBezTo>
                  <a:cubicBezTo>
                    <a:pt x="60198" y="36939"/>
                    <a:pt x="60198" y="37339"/>
                    <a:pt x="60229" y="37740"/>
                  </a:cubicBezTo>
                  <a:cubicBezTo>
                    <a:pt x="60290" y="38356"/>
                    <a:pt x="60229" y="38941"/>
                    <a:pt x="60167" y="39527"/>
                  </a:cubicBezTo>
                  <a:cubicBezTo>
                    <a:pt x="60044" y="40358"/>
                    <a:pt x="59797" y="41159"/>
                    <a:pt x="59520" y="41960"/>
                  </a:cubicBezTo>
                  <a:cubicBezTo>
                    <a:pt x="59304" y="42546"/>
                    <a:pt x="59027" y="43100"/>
                    <a:pt x="58657" y="43624"/>
                  </a:cubicBezTo>
                  <a:cubicBezTo>
                    <a:pt x="58503" y="43870"/>
                    <a:pt x="58319" y="44086"/>
                    <a:pt x="58103" y="44271"/>
                  </a:cubicBezTo>
                  <a:cubicBezTo>
                    <a:pt x="57918" y="43994"/>
                    <a:pt x="57733" y="43716"/>
                    <a:pt x="57579" y="43439"/>
                  </a:cubicBezTo>
                  <a:cubicBezTo>
                    <a:pt x="57456" y="43316"/>
                    <a:pt x="57425" y="43162"/>
                    <a:pt x="57425" y="42977"/>
                  </a:cubicBezTo>
                  <a:cubicBezTo>
                    <a:pt x="57456" y="42546"/>
                    <a:pt x="57271" y="42145"/>
                    <a:pt x="56932" y="41868"/>
                  </a:cubicBezTo>
                  <a:cubicBezTo>
                    <a:pt x="56809" y="41775"/>
                    <a:pt x="56717" y="41652"/>
                    <a:pt x="56624" y="41529"/>
                  </a:cubicBezTo>
                  <a:cubicBezTo>
                    <a:pt x="56347" y="41098"/>
                    <a:pt x="56039" y="40697"/>
                    <a:pt x="55700" y="40297"/>
                  </a:cubicBezTo>
                  <a:cubicBezTo>
                    <a:pt x="55638" y="40204"/>
                    <a:pt x="55546" y="40112"/>
                    <a:pt x="55484" y="40019"/>
                  </a:cubicBezTo>
                  <a:lnTo>
                    <a:pt x="55484" y="40482"/>
                  </a:lnTo>
                  <a:cubicBezTo>
                    <a:pt x="55762" y="40851"/>
                    <a:pt x="56039" y="41221"/>
                    <a:pt x="56285" y="41591"/>
                  </a:cubicBezTo>
                  <a:cubicBezTo>
                    <a:pt x="56316" y="41652"/>
                    <a:pt x="56378" y="41714"/>
                    <a:pt x="56378" y="41775"/>
                  </a:cubicBezTo>
                  <a:cubicBezTo>
                    <a:pt x="56100" y="41683"/>
                    <a:pt x="55885" y="41621"/>
                    <a:pt x="55669" y="41621"/>
                  </a:cubicBezTo>
                  <a:cubicBezTo>
                    <a:pt x="55608" y="41621"/>
                    <a:pt x="55546" y="41621"/>
                    <a:pt x="55484" y="41652"/>
                  </a:cubicBezTo>
                  <a:lnTo>
                    <a:pt x="55484" y="41775"/>
                  </a:lnTo>
                  <a:cubicBezTo>
                    <a:pt x="55762" y="41775"/>
                    <a:pt x="55946" y="41899"/>
                    <a:pt x="56100" y="42114"/>
                  </a:cubicBezTo>
                  <a:cubicBezTo>
                    <a:pt x="56316" y="42392"/>
                    <a:pt x="56378" y="42700"/>
                    <a:pt x="56409" y="43100"/>
                  </a:cubicBezTo>
                  <a:cubicBezTo>
                    <a:pt x="56409" y="43285"/>
                    <a:pt x="56347" y="43531"/>
                    <a:pt x="56193" y="43778"/>
                  </a:cubicBezTo>
                  <a:cubicBezTo>
                    <a:pt x="56131" y="43901"/>
                    <a:pt x="56039" y="43994"/>
                    <a:pt x="55916" y="44024"/>
                  </a:cubicBezTo>
                  <a:cubicBezTo>
                    <a:pt x="55885" y="44055"/>
                    <a:pt x="55854" y="44055"/>
                    <a:pt x="55854" y="44055"/>
                  </a:cubicBezTo>
                  <a:cubicBezTo>
                    <a:pt x="55792" y="44055"/>
                    <a:pt x="55762" y="44024"/>
                    <a:pt x="55731" y="43932"/>
                  </a:cubicBezTo>
                  <a:cubicBezTo>
                    <a:pt x="55700" y="43840"/>
                    <a:pt x="55669" y="43747"/>
                    <a:pt x="55515" y="43716"/>
                  </a:cubicBezTo>
                  <a:lnTo>
                    <a:pt x="55484" y="43716"/>
                  </a:lnTo>
                  <a:lnTo>
                    <a:pt x="55484" y="44178"/>
                  </a:lnTo>
                  <a:cubicBezTo>
                    <a:pt x="55577" y="44209"/>
                    <a:pt x="55638" y="44209"/>
                    <a:pt x="55731" y="44209"/>
                  </a:cubicBezTo>
                  <a:cubicBezTo>
                    <a:pt x="56162" y="44209"/>
                    <a:pt x="56470" y="43963"/>
                    <a:pt x="56624" y="43501"/>
                  </a:cubicBezTo>
                  <a:cubicBezTo>
                    <a:pt x="56655" y="43316"/>
                    <a:pt x="56655" y="43131"/>
                    <a:pt x="56655" y="42946"/>
                  </a:cubicBezTo>
                  <a:cubicBezTo>
                    <a:pt x="56655" y="42915"/>
                    <a:pt x="56624" y="42823"/>
                    <a:pt x="56717" y="42792"/>
                  </a:cubicBezTo>
                  <a:cubicBezTo>
                    <a:pt x="56778" y="42884"/>
                    <a:pt x="56840" y="42977"/>
                    <a:pt x="56901" y="43039"/>
                  </a:cubicBezTo>
                  <a:cubicBezTo>
                    <a:pt x="57179" y="43501"/>
                    <a:pt x="57456" y="43932"/>
                    <a:pt x="57733" y="44394"/>
                  </a:cubicBezTo>
                  <a:cubicBezTo>
                    <a:pt x="57795" y="44456"/>
                    <a:pt x="57856" y="44548"/>
                    <a:pt x="57918" y="44641"/>
                  </a:cubicBezTo>
                  <a:cubicBezTo>
                    <a:pt x="57949" y="44671"/>
                    <a:pt x="57980" y="44671"/>
                    <a:pt x="58010" y="44671"/>
                  </a:cubicBezTo>
                  <a:cubicBezTo>
                    <a:pt x="58041" y="44671"/>
                    <a:pt x="58072" y="44671"/>
                    <a:pt x="58103" y="44641"/>
                  </a:cubicBezTo>
                  <a:cubicBezTo>
                    <a:pt x="58657" y="43994"/>
                    <a:pt x="59150" y="43347"/>
                    <a:pt x="59489" y="42546"/>
                  </a:cubicBezTo>
                  <a:cubicBezTo>
                    <a:pt x="59643" y="42145"/>
                    <a:pt x="59797" y="41714"/>
                    <a:pt x="59951" y="41283"/>
                  </a:cubicBezTo>
                  <a:cubicBezTo>
                    <a:pt x="60259" y="40235"/>
                    <a:pt x="60444" y="39157"/>
                    <a:pt x="60444" y="38048"/>
                  </a:cubicBezTo>
                  <a:cubicBezTo>
                    <a:pt x="60413" y="37462"/>
                    <a:pt x="60321" y="36877"/>
                    <a:pt x="60352" y="36292"/>
                  </a:cubicBezTo>
                  <a:lnTo>
                    <a:pt x="60352" y="36230"/>
                  </a:lnTo>
                  <a:cubicBezTo>
                    <a:pt x="60321" y="36138"/>
                    <a:pt x="60259" y="36107"/>
                    <a:pt x="60198" y="36076"/>
                  </a:cubicBezTo>
                  <a:lnTo>
                    <a:pt x="60167" y="36076"/>
                  </a:lnTo>
                  <a:cubicBezTo>
                    <a:pt x="60105" y="36076"/>
                    <a:pt x="60075" y="36107"/>
                    <a:pt x="60044" y="36107"/>
                  </a:cubicBezTo>
                  <a:cubicBezTo>
                    <a:pt x="59582" y="36138"/>
                    <a:pt x="59150" y="36199"/>
                    <a:pt x="58688" y="36230"/>
                  </a:cubicBezTo>
                  <a:cubicBezTo>
                    <a:pt x="58627" y="36230"/>
                    <a:pt x="58565" y="36261"/>
                    <a:pt x="58503" y="36261"/>
                  </a:cubicBezTo>
                  <a:lnTo>
                    <a:pt x="58411" y="36261"/>
                  </a:lnTo>
                  <a:cubicBezTo>
                    <a:pt x="58380" y="36261"/>
                    <a:pt x="58349" y="36261"/>
                    <a:pt x="58349" y="36230"/>
                  </a:cubicBezTo>
                  <a:cubicBezTo>
                    <a:pt x="58442" y="36076"/>
                    <a:pt x="58534" y="35922"/>
                    <a:pt x="58565" y="35737"/>
                  </a:cubicBezTo>
                  <a:close/>
                  <a:moveTo>
                    <a:pt x="1" y="35737"/>
                  </a:moveTo>
                  <a:cubicBezTo>
                    <a:pt x="93" y="36045"/>
                    <a:pt x="247" y="36323"/>
                    <a:pt x="463" y="36569"/>
                  </a:cubicBezTo>
                  <a:cubicBezTo>
                    <a:pt x="1048" y="37339"/>
                    <a:pt x="1757" y="37894"/>
                    <a:pt x="2712" y="38079"/>
                  </a:cubicBezTo>
                  <a:cubicBezTo>
                    <a:pt x="2958" y="38140"/>
                    <a:pt x="3051" y="38263"/>
                    <a:pt x="3082" y="38479"/>
                  </a:cubicBezTo>
                  <a:cubicBezTo>
                    <a:pt x="3205" y="39588"/>
                    <a:pt x="3451" y="40666"/>
                    <a:pt x="3790" y="41714"/>
                  </a:cubicBezTo>
                  <a:cubicBezTo>
                    <a:pt x="3821" y="41745"/>
                    <a:pt x="3852" y="41775"/>
                    <a:pt x="3821" y="41806"/>
                  </a:cubicBezTo>
                  <a:cubicBezTo>
                    <a:pt x="4098" y="42607"/>
                    <a:pt x="4499" y="43316"/>
                    <a:pt x="4961" y="43994"/>
                  </a:cubicBezTo>
                  <a:cubicBezTo>
                    <a:pt x="5146" y="44240"/>
                    <a:pt x="5392" y="44456"/>
                    <a:pt x="5639" y="44671"/>
                  </a:cubicBezTo>
                  <a:cubicBezTo>
                    <a:pt x="5823" y="44795"/>
                    <a:pt x="6008" y="44949"/>
                    <a:pt x="6193" y="45103"/>
                  </a:cubicBezTo>
                  <a:cubicBezTo>
                    <a:pt x="6378" y="45257"/>
                    <a:pt x="6624" y="45349"/>
                    <a:pt x="6871" y="45441"/>
                  </a:cubicBezTo>
                  <a:cubicBezTo>
                    <a:pt x="7179" y="45503"/>
                    <a:pt x="7487" y="45626"/>
                    <a:pt x="7795" y="45688"/>
                  </a:cubicBezTo>
                  <a:cubicBezTo>
                    <a:pt x="8011" y="45780"/>
                    <a:pt x="8257" y="45811"/>
                    <a:pt x="8504" y="45811"/>
                  </a:cubicBezTo>
                  <a:lnTo>
                    <a:pt x="8565" y="45811"/>
                  </a:lnTo>
                  <a:cubicBezTo>
                    <a:pt x="8904" y="45811"/>
                    <a:pt x="9212" y="45811"/>
                    <a:pt x="9551" y="45842"/>
                  </a:cubicBezTo>
                  <a:lnTo>
                    <a:pt x="9613" y="45842"/>
                  </a:lnTo>
                  <a:cubicBezTo>
                    <a:pt x="9767" y="45842"/>
                    <a:pt x="9921" y="45811"/>
                    <a:pt x="10075" y="45780"/>
                  </a:cubicBezTo>
                  <a:cubicBezTo>
                    <a:pt x="10383" y="45719"/>
                    <a:pt x="10691" y="45626"/>
                    <a:pt x="11030" y="45596"/>
                  </a:cubicBezTo>
                  <a:cubicBezTo>
                    <a:pt x="11307" y="45534"/>
                    <a:pt x="11554" y="45441"/>
                    <a:pt x="11831" y="45318"/>
                  </a:cubicBezTo>
                  <a:cubicBezTo>
                    <a:pt x="12108" y="45195"/>
                    <a:pt x="12385" y="45041"/>
                    <a:pt x="12693" y="44918"/>
                  </a:cubicBezTo>
                  <a:cubicBezTo>
                    <a:pt x="13001" y="44764"/>
                    <a:pt x="13279" y="44579"/>
                    <a:pt x="13494" y="44363"/>
                  </a:cubicBezTo>
                  <a:cubicBezTo>
                    <a:pt x="13987" y="43870"/>
                    <a:pt x="14480" y="43408"/>
                    <a:pt x="14850" y="42823"/>
                  </a:cubicBezTo>
                  <a:cubicBezTo>
                    <a:pt x="14911" y="42761"/>
                    <a:pt x="14942" y="42761"/>
                    <a:pt x="15004" y="42761"/>
                  </a:cubicBezTo>
                  <a:lnTo>
                    <a:pt x="15096" y="42761"/>
                  </a:lnTo>
                  <a:cubicBezTo>
                    <a:pt x="15189" y="42792"/>
                    <a:pt x="15312" y="42823"/>
                    <a:pt x="15435" y="42823"/>
                  </a:cubicBezTo>
                  <a:cubicBezTo>
                    <a:pt x="15528" y="42823"/>
                    <a:pt x="15620" y="42792"/>
                    <a:pt x="15712" y="42792"/>
                  </a:cubicBezTo>
                  <a:cubicBezTo>
                    <a:pt x="15774" y="42761"/>
                    <a:pt x="15836" y="42761"/>
                    <a:pt x="15897" y="42761"/>
                  </a:cubicBezTo>
                  <a:cubicBezTo>
                    <a:pt x="16021" y="42761"/>
                    <a:pt x="16113" y="42761"/>
                    <a:pt x="16236" y="42792"/>
                  </a:cubicBezTo>
                  <a:cubicBezTo>
                    <a:pt x="16637" y="42884"/>
                    <a:pt x="17037" y="42977"/>
                    <a:pt x="17438" y="43100"/>
                  </a:cubicBezTo>
                  <a:cubicBezTo>
                    <a:pt x="17653" y="43162"/>
                    <a:pt x="17869" y="43162"/>
                    <a:pt x="18085" y="43193"/>
                  </a:cubicBezTo>
                  <a:cubicBezTo>
                    <a:pt x="18547" y="43223"/>
                    <a:pt x="19009" y="43223"/>
                    <a:pt x="19471" y="43254"/>
                  </a:cubicBezTo>
                  <a:cubicBezTo>
                    <a:pt x="19563" y="43254"/>
                    <a:pt x="19656" y="43285"/>
                    <a:pt x="19748" y="43316"/>
                  </a:cubicBezTo>
                  <a:cubicBezTo>
                    <a:pt x="20364" y="43685"/>
                    <a:pt x="21073" y="43870"/>
                    <a:pt x="21781" y="44055"/>
                  </a:cubicBezTo>
                  <a:cubicBezTo>
                    <a:pt x="22767" y="44363"/>
                    <a:pt x="23753" y="44641"/>
                    <a:pt x="24739" y="44918"/>
                  </a:cubicBezTo>
                  <a:cubicBezTo>
                    <a:pt x="24893" y="44949"/>
                    <a:pt x="25047" y="45010"/>
                    <a:pt x="25232" y="45041"/>
                  </a:cubicBezTo>
                  <a:lnTo>
                    <a:pt x="25232" y="37678"/>
                  </a:lnTo>
                  <a:cubicBezTo>
                    <a:pt x="25170" y="37771"/>
                    <a:pt x="25078" y="37801"/>
                    <a:pt x="24985" y="37863"/>
                  </a:cubicBezTo>
                  <a:cubicBezTo>
                    <a:pt x="24770" y="37986"/>
                    <a:pt x="24616" y="38202"/>
                    <a:pt x="24523" y="38448"/>
                  </a:cubicBezTo>
                  <a:cubicBezTo>
                    <a:pt x="24431" y="38633"/>
                    <a:pt x="24369" y="38818"/>
                    <a:pt x="24308" y="39034"/>
                  </a:cubicBezTo>
                  <a:cubicBezTo>
                    <a:pt x="24277" y="39280"/>
                    <a:pt x="24246" y="39527"/>
                    <a:pt x="24215" y="39804"/>
                  </a:cubicBezTo>
                  <a:cubicBezTo>
                    <a:pt x="24154" y="39465"/>
                    <a:pt x="24092" y="39157"/>
                    <a:pt x="24246" y="38880"/>
                  </a:cubicBezTo>
                  <a:cubicBezTo>
                    <a:pt x="24215" y="38479"/>
                    <a:pt x="24308" y="38109"/>
                    <a:pt x="24646" y="37863"/>
                  </a:cubicBezTo>
                  <a:lnTo>
                    <a:pt x="24523" y="37771"/>
                  </a:lnTo>
                  <a:cubicBezTo>
                    <a:pt x="24431" y="37801"/>
                    <a:pt x="24338" y="37832"/>
                    <a:pt x="24246" y="37863"/>
                  </a:cubicBezTo>
                  <a:lnTo>
                    <a:pt x="24184" y="37863"/>
                  </a:lnTo>
                  <a:cubicBezTo>
                    <a:pt x="24154" y="37863"/>
                    <a:pt x="24092" y="37832"/>
                    <a:pt x="24061" y="37801"/>
                  </a:cubicBezTo>
                  <a:cubicBezTo>
                    <a:pt x="24030" y="37709"/>
                    <a:pt x="24000" y="37647"/>
                    <a:pt x="24000" y="37586"/>
                  </a:cubicBezTo>
                  <a:cubicBezTo>
                    <a:pt x="24030" y="37462"/>
                    <a:pt x="24030" y="37370"/>
                    <a:pt x="24061" y="37278"/>
                  </a:cubicBezTo>
                  <a:cubicBezTo>
                    <a:pt x="24184" y="36754"/>
                    <a:pt x="24308" y="36261"/>
                    <a:pt x="24462" y="35737"/>
                  </a:cubicBezTo>
                  <a:lnTo>
                    <a:pt x="24030" y="35737"/>
                  </a:lnTo>
                  <a:cubicBezTo>
                    <a:pt x="23784" y="36754"/>
                    <a:pt x="23507" y="37740"/>
                    <a:pt x="23168" y="38726"/>
                  </a:cubicBezTo>
                  <a:cubicBezTo>
                    <a:pt x="23106" y="39064"/>
                    <a:pt x="23045" y="39403"/>
                    <a:pt x="22983" y="39742"/>
                  </a:cubicBezTo>
                  <a:cubicBezTo>
                    <a:pt x="22921" y="39403"/>
                    <a:pt x="22952" y="39064"/>
                    <a:pt x="23045" y="38726"/>
                  </a:cubicBezTo>
                  <a:cubicBezTo>
                    <a:pt x="23106" y="38387"/>
                    <a:pt x="23199" y="38048"/>
                    <a:pt x="23291" y="37709"/>
                  </a:cubicBezTo>
                  <a:cubicBezTo>
                    <a:pt x="23507" y="37062"/>
                    <a:pt x="23691" y="36415"/>
                    <a:pt x="23876" y="35737"/>
                  </a:cubicBezTo>
                  <a:lnTo>
                    <a:pt x="10198" y="35737"/>
                  </a:lnTo>
                  <a:cubicBezTo>
                    <a:pt x="10136" y="35799"/>
                    <a:pt x="10075" y="35799"/>
                    <a:pt x="9982" y="35799"/>
                  </a:cubicBezTo>
                  <a:cubicBezTo>
                    <a:pt x="9582" y="35830"/>
                    <a:pt x="9181" y="35830"/>
                    <a:pt x="8781" y="35860"/>
                  </a:cubicBezTo>
                  <a:cubicBezTo>
                    <a:pt x="8688" y="35860"/>
                    <a:pt x="8596" y="35891"/>
                    <a:pt x="8504" y="35891"/>
                  </a:cubicBezTo>
                  <a:cubicBezTo>
                    <a:pt x="8442" y="35891"/>
                    <a:pt x="8380" y="35860"/>
                    <a:pt x="8319" y="35799"/>
                  </a:cubicBezTo>
                  <a:cubicBezTo>
                    <a:pt x="8288" y="35799"/>
                    <a:pt x="8288" y="35768"/>
                    <a:pt x="8288" y="35737"/>
                  </a:cubicBezTo>
                  <a:lnTo>
                    <a:pt x="7579" y="35737"/>
                  </a:lnTo>
                  <a:cubicBezTo>
                    <a:pt x="7549" y="35768"/>
                    <a:pt x="7549" y="35799"/>
                    <a:pt x="7549" y="35799"/>
                  </a:cubicBezTo>
                  <a:lnTo>
                    <a:pt x="7518" y="35860"/>
                  </a:lnTo>
                  <a:lnTo>
                    <a:pt x="7456" y="35799"/>
                  </a:lnTo>
                  <a:lnTo>
                    <a:pt x="7456" y="35737"/>
                  </a:lnTo>
                  <a:close/>
                  <a:moveTo>
                    <a:pt x="82348" y="42792"/>
                  </a:moveTo>
                  <a:cubicBezTo>
                    <a:pt x="82379" y="42792"/>
                    <a:pt x="82410" y="42792"/>
                    <a:pt x="82471" y="42823"/>
                  </a:cubicBezTo>
                  <a:cubicBezTo>
                    <a:pt x="82533" y="42854"/>
                    <a:pt x="82594" y="42884"/>
                    <a:pt x="82625" y="42946"/>
                  </a:cubicBezTo>
                  <a:cubicBezTo>
                    <a:pt x="82564" y="43100"/>
                    <a:pt x="82440" y="43162"/>
                    <a:pt x="82348" y="43254"/>
                  </a:cubicBezTo>
                  <a:cubicBezTo>
                    <a:pt x="81639" y="43809"/>
                    <a:pt x="80931" y="44363"/>
                    <a:pt x="80253" y="44918"/>
                  </a:cubicBezTo>
                  <a:cubicBezTo>
                    <a:pt x="80099" y="45041"/>
                    <a:pt x="79976" y="45103"/>
                    <a:pt x="79822" y="45164"/>
                  </a:cubicBezTo>
                  <a:cubicBezTo>
                    <a:pt x="79206" y="45380"/>
                    <a:pt x="78620" y="45596"/>
                    <a:pt x="78004" y="45811"/>
                  </a:cubicBezTo>
                  <a:cubicBezTo>
                    <a:pt x="77943" y="45842"/>
                    <a:pt x="77881" y="45873"/>
                    <a:pt x="77789" y="45904"/>
                  </a:cubicBezTo>
                  <a:lnTo>
                    <a:pt x="77758" y="45904"/>
                  </a:lnTo>
                  <a:cubicBezTo>
                    <a:pt x="77727" y="45904"/>
                    <a:pt x="77696" y="45873"/>
                    <a:pt x="77696" y="45842"/>
                  </a:cubicBezTo>
                  <a:cubicBezTo>
                    <a:pt x="77665" y="45780"/>
                    <a:pt x="77665" y="45719"/>
                    <a:pt x="77696" y="45688"/>
                  </a:cubicBezTo>
                  <a:cubicBezTo>
                    <a:pt x="77758" y="45657"/>
                    <a:pt x="77819" y="45626"/>
                    <a:pt x="77881" y="45596"/>
                  </a:cubicBezTo>
                  <a:cubicBezTo>
                    <a:pt x="78374" y="45411"/>
                    <a:pt x="78867" y="45226"/>
                    <a:pt x="79360" y="45010"/>
                  </a:cubicBezTo>
                  <a:cubicBezTo>
                    <a:pt x="79514" y="44949"/>
                    <a:pt x="79668" y="44887"/>
                    <a:pt x="79822" y="44825"/>
                  </a:cubicBezTo>
                  <a:lnTo>
                    <a:pt x="79853" y="44733"/>
                  </a:lnTo>
                  <a:lnTo>
                    <a:pt x="79853" y="44733"/>
                  </a:lnTo>
                  <a:cubicBezTo>
                    <a:pt x="79791" y="44764"/>
                    <a:pt x="79729" y="44764"/>
                    <a:pt x="79668" y="44764"/>
                  </a:cubicBezTo>
                  <a:cubicBezTo>
                    <a:pt x="79514" y="44825"/>
                    <a:pt x="79391" y="44887"/>
                    <a:pt x="79237" y="44918"/>
                  </a:cubicBezTo>
                  <a:cubicBezTo>
                    <a:pt x="79144" y="44979"/>
                    <a:pt x="78990" y="45041"/>
                    <a:pt x="78867" y="45072"/>
                  </a:cubicBezTo>
                  <a:cubicBezTo>
                    <a:pt x="78744" y="45133"/>
                    <a:pt x="78620" y="45195"/>
                    <a:pt x="78466" y="45226"/>
                  </a:cubicBezTo>
                  <a:cubicBezTo>
                    <a:pt x="78436" y="45257"/>
                    <a:pt x="78374" y="45287"/>
                    <a:pt x="78343" y="45287"/>
                  </a:cubicBezTo>
                  <a:cubicBezTo>
                    <a:pt x="78158" y="45349"/>
                    <a:pt x="77973" y="45503"/>
                    <a:pt x="77789" y="45503"/>
                  </a:cubicBezTo>
                  <a:cubicBezTo>
                    <a:pt x="77758" y="45503"/>
                    <a:pt x="77727" y="45472"/>
                    <a:pt x="77696" y="45472"/>
                  </a:cubicBezTo>
                  <a:cubicBezTo>
                    <a:pt x="77635" y="45472"/>
                    <a:pt x="77789" y="45349"/>
                    <a:pt x="78312" y="45164"/>
                  </a:cubicBezTo>
                  <a:lnTo>
                    <a:pt x="78405" y="45133"/>
                  </a:lnTo>
                  <a:cubicBezTo>
                    <a:pt x="78528" y="45072"/>
                    <a:pt x="78651" y="45010"/>
                    <a:pt x="78805" y="45010"/>
                  </a:cubicBezTo>
                  <a:cubicBezTo>
                    <a:pt x="78928" y="44918"/>
                    <a:pt x="79052" y="44856"/>
                    <a:pt x="79175" y="44856"/>
                  </a:cubicBezTo>
                  <a:cubicBezTo>
                    <a:pt x="79360" y="44764"/>
                    <a:pt x="79514" y="44702"/>
                    <a:pt x="79699" y="44641"/>
                  </a:cubicBezTo>
                  <a:lnTo>
                    <a:pt x="79760" y="44641"/>
                  </a:lnTo>
                  <a:cubicBezTo>
                    <a:pt x="79791" y="44641"/>
                    <a:pt x="79822" y="44671"/>
                    <a:pt x="79853" y="44733"/>
                  </a:cubicBezTo>
                  <a:lnTo>
                    <a:pt x="79945" y="44764"/>
                  </a:lnTo>
                  <a:cubicBezTo>
                    <a:pt x="80068" y="44641"/>
                    <a:pt x="80192" y="44548"/>
                    <a:pt x="80315" y="44425"/>
                  </a:cubicBezTo>
                  <a:cubicBezTo>
                    <a:pt x="80931" y="43901"/>
                    <a:pt x="81547" y="43408"/>
                    <a:pt x="82163" y="42884"/>
                  </a:cubicBezTo>
                  <a:cubicBezTo>
                    <a:pt x="82225" y="42823"/>
                    <a:pt x="82286" y="42792"/>
                    <a:pt x="82348" y="42792"/>
                  </a:cubicBezTo>
                  <a:close/>
                  <a:moveTo>
                    <a:pt x="55484" y="44671"/>
                  </a:moveTo>
                  <a:lnTo>
                    <a:pt x="55484" y="45164"/>
                  </a:lnTo>
                  <a:lnTo>
                    <a:pt x="55546" y="45380"/>
                  </a:lnTo>
                  <a:cubicBezTo>
                    <a:pt x="55546" y="45441"/>
                    <a:pt x="55577" y="45503"/>
                    <a:pt x="55608" y="45565"/>
                  </a:cubicBezTo>
                  <a:cubicBezTo>
                    <a:pt x="55608" y="45626"/>
                    <a:pt x="55577" y="45657"/>
                    <a:pt x="55515" y="45688"/>
                  </a:cubicBezTo>
                  <a:lnTo>
                    <a:pt x="55484" y="45688"/>
                  </a:lnTo>
                  <a:lnTo>
                    <a:pt x="55484" y="46581"/>
                  </a:lnTo>
                  <a:cubicBezTo>
                    <a:pt x="55669" y="46551"/>
                    <a:pt x="55854" y="46489"/>
                    <a:pt x="56039" y="46458"/>
                  </a:cubicBezTo>
                  <a:cubicBezTo>
                    <a:pt x="55946" y="46058"/>
                    <a:pt x="55792" y="45688"/>
                    <a:pt x="55700" y="45318"/>
                  </a:cubicBezTo>
                  <a:cubicBezTo>
                    <a:pt x="55638" y="45103"/>
                    <a:pt x="55546" y="44887"/>
                    <a:pt x="55484" y="44671"/>
                  </a:cubicBezTo>
                  <a:close/>
                  <a:moveTo>
                    <a:pt x="84905" y="46088"/>
                  </a:moveTo>
                  <a:lnTo>
                    <a:pt x="84905" y="46181"/>
                  </a:lnTo>
                  <a:cubicBezTo>
                    <a:pt x="84874" y="46335"/>
                    <a:pt x="83919" y="47783"/>
                    <a:pt x="83704" y="48029"/>
                  </a:cubicBezTo>
                  <a:cubicBezTo>
                    <a:pt x="83673" y="47998"/>
                    <a:pt x="83611" y="47968"/>
                    <a:pt x="83550" y="47906"/>
                  </a:cubicBezTo>
                  <a:cubicBezTo>
                    <a:pt x="83488" y="47844"/>
                    <a:pt x="83365" y="47814"/>
                    <a:pt x="83395" y="47690"/>
                  </a:cubicBezTo>
                  <a:cubicBezTo>
                    <a:pt x="83426" y="47598"/>
                    <a:pt x="83488" y="47567"/>
                    <a:pt x="83550" y="47567"/>
                  </a:cubicBezTo>
                  <a:lnTo>
                    <a:pt x="83704" y="47567"/>
                  </a:lnTo>
                  <a:cubicBezTo>
                    <a:pt x="83858" y="47567"/>
                    <a:pt x="83950" y="47506"/>
                    <a:pt x="84012" y="47382"/>
                  </a:cubicBezTo>
                  <a:cubicBezTo>
                    <a:pt x="84227" y="47043"/>
                    <a:pt x="84443" y="46705"/>
                    <a:pt x="84689" y="46366"/>
                  </a:cubicBezTo>
                  <a:cubicBezTo>
                    <a:pt x="84751" y="46273"/>
                    <a:pt x="84782" y="46150"/>
                    <a:pt x="84905" y="46088"/>
                  </a:cubicBezTo>
                  <a:close/>
                  <a:moveTo>
                    <a:pt x="78959" y="48122"/>
                  </a:moveTo>
                  <a:lnTo>
                    <a:pt x="79021" y="48153"/>
                  </a:lnTo>
                  <a:lnTo>
                    <a:pt x="78928" y="48183"/>
                  </a:lnTo>
                  <a:lnTo>
                    <a:pt x="78867" y="48153"/>
                  </a:lnTo>
                  <a:lnTo>
                    <a:pt x="78959" y="48122"/>
                  </a:lnTo>
                  <a:close/>
                  <a:moveTo>
                    <a:pt x="78651" y="48214"/>
                  </a:moveTo>
                  <a:lnTo>
                    <a:pt x="78713" y="48245"/>
                  </a:lnTo>
                  <a:lnTo>
                    <a:pt x="78682" y="48245"/>
                  </a:lnTo>
                  <a:cubicBezTo>
                    <a:pt x="78620" y="48276"/>
                    <a:pt x="78590" y="48276"/>
                    <a:pt x="78528" y="48276"/>
                  </a:cubicBezTo>
                  <a:lnTo>
                    <a:pt x="78405" y="48337"/>
                  </a:lnTo>
                  <a:lnTo>
                    <a:pt x="78374" y="48307"/>
                  </a:lnTo>
                  <a:lnTo>
                    <a:pt x="78374" y="48276"/>
                  </a:lnTo>
                  <a:lnTo>
                    <a:pt x="78528" y="48276"/>
                  </a:lnTo>
                  <a:cubicBezTo>
                    <a:pt x="78559" y="48245"/>
                    <a:pt x="78590" y="48214"/>
                    <a:pt x="78651" y="48214"/>
                  </a:cubicBezTo>
                  <a:close/>
                  <a:moveTo>
                    <a:pt x="78097" y="48368"/>
                  </a:moveTo>
                  <a:lnTo>
                    <a:pt x="78189" y="48399"/>
                  </a:lnTo>
                  <a:lnTo>
                    <a:pt x="78035" y="48399"/>
                  </a:lnTo>
                  <a:lnTo>
                    <a:pt x="78097" y="48368"/>
                  </a:lnTo>
                  <a:close/>
                  <a:moveTo>
                    <a:pt x="77819" y="48430"/>
                  </a:moveTo>
                  <a:lnTo>
                    <a:pt x="77850" y="48461"/>
                  </a:lnTo>
                  <a:lnTo>
                    <a:pt x="77819" y="48491"/>
                  </a:lnTo>
                  <a:lnTo>
                    <a:pt x="77696" y="48491"/>
                  </a:lnTo>
                  <a:lnTo>
                    <a:pt x="77696" y="48522"/>
                  </a:lnTo>
                  <a:lnTo>
                    <a:pt x="77665" y="48522"/>
                  </a:lnTo>
                  <a:cubicBezTo>
                    <a:pt x="77635" y="48553"/>
                    <a:pt x="77604" y="48553"/>
                    <a:pt x="77573" y="48553"/>
                  </a:cubicBezTo>
                  <a:lnTo>
                    <a:pt x="77511" y="48522"/>
                  </a:lnTo>
                  <a:lnTo>
                    <a:pt x="77665" y="48522"/>
                  </a:lnTo>
                  <a:cubicBezTo>
                    <a:pt x="77665" y="48491"/>
                    <a:pt x="77665" y="48491"/>
                    <a:pt x="77696" y="48491"/>
                  </a:cubicBezTo>
                  <a:lnTo>
                    <a:pt x="77819" y="48430"/>
                  </a:lnTo>
                  <a:close/>
                  <a:moveTo>
                    <a:pt x="77265" y="48584"/>
                  </a:moveTo>
                  <a:lnTo>
                    <a:pt x="77326" y="48615"/>
                  </a:lnTo>
                  <a:lnTo>
                    <a:pt x="77265" y="48645"/>
                  </a:lnTo>
                  <a:lnTo>
                    <a:pt x="77203" y="48615"/>
                  </a:lnTo>
                  <a:lnTo>
                    <a:pt x="77265" y="48584"/>
                  </a:lnTo>
                  <a:close/>
                  <a:moveTo>
                    <a:pt x="79298" y="48214"/>
                  </a:moveTo>
                  <a:cubicBezTo>
                    <a:pt x="79391" y="48214"/>
                    <a:pt x="79391" y="48276"/>
                    <a:pt x="79421" y="48337"/>
                  </a:cubicBezTo>
                  <a:cubicBezTo>
                    <a:pt x="79452" y="48430"/>
                    <a:pt x="79452" y="48491"/>
                    <a:pt x="79329" y="48491"/>
                  </a:cubicBezTo>
                  <a:cubicBezTo>
                    <a:pt x="78620" y="48707"/>
                    <a:pt x="77881" y="48923"/>
                    <a:pt x="77172" y="49108"/>
                  </a:cubicBezTo>
                  <a:lnTo>
                    <a:pt x="77142" y="49108"/>
                  </a:lnTo>
                  <a:cubicBezTo>
                    <a:pt x="77080" y="49108"/>
                    <a:pt x="77049" y="49046"/>
                    <a:pt x="77018" y="48923"/>
                  </a:cubicBezTo>
                  <a:cubicBezTo>
                    <a:pt x="77049" y="48892"/>
                    <a:pt x="77080" y="48830"/>
                    <a:pt x="77172" y="48799"/>
                  </a:cubicBezTo>
                  <a:cubicBezTo>
                    <a:pt x="77850" y="48615"/>
                    <a:pt x="78559" y="48430"/>
                    <a:pt x="79267" y="48245"/>
                  </a:cubicBezTo>
                  <a:cubicBezTo>
                    <a:pt x="79267" y="48214"/>
                    <a:pt x="79298" y="48214"/>
                    <a:pt x="79298" y="48214"/>
                  </a:cubicBezTo>
                  <a:close/>
                  <a:moveTo>
                    <a:pt x="60506" y="51819"/>
                  </a:moveTo>
                  <a:lnTo>
                    <a:pt x="60537" y="51849"/>
                  </a:lnTo>
                  <a:lnTo>
                    <a:pt x="60506" y="51880"/>
                  </a:lnTo>
                  <a:lnTo>
                    <a:pt x="60352" y="51880"/>
                  </a:lnTo>
                  <a:lnTo>
                    <a:pt x="60290" y="51942"/>
                  </a:lnTo>
                  <a:lnTo>
                    <a:pt x="60198" y="51911"/>
                  </a:lnTo>
                  <a:lnTo>
                    <a:pt x="60259" y="51880"/>
                  </a:lnTo>
                  <a:lnTo>
                    <a:pt x="60352" y="51880"/>
                  </a:lnTo>
                  <a:cubicBezTo>
                    <a:pt x="60383" y="51819"/>
                    <a:pt x="60413" y="51819"/>
                    <a:pt x="60475" y="51819"/>
                  </a:cubicBezTo>
                  <a:close/>
                  <a:moveTo>
                    <a:pt x="81270" y="49724"/>
                  </a:moveTo>
                  <a:cubicBezTo>
                    <a:pt x="81609" y="49939"/>
                    <a:pt x="81578" y="50001"/>
                    <a:pt x="81301" y="50155"/>
                  </a:cubicBezTo>
                  <a:lnTo>
                    <a:pt x="81177" y="50247"/>
                  </a:lnTo>
                  <a:cubicBezTo>
                    <a:pt x="80407" y="50679"/>
                    <a:pt x="79637" y="51141"/>
                    <a:pt x="78836" y="51572"/>
                  </a:cubicBezTo>
                  <a:cubicBezTo>
                    <a:pt x="78620" y="51695"/>
                    <a:pt x="78405" y="51757"/>
                    <a:pt x="78158" y="51819"/>
                  </a:cubicBezTo>
                  <a:cubicBezTo>
                    <a:pt x="77635" y="51911"/>
                    <a:pt x="77080" y="52003"/>
                    <a:pt x="76526" y="52096"/>
                  </a:cubicBezTo>
                  <a:cubicBezTo>
                    <a:pt x="76433" y="52096"/>
                    <a:pt x="76310" y="52127"/>
                    <a:pt x="76187" y="52127"/>
                  </a:cubicBezTo>
                  <a:cubicBezTo>
                    <a:pt x="76156" y="52127"/>
                    <a:pt x="76125" y="52096"/>
                    <a:pt x="76125" y="52065"/>
                  </a:cubicBezTo>
                  <a:cubicBezTo>
                    <a:pt x="76094" y="51911"/>
                    <a:pt x="76125" y="51849"/>
                    <a:pt x="76248" y="51819"/>
                  </a:cubicBezTo>
                  <a:cubicBezTo>
                    <a:pt x="76926" y="51695"/>
                    <a:pt x="77604" y="51541"/>
                    <a:pt x="78251" y="51418"/>
                  </a:cubicBezTo>
                  <a:cubicBezTo>
                    <a:pt x="78343" y="51418"/>
                    <a:pt x="78405" y="51387"/>
                    <a:pt x="78466" y="51356"/>
                  </a:cubicBezTo>
                  <a:cubicBezTo>
                    <a:pt x="78744" y="51202"/>
                    <a:pt x="79052" y="51048"/>
                    <a:pt x="79298" y="50894"/>
                  </a:cubicBezTo>
                  <a:cubicBezTo>
                    <a:pt x="79976" y="50525"/>
                    <a:pt x="80623" y="50124"/>
                    <a:pt x="81270" y="49724"/>
                  </a:cubicBezTo>
                  <a:close/>
                  <a:moveTo>
                    <a:pt x="83180" y="52620"/>
                  </a:moveTo>
                  <a:lnTo>
                    <a:pt x="83149" y="52650"/>
                  </a:lnTo>
                  <a:cubicBezTo>
                    <a:pt x="83180" y="52743"/>
                    <a:pt x="83118" y="52804"/>
                    <a:pt x="83057" y="52866"/>
                  </a:cubicBezTo>
                  <a:cubicBezTo>
                    <a:pt x="82872" y="53082"/>
                    <a:pt x="82687" y="53328"/>
                    <a:pt x="82502" y="53575"/>
                  </a:cubicBezTo>
                  <a:cubicBezTo>
                    <a:pt x="82440" y="53636"/>
                    <a:pt x="82410" y="53729"/>
                    <a:pt x="82317" y="53729"/>
                  </a:cubicBezTo>
                  <a:cubicBezTo>
                    <a:pt x="82256" y="53883"/>
                    <a:pt x="82194" y="53975"/>
                    <a:pt x="82071" y="54037"/>
                  </a:cubicBezTo>
                  <a:cubicBezTo>
                    <a:pt x="82071" y="54098"/>
                    <a:pt x="82040" y="54129"/>
                    <a:pt x="82009" y="54129"/>
                  </a:cubicBezTo>
                  <a:cubicBezTo>
                    <a:pt x="82009" y="54160"/>
                    <a:pt x="81978" y="54191"/>
                    <a:pt x="81948" y="54191"/>
                  </a:cubicBezTo>
                  <a:lnTo>
                    <a:pt x="81917" y="54191"/>
                  </a:lnTo>
                  <a:cubicBezTo>
                    <a:pt x="81855" y="54314"/>
                    <a:pt x="81763" y="54468"/>
                    <a:pt x="81639" y="54530"/>
                  </a:cubicBezTo>
                  <a:cubicBezTo>
                    <a:pt x="81547" y="54437"/>
                    <a:pt x="81455" y="54345"/>
                    <a:pt x="81393" y="54222"/>
                  </a:cubicBezTo>
                  <a:lnTo>
                    <a:pt x="81393" y="54098"/>
                  </a:lnTo>
                  <a:lnTo>
                    <a:pt x="81485" y="54067"/>
                  </a:lnTo>
                  <a:cubicBezTo>
                    <a:pt x="81609" y="54067"/>
                    <a:pt x="81701" y="54098"/>
                    <a:pt x="81824" y="54129"/>
                  </a:cubicBezTo>
                  <a:cubicBezTo>
                    <a:pt x="81886" y="54129"/>
                    <a:pt x="81917" y="54129"/>
                    <a:pt x="81978" y="54098"/>
                  </a:cubicBezTo>
                  <a:cubicBezTo>
                    <a:pt x="81978" y="54067"/>
                    <a:pt x="82009" y="54037"/>
                    <a:pt x="82040" y="54037"/>
                  </a:cubicBezTo>
                  <a:lnTo>
                    <a:pt x="82071" y="54037"/>
                  </a:lnTo>
                  <a:cubicBezTo>
                    <a:pt x="82071" y="53883"/>
                    <a:pt x="82163" y="53790"/>
                    <a:pt x="82286" y="53729"/>
                  </a:cubicBezTo>
                  <a:cubicBezTo>
                    <a:pt x="82502" y="53328"/>
                    <a:pt x="82810" y="52989"/>
                    <a:pt x="83118" y="52650"/>
                  </a:cubicBezTo>
                  <a:lnTo>
                    <a:pt x="83149" y="52650"/>
                  </a:lnTo>
                  <a:cubicBezTo>
                    <a:pt x="83149" y="52620"/>
                    <a:pt x="83149" y="52620"/>
                    <a:pt x="83149" y="52620"/>
                  </a:cubicBezTo>
                  <a:close/>
                  <a:moveTo>
                    <a:pt x="77265" y="54406"/>
                  </a:moveTo>
                  <a:cubicBezTo>
                    <a:pt x="77357" y="54406"/>
                    <a:pt x="77388" y="54437"/>
                    <a:pt x="77388" y="54530"/>
                  </a:cubicBezTo>
                  <a:lnTo>
                    <a:pt x="77388" y="54714"/>
                  </a:lnTo>
                  <a:cubicBezTo>
                    <a:pt x="77326" y="54714"/>
                    <a:pt x="77296" y="54745"/>
                    <a:pt x="77265" y="54745"/>
                  </a:cubicBezTo>
                  <a:cubicBezTo>
                    <a:pt x="76772" y="54776"/>
                    <a:pt x="76279" y="54838"/>
                    <a:pt x="75786" y="54868"/>
                  </a:cubicBezTo>
                  <a:cubicBezTo>
                    <a:pt x="75540" y="54899"/>
                    <a:pt x="75293" y="54930"/>
                    <a:pt x="75047" y="54930"/>
                  </a:cubicBezTo>
                  <a:lnTo>
                    <a:pt x="75016" y="54930"/>
                  </a:lnTo>
                  <a:cubicBezTo>
                    <a:pt x="74954" y="54930"/>
                    <a:pt x="74924" y="54899"/>
                    <a:pt x="74924" y="54838"/>
                  </a:cubicBezTo>
                  <a:cubicBezTo>
                    <a:pt x="74893" y="54653"/>
                    <a:pt x="74924" y="54591"/>
                    <a:pt x="75108" y="54591"/>
                  </a:cubicBezTo>
                  <a:cubicBezTo>
                    <a:pt x="75632" y="54530"/>
                    <a:pt x="76156" y="54499"/>
                    <a:pt x="76680" y="54437"/>
                  </a:cubicBezTo>
                  <a:cubicBezTo>
                    <a:pt x="76864" y="54437"/>
                    <a:pt x="77080" y="54406"/>
                    <a:pt x="77265" y="54406"/>
                  </a:cubicBezTo>
                  <a:close/>
                  <a:moveTo>
                    <a:pt x="78990" y="56008"/>
                  </a:moveTo>
                  <a:cubicBezTo>
                    <a:pt x="79082" y="56008"/>
                    <a:pt x="79113" y="56070"/>
                    <a:pt x="79144" y="56132"/>
                  </a:cubicBezTo>
                  <a:cubicBezTo>
                    <a:pt x="79175" y="56193"/>
                    <a:pt x="79144" y="56255"/>
                    <a:pt x="79082" y="56286"/>
                  </a:cubicBezTo>
                  <a:cubicBezTo>
                    <a:pt x="78990" y="56316"/>
                    <a:pt x="78867" y="56378"/>
                    <a:pt x="78774" y="56440"/>
                  </a:cubicBezTo>
                  <a:cubicBezTo>
                    <a:pt x="78189" y="56655"/>
                    <a:pt x="77604" y="56871"/>
                    <a:pt x="77018" y="57087"/>
                  </a:cubicBezTo>
                  <a:cubicBezTo>
                    <a:pt x="76649" y="57210"/>
                    <a:pt x="76279" y="57395"/>
                    <a:pt x="75909" y="57487"/>
                  </a:cubicBezTo>
                  <a:cubicBezTo>
                    <a:pt x="75755" y="57518"/>
                    <a:pt x="75601" y="57518"/>
                    <a:pt x="75447" y="57518"/>
                  </a:cubicBezTo>
                  <a:cubicBezTo>
                    <a:pt x="75232" y="57518"/>
                    <a:pt x="74985" y="57487"/>
                    <a:pt x="74739" y="57487"/>
                  </a:cubicBezTo>
                  <a:lnTo>
                    <a:pt x="74739" y="57456"/>
                  </a:lnTo>
                  <a:lnTo>
                    <a:pt x="73630" y="57456"/>
                  </a:lnTo>
                  <a:cubicBezTo>
                    <a:pt x="73599" y="57456"/>
                    <a:pt x="73537" y="57456"/>
                    <a:pt x="73506" y="57395"/>
                  </a:cubicBezTo>
                  <a:cubicBezTo>
                    <a:pt x="73476" y="57241"/>
                    <a:pt x="73537" y="57117"/>
                    <a:pt x="73660" y="57117"/>
                  </a:cubicBezTo>
                  <a:lnTo>
                    <a:pt x="74030" y="57117"/>
                  </a:lnTo>
                  <a:cubicBezTo>
                    <a:pt x="74615" y="57087"/>
                    <a:pt x="75201" y="57087"/>
                    <a:pt x="75817" y="57087"/>
                  </a:cubicBezTo>
                  <a:lnTo>
                    <a:pt x="75940" y="57087"/>
                  </a:lnTo>
                  <a:cubicBezTo>
                    <a:pt x="76187" y="57087"/>
                    <a:pt x="76433" y="57025"/>
                    <a:pt x="76649" y="56933"/>
                  </a:cubicBezTo>
                  <a:cubicBezTo>
                    <a:pt x="77326" y="56655"/>
                    <a:pt x="78035" y="56378"/>
                    <a:pt x="78744" y="56101"/>
                  </a:cubicBezTo>
                  <a:cubicBezTo>
                    <a:pt x="78805" y="56070"/>
                    <a:pt x="78898" y="56039"/>
                    <a:pt x="78959" y="56008"/>
                  </a:cubicBezTo>
                  <a:close/>
                  <a:moveTo>
                    <a:pt x="63679" y="35737"/>
                  </a:moveTo>
                  <a:cubicBezTo>
                    <a:pt x="63771" y="36261"/>
                    <a:pt x="63802" y="36754"/>
                    <a:pt x="63802" y="37278"/>
                  </a:cubicBezTo>
                  <a:cubicBezTo>
                    <a:pt x="63802" y="37616"/>
                    <a:pt x="63802" y="37955"/>
                    <a:pt x="63833" y="38294"/>
                  </a:cubicBezTo>
                  <a:cubicBezTo>
                    <a:pt x="63833" y="38787"/>
                    <a:pt x="63833" y="39280"/>
                    <a:pt x="63771" y="39773"/>
                  </a:cubicBezTo>
                  <a:cubicBezTo>
                    <a:pt x="63710" y="40019"/>
                    <a:pt x="63710" y="40235"/>
                    <a:pt x="63679" y="40482"/>
                  </a:cubicBezTo>
                  <a:cubicBezTo>
                    <a:pt x="63617" y="41221"/>
                    <a:pt x="63494" y="41929"/>
                    <a:pt x="63278" y="42669"/>
                  </a:cubicBezTo>
                  <a:cubicBezTo>
                    <a:pt x="63032" y="43655"/>
                    <a:pt x="62724" y="44610"/>
                    <a:pt x="62293" y="45565"/>
                  </a:cubicBezTo>
                  <a:cubicBezTo>
                    <a:pt x="62015" y="46088"/>
                    <a:pt x="61769" y="46612"/>
                    <a:pt x="61430" y="47105"/>
                  </a:cubicBezTo>
                  <a:cubicBezTo>
                    <a:pt x="61214" y="47382"/>
                    <a:pt x="60999" y="47690"/>
                    <a:pt x="60814" y="47968"/>
                  </a:cubicBezTo>
                  <a:cubicBezTo>
                    <a:pt x="60598" y="48307"/>
                    <a:pt x="60290" y="48553"/>
                    <a:pt x="60044" y="48830"/>
                  </a:cubicBezTo>
                  <a:lnTo>
                    <a:pt x="59982" y="48861"/>
                  </a:lnTo>
                  <a:cubicBezTo>
                    <a:pt x="59736" y="48861"/>
                    <a:pt x="59612" y="49046"/>
                    <a:pt x="59489" y="49200"/>
                  </a:cubicBezTo>
                  <a:cubicBezTo>
                    <a:pt x="59243" y="49446"/>
                    <a:pt x="58966" y="49662"/>
                    <a:pt x="58657" y="49816"/>
                  </a:cubicBezTo>
                  <a:cubicBezTo>
                    <a:pt x="58319" y="50001"/>
                    <a:pt x="58010" y="50217"/>
                    <a:pt x="57672" y="50401"/>
                  </a:cubicBezTo>
                  <a:cubicBezTo>
                    <a:pt x="57518" y="50525"/>
                    <a:pt x="57333" y="50586"/>
                    <a:pt x="57148" y="50648"/>
                  </a:cubicBezTo>
                  <a:cubicBezTo>
                    <a:pt x="56717" y="50771"/>
                    <a:pt x="56285" y="50894"/>
                    <a:pt x="55854" y="50987"/>
                  </a:cubicBezTo>
                  <a:cubicBezTo>
                    <a:pt x="55762" y="51018"/>
                    <a:pt x="55669" y="51048"/>
                    <a:pt x="55546" y="51048"/>
                  </a:cubicBezTo>
                  <a:lnTo>
                    <a:pt x="55484" y="51048"/>
                  </a:lnTo>
                  <a:lnTo>
                    <a:pt x="55484" y="58380"/>
                  </a:lnTo>
                  <a:cubicBezTo>
                    <a:pt x="55608" y="58442"/>
                    <a:pt x="55762" y="58473"/>
                    <a:pt x="55916" y="58504"/>
                  </a:cubicBezTo>
                  <a:cubicBezTo>
                    <a:pt x="56532" y="58689"/>
                    <a:pt x="57117" y="58873"/>
                    <a:pt x="57764" y="58935"/>
                  </a:cubicBezTo>
                  <a:cubicBezTo>
                    <a:pt x="58103" y="58966"/>
                    <a:pt x="58473" y="59058"/>
                    <a:pt x="58811" y="59058"/>
                  </a:cubicBezTo>
                  <a:lnTo>
                    <a:pt x="59428" y="59058"/>
                  </a:lnTo>
                  <a:cubicBezTo>
                    <a:pt x="60044" y="59058"/>
                    <a:pt x="60691" y="59027"/>
                    <a:pt x="61338" y="58904"/>
                  </a:cubicBezTo>
                  <a:cubicBezTo>
                    <a:pt x="61430" y="58873"/>
                    <a:pt x="61492" y="58843"/>
                    <a:pt x="61584" y="58781"/>
                  </a:cubicBezTo>
                  <a:cubicBezTo>
                    <a:pt x="61707" y="58689"/>
                    <a:pt x="61831" y="58565"/>
                    <a:pt x="61923" y="58442"/>
                  </a:cubicBezTo>
                  <a:cubicBezTo>
                    <a:pt x="62015" y="58257"/>
                    <a:pt x="62139" y="58072"/>
                    <a:pt x="62262" y="57918"/>
                  </a:cubicBezTo>
                  <a:cubicBezTo>
                    <a:pt x="62508" y="57610"/>
                    <a:pt x="62601" y="57271"/>
                    <a:pt x="62570" y="56871"/>
                  </a:cubicBezTo>
                  <a:cubicBezTo>
                    <a:pt x="62570" y="56440"/>
                    <a:pt x="62601" y="56008"/>
                    <a:pt x="62601" y="55577"/>
                  </a:cubicBezTo>
                  <a:cubicBezTo>
                    <a:pt x="62601" y="55269"/>
                    <a:pt x="62601" y="54961"/>
                    <a:pt x="62447" y="54684"/>
                  </a:cubicBezTo>
                  <a:cubicBezTo>
                    <a:pt x="62416" y="54560"/>
                    <a:pt x="62385" y="54437"/>
                    <a:pt x="62354" y="54314"/>
                  </a:cubicBezTo>
                  <a:cubicBezTo>
                    <a:pt x="62262" y="53883"/>
                    <a:pt x="62139" y="53482"/>
                    <a:pt x="61954" y="53112"/>
                  </a:cubicBezTo>
                  <a:cubicBezTo>
                    <a:pt x="61861" y="52866"/>
                    <a:pt x="61831" y="52620"/>
                    <a:pt x="61831" y="52342"/>
                  </a:cubicBezTo>
                  <a:cubicBezTo>
                    <a:pt x="61831" y="52281"/>
                    <a:pt x="61861" y="52219"/>
                    <a:pt x="61923" y="52188"/>
                  </a:cubicBezTo>
                  <a:cubicBezTo>
                    <a:pt x="62293" y="52003"/>
                    <a:pt x="62570" y="51726"/>
                    <a:pt x="62909" y="51480"/>
                  </a:cubicBezTo>
                  <a:cubicBezTo>
                    <a:pt x="63124" y="51326"/>
                    <a:pt x="63309" y="51172"/>
                    <a:pt x="63494" y="50987"/>
                  </a:cubicBezTo>
                  <a:cubicBezTo>
                    <a:pt x="64141" y="50401"/>
                    <a:pt x="64665" y="49693"/>
                    <a:pt x="65158" y="48984"/>
                  </a:cubicBezTo>
                  <a:cubicBezTo>
                    <a:pt x="65651" y="48337"/>
                    <a:pt x="66051" y="47690"/>
                    <a:pt x="66390" y="46982"/>
                  </a:cubicBezTo>
                  <a:cubicBezTo>
                    <a:pt x="66790" y="46181"/>
                    <a:pt x="67129" y="45349"/>
                    <a:pt x="67407" y="44486"/>
                  </a:cubicBezTo>
                  <a:cubicBezTo>
                    <a:pt x="67715" y="43531"/>
                    <a:pt x="67930" y="42546"/>
                    <a:pt x="68084" y="41529"/>
                  </a:cubicBezTo>
                  <a:cubicBezTo>
                    <a:pt x="68208" y="40666"/>
                    <a:pt x="68300" y="39773"/>
                    <a:pt x="68300" y="38910"/>
                  </a:cubicBezTo>
                  <a:cubicBezTo>
                    <a:pt x="68331" y="37832"/>
                    <a:pt x="68269" y="36785"/>
                    <a:pt x="68146" y="35737"/>
                  </a:cubicBezTo>
                  <a:lnTo>
                    <a:pt x="67961" y="35737"/>
                  </a:lnTo>
                  <a:cubicBezTo>
                    <a:pt x="67992" y="36230"/>
                    <a:pt x="68084" y="36692"/>
                    <a:pt x="68084" y="37185"/>
                  </a:cubicBezTo>
                  <a:cubicBezTo>
                    <a:pt x="68084" y="37308"/>
                    <a:pt x="68084" y="37432"/>
                    <a:pt x="68084" y="37555"/>
                  </a:cubicBezTo>
                  <a:cubicBezTo>
                    <a:pt x="68177" y="38417"/>
                    <a:pt x="68054" y="39280"/>
                    <a:pt x="68054" y="40143"/>
                  </a:cubicBezTo>
                  <a:lnTo>
                    <a:pt x="68023" y="40266"/>
                  </a:lnTo>
                  <a:cubicBezTo>
                    <a:pt x="67992" y="40543"/>
                    <a:pt x="67930" y="40851"/>
                    <a:pt x="67900" y="41128"/>
                  </a:cubicBezTo>
                  <a:cubicBezTo>
                    <a:pt x="67807" y="42022"/>
                    <a:pt x="67622" y="42884"/>
                    <a:pt x="67376" y="43716"/>
                  </a:cubicBezTo>
                  <a:cubicBezTo>
                    <a:pt x="67160" y="44548"/>
                    <a:pt x="66852" y="45318"/>
                    <a:pt x="66513" y="46119"/>
                  </a:cubicBezTo>
                  <a:cubicBezTo>
                    <a:pt x="66267" y="46705"/>
                    <a:pt x="65959" y="47290"/>
                    <a:pt x="65620" y="47844"/>
                  </a:cubicBezTo>
                  <a:cubicBezTo>
                    <a:pt x="65189" y="48553"/>
                    <a:pt x="64696" y="49231"/>
                    <a:pt x="64110" y="49816"/>
                  </a:cubicBezTo>
                  <a:cubicBezTo>
                    <a:pt x="63864" y="50063"/>
                    <a:pt x="63587" y="50247"/>
                    <a:pt x="63371" y="50494"/>
                  </a:cubicBezTo>
                  <a:cubicBezTo>
                    <a:pt x="63063" y="50771"/>
                    <a:pt x="62724" y="51018"/>
                    <a:pt x="62323" y="51110"/>
                  </a:cubicBezTo>
                  <a:cubicBezTo>
                    <a:pt x="62200" y="51141"/>
                    <a:pt x="62077" y="51202"/>
                    <a:pt x="61954" y="51233"/>
                  </a:cubicBezTo>
                  <a:cubicBezTo>
                    <a:pt x="61831" y="51295"/>
                    <a:pt x="61707" y="51326"/>
                    <a:pt x="61584" y="51356"/>
                  </a:cubicBezTo>
                  <a:cubicBezTo>
                    <a:pt x="61492" y="51449"/>
                    <a:pt x="61368" y="51449"/>
                    <a:pt x="61245" y="51510"/>
                  </a:cubicBezTo>
                  <a:cubicBezTo>
                    <a:pt x="61153" y="51572"/>
                    <a:pt x="61030" y="51634"/>
                    <a:pt x="60906" y="51665"/>
                  </a:cubicBezTo>
                  <a:cubicBezTo>
                    <a:pt x="60906" y="51510"/>
                    <a:pt x="61091" y="51541"/>
                    <a:pt x="61122" y="51418"/>
                  </a:cubicBezTo>
                  <a:cubicBezTo>
                    <a:pt x="61122" y="51387"/>
                    <a:pt x="61091" y="51387"/>
                    <a:pt x="61091" y="51387"/>
                  </a:cubicBezTo>
                  <a:cubicBezTo>
                    <a:pt x="61060" y="51387"/>
                    <a:pt x="61030" y="51418"/>
                    <a:pt x="60999" y="51418"/>
                  </a:cubicBezTo>
                  <a:cubicBezTo>
                    <a:pt x="60906" y="51449"/>
                    <a:pt x="60845" y="51510"/>
                    <a:pt x="60783" y="51510"/>
                  </a:cubicBezTo>
                  <a:lnTo>
                    <a:pt x="60752" y="51510"/>
                  </a:lnTo>
                  <a:lnTo>
                    <a:pt x="60660" y="51572"/>
                  </a:lnTo>
                  <a:lnTo>
                    <a:pt x="60598" y="51541"/>
                  </a:lnTo>
                  <a:lnTo>
                    <a:pt x="60660" y="51510"/>
                  </a:lnTo>
                  <a:lnTo>
                    <a:pt x="60722" y="51480"/>
                  </a:lnTo>
                  <a:cubicBezTo>
                    <a:pt x="60752" y="51418"/>
                    <a:pt x="60845" y="51387"/>
                    <a:pt x="60906" y="51356"/>
                  </a:cubicBezTo>
                  <a:cubicBezTo>
                    <a:pt x="61245" y="51141"/>
                    <a:pt x="61553" y="50956"/>
                    <a:pt x="61892" y="50740"/>
                  </a:cubicBezTo>
                  <a:cubicBezTo>
                    <a:pt x="62231" y="50463"/>
                    <a:pt x="62570" y="50186"/>
                    <a:pt x="62878" y="49878"/>
                  </a:cubicBezTo>
                  <a:cubicBezTo>
                    <a:pt x="63032" y="49724"/>
                    <a:pt x="63063" y="49570"/>
                    <a:pt x="63032" y="49385"/>
                  </a:cubicBezTo>
                  <a:cubicBezTo>
                    <a:pt x="62970" y="49169"/>
                    <a:pt x="62970" y="48923"/>
                    <a:pt x="62940" y="48707"/>
                  </a:cubicBezTo>
                  <a:cubicBezTo>
                    <a:pt x="62940" y="48522"/>
                    <a:pt x="62940" y="48337"/>
                    <a:pt x="62878" y="48183"/>
                  </a:cubicBezTo>
                  <a:cubicBezTo>
                    <a:pt x="62786" y="47906"/>
                    <a:pt x="62786" y="47721"/>
                    <a:pt x="63063" y="47536"/>
                  </a:cubicBezTo>
                  <a:cubicBezTo>
                    <a:pt x="63155" y="47475"/>
                    <a:pt x="63155" y="47413"/>
                    <a:pt x="63032" y="47290"/>
                  </a:cubicBezTo>
                  <a:cubicBezTo>
                    <a:pt x="62940" y="47228"/>
                    <a:pt x="63001" y="47136"/>
                    <a:pt x="62970" y="47043"/>
                  </a:cubicBezTo>
                  <a:cubicBezTo>
                    <a:pt x="62970" y="47013"/>
                    <a:pt x="62940" y="46982"/>
                    <a:pt x="63001" y="46982"/>
                  </a:cubicBezTo>
                  <a:lnTo>
                    <a:pt x="63063" y="47013"/>
                  </a:lnTo>
                  <a:lnTo>
                    <a:pt x="63124" y="47136"/>
                  </a:lnTo>
                  <a:lnTo>
                    <a:pt x="63186" y="47167"/>
                  </a:lnTo>
                  <a:cubicBezTo>
                    <a:pt x="63278" y="47105"/>
                    <a:pt x="63309" y="47013"/>
                    <a:pt x="63340" y="46920"/>
                  </a:cubicBezTo>
                  <a:cubicBezTo>
                    <a:pt x="63340" y="46859"/>
                    <a:pt x="63309" y="46828"/>
                    <a:pt x="63248" y="46797"/>
                  </a:cubicBezTo>
                  <a:cubicBezTo>
                    <a:pt x="63094" y="46705"/>
                    <a:pt x="63094" y="46581"/>
                    <a:pt x="63186" y="46427"/>
                  </a:cubicBezTo>
                  <a:cubicBezTo>
                    <a:pt x="63186" y="46427"/>
                    <a:pt x="63217" y="46397"/>
                    <a:pt x="63248" y="46335"/>
                  </a:cubicBezTo>
                  <a:cubicBezTo>
                    <a:pt x="63309" y="46427"/>
                    <a:pt x="63340" y="46520"/>
                    <a:pt x="63371" y="46612"/>
                  </a:cubicBezTo>
                  <a:cubicBezTo>
                    <a:pt x="63402" y="46643"/>
                    <a:pt x="63402" y="46674"/>
                    <a:pt x="63463" y="46674"/>
                  </a:cubicBezTo>
                  <a:lnTo>
                    <a:pt x="63556" y="46612"/>
                  </a:lnTo>
                  <a:cubicBezTo>
                    <a:pt x="63648" y="46489"/>
                    <a:pt x="63617" y="46397"/>
                    <a:pt x="63494" y="46304"/>
                  </a:cubicBezTo>
                  <a:cubicBezTo>
                    <a:pt x="63402" y="46242"/>
                    <a:pt x="63309" y="46181"/>
                    <a:pt x="63186" y="46119"/>
                  </a:cubicBezTo>
                  <a:cubicBezTo>
                    <a:pt x="63094" y="46058"/>
                    <a:pt x="63001" y="45934"/>
                    <a:pt x="62909" y="45873"/>
                  </a:cubicBezTo>
                  <a:cubicBezTo>
                    <a:pt x="62724" y="45719"/>
                    <a:pt x="62662" y="45565"/>
                    <a:pt x="62755" y="45380"/>
                  </a:cubicBezTo>
                  <a:cubicBezTo>
                    <a:pt x="62878" y="45103"/>
                    <a:pt x="63001" y="44825"/>
                    <a:pt x="63124" y="44579"/>
                  </a:cubicBezTo>
                  <a:cubicBezTo>
                    <a:pt x="63155" y="44425"/>
                    <a:pt x="63186" y="44302"/>
                    <a:pt x="63278" y="44178"/>
                  </a:cubicBezTo>
                  <a:cubicBezTo>
                    <a:pt x="63309" y="44086"/>
                    <a:pt x="63340" y="43963"/>
                    <a:pt x="63371" y="43840"/>
                  </a:cubicBezTo>
                  <a:cubicBezTo>
                    <a:pt x="63371" y="43809"/>
                    <a:pt x="63402" y="43747"/>
                    <a:pt x="63463" y="43747"/>
                  </a:cubicBezTo>
                  <a:lnTo>
                    <a:pt x="63494" y="43747"/>
                  </a:lnTo>
                  <a:cubicBezTo>
                    <a:pt x="63556" y="43901"/>
                    <a:pt x="63617" y="44024"/>
                    <a:pt x="63679" y="44178"/>
                  </a:cubicBezTo>
                  <a:cubicBezTo>
                    <a:pt x="63710" y="44209"/>
                    <a:pt x="63741" y="44240"/>
                    <a:pt x="63771" y="44240"/>
                  </a:cubicBezTo>
                  <a:cubicBezTo>
                    <a:pt x="63802" y="44240"/>
                    <a:pt x="63864" y="44209"/>
                    <a:pt x="63895" y="44178"/>
                  </a:cubicBezTo>
                  <a:cubicBezTo>
                    <a:pt x="63925" y="44086"/>
                    <a:pt x="63925" y="43963"/>
                    <a:pt x="63864" y="43901"/>
                  </a:cubicBezTo>
                  <a:cubicBezTo>
                    <a:pt x="63771" y="43809"/>
                    <a:pt x="63710" y="43747"/>
                    <a:pt x="63617" y="43716"/>
                  </a:cubicBezTo>
                  <a:cubicBezTo>
                    <a:pt x="63494" y="43624"/>
                    <a:pt x="63433" y="43531"/>
                    <a:pt x="63494" y="43377"/>
                  </a:cubicBezTo>
                  <a:cubicBezTo>
                    <a:pt x="63556" y="43223"/>
                    <a:pt x="63587" y="43039"/>
                    <a:pt x="63617" y="42854"/>
                  </a:cubicBezTo>
                  <a:cubicBezTo>
                    <a:pt x="63741" y="42453"/>
                    <a:pt x="63895" y="42022"/>
                    <a:pt x="63956" y="41591"/>
                  </a:cubicBezTo>
                  <a:cubicBezTo>
                    <a:pt x="64049" y="40882"/>
                    <a:pt x="64110" y="40143"/>
                    <a:pt x="64203" y="39434"/>
                  </a:cubicBezTo>
                  <a:cubicBezTo>
                    <a:pt x="64234" y="39218"/>
                    <a:pt x="64234" y="39034"/>
                    <a:pt x="64234" y="38849"/>
                  </a:cubicBezTo>
                  <a:cubicBezTo>
                    <a:pt x="64234" y="38079"/>
                    <a:pt x="64203" y="37339"/>
                    <a:pt x="64203" y="36569"/>
                  </a:cubicBezTo>
                  <a:cubicBezTo>
                    <a:pt x="64203" y="36477"/>
                    <a:pt x="64203" y="36353"/>
                    <a:pt x="64172" y="36230"/>
                  </a:cubicBezTo>
                  <a:cubicBezTo>
                    <a:pt x="64141" y="36076"/>
                    <a:pt x="64110" y="35922"/>
                    <a:pt x="64110" y="35737"/>
                  </a:cubicBezTo>
                  <a:close/>
                  <a:moveTo>
                    <a:pt x="72213" y="59366"/>
                  </a:moveTo>
                  <a:cubicBezTo>
                    <a:pt x="72829" y="59428"/>
                    <a:pt x="73476" y="59459"/>
                    <a:pt x="74092" y="59520"/>
                  </a:cubicBezTo>
                  <a:cubicBezTo>
                    <a:pt x="74277" y="59551"/>
                    <a:pt x="74431" y="59582"/>
                    <a:pt x="74708" y="59613"/>
                  </a:cubicBezTo>
                  <a:cubicBezTo>
                    <a:pt x="74492" y="59736"/>
                    <a:pt x="74369" y="59890"/>
                    <a:pt x="74184" y="59890"/>
                  </a:cubicBezTo>
                  <a:lnTo>
                    <a:pt x="74123" y="59890"/>
                  </a:lnTo>
                  <a:cubicBezTo>
                    <a:pt x="73907" y="59859"/>
                    <a:pt x="73660" y="59828"/>
                    <a:pt x="73445" y="59828"/>
                  </a:cubicBezTo>
                  <a:cubicBezTo>
                    <a:pt x="72952" y="59767"/>
                    <a:pt x="72459" y="59736"/>
                    <a:pt x="71997" y="59674"/>
                  </a:cubicBezTo>
                  <a:cubicBezTo>
                    <a:pt x="71874" y="59674"/>
                    <a:pt x="71874" y="59644"/>
                    <a:pt x="71874" y="59520"/>
                  </a:cubicBezTo>
                  <a:cubicBezTo>
                    <a:pt x="71904" y="59428"/>
                    <a:pt x="71935" y="59366"/>
                    <a:pt x="72028" y="59366"/>
                  </a:cubicBezTo>
                  <a:close/>
                  <a:moveTo>
                    <a:pt x="78343" y="59428"/>
                  </a:moveTo>
                  <a:cubicBezTo>
                    <a:pt x="78466" y="59520"/>
                    <a:pt x="78620" y="59551"/>
                    <a:pt x="78744" y="59674"/>
                  </a:cubicBezTo>
                  <a:cubicBezTo>
                    <a:pt x="78651" y="59767"/>
                    <a:pt x="78590" y="59859"/>
                    <a:pt x="78466" y="59921"/>
                  </a:cubicBezTo>
                  <a:cubicBezTo>
                    <a:pt x="78374" y="59828"/>
                    <a:pt x="78312" y="59674"/>
                    <a:pt x="78251" y="59520"/>
                  </a:cubicBezTo>
                  <a:lnTo>
                    <a:pt x="78282" y="59459"/>
                  </a:lnTo>
                  <a:lnTo>
                    <a:pt x="78343" y="59428"/>
                  </a:lnTo>
                  <a:close/>
                  <a:moveTo>
                    <a:pt x="73537" y="35737"/>
                  </a:moveTo>
                  <a:cubicBezTo>
                    <a:pt x="73568" y="35922"/>
                    <a:pt x="73599" y="36076"/>
                    <a:pt x="73599" y="36261"/>
                  </a:cubicBezTo>
                  <a:cubicBezTo>
                    <a:pt x="73660" y="37031"/>
                    <a:pt x="73722" y="37832"/>
                    <a:pt x="73753" y="38633"/>
                  </a:cubicBezTo>
                  <a:cubicBezTo>
                    <a:pt x="73784" y="39804"/>
                    <a:pt x="73722" y="41005"/>
                    <a:pt x="73599" y="42176"/>
                  </a:cubicBezTo>
                  <a:cubicBezTo>
                    <a:pt x="73506" y="43100"/>
                    <a:pt x="73414" y="44024"/>
                    <a:pt x="73198" y="44949"/>
                  </a:cubicBezTo>
                  <a:cubicBezTo>
                    <a:pt x="73075" y="45503"/>
                    <a:pt x="72983" y="46088"/>
                    <a:pt x="72829" y="46643"/>
                  </a:cubicBezTo>
                  <a:cubicBezTo>
                    <a:pt x="72490" y="47814"/>
                    <a:pt x="72151" y="48953"/>
                    <a:pt x="71658" y="50093"/>
                  </a:cubicBezTo>
                  <a:cubicBezTo>
                    <a:pt x="71381" y="50679"/>
                    <a:pt x="71103" y="51295"/>
                    <a:pt x="70795" y="51880"/>
                  </a:cubicBezTo>
                  <a:cubicBezTo>
                    <a:pt x="70333" y="52712"/>
                    <a:pt x="69810" y="53513"/>
                    <a:pt x="69224" y="54314"/>
                  </a:cubicBezTo>
                  <a:cubicBezTo>
                    <a:pt x="68731" y="55023"/>
                    <a:pt x="68146" y="55669"/>
                    <a:pt x="67499" y="56255"/>
                  </a:cubicBezTo>
                  <a:cubicBezTo>
                    <a:pt x="66852" y="56871"/>
                    <a:pt x="66174" y="57456"/>
                    <a:pt x="65404" y="57918"/>
                  </a:cubicBezTo>
                  <a:cubicBezTo>
                    <a:pt x="64880" y="58226"/>
                    <a:pt x="64388" y="58535"/>
                    <a:pt x="63833" y="58781"/>
                  </a:cubicBezTo>
                  <a:cubicBezTo>
                    <a:pt x="63525" y="58904"/>
                    <a:pt x="63186" y="58966"/>
                    <a:pt x="62847" y="59089"/>
                  </a:cubicBezTo>
                  <a:cubicBezTo>
                    <a:pt x="62447" y="59212"/>
                    <a:pt x="62046" y="59366"/>
                    <a:pt x="61584" y="59397"/>
                  </a:cubicBezTo>
                  <a:cubicBezTo>
                    <a:pt x="61399" y="59428"/>
                    <a:pt x="61214" y="59459"/>
                    <a:pt x="61030" y="59490"/>
                  </a:cubicBezTo>
                  <a:cubicBezTo>
                    <a:pt x="60691" y="59520"/>
                    <a:pt x="60352" y="59582"/>
                    <a:pt x="60013" y="59582"/>
                  </a:cubicBezTo>
                  <a:lnTo>
                    <a:pt x="58966" y="59582"/>
                  </a:lnTo>
                  <a:cubicBezTo>
                    <a:pt x="58811" y="59582"/>
                    <a:pt x="58657" y="59582"/>
                    <a:pt x="58503" y="59551"/>
                  </a:cubicBezTo>
                  <a:cubicBezTo>
                    <a:pt x="58226" y="59490"/>
                    <a:pt x="57980" y="59459"/>
                    <a:pt x="57702" y="59428"/>
                  </a:cubicBezTo>
                  <a:cubicBezTo>
                    <a:pt x="57456" y="59397"/>
                    <a:pt x="57210" y="59366"/>
                    <a:pt x="56994" y="59305"/>
                  </a:cubicBezTo>
                  <a:cubicBezTo>
                    <a:pt x="56470" y="59181"/>
                    <a:pt x="55977" y="59027"/>
                    <a:pt x="55484" y="58873"/>
                  </a:cubicBezTo>
                  <a:lnTo>
                    <a:pt x="55484" y="59520"/>
                  </a:lnTo>
                  <a:cubicBezTo>
                    <a:pt x="55916" y="59674"/>
                    <a:pt x="56378" y="59798"/>
                    <a:pt x="56871" y="59859"/>
                  </a:cubicBezTo>
                  <a:cubicBezTo>
                    <a:pt x="57179" y="59921"/>
                    <a:pt x="57518" y="60013"/>
                    <a:pt x="57856" y="60013"/>
                  </a:cubicBezTo>
                  <a:cubicBezTo>
                    <a:pt x="58319" y="60044"/>
                    <a:pt x="58811" y="60075"/>
                    <a:pt x="59274" y="60075"/>
                  </a:cubicBezTo>
                  <a:cubicBezTo>
                    <a:pt x="59520" y="60075"/>
                    <a:pt x="59766" y="60075"/>
                    <a:pt x="60044" y="60044"/>
                  </a:cubicBezTo>
                  <a:cubicBezTo>
                    <a:pt x="60537" y="59952"/>
                    <a:pt x="61060" y="59952"/>
                    <a:pt x="61553" y="59828"/>
                  </a:cubicBezTo>
                  <a:cubicBezTo>
                    <a:pt x="62139" y="59644"/>
                    <a:pt x="62755" y="59520"/>
                    <a:pt x="63340" y="59274"/>
                  </a:cubicBezTo>
                  <a:cubicBezTo>
                    <a:pt x="63710" y="59089"/>
                    <a:pt x="64141" y="58966"/>
                    <a:pt x="64511" y="58750"/>
                  </a:cubicBezTo>
                  <a:cubicBezTo>
                    <a:pt x="65312" y="58288"/>
                    <a:pt x="66113" y="57826"/>
                    <a:pt x="66821" y="57210"/>
                  </a:cubicBezTo>
                  <a:cubicBezTo>
                    <a:pt x="67099" y="56963"/>
                    <a:pt x="67376" y="56779"/>
                    <a:pt x="67622" y="56532"/>
                  </a:cubicBezTo>
                  <a:cubicBezTo>
                    <a:pt x="68331" y="55823"/>
                    <a:pt x="69039" y="55115"/>
                    <a:pt x="69594" y="54283"/>
                  </a:cubicBezTo>
                  <a:cubicBezTo>
                    <a:pt x="69779" y="54037"/>
                    <a:pt x="69964" y="53790"/>
                    <a:pt x="70148" y="53544"/>
                  </a:cubicBezTo>
                  <a:cubicBezTo>
                    <a:pt x="70210" y="53451"/>
                    <a:pt x="70272" y="53359"/>
                    <a:pt x="70333" y="53297"/>
                  </a:cubicBezTo>
                  <a:cubicBezTo>
                    <a:pt x="71134" y="51973"/>
                    <a:pt x="71812" y="50586"/>
                    <a:pt x="72336" y="49169"/>
                  </a:cubicBezTo>
                  <a:cubicBezTo>
                    <a:pt x="72736" y="48153"/>
                    <a:pt x="73044" y="47136"/>
                    <a:pt x="73260" y="46058"/>
                  </a:cubicBezTo>
                  <a:cubicBezTo>
                    <a:pt x="73322" y="45811"/>
                    <a:pt x="73383" y="45565"/>
                    <a:pt x="73414" y="45318"/>
                  </a:cubicBezTo>
                  <a:cubicBezTo>
                    <a:pt x="73506" y="44887"/>
                    <a:pt x="73599" y="44486"/>
                    <a:pt x="73660" y="44086"/>
                  </a:cubicBezTo>
                  <a:cubicBezTo>
                    <a:pt x="73722" y="43716"/>
                    <a:pt x="73753" y="43347"/>
                    <a:pt x="73814" y="43008"/>
                  </a:cubicBezTo>
                  <a:cubicBezTo>
                    <a:pt x="73876" y="42238"/>
                    <a:pt x="73999" y="41498"/>
                    <a:pt x="73969" y="40728"/>
                  </a:cubicBezTo>
                  <a:cubicBezTo>
                    <a:pt x="73969" y="39927"/>
                    <a:pt x="74061" y="39095"/>
                    <a:pt x="73999" y="38294"/>
                  </a:cubicBezTo>
                  <a:cubicBezTo>
                    <a:pt x="73938" y="37432"/>
                    <a:pt x="73907" y="36600"/>
                    <a:pt x="73814" y="35737"/>
                  </a:cubicBezTo>
                  <a:close/>
                  <a:moveTo>
                    <a:pt x="75663" y="61122"/>
                  </a:moveTo>
                  <a:lnTo>
                    <a:pt x="75755" y="61184"/>
                  </a:lnTo>
                  <a:lnTo>
                    <a:pt x="75725" y="61276"/>
                  </a:lnTo>
                  <a:cubicBezTo>
                    <a:pt x="75632" y="61338"/>
                    <a:pt x="75540" y="61338"/>
                    <a:pt x="75478" y="61369"/>
                  </a:cubicBezTo>
                  <a:cubicBezTo>
                    <a:pt x="74492" y="61554"/>
                    <a:pt x="73537" y="61769"/>
                    <a:pt x="72582" y="61954"/>
                  </a:cubicBezTo>
                  <a:cubicBezTo>
                    <a:pt x="72521" y="61985"/>
                    <a:pt x="72459" y="61985"/>
                    <a:pt x="72397" y="61985"/>
                  </a:cubicBezTo>
                  <a:cubicBezTo>
                    <a:pt x="72336" y="61985"/>
                    <a:pt x="72274" y="61954"/>
                    <a:pt x="72213" y="61954"/>
                  </a:cubicBezTo>
                  <a:cubicBezTo>
                    <a:pt x="72028" y="61923"/>
                    <a:pt x="71812" y="61862"/>
                    <a:pt x="71627" y="61831"/>
                  </a:cubicBezTo>
                  <a:cubicBezTo>
                    <a:pt x="71165" y="61738"/>
                    <a:pt x="70703" y="61677"/>
                    <a:pt x="70210" y="61584"/>
                  </a:cubicBezTo>
                  <a:cubicBezTo>
                    <a:pt x="70118" y="61554"/>
                    <a:pt x="70056" y="61523"/>
                    <a:pt x="70087" y="61430"/>
                  </a:cubicBezTo>
                  <a:cubicBezTo>
                    <a:pt x="70118" y="61338"/>
                    <a:pt x="70148" y="61307"/>
                    <a:pt x="70241" y="61307"/>
                  </a:cubicBezTo>
                  <a:lnTo>
                    <a:pt x="70426" y="61307"/>
                  </a:lnTo>
                  <a:cubicBezTo>
                    <a:pt x="71165" y="61430"/>
                    <a:pt x="71904" y="61554"/>
                    <a:pt x="72644" y="61708"/>
                  </a:cubicBezTo>
                  <a:lnTo>
                    <a:pt x="72798" y="61708"/>
                  </a:lnTo>
                  <a:cubicBezTo>
                    <a:pt x="72859" y="61708"/>
                    <a:pt x="72921" y="61708"/>
                    <a:pt x="72983" y="61677"/>
                  </a:cubicBezTo>
                  <a:cubicBezTo>
                    <a:pt x="73784" y="61492"/>
                    <a:pt x="74585" y="61338"/>
                    <a:pt x="75386" y="61153"/>
                  </a:cubicBezTo>
                  <a:cubicBezTo>
                    <a:pt x="75478" y="61153"/>
                    <a:pt x="75570" y="61122"/>
                    <a:pt x="75663" y="61122"/>
                  </a:cubicBezTo>
                  <a:close/>
                  <a:moveTo>
                    <a:pt x="68331" y="62878"/>
                  </a:moveTo>
                  <a:cubicBezTo>
                    <a:pt x="68423" y="62909"/>
                    <a:pt x="68516" y="62909"/>
                    <a:pt x="68608" y="62940"/>
                  </a:cubicBezTo>
                  <a:cubicBezTo>
                    <a:pt x="69070" y="63063"/>
                    <a:pt x="69532" y="63156"/>
                    <a:pt x="69994" y="63310"/>
                  </a:cubicBezTo>
                  <a:cubicBezTo>
                    <a:pt x="70272" y="63371"/>
                    <a:pt x="70518" y="63402"/>
                    <a:pt x="70765" y="63525"/>
                  </a:cubicBezTo>
                  <a:cubicBezTo>
                    <a:pt x="70641" y="63618"/>
                    <a:pt x="70518" y="63679"/>
                    <a:pt x="70395" y="63679"/>
                  </a:cubicBezTo>
                  <a:cubicBezTo>
                    <a:pt x="70333" y="63679"/>
                    <a:pt x="70241" y="63648"/>
                    <a:pt x="70179" y="63618"/>
                  </a:cubicBezTo>
                  <a:cubicBezTo>
                    <a:pt x="69933" y="63525"/>
                    <a:pt x="69686" y="63494"/>
                    <a:pt x="69440" y="63433"/>
                  </a:cubicBezTo>
                  <a:cubicBezTo>
                    <a:pt x="69039" y="63310"/>
                    <a:pt x="68670" y="63217"/>
                    <a:pt x="68269" y="63125"/>
                  </a:cubicBezTo>
                  <a:cubicBezTo>
                    <a:pt x="68208" y="63094"/>
                    <a:pt x="68146" y="63063"/>
                    <a:pt x="68177" y="63002"/>
                  </a:cubicBezTo>
                  <a:cubicBezTo>
                    <a:pt x="68177" y="62940"/>
                    <a:pt x="68208" y="62878"/>
                    <a:pt x="68300" y="62878"/>
                  </a:cubicBezTo>
                  <a:close/>
                  <a:moveTo>
                    <a:pt x="74770" y="35737"/>
                  </a:moveTo>
                  <a:cubicBezTo>
                    <a:pt x="74800" y="36015"/>
                    <a:pt x="74831" y="36261"/>
                    <a:pt x="74831" y="36538"/>
                  </a:cubicBezTo>
                  <a:cubicBezTo>
                    <a:pt x="74862" y="37154"/>
                    <a:pt x="74893" y="37771"/>
                    <a:pt x="74954" y="38417"/>
                  </a:cubicBezTo>
                  <a:cubicBezTo>
                    <a:pt x="74985" y="38880"/>
                    <a:pt x="74985" y="39342"/>
                    <a:pt x="74954" y="39835"/>
                  </a:cubicBezTo>
                  <a:cubicBezTo>
                    <a:pt x="74924" y="40050"/>
                    <a:pt x="74924" y="40266"/>
                    <a:pt x="74924" y="40482"/>
                  </a:cubicBezTo>
                  <a:cubicBezTo>
                    <a:pt x="74893" y="41221"/>
                    <a:pt x="74862" y="41960"/>
                    <a:pt x="74770" y="42700"/>
                  </a:cubicBezTo>
                  <a:cubicBezTo>
                    <a:pt x="74615" y="43685"/>
                    <a:pt x="74523" y="44702"/>
                    <a:pt x="74277" y="45657"/>
                  </a:cubicBezTo>
                  <a:cubicBezTo>
                    <a:pt x="74123" y="46397"/>
                    <a:pt x="73999" y="47105"/>
                    <a:pt x="73753" y="47814"/>
                  </a:cubicBezTo>
                  <a:cubicBezTo>
                    <a:pt x="73414" y="48738"/>
                    <a:pt x="73168" y="49693"/>
                    <a:pt x="72736" y="50555"/>
                  </a:cubicBezTo>
                  <a:cubicBezTo>
                    <a:pt x="72551" y="50956"/>
                    <a:pt x="72397" y="51356"/>
                    <a:pt x="72213" y="51757"/>
                  </a:cubicBezTo>
                  <a:cubicBezTo>
                    <a:pt x="72151" y="51880"/>
                    <a:pt x="72089" y="51973"/>
                    <a:pt x="72028" y="52096"/>
                  </a:cubicBezTo>
                  <a:cubicBezTo>
                    <a:pt x="71412" y="53205"/>
                    <a:pt x="70765" y="54314"/>
                    <a:pt x="69964" y="55331"/>
                  </a:cubicBezTo>
                  <a:cubicBezTo>
                    <a:pt x="69840" y="55423"/>
                    <a:pt x="69779" y="55577"/>
                    <a:pt x="69686" y="55669"/>
                  </a:cubicBezTo>
                  <a:cubicBezTo>
                    <a:pt x="69594" y="55793"/>
                    <a:pt x="69502" y="55916"/>
                    <a:pt x="69409" y="56008"/>
                  </a:cubicBezTo>
                  <a:cubicBezTo>
                    <a:pt x="69009" y="56409"/>
                    <a:pt x="68608" y="56809"/>
                    <a:pt x="68238" y="57241"/>
                  </a:cubicBezTo>
                  <a:cubicBezTo>
                    <a:pt x="68146" y="57302"/>
                    <a:pt x="68054" y="57395"/>
                    <a:pt x="67992" y="57456"/>
                  </a:cubicBezTo>
                  <a:cubicBezTo>
                    <a:pt x="67160" y="58134"/>
                    <a:pt x="66359" y="58812"/>
                    <a:pt x="65404" y="59274"/>
                  </a:cubicBezTo>
                  <a:cubicBezTo>
                    <a:pt x="65250" y="59366"/>
                    <a:pt x="65096" y="59459"/>
                    <a:pt x="64942" y="59551"/>
                  </a:cubicBezTo>
                  <a:cubicBezTo>
                    <a:pt x="64819" y="59613"/>
                    <a:pt x="64696" y="59674"/>
                    <a:pt x="64572" y="59736"/>
                  </a:cubicBezTo>
                  <a:cubicBezTo>
                    <a:pt x="64141" y="59921"/>
                    <a:pt x="63710" y="60075"/>
                    <a:pt x="63278" y="60260"/>
                  </a:cubicBezTo>
                  <a:cubicBezTo>
                    <a:pt x="63155" y="60321"/>
                    <a:pt x="63001" y="60383"/>
                    <a:pt x="62847" y="60414"/>
                  </a:cubicBezTo>
                  <a:cubicBezTo>
                    <a:pt x="62108" y="60599"/>
                    <a:pt x="61399" y="60814"/>
                    <a:pt x="60629" y="60876"/>
                  </a:cubicBezTo>
                  <a:cubicBezTo>
                    <a:pt x="60290" y="60907"/>
                    <a:pt x="59921" y="60968"/>
                    <a:pt x="59582" y="60968"/>
                  </a:cubicBezTo>
                  <a:lnTo>
                    <a:pt x="59181" y="60968"/>
                  </a:lnTo>
                  <a:cubicBezTo>
                    <a:pt x="58503" y="60968"/>
                    <a:pt x="57826" y="60937"/>
                    <a:pt x="57148" y="60814"/>
                  </a:cubicBezTo>
                  <a:cubicBezTo>
                    <a:pt x="56778" y="60722"/>
                    <a:pt x="56378" y="60691"/>
                    <a:pt x="56008" y="60568"/>
                  </a:cubicBezTo>
                  <a:cubicBezTo>
                    <a:pt x="55823" y="60506"/>
                    <a:pt x="55638" y="60445"/>
                    <a:pt x="55484" y="60414"/>
                  </a:cubicBezTo>
                  <a:lnTo>
                    <a:pt x="55484" y="60937"/>
                  </a:lnTo>
                  <a:cubicBezTo>
                    <a:pt x="55669" y="61030"/>
                    <a:pt x="55854" y="61122"/>
                    <a:pt x="56039" y="61184"/>
                  </a:cubicBezTo>
                  <a:cubicBezTo>
                    <a:pt x="56378" y="61338"/>
                    <a:pt x="56747" y="61461"/>
                    <a:pt x="57117" y="61584"/>
                  </a:cubicBezTo>
                  <a:cubicBezTo>
                    <a:pt x="57333" y="61646"/>
                    <a:pt x="57548" y="61708"/>
                    <a:pt x="57733" y="61769"/>
                  </a:cubicBezTo>
                  <a:cubicBezTo>
                    <a:pt x="57887" y="61800"/>
                    <a:pt x="57887" y="61831"/>
                    <a:pt x="57856" y="61985"/>
                  </a:cubicBezTo>
                  <a:cubicBezTo>
                    <a:pt x="57672" y="62478"/>
                    <a:pt x="57518" y="62940"/>
                    <a:pt x="57333" y="63433"/>
                  </a:cubicBezTo>
                  <a:cubicBezTo>
                    <a:pt x="57302" y="63494"/>
                    <a:pt x="57271" y="63556"/>
                    <a:pt x="57302" y="63679"/>
                  </a:cubicBezTo>
                  <a:cubicBezTo>
                    <a:pt x="57826" y="63741"/>
                    <a:pt x="58380" y="63803"/>
                    <a:pt x="58935" y="63803"/>
                  </a:cubicBezTo>
                  <a:cubicBezTo>
                    <a:pt x="59089" y="63803"/>
                    <a:pt x="59212" y="63833"/>
                    <a:pt x="59366" y="63833"/>
                  </a:cubicBezTo>
                  <a:cubicBezTo>
                    <a:pt x="60198" y="63833"/>
                    <a:pt x="60999" y="63741"/>
                    <a:pt x="61800" y="63556"/>
                  </a:cubicBezTo>
                  <a:cubicBezTo>
                    <a:pt x="62323" y="63433"/>
                    <a:pt x="62816" y="63340"/>
                    <a:pt x="63309" y="63156"/>
                  </a:cubicBezTo>
                  <a:cubicBezTo>
                    <a:pt x="64264" y="62817"/>
                    <a:pt x="65189" y="62416"/>
                    <a:pt x="66020" y="61862"/>
                  </a:cubicBezTo>
                  <a:cubicBezTo>
                    <a:pt x="66174" y="61738"/>
                    <a:pt x="66359" y="61646"/>
                    <a:pt x="66544" y="61554"/>
                  </a:cubicBezTo>
                  <a:cubicBezTo>
                    <a:pt x="66790" y="61400"/>
                    <a:pt x="67006" y="61246"/>
                    <a:pt x="67222" y="61061"/>
                  </a:cubicBezTo>
                  <a:cubicBezTo>
                    <a:pt x="67376" y="60907"/>
                    <a:pt x="67561" y="60753"/>
                    <a:pt x="67715" y="60629"/>
                  </a:cubicBezTo>
                  <a:cubicBezTo>
                    <a:pt x="68300" y="60167"/>
                    <a:pt x="68855" y="59644"/>
                    <a:pt x="69347" y="59120"/>
                  </a:cubicBezTo>
                  <a:cubicBezTo>
                    <a:pt x="69933" y="58473"/>
                    <a:pt x="70487" y="57795"/>
                    <a:pt x="71011" y="57087"/>
                  </a:cubicBezTo>
                  <a:cubicBezTo>
                    <a:pt x="71504" y="56378"/>
                    <a:pt x="71966" y="55639"/>
                    <a:pt x="72397" y="54868"/>
                  </a:cubicBezTo>
                  <a:cubicBezTo>
                    <a:pt x="72829" y="54067"/>
                    <a:pt x="73229" y="53266"/>
                    <a:pt x="73568" y="52435"/>
                  </a:cubicBezTo>
                  <a:cubicBezTo>
                    <a:pt x="73876" y="51695"/>
                    <a:pt x="74215" y="50956"/>
                    <a:pt x="74400" y="50186"/>
                  </a:cubicBezTo>
                  <a:cubicBezTo>
                    <a:pt x="74677" y="49231"/>
                    <a:pt x="75016" y="48307"/>
                    <a:pt x="75170" y="47352"/>
                  </a:cubicBezTo>
                  <a:cubicBezTo>
                    <a:pt x="75232" y="47074"/>
                    <a:pt x="75293" y="46797"/>
                    <a:pt x="75324" y="46551"/>
                  </a:cubicBezTo>
                  <a:cubicBezTo>
                    <a:pt x="75447" y="45965"/>
                    <a:pt x="75570" y="45380"/>
                    <a:pt x="75632" y="44764"/>
                  </a:cubicBezTo>
                  <a:cubicBezTo>
                    <a:pt x="75694" y="44148"/>
                    <a:pt x="75755" y="43531"/>
                    <a:pt x="75817" y="42946"/>
                  </a:cubicBezTo>
                  <a:cubicBezTo>
                    <a:pt x="75848" y="42607"/>
                    <a:pt x="75909" y="42268"/>
                    <a:pt x="75909" y="41929"/>
                  </a:cubicBezTo>
                  <a:cubicBezTo>
                    <a:pt x="75940" y="41005"/>
                    <a:pt x="75940" y="40050"/>
                    <a:pt x="75971" y="39126"/>
                  </a:cubicBezTo>
                  <a:cubicBezTo>
                    <a:pt x="75971" y="38972"/>
                    <a:pt x="75940" y="38849"/>
                    <a:pt x="75940" y="38695"/>
                  </a:cubicBezTo>
                  <a:cubicBezTo>
                    <a:pt x="75909" y="38233"/>
                    <a:pt x="75879" y="37771"/>
                    <a:pt x="75848" y="37308"/>
                  </a:cubicBezTo>
                  <a:cubicBezTo>
                    <a:pt x="75786" y="36785"/>
                    <a:pt x="75755" y="36261"/>
                    <a:pt x="75725" y="35737"/>
                  </a:cubicBezTo>
                  <a:close/>
                  <a:moveTo>
                    <a:pt x="66267" y="64111"/>
                  </a:moveTo>
                  <a:cubicBezTo>
                    <a:pt x="66359" y="64141"/>
                    <a:pt x="66452" y="64172"/>
                    <a:pt x="66575" y="64203"/>
                  </a:cubicBezTo>
                  <a:cubicBezTo>
                    <a:pt x="67253" y="64419"/>
                    <a:pt x="67961" y="64665"/>
                    <a:pt x="68670" y="64912"/>
                  </a:cubicBezTo>
                  <a:cubicBezTo>
                    <a:pt x="69563" y="64850"/>
                    <a:pt x="70457" y="64819"/>
                    <a:pt x="71350" y="64758"/>
                  </a:cubicBezTo>
                  <a:lnTo>
                    <a:pt x="71566" y="64758"/>
                  </a:lnTo>
                  <a:cubicBezTo>
                    <a:pt x="71596" y="64758"/>
                    <a:pt x="71627" y="64788"/>
                    <a:pt x="71627" y="64819"/>
                  </a:cubicBezTo>
                  <a:lnTo>
                    <a:pt x="71566" y="64912"/>
                  </a:lnTo>
                  <a:cubicBezTo>
                    <a:pt x="71504" y="64912"/>
                    <a:pt x="71473" y="64912"/>
                    <a:pt x="71412" y="64942"/>
                  </a:cubicBezTo>
                  <a:cubicBezTo>
                    <a:pt x="71258" y="64942"/>
                    <a:pt x="71103" y="64973"/>
                    <a:pt x="70949" y="64973"/>
                  </a:cubicBezTo>
                  <a:cubicBezTo>
                    <a:pt x="70241" y="65004"/>
                    <a:pt x="69502" y="65035"/>
                    <a:pt x="68762" y="65066"/>
                  </a:cubicBezTo>
                  <a:cubicBezTo>
                    <a:pt x="68670" y="65066"/>
                    <a:pt x="68577" y="65035"/>
                    <a:pt x="68516" y="65035"/>
                  </a:cubicBezTo>
                  <a:lnTo>
                    <a:pt x="68300" y="65035"/>
                  </a:lnTo>
                  <a:lnTo>
                    <a:pt x="68208" y="65004"/>
                  </a:lnTo>
                  <a:cubicBezTo>
                    <a:pt x="67653" y="64788"/>
                    <a:pt x="67099" y="64604"/>
                    <a:pt x="66544" y="64419"/>
                  </a:cubicBezTo>
                  <a:cubicBezTo>
                    <a:pt x="66421" y="64357"/>
                    <a:pt x="66328" y="64326"/>
                    <a:pt x="66205" y="64295"/>
                  </a:cubicBezTo>
                  <a:cubicBezTo>
                    <a:pt x="66144" y="64265"/>
                    <a:pt x="66113" y="64234"/>
                    <a:pt x="66144" y="64172"/>
                  </a:cubicBezTo>
                  <a:cubicBezTo>
                    <a:pt x="66174" y="64141"/>
                    <a:pt x="66205" y="64111"/>
                    <a:pt x="66236" y="64111"/>
                  </a:cubicBezTo>
                  <a:close/>
                  <a:moveTo>
                    <a:pt x="64203" y="64973"/>
                  </a:moveTo>
                  <a:cubicBezTo>
                    <a:pt x="64295" y="65004"/>
                    <a:pt x="64388" y="65066"/>
                    <a:pt x="64480" y="65096"/>
                  </a:cubicBezTo>
                  <a:cubicBezTo>
                    <a:pt x="65065" y="65343"/>
                    <a:pt x="65651" y="65589"/>
                    <a:pt x="66205" y="65836"/>
                  </a:cubicBezTo>
                  <a:cubicBezTo>
                    <a:pt x="66267" y="65867"/>
                    <a:pt x="66328" y="65897"/>
                    <a:pt x="66421" y="65928"/>
                  </a:cubicBezTo>
                  <a:cubicBezTo>
                    <a:pt x="66328" y="65959"/>
                    <a:pt x="66267" y="65990"/>
                    <a:pt x="66205" y="65990"/>
                  </a:cubicBezTo>
                  <a:cubicBezTo>
                    <a:pt x="66113" y="65990"/>
                    <a:pt x="66020" y="65959"/>
                    <a:pt x="65928" y="65928"/>
                  </a:cubicBezTo>
                  <a:cubicBezTo>
                    <a:pt x="65343" y="65651"/>
                    <a:pt x="64788" y="65404"/>
                    <a:pt x="64203" y="65158"/>
                  </a:cubicBezTo>
                  <a:lnTo>
                    <a:pt x="64141" y="65127"/>
                  </a:lnTo>
                  <a:cubicBezTo>
                    <a:pt x="64079" y="65096"/>
                    <a:pt x="64049" y="65066"/>
                    <a:pt x="64079" y="65004"/>
                  </a:cubicBezTo>
                  <a:cubicBezTo>
                    <a:pt x="64079" y="64973"/>
                    <a:pt x="64110" y="64973"/>
                    <a:pt x="64172" y="64973"/>
                  </a:cubicBezTo>
                  <a:close/>
                  <a:moveTo>
                    <a:pt x="55762" y="65158"/>
                  </a:moveTo>
                  <a:lnTo>
                    <a:pt x="55854" y="65189"/>
                  </a:lnTo>
                  <a:cubicBezTo>
                    <a:pt x="55977" y="65281"/>
                    <a:pt x="56131" y="65343"/>
                    <a:pt x="56224" y="65497"/>
                  </a:cubicBezTo>
                  <a:cubicBezTo>
                    <a:pt x="56378" y="65559"/>
                    <a:pt x="56501" y="65651"/>
                    <a:pt x="56593" y="65805"/>
                  </a:cubicBezTo>
                  <a:cubicBezTo>
                    <a:pt x="57086" y="66113"/>
                    <a:pt x="57302" y="66298"/>
                    <a:pt x="57425" y="66514"/>
                  </a:cubicBezTo>
                  <a:cubicBezTo>
                    <a:pt x="57086" y="66298"/>
                    <a:pt x="56809" y="66082"/>
                    <a:pt x="56563" y="65836"/>
                  </a:cubicBezTo>
                  <a:cubicBezTo>
                    <a:pt x="56409" y="65774"/>
                    <a:pt x="56285" y="65651"/>
                    <a:pt x="56193" y="65528"/>
                  </a:cubicBezTo>
                  <a:cubicBezTo>
                    <a:pt x="56039" y="65466"/>
                    <a:pt x="55916" y="65343"/>
                    <a:pt x="55792" y="65220"/>
                  </a:cubicBezTo>
                  <a:lnTo>
                    <a:pt x="55762" y="65158"/>
                  </a:lnTo>
                  <a:close/>
                  <a:moveTo>
                    <a:pt x="57826" y="65559"/>
                  </a:moveTo>
                  <a:lnTo>
                    <a:pt x="57918" y="65589"/>
                  </a:lnTo>
                  <a:cubicBezTo>
                    <a:pt x="58473" y="65959"/>
                    <a:pt x="58996" y="66329"/>
                    <a:pt x="59551" y="66729"/>
                  </a:cubicBezTo>
                  <a:cubicBezTo>
                    <a:pt x="59582" y="66760"/>
                    <a:pt x="59674" y="66791"/>
                    <a:pt x="59674" y="66883"/>
                  </a:cubicBezTo>
                  <a:lnTo>
                    <a:pt x="59643" y="66883"/>
                  </a:lnTo>
                  <a:cubicBezTo>
                    <a:pt x="59489" y="66883"/>
                    <a:pt x="59366" y="66791"/>
                    <a:pt x="59274" y="66698"/>
                  </a:cubicBezTo>
                  <a:cubicBezTo>
                    <a:pt x="58811" y="66390"/>
                    <a:pt x="58380" y="66051"/>
                    <a:pt x="57918" y="65743"/>
                  </a:cubicBezTo>
                  <a:cubicBezTo>
                    <a:pt x="57887" y="65713"/>
                    <a:pt x="57826" y="65651"/>
                    <a:pt x="57795" y="65620"/>
                  </a:cubicBezTo>
                  <a:lnTo>
                    <a:pt x="57764" y="65589"/>
                  </a:lnTo>
                  <a:lnTo>
                    <a:pt x="57826" y="65559"/>
                  </a:lnTo>
                  <a:close/>
                  <a:moveTo>
                    <a:pt x="59890" y="65651"/>
                  </a:moveTo>
                  <a:cubicBezTo>
                    <a:pt x="60567" y="66051"/>
                    <a:pt x="61214" y="66452"/>
                    <a:pt x="61861" y="66852"/>
                  </a:cubicBezTo>
                  <a:cubicBezTo>
                    <a:pt x="61831" y="66883"/>
                    <a:pt x="61800" y="66883"/>
                    <a:pt x="61769" y="66883"/>
                  </a:cubicBezTo>
                  <a:cubicBezTo>
                    <a:pt x="61707" y="66883"/>
                    <a:pt x="61646" y="66852"/>
                    <a:pt x="61615" y="66852"/>
                  </a:cubicBezTo>
                  <a:cubicBezTo>
                    <a:pt x="61060" y="66483"/>
                    <a:pt x="60475" y="66144"/>
                    <a:pt x="59921" y="65805"/>
                  </a:cubicBezTo>
                  <a:cubicBezTo>
                    <a:pt x="59890" y="65774"/>
                    <a:pt x="59828" y="65743"/>
                    <a:pt x="59890" y="65651"/>
                  </a:cubicBezTo>
                  <a:close/>
                  <a:moveTo>
                    <a:pt x="65343" y="66791"/>
                  </a:moveTo>
                  <a:cubicBezTo>
                    <a:pt x="65805" y="66791"/>
                    <a:pt x="66698" y="66883"/>
                    <a:pt x="66975" y="66945"/>
                  </a:cubicBezTo>
                  <a:cubicBezTo>
                    <a:pt x="66945" y="66976"/>
                    <a:pt x="66883" y="66976"/>
                    <a:pt x="66821" y="66976"/>
                  </a:cubicBezTo>
                  <a:cubicBezTo>
                    <a:pt x="66760" y="66976"/>
                    <a:pt x="66698" y="66945"/>
                    <a:pt x="66606" y="66945"/>
                  </a:cubicBezTo>
                  <a:cubicBezTo>
                    <a:pt x="66544" y="66945"/>
                    <a:pt x="66482" y="66883"/>
                    <a:pt x="66390" y="66883"/>
                  </a:cubicBezTo>
                  <a:cubicBezTo>
                    <a:pt x="66359" y="66883"/>
                    <a:pt x="66359" y="66914"/>
                    <a:pt x="66328" y="66914"/>
                  </a:cubicBezTo>
                  <a:cubicBezTo>
                    <a:pt x="66144" y="66914"/>
                    <a:pt x="65990" y="66883"/>
                    <a:pt x="65805" y="66852"/>
                  </a:cubicBezTo>
                  <a:cubicBezTo>
                    <a:pt x="65651" y="66822"/>
                    <a:pt x="65497" y="66791"/>
                    <a:pt x="65343" y="66791"/>
                  </a:cubicBezTo>
                  <a:close/>
                  <a:moveTo>
                    <a:pt x="81085" y="35737"/>
                  </a:moveTo>
                  <a:cubicBezTo>
                    <a:pt x="81085" y="35860"/>
                    <a:pt x="81085" y="35984"/>
                    <a:pt x="81085" y="36107"/>
                  </a:cubicBezTo>
                  <a:cubicBezTo>
                    <a:pt x="81085" y="36199"/>
                    <a:pt x="81054" y="36292"/>
                    <a:pt x="80993" y="36353"/>
                  </a:cubicBezTo>
                  <a:cubicBezTo>
                    <a:pt x="80746" y="36631"/>
                    <a:pt x="80500" y="36908"/>
                    <a:pt x="80253" y="37154"/>
                  </a:cubicBezTo>
                  <a:cubicBezTo>
                    <a:pt x="80161" y="37247"/>
                    <a:pt x="80068" y="37308"/>
                    <a:pt x="79945" y="37370"/>
                  </a:cubicBezTo>
                  <a:cubicBezTo>
                    <a:pt x="79421" y="37709"/>
                    <a:pt x="78867" y="38017"/>
                    <a:pt x="78312" y="38356"/>
                  </a:cubicBezTo>
                  <a:cubicBezTo>
                    <a:pt x="78220" y="38417"/>
                    <a:pt x="78127" y="38448"/>
                    <a:pt x="78066" y="38541"/>
                  </a:cubicBezTo>
                  <a:cubicBezTo>
                    <a:pt x="77943" y="38664"/>
                    <a:pt x="77758" y="38756"/>
                    <a:pt x="77758" y="38941"/>
                  </a:cubicBezTo>
                  <a:cubicBezTo>
                    <a:pt x="77727" y="39095"/>
                    <a:pt x="77912" y="39188"/>
                    <a:pt x="78004" y="39311"/>
                  </a:cubicBezTo>
                  <a:lnTo>
                    <a:pt x="78097" y="39372"/>
                  </a:lnTo>
                  <a:cubicBezTo>
                    <a:pt x="78713" y="39064"/>
                    <a:pt x="79267" y="38695"/>
                    <a:pt x="79883" y="38356"/>
                  </a:cubicBezTo>
                  <a:cubicBezTo>
                    <a:pt x="79945" y="38448"/>
                    <a:pt x="79976" y="38510"/>
                    <a:pt x="79976" y="38572"/>
                  </a:cubicBezTo>
                  <a:cubicBezTo>
                    <a:pt x="80068" y="38910"/>
                    <a:pt x="80130" y="39218"/>
                    <a:pt x="80222" y="39557"/>
                  </a:cubicBezTo>
                  <a:cubicBezTo>
                    <a:pt x="80284" y="39927"/>
                    <a:pt x="80376" y="40266"/>
                    <a:pt x="80654" y="40512"/>
                  </a:cubicBezTo>
                  <a:lnTo>
                    <a:pt x="80654" y="40636"/>
                  </a:lnTo>
                  <a:cubicBezTo>
                    <a:pt x="80561" y="40697"/>
                    <a:pt x="80500" y="40820"/>
                    <a:pt x="80376" y="40820"/>
                  </a:cubicBezTo>
                  <a:cubicBezTo>
                    <a:pt x="80284" y="40820"/>
                    <a:pt x="80222" y="40882"/>
                    <a:pt x="80161" y="40913"/>
                  </a:cubicBezTo>
                  <a:cubicBezTo>
                    <a:pt x="79514" y="41221"/>
                    <a:pt x="78867" y="41529"/>
                    <a:pt x="78220" y="41837"/>
                  </a:cubicBezTo>
                  <a:cubicBezTo>
                    <a:pt x="78097" y="41899"/>
                    <a:pt x="77973" y="41960"/>
                    <a:pt x="77912" y="42114"/>
                  </a:cubicBezTo>
                  <a:lnTo>
                    <a:pt x="77973" y="42114"/>
                  </a:lnTo>
                  <a:cubicBezTo>
                    <a:pt x="78035" y="42114"/>
                    <a:pt x="78097" y="42084"/>
                    <a:pt x="78189" y="42053"/>
                  </a:cubicBezTo>
                  <a:cubicBezTo>
                    <a:pt x="78744" y="41775"/>
                    <a:pt x="79298" y="41498"/>
                    <a:pt x="79853" y="41221"/>
                  </a:cubicBezTo>
                  <a:cubicBezTo>
                    <a:pt x="79945" y="41190"/>
                    <a:pt x="80038" y="41159"/>
                    <a:pt x="80099" y="41128"/>
                  </a:cubicBezTo>
                  <a:lnTo>
                    <a:pt x="80130" y="41159"/>
                  </a:lnTo>
                  <a:lnTo>
                    <a:pt x="80130" y="41221"/>
                  </a:lnTo>
                  <a:cubicBezTo>
                    <a:pt x="80068" y="41252"/>
                    <a:pt x="80007" y="41313"/>
                    <a:pt x="79945" y="41344"/>
                  </a:cubicBezTo>
                  <a:cubicBezTo>
                    <a:pt x="79360" y="41621"/>
                    <a:pt x="78744" y="41929"/>
                    <a:pt x="78127" y="42207"/>
                  </a:cubicBezTo>
                  <a:cubicBezTo>
                    <a:pt x="78097" y="42238"/>
                    <a:pt x="78035" y="42268"/>
                    <a:pt x="78004" y="42268"/>
                  </a:cubicBezTo>
                  <a:lnTo>
                    <a:pt x="77973" y="42268"/>
                  </a:lnTo>
                  <a:cubicBezTo>
                    <a:pt x="77912" y="42268"/>
                    <a:pt x="77881" y="42238"/>
                    <a:pt x="77912" y="42176"/>
                  </a:cubicBezTo>
                  <a:lnTo>
                    <a:pt x="77912" y="42114"/>
                  </a:lnTo>
                  <a:cubicBezTo>
                    <a:pt x="77789" y="42145"/>
                    <a:pt x="77727" y="42207"/>
                    <a:pt x="77665" y="42330"/>
                  </a:cubicBezTo>
                  <a:cubicBezTo>
                    <a:pt x="77758" y="42453"/>
                    <a:pt x="77850" y="42576"/>
                    <a:pt x="77943" y="42700"/>
                  </a:cubicBezTo>
                  <a:cubicBezTo>
                    <a:pt x="77973" y="42730"/>
                    <a:pt x="78004" y="42761"/>
                    <a:pt x="78066" y="42761"/>
                  </a:cubicBezTo>
                  <a:cubicBezTo>
                    <a:pt x="78066" y="42761"/>
                    <a:pt x="78097" y="42761"/>
                    <a:pt x="78127" y="42730"/>
                  </a:cubicBezTo>
                  <a:cubicBezTo>
                    <a:pt x="78312" y="42638"/>
                    <a:pt x="78528" y="42546"/>
                    <a:pt x="78713" y="42453"/>
                  </a:cubicBezTo>
                  <a:cubicBezTo>
                    <a:pt x="78959" y="42330"/>
                    <a:pt x="79206" y="42207"/>
                    <a:pt x="79483" y="42084"/>
                  </a:cubicBezTo>
                  <a:cubicBezTo>
                    <a:pt x="79545" y="42268"/>
                    <a:pt x="79606" y="42422"/>
                    <a:pt x="79668" y="42576"/>
                  </a:cubicBezTo>
                  <a:cubicBezTo>
                    <a:pt x="79791" y="42977"/>
                    <a:pt x="79945" y="43408"/>
                    <a:pt x="80068" y="43809"/>
                  </a:cubicBezTo>
                  <a:cubicBezTo>
                    <a:pt x="80130" y="43901"/>
                    <a:pt x="80161" y="44024"/>
                    <a:pt x="80284" y="44024"/>
                  </a:cubicBezTo>
                  <a:lnTo>
                    <a:pt x="80315" y="44024"/>
                  </a:lnTo>
                  <a:cubicBezTo>
                    <a:pt x="80315" y="44024"/>
                    <a:pt x="80315" y="43994"/>
                    <a:pt x="80284" y="43994"/>
                  </a:cubicBezTo>
                  <a:lnTo>
                    <a:pt x="80315" y="43994"/>
                  </a:lnTo>
                  <a:lnTo>
                    <a:pt x="80315" y="44055"/>
                  </a:lnTo>
                  <a:cubicBezTo>
                    <a:pt x="80346" y="44086"/>
                    <a:pt x="80346" y="44117"/>
                    <a:pt x="80315" y="44148"/>
                  </a:cubicBezTo>
                  <a:cubicBezTo>
                    <a:pt x="80222" y="44302"/>
                    <a:pt x="80068" y="44363"/>
                    <a:pt x="79914" y="44425"/>
                  </a:cubicBezTo>
                  <a:cubicBezTo>
                    <a:pt x="79267" y="44671"/>
                    <a:pt x="78620" y="44918"/>
                    <a:pt x="77973" y="45164"/>
                  </a:cubicBezTo>
                  <a:cubicBezTo>
                    <a:pt x="77881" y="45226"/>
                    <a:pt x="77758" y="45257"/>
                    <a:pt x="77665" y="45318"/>
                  </a:cubicBezTo>
                  <a:cubicBezTo>
                    <a:pt x="77296" y="45596"/>
                    <a:pt x="77296" y="45657"/>
                    <a:pt x="77573" y="46027"/>
                  </a:cubicBezTo>
                  <a:cubicBezTo>
                    <a:pt x="77604" y="46058"/>
                    <a:pt x="77635" y="46088"/>
                    <a:pt x="77696" y="46088"/>
                  </a:cubicBezTo>
                  <a:cubicBezTo>
                    <a:pt x="77727" y="46088"/>
                    <a:pt x="77758" y="46088"/>
                    <a:pt x="77758" y="46058"/>
                  </a:cubicBezTo>
                  <a:cubicBezTo>
                    <a:pt x="77973" y="45996"/>
                    <a:pt x="78189" y="45904"/>
                    <a:pt x="78405" y="45842"/>
                  </a:cubicBezTo>
                  <a:cubicBezTo>
                    <a:pt x="78497" y="45811"/>
                    <a:pt x="78590" y="45750"/>
                    <a:pt x="78682" y="45750"/>
                  </a:cubicBezTo>
                  <a:lnTo>
                    <a:pt x="78744" y="45750"/>
                  </a:lnTo>
                  <a:cubicBezTo>
                    <a:pt x="78805" y="46458"/>
                    <a:pt x="78867" y="47167"/>
                    <a:pt x="78744" y="47844"/>
                  </a:cubicBezTo>
                  <a:cubicBezTo>
                    <a:pt x="78713" y="47998"/>
                    <a:pt x="78651" y="48091"/>
                    <a:pt x="78497" y="48122"/>
                  </a:cubicBezTo>
                  <a:cubicBezTo>
                    <a:pt x="78127" y="48214"/>
                    <a:pt x="77727" y="48337"/>
                    <a:pt x="77357" y="48430"/>
                  </a:cubicBezTo>
                  <a:cubicBezTo>
                    <a:pt x="77234" y="48461"/>
                    <a:pt x="77142" y="48491"/>
                    <a:pt x="77049" y="48553"/>
                  </a:cubicBezTo>
                  <a:cubicBezTo>
                    <a:pt x="76649" y="48769"/>
                    <a:pt x="76680" y="48769"/>
                    <a:pt x="76864" y="49138"/>
                  </a:cubicBezTo>
                  <a:cubicBezTo>
                    <a:pt x="76926" y="49231"/>
                    <a:pt x="76957" y="49292"/>
                    <a:pt x="77049" y="49292"/>
                  </a:cubicBezTo>
                  <a:cubicBezTo>
                    <a:pt x="77080" y="49292"/>
                    <a:pt x="77111" y="49262"/>
                    <a:pt x="77142" y="49262"/>
                  </a:cubicBezTo>
                  <a:cubicBezTo>
                    <a:pt x="77265" y="49262"/>
                    <a:pt x="77357" y="49200"/>
                    <a:pt x="77450" y="49200"/>
                  </a:cubicBezTo>
                  <a:lnTo>
                    <a:pt x="77573" y="49200"/>
                  </a:lnTo>
                  <a:cubicBezTo>
                    <a:pt x="77604" y="49416"/>
                    <a:pt x="77635" y="49631"/>
                    <a:pt x="77665" y="49847"/>
                  </a:cubicBezTo>
                  <a:cubicBezTo>
                    <a:pt x="77696" y="49939"/>
                    <a:pt x="77696" y="50032"/>
                    <a:pt x="77665" y="50124"/>
                  </a:cubicBezTo>
                  <a:cubicBezTo>
                    <a:pt x="77604" y="50494"/>
                    <a:pt x="77511" y="50833"/>
                    <a:pt x="77419" y="51202"/>
                  </a:cubicBezTo>
                  <a:cubicBezTo>
                    <a:pt x="77419" y="51295"/>
                    <a:pt x="77357" y="51326"/>
                    <a:pt x="77265" y="51356"/>
                  </a:cubicBezTo>
                  <a:cubicBezTo>
                    <a:pt x="77111" y="51387"/>
                    <a:pt x="76957" y="51387"/>
                    <a:pt x="76834" y="51449"/>
                  </a:cubicBezTo>
                  <a:cubicBezTo>
                    <a:pt x="76587" y="51510"/>
                    <a:pt x="76310" y="51510"/>
                    <a:pt x="76094" y="51634"/>
                  </a:cubicBezTo>
                  <a:cubicBezTo>
                    <a:pt x="75755" y="51788"/>
                    <a:pt x="75786" y="51849"/>
                    <a:pt x="75909" y="52096"/>
                  </a:cubicBezTo>
                  <a:cubicBezTo>
                    <a:pt x="75971" y="52219"/>
                    <a:pt x="75971" y="52342"/>
                    <a:pt x="75909" y="52496"/>
                  </a:cubicBezTo>
                  <a:cubicBezTo>
                    <a:pt x="75694" y="53051"/>
                    <a:pt x="75509" y="53605"/>
                    <a:pt x="75293" y="54191"/>
                  </a:cubicBezTo>
                  <a:cubicBezTo>
                    <a:pt x="75262" y="54283"/>
                    <a:pt x="75201" y="54345"/>
                    <a:pt x="75108" y="54376"/>
                  </a:cubicBezTo>
                  <a:cubicBezTo>
                    <a:pt x="74954" y="54437"/>
                    <a:pt x="74800" y="54437"/>
                    <a:pt x="74677" y="54560"/>
                  </a:cubicBezTo>
                  <a:cubicBezTo>
                    <a:pt x="74646" y="54622"/>
                    <a:pt x="74615" y="54622"/>
                    <a:pt x="74554" y="54622"/>
                  </a:cubicBezTo>
                  <a:cubicBezTo>
                    <a:pt x="74523" y="54622"/>
                    <a:pt x="74492" y="54622"/>
                    <a:pt x="74461" y="54591"/>
                  </a:cubicBezTo>
                  <a:cubicBezTo>
                    <a:pt x="74400" y="54591"/>
                    <a:pt x="74338" y="54560"/>
                    <a:pt x="74307" y="54560"/>
                  </a:cubicBezTo>
                  <a:cubicBezTo>
                    <a:pt x="74246" y="54560"/>
                    <a:pt x="74215" y="54622"/>
                    <a:pt x="74153" y="54714"/>
                  </a:cubicBezTo>
                  <a:cubicBezTo>
                    <a:pt x="74123" y="54807"/>
                    <a:pt x="74092" y="54868"/>
                    <a:pt x="74061" y="54930"/>
                  </a:cubicBezTo>
                  <a:cubicBezTo>
                    <a:pt x="73907" y="55207"/>
                    <a:pt x="73814" y="55515"/>
                    <a:pt x="73630" y="55762"/>
                  </a:cubicBezTo>
                  <a:cubicBezTo>
                    <a:pt x="73414" y="56039"/>
                    <a:pt x="73075" y="56224"/>
                    <a:pt x="72798" y="56440"/>
                  </a:cubicBezTo>
                  <a:lnTo>
                    <a:pt x="72675" y="56532"/>
                  </a:lnTo>
                  <a:cubicBezTo>
                    <a:pt x="72644" y="56563"/>
                    <a:pt x="72613" y="56594"/>
                    <a:pt x="72551" y="56594"/>
                  </a:cubicBezTo>
                  <a:cubicBezTo>
                    <a:pt x="72521" y="56594"/>
                    <a:pt x="72490" y="56594"/>
                    <a:pt x="72459" y="56563"/>
                  </a:cubicBezTo>
                  <a:lnTo>
                    <a:pt x="72397" y="56563"/>
                  </a:lnTo>
                  <a:cubicBezTo>
                    <a:pt x="72367" y="56563"/>
                    <a:pt x="72336" y="56563"/>
                    <a:pt x="72305" y="56594"/>
                  </a:cubicBezTo>
                  <a:cubicBezTo>
                    <a:pt x="72213" y="56779"/>
                    <a:pt x="72058" y="56871"/>
                    <a:pt x="71904" y="56963"/>
                  </a:cubicBezTo>
                  <a:cubicBezTo>
                    <a:pt x="71750" y="57025"/>
                    <a:pt x="71627" y="57148"/>
                    <a:pt x="71504" y="57302"/>
                  </a:cubicBezTo>
                  <a:cubicBezTo>
                    <a:pt x="71288" y="57579"/>
                    <a:pt x="71042" y="57857"/>
                    <a:pt x="70826" y="58134"/>
                  </a:cubicBezTo>
                  <a:cubicBezTo>
                    <a:pt x="70641" y="58411"/>
                    <a:pt x="70426" y="58627"/>
                    <a:pt x="70210" y="58873"/>
                  </a:cubicBezTo>
                  <a:cubicBezTo>
                    <a:pt x="69779" y="59274"/>
                    <a:pt x="69317" y="59674"/>
                    <a:pt x="68916" y="60136"/>
                  </a:cubicBezTo>
                  <a:cubicBezTo>
                    <a:pt x="68855" y="60229"/>
                    <a:pt x="68762" y="60291"/>
                    <a:pt x="68701" y="60352"/>
                  </a:cubicBezTo>
                  <a:cubicBezTo>
                    <a:pt x="68146" y="60722"/>
                    <a:pt x="67591" y="61122"/>
                    <a:pt x="67099" y="61554"/>
                  </a:cubicBezTo>
                  <a:cubicBezTo>
                    <a:pt x="67037" y="61646"/>
                    <a:pt x="66945" y="61677"/>
                    <a:pt x="66852" y="61738"/>
                  </a:cubicBezTo>
                  <a:cubicBezTo>
                    <a:pt x="66298" y="61985"/>
                    <a:pt x="65743" y="62324"/>
                    <a:pt x="65219" y="62693"/>
                  </a:cubicBezTo>
                  <a:cubicBezTo>
                    <a:pt x="65127" y="62755"/>
                    <a:pt x="65034" y="62786"/>
                    <a:pt x="64911" y="62817"/>
                  </a:cubicBezTo>
                  <a:cubicBezTo>
                    <a:pt x="64418" y="62971"/>
                    <a:pt x="63956" y="63186"/>
                    <a:pt x="63463" y="63433"/>
                  </a:cubicBezTo>
                  <a:cubicBezTo>
                    <a:pt x="63248" y="63525"/>
                    <a:pt x="63032" y="63618"/>
                    <a:pt x="62816" y="63648"/>
                  </a:cubicBezTo>
                  <a:cubicBezTo>
                    <a:pt x="62508" y="63679"/>
                    <a:pt x="62200" y="63803"/>
                    <a:pt x="61892" y="63864"/>
                  </a:cubicBezTo>
                  <a:cubicBezTo>
                    <a:pt x="61615" y="63926"/>
                    <a:pt x="61368" y="64049"/>
                    <a:pt x="61060" y="64080"/>
                  </a:cubicBezTo>
                  <a:cubicBezTo>
                    <a:pt x="60475" y="64111"/>
                    <a:pt x="59859" y="64172"/>
                    <a:pt x="59274" y="64265"/>
                  </a:cubicBezTo>
                  <a:lnTo>
                    <a:pt x="58935" y="64265"/>
                  </a:lnTo>
                  <a:cubicBezTo>
                    <a:pt x="58688" y="64234"/>
                    <a:pt x="58411" y="64203"/>
                    <a:pt x="58165" y="64203"/>
                  </a:cubicBezTo>
                  <a:cubicBezTo>
                    <a:pt x="58034" y="64203"/>
                    <a:pt x="57905" y="64205"/>
                    <a:pt x="57777" y="64205"/>
                  </a:cubicBezTo>
                  <a:cubicBezTo>
                    <a:pt x="57392" y="64205"/>
                    <a:pt x="57017" y="64188"/>
                    <a:pt x="56624" y="64049"/>
                  </a:cubicBezTo>
                  <a:lnTo>
                    <a:pt x="56563" y="64049"/>
                  </a:lnTo>
                  <a:cubicBezTo>
                    <a:pt x="56193" y="63987"/>
                    <a:pt x="55823" y="63926"/>
                    <a:pt x="55484" y="63864"/>
                  </a:cubicBezTo>
                  <a:lnTo>
                    <a:pt x="55484" y="66082"/>
                  </a:lnTo>
                  <a:cubicBezTo>
                    <a:pt x="56162" y="66390"/>
                    <a:pt x="56871" y="66668"/>
                    <a:pt x="57579" y="66883"/>
                  </a:cubicBezTo>
                  <a:cubicBezTo>
                    <a:pt x="58165" y="67099"/>
                    <a:pt x="58781" y="67222"/>
                    <a:pt x="59397" y="67345"/>
                  </a:cubicBezTo>
                  <a:cubicBezTo>
                    <a:pt x="60413" y="67592"/>
                    <a:pt x="61461" y="67653"/>
                    <a:pt x="62508" y="67684"/>
                  </a:cubicBezTo>
                  <a:lnTo>
                    <a:pt x="62724" y="67684"/>
                  </a:lnTo>
                  <a:cubicBezTo>
                    <a:pt x="63063" y="67684"/>
                    <a:pt x="63371" y="67684"/>
                    <a:pt x="63679" y="67653"/>
                  </a:cubicBezTo>
                  <a:cubicBezTo>
                    <a:pt x="63956" y="67623"/>
                    <a:pt x="64234" y="67592"/>
                    <a:pt x="64511" y="67592"/>
                  </a:cubicBezTo>
                  <a:lnTo>
                    <a:pt x="64665" y="67592"/>
                  </a:lnTo>
                  <a:cubicBezTo>
                    <a:pt x="65373" y="67592"/>
                    <a:pt x="66113" y="67530"/>
                    <a:pt x="66852" y="67407"/>
                  </a:cubicBezTo>
                  <a:cubicBezTo>
                    <a:pt x="67006" y="67376"/>
                    <a:pt x="67160" y="67345"/>
                    <a:pt x="67314" y="67345"/>
                  </a:cubicBezTo>
                  <a:cubicBezTo>
                    <a:pt x="67684" y="67284"/>
                    <a:pt x="68054" y="67191"/>
                    <a:pt x="68423" y="67068"/>
                  </a:cubicBezTo>
                  <a:cubicBezTo>
                    <a:pt x="68793" y="66945"/>
                    <a:pt x="69193" y="66822"/>
                    <a:pt x="69594" y="66698"/>
                  </a:cubicBezTo>
                  <a:cubicBezTo>
                    <a:pt x="69779" y="66668"/>
                    <a:pt x="69933" y="66606"/>
                    <a:pt x="70087" y="66514"/>
                  </a:cubicBezTo>
                  <a:cubicBezTo>
                    <a:pt x="70241" y="66390"/>
                    <a:pt x="70457" y="66421"/>
                    <a:pt x="70611" y="66329"/>
                  </a:cubicBezTo>
                  <a:cubicBezTo>
                    <a:pt x="70919" y="66144"/>
                    <a:pt x="71227" y="66021"/>
                    <a:pt x="71535" y="65897"/>
                  </a:cubicBezTo>
                  <a:cubicBezTo>
                    <a:pt x="72151" y="65620"/>
                    <a:pt x="72705" y="65281"/>
                    <a:pt x="73260" y="64912"/>
                  </a:cubicBezTo>
                  <a:cubicBezTo>
                    <a:pt x="74369" y="64203"/>
                    <a:pt x="75386" y="63402"/>
                    <a:pt x="76433" y="62601"/>
                  </a:cubicBezTo>
                  <a:cubicBezTo>
                    <a:pt x="76649" y="62447"/>
                    <a:pt x="76834" y="62262"/>
                    <a:pt x="77018" y="62108"/>
                  </a:cubicBezTo>
                  <a:cubicBezTo>
                    <a:pt x="77604" y="61492"/>
                    <a:pt x="78220" y="60907"/>
                    <a:pt x="78774" y="60291"/>
                  </a:cubicBezTo>
                  <a:cubicBezTo>
                    <a:pt x="78959" y="60075"/>
                    <a:pt x="79144" y="59859"/>
                    <a:pt x="79329" y="59613"/>
                  </a:cubicBezTo>
                  <a:cubicBezTo>
                    <a:pt x="79637" y="59243"/>
                    <a:pt x="79914" y="58873"/>
                    <a:pt x="80222" y="58473"/>
                  </a:cubicBezTo>
                  <a:cubicBezTo>
                    <a:pt x="80438" y="58165"/>
                    <a:pt x="80654" y="57826"/>
                    <a:pt x="80869" y="57518"/>
                  </a:cubicBezTo>
                  <a:cubicBezTo>
                    <a:pt x="81177" y="57025"/>
                    <a:pt x="81455" y="56532"/>
                    <a:pt x="81732" y="56039"/>
                  </a:cubicBezTo>
                  <a:cubicBezTo>
                    <a:pt x="81978" y="55577"/>
                    <a:pt x="82256" y="55115"/>
                    <a:pt x="82471" y="54622"/>
                  </a:cubicBezTo>
                  <a:cubicBezTo>
                    <a:pt x="82779" y="53913"/>
                    <a:pt x="83118" y="53174"/>
                    <a:pt x="83395" y="52435"/>
                  </a:cubicBezTo>
                  <a:cubicBezTo>
                    <a:pt x="83734" y="51572"/>
                    <a:pt x="84012" y="50679"/>
                    <a:pt x="84258" y="49785"/>
                  </a:cubicBezTo>
                  <a:cubicBezTo>
                    <a:pt x="84443" y="49169"/>
                    <a:pt x="84628" y="48522"/>
                    <a:pt x="84720" y="47875"/>
                  </a:cubicBezTo>
                  <a:cubicBezTo>
                    <a:pt x="84843" y="47259"/>
                    <a:pt x="85028" y="46643"/>
                    <a:pt x="85121" y="45996"/>
                  </a:cubicBezTo>
                  <a:cubicBezTo>
                    <a:pt x="85213" y="45287"/>
                    <a:pt x="85306" y="44610"/>
                    <a:pt x="85398" y="43901"/>
                  </a:cubicBezTo>
                  <a:cubicBezTo>
                    <a:pt x="85490" y="42977"/>
                    <a:pt x="85521" y="42053"/>
                    <a:pt x="85583" y="41128"/>
                  </a:cubicBezTo>
                  <a:cubicBezTo>
                    <a:pt x="85644" y="40574"/>
                    <a:pt x="85583" y="40019"/>
                    <a:pt x="85583" y="39465"/>
                  </a:cubicBezTo>
                  <a:cubicBezTo>
                    <a:pt x="85552" y="39064"/>
                    <a:pt x="85552" y="38695"/>
                    <a:pt x="85521" y="38294"/>
                  </a:cubicBezTo>
                  <a:cubicBezTo>
                    <a:pt x="85521" y="37986"/>
                    <a:pt x="85521" y="37678"/>
                    <a:pt x="85460" y="37370"/>
                  </a:cubicBezTo>
                  <a:cubicBezTo>
                    <a:pt x="85429" y="37031"/>
                    <a:pt x="85429" y="36692"/>
                    <a:pt x="85367" y="36353"/>
                  </a:cubicBezTo>
                  <a:cubicBezTo>
                    <a:pt x="85336" y="36138"/>
                    <a:pt x="85336" y="35953"/>
                    <a:pt x="85306" y="35737"/>
                  </a:cubicBezTo>
                  <a:lnTo>
                    <a:pt x="82317" y="35737"/>
                  </a:lnTo>
                  <a:cubicBezTo>
                    <a:pt x="81948" y="36230"/>
                    <a:pt x="81485" y="36661"/>
                    <a:pt x="81054" y="37124"/>
                  </a:cubicBezTo>
                  <a:cubicBezTo>
                    <a:pt x="80993" y="37247"/>
                    <a:pt x="80900" y="37339"/>
                    <a:pt x="80777" y="37432"/>
                  </a:cubicBezTo>
                  <a:lnTo>
                    <a:pt x="80715" y="37462"/>
                  </a:lnTo>
                  <a:lnTo>
                    <a:pt x="80715" y="37462"/>
                  </a:lnTo>
                  <a:lnTo>
                    <a:pt x="80746" y="37401"/>
                  </a:lnTo>
                  <a:cubicBezTo>
                    <a:pt x="80777" y="37247"/>
                    <a:pt x="80869" y="37124"/>
                    <a:pt x="80993" y="37031"/>
                  </a:cubicBezTo>
                  <a:cubicBezTo>
                    <a:pt x="81147" y="36815"/>
                    <a:pt x="81301" y="36600"/>
                    <a:pt x="81424" y="36353"/>
                  </a:cubicBezTo>
                  <a:cubicBezTo>
                    <a:pt x="81578" y="36138"/>
                    <a:pt x="81732" y="35922"/>
                    <a:pt x="81886" y="3573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5"/>
            <p:cNvSpPr/>
            <p:nvPr/>
          </p:nvSpPr>
          <p:spPr>
            <a:xfrm>
              <a:off x="5059600" y="1760750"/>
              <a:ext cx="1990925" cy="2357550"/>
            </a:xfrm>
            <a:custGeom>
              <a:avLst/>
              <a:gdLst/>
              <a:ahLst/>
              <a:cxnLst/>
              <a:rect l="l" t="t" r="r" b="b"/>
              <a:pathLst>
                <a:path w="79637" h="94302" extrusionOk="0">
                  <a:moveTo>
                    <a:pt x="2742" y="186"/>
                  </a:moveTo>
                  <a:cubicBezTo>
                    <a:pt x="3050" y="186"/>
                    <a:pt x="3328" y="216"/>
                    <a:pt x="3636" y="309"/>
                  </a:cubicBezTo>
                  <a:cubicBezTo>
                    <a:pt x="4159" y="432"/>
                    <a:pt x="4652" y="555"/>
                    <a:pt x="5084" y="894"/>
                  </a:cubicBezTo>
                  <a:cubicBezTo>
                    <a:pt x="5299" y="1017"/>
                    <a:pt x="5453" y="1202"/>
                    <a:pt x="5607" y="1387"/>
                  </a:cubicBezTo>
                  <a:cubicBezTo>
                    <a:pt x="5669" y="1510"/>
                    <a:pt x="5730" y="1664"/>
                    <a:pt x="5730" y="1818"/>
                  </a:cubicBezTo>
                  <a:cubicBezTo>
                    <a:pt x="5730" y="1972"/>
                    <a:pt x="5700" y="2065"/>
                    <a:pt x="5546" y="2065"/>
                  </a:cubicBezTo>
                  <a:cubicBezTo>
                    <a:pt x="5392" y="2065"/>
                    <a:pt x="5238" y="2065"/>
                    <a:pt x="5084" y="2003"/>
                  </a:cubicBezTo>
                  <a:cubicBezTo>
                    <a:pt x="4775" y="1911"/>
                    <a:pt x="4498" y="1849"/>
                    <a:pt x="4190" y="1787"/>
                  </a:cubicBezTo>
                  <a:cubicBezTo>
                    <a:pt x="4129" y="1757"/>
                    <a:pt x="4067" y="1757"/>
                    <a:pt x="3974" y="1757"/>
                  </a:cubicBezTo>
                  <a:lnTo>
                    <a:pt x="3820" y="1757"/>
                  </a:lnTo>
                  <a:cubicBezTo>
                    <a:pt x="3944" y="1818"/>
                    <a:pt x="4036" y="1849"/>
                    <a:pt x="4159" y="1880"/>
                  </a:cubicBezTo>
                  <a:cubicBezTo>
                    <a:pt x="4714" y="2034"/>
                    <a:pt x="5238" y="2280"/>
                    <a:pt x="5761" y="2496"/>
                  </a:cubicBezTo>
                  <a:cubicBezTo>
                    <a:pt x="5915" y="2558"/>
                    <a:pt x="5946" y="2650"/>
                    <a:pt x="5823" y="2773"/>
                  </a:cubicBezTo>
                  <a:cubicBezTo>
                    <a:pt x="5669" y="2927"/>
                    <a:pt x="5669" y="3112"/>
                    <a:pt x="5730" y="3297"/>
                  </a:cubicBezTo>
                  <a:lnTo>
                    <a:pt x="5761" y="3420"/>
                  </a:lnTo>
                  <a:cubicBezTo>
                    <a:pt x="5792" y="3482"/>
                    <a:pt x="5730" y="3574"/>
                    <a:pt x="5669" y="3574"/>
                  </a:cubicBezTo>
                  <a:lnTo>
                    <a:pt x="5638" y="3574"/>
                  </a:lnTo>
                  <a:cubicBezTo>
                    <a:pt x="5546" y="3543"/>
                    <a:pt x="5453" y="3543"/>
                    <a:pt x="5361" y="3513"/>
                  </a:cubicBezTo>
                  <a:cubicBezTo>
                    <a:pt x="4837" y="3328"/>
                    <a:pt x="4313" y="3297"/>
                    <a:pt x="3790" y="3297"/>
                  </a:cubicBezTo>
                  <a:lnTo>
                    <a:pt x="3697" y="3297"/>
                  </a:lnTo>
                  <a:lnTo>
                    <a:pt x="3605" y="3359"/>
                  </a:lnTo>
                  <a:lnTo>
                    <a:pt x="3666" y="3451"/>
                  </a:lnTo>
                  <a:cubicBezTo>
                    <a:pt x="3851" y="3543"/>
                    <a:pt x="4067" y="3636"/>
                    <a:pt x="4252" y="3698"/>
                  </a:cubicBezTo>
                  <a:cubicBezTo>
                    <a:pt x="4498" y="3790"/>
                    <a:pt x="4683" y="3944"/>
                    <a:pt x="4837" y="4129"/>
                  </a:cubicBezTo>
                  <a:cubicBezTo>
                    <a:pt x="5022" y="4283"/>
                    <a:pt x="5022" y="4560"/>
                    <a:pt x="4868" y="4745"/>
                  </a:cubicBezTo>
                  <a:cubicBezTo>
                    <a:pt x="4806" y="4868"/>
                    <a:pt x="4683" y="4961"/>
                    <a:pt x="4560" y="5022"/>
                  </a:cubicBezTo>
                  <a:cubicBezTo>
                    <a:pt x="4344" y="5115"/>
                    <a:pt x="4129" y="5176"/>
                    <a:pt x="3882" y="5176"/>
                  </a:cubicBezTo>
                  <a:lnTo>
                    <a:pt x="3728" y="5176"/>
                  </a:lnTo>
                  <a:cubicBezTo>
                    <a:pt x="3420" y="5145"/>
                    <a:pt x="3112" y="5084"/>
                    <a:pt x="2804" y="4930"/>
                  </a:cubicBezTo>
                  <a:cubicBezTo>
                    <a:pt x="2311" y="4714"/>
                    <a:pt x="1787" y="4437"/>
                    <a:pt x="1356" y="4067"/>
                  </a:cubicBezTo>
                  <a:cubicBezTo>
                    <a:pt x="955" y="3728"/>
                    <a:pt x="617" y="3328"/>
                    <a:pt x="432" y="2835"/>
                  </a:cubicBezTo>
                  <a:cubicBezTo>
                    <a:pt x="185" y="2188"/>
                    <a:pt x="216" y="1603"/>
                    <a:pt x="617" y="1048"/>
                  </a:cubicBezTo>
                  <a:cubicBezTo>
                    <a:pt x="894" y="678"/>
                    <a:pt x="1263" y="463"/>
                    <a:pt x="1664" y="340"/>
                  </a:cubicBezTo>
                  <a:cubicBezTo>
                    <a:pt x="2034" y="247"/>
                    <a:pt x="2373" y="186"/>
                    <a:pt x="2742" y="186"/>
                  </a:cubicBezTo>
                  <a:close/>
                  <a:moveTo>
                    <a:pt x="6347" y="2743"/>
                  </a:moveTo>
                  <a:cubicBezTo>
                    <a:pt x="6439" y="2743"/>
                    <a:pt x="6501" y="2804"/>
                    <a:pt x="6531" y="2897"/>
                  </a:cubicBezTo>
                  <a:cubicBezTo>
                    <a:pt x="6562" y="3051"/>
                    <a:pt x="6562" y="3174"/>
                    <a:pt x="6531" y="3328"/>
                  </a:cubicBezTo>
                  <a:cubicBezTo>
                    <a:pt x="6531" y="3667"/>
                    <a:pt x="6501" y="4036"/>
                    <a:pt x="6501" y="4375"/>
                  </a:cubicBezTo>
                  <a:cubicBezTo>
                    <a:pt x="6470" y="4899"/>
                    <a:pt x="6562" y="5392"/>
                    <a:pt x="6716" y="5854"/>
                  </a:cubicBezTo>
                  <a:cubicBezTo>
                    <a:pt x="6778" y="6008"/>
                    <a:pt x="6809" y="6162"/>
                    <a:pt x="6870" y="6347"/>
                  </a:cubicBezTo>
                  <a:cubicBezTo>
                    <a:pt x="6624" y="6316"/>
                    <a:pt x="6531" y="6162"/>
                    <a:pt x="6439" y="6008"/>
                  </a:cubicBezTo>
                  <a:cubicBezTo>
                    <a:pt x="6223" y="5638"/>
                    <a:pt x="6162" y="5238"/>
                    <a:pt x="6131" y="4807"/>
                  </a:cubicBezTo>
                  <a:cubicBezTo>
                    <a:pt x="6100" y="4406"/>
                    <a:pt x="6131" y="3975"/>
                    <a:pt x="6162" y="3543"/>
                  </a:cubicBezTo>
                  <a:cubicBezTo>
                    <a:pt x="6162" y="3359"/>
                    <a:pt x="6162" y="3143"/>
                    <a:pt x="6162" y="2927"/>
                  </a:cubicBezTo>
                  <a:cubicBezTo>
                    <a:pt x="6162" y="2804"/>
                    <a:pt x="6193" y="2773"/>
                    <a:pt x="6316" y="2743"/>
                  </a:cubicBezTo>
                  <a:close/>
                  <a:moveTo>
                    <a:pt x="14480" y="12909"/>
                  </a:moveTo>
                  <a:lnTo>
                    <a:pt x="14572" y="12940"/>
                  </a:lnTo>
                  <a:cubicBezTo>
                    <a:pt x="14757" y="13094"/>
                    <a:pt x="14819" y="13309"/>
                    <a:pt x="14880" y="13556"/>
                  </a:cubicBezTo>
                  <a:lnTo>
                    <a:pt x="14849" y="13617"/>
                  </a:lnTo>
                  <a:cubicBezTo>
                    <a:pt x="14819" y="13648"/>
                    <a:pt x="14757" y="13648"/>
                    <a:pt x="14726" y="13648"/>
                  </a:cubicBezTo>
                  <a:cubicBezTo>
                    <a:pt x="14665" y="13648"/>
                    <a:pt x="14572" y="13617"/>
                    <a:pt x="14541" y="13525"/>
                  </a:cubicBezTo>
                  <a:cubicBezTo>
                    <a:pt x="14510" y="13371"/>
                    <a:pt x="14480" y="13186"/>
                    <a:pt x="14418" y="13063"/>
                  </a:cubicBezTo>
                  <a:cubicBezTo>
                    <a:pt x="14418" y="13001"/>
                    <a:pt x="14418" y="13001"/>
                    <a:pt x="14418" y="12970"/>
                  </a:cubicBezTo>
                  <a:lnTo>
                    <a:pt x="14480" y="12909"/>
                  </a:lnTo>
                  <a:close/>
                  <a:moveTo>
                    <a:pt x="3820" y="13648"/>
                  </a:moveTo>
                  <a:lnTo>
                    <a:pt x="3820" y="13679"/>
                  </a:lnTo>
                  <a:cubicBezTo>
                    <a:pt x="3851" y="13710"/>
                    <a:pt x="3944" y="13679"/>
                    <a:pt x="3944" y="13741"/>
                  </a:cubicBezTo>
                  <a:cubicBezTo>
                    <a:pt x="3974" y="13864"/>
                    <a:pt x="3974" y="14018"/>
                    <a:pt x="3913" y="14141"/>
                  </a:cubicBezTo>
                  <a:lnTo>
                    <a:pt x="3851" y="14172"/>
                  </a:lnTo>
                  <a:lnTo>
                    <a:pt x="3820" y="14141"/>
                  </a:lnTo>
                  <a:cubicBezTo>
                    <a:pt x="3820" y="13987"/>
                    <a:pt x="3820" y="13833"/>
                    <a:pt x="3820" y="13679"/>
                  </a:cubicBezTo>
                  <a:lnTo>
                    <a:pt x="3790" y="13679"/>
                  </a:lnTo>
                  <a:lnTo>
                    <a:pt x="3790" y="13648"/>
                  </a:lnTo>
                  <a:close/>
                  <a:moveTo>
                    <a:pt x="14819" y="13833"/>
                  </a:moveTo>
                  <a:cubicBezTo>
                    <a:pt x="14973" y="13833"/>
                    <a:pt x="14973" y="13864"/>
                    <a:pt x="14973" y="14080"/>
                  </a:cubicBezTo>
                  <a:cubicBezTo>
                    <a:pt x="14973" y="14141"/>
                    <a:pt x="14973" y="14203"/>
                    <a:pt x="14911" y="14264"/>
                  </a:cubicBezTo>
                  <a:lnTo>
                    <a:pt x="14819" y="14264"/>
                  </a:lnTo>
                  <a:cubicBezTo>
                    <a:pt x="14757" y="14264"/>
                    <a:pt x="14665" y="14264"/>
                    <a:pt x="14603" y="14234"/>
                  </a:cubicBezTo>
                  <a:lnTo>
                    <a:pt x="14510" y="14172"/>
                  </a:lnTo>
                  <a:cubicBezTo>
                    <a:pt x="14418" y="13987"/>
                    <a:pt x="14510" y="13833"/>
                    <a:pt x="14726" y="13833"/>
                  </a:cubicBezTo>
                  <a:close/>
                  <a:moveTo>
                    <a:pt x="13648" y="14449"/>
                  </a:moveTo>
                  <a:cubicBezTo>
                    <a:pt x="13925" y="14511"/>
                    <a:pt x="14233" y="14511"/>
                    <a:pt x="14510" y="14511"/>
                  </a:cubicBezTo>
                  <a:cubicBezTo>
                    <a:pt x="14973" y="14542"/>
                    <a:pt x="15404" y="14572"/>
                    <a:pt x="15866" y="14603"/>
                  </a:cubicBezTo>
                  <a:cubicBezTo>
                    <a:pt x="15958" y="14603"/>
                    <a:pt x="16082" y="14634"/>
                    <a:pt x="16174" y="14757"/>
                  </a:cubicBezTo>
                  <a:cubicBezTo>
                    <a:pt x="15188" y="14696"/>
                    <a:pt x="14202" y="14634"/>
                    <a:pt x="13186" y="14572"/>
                  </a:cubicBezTo>
                  <a:cubicBezTo>
                    <a:pt x="13278" y="14480"/>
                    <a:pt x="13371" y="14449"/>
                    <a:pt x="13494" y="14449"/>
                  </a:cubicBezTo>
                  <a:close/>
                  <a:moveTo>
                    <a:pt x="5084" y="14172"/>
                  </a:moveTo>
                  <a:lnTo>
                    <a:pt x="5084" y="14172"/>
                  </a:lnTo>
                  <a:cubicBezTo>
                    <a:pt x="5176" y="14203"/>
                    <a:pt x="5268" y="14203"/>
                    <a:pt x="5361" y="14234"/>
                  </a:cubicBezTo>
                  <a:cubicBezTo>
                    <a:pt x="5915" y="14388"/>
                    <a:pt x="6470" y="14511"/>
                    <a:pt x="7055" y="14572"/>
                  </a:cubicBezTo>
                  <a:cubicBezTo>
                    <a:pt x="7856" y="14696"/>
                    <a:pt x="8688" y="14788"/>
                    <a:pt x="9489" y="14881"/>
                  </a:cubicBezTo>
                  <a:cubicBezTo>
                    <a:pt x="9735" y="14911"/>
                    <a:pt x="9982" y="14942"/>
                    <a:pt x="10228" y="14973"/>
                  </a:cubicBezTo>
                  <a:lnTo>
                    <a:pt x="10629" y="14973"/>
                  </a:lnTo>
                  <a:cubicBezTo>
                    <a:pt x="10844" y="14973"/>
                    <a:pt x="11029" y="14973"/>
                    <a:pt x="11245" y="14911"/>
                  </a:cubicBezTo>
                  <a:cubicBezTo>
                    <a:pt x="11491" y="14881"/>
                    <a:pt x="11769" y="14819"/>
                    <a:pt x="12015" y="14819"/>
                  </a:cubicBezTo>
                  <a:cubicBezTo>
                    <a:pt x="12108" y="14819"/>
                    <a:pt x="12200" y="14819"/>
                    <a:pt x="12262" y="14850"/>
                  </a:cubicBezTo>
                  <a:cubicBezTo>
                    <a:pt x="12662" y="14881"/>
                    <a:pt x="13032" y="14911"/>
                    <a:pt x="13432" y="14973"/>
                  </a:cubicBezTo>
                  <a:cubicBezTo>
                    <a:pt x="14202" y="15035"/>
                    <a:pt x="15003" y="15127"/>
                    <a:pt x="15774" y="15189"/>
                  </a:cubicBezTo>
                  <a:cubicBezTo>
                    <a:pt x="15989" y="15219"/>
                    <a:pt x="16020" y="15250"/>
                    <a:pt x="15989" y="15466"/>
                  </a:cubicBezTo>
                  <a:cubicBezTo>
                    <a:pt x="15989" y="15558"/>
                    <a:pt x="15928" y="15589"/>
                    <a:pt x="15866" y="15589"/>
                  </a:cubicBezTo>
                  <a:lnTo>
                    <a:pt x="15835" y="15589"/>
                  </a:lnTo>
                  <a:cubicBezTo>
                    <a:pt x="15250" y="15558"/>
                    <a:pt x="14695" y="15527"/>
                    <a:pt x="14110" y="15497"/>
                  </a:cubicBezTo>
                  <a:cubicBezTo>
                    <a:pt x="13463" y="15435"/>
                    <a:pt x="12785" y="15373"/>
                    <a:pt x="12138" y="15312"/>
                  </a:cubicBezTo>
                  <a:cubicBezTo>
                    <a:pt x="12077" y="15281"/>
                    <a:pt x="12015" y="15281"/>
                    <a:pt x="11984" y="15281"/>
                  </a:cubicBezTo>
                  <a:cubicBezTo>
                    <a:pt x="11830" y="15281"/>
                    <a:pt x="11707" y="15312"/>
                    <a:pt x="11584" y="15343"/>
                  </a:cubicBezTo>
                  <a:cubicBezTo>
                    <a:pt x="11276" y="15404"/>
                    <a:pt x="10937" y="15466"/>
                    <a:pt x="10598" y="15466"/>
                  </a:cubicBezTo>
                  <a:cubicBezTo>
                    <a:pt x="10444" y="15466"/>
                    <a:pt x="10290" y="15435"/>
                    <a:pt x="10136" y="15435"/>
                  </a:cubicBezTo>
                  <a:cubicBezTo>
                    <a:pt x="9797" y="15373"/>
                    <a:pt x="9427" y="15343"/>
                    <a:pt x="9088" y="15312"/>
                  </a:cubicBezTo>
                  <a:cubicBezTo>
                    <a:pt x="8257" y="15219"/>
                    <a:pt x="7456" y="15127"/>
                    <a:pt x="6655" y="14973"/>
                  </a:cubicBezTo>
                  <a:cubicBezTo>
                    <a:pt x="6223" y="14911"/>
                    <a:pt x="5792" y="14819"/>
                    <a:pt x="5392" y="14665"/>
                  </a:cubicBezTo>
                  <a:cubicBezTo>
                    <a:pt x="5084" y="14572"/>
                    <a:pt x="5084" y="14572"/>
                    <a:pt x="5084" y="14172"/>
                  </a:cubicBezTo>
                  <a:close/>
                  <a:moveTo>
                    <a:pt x="16544" y="15373"/>
                  </a:moveTo>
                  <a:lnTo>
                    <a:pt x="16575" y="15435"/>
                  </a:lnTo>
                  <a:cubicBezTo>
                    <a:pt x="16544" y="15620"/>
                    <a:pt x="16451" y="15712"/>
                    <a:pt x="16266" y="15712"/>
                  </a:cubicBezTo>
                  <a:cubicBezTo>
                    <a:pt x="16266" y="15466"/>
                    <a:pt x="16266" y="15466"/>
                    <a:pt x="16482" y="15373"/>
                  </a:cubicBezTo>
                  <a:close/>
                  <a:moveTo>
                    <a:pt x="17037" y="15435"/>
                  </a:moveTo>
                  <a:cubicBezTo>
                    <a:pt x="17314" y="15527"/>
                    <a:pt x="17591" y="15589"/>
                    <a:pt x="17868" y="15681"/>
                  </a:cubicBezTo>
                  <a:lnTo>
                    <a:pt x="17930" y="15712"/>
                  </a:lnTo>
                  <a:lnTo>
                    <a:pt x="17930" y="15743"/>
                  </a:lnTo>
                  <a:lnTo>
                    <a:pt x="17899" y="15805"/>
                  </a:lnTo>
                  <a:lnTo>
                    <a:pt x="17807" y="15836"/>
                  </a:lnTo>
                  <a:cubicBezTo>
                    <a:pt x="17530" y="15805"/>
                    <a:pt x="17252" y="15774"/>
                    <a:pt x="17006" y="15743"/>
                  </a:cubicBezTo>
                  <a:lnTo>
                    <a:pt x="16975" y="15712"/>
                  </a:lnTo>
                  <a:cubicBezTo>
                    <a:pt x="16913" y="15712"/>
                    <a:pt x="16883" y="15620"/>
                    <a:pt x="16913" y="15527"/>
                  </a:cubicBezTo>
                  <a:cubicBezTo>
                    <a:pt x="16913" y="15466"/>
                    <a:pt x="16944" y="15435"/>
                    <a:pt x="17006" y="15435"/>
                  </a:cubicBezTo>
                  <a:close/>
                  <a:moveTo>
                    <a:pt x="13709" y="15805"/>
                  </a:moveTo>
                  <a:cubicBezTo>
                    <a:pt x="14510" y="15836"/>
                    <a:pt x="15281" y="15897"/>
                    <a:pt x="16082" y="15928"/>
                  </a:cubicBezTo>
                  <a:cubicBezTo>
                    <a:pt x="16082" y="15990"/>
                    <a:pt x="16051" y="16020"/>
                    <a:pt x="15989" y="16051"/>
                  </a:cubicBezTo>
                  <a:cubicBezTo>
                    <a:pt x="15835" y="16082"/>
                    <a:pt x="15681" y="16113"/>
                    <a:pt x="15496" y="16113"/>
                  </a:cubicBezTo>
                  <a:lnTo>
                    <a:pt x="15404" y="16113"/>
                  </a:lnTo>
                  <a:cubicBezTo>
                    <a:pt x="14942" y="16082"/>
                    <a:pt x="14510" y="16082"/>
                    <a:pt x="14048" y="16051"/>
                  </a:cubicBezTo>
                  <a:lnTo>
                    <a:pt x="13987" y="16051"/>
                  </a:lnTo>
                  <a:cubicBezTo>
                    <a:pt x="13833" y="16051"/>
                    <a:pt x="13679" y="16082"/>
                    <a:pt x="13555" y="16205"/>
                  </a:cubicBezTo>
                  <a:cubicBezTo>
                    <a:pt x="13463" y="16328"/>
                    <a:pt x="13401" y="16359"/>
                    <a:pt x="13340" y="16359"/>
                  </a:cubicBezTo>
                  <a:cubicBezTo>
                    <a:pt x="13278" y="16359"/>
                    <a:pt x="13247" y="16236"/>
                    <a:pt x="13217" y="16113"/>
                  </a:cubicBezTo>
                  <a:cubicBezTo>
                    <a:pt x="13155" y="15866"/>
                    <a:pt x="13186" y="15805"/>
                    <a:pt x="13432" y="15805"/>
                  </a:cubicBezTo>
                  <a:close/>
                  <a:moveTo>
                    <a:pt x="4221" y="15497"/>
                  </a:moveTo>
                  <a:cubicBezTo>
                    <a:pt x="4252" y="15681"/>
                    <a:pt x="4190" y="16760"/>
                    <a:pt x="4159" y="16975"/>
                  </a:cubicBezTo>
                  <a:cubicBezTo>
                    <a:pt x="4036" y="16482"/>
                    <a:pt x="4067" y="15897"/>
                    <a:pt x="4221" y="15497"/>
                  </a:cubicBezTo>
                  <a:close/>
                  <a:moveTo>
                    <a:pt x="10844" y="15959"/>
                  </a:moveTo>
                  <a:lnTo>
                    <a:pt x="10875" y="16051"/>
                  </a:lnTo>
                  <a:cubicBezTo>
                    <a:pt x="10875" y="16236"/>
                    <a:pt x="10875" y="16452"/>
                    <a:pt x="10875" y="16637"/>
                  </a:cubicBezTo>
                  <a:cubicBezTo>
                    <a:pt x="10844" y="16821"/>
                    <a:pt x="10937" y="17037"/>
                    <a:pt x="10783" y="17191"/>
                  </a:cubicBezTo>
                  <a:cubicBezTo>
                    <a:pt x="10721" y="17191"/>
                    <a:pt x="10721" y="17068"/>
                    <a:pt x="10721" y="16637"/>
                  </a:cubicBezTo>
                  <a:cubicBezTo>
                    <a:pt x="10721" y="16482"/>
                    <a:pt x="10721" y="16328"/>
                    <a:pt x="10721" y="16174"/>
                  </a:cubicBezTo>
                  <a:cubicBezTo>
                    <a:pt x="10721" y="16113"/>
                    <a:pt x="10721" y="16082"/>
                    <a:pt x="10752" y="16020"/>
                  </a:cubicBezTo>
                  <a:lnTo>
                    <a:pt x="10844" y="15959"/>
                  </a:lnTo>
                  <a:close/>
                  <a:moveTo>
                    <a:pt x="4806" y="15558"/>
                  </a:moveTo>
                  <a:cubicBezTo>
                    <a:pt x="5268" y="15558"/>
                    <a:pt x="5730" y="15589"/>
                    <a:pt x="6193" y="15589"/>
                  </a:cubicBezTo>
                  <a:lnTo>
                    <a:pt x="6285" y="15589"/>
                  </a:lnTo>
                  <a:cubicBezTo>
                    <a:pt x="6870" y="15589"/>
                    <a:pt x="7425" y="15651"/>
                    <a:pt x="7979" y="15681"/>
                  </a:cubicBezTo>
                  <a:cubicBezTo>
                    <a:pt x="8349" y="15712"/>
                    <a:pt x="8688" y="15774"/>
                    <a:pt x="9058" y="15805"/>
                  </a:cubicBezTo>
                  <a:cubicBezTo>
                    <a:pt x="9366" y="15836"/>
                    <a:pt x="9705" y="15866"/>
                    <a:pt x="10013" y="15897"/>
                  </a:cubicBezTo>
                  <a:lnTo>
                    <a:pt x="10475" y="15897"/>
                  </a:lnTo>
                  <a:cubicBezTo>
                    <a:pt x="10567" y="15897"/>
                    <a:pt x="10598" y="15928"/>
                    <a:pt x="10598" y="16020"/>
                  </a:cubicBezTo>
                  <a:cubicBezTo>
                    <a:pt x="10598" y="16205"/>
                    <a:pt x="10598" y="16390"/>
                    <a:pt x="10598" y="16575"/>
                  </a:cubicBezTo>
                  <a:cubicBezTo>
                    <a:pt x="10598" y="16760"/>
                    <a:pt x="10598" y="16945"/>
                    <a:pt x="10598" y="17129"/>
                  </a:cubicBezTo>
                  <a:cubicBezTo>
                    <a:pt x="10598" y="17191"/>
                    <a:pt x="10567" y="17253"/>
                    <a:pt x="10536" y="17253"/>
                  </a:cubicBezTo>
                  <a:cubicBezTo>
                    <a:pt x="10413" y="17283"/>
                    <a:pt x="10321" y="17376"/>
                    <a:pt x="10198" y="17376"/>
                  </a:cubicBezTo>
                  <a:cubicBezTo>
                    <a:pt x="10136" y="17376"/>
                    <a:pt x="10074" y="17345"/>
                    <a:pt x="10013" y="17314"/>
                  </a:cubicBezTo>
                  <a:cubicBezTo>
                    <a:pt x="9766" y="17160"/>
                    <a:pt x="9458" y="17160"/>
                    <a:pt x="9119" y="17129"/>
                  </a:cubicBezTo>
                  <a:cubicBezTo>
                    <a:pt x="8103" y="17129"/>
                    <a:pt x="7086" y="17099"/>
                    <a:pt x="6069" y="17037"/>
                  </a:cubicBezTo>
                  <a:cubicBezTo>
                    <a:pt x="5730" y="17037"/>
                    <a:pt x="5392" y="17006"/>
                    <a:pt x="5053" y="16975"/>
                  </a:cubicBezTo>
                  <a:cubicBezTo>
                    <a:pt x="4960" y="16945"/>
                    <a:pt x="4868" y="16914"/>
                    <a:pt x="4745" y="16914"/>
                  </a:cubicBezTo>
                  <a:cubicBezTo>
                    <a:pt x="4683" y="16914"/>
                    <a:pt x="4621" y="16852"/>
                    <a:pt x="4591" y="16791"/>
                  </a:cubicBezTo>
                  <a:cubicBezTo>
                    <a:pt x="4437" y="16513"/>
                    <a:pt x="4375" y="16205"/>
                    <a:pt x="4406" y="15897"/>
                  </a:cubicBezTo>
                  <a:cubicBezTo>
                    <a:pt x="4437" y="15651"/>
                    <a:pt x="4529" y="15558"/>
                    <a:pt x="4775" y="15558"/>
                  </a:cubicBezTo>
                  <a:close/>
                  <a:moveTo>
                    <a:pt x="12015" y="15805"/>
                  </a:moveTo>
                  <a:cubicBezTo>
                    <a:pt x="12292" y="15805"/>
                    <a:pt x="12539" y="15866"/>
                    <a:pt x="12816" y="15959"/>
                  </a:cubicBezTo>
                  <a:cubicBezTo>
                    <a:pt x="12909" y="15990"/>
                    <a:pt x="12970" y="16051"/>
                    <a:pt x="12970" y="16174"/>
                  </a:cubicBezTo>
                  <a:cubicBezTo>
                    <a:pt x="12939" y="16390"/>
                    <a:pt x="12970" y="16575"/>
                    <a:pt x="12970" y="16760"/>
                  </a:cubicBezTo>
                  <a:lnTo>
                    <a:pt x="12939" y="16760"/>
                  </a:lnTo>
                  <a:cubicBezTo>
                    <a:pt x="12939" y="16883"/>
                    <a:pt x="12939" y="17006"/>
                    <a:pt x="12939" y="17099"/>
                  </a:cubicBezTo>
                  <a:cubicBezTo>
                    <a:pt x="12939" y="17407"/>
                    <a:pt x="12939" y="17468"/>
                    <a:pt x="12816" y="17468"/>
                  </a:cubicBezTo>
                  <a:cubicBezTo>
                    <a:pt x="12754" y="17468"/>
                    <a:pt x="12693" y="17468"/>
                    <a:pt x="12570" y="17437"/>
                  </a:cubicBezTo>
                  <a:cubicBezTo>
                    <a:pt x="12446" y="17437"/>
                    <a:pt x="12323" y="17437"/>
                    <a:pt x="12200" y="17407"/>
                  </a:cubicBezTo>
                  <a:cubicBezTo>
                    <a:pt x="12108" y="17376"/>
                    <a:pt x="12015" y="17376"/>
                    <a:pt x="11923" y="17376"/>
                  </a:cubicBezTo>
                  <a:cubicBezTo>
                    <a:pt x="11830" y="17376"/>
                    <a:pt x="11738" y="17376"/>
                    <a:pt x="11676" y="17407"/>
                  </a:cubicBezTo>
                  <a:cubicBezTo>
                    <a:pt x="11553" y="17407"/>
                    <a:pt x="11461" y="17437"/>
                    <a:pt x="11337" y="17437"/>
                  </a:cubicBezTo>
                  <a:lnTo>
                    <a:pt x="11214" y="17437"/>
                  </a:lnTo>
                  <a:cubicBezTo>
                    <a:pt x="11122" y="17407"/>
                    <a:pt x="11091" y="17376"/>
                    <a:pt x="11091" y="17314"/>
                  </a:cubicBezTo>
                  <a:cubicBezTo>
                    <a:pt x="11091" y="17068"/>
                    <a:pt x="11060" y="16821"/>
                    <a:pt x="11060" y="16575"/>
                  </a:cubicBezTo>
                  <a:cubicBezTo>
                    <a:pt x="11153" y="15712"/>
                    <a:pt x="10937" y="15897"/>
                    <a:pt x="11861" y="15805"/>
                  </a:cubicBezTo>
                  <a:close/>
                  <a:moveTo>
                    <a:pt x="14695" y="17037"/>
                  </a:moveTo>
                  <a:cubicBezTo>
                    <a:pt x="14695" y="17037"/>
                    <a:pt x="14726" y="17037"/>
                    <a:pt x="14757" y="17068"/>
                  </a:cubicBezTo>
                  <a:cubicBezTo>
                    <a:pt x="14819" y="17068"/>
                    <a:pt x="14849" y="17099"/>
                    <a:pt x="14849" y="17191"/>
                  </a:cubicBezTo>
                  <a:cubicBezTo>
                    <a:pt x="14849" y="17561"/>
                    <a:pt x="14819" y="17930"/>
                    <a:pt x="14819" y="18300"/>
                  </a:cubicBezTo>
                  <a:cubicBezTo>
                    <a:pt x="14819" y="18362"/>
                    <a:pt x="14849" y="18454"/>
                    <a:pt x="14788" y="18516"/>
                  </a:cubicBezTo>
                  <a:cubicBezTo>
                    <a:pt x="14665" y="18516"/>
                    <a:pt x="14572" y="18516"/>
                    <a:pt x="14387" y="18547"/>
                  </a:cubicBezTo>
                  <a:cubicBezTo>
                    <a:pt x="14510" y="18146"/>
                    <a:pt x="14510" y="17776"/>
                    <a:pt x="14510" y="17437"/>
                  </a:cubicBezTo>
                  <a:cubicBezTo>
                    <a:pt x="14510" y="17345"/>
                    <a:pt x="14541" y="17253"/>
                    <a:pt x="14541" y="17160"/>
                  </a:cubicBezTo>
                  <a:cubicBezTo>
                    <a:pt x="14541" y="17099"/>
                    <a:pt x="14603" y="17037"/>
                    <a:pt x="14695" y="17037"/>
                  </a:cubicBezTo>
                  <a:close/>
                  <a:moveTo>
                    <a:pt x="12485" y="19432"/>
                  </a:moveTo>
                  <a:lnTo>
                    <a:pt x="12477" y="19440"/>
                  </a:lnTo>
                  <a:lnTo>
                    <a:pt x="12508" y="19440"/>
                  </a:lnTo>
                  <a:cubicBezTo>
                    <a:pt x="12500" y="19437"/>
                    <a:pt x="12493" y="19435"/>
                    <a:pt x="12485" y="19432"/>
                  </a:cubicBezTo>
                  <a:close/>
                  <a:moveTo>
                    <a:pt x="12200" y="18639"/>
                  </a:moveTo>
                  <a:lnTo>
                    <a:pt x="12292" y="18701"/>
                  </a:lnTo>
                  <a:cubicBezTo>
                    <a:pt x="12292" y="18824"/>
                    <a:pt x="12292" y="18978"/>
                    <a:pt x="12292" y="19101"/>
                  </a:cubicBezTo>
                  <a:cubicBezTo>
                    <a:pt x="12292" y="19249"/>
                    <a:pt x="12321" y="19368"/>
                    <a:pt x="12485" y="19432"/>
                  </a:cubicBezTo>
                  <a:lnTo>
                    <a:pt x="12485" y="19432"/>
                  </a:lnTo>
                  <a:lnTo>
                    <a:pt x="12539" y="19378"/>
                  </a:lnTo>
                  <a:cubicBezTo>
                    <a:pt x="12477" y="19255"/>
                    <a:pt x="12508" y="19132"/>
                    <a:pt x="12508" y="18978"/>
                  </a:cubicBezTo>
                  <a:cubicBezTo>
                    <a:pt x="12508" y="18885"/>
                    <a:pt x="12539" y="18855"/>
                    <a:pt x="12631" y="18855"/>
                  </a:cubicBezTo>
                  <a:lnTo>
                    <a:pt x="12662" y="18855"/>
                  </a:lnTo>
                  <a:cubicBezTo>
                    <a:pt x="12785" y="18855"/>
                    <a:pt x="12909" y="18885"/>
                    <a:pt x="13032" y="18885"/>
                  </a:cubicBezTo>
                  <a:lnTo>
                    <a:pt x="13155" y="18885"/>
                  </a:lnTo>
                  <a:cubicBezTo>
                    <a:pt x="13278" y="18885"/>
                    <a:pt x="13309" y="18855"/>
                    <a:pt x="13463" y="18731"/>
                  </a:cubicBezTo>
                  <a:cubicBezTo>
                    <a:pt x="13586" y="18793"/>
                    <a:pt x="13617" y="18916"/>
                    <a:pt x="13679" y="19009"/>
                  </a:cubicBezTo>
                  <a:cubicBezTo>
                    <a:pt x="13401" y="19348"/>
                    <a:pt x="13278" y="19471"/>
                    <a:pt x="13063" y="19471"/>
                  </a:cubicBezTo>
                  <a:cubicBezTo>
                    <a:pt x="12970" y="19471"/>
                    <a:pt x="12816" y="19440"/>
                    <a:pt x="12600" y="19409"/>
                  </a:cubicBezTo>
                  <a:lnTo>
                    <a:pt x="12539" y="19378"/>
                  </a:lnTo>
                  <a:cubicBezTo>
                    <a:pt x="12539" y="19378"/>
                    <a:pt x="12539" y="19378"/>
                    <a:pt x="12539" y="19409"/>
                  </a:cubicBezTo>
                  <a:lnTo>
                    <a:pt x="12508" y="19440"/>
                  </a:lnTo>
                  <a:cubicBezTo>
                    <a:pt x="12539" y="19563"/>
                    <a:pt x="12631" y="19563"/>
                    <a:pt x="12724" y="19594"/>
                  </a:cubicBezTo>
                  <a:lnTo>
                    <a:pt x="13032" y="19594"/>
                  </a:lnTo>
                  <a:cubicBezTo>
                    <a:pt x="13093" y="19594"/>
                    <a:pt x="13155" y="19625"/>
                    <a:pt x="13124" y="19686"/>
                  </a:cubicBezTo>
                  <a:lnTo>
                    <a:pt x="13032" y="19748"/>
                  </a:lnTo>
                  <a:lnTo>
                    <a:pt x="12477" y="19748"/>
                  </a:lnTo>
                  <a:cubicBezTo>
                    <a:pt x="12262" y="19686"/>
                    <a:pt x="12108" y="19563"/>
                    <a:pt x="12077" y="19317"/>
                  </a:cubicBezTo>
                  <a:cubicBezTo>
                    <a:pt x="12046" y="19101"/>
                    <a:pt x="12077" y="18916"/>
                    <a:pt x="12108" y="18701"/>
                  </a:cubicBezTo>
                  <a:cubicBezTo>
                    <a:pt x="12108" y="18670"/>
                    <a:pt x="12138" y="18639"/>
                    <a:pt x="12169" y="18639"/>
                  </a:cubicBezTo>
                  <a:close/>
                  <a:moveTo>
                    <a:pt x="14819" y="18762"/>
                  </a:moveTo>
                  <a:cubicBezTo>
                    <a:pt x="15157" y="18793"/>
                    <a:pt x="15373" y="19132"/>
                    <a:pt x="15342" y="19471"/>
                  </a:cubicBezTo>
                  <a:lnTo>
                    <a:pt x="15311" y="19594"/>
                  </a:lnTo>
                  <a:cubicBezTo>
                    <a:pt x="15096" y="19779"/>
                    <a:pt x="15127" y="19994"/>
                    <a:pt x="15127" y="20272"/>
                  </a:cubicBezTo>
                  <a:cubicBezTo>
                    <a:pt x="15127" y="20734"/>
                    <a:pt x="14819" y="21165"/>
                    <a:pt x="14295" y="21165"/>
                  </a:cubicBezTo>
                  <a:cubicBezTo>
                    <a:pt x="14264" y="21165"/>
                    <a:pt x="14202" y="21165"/>
                    <a:pt x="14172" y="21134"/>
                  </a:cubicBezTo>
                  <a:cubicBezTo>
                    <a:pt x="13987" y="21134"/>
                    <a:pt x="13864" y="21042"/>
                    <a:pt x="13802" y="20888"/>
                  </a:cubicBezTo>
                  <a:cubicBezTo>
                    <a:pt x="13648" y="20611"/>
                    <a:pt x="13555" y="20303"/>
                    <a:pt x="13586" y="19964"/>
                  </a:cubicBezTo>
                  <a:cubicBezTo>
                    <a:pt x="13555" y="19779"/>
                    <a:pt x="13617" y="19563"/>
                    <a:pt x="13679" y="19378"/>
                  </a:cubicBezTo>
                  <a:cubicBezTo>
                    <a:pt x="13864" y="18916"/>
                    <a:pt x="14233" y="18762"/>
                    <a:pt x="14634" y="18762"/>
                  </a:cubicBezTo>
                  <a:close/>
                  <a:moveTo>
                    <a:pt x="2865" y="1"/>
                  </a:moveTo>
                  <a:cubicBezTo>
                    <a:pt x="2465" y="1"/>
                    <a:pt x="2034" y="62"/>
                    <a:pt x="1633" y="216"/>
                  </a:cubicBezTo>
                  <a:cubicBezTo>
                    <a:pt x="1233" y="340"/>
                    <a:pt x="863" y="555"/>
                    <a:pt x="586" y="894"/>
                  </a:cubicBezTo>
                  <a:cubicBezTo>
                    <a:pt x="62" y="1479"/>
                    <a:pt x="0" y="2157"/>
                    <a:pt x="247" y="2897"/>
                  </a:cubicBezTo>
                  <a:cubicBezTo>
                    <a:pt x="432" y="3420"/>
                    <a:pt x="709" y="3882"/>
                    <a:pt x="1048" y="4283"/>
                  </a:cubicBezTo>
                  <a:cubicBezTo>
                    <a:pt x="1787" y="5115"/>
                    <a:pt x="2650" y="5762"/>
                    <a:pt x="3636" y="6255"/>
                  </a:cubicBezTo>
                  <a:cubicBezTo>
                    <a:pt x="4344" y="6624"/>
                    <a:pt x="5114" y="6871"/>
                    <a:pt x="5915" y="7025"/>
                  </a:cubicBezTo>
                  <a:cubicBezTo>
                    <a:pt x="6193" y="7056"/>
                    <a:pt x="6470" y="7086"/>
                    <a:pt x="6747" y="7086"/>
                  </a:cubicBezTo>
                  <a:cubicBezTo>
                    <a:pt x="6963" y="7086"/>
                    <a:pt x="7117" y="7179"/>
                    <a:pt x="7271" y="7302"/>
                  </a:cubicBezTo>
                  <a:cubicBezTo>
                    <a:pt x="8472" y="8257"/>
                    <a:pt x="9674" y="9181"/>
                    <a:pt x="10844" y="10136"/>
                  </a:cubicBezTo>
                  <a:cubicBezTo>
                    <a:pt x="11799" y="10906"/>
                    <a:pt x="12754" y="11677"/>
                    <a:pt x="13709" y="12416"/>
                  </a:cubicBezTo>
                  <a:cubicBezTo>
                    <a:pt x="14110" y="12724"/>
                    <a:pt x="14295" y="13155"/>
                    <a:pt x="14418" y="13617"/>
                  </a:cubicBezTo>
                  <a:cubicBezTo>
                    <a:pt x="14418" y="13679"/>
                    <a:pt x="14449" y="13741"/>
                    <a:pt x="14418" y="13771"/>
                  </a:cubicBezTo>
                  <a:cubicBezTo>
                    <a:pt x="14326" y="13864"/>
                    <a:pt x="14356" y="13987"/>
                    <a:pt x="14326" y="14110"/>
                  </a:cubicBezTo>
                  <a:cubicBezTo>
                    <a:pt x="14326" y="14172"/>
                    <a:pt x="14295" y="14203"/>
                    <a:pt x="14202" y="14203"/>
                  </a:cubicBezTo>
                  <a:lnTo>
                    <a:pt x="13494" y="14203"/>
                  </a:lnTo>
                  <a:cubicBezTo>
                    <a:pt x="13217" y="14203"/>
                    <a:pt x="13032" y="14326"/>
                    <a:pt x="12939" y="14603"/>
                  </a:cubicBezTo>
                  <a:lnTo>
                    <a:pt x="12878" y="14726"/>
                  </a:lnTo>
                  <a:cubicBezTo>
                    <a:pt x="12816" y="14726"/>
                    <a:pt x="12785" y="14757"/>
                    <a:pt x="12754" y="14757"/>
                  </a:cubicBezTo>
                  <a:cubicBezTo>
                    <a:pt x="12693" y="14757"/>
                    <a:pt x="12631" y="14726"/>
                    <a:pt x="12600" y="14726"/>
                  </a:cubicBezTo>
                  <a:cubicBezTo>
                    <a:pt x="12385" y="14696"/>
                    <a:pt x="12200" y="14665"/>
                    <a:pt x="11984" y="14665"/>
                  </a:cubicBezTo>
                  <a:cubicBezTo>
                    <a:pt x="11738" y="14665"/>
                    <a:pt x="11491" y="14696"/>
                    <a:pt x="11214" y="14757"/>
                  </a:cubicBezTo>
                  <a:cubicBezTo>
                    <a:pt x="11029" y="14819"/>
                    <a:pt x="10844" y="14850"/>
                    <a:pt x="10660" y="14850"/>
                  </a:cubicBezTo>
                  <a:cubicBezTo>
                    <a:pt x="10536" y="14850"/>
                    <a:pt x="10413" y="14819"/>
                    <a:pt x="10290" y="14819"/>
                  </a:cubicBezTo>
                  <a:cubicBezTo>
                    <a:pt x="9705" y="14757"/>
                    <a:pt x="9119" y="14696"/>
                    <a:pt x="8534" y="14603"/>
                  </a:cubicBezTo>
                  <a:cubicBezTo>
                    <a:pt x="8103" y="14572"/>
                    <a:pt x="7641" y="14511"/>
                    <a:pt x="7209" y="14449"/>
                  </a:cubicBezTo>
                  <a:cubicBezTo>
                    <a:pt x="6501" y="14357"/>
                    <a:pt x="5823" y="14203"/>
                    <a:pt x="5145" y="14018"/>
                  </a:cubicBezTo>
                  <a:cubicBezTo>
                    <a:pt x="4837" y="13956"/>
                    <a:pt x="4498" y="13833"/>
                    <a:pt x="4221" y="13679"/>
                  </a:cubicBezTo>
                  <a:cubicBezTo>
                    <a:pt x="4129" y="13617"/>
                    <a:pt x="4005" y="13556"/>
                    <a:pt x="3913" y="13525"/>
                  </a:cubicBezTo>
                  <a:lnTo>
                    <a:pt x="3882" y="13525"/>
                  </a:lnTo>
                  <a:cubicBezTo>
                    <a:pt x="3851" y="13525"/>
                    <a:pt x="3790" y="13556"/>
                    <a:pt x="3759" y="13617"/>
                  </a:cubicBezTo>
                  <a:cubicBezTo>
                    <a:pt x="3728" y="13617"/>
                    <a:pt x="3728" y="13648"/>
                    <a:pt x="3728" y="13648"/>
                  </a:cubicBezTo>
                  <a:cubicBezTo>
                    <a:pt x="3543" y="13987"/>
                    <a:pt x="3636" y="14357"/>
                    <a:pt x="3944" y="14572"/>
                  </a:cubicBezTo>
                  <a:cubicBezTo>
                    <a:pt x="4098" y="14665"/>
                    <a:pt x="4283" y="14757"/>
                    <a:pt x="4498" y="14819"/>
                  </a:cubicBezTo>
                  <a:cubicBezTo>
                    <a:pt x="5053" y="15035"/>
                    <a:pt x="5607" y="15158"/>
                    <a:pt x="6193" y="15281"/>
                  </a:cubicBezTo>
                  <a:cubicBezTo>
                    <a:pt x="6223" y="15281"/>
                    <a:pt x="6285" y="15281"/>
                    <a:pt x="6285" y="15343"/>
                  </a:cubicBezTo>
                  <a:lnTo>
                    <a:pt x="4837" y="15343"/>
                  </a:lnTo>
                  <a:cubicBezTo>
                    <a:pt x="4714" y="15312"/>
                    <a:pt x="4560" y="15281"/>
                    <a:pt x="4467" y="15189"/>
                  </a:cubicBezTo>
                  <a:cubicBezTo>
                    <a:pt x="4437" y="15189"/>
                    <a:pt x="4406" y="15158"/>
                    <a:pt x="4375" y="15158"/>
                  </a:cubicBezTo>
                  <a:cubicBezTo>
                    <a:pt x="4313" y="15158"/>
                    <a:pt x="4283" y="15189"/>
                    <a:pt x="4252" y="15219"/>
                  </a:cubicBezTo>
                  <a:cubicBezTo>
                    <a:pt x="4129" y="15312"/>
                    <a:pt x="4067" y="15404"/>
                    <a:pt x="4036" y="15527"/>
                  </a:cubicBezTo>
                  <a:cubicBezTo>
                    <a:pt x="3882" y="16267"/>
                    <a:pt x="3882" y="17006"/>
                    <a:pt x="4129" y="17746"/>
                  </a:cubicBezTo>
                  <a:cubicBezTo>
                    <a:pt x="4159" y="17838"/>
                    <a:pt x="4221" y="17900"/>
                    <a:pt x="4283" y="17992"/>
                  </a:cubicBezTo>
                  <a:cubicBezTo>
                    <a:pt x="4344" y="18054"/>
                    <a:pt x="4406" y="18084"/>
                    <a:pt x="4467" y="18084"/>
                  </a:cubicBezTo>
                  <a:cubicBezTo>
                    <a:pt x="4498" y="18084"/>
                    <a:pt x="4529" y="18084"/>
                    <a:pt x="4560" y="18054"/>
                  </a:cubicBezTo>
                  <a:cubicBezTo>
                    <a:pt x="4683" y="17992"/>
                    <a:pt x="4806" y="17961"/>
                    <a:pt x="4930" y="17961"/>
                  </a:cubicBezTo>
                  <a:cubicBezTo>
                    <a:pt x="5053" y="17961"/>
                    <a:pt x="5176" y="17992"/>
                    <a:pt x="5299" y="17992"/>
                  </a:cubicBezTo>
                  <a:cubicBezTo>
                    <a:pt x="6008" y="18054"/>
                    <a:pt x="6686" y="18146"/>
                    <a:pt x="7394" y="18177"/>
                  </a:cubicBezTo>
                  <a:cubicBezTo>
                    <a:pt x="7918" y="18208"/>
                    <a:pt x="8442" y="18208"/>
                    <a:pt x="8965" y="18208"/>
                  </a:cubicBezTo>
                  <a:lnTo>
                    <a:pt x="9889" y="18208"/>
                  </a:lnTo>
                  <a:cubicBezTo>
                    <a:pt x="10074" y="18208"/>
                    <a:pt x="10228" y="18269"/>
                    <a:pt x="10382" y="18331"/>
                  </a:cubicBezTo>
                  <a:cubicBezTo>
                    <a:pt x="10629" y="18393"/>
                    <a:pt x="10875" y="18485"/>
                    <a:pt x="11029" y="18701"/>
                  </a:cubicBezTo>
                  <a:cubicBezTo>
                    <a:pt x="11060" y="18762"/>
                    <a:pt x="11153" y="18762"/>
                    <a:pt x="11214" y="18762"/>
                  </a:cubicBezTo>
                  <a:cubicBezTo>
                    <a:pt x="11399" y="18793"/>
                    <a:pt x="11615" y="18793"/>
                    <a:pt x="11830" y="18824"/>
                  </a:cubicBezTo>
                  <a:cubicBezTo>
                    <a:pt x="11892" y="18824"/>
                    <a:pt x="11923" y="18885"/>
                    <a:pt x="11923" y="18947"/>
                  </a:cubicBezTo>
                  <a:cubicBezTo>
                    <a:pt x="11923" y="19039"/>
                    <a:pt x="11923" y="19101"/>
                    <a:pt x="11923" y="19163"/>
                  </a:cubicBezTo>
                  <a:cubicBezTo>
                    <a:pt x="11923" y="19625"/>
                    <a:pt x="12200" y="19902"/>
                    <a:pt x="12631" y="19994"/>
                  </a:cubicBezTo>
                  <a:cubicBezTo>
                    <a:pt x="12724" y="20025"/>
                    <a:pt x="12816" y="19994"/>
                    <a:pt x="12909" y="20087"/>
                  </a:cubicBezTo>
                  <a:cubicBezTo>
                    <a:pt x="12847" y="20210"/>
                    <a:pt x="12816" y="20364"/>
                    <a:pt x="12785" y="20518"/>
                  </a:cubicBezTo>
                  <a:cubicBezTo>
                    <a:pt x="12724" y="20765"/>
                    <a:pt x="12693" y="21042"/>
                    <a:pt x="12754" y="21319"/>
                  </a:cubicBezTo>
                  <a:cubicBezTo>
                    <a:pt x="12878" y="21812"/>
                    <a:pt x="13217" y="22151"/>
                    <a:pt x="13648" y="22367"/>
                  </a:cubicBezTo>
                  <a:cubicBezTo>
                    <a:pt x="13925" y="22459"/>
                    <a:pt x="14172" y="22521"/>
                    <a:pt x="14449" y="22521"/>
                  </a:cubicBezTo>
                  <a:cubicBezTo>
                    <a:pt x="14572" y="22521"/>
                    <a:pt x="14665" y="22521"/>
                    <a:pt x="14788" y="22490"/>
                  </a:cubicBezTo>
                  <a:cubicBezTo>
                    <a:pt x="15157" y="22428"/>
                    <a:pt x="15527" y="22305"/>
                    <a:pt x="15866" y="22120"/>
                  </a:cubicBezTo>
                  <a:cubicBezTo>
                    <a:pt x="16174" y="21966"/>
                    <a:pt x="16451" y="21750"/>
                    <a:pt x="16636" y="21442"/>
                  </a:cubicBezTo>
                  <a:cubicBezTo>
                    <a:pt x="16698" y="21319"/>
                    <a:pt x="16698" y="21288"/>
                    <a:pt x="16759" y="21288"/>
                  </a:cubicBezTo>
                  <a:cubicBezTo>
                    <a:pt x="16790" y="21288"/>
                    <a:pt x="16821" y="21288"/>
                    <a:pt x="16883" y="21319"/>
                  </a:cubicBezTo>
                  <a:cubicBezTo>
                    <a:pt x="17745" y="21566"/>
                    <a:pt x="18608" y="21843"/>
                    <a:pt x="19440" y="22151"/>
                  </a:cubicBezTo>
                  <a:cubicBezTo>
                    <a:pt x="19470" y="22182"/>
                    <a:pt x="19532" y="22182"/>
                    <a:pt x="19563" y="22182"/>
                  </a:cubicBezTo>
                  <a:lnTo>
                    <a:pt x="19563" y="22028"/>
                  </a:lnTo>
                  <a:cubicBezTo>
                    <a:pt x="18793" y="21750"/>
                    <a:pt x="18053" y="21473"/>
                    <a:pt x="17283" y="21196"/>
                  </a:cubicBezTo>
                  <a:cubicBezTo>
                    <a:pt x="17129" y="21165"/>
                    <a:pt x="16975" y="21104"/>
                    <a:pt x="16821" y="20980"/>
                  </a:cubicBezTo>
                  <a:lnTo>
                    <a:pt x="16944" y="20980"/>
                  </a:lnTo>
                  <a:cubicBezTo>
                    <a:pt x="17098" y="20980"/>
                    <a:pt x="17252" y="21042"/>
                    <a:pt x="17376" y="21104"/>
                  </a:cubicBezTo>
                  <a:cubicBezTo>
                    <a:pt x="17530" y="21165"/>
                    <a:pt x="17684" y="21196"/>
                    <a:pt x="17838" y="21258"/>
                  </a:cubicBezTo>
                  <a:cubicBezTo>
                    <a:pt x="18423" y="21442"/>
                    <a:pt x="18977" y="21627"/>
                    <a:pt x="19563" y="21843"/>
                  </a:cubicBezTo>
                  <a:lnTo>
                    <a:pt x="19563" y="21689"/>
                  </a:lnTo>
                  <a:cubicBezTo>
                    <a:pt x="19070" y="21504"/>
                    <a:pt x="18577" y="21319"/>
                    <a:pt x="18084" y="21165"/>
                  </a:cubicBezTo>
                  <a:cubicBezTo>
                    <a:pt x="17714" y="21042"/>
                    <a:pt x="17314" y="20950"/>
                    <a:pt x="16944" y="20826"/>
                  </a:cubicBezTo>
                  <a:cubicBezTo>
                    <a:pt x="16852" y="20795"/>
                    <a:pt x="16821" y="20765"/>
                    <a:pt x="16821" y="20672"/>
                  </a:cubicBezTo>
                  <a:cubicBezTo>
                    <a:pt x="16821" y="20518"/>
                    <a:pt x="16790" y="20364"/>
                    <a:pt x="16759" y="20210"/>
                  </a:cubicBezTo>
                  <a:cubicBezTo>
                    <a:pt x="16698" y="19933"/>
                    <a:pt x="16575" y="19656"/>
                    <a:pt x="16421" y="19409"/>
                  </a:cubicBezTo>
                  <a:lnTo>
                    <a:pt x="16482" y="19348"/>
                  </a:lnTo>
                  <a:cubicBezTo>
                    <a:pt x="16759" y="19255"/>
                    <a:pt x="16913" y="19039"/>
                    <a:pt x="16975" y="18731"/>
                  </a:cubicBezTo>
                  <a:cubicBezTo>
                    <a:pt x="17006" y="18670"/>
                    <a:pt x="17037" y="18608"/>
                    <a:pt x="17037" y="18547"/>
                  </a:cubicBezTo>
                  <a:cubicBezTo>
                    <a:pt x="17037" y="18454"/>
                    <a:pt x="17098" y="18423"/>
                    <a:pt x="17191" y="18423"/>
                  </a:cubicBezTo>
                  <a:cubicBezTo>
                    <a:pt x="17684" y="18454"/>
                    <a:pt x="18177" y="18454"/>
                    <a:pt x="18669" y="18577"/>
                  </a:cubicBezTo>
                  <a:cubicBezTo>
                    <a:pt x="18977" y="18639"/>
                    <a:pt x="19255" y="18701"/>
                    <a:pt x="19563" y="18793"/>
                  </a:cubicBezTo>
                  <a:lnTo>
                    <a:pt x="19563" y="18023"/>
                  </a:lnTo>
                  <a:cubicBezTo>
                    <a:pt x="19378" y="17992"/>
                    <a:pt x="19193" y="17930"/>
                    <a:pt x="18977" y="17900"/>
                  </a:cubicBezTo>
                  <a:cubicBezTo>
                    <a:pt x="18854" y="17869"/>
                    <a:pt x="18762" y="17807"/>
                    <a:pt x="18669" y="17715"/>
                  </a:cubicBezTo>
                  <a:cubicBezTo>
                    <a:pt x="18485" y="17530"/>
                    <a:pt x="18269" y="17376"/>
                    <a:pt x="18053" y="17253"/>
                  </a:cubicBezTo>
                  <a:cubicBezTo>
                    <a:pt x="17992" y="17191"/>
                    <a:pt x="17868" y="17160"/>
                    <a:pt x="17868" y="17068"/>
                  </a:cubicBezTo>
                  <a:cubicBezTo>
                    <a:pt x="17868" y="16914"/>
                    <a:pt x="17745" y="16852"/>
                    <a:pt x="17684" y="16760"/>
                  </a:cubicBezTo>
                  <a:cubicBezTo>
                    <a:pt x="17622" y="16698"/>
                    <a:pt x="17560" y="16667"/>
                    <a:pt x="17591" y="16606"/>
                  </a:cubicBezTo>
                  <a:cubicBezTo>
                    <a:pt x="17684" y="16575"/>
                    <a:pt x="17745" y="16575"/>
                    <a:pt x="17807" y="16575"/>
                  </a:cubicBezTo>
                  <a:cubicBezTo>
                    <a:pt x="18238" y="16575"/>
                    <a:pt x="18485" y="16637"/>
                    <a:pt x="19101" y="16791"/>
                  </a:cubicBezTo>
                  <a:cubicBezTo>
                    <a:pt x="19255" y="16821"/>
                    <a:pt x="19409" y="16852"/>
                    <a:pt x="19563" y="16914"/>
                  </a:cubicBezTo>
                  <a:lnTo>
                    <a:pt x="19563" y="16637"/>
                  </a:lnTo>
                  <a:cubicBezTo>
                    <a:pt x="18885" y="16482"/>
                    <a:pt x="18207" y="16359"/>
                    <a:pt x="17530" y="16359"/>
                  </a:cubicBezTo>
                  <a:cubicBezTo>
                    <a:pt x="17437" y="16359"/>
                    <a:pt x="17345" y="16328"/>
                    <a:pt x="17252" y="16328"/>
                  </a:cubicBezTo>
                  <a:cubicBezTo>
                    <a:pt x="17221" y="16298"/>
                    <a:pt x="17160" y="16298"/>
                    <a:pt x="17191" y="16236"/>
                  </a:cubicBezTo>
                  <a:lnTo>
                    <a:pt x="17252" y="16205"/>
                  </a:lnTo>
                  <a:lnTo>
                    <a:pt x="18238" y="16205"/>
                  </a:lnTo>
                  <a:cubicBezTo>
                    <a:pt x="18669" y="16236"/>
                    <a:pt x="19101" y="16298"/>
                    <a:pt x="19563" y="16328"/>
                  </a:cubicBezTo>
                  <a:lnTo>
                    <a:pt x="19563" y="16082"/>
                  </a:lnTo>
                  <a:cubicBezTo>
                    <a:pt x="19193" y="16051"/>
                    <a:pt x="18854" y="16020"/>
                    <a:pt x="18515" y="15959"/>
                  </a:cubicBezTo>
                  <a:cubicBezTo>
                    <a:pt x="18392" y="15959"/>
                    <a:pt x="18269" y="15928"/>
                    <a:pt x="18146" y="15866"/>
                  </a:cubicBezTo>
                  <a:lnTo>
                    <a:pt x="18115" y="15805"/>
                  </a:lnTo>
                  <a:lnTo>
                    <a:pt x="18146" y="15805"/>
                  </a:lnTo>
                  <a:lnTo>
                    <a:pt x="18269" y="15774"/>
                  </a:lnTo>
                  <a:lnTo>
                    <a:pt x="19563" y="15928"/>
                  </a:lnTo>
                  <a:lnTo>
                    <a:pt x="19563" y="15774"/>
                  </a:lnTo>
                  <a:cubicBezTo>
                    <a:pt x="19193" y="15743"/>
                    <a:pt x="18793" y="15712"/>
                    <a:pt x="18423" y="15651"/>
                  </a:cubicBezTo>
                  <a:cubicBezTo>
                    <a:pt x="18269" y="15651"/>
                    <a:pt x="18115" y="15589"/>
                    <a:pt x="17961" y="15527"/>
                  </a:cubicBezTo>
                  <a:cubicBezTo>
                    <a:pt x="17714" y="15466"/>
                    <a:pt x="17468" y="15404"/>
                    <a:pt x="17252" y="15373"/>
                  </a:cubicBezTo>
                  <a:cubicBezTo>
                    <a:pt x="17098" y="15312"/>
                    <a:pt x="16944" y="15281"/>
                    <a:pt x="16944" y="15065"/>
                  </a:cubicBezTo>
                  <a:cubicBezTo>
                    <a:pt x="16944" y="14973"/>
                    <a:pt x="16883" y="14881"/>
                    <a:pt x="16852" y="14788"/>
                  </a:cubicBezTo>
                  <a:cubicBezTo>
                    <a:pt x="16729" y="14542"/>
                    <a:pt x="16513" y="14388"/>
                    <a:pt x="16236" y="14357"/>
                  </a:cubicBezTo>
                  <a:cubicBezTo>
                    <a:pt x="15958" y="14326"/>
                    <a:pt x="15650" y="14295"/>
                    <a:pt x="15342" y="14264"/>
                  </a:cubicBezTo>
                  <a:cubicBezTo>
                    <a:pt x="15281" y="14141"/>
                    <a:pt x="15404" y="13956"/>
                    <a:pt x="15250" y="13833"/>
                  </a:cubicBezTo>
                  <a:cubicBezTo>
                    <a:pt x="15127" y="13741"/>
                    <a:pt x="15157" y="13556"/>
                    <a:pt x="15127" y="13402"/>
                  </a:cubicBezTo>
                  <a:cubicBezTo>
                    <a:pt x="15003" y="13001"/>
                    <a:pt x="14849" y="12632"/>
                    <a:pt x="14603" y="12262"/>
                  </a:cubicBezTo>
                  <a:cubicBezTo>
                    <a:pt x="14480" y="12108"/>
                    <a:pt x="14326" y="11985"/>
                    <a:pt x="14172" y="11861"/>
                  </a:cubicBezTo>
                  <a:cubicBezTo>
                    <a:pt x="12939" y="10876"/>
                    <a:pt x="11707" y="9859"/>
                    <a:pt x="10475" y="8873"/>
                  </a:cubicBezTo>
                  <a:cubicBezTo>
                    <a:pt x="9735" y="8288"/>
                    <a:pt x="8996" y="7672"/>
                    <a:pt x="8257" y="7086"/>
                  </a:cubicBezTo>
                  <a:cubicBezTo>
                    <a:pt x="8195" y="7056"/>
                    <a:pt x="8164" y="6994"/>
                    <a:pt x="8103" y="6932"/>
                  </a:cubicBezTo>
                  <a:cubicBezTo>
                    <a:pt x="8164" y="6871"/>
                    <a:pt x="8257" y="6840"/>
                    <a:pt x="8318" y="6809"/>
                  </a:cubicBezTo>
                  <a:cubicBezTo>
                    <a:pt x="8657" y="6655"/>
                    <a:pt x="8965" y="6439"/>
                    <a:pt x="9181" y="6131"/>
                  </a:cubicBezTo>
                  <a:cubicBezTo>
                    <a:pt x="9551" y="5669"/>
                    <a:pt x="9674" y="5115"/>
                    <a:pt x="9551" y="4529"/>
                  </a:cubicBezTo>
                  <a:cubicBezTo>
                    <a:pt x="9397" y="3882"/>
                    <a:pt x="9088" y="3328"/>
                    <a:pt x="8657" y="2804"/>
                  </a:cubicBezTo>
                  <a:cubicBezTo>
                    <a:pt x="7856" y="1849"/>
                    <a:pt x="6870" y="1171"/>
                    <a:pt x="5730" y="648"/>
                  </a:cubicBezTo>
                  <a:cubicBezTo>
                    <a:pt x="5084" y="370"/>
                    <a:pt x="4437" y="155"/>
                    <a:pt x="3728" y="62"/>
                  </a:cubicBezTo>
                  <a:cubicBezTo>
                    <a:pt x="3451" y="31"/>
                    <a:pt x="3143" y="1"/>
                    <a:pt x="2865" y="1"/>
                  </a:cubicBezTo>
                  <a:close/>
                  <a:moveTo>
                    <a:pt x="56038" y="37308"/>
                  </a:moveTo>
                  <a:lnTo>
                    <a:pt x="56100" y="37339"/>
                  </a:lnTo>
                  <a:cubicBezTo>
                    <a:pt x="56162" y="37401"/>
                    <a:pt x="56131" y="37555"/>
                    <a:pt x="56038" y="37585"/>
                  </a:cubicBezTo>
                  <a:lnTo>
                    <a:pt x="55977" y="37585"/>
                  </a:lnTo>
                  <a:cubicBezTo>
                    <a:pt x="55946" y="37524"/>
                    <a:pt x="55915" y="37462"/>
                    <a:pt x="55915" y="37401"/>
                  </a:cubicBezTo>
                  <a:cubicBezTo>
                    <a:pt x="55884" y="37339"/>
                    <a:pt x="55915" y="37308"/>
                    <a:pt x="56008" y="37308"/>
                  </a:cubicBezTo>
                  <a:close/>
                  <a:moveTo>
                    <a:pt x="60321" y="38571"/>
                  </a:moveTo>
                  <a:cubicBezTo>
                    <a:pt x="60505" y="38571"/>
                    <a:pt x="60536" y="38664"/>
                    <a:pt x="60444" y="38818"/>
                  </a:cubicBezTo>
                  <a:lnTo>
                    <a:pt x="60413" y="38848"/>
                  </a:lnTo>
                  <a:cubicBezTo>
                    <a:pt x="60413" y="38879"/>
                    <a:pt x="60382" y="38879"/>
                    <a:pt x="60351" y="38879"/>
                  </a:cubicBezTo>
                  <a:cubicBezTo>
                    <a:pt x="60321" y="38879"/>
                    <a:pt x="60321" y="38879"/>
                    <a:pt x="60290" y="38848"/>
                  </a:cubicBezTo>
                  <a:cubicBezTo>
                    <a:pt x="60259" y="38787"/>
                    <a:pt x="60259" y="38694"/>
                    <a:pt x="60228" y="38664"/>
                  </a:cubicBezTo>
                  <a:cubicBezTo>
                    <a:pt x="60259" y="38602"/>
                    <a:pt x="60259" y="38571"/>
                    <a:pt x="60290" y="38571"/>
                  </a:cubicBezTo>
                  <a:close/>
                  <a:moveTo>
                    <a:pt x="64695" y="41128"/>
                  </a:moveTo>
                  <a:cubicBezTo>
                    <a:pt x="64849" y="41190"/>
                    <a:pt x="64849" y="41251"/>
                    <a:pt x="64788" y="41344"/>
                  </a:cubicBezTo>
                  <a:lnTo>
                    <a:pt x="64664" y="41436"/>
                  </a:lnTo>
                  <a:cubicBezTo>
                    <a:pt x="64572" y="41375"/>
                    <a:pt x="64603" y="41282"/>
                    <a:pt x="64603" y="41190"/>
                  </a:cubicBezTo>
                  <a:cubicBezTo>
                    <a:pt x="64603" y="41159"/>
                    <a:pt x="64633" y="41128"/>
                    <a:pt x="64664" y="41128"/>
                  </a:cubicBezTo>
                  <a:close/>
                  <a:moveTo>
                    <a:pt x="69501" y="43408"/>
                  </a:moveTo>
                  <a:cubicBezTo>
                    <a:pt x="69563" y="43470"/>
                    <a:pt x="69593" y="43500"/>
                    <a:pt x="69686" y="43593"/>
                  </a:cubicBezTo>
                  <a:cubicBezTo>
                    <a:pt x="69563" y="43654"/>
                    <a:pt x="69470" y="43716"/>
                    <a:pt x="69378" y="43747"/>
                  </a:cubicBezTo>
                  <a:lnTo>
                    <a:pt x="69316" y="43716"/>
                  </a:lnTo>
                  <a:cubicBezTo>
                    <a:pt x="69316" y="43593"/>
                    <a:pt x="69378" y="43500"/>
                    <a:pt x="69439" y="43408"/>
                  </a:cubicBezTo>
                  <a:close/>
                  <a:moveTo>
                    <a:pt x="64110" y="43192"/>
                  </a:moveTo>
                  <a:lnTo>
                    <a:pt x="64171" y="43254"/>
                  </a:lnTo>
                  <a:lnTo>
                    <a:pt x="64110" y="43315"/>
                  </a:lnTo>
                  <a:cubicBezTo>
                    <a:pt x="64017" y="43562"/>
                    <a:pt x="63956" y="43808"/>
                    <a:pt x="63771" y="43993"/>
                  </a:cubicBezTo>
                  <a:cubicBezTo>
                    <a:pt x="63802" y="43747"/>
                    <a:pt x="63925" y="43500"/>
                    <a:pt x="64079" y="43285"/>
                  </a:cubicBezTo>
                  <a:lnTo>
                    <a:pt x="64079" y="43223"/>
                  </a:lnTo>
                  <a:lnTo>
                    <a:pt x="64110" y="43192"/>
                  </a:lnTo>
                  <a:close/>
                  <a:moveTo>
                    <a:pt x="63771" y="43993"/>
                  </a:moveTo>
                  <a:cubicBezTo>
                    <a:pt x="63771" y="44055"/>
                    <a:pt x="63802" y="44147"/>
                    <a:pt x="63709" y="44147"/>
                  </a:cubicBezTo>
                  <a:cubicBezTo>
                    <a:pt x="63678" y="44086"/>
                    <a:pt x="63678" y="44024"/>
                    <a:pt x="63771" y="43993"/>
                  </a:cubicBezTo>
                  <a:close/>
                  <a:moveTo>
                    <a:pt x="63709" y="44147"/>
                  </a:moveTo>
                  <a:cubicBezTo>
                    <a:pt x="63709" y="44209"/>
                    <a:pt x="63709" y="44301"/>
                    <a:pt x="63617" y="44301"/>
                  </a:cubicBezTo>
                  <a:cubicBezTo>
                    <a:pt x="63617" y="44240"/>
                    <a:pt x="63586" y="44178"/>
                    <a:pt x="63709" y="44147"/>
                  </a:cubicBezTo>
                  <a:close/>
                  <a:moveTo>
                    <a:pt x="63617" y="44301"/>
                  </a:moveTo>
                  <a:cubicBezTo>
                    <a:pt x="63648" y="44394"/>
                    <a:pt x="63617" y="44486"/>
                    <a:pt x="63555" y="44548"/>
                  </a:cubicBezTo>
                  <a:lnTo>
                    <a:pt x="63524" y="44548"/>
                  </a:lnTo>
                  <a:lnTo>
                    <a:pt x="63494" y="44517"/>
                  </a:lnTo>
                  <a:cubicBezTo>
                    <a:pt x="63524" y="44455"/>
                    <a:pt x="63524" y="44332"/>
                    <a:pt x="63617" y="44301"/>
                  </a:cubicBezTo>
                  <a:close/>
                  <a:moveTo>
                    <a:pt x="68608" y="45503"/>
                  </a:moveTo>
                  <a:lnTo>
                    <a:pt x="68608" y="45595"/>
                  </a:lnTo>
                  <a:cubicBezTo>
                    <a:pt x="68515" y="45842"/>
                    <a:pt x="68423" y="46088"/>
                    <a:pt x="68330" y="46335"/>
                  </a:cubicBezTo>
                  <a:lnTo>
                    <a:pt x="68238" y="46396"/>
                  </a:lnTo>
                  <a:cubicBezTo>
                    <a:pt x="68269" y="46088"/>
                    <a:pt x="68423" y="45811"/>
                    <a:pt x="68515" y="45534"/>
                  </a:cubicBezTo>
                  <a:lnTo>
                    <a:pt x="68608" y="45503"/>
                  </a:lnTo>
                  <a:close/>
                  <a:moveTo>
                    <a:pt x="68238" y="46396"/>
                  </a:moveTo>
                  <a:cubicBezTo>
                    <a:pt x="68207" y="46673"/>
                    <a:pt x="68176" y="46797"/>
                    <a:pt x="68022" y="46982"/>
                  </a:cubicBezTo>
                  <a:cubicBezTo>
                    <a:pt x="68022" y="46982"/>
                    <a:pt x="68022" y="47012"/>
                    <a:pt x="68022" y="47012"/>
                  </a:cubicBezTo>
                  <a:lnTo>
                    <a:pt x="67991" y="47012"/>
                  </a:lnTo>
                  <a:cubicBezTo>
                    <a:pt x="67991" y="46982"/>
                    <a:pt x="67991" y="46982"/>
                    <a:pt x="68022" y="46982"/>
                  </a:cubicBezTo>
                  <a:cubicBezTo>
                    <a:pt x="68022" y="46766"/>
                    <a:pt x="68115" y="46581"/>
                    <a:pt x="68238" y="46396"/>
                  </a:cubicBezTo>
                  <a:close/>
                  <a:moveTo>
                    <a:pt x="67991" y="47012"/>
                  </a:moveTo>
                  <a:lnTo>
                    <a:pt x="67991" y="47012"/>
                  </a:lnTo>
                  <a:cubicBezTo>
                    <a:pt x="68022" y="47105"/>
                    <a:pt x="68022" y="47166"/>
                    <a:pt x="67930" y="47228"/>
                  </a:cubicBezTo>
                  <a:cubicBezTo>
                    <a:pt x="67930" y="47136"/>
                    <a:pt x="67899" y="47043"/>
                    <a:pt x="67991" y="47012"/>
                  </a:cubicBezTo>
                  <a:close/>
                  <a:moveTo>
                    <a:pt x="73383" y="47875"/>
                  </a:moveTo>
                  <a:lnTo>
                    <a:pt x="73444" y="47998"/>
                  </a:lnTo>
                  <a:cubicBezTo>
                    <a:pt x="73475" y="48060"/>
                    <a:pt x="73413" y="48091"/>
                    <a:pt x="73383" y="48091"/>
                  </a:cubicBezTo>
                  <a:lnTo>
                    <a:pt x="73290" y="48121"/>
                  </a:lnTo>
                  <a:cubicBezTo>
                    <a:pt x="73259" y="48121"/>
                    <a:pt x="73229" y="48091"/>
                    <a:pt x="73229" y="48060"/>
                  </a:cubicBezTo>
                  <a:lnTo>
                    <a:pt x="73259" y="47937"/>
                  </a:lnTo>
                  <a:cubicBezTo>
                    <a:pt x="73290" y="47906"/>
                    <a:pt x="73321" y="47875"/>
                    <a:pt x="73352" y="47875"/>
                  </a:cubicBezTo>
                  <a:close/>
                  <a:moveTo>
                    <a:pt x="67930" y="47228"/>
                  </a:moveTo>
                  <a:cubicBezTo>
                    <a:pt x="67961" y="47351"/>
                    <a:pt x="67868" y="47444"/>
                    <a:pt x="67837" y="47536"/>
                  </a:cubicBezTo>
                  <a:cubicBezTo>
                    <a:pt x="67560" y="47967"/>
                    <a:pt x="67314" y="48368"/>
                    <a:pt x="67036" y="48768"/>
                  </a:cubicBezTo>
                  <a:cubicBezTo>
                    <a:pt x="67006" y="48830"/>
                    <a:pt x="67006" y="48892"/>
                    <a:pt x="66913" y="48922"/>
                  </a:cubicBezTo>
                  <a:lnTo>
                    <a:pt x="66882" y="48922"/>
                  </a:lnTo>
                  <a:lnTo>
                    <a:pt x="66852" y="48892"/>
                  </a:lnTo>
                  <a:lnTo>
                    <a:pt x="66913" y="48768"/>
                  </a:lnTo>
                  <a:cubicBezTo>
                    <a:pt x="67221" y="48275"/>
                    <a:pt x="67529" y="47783"/>
                    <a:pt x="67837" y="47290"/>
                  </a:cubicBezTo>
                  <a:lnTo>
                    <a:pt x="67930" y="47228"/>
                  </a:lnTo>
                  <a:close/>
                  <a:moveTo>
                    <a:pt x="76525" y="53451"/>
                  </a:moveTo>
                  <a:lnTo>
                    <a:pt x="76587" y="53543"/>
                  </a:lnTo>
                  <a:cubicBezTo>
                    <a:pt x="76617" y="53605"/>
                    <a:pt x="76648" y="53636"/>
                    <a:pt x="76587" y="53697"/>
                  </a:cubicBezTo>
                  <a:lnTo>
                    <a:pt x="76463" y="53697"/>
                  </a:lnTo>
                  <a:cubicBezTo>
                    <a:pt x="76371" y="53636"/>
                    <a:pt x="76433" y="53605"/>
                    <a:pt x="76463" y="53543"/>
                  </a:cubicBezTo>
                  <a:lnTo>
                    <a:pt x="76525" y="53451"/>
                  </a:lnTo>
                  <a:close/>
                  <a:moveTo>
                    <a:pt x="78712" y="60044"/>
                  </a:moveTo>
                  <a:cubicBezTo>
                    <a:pt x="78743" y="60044"/>
                    <a:pt x="78743" y="60075"/>
                    <a:pt x="78774" y="60105"/>
                  </a:cubicBezTo>
                  <a:cubicBezTo>
                    <a:pt x="78774" y="60167"/>
                    <a:pt x="78743" y="60167"/>
                    <a:pt x="78712" y="60167"/>
                  </a:cubicBezTo>
                  <a:lnTo>
                    <a:pt x="78620" y="60105"/>
                  </a:lnTo>
                  <a:lnTo>
                    <a:pt x="78681" y="60044"/>
                  </a:lnTo>
                  <a:close/>
                  <a:moveTo>
                    <a:pt x="73136" y="58965"/>
                  </a:moveTo>
                  <a:lnTo>
                    <a:pt x="73198" y="58996"/>
                  </a:lnTo>
                  <a:lnTo>
                    <a:pt x="73229" y="59058"/>
                  </a:lnTo>
                  <a:lnTo>
                    <a:pt x="73167" y="59150"/>
                  </a:lnTo>
                  <a:cubicBezTo>
                    <a:pt x="72643" y="59612"/>
                    <a:pt x="72120" y="60044"/>
                    <a:pt x="71596" y="60506"/>
                  </a:cubicBezTo>
                  <a:lnTo>
                    <a:pt x="71503" y="60567"/>
                  </a:lnTo>
                  <a:lnTo>
                    <a:pt x="71473" y="60506"/>
                  </a:lnTo>
                  <a:cubicBezTo>
                    <a:pt x="71473" y="60444"/>
                    <a:pt x="71503" y="60413"/>
                    <a:pt x="71534" y="60383"/>
                  </a:cubicBezTo>
                  <a:cubicBezTo>
                    <a:pt x="72058" y="59921"/>
                    <a:pt x="72551" y="59458"/>
                    <a:pt x="73075" y="58996"/>
                  </a:cubicBezTo>
                  <a:lnTo>
                    <a:pt x="73136" y="58965"/>
                  </a:lnTo>
                  <a:close/>
                  <a:moveTo>
                    <a:pt x="73999" y="62323"/>
                  </a:moveTo>
                  <a:cubicBezTo>
                    <a:pt x="73999" y="62508"/>
                    <a:pt x="73906" y="62539"/>
                    <a:pt x="73814" y="62601"/>
                  </a:cubicBezTo>
                  <a:cubicBezTo>
                    <a:pt x="73290" y="62970"/>
                    <a:pt x="72767" y="63371"/>
                    <a:pt x="72243" y="63741"/>
                  </a:cubicBezTo>
                  <a:cubicBezTo>
                    <a:pt x="72181" y="63771"/>
                    <a:pt x="72120" y="63802"/>
                    <a:pt x="72058" y="63833"/>
                  </a:cubicBezTo>
                  <a:lnTo>
                    <a:pt x="72027" y="63802"/>
                  </a:lnTo>
                  <a:lnTo>
                    <a:pt x="71996" y="63741"/>
                  </a:lnTo>
                  <a:lnTo>
                    <a:pt x="72120" y="63648"/>
                  </a:lnTo>
                  <a:cubicBezTo>
                    <a:pt x="72674" y="63217"/>
                    <a:pt x="73259" y="62816"/>
                    <a:pt x="73845" y="62416"/>
                  </a:cubicBezTo>
                  <a:cubicBezTo>
                    <a:pt x="73876" y="62385"/>
                    <a:pt x="73937" y="62354"/>
                    <a:pt x="73999" y="62323"/>
                  </a:cubicBezTo>
                  <a:close/>
                  <a:moveTo>
                    <a:pt x="19563" y="59551"/>
                  </a:moveTo>
                  <a:cubicBezTo>
                    <a:pt x="19409" y="60044"/>
                    <a:pt x="19286" y="60506"/>
                    <a:pt x="19162" y="60999"/>
                  </a:cubicBezTo>
                  <a:cubicBezTo>
                    <a:pt x="18885" y="61985"/>
                    <a:pt x="18639" y="62970"/>
                    <a:pt x="18361" y="63956"/>
                  </a:cubicBezTo>
                  <a:lnTo>
                    <a:pt x="18793" y="63956"/>
                  </a:lnTo>
                  <a:cubicBezTo>
                    <a:pt x="18916" y="63648"/>
                    <a:pt x="19008" y="63309"/>
                    <a:pt x="19162" y="63001"/>
                  </a:cubicBezTo>
                  <a:cubicBezTo>
                    <a:pt x="19286" y="62693"/>
                    <a:pt x="19440" y="62354"/>
                    <a:pt x="19563" y="62046"/>
                  </a:cubicBezTo>
                  <a:lnTo>
                    <a:pt x="19563" y="59551"/>
                  </a:lnTo>
                  <a:close/>
                  <a:moveTo>
                    <a:pt x="51325" y="62354"/>
                  </a:moveTo>
                  <a:cubicBezTo>
                    <a:pt x="51263" y="62447"/>
                    <a:pt x="51171" y="62508"/>
                    <a:pt x="51109" y="62570"/>
                  </a:cubicBezTo>
                  <a:cubicBezTo>
                    <a:pt x="51048" y="62755"/>
                    <a:pt x="50894" y="62816"/>
                    <a:pt x="50740" y="62909"/>
                  </a:cubicBezTo>
                  <a:cubicBezTo>
                    <a:pt x="50431" y="63032"/>
                    <a:pt x="50123" y="63155"/>
                    <a:pt x="49815" y="63248"/>
                  </a:cubicBezTo>
                  <a:lnTo>
                    <a:pt x="49815" y="63402"/>
                  </a:lnTo>
                  <a:cubicBezTo>
                    <a:pt x="50123" y="63309"/>
                    <a:pt x="50431" y="63186"/>
                    <a:pt x="50740" y="63063"/>
                  </a:cubicBezTo>
                  <a:cubicBezTo>
                    <a:pt x="50770" y="63032"/>
                    <a:pt x="50801" y="63032"/>
                    <a:pt x="50832" y="63032"/>
                  </a:cubicBezTo>
                  <a:cubicBezTo>
                    <a:pt x="50863" y="63032"/>
                    <a:pt x="50894" y="63032"/>
                    <a:pt x="50924" y="63063"/>
                  </a:cubicBezTo>
                  <a:cubicBezTo>
                    <a:pt x="50894" y="63248"/>
                    <a:pt x="50894" y="63433"/>
                    <a:pt x="50894" y="63617"/>
                  </a:cubicBezTo>
                  <a:cubicBezTo>
                    <a:pt x="50924" y="63741"/>
                    <a:pt x="50955" y="63864"/>
                    <a:pt x="50986" y="63956"/>
                  </a:cubicBezTo>
                  <a:lnTo>
                    <a:pt x="51386" y="63956"/>
                  </a:lnTo>
                  <a:cubicBezTo>
                    <a:pt x="51325" y="63833"/>
                    <a:pt x="51325" y="63648"/>
                    <a:pt x="51140" y="63617"/>
                  </a:cubicBezTo>
                  <a:cubicBezTo>
                    <a:pt x="51078" y="63617"/>
                    <a:pt x="51078" y="63556"/>
                    <a:pt x="51048" y="63525"/>
                  </a:cubicBezTo>
                  <a:cubicBezTo>
                    <a:pt x="51017" y="63217"/>
                    <a:pt x="51078" y="62909"/>
                    <a:pt x="51232" y="62632"/>
                  </a:cubicBezTo>
                  <a:cubicBezTo>
                    <a:pt x="51263" y="62570"/>
                    <a:pt x="51356" y="62508"/>
                    <a:pt x="51386" y="62416"/>
                  </a:cubicBezTo>
                  <a:lnTo>
                    <a:pt x="51356" y="62385"/>
                  </a:lnTo>
                  <a:lnTo>
                    <a:pt x="51325" y="62354"/>
                  </a:lnTo>
                  <a:close/>
                  <a:moveTo>
                    <a:pt x="49815" y="56039"/>
                  </a:moveTo>
                  <a:lnTo>
                    <a:pt x="49815" y="56655"/>
                  </a:lnTo>
                  <a:cubicBezTo>
                    <a:pt x="49908" y="56686"/>
                    <a:pt x="50031" y="56747"/>
                    <a:pt x="50123" y="56778"/>
                  </a:cubicBezTo>
                  <a:cubicBezTo>
                    <a:pt x="50370" y="56932"/>
                    <a:pt x="50616" y="56994"/>
                    <a:pt x="50832" y="57179"/>
                  </a:cubicBezTo>
                  <a:cubicBezTo>
                    <a:pt x="51202" y="57425"/>
                    <a:pt x="51510" y="57733"/>
                    <a:pt x="51787" y="58041"/>
                  </a:cubicBezTo>
                  <a:cubicBezTo>
                    <a:pt x="52526" y="58904"/>
                    <a:pt x="53112" y="59828"/>
                    <a:pt x="53512" y="60906"/>
                  </a:cubicBezTo>
                  <a:cubicBezTo>
                    <a:pt x="53543" y="60999"/>
                    <a:pt x="53512" y="61030"/>
                    <a:pt x="53451" y="61091"/>
                  </a:cubicBezTo>
                  <a:cubicBezTo>
                    <a:pt x="52804" y="61461"/>
                    <a:pt x="52187" y="61892"/>
                    <a:pt x="51510" y="62231"/>
                  </a:cubicBezTo>
                  <a:cubicBezTo>
                    <a:pt x="51448" y="62262"/>
                    <a:pt x="51386" y="62293"/>
                    <a:pt x="51356" y="62354"/>
                  </a:cubicBezTo>
                  <a:lnTo>
                    <a:pt x="51356" y="62385"/>
                  </a:lnTo>
                  <a:lnTo>
                    <a:pt x="51386" y="62385"/>
                  </a:lnTo>
                  <a:cubicBezTo>
                    <a:pt x="51386" y="62385"/>
                    <a:pt x="51386" y="62385"/>
                    <a:pt x="51386" y="62416"/>
                  </a:cubicBezTo>
                  <a:lnTo>
                    <a:pt x="51417" y="62416"/>
                  </a:lnTo>
                  <a:cubicBezTo>
                    <a:pt x="51479" y="62416"/>
                    <a:pt x="51541" y="62354"/>
                    <a:pt x="51571" y="62354"/>
                  </a:cubicBezTo>
                  <a:cubicBezTo>
                    <a:pt x="51664" y="62323"/>
                    <a:pt x="51756" y="62323"/>
                    <a:pt x="51818" y="62323"/>
                  </a:cubicBezTo>
                  <a:cubicBezTo>
                    <a:pt x="52064" y="62323"/>
                    <a:pt x="52311" y="62416"/>
                    <a:pt x="52434" y="62632"/>
                  </a:cubicBezTo>
                  <a:cubicBezTo>
                    <a:pt x="52711" y="63063"/>
                    <a:pt x="52804" y="63494"/>
                    <a:pt x="52619" y="63956"/>
                  </a:cubicBezTo>
                  <a:lnTo>
                    <a:pt x="52896" y="63956"/>
                  </a:lnTo>
                  <a:cubicBezTo>
                    <a:pt x="53142" y="63248"/>
                    <a:pt x="52804" y="62447"/>
                    <a:pt x="52064" y="62108"/>
                  </a:cubicBezTo>
                  <a:cubicBezTo>
                    <a:pt x="52095" y="62015"/>
                    <a:pt x="52218" y="61985"/>
                    <a:pt x="52311" y="61923"/>
                  </a:cubicBezTo>
                  <a:cubicBezTo>
                    <a:pt x="52742" y="61677"/>
                    <a:pt x="53173" y="61399"/>
                    <a:pt x="53605" y="61153"/>
                  </a:cubicBezTo>
                  <a:cubicBezTo>
                    <a:pt x="53728" y="61060"/>
                    <a:pt x="53728" y="61060"/>
                    <a:pt x="53697" y="60937"/>
                  </a:cubicBezTo>
                  <a:cubicBezTo>
                    <a:pt x="53635" y="60722"/>
                    <a:pt x="53543" y="60537"/>
                    <a:pt x="53451" y="60352"/>
                  </a:cubicBezTo>
                  <a:cubicBezTo>
                    <a:pt x="53235" y="59797"/>
                    <a:pt x="52958" y="59274"/>
                    <a:pt x="52588" y="58781"/>
                  </a:cubicBezTo>
                  <a:cubicBezTo>
                    <a:pt x="52126" y="58134"/>
                    <a:pt x="51571" y="57548"/>
                    <a:pt x="51017" y="56994"/>
                  </a:cubicBezTo>
                  <a:cubicBezTo>
                    <a:pt x="50647" y="56593"/>
                    <a:pt x="50247" y="56285"/>
                    <a:pt x="49815" y="56039"/>
                  </a:cubicBezTo>
                  <a:close/>
                  <a:moveTo>
                    <a:pt x="49815" y="51541"/>
                  </a:moveTo>
                  <a:lnTo>
                    <a:pt x="49815" y="51757"/>
                  </a:lnTo>
                  <a:cubicBezTo>
                    <a:pt x="50308" y="51941"/>
                    <a:pt x="50801" y="52157"/>
                    <a:pt x="51294" y="52373"/>
                  </a:cubicBezTo>
                  <a:cubicBezTo>
                    <a:pt x="51386" y="52404"/>
                    <a:pt x="51448" y="52465"/>
                    <a:pt x="51510" y="52496"/>
                  </a:cubicBezTo>
                  <a:cubicBezTo>
                    <a:pt x="51972" y="52835"/>
                    <a:pt x="52465" y="53112"/>
                    <a:pt x="52896" y="53451"/>
                  </a:cubicBezTo>
                  <a:cubicBezTo>
                    <a:pt x="53327" y="53821"/>
                    <a:pt x="53697" y="54221"/>
                    <a:pt x="54097" y="54622"/>
                  </a:cubicBezTo>
                  <a:lnTo>
                    <a:pt x="54190" y="54745"/>
                  </a:lnTo>
                  <a:cubicBezTo>
                    <a:pt x="54282" y="54837"/>
                    <a:pt x="54406" y="54961"/>
                    <a:pt x="54498" y="55084"/>
                  </a:cubicBezTo>
                  <a:cubicBezTo>
                    <a:pt x="54868" y="55608"/>
                    <a:pt x="55207" y="56131"/>
                    <a:pt x="55576" y="56624"/>
                  </a:cubicBezTo>
                  <a:cubicBezTo>
                    <a:pt x="55669" y="56778"/>
                    <a:pt x="55761" y="56932"/>
                    <a:pt x="55853" y="57086"/>
                  </a:cubicBezTo>
                  <a:cubicBezTo>
                    <a:pt x="56131" y="57733"/>
                    <a:pt x="56439" y="58349"/>
                    <a:pt x="56747" y="58965"/>
                  </a:cubicBezTo>
                  <a:cubicBezTo>
                    <a:pt x="56809" y="59120"/>
                    <a:pt x="56901" y="59304"/>
                    <a:pt x="56932" y="59458"/>
                  </a:cubicBezTo>
                  <a:cubicBezTo>
                    <a:pt x="57147" y="60198"/>
                    <a:pt x="57394" y="60906"/>
                    <a:pt x="57609" y="61615"/>
                  </a:cubicBezTo>
                  <a:cubicBezTo>
                    <a:pt x="57640" y="61769"/>
                    <a:pt x="57671" y="61892"/>
                    <a:pt x="57702" y="62046"/>
                  </a:cubicBezTo>
                  <a:cubicBezTo>
                    <a:pt x="57794" y="62601"/>
                    <a:pt x="57887" y="63186"/>
                    <a:pt x="57979" y="63741"/>
                  </a:cubicBezTo>
                  <a:cubicBezTo>
                    <a:pt x="58010" y="63802"/>
                    <a:pt x="58010" y="63895"/>
                    <a:pt x="58010" y="63956"/>
                  </a:cubicBezTo>
                  <a:lnTo>
                    <a:pt x="58441" y="63956"/>
                  </a:lnTo>
                  <a:cubicBezTo>
                    <a:pt x="58349" y="63525"/>
                    <a:pt x="58287" y="63063"/>
                    <a:pt x="58226" y="62632"/>
                  </a:cubicBezTo>
                  <a:cubicBezTo>
                    <a:pt x="58164" y="62262"/>
                    <a:pt x="58102" y="61892"/>
                    <a:pt x="57979" y="61553"/>
                  </a:cubicBezTo>
                  <a:cubicBezTo>
                    <a:pt x="57764" y="60845"/>
                    <a:pt x="57579" y="60167"/>
                    <a:pt x="57363" y="59489"/>
                  </a:cubicBezTo>
                  <a:cubicBezTo>
                    <a:pt x="57301" y="59366"/>
                    <a:pt x="57271" y="59212"/>
                    <a:pt x="57209" y="59089"/>
                  </a:cubicBezTo>
                  <a:cubicBezTo>
                    <a:pt x="56316" y="57117"/>
                    <a:pt x="56285" y="57086"/>
                    <a:pt x="55053" y="55299"/>
                  </a:cubicBezTo>
                  <a:cubicBezTo>
                    <a:pt x="54991" y="55207"/>
                    <a:pt x="54929" y="55145"/>
                    <a:pt x="54868" y="55053"/>
                  </a:cubicBezTo>
                  <a:cubicBezTo>
                    <a:pt x="54806" y="54961"/>
                    <a:pt x="54744" y="54899"/>
                    <a:pt x="54683" y="54807"/>
                  </a:cubicBezTo>
                  <a:cubicBezTo>
                    <a:pt x="53327" y="53420"/>
                    <a:pt x="53327" y="53420"/>
                    <a:pt x="51756" y="52373"/>
                  </a:cubicBezTo>
                  <a:lnTo>
                    <a:pt x="51695" y="52311"/>
                  </a:lnTo>
                  <a:cubicBezTo>
                    <a:pt x="51602" y="52250"/>
                    <a:pt x="51479" y="52188"/>
                    <a:pt x="51356" y="52157"/>
                  </a:cubicBezTo>
                  <a:cubicBezTo>
                    <a:pt x="50924" y="51972"/>
                    <a:pt x="50493" y="51787"/>
                    <a:pt x="50062" y="51603"/>
                  </a:cubicBezTo>
                  <a:cubicBezTo>
                    <a:pt x="49969" y="51572"/>
                    <a:pt x="49877" y="51541"/>
                    <a:pt x="49815" y="51541"/>
                  </a:cubicBezTo>
                  <a:close/>
                  <a:moveTo>
                    <a:pt x="50401" y="49600"/>
                  </a:moveTo>
                  <a:cubicBezTo>
                    <a:pt x="50216" y="49600"/>
                    <a:pt x="50000" y="49600"/>
                    <a:pt x="49815" y="49631"/>
                  </a:cubicBezTo>
                  <a:lnTo>
                    <a:pt x="49815" y="49785"/>
                  </a:lnTo>
                  <a:cubicBezTo>
                    <a:pt x="49969" y="49754"/>
                    <a:pt x="50154" y="49754"/>
                    <a:pt x="50339" y="49754"/>
                  </a:cubicBezTo>
                  <a:lnTo>
                    <a:pt x="50431" y="49754"/>
                  </a:lnTo>
                  <a:cubicBezTo>
                    <a:pt x="51356" y="49754"/>
                    <a:pt x="52249" y="49970"/>
                    <a:pt x="53142" y="50216"/>
                  </a:cubicBezTo>
                  <a:cubicBezTo>
                    <a:pt x="53605" y="50370"/>
                    <a:pt x="54036" y="50586"/>
                    <a:pt x="54467" y="50802"/>
                  </a:cubicBezTo>
                  <a:cubicBezTo>
                    <a:pt x="55022" y="51110"/>
                    <a:pt x="55545" y="51449"/>
                    <a:pt x="56069" y="51818"/>
                  </a:cubicBezTo>
                  <a:cubicBezTo>
                    <a:pt x="56531" y="52188"/>
                    <a:pt x="56993" y="52588"/>
                    <a:pt x="57394" y="53020"/>
                  </a:cubicBezTo>
                  <a:cubicBezTo>
                    <a:pt x="57948" y="53605"/>
                    <a:pt x="58472" y="54221"/>
                    <a:pt x="58934" y="54868"/>
                  </a:cubicBezTo>
                  <a:cubicBezTo>
                    <a:pt x="59335" y="55423"/>
                    <a:pt x="59704" y="56039"/>
                    <a:pt x="60043" y="56655"/>
                  </a:cubicBezTo>
                  <a:cubicBezTo>
                    <a:pt x="60444" y="57394"/>
                    <a:pt x="60783" y="58195"/>
                    <a:pt x="61091" y="58996"/>
                  </a:cubicBezTo>
                  <a:cubicBezTo>
                    <a:pt x="61430" y="59859"/>
                    <a:pt x="61676" y="60752"/>
                    <a:pt x="61892" y="61646"/>
                  </a:cubicBezTo>
                  <a:cubicBezTo>
                    <a:pt x="62046" y="62323"/>
                    <a:pt x="62200" y="63001"/>
                    <a:pt x="62261" y="63710"/>
                  </a:cubicBezTo>
                  <a:cubicBezTo>
                    <a:pt x="62261" y="63802"/>
                    <a:pt x="62261" y="63895"/>
                    <a:pt x="62292" y="63956"/>
                  </a:cubicBezTo>
                  <a:lnTo>
                    <a:pt x="62477" y="63956"/>
                  </a:lnTo>
                  <a:cubicBezTo>
                    <a:pt x="62415" y="63494"/>
                    <a:pt x="62323" y="63001"/>
                    <a:pt x="62231" y="62539"/>
                  </a:cubicBezTo>
                  <a:cubicBezTo>
                    <a:pt x="62015" y="61307"/>
                    <a:pt x="61676" y="60105"/>
                    <a:pt x="61245" y="58935"/>
                  </a:cubicBezTo>
                  <a:cubicBezTo>
                    <a:pt x="60844" y="57887"/>
                    <a:pt x="60351" y="56901"/>
                    <a:pt x="59766" y="55946"/>
                  </a:cubicBezTo>
                  <a:cubicBezTo>
                    <a:pt x="59396" y="55269"/>
                    <a:pt x="58934" y="54652"/>
                    <a:pt x="58472" y="54036"/>
                  </a:cubicBezTo>
                  <a:cubicBezTo>
                    <a:pt x="58102" y="53605"/>
                    <a:pt x="57733" y="53174"/>
                    <a:pt x="57332" y="52804"/>
                  </a:cubicBezTo>
                  <a:cubicBezTo>
                    <a:pt x="56747" y="52250"/>
                    <a:pt x="56162" y="51726"/>
                    <a:pt x="55484" y="51264"/>
                  </a:cubicBezTo>
                  <a:cubicBezTo>
                    <a:pt x="55022" y="50925"/>
                    <a:pt x="54498" y="50648"/>
                    <a:pt x="53974" y="50401"/>
                  </a:cubicBezTo>
                  <a:cubicBezTo>
                    <a:pt x="53358" y="50124"/>
                    <a:pt x="52711" y="49939"/>
                    <a:pt x="52064" y="49785"/>
                  </a:cubicBezTo>
                  <a:lnTo>
                    <a:pt x="52003" y="49785"/>
                  </a:lnTo>
                  <a:cubicBezTo>
                    <a:pt x="51910" y="49785"/>
                    <a:pt x="51818" y="49754"/>
                    <a:pt x="51756" y="49693"/>
                  </a:cubicBezTo>
                  <a:cubicBezTo>
                    <a:pt x="51633" y="49693"/>
                    <a:pt x="51541" y="49693"/>
                    <a:pt x="51417" y="49662"/>
                  </a:cubicBezTo>
                  <a:cubicBezTo>
                    <a:pt x="51078" y="49631"/>
                    <a:pt x="50740" y="49600"/>
                    <a:pt x="50401" y="49600"/>
                  </a:cubicBezTo>
                  <a:close/>
                  <a:moveTo>
                    <a:pt x="50740" y="43346"/>
                  </a:moveTo>
                  <a:cubicBezTo>
                    <a:pt x="50524" y="43346"/>
                    <a:pt x="50308" y="43346"/>
                    <a:pt x="50062" y="43377"/>
                  </a:cubicBezTo>
                  <a:cubicBezTo>
                    <a:pt x="49969" y="43377"/>
                    <a:pt x="49877" y="43377"/>
                    <a:pt x="49815" y="43408"/>
                  </a:cubicBezTo>
                  <a:lnTo>
                    <a:pt x="49815" y="44147"/>
                  </a:lnTo>
                  <a:cubicBezTo>
                    <a:pt x="50093" y="44086"/>
                    <a:pt x="50401" y="44055"/>
                    <a:pt x="50709" y="44024"/>
                  </a:cubicBezTo>
                  <a:cubicBezTo>
                    <a:pt x="50986" y="44024"/>
                    <a:pt x="51294" y="43993"/>
                    <a:pt x="51571" y="43993"/>
                  </a:cubicBezTo>
                  <a:cubicBezTo>
                    <a:pt x="52280" y="43993"/>
                    <a:pt x="52988" y="44055"/>
                    <a:pt x="53697" y="44178"/>
                  </a:cubicBezTo>
                  <a:cubicBezTo>
                    <a:pt x="53913" y="44209"/>
                    <a:pt x="54128" y="44270"/>
                    <a:pt x="54375" y="44301"/>
                  </a:cubicBezTo>
                  <a:cubicBezTo>
                    <a:pt x="54898" y="44425"/>
                    <a:pt x="55391" y="44579"/>
                    <a:pt x="55884" y="44794"/>
                  </a:cubicBezTo>
                  <a:cubicBezTo>
                    <a:pt x="56593" y="45102"/>
                    <a:pt x="57301" y="45472"/>
                    <a:pt x="57948" y="45934"/>
                  </a:cubicBezTo>
                  <a:cubicBezTo>
                    <a:pt x="58041" y="45996"/>
                    <a:pt x="58133" y="46057"/>
                    <a:pt x="58226" y="46119"/>
                  </a:cubicBezTo>
                  <a:cubicBezTo>
                    <a:pt x="58934" y="46550"/>
                    <a:pt x="59581" y="47074"/>
                    <a:pt x="60197" y="47659"/>
                  </a:cubicBezTo>
                  <a:cubicBezTo>
                    <a:pt x="60906" y="48275"/>
                    <a:pt x="61553" y="48984"/>
                    <a:pt x="62138" y="49723"/>
                  </a:cubicBezTo>
                  <a:cubicBezTo>
                    <a:pt x="62877" y="50617"/>
                    <a:pt x="63524" y="51572"/>
                    <a:pt x="64110" y="52558"/>
                  </a:cubicBezTo>
                  <a:cubicBezTo>
                    <a:pt x="64695" y="53513"/>
                    <a:pt x="65188" y="54498"/>
                    <a:pt x="65619" y="55515"/>
                  </a:cubicBezTo>
                  <a:cubicBezTo>
                    <a:pt x="66143" y="56747"/>
                    <a:pt x="66605" y="58010"/>
                    <a:pt x="66944" y="59304"/>
                  </a:cubicBezTo>
                  <a:cubicBezTo>
                    <a:pt x="67283" y="60413"/>
                    <a:pt x="67529" y="61553"/>
                    <a:pt x="67683" y="62724"/>
                  </a:cubicBezTo>
                  <a:cubicBezTo>
                    <a:pt x="67714" y="62847"/>
                    <a:pt x="67714" y="62970"/>
                    <a:pt x="67745" y="63094"/>
                  </a:cubicBezTo>
                  <a:cubicBezTo>
                    <a:pt x="67776" y="63402"/>
                    <a:pt x="67837" y="63679"/>
                    <a:pt x="67868" y="63956"/>
                  </a:cubicBezTo>
                  <a:lnTo>
                    <a:pt x="68145" y="63956"/>
                  </a:lnTo>
                  <a:cubicBezTo>
                    <a:pt x="68115" y="63833"/>
                    <a:pt x="68115" y="63679"/>
                    <a:pt x="68084" y="63556"/>
                  </a:cubicBezTo>
                  <a:cubicBezTo>
                    <a:pt x="67961" y="62786"/>
                    <a:pt x="67899" y="61985"/>
                    <a:pt x="67683" y="61245"/>
                  </a:cubicBezTo>
                  <a:cubicBezTo>
                    <a:pt x="67653" y="61030"/>
                    <a:pt x="67591" y="60783"/>
                    <a:pt x="67529" y="60567"/>
                  </a:cubicBezTo>
                  <a:cubicBezTo>
                    <a:pt x="67283" y="59304"/>
                    <a:pt x="66882" y="58072"/>
                    <a:pt x="66451" y="56840"/>
                  </a:cubicBezTo>
                  <a:cubicBezTo>
                    <a:pt x="66051" y="55823"/>
                    <a:pt x="65619" y="54776"/>
                    <a:pt x="65096" y="53790"/>
                  </a:cubicBezTo>
                  <a:cubicBezTo>
                    <a:pt x="64603" y="52866"/>
                    <a:pt x="64110" y="51972"/>
                    <a:pt x="63524" y="51110"/>
                  </a:cubicBezTo>
                  <a:cubicBezTo>
                    <a:pt x="63340" y="50894"/>
                    <a:pt x="63216" y="50648"/>
                    <a:pt x="63032" y="50432"/>
                  </a:cubicBezTo>
                  <a:cubicBezTo>
                    <a:pt x="62354" y="49569"/>
                    <a:pt x="61676" y="48676"/>
                    <a:pt x="60875" y="47937"/>
                  </a:cubicBezTo>
                  <a:cubicBezTo>
                    <a:pt x="60629" y="47690"/>
                    <a:pt x="60382" y="47413"/>
                    <a:pt x="60136" y="47197"/>
                  </a:cubicBezTo>
                  <a:cubicBezTo>
                    <a:pt x="59335" y="46519"/>
                    <a:pt x="58503" y="45842"/>
                    <a:pt x="57579" y="45349"/>
                  </a:cubicBezTo>
                  <a:cubicBezTo>
                    <a:pt x="57363" y="45195"/>
                    <a:pt x="57178" y="45041"/>
                    <a:pt x="56932" y="44948"/>
                  </a:cubicBezTo>
                  <a:cubicBezTo>
                    <a:pt x="56131" y="44548"/>
                    <a:pt x="55299" y="44147"/>
                    <a:pt x="54436" y="43901"/>
                  </a:cubicBezTo>
                  <a:cubicBezTo>
                    <a:pt x="53481" y="43624"/>
                    <a:pt x="52526" y="43408"/>
                    <a:pt x="51541" y="43377"/>
                  </a:cubicBezTo>
                  <a:lnTo>
                    <a:pt x="51294" y="43377"/>
                  </a:lnTo>
                  <a:cubicBezTo>
                    <a:pt x="51109" y="43346"/>
                    <a:pt x="50924" y="43346"/>
                    <a:pt x="50740" y="43346"/>
                  </a:cubicBezTo>
                  <a:close/>
                  <a:moveTo>
                    <a:pt x="50832" y="40173"/>
                  </a:moveTo>
                  <a:cubicBezTo>
                    <a:pt x="50663" y="40189"/>
                    <a:pt x="50493" y="40189"/>
                    <a:pt x="50324" y="40189"/>
                  </a:cubicBezTo>
                  <a:cubicBezTo>
                    <a:pt x="50154" y="40189"/>
                    <a:pt x="49985" y="40189"/>
                    <a:pt x="49815" y="40204"/>
                  </a:cubicBezTo>
                  <a:lnTo>
                    <a:pt x="49815" y="42576"/>
                  </a:lnTo>
                  <a:cubicBezTo>
                    <a:pt x="50185" y="42545"/>
                    <a:pt x="50585" y="42514"/>
                    <a:pt x="50986" y="42514"/>
                  </a:cubicBezTo>
                  <a:lnTo>
                    <a:pt x="51356" y="42514"/>
                  </a:lnTo>
                  <a:cubicBezTo>
                    <a:pt x="51602" y="42545"/>
                    <a:pt x="51849" y="42545"/>
                    <a:pt x="52126" y="42545"/>
                  </a:cubicBezTo>
                  <a:lnTo>
                    <a:pt x="52341" y="42545"/>
                  </a:lnTo>
                  <a:cubicBezTo>
                    <a:pt x="52865" y="42638"/>
                    <a:pt x="53358" y="42730"/>
                    <a:pt x="53851" y="42823"/>
                  </a:cubicBezTo>
                  <a:cubicBezTo>
                    <a:pt x="54313" y="42915"/>
                    <a:pt x="54744" y="43069"/>
                    <a:pt x="55176" y="43192"/>
                  </a:cubicBezTo>
                  <a:cubicBezTo>
                    <a:pt x="55422" y="43285"/>
                    <a:pt x="55638" y="43346"/>
                    <a:pt x="55884" y="43439"/>
                  </a:cubicBezTo>
                  <a:cubicBezTo>
                    <a:pt x="56839" y="43839"/>
                    <a:pt x="57764" y="44301"/>
                    <a:pt x="58626" y="44887"/>
                  </a:cubicBezTo>
                  <a:cubicBezTo>
                    <a:pt x="58719" y="44948"/>
                    <a:pt x="58842" y="45010"/>
                    <a:pt x="58965" y="45071"/>
                  </a:cubicBezTo>
                  <a:cubicBezTo>
                    <a:pt x="59057" y="45133"/>
                    <a:pt x="59150" y="45195"/>
                    <a:pt x="59242" y="45287"/>
                  </a:cubicBezTo>
                  <a:cubicBezTo>
                    <a:pt x="60166" y="45965"/>
                    <a:pt x="61060" y="46735"/>
                    <a:pt x="61892" y="47567"/>
                  </a:cubicBezTo>
                  <a:cubicBezTo>
                    <a:pt x="62569" y="48275"/>
                    <a:pt x="63216" y="49046"/>
                    <a:pt x="63802" y="49847"/>
                  </a:cubicBezTo>
                  <a:cubicBezTo>
                    <a:pt x="64510" y="50802"/>
                    <a:pt x="65188" y="51787"/>
                    <a:pt x="65712" y="52896"/>
                  </a:cubicBezTo>
                  <a:cubicBezTo>
                    <a:pt x="65773" y="52989"/>
                    <a:pt x="65835" y="53112"/>
                    <a:pt x="65897" y="53235"/>
                  </a:cubicBezTo>
                  <a:cubicBezTo>
                    <a:pt x="66482" y="54252"/>
                    <a:pt x="66913" y="55361"/>
                    <a:pt x="67345" y="56470"/>
                  </a:cubicBezTo>
                  <a:cubicBezTo>
                    <a:pt x="67745" y="57548"/>
                    <a:pt x="68115" y="58657"/>
                    <a:pt x="68330" y="59797"/>
                  </a:cubicBezTo>
                  <a:cubicBezTo>
                    <a:pt x="68484" y="60506"/>
                    <a:pt x="68669" y="61214"/>
                    <a:pt x="68823" y="61923"/>
                  </a:cubicBezTo>
                  <a:cubicBezTo>
                    <a:pt x="68916" y="62570"/>
                    <a:pt x="69008" y="63248"/>
                    <a:pt x="69070" y="63895"/>
                  </a:cubicBezTo>
                  <a:cubicBezTo>
                    <a:pt x="69101" y="63925"/>
                    <a:pt x="69101" y="63956"/>
                    <a:pt x="69101" y="63956"/>
                  </a:cubicBezTo>
                  <a:lnTo>
                    <a:pt x="70056" y="63956"/>
                  </a:lnTo>
                  <a:cubicBezTo>
                    <a:pt x="70025" y="63710"/>
                    <a:pt x="69994" y="63433"/>
                    <a:pt x="69932" y="63186"/>
                  </a:cubicBezTo>
                  <a:cubicBezTo>
                    <a:pt x="69809" y="62478"/>
                    <a:pt x="69717" y="61769"/>
                    <a:pt x="69593" y="61060"/>
                  </a:cubicBezTo>
                  <a:cubicBezTo>
                    <a:pt x="69439" y="60290"/>
                    <a:pt x="69224" y="59551"/>
                    <a:pt x="69039" y="58811"/>
                  </a:cubicBezTo>
                  <a:cubicBezTo>
                    <a:pt x="68916" y="58288"/>
                    <a:pt x="68792" y="57795"/>
                    <a:pt x="68608" y="57302"/>
                  </a:cubicBezTo>
                  <a:cubicBezTo>
                    <a:pt x="68176" y="56070"/>
                    <a:pt x="67776" y="54837"/>
                    <a:pt x="67221" y="53667"/>
                  </a:cubicBezTo>
                  <a:cubicBezTo>
                    <a:pt x="66790" y="52712"/>
                    <a:pt x="66328" y="51757"/>
                    <a:pt x="65804" y="50863"/>
                  </a:cubicBezTo>
                  <a:cubicBezTo>
                    <a:pt x="65558" y="50494"/>
                    <a:pt x="65404" y="50093"/>
                    <a:pt x="65126" y="49754"/>
                  </a:cubicBezTo>
                  <a:cubicBezTo>
                    <a:pt x="64418" y="48707"/>
                    <a:pt x="63709" y="47598"/>
                    <a:pt x="62847" y="46673"/>
                  </a:cubicBezTo>
                  <a:cubicBezTo>
                    <a:pt x="62723" y="46550"/>
                    <a:pt x="62600" y="46396"/>
                    <a:pt x="62477" y="46273"/>
                  </a:cubicBezTo>
                  <a:cubicBezTo>
                    <a:pt x="62138" y="45842"/>
                    <a:pt x="61768" y="45472"/>
                    <a:pt x="61337" y="45102"/>
                  </a:cubicBezTo>
                  <a:cubicBezTo>
                    <a:pt x="60813" y="44640"/>
                    <a:pt x="60321" y="44116"/>
                    <a:pt x="59735" y="43685"/>
                  </a:cubicBezTo>
                  <a:cubicBezTo>
                    <a:pt x="58873" y="43069"/>
                    <a:pt x="58010" y="42453"/>
                    <a:pt x="57055" y="41960"/>
                  </a:cubicBezTo>
                  <a:cubicBezTo>
                    <a:pt x="56716" y="41775"/>
                    <a:pt x="56346" y="41590"/>
                    <a:pt x="55977" y="41436"/>
                  </a:cubicBezTo>
                  <a:cubicBezTo>
                    <a:pt x="55545" y="41282"/>
                    <a:pt x="55083" y="41036"/>
                    <a:pt x="54621" y="40913"/>
                  </a:cubicBezTo>
                  <a:cubicBezTo>
                    <a:pt x="53574" y="40574"/>
                    <a:pt x="52526" y="40327"/>
                    <a:pt x="51417" y="40235"/>
                  </a:cubicBezTo>
                  <a:cubicBezTo>
                    <a:pt x="51232" y="40204"/>
                    <a:pt x="51048" y="40173"/>
                    <a:pt x="50863" y="40173"/>
                  </a:cubicBezTo>
                  <a:close/>
                  <a:moveTo>
                    <a:pt x="55207" y="34535"/>
                  </a:moveTo>
                  <a:cubicBezTo>
                    <a:pt x="54375" y="34535"/>
                    <a:pt x="53543" y="34535"/>
                    <a:pt x="52711" y="34628"/>
                  </a:cubicBezTo>
                  <a:cubicBezTo>
                    <a:pt x="51725" y="34720"/>
                    <a:pt x="50770" y="34874"/>
                    <a:pt x="49815" y="35121"/>
                  </a:cubicBezTo>
                  <a:lnTo>
                    <a:pt x="49815" y="36507"/>
                  </a:lnTo>
                  <a:cubicBezTo>
                    <a:pt x="50585" y="36291"/>
                    <a:pt x="51386" y="36137"/>
                    <a:pt x="52157" y="35829"/>
                  </a:cubicBezTo>
                  <a:lnTo>
                    <a:pt x="52157" y="35799"/>
                  </a:lnTo>
                  <a:cubicBezTo>
                    <a:pt x="52773" y="35552"/>
                    <a:pt x="53389" y="35306"/>
                    <a:pt x="54036" y="35152"/>
                  </a:cubicBezTo>
                  <a:lnTo>
                    <a:pt x="54128" y="35152"/>
                  </a:lnTo>
                  <a:cubicBezTo>
                    <a:pt x="54159" y="35152"/>
                    <a:pt x="54221" y="35152"/>
                    <a:pt x="54252" y="35213"/>
                  </a:cubicBezTo>
                  <a:cubicBezTo>
                    <a:pt x="54128" y="35244"/>
                    <a:pt x="54067" y="35275"/>
                    <a:pt x="53943" y="35306"/>
                  </a:cubicBezTo>
                  <a:cubicBezTo>
                    <a:pt x="53666" y="35398"/>
                    <a:pt x="53420" y="35490"/>
                    <a:pt x="53142" y="35614"/>
                  </a:cubicBezTo>
                  <a:cubicBezTo>
                    <a:pt x="52865" y="35737"/>
                    <a:pt x="52588" y="35829"/>
                    <a:pt x="52341" y="35953"/>
                  </a:cubicBezTo>
                  <a:lnTo>
                    <a:pt x="52249" y="35983"/>
                  </a:lnTo>
                  <a:lnTo>
                    <a:pt x="52157" y="36014"/>
                  </a:lnTo>
                  <a:lnTo>
                    <a:pt x="52095" y="36045"/>
                  </a:lnTo>
                  <a:lnTo>
                    <a:pt x="52003" y="36076"/>
                  </a:lnTo>
                  <a:lnTo>
                    <a:pt x="51941" y="36107"/>
                  </a:lnTo>
                  <a:lnTo>
                    <a:pt x="51849" y="36168"/>
                  </a:lnTo>
                  <a:lnTo>
                    <a:pt x="51787" y="36199"/>
                  </a:lnTo>
                  <a:lnTo>
                    <a:pt x="51695" y="36230"/>
                  </a:lnTo>
                  <a:lnTo>
                    <a:pt x="51633" y="36261"/>
                  </a:lnTo>
                  <a:cubicBezTo>
                    <a:pt x="51633" y="36291"/>
                    <a:pt x="51602" y="36322"/>
                    <a:pt x="51571" y="36322"/>
                  </a:cubicBezTo>
                  <a:lnTo>
                    <a:pt x="51541" y="36322"/>
                  </a:lnTo>
                  <a:lnTo>
                    <a:pt x="51479" y="36353"/>
                  </a:lnTo>
                  <a:cubicBezTo>
                    <a:pt x="51479" y="36384"/>
                    <a:pt x="51448" y="36415"/>
                    <a:pt x="51417" y="36415"/>
                  </a:cubicBezTo>
                  <a:cubicBezTo>
                    <a:pt x="51417" y="36415"/>
                    <a:pt x="51386" y="36384"/>
                    <a:pt x="51386" y="36384"/>
                  </a:cubicBezTo>
                  <a:cubicBezTo>
                    <a:pt x="51325" y="36415"/>
                    <a:pt x="51294" y="36445"/>
                    <a:pt x="51232" y="36476"/>
                  </a:cubicBezTo>
                  <a:cubicBezTo>
                    <a:pt x="51232" y="36507"/>
                    <a:pt x="51202" y="36538"/>
                    <a:pt x="51171" y="36538"/>
                  </a:cubicBezTo>
                  <a:lnTo>
                    <a:pt x="51140" y="36538"/>
                  </a:lnTo>
                  <a:cubicBezTo>
                    <a:pt x="50678" y="36784"/>
                    <a:pt x="50247" y="37031"/>
                    <a:pt x="49815" y="37308"/>
                  </a:cubicBezTo>
                  <a:lnTo>
                    <a:pt x="49815" y="38972"/>
                  </a:lnTo>
                  <a:cubicBezTo>
                    <a:pt x="49908" y="38879"/>
                    <a:pt x="50000" y="38787"/>
                    <a:pt x="50031" y="38633"/>
                  </a:cubicBezTo>
                  <a:cubicBezTo>
                    <a:pt x="50031" y="38540"/>
                    <a:pt x="50123" y="38540"/>
                    <a:pt x="50185" y="38510"/>
                  </a:cubicBezTo>
                  <a:cubicBezTo>
                    <a:pt x="50555" y="38356"/>
                    <a:pt x="50955" y="38325"/>
                    <a:pt x="51356" y="38263"/>
                  </a:cubicBezTo>
                  <a:cubicBezTo>
                    <a:pt x="51417" y="38417"/>
                    <a:pt x="51356" y="38540"/>
                    <a:pt x="51356" y="38664"/>
                  </a:cubicBezTo>
                  <a:cubicBezTo>
                    <a:pt x="51356" y="38756"/>
                    <a:pt x="51356" y="38848"/>
                    <a:pt x="51417" y="38910"/>
                  </a:cubicBezTo>
                  <a:cubicBezTo>
                    <a:pt x="51448" y="38972"/>
                    <a:pt x="51510" y="39002"/>
                    <a:pt x="51541" y="39002"/>
                  </a:cubicBezTo>
                  <a:cubicBezTo>
                    <a:pt x="51571" y="39002"/>
                    <a:pt x="51602" y="39002"/>
                    <a:pt x="51602" y="38972"/>
                  </a:cubicBezTo>
                  <a:cubicBezTo>
                    <a:pt x="51787" y="38910"/>
                    <a:pt x="51941" y="38787"/>
                    <a:pt x="51941" y="38571"/>
                  </a:cubicBezTo>
                  <a:cubicBezTo>
                    <a:pt x="51941" y="38479"/>
                    <a:pt x="51941" y="38386"/>
                    <a:pt x="52033" y="38325"/>
                  </a:cubicBezTo>
                  <a:cubicBezTo>
                    <a:pt x="52341" y="38263"/>
                    <a:pt x="52680" y="38201"/>
                    <a:pt x="53019" y="38201"/>
                  </a:cubicBezTo>
                  <a:cubicBezTo>
                    <a:pt x="53142" y="38201"/>
                    <a:pt x="53266" y="38232"/>
                    <a:pt x="53389" y="38232"/>
                  </a:cubicBezTo>
                  <a:cubicBezTo>
                    <a:pt x="53389" y="38448"/>
                    <a:pt x="53358" y="38633"/>
                    <a:pt x="53297" y="38787"/>
                  </a:cubicBezTo>
                  <a:cubicBezTo>
                    <a:pt x="53297" y="38910"/>
                    <a:pt x="53297" y="39064"/>
                    <a:pt x="53389" y="39157"/>
                  </a:cubicBezTo>
                  <a:cubicBezTo>
                    <a:pt x="53420" y="39187"/>
                    <a:pt x="53451" y="39218"/>
                    <a:pt x="53481" y="39218"/>
                  </a:cubicBezTo>
                  <a:lnTo>
                    <a:pt x="53512" y="39218"/>
                  </a:lnTo>
                  <a:cubicBezTo>
                    <a:pt x="53728" y="39187"/>
                    <a:pt x="53851" y="39064"/>
                    <a:pt x="53913" y="38848"/>
                  </a:cubicBezTo>
                  <a:cubicBezTo>
                    <a:pt x="53943" y="38664"/>
                    <a:pt x="53943" y="38510"/>
                    <a:pt x="54036" y="38325"/>
                  </a:cubicBezTo>
                  <a:cubicBezTo>
                    <a:pt x="54282" y="38294"/>
                    <a:pt x="54529" y="38263"/>
                    <a:pt x="54775" y="38232"/>
                  </a:cubicBezTo>
                  <a:cubicBezTo>
                    <a:pt x="54991" y="38201"/>
                    <a:pt x="55176" y="38140"/>
                    <a:pt x="55361" y="38140"/>
                  </a:cubicBezTo>
                  <a:lnTo>
                    <a:pt x="55515" y="38140"/>
                  </a:lnTo>
                  <a:cubicBezTo>
                    <a:pt x="55545" y="38232"/>
                    <a:pt x="55545" y="38325"/>
                    <a:pt x="55515" y="38386"/>
                  </a:cubicBezTo>
                  <a:cubicBezTo>
                    <a:pt x="55453" y="38633"/>
                    <a:pt x="55391" y="38879"/>
                    <a:pt x="55330" y="39126"/>
                  </a:cubicBezTo>
                  <a:cubicBezTo>
                    <a:pt x="55299" y="39249"/>
                    <a:pt x="55268" y="39372"/>
                    <a:pt x="55299" y="39465"/>
                  </a:cubicBezTo>
                  <a:cubicBezTo>
                    <a:pt x="55299" y="39649"/>
                    <a:pt x="55361" y="39711"/>
                    <a:pt x="55484" y="39711"/>
                  </a:cubicBezTo>
                  <a:cubicBezTo>
                    <a:pt x="55545" y="39711"/>
                    <a:pt x="55576" y="39711"/>
                    <a:pt x="55638" y="39680"/>
                  </a:cubicBezTo>
                  <a:cubicBezTo>
                    <a:pt x="55761" y="39649"/>
                    <a:pt x="55853" y="39557"/>
                    <a:pt x="55884" y="39403"/>
                  </a:cubicBezTo>
                  <a:cubicBezTo>
                    <a:pt x="55946" y="39187"/>
                    <a:pt x="56008" y="38941"/>
                    <a:pt x="56069" y="38694"/>
                  </a:cubicBezTo>
                  <a:cubicBezTo>
                    <a:pt x="56100" y="38571"/>
                    <a:pt x="56131" y="38540"/>
                    <a:pt x="56192" y="38540"/>
                  </a:cubicBezTo>
                  <a:lnTo>
                    <a:pt x="56254" y="38540"/>
                  </a:lnTo>
                  <a:cubicBezTo>
                    <a:pt x="56747" y="38602"/>
                    <a:pt x="57209" y="38664"/>
                    <a:pt x="57671" y="38725"/>
                  </a:cubicBezTo>
                  <a:cubicBezTo>
                    <a:pt x="57702" y="38787"/>
                    <a:pt x="57671" y="38848"/>
                    <a:pt x="57640" y="38910"/>
                  </a:cubicBezTo>
                  <a:cubicBezTo>
                    <a:pt x="57548" y="39249"/>
                    <a:pt x="57425" y="39588"/>
                    <a:pt x="57332" y="39927"/>
                  </a:cubicBezTo>
                  <a:cubicBezTo>
                    <a:pt x="57301" y="40050"/>
                    <a:pt x="57271" y="40173"/>
                    <a:pt x="57301" y="40296"/>
                  </a:cubicBezTo>
                  <a:cubicBezTo>
                    <a:pt x="57332" y="40450"/>
                    <a:pt x="57363" y="40512"/>
                    <a:pt x="57486" y="40512"/>
                  </a:cubicBezTo>
                  <a:cubicBezTo>
                    <a:pt x="57517" y="40512"/>
                    <a:pt x="57548" y="40512"/>
                    <a:pt x="57579" y="40481"/>
                  </a:cubicBezTo>
                  <a:cubicBezTo>
                    <a:pt x="57764" y="40450"/>
                    <a:pt x="57856" y="40358"/>
                    <a:pt x="57918" y="40204"/>
                  </a:cubicBezTo>
                  <a:cubicBezTo>
                    <a:pt x="57979" y="39958"/>
                    <a:pt x="58072" y="39711"/>
                    <a:pt x="58133" y="39465"/>
                  </a:cubicBezTo>
                  <a:cubicBezTo>
                    <a:pt x="58195" y="39187"/>
                    <a:pt x="58226" y="39126"/>
                    <a:pt x="58349" y="39126"/>
                  </a:cubicBezTo>
                  <a:cubicBezTo>
                    <a:pt x="58410" y="39126"/>
                    <a:pt x="58472" y="39126"/>
                    <a:pt x="58595" y="39157"/>
                  </a:cubicBezTo>
                  <a:lnTo>
                    <a:pt x="58749" y="39157"/>
                  </a:lnTo>
                  <a:cubicBezTo>
                    <a:pt x="58780" y="39187"/>
                    <a:pt x="58842" y="39218"/>
                    <a:pt x="58903" y="39218"/>
                  </a:cubicBezTo>
                  <a:cubicBezTo>
                    <a:pt x="58965" y="39218"/>
                    <a:pt x="59027" y="39187"/>
                    <a:pt x="59088" y="39126"/>
                  </a:cubicBezTo>
                  <a:cubicBezTo>
                    <a:pt x="59150" y="39033"/>
                    <a:pt x="59242" y="39002"/>
                    <a:pt x="59304" y="39002"/>
                  </a:cubicBezTo>
                  <a:cubicBezTo>
                    <a:pt x="59396" y="39002"/>
                    <a:pt x="59458" y="39033"/>
                    <a:pt x="59520" y="39095"/>
                  </a:cubicBezTo>
                  <a:cubicBezTo>
                    <a:pt x="59612" y="39126"/>
                    <a:pt x="59674" y="39157"/>
                    <a:pt x="59735" y="39187"/>
                  </a:cubicBezTo>
                  <a:cubicBezTo>
                    <a:pt x="59858" y="39249"/>
                    <a:pt x="59889" y="39249"/>
                    <a:pt x="59858" y="39434"/>
                  </a:cubicBezTo>
                  <a:cubicBezTo>
                    <a:pt x="59828" y="39619"/>
                    <a:pt x="59766" y="39803"/>
                    <a:pt x="59704" y="39988"/>
                  </a:cubicBezTo>
                  <a:cubicBezTo>
                    <a:pt x="59581" y="40327"/>
                    <a:pt x="59458" y="40697"/>
                    <a:pt x="59304" y="41067"/>
                  </a:cubicBezTo>
                  <a:cubicBezTo>
                    <a:pt x="59273" y="41190"/>
                    <a:pt x="59242" y="41344"/>
                    <a:pt x="59304" y="41467"/>
                  </a:cubicBezTo>
                  <a:cubicBezTo>
                    <a:pt x="59335" y="41559"/>
                    <a:pt x="59396" y="41590"/>
                    <a:pt x="59458" y="41590"/>
                  </a:cubicBezTo>
                  <a:cubicBezTo>
                    <a:pt x="59489" y="41621"/>
                    <a:pt x="59489" y="41621"/>
                    <a:pt x="59520" y="41621"/>
                  </a:cubicBezTo>
                  <a:cubicBezTo>
                    <a:pt x="59704" y="41621"/>
                    <a:pt x="59828" y="41529"/>
                    <a:pt x="59889" y="41344"/>
                  </a:cubicBezTo>
                  <a:cubicBezTo>
                    <a:pt x="59920" y="41251"/>
                    <a:pt x="59951" y="41159"/>
                    <a:pt x="59982" y="41067"/>
                  </a:cubicBezTo>
                  <a:cubicBezTo>
                    <a:pt x="60136" y="40666"/>
                    <a:pt x="60290" y="40296"/>
                    <a:pt x="60413" y="39896"/>
                  </a:cubicBezTo>
                  <a:cubicBezTo>
                    <a:pt x="60690" y="39896"/>
                    <a:pt x="60875" y="40019"/>
                    <a:pt x="61091" y="40081"/>
                  </a:cubicBezTo>
                  <a:cubicBezTo>
                    <a:pt x="61276" y="40142"/>
                    <a:pt x="61460" y="40173"/>
                    <a:pt x="61645" y="40173"/>
                  </a:cubicBezTo>
                  <a:cubicBezTo>
                    <a:pt x="61707" y="40173"/>
                    <a:pt x="61768" y="40173"/>
                    <a:pt x="61861" y="40142"/>
                  </a:cubicBezTo>
                  <a:cubicBezTo>
                    <a:pt x="62015" y="40142"/>
                    <a:pt x="62169" y="40142"/>
                    <a:pt x="62354" y="40112"/>
                  </a:cubicBezTo>
                  <a:lnTo>
                    <a:pt x="62354" y="40112"/>
                  </a:lnTo>
                  <a:cubicBezTo>
                    <a:pt x="62385" y="40296"/>
                    <a:pt x="62292" y="40450"/>
                    <a:pt x="62261" y="40635"/>
                  </a:cubicBezTo>
                  <a:cubicBezTo>
                    <a:pt x="62231" y="40789"/>
                    <a:pt x="62200" y="40943"/>
                    <a:pt x="61984" y="40943"/>
                  </a:cubicBezTo>
                  <a:cubicBezTo>
                    <a:pt x="61922" y="40943"/>
                    <a:pt x="61861" y="41036"/>
                    <a:pt x="61830" y="41128"/>
                  </a:cubicBezTo>
                  <a:cubicBezTo>
                    <a:pt x="61645" y="41559"/>
                    <a:pt x="61460" y="42022"/>
                    <a:pt x="61276" y="42453"/>
                  </a:cubicBezTo>
                  <a:cubicBezTo>
                    <a:pt x="61214" y="42576"/>
                    <a:pt x="61214" y="42699"/>
                    <a:pt x="61245" y="42823"/>
                  </a:cubicBezTo>
                  <a:cubicBezTo>
                    <a:pt x="61245" y="42915"/>
                    <a:pt x="61276" y="42946"/>
                    <a:pt x="61337" y="42977"/>
                  </a:cubicBezTo>
                  <a:cubicBezTo>
                    <a:pt x="61399" y="43007"/>
                    <a:pt x="61460" y="43007"/>
                    <a:pt x="61522" y="43007"/>
                  </a:cubicBezTo>
                  <a:cubicBezTo>
                    <a:pt x="61645" y="43007"/>
                    <a:pt x="61768" y="42946"/>
                    <a:pt x="61830" y="42792"/>
                  </a:cubicBezTo>
                  <a:cubicBezTo>
                    <a:pt x="61861" y="42730"/>
                    <a:pt x="61892" y="42669"/>
                    <a:pt x="61922" y="42607"/>
                  </a:cubicBezTo>
                  <a:cubicBezTo>
                    <a:pt x="62107" y="42206"/>
                    <a:pt x="62261" y="41775"/>
                    <a:pt x="62446" y="41375"/>
                  </a:cubicBezTo>
                  <a:cubicBezTo>
                    <a:pt x="62477" y="41282"/>
                    <a:pt x="62477" y="41221"/>
                    <a:pt x="62569" y="41190"/>
                  </a:cubicBezTo>
                  <a:cubicBezTo>
                    <a:pt x="62754" y="41067"/>
                    <a:pt x="62908" y="40943"/>
                    <a:pt x="63093" y="40789"/>
                  </a:cubicBezTo>
                  <a:cubicBezTo>
                    <a:pt x="63124" y="40789"/>
                    <a:pt x="63155" y="40758"/>
                    <a:pt x="63186" y="40758"/>
                  </a:cubicBezTo>
                  <a:cubicBezTo>
                    <a:pt x="63216" y="40758"/>
                    <a:pt x="63247" y="40789"/>
                    <a:pt x="63278" y="40789"/>
                  </a:cubicBezTo>
                  <a:cubicBezTo>
                    <a:pt x="63555" y="41036"/>
                    <a:pt x="63863" y="41282"/>
                    <a:pt x="64141" y="41529"/>
                  </a:cubicBezTo>
                  <a:cubicBezTo>
                    <a:pt x="64202" y="41590"/>
                    <a:pt x="64233" y="41652"/>
                    <a:pt x="64202" y="41714"/>
                  </a:cubicBezTo>
                  <a:cubicBezTo>
                    <a:pt x="64048" y="42114"/>
                    <a:pt x="63987" y="42514"/>
                    <a:pt x="63771" y="42915"/>
                  </a:cubicBezTo>
                  <a:cubicBezTo>
                    <a:pt x="63586" y="43285"/>
                    <a:pt x="63401" y="43685"/>
                    <a:pt x="63216" y="44086"/>
                  </a:cubicBezTo>
                  <a:cubicBezTo>
                    <a:pt x="63124" y="44209"/>
                    <a:pt x="63093" y="44363"/>
                    <a:pt x="63093" y="44517"/>
                  </a:cubicBezTo>
                  <a:cubicBezTo>
                    <a:pt x="63124" y="44609"/>
                    <a:pt x="63155" y="44671"/>
                    <a:pt x="63247" y="44702"/>
                  </a:cubicBezTo>
                  <a:lnTo>
                    <a:pt x="63401" y="44702"/>
                  </a:lnTo>
                  <a:cubicBezTo>
                    <a:pt x="63432" y="44733"/>
                    <a:pt x="63463" y="44733"/>
                    <a:pt x="63494" y="44733"/>
                  </a:cubicBezTo>
                  <a:cubicBezTo>
                    <a:pt x="63586" y="44733"/>
                    <a:pt x="63678" y="44671"/>
                    <a:pt x="63740" y="44548"/>
                  </a:cubicBezTo>
                  <a:cubicBezTo>
                    <a:pt x="63863" y="44240"/>
                    <a:pt x="64017" y="43962"/>
                    <a:pt x="64171" y="43685"/>
                  </a:cubicBezTo>
                  <a:cubicBezTo>
                    <a:pt x="64356" y="43315"/>
                    <a:pt x="64541" y="42946"/>
                    <a:pt x="64664" y="42514"/>
                  </a:cubicBezTo>
                  <a:lnTo>
                    <a:pt x="64726" y="42422"/>
                  </a:lnTo>
                  <a:cubicBezTo>
                    <a:pt x="64788" y="42453"/>
                    <a:pt x="64849" y="42484"/>
                    <a:pt x="64911" y="42514"/>
                  </a:cubicBezTo>
                  <a:cubicBezTo>
                    <a:pt x="65219" y="42730"/>
                    <a:pt x="65558" y="42792"/>
                    <a:pt x="65927" y="42792"/>
                  </a:cubicBezTo>
                  <a:lnTo>
                    <a:pt x="66020" y="42792"/>
                  </a:lnTo>
                  <a:cubicBezTo>
                    <a:pt x="66112" y="42792"/>
                    <a:pt x="66205" y="42761"/>
                    <a:pt x="66266" y="42761"/>
                  </a:cubicBezTo>
                  <a:cubicBezTo>
                    <a:pt x="66574" y="42761"/>
                    <a:pt x="66544" y="42823"/>
                    <a:pt x="66821" y="43223"/>
                  </a:cubicBezTo>
                  <a:cubicBezTo>
                    <a:pt x="66698" y="43470"/>
                    <a:pt x="66605" y="43716"/>
                    <a:pt x="66513" y="43993"/>
                  </a:cubicBezTo>
                  <a:cubicBezTo>
                    <a:pt x="66482" y="44055"/>
                    <a:pt x="66451" y="44116"/>
                    <a:pt x="66513" y="44178"/>
                  </a:cubicBezTo>
                  <a:cubicBezTo>
                    <a:pt x="66728" y="44024"/>
                    <a:pt x="66944" y="43901"/>
                    <a:pt x="67160" y="43778"/>
                  </a:cubicBezTo>
                  <a:cubicBezTo>
                    <a:pt x="67529" y="44270"/>
                    <a:pt x="67899" y="44733"/>
                    <a:pt x="68238" y="45195"/>
                  </a:cubicBezTo>
                  <a:cubicBezTo>
                    <a:pt x="68330" y="45287"/>
                    <a:pt x="68330" y="45380"/>
                    <a:pt x="68269" y="45472"/>
                  </a:cubicBezTo>
                  <a:cubicBezTo>
                    <a:pt x="68145" y="45780"/>
                    <a:pt x="68022" y="46057"/>
                    <a:pt x="67899" y="46365"/>
                  </a:cubicBezTo>
                  <a:cubicBezTo>
                    <a:pt x="67807" y="46643"/>
                    <a:pt x="67683" y="46889"/>
                    <a:pt x="67529" y="47105"/>
                  </a:cubicBezTo>
                  <a:cubicBezTo>
                    <a:pt x="67252" y="47505"/>
                    <a:pt x="67006" y="47906"/>
                    <a:pt x="66728" y="48306"/>
                  </a:cubicBezTo>
                  <a:cubicBezTo>
                    <a:pt x="66698" y="48399"/>
                    <a:pt x="66636" y="48460"/>
                    <a:pt x="66605" y="48583"/>
                  </a:cubicBezTo>
                  <a:cubicBezTo>
                    <a:pt x="66513" y="48922"/>
                    <a:pt x="66513" y="48984"/>
                    <a:pt x="66913" y="49076"/>
                  </a:cubicBezTo>
                  <a:cubicBezTo>
                    <a:pt x="66913" y="49076"/>
                    <a:pt x="66944" y="49107"/>
                    <a:pt x="66975" y="49107"/>
                  </a:cubicBezTo>
                  <a:cubicBezTo>
                    <a:pt x="67036" y="49107"/>
                    <a:pt x="67098" y="49046"/>
                    <a:pt x="67129" y="48984"/>
                  </a:cubicBezTo>
                  <a:cubicBezTo>
                    <a:pt x="67190" y="48922"/>
                    <a:pt x="67221" y="48861"/>
                    <a:pt x="67283" y="48768"/>
                  </a:cubicBezTo>
                  <a:cubicBezTo>
                    <a:pt x="67560" y="48368"/>
                    <a:pt x="67837" y="47967"/>
                    <a:pt x="68084" y="47567"/>
                  </a:cubicBezTo>
                  <a:cubicBezTo>
                    <a:pt x="68207" y="47382"/>
                    <a:pt x="68330" y="47197"/>
                    <a:pt x="68392" y="46982"/>
                  </a:cubicBezTo>
                  <a:cubicBezTo>
                    <a:pt x="68484" y="46797"/>
                    <a:pt x="68577" y="46612"/>
                    <a:pt x="68669" y="46396"/>
                  </a:cubicBezTo>
                  <a:lnTo>
                    <a:pt x="68731" y="46427"/>
                  </a:lnTo>
                  <a:cubicBezTo>
                    <a:pt x="69039" y="46704"/>
                    <a:pt x="69409" y="46858"/>
                    <a:pt x="69840" y="46858"/>
                  </a:cubicBezTo>
                  <a:cubicBezTo>
                    <a:pt x="69901" y="46889"/>
                    <a:pt x="69963" y="46889"/>
                    <a:pt x="70025" y="46920"/>
                  </a:cubicBezTo>
                  <a:lnTo>
                    <a:pt x="70117" y="46982"/>
                  </a:lnTo>
                  <a:cubicBezTo>
                    <a:pt x="70271" y="47136"/>
                    <a:pt x="70456" y="47259"/>
                    <a:pt x="70487" y="47536"/>
                  </a:cubicBezTo>
                  <a:cubicBezTo>
                    <a:pt x="70487" y="47598"/>
                    <a:pt x="70518" y="47690"/>
                    <a:pt x="70579" y="47721"/>
                  </a:cubicBezTo>
                  <a:cubicBezTo>
                    <a:pt x="70702" y="47813"/>
                    <a:pt x="70672" y="47875"/>
                    <a:pt x="70641" y="47967"/>
                  </a:cubicBezTo>
                  <a:cubicBezTo>
                    <a:pt x="70518" y="48183"/>
                    <a:pt x="70394" y="48429"/>
                    <a:pt x="70240" y="48738"/>
                  </a:cubicBezTo>
                  <a:cubicBezTo>
                    <a:pt x="70487" y="48583"/>
                    <a:pt x="70672" y="48491"/>
                    <a:pt x="70857" y="48399"/>
                  </a:cubicBezTo>
                  <a:lnTo>
                    <a:pt x="70887" y="48460"/>
                  </a:lnTo>
                  <a:cubicBezTo>
                    <a:pt x="71195" y="49076"/>
                    <a:pt x="71503" y="49723"/>
                    <a:pt x="71812" y="50339"/>
                  </a:cubicBezTo>
                  <a:cubicBezTo>
                    <a:pt x="71873" y="50463"/>
                    <a:pt x="71842" y="50524"/>
                    <a:pt x="71781" y="50586"/>
                  </a:cubicBezTo>
                  <a:cubicBezTo>
                    <a:pt x="71534" y="51048"/>
                    <a:pt x="71319" y="51479"/>
                    <a:pt x="71072" y="51911"/>
                  </a:cubicBezTo>
                  <a:cubicBezTo>
                    <a:pt x="70980" y="52065"/>
                    <a:pt x="70887" y="52219"/>
                    <a:pt x="70764" y="52373"/>
                  </a:cubicBezTo>
                  <a:cubicBezTo>
                    <a:pt x="70394" y="52804"/>
                    <a:pt x="69994" y="53266"/>
                    <a:pt x="69624" y="53697"/>
                  </a:cubicBezTo>
                  <a:cubicBezTo>
                    <a:pt x="69470" y="53852"/>
                    <a:pt x="69409" y="54006"/>
                    <a:pt x="69347" y="54190"/>
                  </a:cubicBezTo>
                  <a:cubicBezTo>
                    <a:pt x="69316" y="54252"/>
                    <a:pt x="69347" y="54314"/>
                    <a:pt x="69378" y="54344"/>
                  </a:cubicBezTo>
                  <a:cubicBezTo>
                    <a:pt x="69439" y="54375"/>
                    <a:pt x="69501" y="54437"/>
                    <a:pt x="69563" y="54437"/>
                  </a:cubicBezTo>
                  <a:lnTo>
                    <a:pt x="69624" y="54437"/>
                  </a:lnTo>
                  <a:cubicBezTo>
                    <a:pt x="69624" y="54314"/>
                    <a:pt x="69624" y="54190"/>
                    <a:pt x="69717" y="54098"/>
                  </a:cubicBezTo>
                  <a:cubicBezTo>
                    <a:pt x="70086" y="53667"/>
                    <a:pt x="70425" y="53235"/>
                    <a:pt x="70795" y="52804"/>
                  </a:cubicBezTo>
                  <a:cubicBezTo>
                    <a:pt x="70949" y="52650"/>
                    <a:pt x="71041" y="52465"/>
                    <a:pt x="71134" y="52280"/>
                  </a:cubicBezTo>
                  <a:cubicBezTo>
                    <a:pt x="71380" y="51787"/>
                    <a:pt x="71657" y="51295"/>
                    <a:pt x="71904" y="50802"/>
                  </a:cubicBezTo>
                  <a:cubicBezTo>
                    <a:pt x="71935" y="50709"/>
                    <a:pt x="71966" y="50648"/>
                    <a:pt x="72027" y="50586"/>
                  </a:cubicBezTo>
                  <a:lnTo>
                    <a:pt x="72089" y="50586"/>
                  </a:lnTo>
                  <a:lnTo>
                    <a:pt x="72089" y="50617"/>
                  </a:lnTo>
                  <a:cubicBezTo>
                    <a:pt x="72089" y="50709"/>
                    <a:pt x="72027" y="50771"/>
                    <a:pt x="71996" y="50863"/>
                  </a:cubicBezTo>
                  <a:cubicBezTo>
                    <a:pt x="71719" y="51418"/>
                    <a:pt x="71411" y="52003"/>
                    <a:pt x="71134" y="52558"/>
                  </a:cubicBezTo>
                  <a:cubicBezTo>
                    <a:pt x="71041" y="52742"/>
                    <a:pt x="70918" y="52896"/>
                    <a:pt x="70795" y="53051"/>
                  </a:cubicBezTo>
                  <a:cubicBezTo>
                    <a:pt x="70394" y="53513"/>
                    <a:pt x="70025" y="53975"/>
                    <a:pt x="69624" y="54437"/>
                  </a:cubicBezTo>
                  <a:lnTo>
                    <a:pt x="69624" y="54468"/>
                  </a:lnTo>
                  <a:cubicBezTo>
                    <a:pt x="69686" y="54529"/>
                    <a:pt x="69747" y="54560"/>
                    <a:pt x="69778" y="54560"/>
                  </a:cubicBezTo>
                  <a:cubicBezTo>
                    <a:pt x="69840" y="54560"/>
                    <a:pt x="69871" y="54529"/>
                    <a:pt x="69901" y="54468"/>
                  </a:cubicBezTo>
                  <a:cubicBezTo>
                    <a:pt x="70333" y="54006"/>
                    <a:pt x="70764" y="53513"/>
                    <a:pt x="71195" y="53051"/>
                  </a:cubicBezTo>
                  <a:cubicBezTo>
                    <a:pt x="71319" y="52866"/>
                    <a:pt x="71442" y="52712"/>
                    <a:pt x="71565" y="52496"/>
                  </a:cubicBezTo>
                  <a:cubicBezTo>
                    <a:pt x="71657" y="52311"/>
                    <a:pt x="71750" y="52096"/>
                    <a:pt x="71904" y="51941"/>
                  </a:cubicBezTo>
                  <a:cubicBezTo>
                    <a:pt x="71935" y="51941"/>
                    <a:pt x="71966" y="51941"/>
                    <a:pt x="71996" y="51972"/>
                  </a:cubicBezTo>
                  <a:cubicBezTo>
                    <a:pt x="72150" y="52126"/>
                    <a:pt x="72304" y="52342"/>
                    <a:pt x="72489" y="52434"/>
                  </a:cubicBezTo>
                  <a:cubicBezTo>
                    <a:pt x="72674" y="52558"/>
                    <a:pt x="72951" y="52619"/>
                    <a:pt x="73167" y="52681"/>
                  </a:cubicBezTo>
                  <a:lnTo>
                    <a:pt x="73229" y="52712"/>
                  </a:lnTo>
                  <a:cubicBezTo>
                    <a:pt x="73383" y="52742"/>
                    <a:pt x="73444" y="52835"/>
                    <a:pt x="73537" y="52927"/>
                  </a:cubicBezTo>
                  <a:cubicBezTo>
                    <a:pt x="73691" y="53143"/>
                    <a:pt x="73598" y="53420"/>
                    <a:pt x="73722" y="53636"/>
                  </a:cubicBezTo>
                  <a:lnTo>
                    <a:pt x="73691" y="53728"/>
                  </a:lnTo>
                  <a:cubicBezTo>
                    <a:pt x="73352" y="54221"/>
                    <a:pt x="73013" y="54714"/>
                    <a:pt x="72674" y="55207"/>
                  </a:cubicBezTo>
                  <a:cubicBezTo>
                    <a:pt x="72643" y="55269"/>
                    <a:pt x="72613" y="55269"/>
                    <a:pt x="72582" y="55269"/>
                  </a:cubicBezTo>
                  <a:lnTo>
                    <a:pt x="72520" y="55269"/>
                  </a:lnTo>
                  <a:cubicBezTo>
                    <a:pt x="72458" y="55238"/>
                    <a:pt x="72428" y="55207"/>
                    <a:pt x="72366" y="55207"/>
                  </a:cubicBezTo>
                  <a:cubicBezTo>
                    <a:pt x="72304" y="55207"/>
                    <a:pt x="72243" y="55238"/>
                    <a:pt x="72181" y="55330"/>
                  </a:cubicBezTo>
                  <a:cubicBezTo>
                    <a:pt x="71688" y="55823"/>
                    <a:pt x="71195" y="56285"/>
                    <a:pt x="70702" y="56778"/>
                  </a:cubicBezTo>
                  <a:cubicBezTo>
                    <a:pt x="70548" y="56901"/>
                    <a:pt x="70487" y="57055"/>
                    <a:pt x="70425" y="57240"/>
                  </a:cubicBezTo>
                  <a:cubicBezTo>
                    <a:pt x="70394" y="57333"/>
                    <a:pt x="70456" y="57394"/>
                    <a:pt x="70610" y="57394"/>
                  </a:cubicBezTo>
                  <a:cubicBezTo>
                    <a:pt x="70641" y="57302"/>
                    <a:pt x="70702" y="57209"/>
                    <a:pt x="70795" y="57117"/>
                  </a:cubicBezTo>
                  <a:cubicBezTo>
                    <a:pt x="71226" y="56686"/>
                    <a:pt x="71688" y="56224"/>
                    <a:pt x="72120" y="55792"/>
                  </a:cubicBezTo>
                  <a:lnTo>
                    <a:pt x="72243" y="55700"/>
                  </a:lnTo>
                  <a:lnTo>
                    <a:pt x="72274" y="55700"/>
                  </a:lnTo>
                  <a:lnTo>
                    <a:pt x="72304" y="55792"/>
                  </a:lnTo>
                  <a:lnTo>
                    <a:pt x="72243" y="55916"/>
                  </a:lnTo>
                  <a:cubicBezTo>
                    <a:pt x="71750" y="56378"/>
                    <a:pt x="71288" y="56840"/>
                    <a:pt x="70826" y="57302"/>
                  </a:cubicBezTo>
                  <a:cubicBezTo>
                    <a:pt x="70764" y="57364"/>
                    <a:pt x="70672" y="57394"/>
                    <a:pt x="70610" y="57394"/>
                  </a:cubicBezTo>
                  <a:cubicBezTo>
                    <a:pt x="70548" y="57487"/>
                    <a:pt x="70641" y="57518"/>
                    <a:pt x="70702" y="57548"/>
                  </a:cubicBezTo>
                  <a:cubicBezTo>
                    <a:pt x="70764" y="57610"/>
                    <a:pt x="70795" y="57641"/>
                    <a:pt x="70857" y="57641"/>
                  </a:cubicBezTo>
                  <a:cubicBezTo>
                    <a:pt x="70887" y="57641"/>
                    <a:pt x="70918" y="57579"/>
                    <a:pt x="71011" y="57518"/>
                  </a:cubicBezTo>
                  <a:cubicBezTo>
                    <a:pt x="71442" y="57086"/>
                    <a:pt x="71873" y="56624"/>
                    <a:pt x="72335" y="56224"/>
                  </a:cubicBezTo>
                  <a:cubicBezTo>
                    <a:pt x="72520" y="56008"/>
                    <a:pt x="72674" y="55823"/>
                    <a:pt x="72643" y="55515"/>
                  </a:cubicBezTo>
                  <a:cubicBezTo>
                    <a:pt x="72613" y="55423"/>
                    <a:pt x="72674" y="55330"/>
                    <a:pt x="72797" y="55299"/>
                  </a:cubicBezTo>
                  <a:cubicBezTo>
                    <a:pt x="73075" y="55145"/>
                    <a:pt x="73352" y="55022"/>
                    <a:pt x="73629" y="54899"/>
                  </a:cubicBezTo>
                  <a:cubicBezTo>
                    <a:pt x="73660" y="54868"/>
                    <a:pt x="73722" y="54837"/>
                    <a:pt x="73752" y="54837"/>
                  </a:cubicBezTo>
                  <a:cubicBezTo>
                    <a:pt x="73783" y="54837"/>
                    <a:pt x="73814" y="54837"/>
                    <a:pt x="73845" y="54868"/>
                  </a:cubicBezTo>
                  <a:cubicBezTo>
                    <a:pt x="73999" y="55453"/>
                    <a:pt x="74153" y="56070"/>
                    <a:pt x="74307" y="56686"/>
                  </a:cubicBezTo>
                  <a:cubicBezTo>
                    <a:pt x="74369" y="56871"/>
                    <a:pt x="74338" y="57025"/>
                    <a:pt x="74214" y="57179"/>
                  </a:cubicBezTo>
                  <a:cubicBezTo>
                    <a:pt x="73937" y="57548"/>
                    <a:pt x="73691" y="57918"/>
                    <a:pt x="73444" y="58288"/>
                  </a:cubicBezTo>
                  <a:cubicBezTo>
                    <a:pt x="73352" y="58411"/>
                    <a:pt x="73229" y="58565"/>
                    <a:pt x="73075" y="58688"/>
                  </a:cubicBezTo>
                  <a:cubicBezTo>
                    <a:pt x="72613" y="59058"/>
                    <a:pt x="72150" y="59489"/>
                    <a:pt x="71688" y="59890"/>
                  </a:cubicBezTo>
                  <a:cubicBezTo>
                    <a:pt x="71596" y="59951"/>
                    <a:pt x="71503" y="60013"/>
                    <a:pt x="71442" y="60105"/>
                  </a:cubicBezTo>
                  <a:cubicBezTo>
                    <a:pt x="71165" y="60444"/>
                    <a:pt x="71195" y="60506"/>
                    <a:pt x="71503" y="60752"/>
                  </a:cubicBezTo>
                  <a:cubicBezTo>
                    <a:pt x="71565" y="60783"/>
                    <a:pt x="71596" y="60845"/>
                    <a:pt x="71657" y="60876"/>
                  </a:cubicBezTo>
                  <a:cubicBezTo>
                    <a:pt x="71750" y="60814"/>
                    <a:pt x="71842" y="60752"/>
                    <a:pt x="71904" y="60691"/>
                  </a:cubicBezTo>
                  <a:cubicBezTo>
                    <a:pt x="72274" y="60352"/>
                    <a:pt x="72674" y="60044"/>
                    <a:pt x="73044" y="59736"/>
                  </a:cubicBezTo>
                  <a:cubicBezTo>
                    <a:pt x="73321" y="59520"/>
                    <a:pt x="73629" y="59274"/>
                    <a:pt x="73814" y="58965"/>
                  </a:cubicBezTo>
                  <a:lnTo>
                    <a:pt x="73906" y="58904"/>
                  </a:lnTo>
                  <a:cubicBezTo>
                    <a:pt x="74091" y="59150"/>
                    <a:pt x="74276" y="59397"/>
                    <a:pt x="74430" y="59674"/>
                  </a:cubicBezTo>
                  <a:cubicBezTo>
                    <a:pt x="74523" y="59766"/>
                    <a:pt x="74615" y="59859"/>
                    <a:pt x="74738" y="59921"/>
                  </a:cubicBezTo>
                  <a:cubicBezTo>
                    <a:pt x="74985" y="60044"/>
                    <a:pt x="75231" y="60167"/>
                    <a:pt x="75478" y="60321"/>
                  </a:cubicBezTo>
                  <a:cubicBezTo>
                    <a:pt x="75539" y="60352"/>
                    <a:pt x="75632" y="60352"/>
                    <a:pt x="75632" y="60475"/>
                  </a:cubicBezTo>
                  <a:cubicBezTo>
                    <a:pt x="75478" y="60660"/>
                    <a:pt x="75293" y="60845"/>
                    <a:pt x="75139" y="61030"/>
                  </a:cubicBezTo>
                  <a:cubicBezTo>
                    <a:pt x="74892" y="61338"/>
                    <a:pt x="74646" y="61615"/>
                    <a:pt x="74369" y="61923"/>
                  </a:cubicBezTo>
                  <a:cubicBezTo>
                    <a:pt x="74338" y="61954"/>
                    <a:pt x="74307" y="61985"/>
                    <a:pt x="74276" y="61985"/>
                  </a:cubicBezTo>
                  <a:lnTo>
                    <a:pt x="74214" y="61985"/>
                  </a:lnTo>
                  <a:cubicBezTo>
                    <a:pt x="74184" y="61954"/>
                    <a:pt x="74153" y="61954"/>
                    <a:pt x="74122" y="61954"/>
                  </a:cubicBezTo>
                  <a:cubicBezTo>
                    <a:pt x="74060" y="61954"/>
                    <a:pt x="73999" y="61985"/>
                    <a:pt x="73937" y="62015"/>
                  </a:cubicBezTo>
                  <a:cubicBezTo>
                    <a:pt x="73383" y="62447"/>
                    <a:pt x="72797" y="62847"/>
                    <a:pt x="72212" y="63278"/>
                  </a:cubicBezTo>
                  <a:cubicBezTo>
                    <a:pt x="71996" y="63402"/>
                    <a:pt x="71873" y="63587"/>
                    <a:pt x="71750" y="63833"/>
                  </a:cubicBezTo>
                  <a:cubicBezTo>
                    <a:pt x="71812" y="63895"/>
                    <a:pt x="71842" y="63925"/>
                    <a:pt x="71904" y="63956"/>
                  </a:cubicBezTo>
                  <a:lnTo>
                    <a:pt x="72551" y="63956"/>
                  </a:lnTo>
                  <a:cubicBezTo>
                    <a:pt x="73013" y="63648"/>
                    <a:pt x="73475" y="63309"/>
                    <a:pt x="73906" y="63001"/>
                  </a:cubicBezTo>
                  <a:cubicBezTo>
                    <a:pt x="73968" y="62940"/>
                    <a:pt x="74030" y="62909"/>
                    <a:pt x="74122" y="62878"/>
                  </a:cubicBezTo>
                  <a:cubicBezTo>
                    <a:pt x="74214" y="63001"/>
                    <a:pt x="74245" y="63155"/>
                    <a:pt x="74369" y="63217"/>
                  </a:cubicBezTo>
                  <a:lnTo>
                    <a:pt x="74461" y="63217"/>
                  </a:lnTo>
                  <a:cubicBezTo>
                    <a:pt x="74584" y="63217"/>
                    <a:pt x="74677" y="63124"/>
                    <a:pt x="74800" y="63094"/>
                  </a:cubicBezTo>
                  <a:cubicBezTo>
                    <a:pt x="74954" y="63063"/>
                    <a:pt x="75108" y="62940"/>
                    <a:pt x="75293" y="62940"/>
                  </a:cubicBezTo>
                  <a:lnTo>
                    <a:pt x="75324" y="62940"/>
                  </a:lnTo>
                  <a:cubicBezTo>
                    <a:pt x="75354" y="63278"/>
                    <a:pt x="75385" y="63617"/>
                    <a:pt x="75416" y="63956"/>
                  </a:cubicBezTo>
                  <a:lnTo>
                    <a:pt x="76248" y="63956"/>
                  </a:lnTo>
                  <a:cubicBezTo>
                    <a:pt x="76340" y="63833"/>
                    <a:pt x="76371" y="63802"/>
                    <a:pt x="76433" y="63802"/>
                  </a:cubicBezTo>
                  <a:cubicBezTo>
                    <a:pt x="76494" y="63802"/>
                    <a:pt x="76587" y="63833"/>
                    <a:pt x="76710" y="63895"/>
                  </a:cubicBezTo>
                  <a:cubicBezTo>
                    <a:pt x="76679" y="63925"/>
                    <a:pt x="76679" y="63956"/>
                    <a:pt x="76648" y="63956"/>
                  </a:cubicBezTo>
                  <a:lnTo>
                    <a:pt x="79637" y="63956"/>
                  </a:lnTo>
                  <a:cubicBezTo>
                    <a:pt x="79544" y="63248"/>
                    <a:pt x="79482" y="62539"/>
                    <a:pt x="79328" y="61831"/>
                  </a:cubicBezTo>
                  <a:cubicBezTo>
                    <a:pt x="79144" y="60999"/>
                    <a:pt x="78990" y="60167"/>
                    <a:pt x="78774" y="59335"/>
                  </a:cubicBezTo>
                  <a:cubicBezTo>
                    <a:pt x="78558" y="58565"/>
                    <a:pt x="78281" y="57795"/>
                    <a:pt x="78065" y="56994"/>
                  </a:cubicBezTo>
                  <a:cubicBezTo>
                    <a:pt x="77511" y="55207"/>
                    <a:pt x="76741" y="53543"/>
                    <a:pt x="75909" y="51880"/>
                  </a:cubicBezTo>
                  <a:cubicBezTo>
                    <a:pt x="75200" y="50463"/>
                    <a:pt x="74399" y="49138"/>
                    <a:pt x="73506" y="47844"/>
                  </a:cubicBezTo>
                  <a:cubicBezTo>
                    <a:pt x="73013" y="47136"/>
                    <a:pt x="72489" y="46427"/>
                    <a:pt x="71904" y="45780"/>
                  </a:cubicBezTo>
                  <a:cubicBezTo>
                    <a:pt x="71165" y="44856"/>
                    <a:pt x="70333" y="43993"/>
                    <a:pt x="69439" y="43192"/>
                  </a:cubicBezTo>
                  <a:cubicBezTo>
                    <a:pt x="68608" y="42453"/>
                    <a:pt x="67807" y="41714"/>
                    <a:pt x="66852" y="41128"/>
                  </a:cubicBezTo>
                  <a:cubicBezTo>
                    <a:pt x="66544" y="40943"/>
                    <a:pt x="66235" y="40728"/>
                    <a:pt x="65927" y="40512"/>
                  </a:cubicBezTo>
                  <a:cubicBezTo>
                    <a:pt x="65558" y="40296"/>
                    <a:pt x="65219" y="40081"/>
                    <a:pt x="64849" y="39865"/>
                  </a:cubicBezTo>
                  <a:cubicBezTo>
                    <a:pt x="64664" y="39773"/>
                    <a:pt x="64479" y="39680"/>
                    <a:pt x="64295" y="39588"/>
                  </a:cubicBezTo>
                  <a:cubicBezTo>
                    <a:pt x="63278" y="39002"/>
                    <a:pt x="62200" y="38540"/>
                    <a:pt x="61091" y="38109"/>
                  </a:cubicBezTo>
                  <a:cubicBezTo>
                    <a:pt x="60998" y="38047"/>
                    <a:pt x="60875" y="37986"/>
                    <a:pt x="60752" y="37986"/>
                  </a:cubicBezTo>
                  <a:lnTo>
                    <a:pt x="60629" y="37986"/>
                  </a:lnTo>
                  <a:cubicBezTo>
                    <a:pt x="60382" y="37801"/>
                    <a:pt x="60074" y="37770"/>
                    <a:pt x="59797" y="37678"/>
                  </a:cubicBezTo>
                  <a:cubicBezTo>
                    <a:pt x="59704" y="37647"/>
                    <a:pt x="59704" y="37585"/>
                    <a:pt x="59735" y="37493"/>
                  </a:cubicBezTo>
                  <a:cubicBezTo>
                    <a:pt x="59828" y="37216"/>
                    <a:pt x="59858" y="36938"/>
                    <a:pt x="59858" y="36630"/>
                  </a:cubicBezTo>
                  <a:cubicBezTo>
                    <a:pt x="59858" y="36261"/>
                    <a:pt x="59704" y="35922"/>
                    <a:pt x="59458" y="35645"/>
                  </a:cubicBezTo>
                  <a:cubicBezTo>
                    <a:pt x="59242" y="35367"/>
                    <a:pt x="58934" y="35152"/>
                    <a:pt x="58595" y="35028"/>
                  </a:cubicBezTo>
                  <a:cubicBezTo>
                    <a:pt x="58318" y="34905"/>
                    <a:pt x="58041" y="34813"/>
                    <a:pt x="57733" y="34751"/>
                  </a:cubicBezTo>
                  <a:cubicBezTo>
                    <a:pt x="56901" y="34597"/>
                    <a:pt x="56069" y="34535"/>
                    <a:pt x="55207" y="34535"/>
                  </a:cubicBezTo>
                  <a:close/>
                  <a:moveTo>
                    <a:pt x="39341" y="65281"/>
                  </a:moveTo>
                  <a:lnTo>
                    <a:pt x="39341" y="65281"/>
                  </a:lnTo>
                  <a:cubicBezTo>
                    <a:pt x="39372" y="65404"/>
                    <a:pt x="39279" y="65466"/>
                    <a:pt x="39218" y="65527"/>
                  </a:cubicBezTo>
                  <a:lnTo>
                    <a:pt x="39156" y="65527"/>
                  </a:lnTo>
                  <a:lnTo>
                    <a:pt x="39156" y="65435"/>
                  </a:lnTo>
                  <a:cubicBezTo>
                    <a:pt x="39218" y="65373"/>
                    <a:pt x="39249" y="65312"/>
                    <a:pt x="39341" y="65281"/>
                  </a:cubicBezTo>
                  <a:close/>
                  <a:moveTo>
                    <a:pt x="36741" y="65797"/>
                  </a:moveTo>
                  <a:lnTo>
                    <a:pt x="36722" y="65835"/>
                  </a:lnTo>
                  <a:cubicBezTo>
                    <a:pt x="36722" y="65897"/>
                    <a:pt x="36753" y="65990"/>
                    <a:pt x="36753" y="66051"/>
                  </a:cubicBezTo>
                  <a:cubicBezTo>
                    <a:pt x="36753" y="66113"/>
                    <a:pt x="36722" y="66174"/>
                    <a:pt x="36692" y="66174"/>
                  </a:cubicBezTo>
                  <a:cubicBezTo>
                    <a:pt x="36661" y="66174"/>
                    <a:pt x="36630" y="66144"/>
                    <a:pt x="36599" y="66144"/>
                  </a:cubicBezTo>
                  <a:cubicBezTo>
                    <a:pt x="36570" y="66114"/>
                    <a:pt x="36540" y="66084"/>
                    <a:pt x="36510" y="66082"/>
                  </a:cubicBezTo>
                  <a:lnTo>
                    <a:pt x="36510" y="66082"/>
                  </a:lnTo>
                  <a:cubicBezTo>
                    <a:pt x="36550" y="66031"/>
                    <a:pt x="36512" y="65979"/>
                    <a:pt x="36537" y="65928"/>
                  </a:cubicBezTo>
                  <a:cubicBezTo>
                    <a:pt x="36537" y="65835"/>
                    <a:pt x="36568" y="65805"/>
                    <a:pt x="36630" y="65805"/>
                  </a:cubicBezTo>
                  <a:lnTo>
                    <a:pt x="36692" y="65805"/>
                  </a:lnTo>
                  <a:cubicBezTo>
                    <a:pt x="36711" y="65805"/>
                    <a:pt x="36730" y="65805"/>
                    <a:pt x="36741" y="65797"/>
                  </a:cubicBezTo>
                  <a:close/>
                  <a:moveTo>
                    <a:pt x="36815" y="65497"/>
                  </a:moveTo>
                  <a:lnTo>
                    <a:pt x="36907" y="65558"/>
                  </a:lnTo>
                  <a:cubicBezTo>
                    <a:pt x="37092" y="65743"/>
                    <a:pt x="37092" y="66020"/>
                    <a:pt x="36938" y="66205"/>
                  </a:cubicBezTo>
                  <a:lnTo>
                    <a:pt x="36876" y="66174"/>
                  </a:lnTo>
                  <a:lnTo>
                    <a:pt x="36876" y="66020"/>
                  </a:lnTo>
                  <a:cubicBezTo>
                    <a:pt x="36907" y="65928"/>
                    <a:pt x="36876" y="65835"/>
                    <a:pt x="36753" y="65774"/>
                  </a:cubicBezTo>
                  <a:cubicBezTo>
                    <a:pt x="36784" y="65712"/>
                    <a:pt x="36692" y="65681"/>
                    <a:pt x="36722" y="65589"/>
                  </a:cubicBezTo>
                  <a:cubicBezTo>
                    <a:pt x="36753" y="65558"/>
                    <a:pt x="36753" y="65497"/>
                    <a:pt x="36815" y="65497"/>
                  </a:cubicBezTo>
                  <a:close/>
                  <a:moveTo>
                    <a:pt x="36414" y="65404"/>
                  </a:moveTo>
                  <a:cubicBezTo>
                    <a:pt x="36414" y="65558"/>
                    <a:pt x="36414" y="65712"/>
                    <a:pt x="36383" y="65866"/>
                  </a:cubicBezTo>
                  <a:cubicBezTo>
                    <a:pt x="36383" y="65959"/>
                    <a:pt x="36414" y="66051"/>
                    <a:pt x="36476" y="66113"/>
                  </a:cubicBezTo>
                  <a:cubicBezTo>
                    <a:pt x="36445" y="66174"/>
                    <a:pt x="36445" y="66236"/>
                    <a:pt x="36507" y="66267"/>
                  </a:cubicBezTo>
                  <a:cubicBezTo>
                    <a:pt x="36599" y="66390"/>
                    <a:pt x="36722" y="66482"/>
                    <a:pt x="36815" y="66606"/>
                  </a:cubicBezTo>
                  <a:lnTo>
                    <a:pt x="36661" y="66606"/>
                  </a:lnTo>
                  <a:cubicBezTo>
                    <a:pt x="36537" y="66606"/>
                    <a:pt x="36476" y="66575"/>
                    <a:pt x="36445" y="66452"/>
                  </a:cubicBezTo>
                  <a:cubicBezTo>
                    <a:pt x="36322" y="66174"/>
                    <a:pt x="36260" y="65897"/>
                    <a:pt x="36291" y="65620"/>
                  </a:cubicBezTo>
                  <a:cubicBezTo>
                    <a:pt x="36291" y="65527"/>
                    <a:pt x="36322" y="65466"/>
                    <a:pt x="36414" y="65404"/>
                  </a:cubicBezTo>
                  <a:close/>
                  <a:moveTo>
                    <a:pt x="40388" y="69039"/>
                  </a:moveTo>
                  <a:cubicBezTo>
                    <a:pt x="40481" y="69101"/>
                    <a:pt x="40542" y="69132"/>
                    <a:pt x="40573" y="69163"/>
                  </a:cubicBezTo>
                  <a:lnTo>
                    <a:pt x="40604" y="69224"/>
                  </a:lnTo>
                  <a:lnTo>
                    <a:pt x="40542" y="69255"/>
                  </a:lnTo>
                  <a:cubicBezTo>
                    <a:pt x="40450" y="69224"/>
                    <a:pt x="40388" y="69163"/>
                    <a:pt x="40388" y="69039"/>
                  </a:cubicBezTo>
                  <a:close/>
                  <a:moveTo>
                    <a:pt x="41159" y="69840"/>
                  </a:moveTo>
                  <a:lnTo>
                    <a:pt x="41189" y="69902"/>
                  </a:lnTo>
                  <a:lnTo>
                    <a:pt x="41189" y="69933"/>
                  </a:lnTo>
                  <a:lnTo>
                    <a:pt x="41159" y="69871"/>
                  </a:lnTo>
                  <a:lnTo>
                    <a:pt x="41159" y="69840"/>
                  </a:lnTo>
                  <a:close/>
                  <a:moveTo>
                    <a:pt x="45595" y="69840"/>
                  </a:moveTo>
                  <a:lnTo>
                    <a:pt x="45626" y="69871"/>
                  </a:lnTo>
                  <a:cubicBezTo>
                    <a:pt x="45626" y="69902"/>
                    <a:pt x="45626" y="69964"/>
                    <a:pt x="45595" y="69994"/>
                  </a:cubicBezTo>
                  <a:lnTo>
                    <a:pt x="45564" y="70056"/>
                  </a:lnTo>
                  <a:lnTo>
                    <a:pt x="45502" y="69994"/>
                  </a:lnTo>
                  <a:lnTo>
                    <a:pt x="45533" y="69871"/>
                  </a:lnTo>
                  <a:lnTo>
                    <a:pt x="45595" y="69840"/>
                  </a:lnTo>
                  <a:close/>
                  <a:moveTo>
                    <a:pt x="42114" y="70087"/>
                  </a:moveTo>
                  <a:lnTo>
                    <a:pt x="42083" y="70148"/>
                  </a:lnTo>
                  <a:lnTo>
                    <a:pt x="42083" y="70118"/>
                  </a:lnTo>
                  <a:lnTo>
                    <a:pt x="42083" y="70087"/>
                  </a:lnTo>
                  <a:close/>
                  <a:moveTo>
                    <a:pt x="44424" y="69810"/>
                  </a:moveTo>
                  <a:cubicBezTo>
                    <a:pt x="44517" y="69933"/>
                    <a:pt x="44547" y="70087"/>
                    <a:pt x="44517" y="70241"/>
                  </a:cubicBezTo>
                  <a:cubicBezTo>
                    <a:pt x="44362" y="70148"/>
                    <a:pt x="44362" y="69994"/>
                    <a:pt x="44301" y="69840"/>
                  </a:cubicBezTo>
                  <a:lnTo>
                    <a:pt x="44362" y="69810"/>
                  </a:lnTo>
                  <a:close/>
                  <a:moveTo>
                    <a:pt x="42175" y="70303"/>
                  </a:moveTo>
                  <a:lnTo>
                    <a:pt x="42206" y="70333"/>
                  </a:lnTo>
                  <a:lnTo>
                    <a:pt x="42175" y="70333"/>
                  </a:lnTo>
                  <a:lnTo>
                    <a:pt x="42175" y="70303"/>
                  </a:lnTo>
                  <a:close/>
                  <a:moveTo>
                    <a:pt x="41189" y="70272"/>
                  </a:moveTo>
                  <a:cubicBezTo>
                    <a:pt x="41251" y="70364"/>
                    <a:pt x="41343" y="70426"/>
                    <a:pt x="41436" y="70518"/>
                  </a:cubicBezTo>
                  <a:cubicBezTo>
                    <a:pt x="41220" y="70487"/>
                    <a:pt x="41220" y="70487"/>
                    <a:pt x="41189" y="70272"/>
                  </a:cubicBezTo>
                  <a:close/>
                  <a:moveTo>
                    <a:pt x="42268" y="70518"/>
                  </a:moveTo>
                  <a:lnTo>
                    <a:pt x="42268" y="70549"/>
                  </a:lnTo>
                  <a:lnTo>
                    <a:pt x="42298" y="70611"/>
                  </a:lnTo>
                  <a:lnTo>
                    <a:pt x="42237" y="70580"/>
                  </a:lnTo>
                  <a:lnTo>
                    <a:pt x="42268" y="70518"/>
                  </a:lnTo>
                  <a:close/>
                  <a:moveTo>
                    <a:pt x="42298" y="70641"/>
                  </a:moveTo>
                  <a:lnTo>
                    <a:pt x="42329" y="70703"/>
                  </a:lnTo>
                  <a:lnTo>
                    <a:pt x="42298" y="70734"/>
                  </a:lnTo>
                  <a:lnTo>
                    <a:pt x="42298" y="70703"/>
                  </a:lnTo>
                  <a:lnTo>
                    <a:pt x="42298" y="70641"/>
                  </a:lnTo>
                  <a:close/>
                  <a:moveTo>
                    <a:pt x="42514" y="66791"/>
                  </a:moveTo>
                  <a:lnTo>
                    <a:pt x="42514" y="66791"/>
                  </a:lnTo>
                  <a:cubicBezTo>
                    <a:pt x="42668" y="66945"/>
                    <a:pt x="42791" y="67037"/>
                    <a:pt x="42915" y="67160"/>
                  </a:cubicBezTo>
                  <a:cubicBezTo>
                    <a:pt x="43192" y="67499"/>
                    <a:pt x="43592" y="67653"/>
                    <a:pt x="44024" y="67715"/>
                  </a:cubicBezTo>
                  <a:cubicBezTo>
                    <a:pt x="44178" y="67746"/>
                    <a:pt x="44362" y="67746"/>
                    <a:pt x="44547" y="67776"/>
                  </a:cubicBezTo>
                  <a:cubicBezTo>
                    <a:pt x="44609" y="67807"/>
                    <a:pt x="44671" y="67807"/>
                    <a:pt x="44701" y="67869"/>
                  </a:cubicBezTo>
                  <a:cubicBezTo>
                    <a:pt x="44763" y="68023"/>
                    <a:pt x="44825" y="68146"/>
                    <a:pt x="44917" y="68300"/>
                  </a:cubicBezTo>
                  <a:cubicBezTo>
                    <a:pt x="45009" y="68454"/>
                    <a:pt x="44732" y="68885"/>
                    <a:pt x="44547" y="68885"/>
                  </a:cubicBezTo>
                  <a:lnTo>
                    <a:pt x="44362" y="68885"/>
                  </a:lnTo>
                  <a:cubicBezTo>
                    <a:pt x="44208" y="68885"/>
                    <a:pt x="44085" y="68885"/>
                    <a:pt x="43993" y="69009"/>
                  </a:cubicBezTo>
                  <a:lnTo>
                    <a:pt x="43993" y="69039"/>
                  </a:lnTo>
                  <a:cubicBezTo>
                    <a:pt x="43993" y="69070"/>
                    <a:pt x="44024" y="69070"/>
                    <a:pt x="44054" y="69070"/>
                  </a:cubicBezTo>
                  <a:lnTo>
                    <a:pt x="44270" y="69070"/>
                  </a:lnTo>
                  <a:cubicBezTo>
                    <a:pt x="44517" y="69070"/>
                    <a:pt x="44671" y="69163"/>
                    <a:pt x="44825" y="69409"/>
                  </a:cubicBezTo>
                  <a:cubicBezTo>
                    <a:pt x="45040" y="69779"/>
                    <a:pt x="45071" y="70179"/>
                    <a:pt x="44979" y="70580"/>
                  </a:cubicBezTo>
                  <a:cubicBezTo>
                    <a:pt x="44948" y="70765"/>
                    <a:pt x="44886" y="70949"/>
                    <a:pt x="44701" y="71042"/>
                  </a:cubicBezTo>
                  <a:lnTo>
                    <a:pt x="44640" y="70980"/>
                  </a:lnTo>
                  <a:cubicBezTo>
                    <a:pt x="44609" y="70919"/>
                    <a:pt x="44578" y="70857"/>
                    <a:pt x="44486" y="70857"/>
                  </a:cubicBezTo>
                  <a:lnTo>
                    <a:pt x="44332" y="70857"/>
                  </a:lnTo>
                  <a:cubicBezTo>
                    <a:pt x="44208" y="70857"/>
                    <a:pt x="44116" y="70795"/>
                    <a:pt x="44054" y="70703"/>
                  </a:cubicBezTo>
                  <a:cubicBezTo>
                    <a:pt x="43777" y="70457"/>
                    <a:pt x="43716" y="69902"/>
                    <a:pt x="43931" y="69563"/>
                  </a:cubicBezTo>
                  <a:lnTo>
                    <a:pt x="43931" y="69532"/>
                  </a:lnTo>
                  <a:lnTo>
                    <a:pt x="44054" y="69563"/>
                  </a:lnTo>
                  <a:cubicBezTo>
                    <a:pt x="44085" y="69625"/>
                    <a:pt x="44116" y="69686"/>
                    <a:pt x="44054" y="69748"/>
                  </a:cubicBezTo>
                  <a:cubicBezTo>
                    <a:pt x="43962" y="69902"/>
                    <a:pt x="43962" y="70056"/>
                    <a:pt x="43993" y="70210"/>
                  </a:cubicBezTo>
                  <a:cubicBezTo>
                    <a:pt x="44024" y="70426"/>
                    <a:pt x="44147" y="70580"/>
                    <a:pt x="44393" y="70611"/>
                  </a:cubicBezTo>
                  <a:cubicBezTo>
                    <a:pt x="44424" y="70641"/>
                    <a:pt x="44486" y="70611"/>
                    <a:pt x="44517" y="70672"/>
                  </a:cubicBezTo>
                  <a:cubicBezTo>
                    <a:pt x="44547" y="70703"/>
                    <a:pt x="44578" y="70734"/>
                    <a:pt x="44609" y="70734"/>
                  </a:cubicBezTo>
                  <a:cubicBezTo>
                    <a:pt x="44640" y="70734"/>
                    <a:pt x="44671" y="70703"/>
                    <a:pt x="44701" y="70641"/>
                  </a:cubicBezTo>
                  <a:cubicBezTo>
                    <a:pt x="44917" y="70241"/>
                    <a:pt x="44794" y="69748"/>
                    <a:pt x="44578" y="69532"/>
                  </a:cubicBezTo>
                  <a:cubicBezTo>
                    <a:pt x="44486" y="69440"/>
                    <a:pt x="44393" y="69347"/>
                    <a:pt x="44270" y="69347"/>
                  </a:cubicBezTo>
                  <a:cubicBezTo>
                    <a:pt x="44208" y="69347"/>
                    <a:pt x="44178" y="69347"/>
                    <a:pt x="44116" y="69378"/>
                  </a:cubicBezTo>
                  <a:lnTo>
                    <a:pt x="44054" y="69378"/>
                  </a:lnTo>
                  <a:cubicBezTo>
                    <a:pt x="43993" y="69378"/>
                    <a:pt x="43993" y="69347"/>
                    <a:pt x="43962" y="69286"/>
                  </a:cubicBezTo>
                  <a:cubicBezTo>
                    <a:pt x="43931" y="69224"/>
                    <a:pt x="43993" y="69163"/>
                    <a:pt x="43931" y="69101"/>
                  </a:cubicBezTo>
                  <a:lnTo>
                    <a:pt x="43870" y="69101"/>
                  </a:lnTo>
                  <a:cubicBezTo>
                    <a:pt x="43839" y="69101"/>
                    <a:pt x="43808" y="69132"/>
                    <a:pt x="43777" y="69163"/>
                  </a:cubicBezTo>
                  <a:cubicBezTo>
                    <a:pt x="43685" y="69255"/>
                    <a:pt x="43623" y="69409"/>
                    <a:pt x="43561" y="69532"/>
                  </a:cubicBezTo>
                  <a:cubicBezTo>
                    <a:pt x="43531" y="69594"/>
                    <a:pt x="43500" y="69656"/>
                    <a:pt x="43407" y="69656"/>
                  </a:cubicBezTo>
                  <a:lnTo>
                    <a:pt x="43377" y="69656"/>
                  </a:lnTo>
                  <a:cubicBezTo>
                    <a:pt x="43007" y="68762"/>
                    <a:pt x="42668" y="67807"/>
                    <a:pt x="42514" y="66791"/>
                  </a:cubicBezTo>
                  <a:close/>
                  <a:moveTo>
                    <a:pt x="42422" y="70919"/>
                  </a:moveTo>
                  <a:cubicBezTo>
                    <a:pt x="42452" y="70980"/>
                    <a:pt x="42514" y="71011"/>
                    <a:pt x="42514" y="71073"/>
                  </a:cubicBezTo>
                  <a:lnTo>
                    <a:pt x="42483" y="71103"/>
                  </a:lnTo>
                  <a:cubicBezTo>
                    <a:pt x="42422" y="71073"/>
                    <a:pt x="42422" y="71042"/>
                    <a:pt x="42391" y="70980"/>
                  </a:cubicBezTo>
                  <a:lnTo>
                    <a:pt x="42391" y="70919"/>
                  </a:lnTo>
                  <a:close/>
                  <a:moveTo>
                    <a:pt x="23414" y="71720"/>
                  </a:moveTo>
                  <a:lnTo>
                    <a:pt x="23414" y="71720"/>
                  </a:lnTo>
                  <a:cubicBezTo>
                    <a:pt x="23445" y="71812"/>
                    <a:pt x="23383" y="71843"/>
                    <a:pt x="23321" y="71874"/>
                  </a:cubicBezTo>
                  <a:cubicBezTo>
                    <a:pt x="23321" y="71812"/>
                    <a:pt x="23352" y="71750"/>
                    <a:pt x="23414" y="71720"/>
                  </a:cubicBezTo>
                  <a:close/>
                  <a:moveTo>
                    <a:pt x="40388" y="71781"/>
                  </a:moveTo>
                  <a:lnTo>
                    <a:pt x="40450" y="71935"/>
                  </a:lnTo>
                  <a:lnTo>
                    <a:pt x="40542" y="71935"/>
                  </a:lnTo>
                  <a:lnTo>
                    <a:pt x="40573" y="71997"/>
                  </a:lnTo>
                  <a:lnTo>
                    <a:pt x="40512" y="72028"/>
                  </a:lnTo>
                  <a:lnTo>
                    <a:pt x="40450" y="71966"/>
                  </a:lnTo>
                  <a:cubicBezTo>
                    <a:pt x="40358" y="71935"/>
                    <a:pt x="40388" y="71843"/>
                    <a:pt x="40388" y="71781"/>
                  </a:cubicBezTo>
                  <a:close/>
                  <a:moveTo>
                    <a:pt x="43500" y="70025"/>
                  </a:moveTo>
                  <a:cubicBezTo>
                    <a:pt x="43500" y="70118"/>
                    <a:pt x="43500" y="70241"/>
                    <a:pt x="43531" y="70333"/>
                  </a:cubicBezTo>
                  <a:cubicBezTo>
                    <a:pt x="43592" y="70611"/>
                    <a:pt x="43716" y="70888"/>
                    <a:pt x="43931" y="71103"/>
                  </a:cubicBezTo>
                  <a:cubicBezTo>
                    <a:pt x="44085" y="71258"/>
                    <a:pt x="44270" y="71319"/>
                    <a:pt x="44455" y="71319"/>
                  </a:cubicBezTo>
                  <a:cubicBezTo>
                    <a:pt x="44547" y="71319"/>
                    <a:pt x="44640" y="71319"/>
                    <a:pt x="44732" y="71288"/>
                  </a:cubicBezTo>
                  <a:cubicBezTo>
                    <a:pt x="44763" y="71258"/>
                    <a:pt x="44825" y="71227"/>
                    <a:pt x="44948" y="71196"/>
                  </a:cubicBezTo>
                  <a:lnTo>
                    <a:pt x="44948" y="71196"/>
                  </a:lnTo>
                  <a:cubicBezTo>
                    <a:pt x="44763" y="71627"/>
                    <a:pt x="44640" y="71966"/>
                    <a:pt x="44486" y="72305"/>
                  </a:cubicBezTo>
                  <a:lnTo>
                    <a:pt x="44455" y="72274"/>
                  </a:lnTo>
                  <a:cubicBezTo>
                    <a:pt x="44054" y="71658"/>
                    <a:pt x="43685" y="71011"/>
                    <a:pt x="43315" y="70364"/>
                  </a:cubicBezTo>
                  <a:cubicBezTo>
                    <a:pt x="43223" y="70241"/>
                    <a:pt x="43253" y="70179"/>
                    <a:pt x="43500" y="70025"/>
                  </a:cubicBezTo>
                  <a:close/>
                  <a:moveTo>
                    <a:pt x="44393" y="72459"/>
                  </a:moveTo>
                  <a:lnTo>
                    <a:pt x="44424" y="72490"/>
                  </a:lnTo>
                  <a:lnTo>
                    <a:pt x="44393" y="72551"/>
                  </a:lnTo>
                  <a:lnTo>
                    <a:pt x="44393" y="72490"/>
                  </a:lnTo>
                  <a:lnTo>
                    <a:pt x="44393" y="72459"/>
                  </a:lnTo>
                  <a:close/>
                  <a:moveTo>
                    <a:pt x="41251" y="72521"/>
                  </a:moveTo>
                  <a:cubicBezTo>
                    <a:pt x="41282" y="72644"/>
                    <a:pt x="41189" y="72675"/>
                    <a:pt x="41189" y="72705"/>
                  </a:cubicBezTo>
                  <a:cubicBezTo>
                    <a:pt x="41189" y="72675"/>
                    <a:pt x="41189" y="72613"/>
                    <a:pt x="41251" y="72521"/>
                  </a:cubicBezTo>
                  <a:close/>
                  <a:moveTo>
                    <a:pt x="23075" y="72213"/>
                  </a:moveTo>
                  <a:lnTo>
                    <a:pt x="23075" y="72213"/>
                  </a:lnTo>
                  <a:cubicBezTo>
                    <a:pt x="22921" y="72459"/>
                    <a:pt x="22736" y="72644"/>
                    <a:pt x="22489" y="72736"/>
                  </a:cubicBezTo>
                  <a:lnTo>
                    <a:pt x="22397" y="72705"/>
                  </a:lnTo>
                  <a:lnTo>
                    <a:pt x="22428" y="72644"/>
                  </a:lnTo>
                  <a:cubicBezTo>
                    <a:pt x="22582" y="72428"/>
                    <a:pt x="22828" y="72336"/>
                    <a:pt x="23075" y="72213"/>
                  </a:cubicBezTo>
                  <a:close/>
                  <a:moveTo>
                    <a:pt x="44332" y="72675"/>
                  </a:moveTo>
                  <a:lnTo>
                    <a:pt x="44362" y="72705"/>
                  </a:lnTo>
                  <a:lnTo>
                    <a:pt x="44301" y="72798"/>
                  </a:lnTo>
                  <a:lnTo>
                    <a:pt x="44301" y="72675"/>
                  </a:lnTo>
                  <a:close/>
                  <a:moveTo>
                    <a:pt x="44301" y="72798"/>
                  </a:moveTo>
                  <a:cubicBezTo>
                    <a:pt x="44301" y="72890"/>
                    <a:pt x="44301" y="72952"/>
                    <a:pt x="44208" y="73014"/>
                  </a:cubicBezTo>
                  <a:cubicBezTo>
                    <a:pt x="44208" y="72952"/>
                    <a:pt x="44178" y="72860"/>
                    <a:pt x="44301" y="72798"/>
                  </a:cubicBezTo>
                  <a:close/>
                  <a:moveTo>
                    <a:pt x="44208" y="73044"/>
                  </a:moveTo>
                  <a:cubicBezTo>
                    <a:pt x="44208" y="73044"/>
                    <a:pt x="44208" y="73075"/>
                    <a:pt x="44208" y="73075"/>
                  </a:cubicBezTo>
                  <a:lnTo>
                    <a:pt x="44178" y="73075"/>
                  </a:lnTo>
                  <a:lnTo>
                    <a:pt x="44208" y="73044"/>
                  </a:lnTo>
                  <a:close/>
                  <a:moveTo>
                    <a:pt x="41251" y="72983"/>
                  </a:moveTo>
                  <a:cubicBezTo>
                    <a:pt x="41343" y="73044"/>
                    <a:pt x="41436" y="73137"/>
                    <a:pt x="41559" y="73229"/>
                  </a:cubicBezTo>
                  <a:cubicBezTo>
                    <a:pt x="41343" y="73229"/>
                    <a:pt x="41251" y="73137"/>
                    <a:pt x="41251" y="72983"/>
                  </a:cubicBezTo>
                  <a:close/>
                  <a:moveTo>
                    <a:pt x="42298" y="73383"/>
                  </a:moveTo>
                  <a:cubicBezTo>
                    <a:pt x="42298" y="73599"/>
                    <a:pt x="42268" y="73691"/>
                    <a:pt x="42268" y="73784"/>
                  </a:cubicBezTo>
                  <a:cubicBezTo>
                    <a:pt x="42268" y="73691"/>
                    <a:pt x="42206" y="73568"/>
                    <a:pt x="42298" y="73383"/>
                  </a:cubicBezTo>
                  <a:close/>
                  <a:moveTo>
                    <a:pt x="42329" y="73969"/>
                  </a:moveTo>
                  <a:lnTo>
                    <a:pt x="42452" y="74061"/>
                  </a:lnTo>
                  <a:lnTo>
                    <a:pt x="42391" y="74092"/>
                  </a:lnTo>
                  <a:cubicBezTo>
                    <a:pt x="42360" y="74092"/>
                    <a:pt x="42329" y="74030"/>
                    <a:pt x="42298" y="73999"/>
                  </a:cubicBezTo>
                  <a:lnTo>
                    <a:pt x="42329" y="73969"/>
                  </a:lnTo>
                  <a:close/>
                  <a:moveTo>
                    <a:pt x="43438" y="74215"/>
                  </a:moveTo>
                  <a:lnTo>
                    <a:pt x="43438" y="74646"/>
                  </a:lnTo>
                  <a:cubicBezTo>
                    <a:pt x="43346" y="74492"/>
                    <a:pt x="43377" y="74369"/>
                    <a:pt x="43438" y="74215"/>
                  </a:cubicBezTo>
                  <a:close/>
                  <a:moveTo>
                    <a:pt x="43438" y="74646"/>
                  </a:moveTo>
                  <a:cubicBezTo>
                    <a:pt x="43561" y="74677"/>
                    <a:pt x="43623" y="74770"/>
                    <a:pt x="43808" y="74862"/>
                  </a:cubicBezTo>
                  <a:lnTo>
                    <a:pt x="43685" y="74862"/>
                  </a:lnTo>
                  <a:cubicBezTo>
                    <a:pt x="43531" y="74862"/>
                    <a:pt x="43469" y="74770"/>
                    <a:pt x="43438" y="74646"/>
                  </a:cubicBezTo>
                  <a:close/>
                  <a:moveTo>
                    <a:pt x="44609" y="74585"/>
                  </a:moveTo>
                  <a:cubicBezTo>
                    <a:pt x="44640" y="74585"/>
                    <a:pt x="44640" y="74585"/>
                    <a:pt x="44671" y="74616"/>
                  </a:cubicBezTo>
                  <a:lnTo>
                    <a:pt x="44609" y="74646"/>
                  </a:lnTo>
                  <a:cubicBezTo>
                    <a:pt x="44609" y="74770"/>
                    <a:pt x="44609" y="74893"/>
                    <a:pt x="44609" y="75016"/>
                  </a:cubicBezTo>
                  <a:cubicBezTo>
                    <a:pt x="44517" y="74893"/>
                    <a:pt x="44486" y="74770"/>
                    <a:pt x="44609" y="74646"/>
                  </a:cubicBezTo>
                  <a:cubicBezTo>
                    <a:pt x="44609" y="74616"/>
                    <a:pt x="44609" y="74585"/>
                    <a:pt x="44609" y="74585"/>
                  </a:cubicBezTo>
                  <a:close/>
                  <a:moveTo>
                    <a:pt x="44609" y="75047"/>
                  </a:moveTo>
                  <a:cubicBezTo>
                    <a:pt x="44701" y="75078"/>
                    <a:pt x="44763" y="75170"/>
                    <a:pt x="44855" y="75232"/>
                  </a:cubicBezTo>
                  <a:lnTo>
                    <a:pt x="44855" y="75293"/>
                  </a:lnTo>
                  <a:lnTo>
                    <a:pt x="44794" y="75293"/>
                  </a:lnTo>
                  <a:cubicBezTo>
                    <a:pt x="44671" y="75232"/>
                    <a:pt x="44609" y="75170"/>
                    <a:pt x="44609" y="75047"/>
                  </a:cubicBezTo>
                  <a:close/>
                  <a:moveTo>
                    <a:pt x="46796" y="76803"/>
                  </a:moveTo>
                  <a:lnTo>
                    <a:pt x="46765" y="76864"/>
                  </a:lnTo>
                  <a:lnTo>
                    <a:pt x="46765" y="76803"/>
                  </a:lnTo>
                  <a:close/>
                  <a:moveTo>
                    <a:pt x="44270" y="76618"/>
                  </a:moveTo>
                  <a:cubicBezTo>
                    <a:pt x="44270" y="76741"/>
                    <a:pt x="44270" y="76864"/>
                    <a:pt x="44301" y="76988"/>
                  </a:cubicBezTo>
                  <a:cubicBezTo>
                    <a:pt x="44208" y="76834"/>
                    <a:pt x="44208" y="76834"/>
                    <a:pt x="44270" y="76618"/>
                  </a:cubicBezTo>
                  <a:close/>
                  <a:moveTo>
                    <a:pt x="46765" y="76895"/>
                  </a:moveTo>
                  <a:lnTo>
                    <a:pt x="46765" y="76895"/>
                  </a:lnTo>
                  <a:cubicBezTo>
                    <a:pt x="46735" y="76957"/>
                    <a:pt x="46765" y="77049"/>
                    <a:pt x="46704" y="77111"/>
                  </a:cubicBezTo>
                  <a:lnTo>
                    <a:pt x="46704" y="77080"/>
                  </a:lnTo>
                  <a:cubicBezTo>
                    <a:pt x="46704" y="77018"/>
                    <a:pt x="46642" y="76926"/>
                    <a:pt x="46765" y="76895"/>
                  </a:cubicBezTo>
                  <a:close/>
                  <a:moveTo>
                    <a:pt x="44301" y="77018"/>
                  </a:moveTo>
                  <a:lnTo>
                    <a:pt x="44301" y="77018"/>
                  </a:lnTo>
                  <a:cubicBezTo>
                    <a:pt x="44393" y="77080"/>
                    <a:pt x="44455" y="77142"/>
                    <a:pt x="44547" y="77203"/>
                  </a:cubicBezTo>
                  <a:lnTo>
                    <a:pt x="44547" y="77234"/>
                  </a:lnTo>
                  <a:lnTo>
                    <a:pt x="44486" y="77265"/>
                  </a:lnTo>
                  <a:cubicBezTo>
                    <a:pt x="44362" y="77234"/>
                    <a:pt x="44270" y="77172"/>
                    <a:pt x="44301" y="77018"/>
                  </a:cubicBezTo>
                  <a:close/>
                  <a:moveTo>
                    <a:pt x="45533" y="76926"/>
                  </a:moveTo>
                  <a:lnTo>
                    <a:pt x="45533" y="76926"/>
                  </a:lnTo>
                  <a:cubicBezTo>
                    <a:pt x="45502" y="77049"/>
                    <a:pt x="45502" y="77203"/>
                    <a:pt x="45533" y="77327"/>
                  </a:cubicBezTo>
                  <a:cubicBezTo>
                    <a:pt x="45441" y="77142"/>
                    <a:pt x="45441" y="77111"/>
                    <a:pt x="45533" y="76926"/>
                  </a:cubicBezTo>
                  <a:close/>
                  <a:moveTo>
                    <a:pt x="46765" y="77234"/>
                  </a:moveTo>
                  <a:lnTo>
                    <a:pt x="46765" y="77234"/>
                  </a:lnTo>
                  <a:cubicBezTo>
                    <a:pt x="46889" y="77327"/>
                    <a:pt x="46981" y="77388"/>
                    <a:pt x="47073" y="77450"/>
                  </a:cubicBezTo>
                  <a:lnTo>
                    <a:pt x="47073" y="77542"/>
                  </a:lnTo>
                  <a:lnTo>
                    <a:pt x="47012" y="77542"/>
                  </a:lnTo>
                  <a:cubicBezTo>
                    <a:pt x="46889" y="77511"/>
                    <a:pt x="46796" y="77450"/>
                    <a:pt x="46765" y="77234"/>
                  </a:cubicBezTo>
                  <a:close/>
                  <a:moveTo>
                    <a:pt x="45533" y="77357"/>
                  </a:moveTo>
                  <a:lnTo>
                    <a:pt x="45533" y="77357"/>
                  </a:lnTo>
                  <a:cubicBezTo>
                    <a:pt x="45626" y="77419"/>
                    <a:pt x="45687" y="77481"/>
                    <a:pt x="45780" y="77542"/>
                  </a:cubicBezTo>
                  <a:lnTo>
                    <a:pt x="45810" y="77604"/>
                  </a:lnTo>
                  <a:lnTo>
                    <a:pt x="45718" y="77604"/>
                  </a:lnTo>
                  <a:cubicBezTo>
                    <a:pt x="45595" y="77573"/>
                    <a:pt x="45502" y="77481"/>
                    <a:pt x="45533" y="77357"/>
                  </a:cubicBezTo>
                  <a:close/>
                  <a:moveTo>
                    <a:pt x="46919" y="79206"/>
                  </a:moveTo>
                  <a:lnTo>
                    <a:pt x="46919" y="79206"/>
                  </a:lnTo>
                  <a:cubicBezTo>
                    <a:pt x="47104" y="79237"/>
                    <a:pt x="47197" y="79267"/>
                    <a:pt x="47289" y="79360"/>
                  </a:cubicBezTo>
                  <a:lnTo>
                    <a:pt x="47289" y="79421"/>
                  </a:lnTo>
                  <a:lnTo>
                    <a:pt x="47228" y="79421"/>
                  </a:lnTo>
                  <a:cubicBezTo>
                    <a:pt x="47135" y="79391"/>
                    <a:pt x="47043" y="79329"/>
                    <a:pt x="46919" y="79206"/>
                  </a:cubicBezTo>
                  <a:close/>
                  <a:moveTo>
                    <a:pt x="35891" y="63956"/>
                  </a:moveTo>
                  <a:cubicBezTo>
                    <a:pt x="35891" y="64850"/>
                    <a:pt x="35921" y="65743"/>
                    <a:pt x="36014" y="66636"/>
                  </a:cubicBezTo>
                  <a:cubicBezTo>
                    <a:pt x="36014" y="66914"/>
                    <a:pt x="36045" y="67160"/>
                    <a:pt x="36075" y="67407"/>
                  </a:cubicBezTo>
                  <a:cubicBezTo>
                    <a:pt x="36199" y="68208"/>
                    <a:pt x="36291" y="68978"/>
                    <a:pt x="36445" y="69779"/>
                  </a:cubicBezTo>
                  <a:cubicBezTo>
                    <a:pt x="36661" y="70919"/>
                    <a:pt x="36938" y="72059"/>
                    <a:pt x="37308" y="73168"/>
                  </a:cubicBezTo>
                  <a:cubicBezTo>
                    <a:pt x="37708" y="74492"/>
                    <a:pt x="38232" y="75817"/>
                    <a:pt x="38817" y="77080"/>
                  </a:cubicBezTo>
                  <a:cubicBezTo>
                    <a:pt x="39187" y="77881"/>
                    <a:pt x="39587" y="78651"/>
                    <a:pt x="40049" y="79391"/>
                  </a:cubicBezTo>
                  <a:cubicBezTo>
                    <a:pt x="40358" y="79945"/>
                    <a:pt x="40696" y="80500"/>
                    <a:pt x="41097" y="81023"/>
                  </a:cubicBezTo>
                  <a:cubicBezTo>
                    <a:pt x="41651" y="81794"/>
                    <a:pt x="42237" y="82564"/>
                    <a:pt x="42915" y="83242"/>
                  </a:cubicBezTo>
                  <a:cubicBezTo>
                    <a:pt x="42976" y="83334"/>
                    <a:pt x="43038" y="83396"/>
                    <a:pt x="43099" y="83488"/>
                  </a:cubicBezTo>
                  <a:cubicBezTo>
                    <a:pt x="43623" y="84012"/>
                    <a:pt x="44147" y="84505"/>
                    <a:pt x="44732" y="84967"/>
                  </a:cubicBezTo>
                  <a:cubicBezTo>
                    <a:pt x="45472" y="85583"/>
                    <a:pt x="46273" y="86107"/>
                    <a:pt x="47135" y="86599"/>
                  </a:cubicBezTo>
                  <a:cubicBezTo>
                    <a:pt x="47720" y="86938"/>
                    <a:pt x="48337" y="87216"/>
                    <a:pt x="48984" y="87462"/>
                  </a:cubicBezTo>
                  <a:cubicBezTo>
                    <a:pt x="49261" y="87554"/>
                    <a:pt x="49538" y="87647"/>
                    <a:pt x="49815" y="87739"/>
                  </a:cubicBezTo>
                  <a:lnTo>
                    <a:pt x="49815" y="87092"/>
                  </a:lnTo>
                  <a:cubicBezTo>
                    <a:pt x="49446" y="86969"/>
                    <a:pt x="49107" y="86846"/>
                    <a:pt x="48768" y="86661"/>
                  </a:cubicBezTo>
                  <a:cubicBezTo>
                    <a:pt x="47936" y="86291"/>
                    <a:pt x="47135" y="85829"/>
                    <a:pt x="46365" y="85306"/>
                  </a:cubicBezTo>
                  <a:cubicBezTo>
                    <a:pt x="45656" y="84843"/>
                    <a:pt x="45009" y="84289"/>
                    <a:pt x="44362" y="83704"/>
                  </a:cubicBezTo>
                  <a:cubicBezTo>
                    <a:pt x="43808" y="83211"/>
                    <a:pt x="43284" y="82656"/>
                    <a:pt x="42822" y="82102"/>
                  </a:cubicBezTo>
                  <a:cubicBezTo>
                    <a:pt x="42175" y="81362"/>
                    <a:pt x="41590" y="80623"/>
                    <a:pt x="41066" y="79791"/>
                  </a:cubicBezTo>
                  <a:cubicBezTo>
                    <a:pt x="40542" y="78990"/>
                    <a:pt x="40049" y="78158"/>
                    <a:pt x="39618" y="77265"/>
                  </a:cubicBezTo>
                  <a:cubicBezTo>
                    <a:pt x="38817" y="75632"/>
                    <a:pt x="38170" y="73938"/>
                    <a:pt x="37708" y="72182"/>
                  </a:cubicBezTo>
                  <a:cubicBezTo>
                    <a:pt x="37400" y="71103"/>
                    <a:pt x="37184" y="70025"/>
                    <a:pt x="37030" y="68916"/>
                  </a:cubicBezTo>
                  <a:cubicBezTo>
                    <a:pt x="36938" y="68392"/>
                    <a:pt x="36907" y="67869"/>
                    <a:pt x="36846" y="67345"/>
                  </a:cubicBezTo>
                  <a:cubicBezTo>
                    <a:pt x="36815" y="67283"/>
                    <a:pt x="36815" y="67222"/>
                    <a:pt x="36815" y="67160"/>
                  </a:cubicBezTo>
                  <a:cubicBezTo>
                    <a:pt x="36815" y="67037"/>
                    <a:pt x="36846" y="67006"/>
                    <a:pt x="36938" y="67006"/>
                  </a:cubicBezTo>
                  <a:cubicBezTo>
                    <a:pt x="37154" y="67006"/>
                    <a:pt x="37184" y="67006"/>
                    <a:pt x="37215" y="67253"/>
                  </a:cubicBezTo>
                  <a:cubicBezTo>
                    <a:pt x="37308" y="67992"/>
                    <a:pt x="37369" y="68731"/>
                    <a:pt x="37523" y="69440"/>
                  </a:cubicBezTo>
                  <a:cubicBezTo>
                    <a:pt x="37770" y="70765"/>
                    <a:pt x="38078" y="72028"/>
                    <a:pt x="38478" y="73291"/>
                  </a:cubicBezTo>
                  <a:cubicBezTo>
                    <a:pt x="38940" y="74708"/>
                    <a:pt x="39495" y="76063"/>
                    <a:pt x="40173" y="77388"/>
                  </a:cubicBezTo>
                  <a:cubicBezTo>
                    <a:pt x="40481" y="77973"/>
                    <a:pt x="40820" y="78559"/>
                    <a:pt x="41189" y="79144"/>
                  </a:cubicBezTo>
                  <a:cubicBezTo>
                    <a:pt x="41744" y="80007"/>
                    <a:pt x="42329" y="80869"/>
                    <a:pt x="43007" y="81640"/>
                  </a:cubicBezTo>
                  <a:cubicBezTo>
                    <a:pt x="43469" y="82163"/>
                    <a:pt x="43931" y="82687"/>
                    <a:pt x="44424" y="83149"/>
                  </a:cubicBezTo>
                  <a:cubicBezTo>
                    <a:pt x="45040" y="83765"/>
                    <a:pt x="45718" y="84289"/>
                    <a:pt x="46427" y="84813"/>
                  </a:cubicBezTo>
                  <a:cubicBezTo>
                    <a:pt x="47289" y="85398"/>
                    <a:pt x="48213" y="85953"/>
                    <a:pt x="49199" y="86322"/>
                  </a:cubicBezTo>
                  <a:cubicBezTo>
                    <a:pt x="49415" y="86415"/>
                    <a:pt x="49600" y="86507"/>
                    <a:pt x="49815" y="86599"/>
                  </a:cubicBezTo>
                  <a:lnTo>
                    <a:pt x="49815" y="79267"/>
                  </a:lnTo>
                  <a:cubicBezTo>
                    <a:pt x="49692" y="79283"/>
                    <a:pt x="49569" y="79283"/>
                    <a:pt x="49446" y="79283"/>
                  </a:cubicBezTo>
                  <a:cubicBezTo>
                    <a:pt x="49322" y="79283"/>
                    <a:pt x="49199" y="79283"/>
                    <a:pt x="49076" y="79298"/>
                  </a:cubicBezTo>
                  <a:cubicBezTo>
                    <a:pt x="48953" y="79298"/>
                    <a:pt x="48891" y="79237"/>
                    <a:pt x="48829" y="79144"/>
                  </a:cubicBezTo>
                  <a:cubicBezTo>
                    <a:pt x="48799" y="79083"/>
                    <a:pt x="48737" y="79021"/>
                    <a:pt x="48706" y="78959"/>
                  </a:cubicBezTo>
                  <a:cubicBezTo>
                    <a:pt x="47690" y="77481"/>
                    <a:pt x="46735" y="76002"/>
                    <a:pt x="45780" y="74492"/>
                  </a:cubicBezTo>
                  <a:cubicBezTo>
                    <a:pt x="45687" y="74400"/>
                    <a:pt x="45595" y="74338"/>
                    <a:pt x="45502" y="74277"/>
                  </a:cubicBezTo>
                  <a:cubicBezTo>
                    <a:pt x="45287" y="74153"/>
                    <a:pt x="45071" y="73999"/>
                    <a:pt x="44886" y="73815"/>
                  </a:cubicBezTo>
                  <a:cubicBezTo>
                    <a:pt x="44640" y="73660"/>
                    <a:pt x="44424" y="73476"/>
                    <a:pt x="44239" y="73260"/>
                  </a:cubicBezTo>
                  <a:cubicBezTo>
                    <a:pt x="44208" y="73229"/>
                    <a:pt x="44208" y="73198"/>
                    <a:pt x="44270" y="73168"/>
                  </a:cubicBezTo>
                  <a:cubicBezTo>
                    <a:pt x="44486" y="73383"/>
                    <a:pt x="44732" y="73537"/>
                    <a:pt x="44917" y="73753"/>
                  </a:cubicBezTo>
                  <a:cubicBezTo>
                    <a:pt x="45133" y="73907"/>
                    <a:pt x="45348" y="74061"/>
                    <a:pt x="45564" y="74215"/>
                  </a:cubicBezTo>
                  <a:cubicBezTo>
                    <a:pt x="45687" y="74307"/>
                    <a:pt x="45841" y="74338"/>
                    <a:pt x="45934" y="74461"/>
                  </a:cubicBezTo>
                  <a:cubicBezTo>
                    <a:pt x="46488" y="74770"/>
                    <a:pt x="47043" y="74985"/>
                    <a:pt x="47659" y="75078"/>
                  </a:cubicBezTo>
                  <a:cubicBezTo>
                    <a:pt x="47874" y="75108"/>
                    <a:pt x="48090" y="75108"/>
                    <a:pt x="48306" y="75108"/>
                  </a:cubicBezTo>
                  <a:cubicBezTo>
                    <a:pt x="48552" y="75108"/>
                    <a:pt x="48799" y="75108"/>
                    <a:pt x="49045" y="75047"/>
                  </a:cubicBezTo>
                  <a:cubicBezTo>
                    <a:pt x="49292" y="74985"/>
                    <a:pt x="49538" y="74893"/>
                    <a:pt x="49815" y="74800"/>
                  </a:cubicBezTo>
                  <a:lnTo>
                    <a:pt x="49815" y="73907"/>
                  </a:lnTo>
                  <a:cubicBezTo>
                    <a:pt x="49723" y="73938"/>
                    <a:pt x="49661" y="73938"/>
                    <a:pt x="49600" y="73938"/>
                  </a:cubicBezTo>
                  <a:cubicBezTo>
                    <a:pt x="49507" y="73953"/>
                    <a:pt x="49415" y="73953"/>
                    <a:pt x="49322" y="73953"/>
                  </a:cubicBezTo>
                  <a:cubicBezTo>
                    <a:pt x="49230" y="73953"/>
                    <a:pt x="49138" y="73953"/>
                    <a:pt x="49045" y="73969"/>
                  </a:cubicBezTo>
                  <a:cubicBezTo>
                    <a:pt x="48953" y="73999"/>
                    <a:pt x="48860" y="73999"/>
                    <a:pt x="48768" y="73999"/>
                  </a:cubicBezTo>
                  <a:cubicBezTo>
                    <a:pt x="48645" y="73999"/>
                    <a:pt x="48491" y="73969"/>
                    <a:pt x="48337" y="73938"/>
                  </a:cubicBezTo>
                  <a:cubicBezTo>
                    <a:pt x="48059" y="73876"/>
                    <a:pt x="47782" y="73876"/>
                    <a:pt x="47505" y="73753"/>
                  </a:cubicBezTo>
                  <a:cubicBezTo>
                    <a:pt x="47012" y="73537"/>
                    <a:pt x="46488" y="73352"/>
                    <a:pt x="46057" y="72983"/>
                  </a:cubicBezTo>
                  <a:cubicBezTo>
                    <a:pt x="45964" y="72921"/>
                    <a:pt x="45903" y="72890"/>
                    <a:pt x="45810" y="72829"/>
                  </a:cubicBezTo>
                  <a:cubicBezTo>
                    <a:pt x="45502" y="72613"/>
                    <a:pt x="45256" y="72336"/>
                    <a:pt x="45009" y="72059"/>
                  </a:cubicBezTo>
                  <a:cubicBezTo>
                    <a:pt x="45102" y="71812"/>
                    <a:pt x="45194" y="71566"/>
                    <a:pt x="45287" y="71319"/>
                  </a:cubicBezTo>
                  <a:cubicBezTo>
                    <a:pt x="45317" y="71227"/>
                    <a:pt x="45379" y="71134"/>
                    <a:pt x="45502" y="71103"/>
                  </a:cubicBezTo>
                  <a:cubicBezTo>
                    <a:pt x="45749" y="71011"/>
                    <a:pt x="45903" y="70795"/>
                    <a:pt x="45995" y="70549"/>
                  </a:cubicBezTo>
                  <a:cubicBezTo>
                    <a:pt x="46026" y="70395"/>
                    <a:pt x="46057" y="70272"/>
                    <a:pt x="46057" y="70118"/>
                  </a:cubicBezTo>
                  <a:cubicBezTo>
                    <a:pt x="46057" y="69994"/>
                    <a:pt x="46088" y="69840"/>
                    <a:pt x="46180" y="69717"/>
                  </a:cubicBezTo>
                  <a:cubicBezTo>
                    <a:pt x="46303" y="69779"/>
                    <a:pt x="46396" y="69810"/>
                    <a:pt x="46519" y="69871"/>
                  </a:cubicBezTo>
                  <a:cubicBezTo>
                    <a:pt x="46796" y="70025"/>
                    <a:pt x="46889" y="70087"/>
                    <a:pt x="47043" y="70087"/>
                  </a:cubicBezTo>
                  <a:cubicBezTo>
                    <a:pt x="47166" y="70087"/>
                    <a:pt x="47289" y="70056"/>
                    <a:pt x="47474" y="69994"/>
                  </a:cubicBezTo>
                  <a:cubicBezTo>
                    <a:pt x="47628" y="69964"/>
                    <a:pt x="47751" y="69902"/>
                    <a:pt x="47874" y="69779"/>
                  </a:cubicBezTo>
                  <a:cubicBezTo>
                    <a:pt x="48059" y="69594"/>
                    <a:pt x="48275" y="69409"/>
                    <a:pt x="48491" y="69224"/>
                  </a:cubicBezTo>
                  <a:cubicBezTo>
                    <a:pt x="48768" y="69471"/>
                    <a:pt x="48922" y="69779"/>
                    <a:pt x="49076" y="70087"/>
                  </a:cubicBezTo>
                  <a:cubicBezTo>
                    <a:pt x="49138" y="70210"/>
                    <a:pt x="49138" y="70303"/>
                    <a:pt x="49076" y="70457"/>
                  </a:cubicBezTo>
                  <a:cubicBezTo>
                    <a:pt x="48891" y="70919"/>
                    <a:pt x="48953" y="71412"/>
                    <a:pt x="49199" y="71843"/>
                  </a:cubicBezTo>
                  <a:cubicBezTo>
                    <a:pt x="49353" y="72089"/>
                    <a:pt x="49446" y="72336"/>
                    <a:pt x="49538" y="72582"/>
                  </a:cubicBezTo>
                  <a:cubicBezTo>
                    <a:pt x="49630" y="72860"/>
                    <a:pt x="49723" y="73137"/>
                    <a:pt x="49815" y="73383"/>
                  </a:cubicBezTo>
                  <a:lnTo>
                    <a:pt x="49815" y="72890"/>
                  </a:lnTo>
                  <a:cubicBezTo>
                    <a:pt x="49754" y="72736"/>
                    <a:pt x="49692" y="72551"/>
                    <a:pt x="49661" y="72397"/>
                  </a:cubicBezTo>
                  <a:lnTo>
                    <a:pt x="49815" y="72397"/>
                  </a:lnTo>
                  <a:lnTo>
                    <a:pt x="49815" y="71935"/>
                  </a:lnTo>
                  <a:cubicBezTo>
                    <a:pt x="49569" y="71843"/>
                    <a:pt x="49476" y="71658"/>
                    <a:pt x="49384" y="71442"/>
                  </a:cubicBezTo>
                  <a:cubicBezTo>
                    <a:pt x="49322" y="71258"/>
                    <a:pt x="49261" y="71042"/>
                    <a:pt x="49353" y="70795"/>
                  </a:cubicBezTo>
                  <a:cubicBezTo>
                    <a:pt x="49384" y="70734"/>
                    <a:pt x="49384" y="70641"/>
                    <a:pt x="49322" y="70549"/>
                  </a:cubicBezTo>
                  <a:cubicBezTo>
                    <a:pt x="49199" y="70457"/>
                    <a:pt x="49261" y="70364"/>
                    <a:pt x="49322" y="70303"/>
                  </a:cubicBezTo>
                  <a:cubicBezTo>
                    <a:pt x="49415" y="70118"/>
                    <a:pt x="49600" y="70025"/>
                    <a:pt x="49815" y="69994"/>
                  </a:cubicBezTo>
                  <a:lnTo>
                    <a:pt x="49815" y="69871"/>
                  </a:lnTo>
                  <a:cubicBezTo>
                    <a:pt x="49692" y="69871"/>
                    <a:pt x="49569" y="69902"/>
                    <a:pt x="49446" y="69933"/>
                  </a:cubicBezTo>
                  <a:cubicBezTo>
                    <a:pt x="49446" y="69810"/>
                    <a:pt x="49415" y="69717"/>
                    <a:pt x="49384" y="69594"/>
                  </a:cubicBezTo>
                  <a:cubicBezTo>
                    <a:pt x="49353" y="69378"/>
                    <a:pt x="49322" y="69163"/>
                    <a:pt x="49292" y="68947"/>
                  </a:cubicBezTo>
                  <a:cubicBezTo>
                    <a:pt x="49261" y="68762"/>
                    <a:pt x="49199" y="68608"/>
                    <a:pt x="49199" y="68423"/>
                  </a:cubicBezTo>
                  <a:cubicBezTo>
                    <a:pt x="49230" y="68300"/>
                    <a:pt x="49168" y="68208"/>
                    <a:pt x="49107" y="68146"/>
                  </a:cubicBezTo>
                  <a:cubicBezTo>
                    <a:pt x="48984" y="67961"/>
                    <a:pt x="48860" y="67807"/>
                    <a:pt x="48737" y="67653"/>
                  </a:cubicBezTo>
                  <a:cubicBezTo>
                    <a:pt x="48645" y="67561"/>
                    <a:pt x="48583" y="67468"/>
                    <a:pt x="48552" y="67345"/>
                  </a:cubicBezTo>
                  <a:lnTo>
                    <a:pt x="48583" y="67283"/>
                  </a:lnTo>
                  <a:lnTo>
                    <a:pt x="48645" y="67283"/>
                  </a:lnTo>
                  <a:cubicBezTo>
                    <a:pt x="48737" y="67376"/>
                    <a:pt x="48799" y="67437"/>
                    <a:pt x="48829" y="67561"/>
                  </a:cubicBezTo>
                  <a:cubicBezTo>
                    <a:pt x="49138" y="67900"/>
                    <a:pt x="49415" y="68238"/>
                    <a:pt x="49692" y="68577"/>
                  </a:cubicBezTo>
                  <a:cubicBezTo>
                    <a:pt x="49723" y="68639"/>
                    <a:pt x="49785" y="68670"/>
                    <a:pt x="49815" y="68701"/>
                  </a:cubicBezTo>
                  <a:lnTo>
                    <a:pt x="49815" y="68238"/>
                  </a:lnTo>
                  <a:cubicBezTo>
                    <a:pt x="49630" y="68023"/>
                    <a:pt x="49446" y="67776"/>
                    <a:pt x="49261" y="67561"/>
                  </a:cubicBezTo>
                  <a:cubicBezTo>
                    <a:pt x="49014" y="67253"/>
                    <a:pt x="49014" y="67253"/>
                    <a:pt x="48984" y="66883"/>
                  </a:cubicBezTo>
                  <a:cubicBezTo>
                    <a:pt x="48984" y="66729"/>
                    <a:pt x="49107" y="66760"/>
                    <a:pt x="49107" y="66698"/>
                  </a:cubicBezTo>
                  <a:cubicBezTo>
                    <a:pt x="49168" y="66359"/>
                    <a:pt x="49230" y="66020"/>
                    <a:pt x="49261" y="65681"/>
                  </a:cubicBezTo>
                  <a:cubicBezTo>
                    <a:pt x="49292" y="65404"/>
                    <a:pt x="49415" y="65250"/>
                    <a:pt x="49692" y="65158"/>
                  </a:cubicBezTo>
                  <a:cubicBezTo>
                    <a:pt x="49723" y="65127"/>
                    <a:pt x="49754" y="65127"/>
                    <a:pt x="49815" y="65127"/>
                  </a:cubicBezTo>
                  <a:lnTo>
                    <a:pt x="49815" y="64850"/>
                  </a:lnTo>
                  <a:cubicBezTo>
                    <a:pt x="49692" y="64880"/>
                    <a:pt x="49569" y="64911"/>
                    <a:pt x="49476" y="64942"/>
                  </a:cubicBezTo>
                  <a:cubicBezTo>
                    <a:pt x="49292" y="65004"/>
                    <a:pt x="49138" y="65065"/>
                    <a:pt x="48953" y="65127"/>
                  </a:cubicBezTo>
                  <a:cubicBezTo>
                    <a:pt x="48953" y="65127"/>
                    <a:pt x="48922" y="65158"/>
                    <a:pt x="48891" y="65158"/>
                  </a:cubicBezTo>
                  <a:cubicBezTo>
                    <a:pt x="48860" y="65158"/>
                    <a:pt x="48799" y="65096"/>
                    <a:pt x="48768" y="65065"/>
                  </a:cubicBezTo>
                  <a:lnTo>
                    <a:pt x="48737" y="64942"/>
                  </a:lnTo>
                  <a:cubicBezTo>
                    <a:pt x="48645" y="64634"/>
                    <a:pt x="48552" y="64295"/>
                    <a:pt x="48460" y="63956"/>
                  </a:cubicBezTo>
                  <a:lnTo>
                    <a:pt x="47751" y="63956"/>
                  </a:lnTo>
                  <a:cubicBezTo>
                    <a:pt x="47936" y="64418"/>
                    <a:pt x="47998" y="64880"/>
                    <a:pt x="47998" y="65373"/>
                  </a:cubicBezTo>
                  <a:cubicBezTo>
                    <a:pt x="47998" y="66082"/>
                    <a:pt x="47844" y="66760"/>
                    <a:pt x="47412" y="67314"/>
                  </a:cubicBezTo>
                  <a:cubicBezTo>
                    <a:pt x="47073" y="67776"/>
                    <a:pt x="46642" y="68054"/>
                    <a:pt x="46057" y="68054"/>
                  </a:cubicBezTo>
                  <a:lnTo>
                    <a:pt x="46026" y="68054"/>
                  </a:lnTo>
                  <a:cubicBezTo>
                    <a:pt x="45903" y="68054"/>
                    <a:pt x="45810" y="68054"/>
                    <a:pt x="45687" y="67992"/>
                  </a:cubicBezTo>
                  <a:cubicBezTo>
                    <a:pt x="45656" y="67961"/>
                    <a:pt x="45626" y="67930"/>
                    <a:pt x="45656" y="67869"/>
                  </a:cubicBezTo>
                  <a:cubicBezTo>
                    <a:pt x="45718" y="67684"/>
                    <a:pt x="45903" y="67591"/>
                    <a:pt x="46026" y="67407"/>
                  </a:cubicBezTo>
                  <a:cubicBezTo>
                    <a:pt x="46057" y="67314"/>
                    <a:pt x="46149" y="67283"/>
                    <a:pt x="46242" y="67253"/>
                  </a:cubicBezTo>
                  <a:cubicBezTo>
                    <a:pt x="46581" y="67160"/>
                    <a:pt x="46796" y="66975"/>
                    <a:pt x="46950" y="66667"/>
                  </a:cubicBezTo>
                  <a:cubicBezTo>
                    <a:pt x="47012" y="66513"/>
                    <a:pt x="47073" y="66390"/>
                    <a:pt x="47135" y="66205"/>
                  </a:cubicBezTo>
                  <a:cubicBezTo>
                    <a:pt x="47258" y="65743"/>
                    <a:pt x="47258" y="65250"/>
                    <a:pt x="47135" y="64757"/>
                  </a:cubicBezTo>
                  <a:cubicBezTo>
                    <a:pt x="47073" y="64480"/>
                    <a:pt x="46981" y="64203"/>
                    <a:pt x="46827" y="63956"/>
                  </a:cubicBezTo>
                  <a:lnTo>
                    <a:pt x="45102" y="63956"/>
                  </a:lnTo>
                  <a:cubicBezTo>
                    <a:pt x="45163" y="64172"/>
                    <a:pt x="45194" y="64357"/>
                    <a:pt x="45194" y="64572"/>
                  </a:cubicBezTo>
                  <a:cubicBezTo>
                    <a:pt x="45225" y="64665"/>
                    <a:pt x="45225" y="64757"/>
                    <a:pt x="45256" y="64850"/>
                  </a:cubicBezTo>
                  <a:cubicBezTo>
                    <a:pt x="45410" y="65312"/>
                    <a:pt x="45379" y="65743"/>
                    <a:pt x="45225" y="66205"/>
                  </a:cubicBezTo>
                  <a:cubicBezTo>
                    <a:pt x="45102" y="66667"/>
                    <a:pt x="44825" y="67037"/>
                    <a:pt x="44332" y="67191"/>
                  </a:cubicBezTo>
                  <a:cubicBezTo>
                    <a:pt x="44208" y="66914"/>
                    <a:pt x="43931" y="66852"/>
                    <a:pt x="43808" y="66575"/>
                  </a:cubicBezTo>
                  <a:cubicBezTo>
                    <a:pt x="44147" y="66513"/>
                    <a:pt x="44332" y="66236"/>
                    <a:pt x="44424" y="65959"/>
                  </a:cubicBezTo>
                  <a:cubicBezTo>
                    <a:pt x="44547" y="65681"/>
                    <a:pt x="44578" y="65373"/>
                    <a:pt x="44486" y="65034"/>
                  </a:cubicBezTo>
                  <a:cubicBezTo>
                    <a:pt x="44393" y="64788"/>
                    <a:pt x="44301" y="64542"/>
                    <a:pt x="44116" y="64326"/>
                  </a:cubicBezTo>
                  <a:cubicBezTo>
                    <a:pt x="43993" y="64141"/>
                    <a:pt x="43839" y="64018"/>
                    <a:pt x="43685" y="63956"/>
                  </a:cubicBezTo>
                  <a:lnTo>
                    <a:pt x="42853" y="63956"/>
                  </a:lnTo>
                  <a:cubicBezTo>
                    <a:pt x="42791" y="63987"/>
                    <a:pt x="42730" y="63987"/>
                    <a:pt x="42699" y="64018"/>
                  </a:cubicBezTo>
                  <a:cubicBezTo>
                    <a:pt x="42606" y="64049"/>
                    <a:pt x="42545" y="64110"/>
                    <a:pt x="42483" y="64203"/>
                  </a:cubicBezTo>
                  <a:lnTo>
                    <a:pt x="42514" y="64234"/>
                  </a:lnTo>
                  <a:cubicBezTo>
                    <a:pt x="42514" y="64234"/>
                    <a:pt x="42514" y="64264"/>
                    <a:pt x="42545" y="64264"/>
                  </a:cubicBezTo>
                  <a:lnTo>
                    <a:pt x="42576" y="64264"/>
                  </a:lnTo>
                  <a:cubicBezTo>
                    <a:pt x="42637" y="64264"/>
                    <a:pt x="42637" y="64172"/>
                    <a:pt x="42699" y="64172"/>
                  </a:cubicBezTo>
                  <a:cubicBezTo>
                    <a:pt x="42822" y="64110"/>
                    <a:pt x="42915" y="64079"/>
                    <a:pt x="43038" y="64079"/>
                  </a:cubicBezTo>
                  <a:cubicBezTo>
                    <a:pt x="43192" y="64079"/>
                    <a:pt x="43346" y="64172"/>
                    <a:pt x="43531" y="64418"/>
                  </a:cubicBezTo>
                  <a:cubicBezTo>
                    <a:pt x="43654" y="64511"/>
                    <a:pt x="43716" y="64634"/>
                    <a:pt x="43746" y="64788"/>
                  </a:cubicBezTo>
                  <a:cubicBezTo>
                    <a:pt x="43839" y="65158"/>
                    <a:pt x="43900" y="65558"/>
                    <a:pt x="43716" y="65928"/>
                  </a:cubicBezTo>
                  <a:cubicBezTo>
                    <a:pt x="43685" y="66082"/>
                    <a:pt x="43592" y="66174"/>
                    <a:pt x="43500" y="66298"/>
                  </a:cubicBezTo>
                  <a:cubicBezTo>
                    <a:pt x="43469" y="66359"/>
                    <a:pt x="43407" y="66390"/>
                    <a:pt x="43315" y="66421"/>
                  </a:cubicBezTo>
                  <a:cubicBezTo>
                    <a:pt x="43223" y="66452"/>
                    <a:pt x="43161" y="66452"/>
                    <a:pt x="43069" y="66452"/>
                  </a:cubicBezTo>
                  <a:cubicBezTo>
                    <a:pt x="42884" y="66452"/>
                    <a:pt x="42730" y="66390"/>
                    <a:pt x="42576" y="66205"/>
                  </a:cubicBezTo>
                  <a:cubicBezTo>
                    <a:pt x="42545" y="66144"/>
                    <a:pt x="42545" y="66082"/>
                    <a:pt x="42483" y="66082"/>
                  </a:cubicBezTo>
                  <a:lnTo>
                    <a:pt x="42452" y="66082"/>
                  </a:lnTo>
                  <a:lnTo>
                    <a:pt x="42452" y="66144"/>
                  </a:lnTo>
                  <a:lnTo>
                    <a:pt x="42422" y="66236"/>
                  </a:lnTo>
                  <a:lnTo>
                    <a:pt x="42329" y="66205"/>
                  </a:lnTo>
                  <a:cubicBezTo>
                    <a:pt x="42237" y="66051"/>
                    <a:pt x="42114" y="65897"/>
                    <a:pt x="42083" y="65712"/>
                  </a:cubicBezTo>
                  <a:cubicBezTo>
                    <a:pt x="41898" y="65373"/>
                    <a:pt x="41713" y="65034"/>
                    <a:pt x="41559" y="64726"/>
                  </a:cubicBezTo>
                  <a:cubicBezTo>
                    <a:pt x="41374" y="64326"/>
                    <a:pt x="41343" y="64418"/>
                    <a:pt x="41651" y="64110"/>
                  </a:cubicBezTo>
                  <a:lnTo>
                    <a:pt x="41775" y="63956"/>
                  </a:lnTo>
                  <a:lnTo>
                    <a:pt x="40943" y="63956"/>
                  </a:lnTo>
                  <a:cubicBezTo>
                    <a:pt x="40943" y="64018"/>
                    <a:pt x="40943" y="64110"/>
                    <a:pt x="40943" y="64172"/>
                  </a:cubicBezTo>
                  <a:cubicBezTo>
                    <a:pt x="40881" y="64603"/>
                    <a:pt x="40881" y="65034"/>
                    <a:pt x="40943" y="65466"/>
                  </a:cubicBezTo>
                  <a:cubicBezTo>
                    <a:pt x="41005" y="65712"/>
                    <a:pt x="41005" y="65959"/>
                    <a:pt x="41035" y="66205"/>
                  </a:cubicBezTo>
                  <a:cubicBezTo>
                    <a:pt x="40974" y="66174"/>
                    <a:pt x="40943" y="66113"/>
                    <a:pt x="40912" y="66051"/>
                  </a:cubicBezTo>
                  <a:cubicBezTo>
                    <a:pt x="40758" y="65774"/>
                    <a:pt x="40604" y="65466"/>
                    <a:pt x="40450" y="65189"/>
                  </a:cubicBezTo>
                  <a:cubicBezTo>
                    <a:pt x="40388" y="65096"/>
                    <a:pt x="40388" y="64973"/>
                    <a:pt x="40419" y="64850"/>
                  </a:cubicBezTo>
                  <a:cubicBezTo>
                    <a:pt x="40542" y="64542"/>
                    <a:pt x="40604" y="64264"/>
                    <a:pt x="40604" y="63956"/>
                  </a:cubicBezTo>
                  <a:lnTo>
                    <a:pt x="39741" y="63956"/>
                  </a:lnTo>
                  <a:cubicBezTo>
                    <a:pt x="39741" y="64018"/>
                    <a:pt x="39741" y="64049"/>
                    <a:pt x="39711" y="64079"/>
                  </a:cubicBezTo>
                  <a:lnTo>
                    <a:pt x="39711" y="64018"/>
                  </a:lnTo>
                  <a:cubicBezTo>
                    <a:pt x="39680" y="64018"/>
                    <a:pt x="39680" y="63987"/>
                    <a:pt x="39680" y="63956"/>
                  </a:cubicBezTo>
                  <a:lnTo>
                    <a:pt x="38848" y="63956"/>
                  </a:lnTo>
                  <a:cubicBezTo>
                    <a:pt x="38879" y="64295"/>
                    <a:pt x="38910" y="64634"/>
                    <a:pt x="38971" y="64942"/>
                  </a:cubicBezTo>
                  <a:cubicBezTo>
                    <a:pt x="39002" y="65034"/>
                    <a:pt x="39002" y="65127"/>
                    <a:pt x="39002" y="65219"/>
                  </a:cubicBezTo>
                  <a:cubicBezTo>
                    <a:pt x="39002" y="65250"/>
                    <a:pt x="39002" y="65281"/>
                    <a:pt x="38940" y="65281"/>
                  </a:cubicBezTo>
                  <a:lnTo>
                    <a:pt x="38879" y="65250"/>
                  </a:lnTo>
                  <a:cubicBezTo>
                    <a:pt x="38879" y="65158"/>
                    <a:pt x="38848" y="65096"/>
                    <a:pt x="38848" y="65034"/>
                  </a:cubicBezTo>
                  <a:cubicBezTo>
                    <a:pt x="38786" y="64665"/>
                    <a:pt x="38756" y="64326"/>
                    <a:pt x="38725" y="63956"/>
                  </a:cubicBezTo>
                  <a:close/>
                  <a:moveTo>
                    <a:pt x="35120" y="63956"/>
                  </a:moveTo>
                  <a:cubicBezTo>
                    <a:pt x="35120" y="64696"/>
                    <a:pt x="35151" y="65435"/>
                    <a:pt x="35182" y="66174"/>
                  </a:cubicBezTo>
                  <a:cubicBezTo>
                    <a:pt x="35244" y="67099"/>
                    <a:pt x="35336" y="68023"/>
                    <a:pt x="35459" y="68947"/>
                  </a:cubicBezTo>
                  <a:cubicBezTo>
                    <a:pt x="35613" y="69964"/>
                    <a:pt x="35829" y="70980"/>
                    <a:pt x="36075" y="71997"/>
                  </a:cubicBezTo>
                  <a:cubicBezTo>
                    <a:pt x="36353" y="73106"/>
                    <a:pt x="36692" y="74215"/>
                    <a:pt x="37061" y="75293"/>
                  </a:cubicBezTo>
                  <a:cubicBezTo>
                    <a:pt x="37462" y="76341"/>
                    <a:pt x="37893" y="77327"/>
                    <a:pt x="38386" y="78312"/>
                  </a:cubicBezTo>
                  <a:cubicBezTo>
                    <a:pt x="38725" y="78990"/>
                    <a:pt x="39064" y="79637"/>
                    <a:pt x="39464" y="80284"/>
                  </a:cubicBezTo>
                  <a:cubicBezTo>
                    <a:pt x="40019" y="81208"/>
                    <a:pt x="40635" y="82102"/>
                    <a:pt x="41313" y="82964"/>
                  </a:cubicBezTo>
                  <a:cubicBezTo>
                    <a:pt x="41805" y="83550"/>
                    <a:pt x="42329" y="84166"/>
                    <a:pt x="42884" y="84689"/>
                  </a:cubicBezTo>
                  <a:cubicBezTo>
                    <a:pt x="43592" y="85398"/>
                    <a:pt x="44301" y="86045"/>
                    <a:pt x="45102" y="86599"/>
                  </a:cubicBezTo>
                  <a:cubicBezTo>
                    <a:pt x="45502" y="86908"/>
                    <a:pt x="45903" y="87185"/>
                    <a:pt x="46334" y="87462"/>
                  </a:cubicBezTo>
                  <a:cubicBezTo>
                    <a:pt x="46642" y="87616"/>
                    <a:pt x="46950" y="87832"/>
                    <a:pt x="47258" y="87986"/>
                  </a:cubicBezTo>
                  <a:cubicBezTo>
                    <a:pt x="47474" y="88109"/>
                    <a:pt x="47690" y="88232"/>
                    <a:pt x="47905" y="88325"/>
                  </a:cubicBezTo>
                  <a:cubicBezTo>
                    <a:pt x="48552" y="88602"/>
                    <a:pt x="49168" y="88879"/>
                    <a:pt x="49815" y="89156"/>
                  </a:cubicBezTo>
                  <a:lnTo>
                    <a:pt x="49815" y="88633"/>
                  </a:lnTo>
                  <a:cubicBezTo>
                    <a:pt x="49107" y="88386"/>
                    <a:pt x="48398" y="88140"/>
                    <a:pt x="47751" y="87801"/>
                  </a:cubicBezTo>
                  <a:cubicBezTo>
                    <a:pt x="47012" y="87462"/>
                    <a:pt x="46303" y="87031"/>
                    <a:pt x="45626" y="86569"/>
                  </a:cubicBezTo>
                  <a:cubicBezTo>
                    <a:pt x="44640" y="85922"/>
                    <a:pt x="43746" y="85152"/>
                    <a:pt x="42915" y="84320"/>
                  </a:cubicBezTo>
                  <a:cubicBezTo>
                    <a:pt x="41929" y="83303"/>
                    <a:pt x="41035" y="82194"/>
                    <a:pt x="40234" y="80993"/>
                  </a:cubicBezTo>
                  <a:cubicBezTo>
                    <a:pt x="39618" y="80130"/>
                    <a:pt x="39094" y="79206"/>
                    <a:pt x="38602" y="78251"/>
                  </a:cubicBezTo>
                  <a:cubicBezTo>
                    <a:pt x="37924" y="76895"/>
                    <a:pt x="37338" y="75478"/>
                    <a:pt x="36876" y="74030"/>
                  </a:cubicBezTo>
                  <a:cubicBezTo>
                    <a:pt x="36568" y="73075"/>
                    <a:pt x="36291" y="72120"/>
                    <a:pt x="36075" y="71134"/>
                  </a:cubicBezTo>
                  <a:cubicBezTo>
                    <a:pt x="35891" y="70272"/>
                    <a:pt x="35706" y="69378"/>
                    <a:pt x="35613" y="68485"/>
                  </a:cubicBezTo>
                  <a:cubicBezTo>
                    <a:pt x="35552" y="68054"/>
                    <a:pt x="35490" y="67622"/>
                    <a:pt x="35459" y="67191"/>
                  </a:cubicBezTo>
                  <a:cubicBezTo>
                    <a:pt x="35398" y="66667"/>
                    <a:pt x="35367" y="66113"/>
                    <a:pt x="35336" y="65589"/>
                  </a:cubicBezTo>
                  <a:cubicBezTo>
                    <a:pt x="35336" y="65034"/>
                    <a:pt x="35305" y="64511"/>
                    <a:pt x="35305" y="63956"/>
                  </a:cubicBezTo>
                  <a:close/>
                  <a:moveTo>
                    <a:pt x="48213" y="92699"/>
                  </a:moveTo>
                  <a:cubicBezTo>
                    <a:pt x="48244" y="92761"/>
                    <a:pt x="48306" y="92792"/>
                    <a:pt x="48337" y="92853"/>
                  </a:cubicBezTo>
                  <a:cubicBezTo>
                    <a:pt x="48398" y="92915"/>
                    <a:pt x="48460" y="92915"/>
                    <a:pt x="48460" y="93007"/>
                  </a:cubicBezTo>
                  <a:cubicBezTo>
                    <a:pt x="48337" y="92915"/>
                    <a:pt x="48244" y="92853"/>
                    <a:pt x="48152" y="92761"/>
                  </a:cubicBezTo>
                  <a:lnTo>
                    <a:pt x="48213" y="92699"/>
                  </a:lnTo>
                  <a:close/>
                  <a:moveTo>
                    <a:pt x="48799" y="93285"/>
                  </a:moveTo>
                  <a:lnTo>
                    <a:pt x="48829" y="93346"/>
                  </a:lnTo>
                  <a:cubicBezTo>
                    <a:pt x="48799" y="93346"/>
                    <a:pt x="48768" y="93346"/>
                    <a:pt x="48799" y="93285"/>
                  </a:cubicBezTo>
                  <a:close/>
                  <a:moveTo>
                    <a:pt x="48860" y="93346"/>
                  </a:moveTo>
                  <a:lnTo>
                    <a:pt x="48860" y="93346"/>
                  </a:lnTo>
                  <a:cubicBezTo>
                    <a:pt x="49076" y="93439"/>
                    <a:pt x="49230" y="93623"/>
                    <a:pt x="49384" y="93808"/>
                  </a:cubicBezTo>
                  <a:cubicBezTo>
                    <a:pt x="49415" y="93808"/>
                    <a:pt x="49446" y="93839"/>
                    <a:pt x="49446" y="93901"/>
                  </a:cubicBezTo>
                  <a:lnTo>
                    <a:pt x="49476" y="93901"/>
                  </a:lnTo>
                  <a:cubicBezTo>
                    <a:pt x="49507" y="93901"/>
                    <a:pt x="49538" y="93901"/>
                    <a:pt x="49538" y="93962"/>
                  </a:cubicBezTo>
                  <a:cubicBezTo>
                    <a:pt x="49476" y="93962"/>
                    <a:pt x="49446" y="93932"/>
                    <a:pt x="49446" y="93901"/>
                  </a:cubicBezTo>
                  <a:cubicBezTo>
                    <a:pt x="49384" y="93901"/>
                    <a:pt x="49384" y="93870"/>
                    <a:pt x="49384" y="93808"/>
                  </a:cubicBezTo>
                  <a:cubicBezTo>
                    <a:pt x="49168" y="93716"/>
                    <a:pt x="49014" y="93531"/>
                    <a:pt x="48860" y="93346"/>
                  </a:cubicBezTo>
                  <a:close/>
                  <a:moveTo>
                    <a:pt x="49538" y="93962"/>
                  </a:moveTo>
                  <a:lnTo>
                    <a:pt x="49630" y="93993"/>
                  </a:lnTo>
                  <a:lnTo>
                    <a:pt x="49600" y="94024"/>
                  </a:lnTo>
                  <a:lnTo>
                    <a:pt x="49569" y="94024"/>
                  </a:lnTo>
                  <a:cubicBezTo>
                    <a:pt x="49538" y="94024"/>
                    <a:pt x="49538" y="93993"/>
                    <a:pt x="49538" y="93962"/>
                  </a:cubicBezTo>
                  <a:close/>
                  <a:moveTo>
                    <a:pt x="20025" y="63956"/>
                  </a:moveTo>
                  <a:cubicBezTo>
                    <a:pt x="20025" y="64295"/>
                    <a:pt x="19994" y="64665"/>
                    <a:pt x="19963" y="65004"/>
                  </a:cubicBezTo>
                  <a:cubicBezTo>
                    <a:pt x="19902" y="65343"/>
                    <a:pt x="19809" y="65681"/>
                    <a:pt x="19563" y="65897"/>
                  </a:cubicBezTo>
                  <a:lnTo>
                    <a:pt x="19563" y="73260"/>
                  </a:lnTo>
                  <a:cubicBezTo>
                    <a:pt x="19840" y="73322"/>
                    <a:pt x="20117" y="73383"/>
                    <a:pt x="20395" y="73445"/>
                  </a:cubicBezTo>
                  <a:cubicBezTo>
                    <a:pt x="20672" y="73476"/>
                    <a:pt x="20918" y="73506"/>
                    <a:pt x="21165" y="73506"/>
                  </a:cubicBezTo>
                  <a:cubicBezTo>
                    <a:pt x="21504" y="73506"/>
                    <a:pt x="21843" y="73476"/>
                    <a:pt x="22151" y="73383"/>
                  </a:cubicBezTo>
                  <a:cubicBezTo>
                    <a:pt x="22859" y="73198"/>
                    <a:pt x="23383" y="72767"/>
                    <a:pt x="23783" y="72182"/>
                  </a:cubicBezTo>
                  <a:cubicBezTo>
                    <a:pt x="23999" y="71812"/>
                    <a:pt x="24215" y="71442"/>
                    <a:pt x="24369" y="71042"/>
                  </a:cubicBezTo>
                  <a:cubicBezTo>
                    <a:pt x="24400" y="70980"/>
                    <a:pt x="24430" y="70919"/>
                    <a:pt x="24461" y="70826"/>
                  </a:cubicBezTo>
                  <a:cubicBezTo>
                    <a:pt x="24492" y="70734"/>
                    <a:pt x="24554" y="70672"/>
                    <a:pt x="24646" y="70672"/>
                  </a:cubicBezTo>
                  <a:cubicBezTo>
                    <a:pt x="24677" y="70672"/>
                    <a:pt x="24677" y="70672"/>
                    <a:pt x="24677" y="70703"/>
                  </a:cubicBezTo>
                  <a:lnTo>
                    <a:pt x="24800" y="70703"/>
                  </a:lnTo>
                  <a:cubicBezTo>
                    <a:pt x="25016" y="70703"/>
                    <a:pt x="25231" y="70611"/>
                    <a:pt x="25447" y="70549"/>
                  </a:cubicBezTo>
                  <a:cubicBezTo>
                    <a:pt x="26156" y="70241"/>
                    <a:pt x="26895" y="69933"/>
                    <a:pt x="27634" y="69656"/>
                  </a:cubicBezTo>
                  <a:cubicBezTo>
                    <a:pt x="27942" y="69532"/>
                    <a:pt x="28189" y="69409"/>
                    <a:pt x="28435" y="69193"/>
                  </a:cubicBezTo>
                  <a:cubicBezTo>
                    <a:pt x="28497" y="69132"/>
                    <a:pt x="28558" y="69039"/>
                    <a:pt x="28713" y="69009"/>
                  </a:cubicBezTo>
                  <a:lnTo>
                    <a:pt x="28713" y="69009"/>
                  </a:lnTo>
                  <a:cubicBezTo>
                    <a:pt x="28743" y="69132"/>
                    <a:pt x="28682" y="69255"/>
                    <a:pt x="28682" y="69378"/>
                  </a:cubicBezTo>
                  <a:cubicBezTo>
                    <a:pt x="28682" y="69502"/>
                    <a:pt x="28651" y="69625"/>
                    <a:pt x="28620" y="69748"/>
                  </a:cubicBezTo>
                  <a:cubicBezTo>
                    <a:pt x="28620" y="69933"/>
                    <a:pt x="28589" y="70087"/>
                    <a:pt x="28620" y="70241"/>
                  </a:cubicBezTo>
                  <a:cubicBezTo>
                    <a:pt x="28682" y="70549"/>
                    <a:pt x="28836" y="70765"/>
                    <a:pt x="29144" y="70857"/>
                  </a:cubicBezTo>
                  <a:cubicBezTo>
                    <a:pt x="29390" y="70949"/>
                    <a:pt x="29637" y="71042"/>
                    <a:pt x="29914" y="71103"/>
                  </a:cubicBezTo>
                  <a:cubicBezTo>
                    <a:pt x="30961" y="71350"/>
                    <a:pt x="32040" y="71566"/>
                    <a:pt x="33087" y="71781"/>
                  </a:cubicBezTo>
                  <a:cubicBezTo>
                    <a:pt x="33241" y="71812"/>
                    <a:pt x="33303" y="71874"/>
                    <a:pt x="33334" y="72028"/>
                  </a:cubicBezTo>
                  <a:cubicBezTo>
                    <a:pt x="33518" y="72705"/>
                    <a:pt x="33642" y="73383"/>
                    <a:pt x="33826" y="74092"/>
                  </a:cubicBezTo>
                  <a:cubicBezTo>
                    <a:pt x="34042" y="74954"/>
                    <a:pt x="34319" y="75817"/>
                    <a:pt x="34627" y="76680"/>
                  </a:cubicBezTo>
                  <a:cubicBezTo>
                    <a:pt x="34874" y="77419"/>
                    <a:pt x="35151" y="78128"/>
                    <a:pt x="35428" y="78836"/>
                  </a:cubicBezTo>
                  <a:cubicBezTo>
                    <a:pt x="35860" y="79822"/>
                    <a:pt x="36322" y="80808"/>
                    <a:pt x="36815" y="81763"/>
                  </a:cubicBezTo>
                  <a:cubicBezTo>
                    <a:pt x="37523" y="83087"/>
                    <a:pt x="38293" y="84381"/>
                    <a:pt x="39156" y="85644"/>
                  </a:cubicBezTo>
                  <a:cubicBezTo>
                    <a:pt x="39680" y="86353"/>
                    <a:pt x="40234" y="87062"/>
                    <a:pt x="40820" y="87739"/>
                  </a:cubicBezTo>
                  <a:cubicBezTo>
                    <a:pt x="41251" y="88232"/>
                    <a:pt x="41682" y="88725"/>
                    <a:pt x="42144" y="89156"/>
                  </a:cubicBezTo>
                  <a:cubicBezTo>
                    <a:pt x="42976" y="90019"/>
                    <a:pt x="43870" y="90789"/>
                    <a:pt x="44825" y="91498"/>
                  </a:cubicBezTo>
                  <a:cubicBezTo>
                    <a:pt x="46057" y="92422"/>
                    <a:pt x="47382" y="93192"/>
                    <a:pt x="48768" y="93870"/>
                  </a:cubicBezTo>
                  <a:cubicBezTo>
                    <a:pt x="49107" y="94024"/>
                    <a:pt x="49446" y="94178"/>
                    <a:pt x="49815" y="94301"/>
                  </a:cubicBezTo>
                  <a:lnTo>
                    <a:pt x="49815" y="92083"/>
                  </a:lnTo>
                  <a:cubicBezTo>
                    <a:pt x="49476" y="91991"/>
                    <a:pt x="49168" y="91898"/>
                    <a:pt x="48829" y="91775"/>
                  </a:cubicBezTo>
                  <a:cubicBezTo>
                    <a:pt x="48460" y="91652"/>
                    <a:pt x="48090" y="91559"/>
                    <a:pt x="47720" y="91405"/>
                  </a:cubicBezTo>
                  <a:cubicBezTo>
                    <a:pt x="46827" y="91005"/>
                    <a:pt x="45903" y="90604"/>
                    <a:pt x="45102" y="90050"/>
                  </a:cubicBezTo>
                  <a:cubicBezTo>
                    <a:pt x="44825" y="89865"/>
                    <a:pt x="44517" y="89711"/>
                    <a:pt x="44270" y="89495"/>
                  </a:cubicBezTo>
                  <a:cubicBezTo>
                    <a:pt x="43407" y="88879"/>
                    <a:pt x="42606" y="88232"/>
                    <a:pt x="41836" y="87493"/>
                  </a:cubicBezTo>
                  <a:cubicBezTo>
                    <a:pt x="41005" y="86692"/>
                    <a:pt x="40234" y="85798"/>
                    <a:pt x="39495" y="84905"/>
                  </a:cubicBezTo>
                  <a:cubicBezTo>
                    <a:pt x="38786" y="83981"/>
                    <a:pt x="38170" y="83057"/>
                    <a:pt x="37585" y="82071"/>
                  </a:cubicBezTo>
                  <a:cubicBezTo>
                    <a:pt x="37030" y="81147"/>
                    <a:pt x="36537" y="80222"/>
                    <a:pt x="36106" y="79237"/>
                  </a:cubicBezTo>
                  <a:cubicBezTo>
                    <a:pt x="35274" y="77419"/>
                    <a:pt x="34597" y="75540"/>
                    <a:pt x="34073" y="73599"/>
                  </a:cubicBezTo>
                  <a:cubicBezTo>
                    <a:pt x="33765" y="72428"/>
                    <a:pt x="33518" y="71227"/>
                    <a:pt x="33334" y="70025"/>
                  </a:cubicBezTo>
                  <a:cubicBezTo>
                    <a:pt x="33210" y="69193"/>
                    <a:pt x="33087" y="68362"/>
                    <a:pt x="33025" y="67530"/>
                  </a:cubicBezTo>
                  <a:cubicBezTo>
                    <a:pt x="32964" y="66636"/>
                    <a:pt x="32871" y="65743"/>
                    <a:pt x="32902" y="64819"/>
                  </a:cubicBezTo>
                  <a:cubicBezTo>
                    <a:pt x="32902" y="64603"/>
                    <a:pt x="32902" y="64357"/>
                    <a:pt x="32871" y="64141"/>
                  </a:cubicBezTo>
                  <a:cubicBezTo>
                    <a:pt x="32871" y="64079"/>
                    <a:pt x="32871" y="64018"/>
                    <a:pt x="32871" y="63956"/>
                  </a:cubicBezTo>
                  <a:lnTo>
                    <a:pt x="25663" y="63956"/>
                  </a:lnTo>
                  <a:cubicBezTo>
                    <a:pt x="25509" y="64880"/>
                    <a:pt x="25324" y="65805"/>
                    <a:pt x="25108" y="66729"/>
                  </a:cubicBezTo>
                  <a:cubicBezTo>
                    <a:pt x="24831" y="68084"/>
                    <a:pt x="24492" y="69409"/>
                    <a:pt x="23968" y="70703"/>
                  </a:cubicBezTo>
                  <a:cubicBezTo>
                    <a:pt x="23876" y="71073"/>
                    <a:pt x="23691" y="71381"/>
                    <a:pt x="23506" y="71689"/>
                  </a:cubicBezTo>
                  <a:lnTo>
                    <a:pt x="23445" y="71720"/>
                  </a:lnTo>
                  <a:cubicBezTo>
                    <a:pt x="23414" y="71627"/>
                    <a:pt x="23445" y="71566"/>
                    <a:pt x="23475" y="71504"/>
                  </a:cubicBezTo>
                  <a:cubicBezTo>
                    <a:pt x="23599" y="71258"/>
                    <a:pt x="23691" y="71011"/>
                    <a:pt x="23783" y="70795"/>
                  </a:cubicBezTo>
                  <a:cubicBezTo>
                    <a:pt x="23814" y="70734"/>
                    <a:pt x="23814" y="70641"/>
                    <a:pt x="23876" y="70611"/>
                  </a:cubicBezTo>
                  <a:cubicBezTo>
                    <a:pt x="23907" y="70549"/>
                    <a:pt x="23907" y="70487"/>
                    <a:pt x="23937" y="70395"/>
                  </a:cubicBezTo>
                  <a:cubicBezTo>
                    <a:pt x="24215" y="69563"/>
                    <a:pt x="24492" y="68731"/>
                    <a:pt x="24677" y="67869"/>
                  </a:cubicBezTo>
                  <a:cubicBezTo>
                    <a:pt x="24892" y="66975"/>
                    <a:pt x="25077" y="66051"/>
                    <a:pt x="25231" y="65158"/>
                  </a:cubicBezTo>
                  <a:cubicBezTo>
                    <a:pt x="25324" y="64757"/>
                    <a:pt x="25385" y="64357"/>
                    <a:pt x="25447" y="6395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5"/>
            <p:cNvSpPr/>
            <p:nvPr/>
          </p:nvSpPr>
          <p:spPr>
            <a:xfrm>
              <a:off x="4794650" y="2114275"/>
              <a:ext cx="1684400" cy="1245400"/>
            </a:xfrm>
            <a:custGeom>
              <a:avLst/>
              <a:gdLst/>
              <a:ahLst/>
              <a:cxnLst/>
              <a:rect l="l" t="t" r="r" b="b"/>
              <a:pathLst>
                <a:path w="67376" h="49816" extrusionOk="0">
                  <a:moveTo>
                    <a:pt x="52804" y="1540"/>
                  </a:moveTo>
                  <a:cubicBezTo>
                    <a:pt x="52835" y="1540"/>
                    <a:pt x="52896" y="1571"/>
                    <a:pt x="52896" y="1633"/>
                  </a:cubicBezTo>
                  <a:cubicBezTo>
                    <a:pt x="52927" y="1787"/>
                    <a:pt x="52835" y="1910"/>
                    <a:pt x="52804" y="2064"/>
                  </a:cubicBezTo>
                  <a:cubicBezTo>
                    <a:pt x="52835" y="2187"/>
                    <a:pt x="52896" y="2280"/>
                    <a:pt x="52896" y="2403"/>
                  </a:cubicBezTo>
                  <a:cubicBezTo>
                    <a:pt x="52896" y="2465"/>
                    <a:pt x="52866" y="2465"/>
                    <a:pt x="52835" y="2465"/>
                  </a:cubicBezTo>
                  <a:lnTo>
                    <a:pt x="52804" y="2465"/>
                  </a:lnTo>
                  <a:cubicBezTo>
                    <a:pt x="52712" y="2465"/>
                    <a:pt x="52650" y="2434"/>
                    <a:pt x="52650" y="2341"/>
                  </a:cubicBezTo>
                  <a:cubicBezTo>
                    <a:pt x="52650" y="2249"/>
                    <a:pt x="52650" y="2126"/>
                    <a:pt x="52742" y="2064"/>
                  </a:cubicBezTo>
                  <a:cubicBezTo>
                    <a:pt x="52712" y="1972"/>
                    <a:pt x="52681" y="1879"/>
                    <a:pt x="52650" y="1787"/>
                  </a:cubicBezTo>
                  <a:cubicBezTo>
                    <a:pt x="52619" y="1725"/>
                    <a:pt x="52619" y="1664"/>
                    <a:pt x="52650" y="1633"/>
                  </a:cubicBezTo>
                  <a:cubicBezTo>
                    <a:pt x="52650" y="1571"/>
                    <a:pt x="52712" y="1540"/>
                    <a:pt x="52773" y="1540"/>
                  </a:cubicBezTo>
                  <a:close/>
                  <a:moveTo>
                    <a:pt x="51264" y="462"/>
                  </a:moveTo>
                  <a:cubicBezTo>
                    <a:pt x="51356" y="462"/>
                    <a:pt x="51418" y="555"/>
                    <a:pt x="51387" y="647"/>
                  </a:cubicBezTo>
                  <a:cubicBezTo>
                    <a:pt x="51356" y="801"/>
                    <a:pt x="51294" y="955"/>
                    <a:pt x="51294" y="1140"/>
                  </a:cubicBezTo>
                  <a:cubicBezTo>
                    <a:pt x="51294" y="1725"/>
                    <a:pt x="51233" y="2341"/>
                    <a:pt x="51387" y="2958"/>
                  </a:cubicBezTo>
                  <a:cubicBezTo>
                    <a:pt x="51418" y="3081"/>
                    <a:pt x="51418" y="3173"/>
                    <a:pt x="51325" y="3266"/>
                  </a:cubicBezTo>
                  <a:lnTo>
                    <a:pt x="51264" y="3266"/>
                  </a:lnTo>
                  <a:cubicBezTo>
                    <a:pt x="50771" y="2988"/>
                    <a:pt x="50432" y="2619"/>
                    <a:pt x="50339" y="2033"/>
                  </a:cubicBezTo>
                  <a:cubicBezTo>
                    <a:pt x="50247" y="1602"/>
                    <a:pt x="50339" y="1202"/>
                    <a:pt x="50617" y="863"/>
                  </a:cubicBezTo>
                  <a:cubicBezTo>
                    <a:pt x="50771" y="647"/>
                    <a:pt x="50956" y="524"/>
                    <a:pt x="51233" y="462"/>
                  </a:cubicBezTo>
                  <a:close/>
                  <a:moveTo>
                    <a:pt x="34628" y="3697"/>
                  </a:moveTo>
                  <a:cubicBezTo>
                    <a:pt x="34843" y="3697"/>
                    <a:pt x="35028" y="3728"/>
                    <a:pt x="35244" y="3759"/>
                  </a:cubicBezTo>
                  <a:cubicBezTo>
                    <a:pt x="35521" y="3820"/>
                    <a:pt x="35799" y="3913"/>
                    <a:pt x="36045" y="4067"/>
                  </a:cubicBezTo>
                  <a:cubicBezTo>
                    <a:pt x="36107" y="4128"/>
                    <a:pt x="36168" y="4159"/>
                    <a:pt x="36230" y="4221"/>
                  </a:cubicBezTo>
                  <a:cubicBezTo>
                    <a:pt x="36261" y="4252"/>
                    <a:pt x="36261" y="4344"/>
                    <a:pt x="36199" y="4375"/>
                  </a:cubicBezTo>
                  <a:cubicBezTo>
                    <a:pt x="36168" y="4406"/>
                    <a:pt x="36107" y="4436"/>
                    <a:pt x="36076" y="4467"/>
                  </a:cubicBezTo>
                  <a:cubicBezTo>
                    <a:pt x="35737" y="4560"/>
                    <a:pt x="35398" y="4652"/>
                    <a:pt x="35059" y="4683"/>
                  </a:cubicBezTo>
                  <a:lnTo>
                    <a:pt x="34751" y="4683"/>
                  </a:lnTo>
                  <a:cubicBezTo>
                    <a:pt x="34566" y="4683"/>
                    <a:pt x="34597" y="4621"/>
                    <a:pt x="34566" y="4252"/>
                  </a:cubicBezTo>
                  <a:lnTo>
                    <a:pt x="34566" y="4159"/>
                  </a:lnTo>
                  <a:cubicBezTo>
                    <a:pt x="34566" y="4036"/>
                    <a:pt x="34535" y="3913"/>
                    <a:pt x="34535" y="3789"/>
                  </a:cubicBezTo>
                  <a:cubicBezTo>
                    <a:pt x="34535" y="3728"/>
                    <a:pt x="34566" y="3697"/>
                    <a:pt x="34628" y="3697"/>
                  </a:cubicBezTo>
                  <a:close/>
                  <a:moveTo>
                    <a:pt x="53697" y="1849"/>
                  </a:moveTo>
                  <a:cubicBezTo>
                    <a:pt x="53759" y="1849"/>
                    <a:pt x="53851" y="1910"/>
                    <a:pt x="53851" y="2003"/>
                  </a:cubicBezTo>
                  <a:cubicBezTo>
                    <a:pt x="53882" y="2064"/>
                    <a:pt x="53882" y="2095"/>
                    <a:pt x="53882" y="2157"/>
                  </a:cubicBezTo>
                  <a:cubicBezTo>
                    <a:pt x="53882" y="2588"/>
                    <a:pt x="53913" y="3019"/>
                    <a:pt x="53821" y="3420"/>
                  </a:cubicBezTo>
                  <a:cubicBezTo>
                    <a:pt x="53728" y="3851"/>
                    <a:pt x="53543" y="4221"/>
                    <a:pt x="53050" y="4313"/>
                  </a:cubicBezTo>
                  <a:cubicBezTo>
                    <a:pt x="52989" y="4344"/>
                    <a:pt x="52927" y="4375"/>
                    <a:pt x="52866" y="4375"/>
                  </a:cubicBezTo>
                  <a:cubicBezTo>
                    <a:pt x="52650" y="4406"/>
                    <a:pt x="52403" y="4436"/>
                    <a:pt x="52157" y="4467"/>
                  </a:cubicBezTo>
                  <a:cubicBezTo>
                    <a:pt x="51941" y="4467"/>
                    <a:pt x="51726" y="4498"/>
                    <a:pt x="51479" y="4529"/>
                  </a:cubicBezTo>
                  <a:cubicBezTo>
                    <a:pt x="51110" y="4560"/>
                    <a:pt x="50740" y="4590"/>
                    <a:pt x="50370" y="4621"/>
                  </a:cubicBezTo>
                  <a:cubicBezTo>
                    <a:pt x="49847" y="4683"/>
                    <a:pt x="49323" y="4775"/>
                    <a:pt x="48799" y="4837"/>
                  </a:cubicBezTo>
                  <a:cubicBezTo>
                    <a:pt x="48245" y="4898"/>
                    <a:pt x="47721" y="4960"/>
                    <a:pt x="47197" y="5022"/>
                  </a:cubicBezTo>
                  <a:cubicBezTo>
                    <a:pt x="47043" y="5022"/>
                    <a:pt x="46920" y="5053"/>
                    <a:pt x="46827" y="5114"/>
                  </a:cubicBezTo>
                  <a:cubicBezTo>
                    <a:pt x="46519" y="5207"/>
                    <a:pt x="46335" y="5422"/>
                    <a:pt x="46211" y="5730"/>
                  </a:cubicBezTo>
                  <a:cubicBezTo>
                    <a:pt x="46180" y="5823"/>
                    <a:pt x="46119" y="5853"/>
                    <a:pt x="46026" y="5853"/>
                  </a:cubicBezTo>
                  <a:cubicBezTo>
                    <a:pt x="45965" y="5853"/>
                    <a:pt x="45903" y="5823"/>
                    <a:pt x="45934" y="5761"/>
                  </a:cubicBezTo>
                  <a:cubicBezTo>
                    <a:pt x="46057" y="5299"/>
                    <a:pt x="46396" y="4991"/>
                    <a:pt x="46889" y="4929"/>
                  </a:cubicBezTo>
                  <a:cubicBezTo>
                    <a:pt x="47351" y="4868"/>
                    <a:pt x="47844" y="4806"/>
                    <a:pt x="48337" y="4775"/>
                  </a:cubicBezTo>
                  <a:cubicBezTo>
                    <a:pt x="48953" y="4683"/>
                    <a:pt x="49569" y="4621"/>
                    <a:pt x="50185" y="4560"/>
                  </a:cubicBezTo>
                  <a:cubicBezTo>
                    <a:pt x="50555" y="4529"/>
                    <a:pt x="50925" y="4498"/>
                    <a:pt x="51264" y="4436"/>
                  </a:cubicBezTo>
                  <a:cubicBezTo>
                    <a:pt x="51356" y="4375"/>
                    <a:pt x="51479" y="4375"/>
                    <a:pt x="51603" y="4375"/>
                  </a:cubicBezTo>
                  <a:cubicBezTo>
                    <a:pt x="51787" y="4344"/>
                    <a:pt x="51972" y="4313"/>
                    <a:pt x="52157" y="4313"/>
                  </a:cubicBezTo>
                  <a:cubicBezTo>
                    <a:pt x="52465" y="4282"/>
                    <a:pt x="52742" y="4252"/>
                    <a:pt x="53050" y="4221"/>
                  </a:cubicBezTo>
                  <a:cubicBezTo>
                    <a:pt x="53328" y="4036"/>
                    <a:pt x="53513" y="3759"/>
                    <a:pt x="53574" y="3451"/>
                  </a:cubicBezTo>
                  <a:cubicBezTo>
                    <a:pt x="53636" y="3050"/>
                    <a:pt x="53636" y="2650"/>
                    <a:pt x="53605" y="2218"/>
                  </a:cubicBezTo>
                  <a:cubicBezTo>
                    <a:pt x="53605" y="2095"/>
                    <a:pt x="53574" y="2064"/>
                    <a:pt x="53513" y="2064"/>
                  </a:cubicBezTo>
                  <a:cubicBezTo>
                    <a:pt x="53482" y="2064"/>
                    <a:pt x="53420" y="2064"/>
                    <a:pt x="53359" y="2095"/>
                  </a:cubicBezTo>
                  <a:lnTo>
                    <a:pt x="53266" y="2126"/>
                  </a:lnTo>
                  <a:lnTo>
                    <a:pt x="53204" y="2126"/>
                  </a:lnTo>
                  <a:lnTo>
                    <a:pt x="53235" y="2033"/>
                  </a:lnTo>
                  <a:cubicBezTo>
                    <a:pt x="53328" y="1941"/>
                    <a:pt x="53482" y="1910"/>
                    <a:pt x="53605" y="1849"/>
                  </a:cubicBezTo>
                  <a:close/>
                  <a:moveTo>
                    <a:pt x="46026" y="6008"/>
                  </a:moveTo>
                  <a:cubicBezTo>
                    <a:pt x="46088" y="6008"/>
                    <a:pt x="46119" y="6008"/>
                    <a:pt x="46150" y="6038"/>
                  </a:cubicBezTo>
                  <a:lnTo>
                    <a:pt x="46150" y="6069"/>
                  </a:lnTo>
                  <a:lnTo>
                    <a:pt x="46119" y="6131"/>
                  </a:lnTo>
                  <a:cubicBezTo>
                    <a:pt x="46057" y="6100"/>
                    <a:pt x="45996" y="6069"/>
                    <a:pt x="45965" y="6038"/>
                  </a:cubicBezTo>
                  <a:lnTo>
                    <a:pt x="45934" y="6008"/>
                  </a:lnTo>
                  <a:close/>
                  <a:moveTo>
                    <a:pt x="43377" y="5977"/>
                  </a:moveTo>
                  <a:cubicBezTo>
                    <a:pt x="43408" y="5977"/>
                    <a:pt x="43469" y="5977"/>
                    <a:pt x="43500" y="6008"/>
                  </a:cubicBezTo>
                  <a:cubicBezTo>
                    <a:pt x="43623" y="6069"/>
                    <a:pt x="43562" y="6223"/>
                    <a:pt x="43593" y="6316"/>
                  </a:cubicBezTo>
                  <a:cubicBezTo>
                    <a:pt x="43593" y="6408"/>
                    <a:pt x="43593" y="6500"/>
                    <a:pt x="43593" y="6593"/>
                  </a:cubicBezTo>
                  <a:cubicBezTo>
                    <a:pt x="43408" y="6470"/>
                    <a:pt x="43285" y="6254"/>
                    <a:pt x="43100" y="6131"/>
                  </a:cubicBezTo>
                  <a:lnTo>
                    <a:pt x="43069" y="6100"/>
                  </a:lnTo>
                  <a:lnTo>
                    <a:pt x="43100" y="6038"/>
                  </a:lnTo>
                  <a:cubicBezTo>
                    <a:pt x="43192" y="6008"/>
                    <a:pt x="43285" y="5977"/>
                    <a:pt x="43377" y="5977"/>
                  </a:cubicBezTo>
                  <a:close/>
                  <a:moveTo>
                    <a:pt x="46304" y="7086"/>
                  </a:moveTo>
                  <a:cubicBezTo>
                    <a:pt x="46335" y="7147"/>
                    <a:pt x="46335" y="7178"/>
                    <a:pt x="46335" y="7209"/>
                  </a:cubicBezTo>
                  <a:cubicBezTo>
                    <a:pt x="46335" y="7240"/>
                    <a:pt x="46335" y="7301"/>
                    <a:pt x="46304" y="7301"/>
                  </a:cubicBezTo>
                  <a:lnTo>
                    <a:pt x="46273" y="7301"/>
                  </a:lnTo>
                  <a:cubicBezTo>
                    <a:pt x="46211" y="7271"/>
                    <a:pt x="46242" y="7240"/>
                    <a:pt x="46242" y="7209"/>
                  </a:cubicBezTo>
                  <a:lnTo>
                    <a:pt x="46304" y="7086"/>
                  </a:lnTo>
                  <a:close/>
                  <a:moveTo>
                    <a:pt x="44270" y="5915"/>
                  </a:moveTo>
                  <a:lnTo>
                    <a:pt x="44270" y="5915"/>
                  </a:lnTo>
                  <a:cubicBezTo>
                    <a:pt x="44609" y="5946"/>
                    <a:pt x="44917" y="5977"/>
                    <a:pt x="45225" y="6038"/>
                  </a:cubicBezTo>
                  <a:cubicBezTo>
                    <a:pt x="45472" y="6069"/>
                    <a:pt x="45718" y="6131"/>
                    <a:pt x="45934" y="6223"/>
                  </a:cubicBezTo>
                  <a:cubicBezTo>
                    <a:pt x="46150" y="6316"/>
                    <a:pt x="46335" y="6439"/>
                    <a:pt x="46427" y="6654"/>
                  </a:cubicBezTo>
                  <a:cubicBezTo>
                    <a:pt x="46180" y="6963"/>
                    <a:pt x="45965" y="7240"/>
                    <a:pt x="45811" y="7579"/>
                  </a:cubicBezTo>
                  <a:cubicBezTo>
                    <a:pt x="45718" y="7794"/>
                    <a:pt x="45534" y="7918"/>
                    <a:pt x="45287" y="7918"/>
                  </a:cubicBezTo>
                  <a:lnTo>
                    <a:pt x="45256" y="7918"/>
                  </a:lnTo>
                  <a:cubicBezTo>
                    <a:pt x="45071" y="7918"/>
                    <a:pt x="44887" y="7979"/>
                    <a:pt x="44702" y="8072"/>
                  </a:cubicBezTo>
                  <a:cubicBezTo>
                    <a:pt x="44609" y="8102"/>
                    <a:pt x="44517" y="8133"/>
                    <a:pt x="44455" y="8164"/>
                  </a:cubicBezTo>
                  <a:lnTo>
                    <a:pt x="44394" y="8164"/>
                  </a:lnTo>
                  <a:cubicBezTo>
                    <a:pt x="44363" y="8164"/>
                    <a:pt x="44301" y="8133"/>
                    <a:pt x="44301" y="8072"/>
                  </a:cubicBezTo>
                  <a:lnTo>
                    <a:pt x="44270" y="7948"/>
                  </a:lnTo>
                  <a:cubicBezTo>
                    <a:pt x="44240" y="7486"/>
                    <a:pt x="44178" y="7055"/>
                    <a:pt x="44116" y="6531"/>
                  </a:cubicBezTo>
                  <a:lnTo>
                    <a:pt x="44116" y="6531"/>
                  </a:lnTo>
                  <a:cubicBezTo>
                    <a:pt x="44301" y="6593"/>
                    <a:pt x="44394" y="6685"/>
                    <a:pt x="44517" y="6778"/>
                  </a:cubicBezTo>
                  <a:cubicBezTo>
                    <a:pt x="44671" y="6901"/>
                    <a:pt x="44825" y="7055"/>
                    <a:pt x="44979" y="7178"/>
                  </a:cubicBezTo>
                  <a:cubicBezTo>
                    <a:pt x="45041" y="7209"/>
                    <a:pt x="45133" y="7271"/>
                    <a:pt x="45195" y="7271"/>
                  </a:cubicBezTo>
                  <a:lnTo>
                    <a:pt x="45256" y="7271"/>
                  </a:lnTo>
                  <a:cubicBezTo>
                    <a:pt x="45441" y="7209"/>
                    <a:pt x="45595" y="7024"/>
                    <a:pt x="45595" y="6839"/>
                  </a:cubicBezTo>
                  <a:cubicBezTo>
                    <a:pt x="45595" y="6654"/>
                    <a:pt x="45472" y="6562"/>
                    <a:pt x="45318" y="6500"/>
                  </a:cubicBezTo>
                  <a:cubicBezTo>
                    <a:pt x="45133" y="6408"/>
                    <a:pt x="44948" y="6346"/>
                    <a:pt x="44794" y="6285"/>
                  </a:cubicBezTo>
                  <a:cubicBezTo>
                    <a:pt x="44579" y="6223"/>
                    <a:pt x="44486" y="6162"/>
                    <a:pt x="44270" y="5915"/>
                  </a:cubicBezTo>
                  <a:close/>
                  <a:moveTo>
                    <a:pt x="43778" y="5792"/>
                  </a:moveTo>
                  <a:cubicBezTo>
                    <a:pt x="43839" y="5915"/>
                    <a:pt x="43870" y="6038"/>
                    <a:pt x="43901" y="6162"/>
                  </a:cubicBezTo>
                  <a:cubicBezTo>
                    <a:pt x="43962" y="6716"/>
                    <a:pt x="44024" y="7301"/>
                    <a:pt x="44086" y="7856"/>
                  </a:cubicBezTo>
                  <a:cubicBezTo>
                    <a:pt x="44116" y="7979"/>
                    <a:pt x="44178" y="8102"/>
                    <a:pt x="44055" y="8226"/>
                  </a:cubicBezTo>
                  <a:cubicBezTo>
                    <a:pt x="43870" y="8164"/>
                    <a:pt x="43932" y="8010"/>
                    <a:pt x="43901" y="7887"/>
                  </a:cubicBezTo>
                  <a:cubicBezTo>
                    <a:pt x="43839" y="7332"/>
                    <a:pt x="43778" y="6778"/>
                    <a:pt x="43747" y="6254"/>
                  </a:cubicBezTo>
                  <a:cubicBezTo>
                    <a:pt x="43716" y="6100"/>
                    <a:pt x="43685" y="5946"/>
                    <a:pt x="43778" y="5792"/>
                  </a:cubicBezTo>
                  <a:close/>
                  <a:moveTo>
                    <a:pt x="43685" y="7425"/>
                  </a:moveTo>
                  <a:lnTo>
                    <a:pt x="43716" y="7486"/>
                  </a:lnTo>
                  <a:cubicBezTo>
                    <a:pt x="43747" y="7733"/>
                    <a:pt x="43747" y="7948"/>
                    <a:pt x="43778" y="8164"/>
                  </a:cubicBezTo>
                  <a:cubicBezTo>
                    <a:pt x="43778" y="8256"/>
                    <a:pt x="43747" y="8318"/>
                    <a:pt x="43593" y="8318"/>
                  </a:cubicBezTo>
                  <a:lnTo>
                    <a:pt x="43531" y="8318"/>
                  </a:lnTo>
                  <a:cubicBezTo>
                    <a:pt x="43346" y="8287"/>
                    <a:pt x="43223" y="8164"/>
                    <a:pt x="43069" y="8072"/>
                  </a:cubicBezTo>
                  <a:cubicBezTo>
                    <a:pt x="43007" y="8041"/>
                    <a:pt x="43069" y="8010"/>
                    <a:pt x="43100" y="8010"/>
                  </a:cubicBezTo>
                  <a:cubicBezTo>
                    <a:pt x="43315" y="7887"/>
                    <a:pt x="43469" y="7702"/>
                    <a:pt x="43593" y="7486"/>
                  </a:cubicBezTo>
                  <a:lnTo>
                    <a:pt x="43685" y="7425"/>
                  </a:lnTo>
                  <a:close/>
                  <a:moveTo>
                    <a:pt x="36877" y="3112"/>
                  </a:moveTo>
                  <a:lnTo>
                    <a:pt x="36877" y="3112"/>
                  </a:lnTo>
                  <a:cubicBezTo>
                    <a:pt x="37216" y="3142"/>
                    <a:pt x="37524" y="3266"/>
                    <a:pt x="37770" y="3451"/>
                  </a:cubicBezTo>
                  <a:cubicBezTo>
                    <a:pt x="38140" y="3666"/>
                    <a:pt x="38448" y="3943"/>
                    <a:pt x="38756" y="4252"/>
                  </a:cubicBezTo>
                  <a:cubicBezTo>
                    <a:pt x="39372" y="4929"/>
                    <a:pt x="39927" y="5669"/>
                    <a:pt x="40512" y="6377"/>
                  </a:cubicBezTo>
                  <a:cubicBezTo>
                    <a:pt x="40666" y="6562"/>
                    <a:pt x="40758" y="6778"/>
                    <a:pt x="40820" y="6993"/>
                  </a:cubicBezTo>
                  <a:cubicBezTo>
                    <a:pt x="40882" y="7517"/>
                    <a:pt x="41036" y="8010"/>
                    <a:pt x="41159" y="8503"/>
                  </a:cubicBezTo>
                  <a:cubicBezTo>
                    <a:pt x="41190" y="8626"/>
                    <a:pt x="41251" y="8780"/>
                    <a:pt x="41282" y="8934"/>
                  </a:cubicBezTo>
                  <a:cubicBezTo>
                    <a:pt x="41282" y="8996"/>
                    <a:pt x="41251" y="9057"/>
                    <a:pt x="41190" y="9057"/>
                  </a:cubicBezTo>
                  <a:cubicBezTo>
                    <a:pt x="40882" y="9119"/>
                    <a:pt x="40604" y="9211"/>
                    <a:pt x="40358" y="9335"/>
                  </a:cubicBezTo>
                  <a:cubicBezTo>
                    <a:pt x="40266" y="9396"/>
                    <a:pt x="40173" y="9396"/>
                    <a:pt x="40081" y="9396"/>
                  </a:cubicBezTo>
                  <a:cubicBezTo>
                    <a:pt x="40019" y="9396"/>
                    <a:pt x="39957" y="9396"/>
                    <a:pt x="39865" y="9366"/>
                  </a:cubicBezTo>
                  <a:cubicBezTo>
                    <a:pt x="39341" y="9211"/>
                    <a:pt x="38787" y="9057"/>
                    <a:pt x="38263" y="8934"/>
                  </a:cubicBezTo>
                  <a:cubicBezTo>
                    <a:pt x="38047" y="8873"/>
                    <a:pt x="37893" y="8811"/>
                    <a:pt x="37801" y="8626"/>
                  </a:cubicBezTo>
                  <a:cubicBezTo>
                    <a:pt x="37616" y="8256"/>
                    <a:pt x="37308" y="7948"/>
                    <a:pt x="36938" y="7794"/>
                  </a:cubicBezTo>
                  <a:cubicBezTo>
                    <a:pt x="36815" y="7733"/>
                    <a:pt x="36754" y="7640"/>
                    <a:pt x="36692" y="7548"/>
                  </a:cubicBezTo>
                  <a:cubicBezTo>
                    <a:pt x="36322" y="7117"/>
                    <a:pt x="35922" y="6747"/>
                    <a:pt x="35429" y="6470"/>
                  </a:cubicBezTo>
                  <a:cubicBezTo>
                    <a:pt x="35213" y="6346"/>
                    <a:pt x="34998" y="6192"/>
                    <a:pt x="34782" y="6100"/>
                  </a:cubicBezTo>
                  <a:cubicBezTo>
                    <a:pt x="34566" y="6008"/>
                    <a:pt x="34535" y="5853"/>
                    <a:pt x="34566" y="5669"/>
                  </a:cubicBezTo>
                  <a:cubicBezTo>
                    <a:pt x="34597" y="5576"/>
                    <a:pt x="34628" y="5545"/>
                    <a:pt x="34689" y="5515"/>
                  </a:cubicBezTo>
                  <a:cubicBezTo>
                    <a:pt x="34967" y="5422"/>
                    <a:pt x="35244" y="5299"/>
                    <a:pt x="35552" y="5299"/>
                  </a:cubicBezTo>
                  <a:lnTo>
                    <a:pt x="35583" y="5299"/>
                  </a:lnTo>
                  <a:cubicBezTo>
                    <a:pt x="36199" y="5299"/>
                    <a:pt x="36784" y="5114"/>
                    <a:pt x="37370" y="4929"/>
                  </a:cubicBezTo>
                  <a:cubicBezTo>
                    <a:pt x="37555" y="4868"/>
                    <a:pt x="37709" y="4775"/>
                    <a:pt x="37832" y="4621"/>
                  </a:cubicBezTo>
                  <a:cubicBezTo>
                    <a:pt x="37986" y="4467"/>
                    <a:pt x="37986" y="4313"/>
                    <a:pt x="37893" y="4159"/>
                  </a:cubicBezTo>
                  <a:cubicBezTo>
                    <a:pt x="37739" y="3851"/>
                    <a:pt x="37339" y="3635"/>
                    <a:pt x="37000" y="3635"/>
                  </a:cubicBezTo>
                  <a:cubicBezTo>
                    <a:pt x="36938" y="3635"/>
                    <a:pt x="36846" y="3635"/>
                    <a:pt x="36784" y="3666"/>
                  </a:cubicBezTo>
                  <a:cubicBezTo>
                    <a:pt x="36661" y="3697"/>
                    <a:pt x="36538" y="3728"/>
                    <a:pt x="36353" y="3759"/>
                  </a:cubicBezTo>
                  <a:cubicBezTo>
                    <a:pt x="36507" y="3605"/>
                    <a:pt x="36661" y="3574"/>
                    <a:pt x="36815" y="3543"/>
                  </a:cubicBezTo>
                  <a:cubicBezTo>
                    <a:pt x="36846" y="3512"/>
                    <a:pt x="36908" y="3512"/>
                    <a:pt x="36969" y="3512"/>
                  </a:cubicBezTo>
                  <a:cubicBezTo>
                    <a:pt x="37092" y="3451"/>
                    <a:pt x="37123" y="3327"/>
                    <a:pt x="37000" y="3235"/>
                  </a:cubicBezTo>
                  <a:cubicBezTo>
                    <a:pt x="36969" y="3173"/>
                    <a:pt x="36908" y="3142"/>
                    <a:pt x="36877" y="3112"/>
                  </a:cubicBezTo>
                  <a:close/>
                  <a:moveTo>
                    <a:pt x="50832" y="10043"/>
                  </a:moveTo>
                  <a:lnTo>
                    <a:pt x="50956" y="10074"/>
                  </a:lnTo>
                  <a:cubicBezTo>
                    <a:pt x="51048" y="10074"/>
                    <a:pt x="51079" y="10136"/>
                    <a:pt x="51079" y="10259"/>
                  </a:cubicBezTo>
                  <a:cubicBezTo>
                    <a:pt x="51048" y="10351"/>
                    <a:pt x="51048" y="10382"/>
                    <a:pt x="50925" y="10382"/>
                  </a:cubicBezTo>
                  <a:lnTo>
                    <a:pt x="50802" y="10382"/>
                  </a:lnTo>
                  <a:cubicBezTo>
                    <a:pt x="50678" y="10351"/>
                    <a:pt x="50617" y="10290"/>
                    <a:pt x="50647" y="10136"/>
                  </a:cubicBezTo>
                  <a:cubicBezTo>
                    <a:pt x="50647" y="10074"/>
                    <a:pt x="50647" y="10043"/>
                    <a:pt x="50740" y="10043"/>
                  </a:cubicBezTo>
                  <a:close/>
                  <a:moveTo>
                    <a:pt x="36261" y="9335"/>
                  </a:moveTo>
                  <a:cubicBezTo>
                    <a:pt x="36322" y="9335"/>
                    <a:pt x="36353" y="9366"/>
                    <a:pt x="36384" y="9427"/>
                  </a:cubicBezTo>
                  <a:cubicBezTo>
                    <a:pt x="36599" y="9889"/>
                    <a:pt x="36846" y="10351"/>
                    <a:pt x="37062" y="10813"/>
                  </a:cubicBezTo>
                  <a:cubicBezTo>
                    <a:pt x="36846" y="10967"/>
                    <a:pt x="36599" y="10937"/>
                    <a:pt x="36415" y="11060"/>
                  </a:cubicBezTo>
                  <a:cubicBezTo>
                    <a:pt x="36168" y="11152"/>
                    <a:pt x="35953" y="11245"/>
                    <a:pt x="35768" y="11368"/>
                  </a:cubicBezTo>
                  <a:cubicBezTo>
                    <a:pt x="35552" y="11522"/>
                    <a:pt x="35398" y="11676"/>
                    <a:pt x="35182" y="11830"/>
                  </a:cubicBezTo>
                  <a:cubicBezTo>
                    <a:pt x="34998" y="11368"/>
                    <a:pt x="34782" y="10906"/>
                    <a:pt x="34566" y="10444"/>
                  </a:cubicBezTo>
                  <a:cubicBezTo>
                    <a:pt x="34535" y="10382"/>
                    <a:pt x="34566" y="10290"/>
                    <a:pt x="34597" y="10228"/>
                  </a:cubicBezTo>
                  <a:cubicBezTo>
                    <a:pt x="34998" y="9643"/>
                    <a:pt x="35552" y="9396"/>
                    <a:pt x="36230" y="9335"/>
                  </a:cubicBezTo>
                  <a:close/>
                  <a:moveTo>
                    <a:pt x="42052" y="11614"/>
                  </a:moveTo>
                  <a:cubicBezTo>
                    <a:pt x="42268" y="11614"/>
                    <a:pt x="42453" y="11645"/>
                    <a:pt x="42668" y="11707"/>
                  </a:cubicBezTo>
                  <a:cubicBezTo>
                    <a:pt x="42699" y="11861"/>
                    <a:pt x="42730" y="12046"/>
                    <a:pt x="42761" y="12200"/>
                  </a:cubicBezTo>
                  <a:cubicBezTo>
                    <a:pt x="42792" y="12292"/>
                    <a:pt x="42761" y="12354"/>
                    <a:pt x="42699" y="12415"/>
                  </a:cubicBezTo>
                  <a:cubicBezTo>
                    <a:pt x="42545" y="12631"/>
                    <a:pt x="42422" y="12878"/>
                    <a:pt x="42206" y="13062"/>
                  </a:cubicBezTo>
                  <a:cubicBezTo>
                    <a:pt x="41929" y="12662"/>
                    <a:pt x="41775" y="12231"/>
                    <a:pt x="41744" y="11768"/>
                  </a:cubicBezTo>
                  <a:cubicBezTo>
                    <a:pt x="41744" y="11676"/>
                    <a:pt x="41806" y="11614"/>
                    <a:pt x="41898" y="11614"/>
                  </a:cubicBezTo>
                  <a:close/>
                  <a:moveTo>
                    <a:pt x="37400" y="10998"/>
                  </a:moveTo>
                  <a:cubicBezTo>
                    <a:pt x="37555" y="10998"/>
                    <a:pt x="37616" y="11029"/>
                    <a:pt x="37678" y="11152"/>
                  </a:cubicBezTo>
                  <a:cubicBezTo>
                    <a:pt x="37770" y="11399"/>
                    <a:pt x="37893" y="11645"/>
                    <a:pt x="38047" y="11922"/>
                  </a:cubicBezTo>
                  <a:cubicBezTo>
                    <a:pt x="36908" y="12046"/>
                    <a:pt x="35983" y="12508"/>
                    <a:pt x="35306" y="13463"/>
                  </a:cubicBezTo>
                  <a:cubicBezTo>
                    <a:pt x="35182" y="13155"/>
                    <a:pt x="35059" y="12878"/>
                    <a:pt x="34936" y="12600"/>
                  </a:cubicBezTo>
                  <a:cubicBezTo>
                    <a:pt x="34905" y="12508"/>
                    <a:pt x="34905" y="12415"/>
                    <a:pt x="34967" y="12354"/>
                  </a:cubicBezTo>
                  <a:cubicBezTo>
                    <a:pt x="35213" y="11953"/>
                    <a:pt x="35521" y="11676"/>
                    <a:pt x="35922" y="11430"/>
                  </a:cubicBezTo>
                  <a:cubicBezTo>
                    <a:pt x="36384" y="11183"/>
                    <a:pt x="36877" y="10998"/>
                    <a:pt x="37400" y="10998"/>
                  </a:cubicBezTo>
                  <a:close/>
                  <a:moveTo>
                    <a:pt x="42853" y="12539"/>
                  </a:moveTo>
                  <a:lnTo>
                    <a:pt x="42853" y="12539"/>
                  </a:lnTo>
                  <a:cubicBezTo>
                    <a:pt x="42915" y="12600"/>
                    <a:pt x="42884" y="12662"/>
                    <a:pt x="42915" y="12754"/>
                  </a:cubicBezTo>
                  <a:cubicBezTo>
                    <a:pt x="42977" y="12970"/>
                    <a:pt x="43038" y="13216"/>
                    <a:pt x="43100" y="13432"/>
                  </a:cubicBezTo>
                  <a:cubicBezTo>
                    <a:pt x="43100" y="13432"/>
                    <a:pt x="43100" y="13463"/>
                    <a:pt x="43131" y="13463"/>
                  </a:cubicBezTo>
                  <a:lnTo>
                    <a:pt x="43100" y="13463"/>
                  </a:lnTo>
                  <a:cubicBezTo>
                    <a:pt x="43100" y="13463"/>
                    <a:pt x="43100" y="13432"/>
                    <a:pt x="43100" y="13432"/>
                  </a:cubicBezTo>
                  <a:cubicBezTo>
                    <a:pt x="42915" y="13155"/>
                    <a:pt x="42823" y="12816"/>
                    <a:pt x="42853" y="12539"/>
                  </a:cubicBezTo>
                  <a:close/>
                  <a:moveTo>
                    <a:pt x="43131" y="13463"/>
                  </a:moveTo>
                  <a:lnTo>
                    <a:pt x="43131" y="13463"/>
                  </a:lnTo>
                  <a:cubicBezTo>
                    <a:pt x="43192" y="13494"/>
                    <a:pt x="43192" y="13555"/>
                    <a:pt x="43192" y="13617"/>
                  </a:cubicBezTo>
                  <a:cubicBezTo>
                    <a:pt x="43100" y="13586"/>
                    <a:pt x="43131" y="13524"/>
                    <a:pt x="43131" y="13463"/>
                  </a:cubicBezTo>
                  <a:close/>
                  <a:moveTo>
                    <a:pt x="43192" y="13617"/>
                  </a:moveTo>
                  <a:cubicBezTo>
                    <a:pt x="43254" y="13648"/>
                    <a:pt x="43254" y="13709"/>
                    <a:pt x="43254" y="13771"/>
                  </a:cubicBezTo>
                  <a:cubicBezTo>
                    <a:pt x="43161" y="13740"/>
                    <a:pt x="43192" y="13678"/>
                    <a:pt x="43192" y="13617"/>
                  </a:cubicBezTo>
                  <a:close/>
                  <a:moveTo>
                    <a:pt x="43285" y="13771"/>
                  </a:moveTo>
                  <a:cubicBezTo>
                    <a:pt x="43346" y="13833"/>
                    <a:pt x="43346" y="13925"/>
                    <a:pt x="43346" y="13987"/>
                  </a:cubicBezTo>
                  <a:cubicBezTo>
                    <a:pt x="43254" y="13956"/>
                    <a:pt x="43285" y="13863"/>
                    <a:pt x="43285" y="13771"/>
                  </a:cubicBezTo>
                  <a:close/>
                  <a:moveTo>
                    <a:pt x="43346" y="14017"/>
                  </a:moveTo>
                  <a:cubicBezTo>
                    <a:pt x="43439" y="14017"/>
                    <a:pt x="43408" y="14079"/>
                    <a:pt x="43408" y="14141"/>
                  </a:cubicBezTo>
                  <a:lnTo>
                    <a:pt x="43439" y="14141"/>
                  </a:lnTo>
                  <a:cubicBezTo>
                    <a:pt x="43439" y="14141"/>
                    <a:pt x="43439" y="14141"/>
                    <a:pt x="43439" y="14171"/>
                  </a:cubicBezTo>
                  <a:lnTo>
                    <a:pt x="43408" y="14141"/>
                  </a:lnTo>
                  <a:cubicBezTo>
                    <a:pt x="43346" y="14110"/>
                    <a:pt x="43346" y="14048"/>
                    <a:pt x="43346" y="14017"/>
                  </a:cubicBezTo>
                  <a:close/>
                  <a:moveTo>
                    <a:pt x="43439" y="14171"/>
                  </a:moveTo>
                  <a:lnTo>
                    <a:pt x="43439" y="14171"/>
                  </a:lnTo>
                  <a:cubicBezTo>
                    <a:pt x="43469" y="14202"/>
                    <a:pt x="43500" y="14264"/>
                    <a:pt x="43500" y="14295"/>
                  </a:cubicBezTo>
                  <a:cubicBezTo>
                    <a:pt x="43439" y="14264"/>
                    <a:pt x="43439" y="14202"/>
                    <a:pt x="43439" y="14171"/>
                  </a:cubicBezTo>
                  <a:close/>
                  <a:moveTo>
                    <a:pt x="43500" y="14325"/>
                  </a:moveTo>
                  <a:cubicBezTo>
                    <a:pt x="43562" y="14356"/>
                    <a:pt x="43562" y="14387"/>
                    <a:pt x="43562" y="14449"/>
                  </a:cubicBezTo>
                  <a:cubicBezTo>
                    <a:pt x="43531" y="14418"/>
                    <a:pt x="43500" y="14387"/>
                    <a:pt x="43500" y="14325"/>
                  </a:cubicBezTo>
                  <a:close/>
                  <a:moveTo>
                    <a:pt x="43593" y="14479"/>
                  </a:moveTo>
                  <a:cubicBezTo>
                    <a:pt x="43623" y="14479"/>
                    <a:pt x="43654" y="14510"/>
                    <a:pt x="43654" y="14541"/>
                  </a:cubicBezTo>
                  <a:cubicBezTo>
                    <a:pt x="43623" y="14541"/>
                    <a:pt x="43593" y="14510"/>
                    <a:pt x="43562" y="14479"/>
                  </a:cubicBezTo>
                  <a:close/>
                  <a:moveTo>
                    <a:pt x="43654" y="14541"/>
                  </a:moveTo>
                  <a:lnTo>
                    <a:pt x="43654" y="14541"/>
                  </a:lnTo>
                  <a:cubicBezTo>
                    <a:pt x="43716" y="14572"/>
                    <a:pt x="43716" y="14634"/>
                    <a:pt x="43716" y="14695"/>
                  </a:cubicBezTo>
                  <a:cubicBezTo>
                    <a:pt x="43685" y="14664"/>
                    <a:pt x="43654" y="14603"/>
                    <a:pt x="43654" y="14541"/>
                  </a:cubicBezTo>
                  <a:close/>
                  <a:moveTo>
                    <a:pt x="43747" y="14695"/>
                  </a:moveTo>
                  <a:lnTo>
                    <a:pt x="43808" y="14757"/>
                  </a:lnTo>
                  <a:lnTo>
                    <a:pt x="43839" y="14849"/>
                  </a:lnTo>
                  <a:lnTo>
                    <a:pt x="43808" y="14788"/>
                  </a:lnTo>
                  <a:lnTo>
                    <a:pt x="43808" y="14757"/>
                  </a:lnTo>
                  <a:cubicBezTo>
                    <a:pt x="43778" y="14757"/>
                    <a:pt x="43747" y="14726"/>
                    <a:pt x="43747" y="14695"/>
                  </a:cubicBezTo>
                  <a:close/>
                  <a:moveTo>
                    <a:pt x="41436" y="11368"/>
                  </a:moveTo>
                  <a:cubicBezTo>
                    <a:pt x="41405" y="11676"/>
                    <a:pt x="41467" y="11984"/>
                    <a:pt x="41529" y="12292"/>
                  </a:cubicBezTo>
                  <a:cubicBezTo>
                    <a:pt x="41590" y="12292"/>
                    <a:pt x="41590" y="12323"/>
                    <a:pt x="41590" y="12385"/>
                  </a:cubicBezTo>
                  <a:cubicBezTo>
                    <a:pt x="41621" y="12446"/>
                    <a:pt x="41652" y="12539"/>
                    <a:pt x="41652" y="12600"/>
                  </a:cubicBezTo>
                  <a:cubicBezTo>
                    <a:pt x="41713" y="12631"/>
                    <a:pt x="41744" y="12662"/>
                    <a:pt x="41713" y="12693"/>
                  </a:cubicBezTo>
                  <a:lnTo>
                    <a:pt x="41775" y="12816"/>
                  </a:lnTo>
                  <a:cubicBezTo>
                    <a:pt x="41806" y="12847"/>
                    <a:pt x="41837" y="12878"/>
                    <a:pt x="41806" y="12908"/>
                  </a:cubicBezTo>
                  <a:lnTo>
                    <a:pt x="41867" y="12970"/>
                  </a:lnTo>
                  <a:cubicBezTo>
                    <a:pt x="41898" y="13001"/>
                    <a:pt x="41898" y="13032"/>
                    <a:pt x="41898" y="13062"/>
                  </a:cubicBezTo>
                  <a:lnTo>
                    <a:pt x="41929" y="13124"/>
                  </a:lnTo>
                  <a:cubicBezTo>
                    <a:pt x="41991" y="13155"/>
                    <a:pt x="41991" y="13186"/>
                    <a:pt x="41960" y="13216"/>
                  </a:cubicBezTo>
                  <a:cubicBezTo>
                    <a:pt x="42022" y="13340"/>
                    <a:pt x="42083" y="13432"/>
                    <a:pt x="42114" y="13555"/>
                  </a:cubicBezTo>
                  <a:cubicBezTo>
                    <a:pt x="42176" y="13863"/>
                    <a:pt x="42145" y="14171"/>
                    <a:pt x="41867" y="14418"/>
                  </a:cubicBezTo>
                  <a:cubicBezTo>
                    <a:pt x="41559" y="14664"/>
                    <a:pt x="41221" y="14880"/>
                    <a:pt x="40882" y="15065"/>
                  </a:cubicBezTo>
                  <a:cubicBezTo>
                    <a:pt x="40789" y="15003"/>
                    <a:pt x="40758" y="14911"/>
                    <a:pt x="40728" y="14849"/>
                  </a:cubicBezTo>
                  <a:cubicBezTo>
                    <a:pt x="40604" y="14449"/>
                    <a:pt x="40481" y="14079"/>
                    <a:pt x="40358" y="13709"/>
                  </a:cubicBezTo>
                  <a:cubicBezTo>
                    <a:pt x="40266" y="13309"/>
                    <a:pt x="40235" y="12939"/>
                    <a:pt x="40266" y="12539"/>
                  </a:cubicBezTo>
                  <a:cubicBezTo>
                    <a:pt x="40266" y="12385"/>
                    <a:pt x="40327" y="12261"/>
                    <a:pt x="40450" y="12169"/>
                  </a:cubicBezTo>
                  <a:cubicBezTo>
                    <a:pt x="40666" y="12077"/>
                    <a:pt x="40851" y="11922"/>
                    <a:pt x="41036" y="11799"/>
                  </a:cubicBezTo>
                  <a:cubicBezTo>
                    <a:pt x="41221" y="11707"/>
                    <a:pt x="41313" y="11584"/>
                    <a:pt x="41344" y="11399"/>
                  </a:cubicBezTo>
                  <a:lnTo>
                    <a:pt x="41436" y="11368"/>
                  </a:lnTo>
                  <a:close/>
                  <a:moveTo>
                    <a:pt x="44763" y="8626"/>
                  </a:moveTo>
                  <a:cubicBezTo>
                    <a:pt x="44825" y="8626"/>
                    <a:pt x="44887" y="8626"/>
                    <a:pt x="44948" y="8688"/>
                  </a:cubicBezTo>
                  <a:cubicBezTo>
                    <a:pt x="45010" y="8719"/>
                    <a:pt x="45041" y="8749"/>
                    <a:pt x="45010" y="8811"/>
                  </a:cubicBezTo>
                  <a:cubicBezTo>
                    <a:pt x="44979" y="8873"/>
                    <a:pt x="44948" y="8934"/>
                    <a:pt x="44917" y="8996"/>
                  </a:cubicBezTo>
                  <a:cubicBezTo>
                    <a:pt x="44794" y="9181"/>
                    <a:pt x="44763" y="9366"/>
                    <a:pt x="44794" y="9581"/>
                  </a:cubicBezTo>
                  <a:cubicBezTo>
                    <a:pt x="44794" y="9766"/>
                    <a:pt x="44794" y="9951"/>
                    <a:pt x="44794" y="10136"/>
                  </a:cubicBezTo>
                  <a:cubicBezTo>
                    <a:pt x="44794" y="10721"/>
                    <a:pt x="44856" y="11306"/>
                    <a:pt x="45010" y="11861"/>
                  </a:cubicBezTo>
                  <a:cubicBezTo>
                    <a:pt x="45225" y="12816"/>
                    <a:pt x="45657" y="13678"/>
                    <a:pt x="46026" y="14572"/>
                  </a:cubicBezTo>
                  <a:cubicBezTo>
                    <a:pt x="46180" y="14911"/>
                    <a:pt x="46335" y="15188"/>
                    <a:pt x="46550" y="15465"/>
                  </a:cubicBezTo>
                  <a:cubicBezTo>
                    <a:pt x="46612" y="15527"/>
                    <a:pt x="46643" y="15619"/>
                    <a:pt x="46643" y="15681"/>
                  </a:cubicBezTo>
                  <a:cubicBezTo>
                    <a:pt x="46704" y="15804"/>
                    <a:pt x="46643" y="15866"/>
                    <a:pt x="46550" y="15866"/>
                  </a:cubicBezTo>
                  <a:lnTo>
                    <a:pt x="46519" y="15866"/>
                  </a:lnTo>
                  <a:cubicBezTo>
                    <a:pt x="46304" y="15835"/>
                    <a:pt x="46180" y="15743"/>
                    <a:pt x="46026" y="15619"/>
                  </a:cubicBezTo>
                  <a:cubicBezTo>
                    <a:pt x="45441" y="15157"/>
                    <a:pt x="44825" y="14788"/>
                    <a:pt x="44270" y="14264"/>
                  </a:cubicBezTo>
                  <a:lnTo>
                    <a:pt x="44147" y="14171"/>
                  </a:lnTo>
                  <a:cubicBezTo>
                    <a:pt x="43623" y="13925"/>
                    <a:pt x="43346" y="13463"/>
                    <a:pt x="43192" y="12970"/>
                  </a:cubicBezTo>
                  <a:cubicBezTo>
                    <a:pt x="43007" y="12415"/>
                    <a:pt x="42823" y="11861"/>
                    <a:pt x="42884" y="11276"/>
                  </a:cubicBezTo>
                  <a:cubicBezTo>
                    <a:pt x="42884" y="11060"/>
                    <a:pt x="42853" y="10844"/>
                    <a:pt x="42915" y="10629"/>
                  </a:cubicBezTo>
                  <a:cubicBezTo>
                    <a:pt x="43038" y="10136"/>
                    <a:pt x="43254" y="9704"/>
                    <a:pt x="43654" y="9366"/>
                  </a:cubicBezTo>
                  <a:cubicBezTo>
                    <a:pt x="43808" y="9211"/>
                    <a:pt x="43993" y="9057"/>
                    <a:pt x="44178" y="8903"/>
                  </a:cubicBezTo>
                  <a:cubicBezTo>
                    <a:pt x="44301" y="8780"/>
                    <a:pt x="44455" y="8719"/>
                    <a:pt x="44640" y="8626"/>
                  </a:cubicBezTo>
                  <a:close/>
                  <a:moveTo>
                    <a:pt x="52157" y="0"/>
                  </a:moveTo>
                  <a:cubicBezTo>
                    <a:pt x="51972" y="0"/>
                    <a:pt x="51787" y="31"/>
                    <a:pt x="51603" y="62"/>
                  </a:cubicBezTo>
                  <a:cubicBezTo>
                    <a:pt x="51264" y="154"/>
                    <a:pt x="50925" y="308"/>
                    <a:pt x="50678" y="555"/>
                  </a:cubicBezTo>
                  <a:cubicBezTo>
                    <a:pt x="50247" y="924"/>
                    <a:pt x="50093" y="1417"/>
                    <a:pt x="50155" y="1941"/>
                  </a:cubicBezTo>
                  <a:cubicBezTo>
                    <a:pt x="50216" y="2650"/>
                    <a:pt x="50555" y="3235"/>
                    <a:pt x="51017" y="3759"/>
                  </a:cubicBezTo>
                  <a:cubicBezTo>
                    <a:pt x="51140" y="3882"/>
                    <a:pt x="51264" y="4005"/>
                    <a:pt x="51387" y="4128"/>
                  </a:cubicBezTo>
                  <a:lnTo>
                    <a:pt x="51418" y="4252"/>
                  </a:lnTo>
                  <a:lnTo>
                    <a:pt x="51325" y="4282"/>
                  </a:lnTo>
                  <a:cubicBezTo>
                    <a:pt x="50771" y="4344"/>
                    <a:pt x="50216" y="4406"/>
                    <a:pt x="49662" y="4467"/>
                  </a:cubicBezTo>
                  <a:cubicBezTo>
                    <a:pt x="49076" y="4529"/>
                    <a:pt x="48522" y="4590"/>
                    <a:pt x="47967" y="4652"/>
                  </a:cubicBezTo>
                  <a:cubicBezTo>
                    <a:pt x="47659" y="4714"/>
                    <a:pt x="47320" y="4744"/>
                    <a:pt x="47012" y="4775"/>
                  </a:cubicBezTo>
                  <a:cubicBezTo>
                    <a:pt x="46489" y="4806"/>
                    <a:pt x="46119" y="5083"/>
                    <a:pt x="45872" y="5545"/>
                  </a:cubicBezTo>
                  <a:lnTo>
                    <a:pt x="45811" y="5607"/>
                  </a:lnTo>
                  <a:cubicBezTo>
                    <a:pt x="45780" y="5730"/>
                    <a:pt x="45749" y="5853"/>
                    <a:pt x="45688" y="5915"/>
                  </a:cubicBezTo>
                  <a:cubicBezTo>
                    <a:pt x="45657" y="5946"/>
                    <a:pt x="45626" y="5946"/>
                    <a:pt x="45564" y="5946"/>
                  </a:cubicBezTo>
                  <a:cubicBezTo>
                    <a:pt x="45503" y="5946"/>
                    <a:pt x="45410" y="5915"/>
                    <a:pt x="45318" y="5884"/>
                  </a:cubicBezTo>
                  <a:cubicBezTo>
                    <a:pt x="44948" y="5823"/>
                    <a:pt x="44579" y="5761"/>
                    <a:pt x="44209" y="5761"/>
                  </a:cubicBezTo>
                  <a:cubicBezTo>
                    <a:pt x="44116" y="5761"/>
                    <a:pt x="44055" y="5761"/>
                    <a:pt x="43993" y="5638"/>
                  </a:cubicBezTo>
                  <a:cubicBezTo>
                    <a:pt x="43993" y="5576"/>
                    <a:pt x="43932" y="5484"/>
                    <a:pt x="43870" y="5422"/>
                  </a:cubicBezTo>
                  <a:cubicBezTo>
                    <a:pt x="43808" y="5361"/>
                    <a:pt x="43747" y="5330"/>
                    <a:pt x="43685" y="5330"/>
                  </a:cubicBezTo>
                  <a:lnTo>
                    <a:pt x="43623" y="5330"/>
                  </a:lnTo>
                  <a:cubicBezTo>
                    <a:pt x="43531" y="5361"/>
                    <a:pt x="43439" y="5422"/>
                    <a:pt x="43439" y="5545"/>
                  </a:cubicBezTo>
                  <a:cubicBezTo>
                    <a:pt x="43408" y="5638"/>
                    <a:pt x="43439" y="5730"/>
                    <a:pt x="43439" y="5823"/>
                  </a:cubicBezTo>
                  <a:lnTo>
                    <a:pt x="43346" y="5853"/>
                  </a:lnTo>
                  <a:cubicBezTo>
                    <a:pt x="43223" y="5853"/>
                    <a:pt x="43069" y="5915"/>
                    <a:pt x="42915" y="5915"/>
                  </a:cubicBezTo>
                  <a:cubicBezTo>
                    <a:pt x="42884" y="5915"/>
                    <a:pt x="42853" y="5915"/>
                    <a:pt x="42823" y="5884"/>
                  </a:cubicBezTo>
                  <a:cubicBezTo>
                    <a:pt x="42668" y="5884"/>
                    <a:pt x="42545" y="5730"/>
                    <a:pt x="42391" y="5669"/>
                  </a:cubicBezTo>
                  <a:cubicBezTo>
                    <a:pt x="42052" y="5453"/>
                    <a:pt x="41652" y="5330"/>
                    <a:pt x="41251" y="5207"/>
                  </a:cubicBezTo>
                  <a:cubicBezTo>
                    <a:pt x="41067" y="5176"/>
                    <a:pt x="40912" y="5083"/>
                    <a:pt x="40820" y="4898"/>
                  </a:cubicBezTo>
                  <a:cubicBezTo>
                    <a:pt x="40512" y="4313"/>
                    <a:pt x="40081" y="3851"/>
                    <a:pt x="39557" y="3451"/>
                  </a:cubicBezTo>
                  <a:cubicBezTo>
                    <a:pt x="38941" y="2958"/>
                    <a:pt x="38263" y="2588"/>
                    <a:pt x="37555" y="2280"/>
                  </a:cubicBezTo>
                  <a:cubicBezTo>
                    <a:pt x="37123" y="2095"/>
                    <a:pt x="36661" y="2033"/>
                    <a:pt x="36230" y="2033"/>
                  </a:cubicBezTo>
                  <a:cubicBezTo>
                    <a:pt x="35983" y="2033"/>
                    <a:pt x="35737" y="2033"/>
                    <a:pt x="35521" y="2095"/>
                  </a:cubicBezTo>
                  <a:cubicBezTo>
                    <a:pt x="35336" y="2095"/>
                    <a:pt x="35213" y="2218"/>
                    <a:pt x="35059" y="2311"/>
                  </a:cubicBezTo>
                  <a:cubicBezTo>
                    <a:pt x="34813" y="2496"/>
                    <a:pt x="34535" y="2680"/>
                    <a:pt x="34227" y="2865"/>
                  </a:cubicBezTo>
                  <a:cubicBezTo>
                    <a:pt x="34104" y="2773"/>
                    <a:pt x="33981" y="2680"/>
                    <a:pt x="33888" y="2588"/>
                  </a:cubicBezTo>
                  <a:lnTo>
                    <a:pt x="33796" y="2588"/>
                  </a:lnTo>
                  <a:lnTo>
                    <a:pt x="33827" y="2557"/>
                  </a:lnTo>
                  <a:cubicBezTo>
                    <a:pt x="33673" y="2403"/>
                    <a:pt x="33519" y="2280"/>
                    <a:pt x="33334" y="2187"/>
                  </a:cubicBezTo>
                  <a:cubicBezTo>
                    <a:pt x="32779" y="1941"/>
                    <a:pt x="32194" y="1849"/>
                    <a:pt x="31578" y="1787"/>
                  </a:cubicBezTo>
                  <a:cubicBezTo>
                    <a:pt x="31116" y="1725"/>
                    <a:pt x="30623" y="1664"/>
                    <a:pt x="30161" y="1633"/>
                  </a:cubicBezTo>
                  <a:lnTo>
                    <a:pt x="30161" y="1787"/>
                  </a:lnTo>
                  <a:lnTo>
                    <a:pt x="30623" y="1849"/>
                  </a:lnTo>
                  <a:cubicBezTo>
                    <a:pt x="31116" y="1879"/>
                    <a:pt x="31640" y="1941"/>
                    <a:pt x="32132" y="2003"/>
                  </a:cubicBezTo>
                  <a:cubicBezTo>
                    <a:pt x="32718" y="2095"/>
                    <a:pt x="33272" y="2249"/>
                    <a:pt x="33765" y="2619"/>
                  </a:cubicBezTo>
                  <a:lnTo>
                    <a:pt x="33796" y="2619"/>
                  </a:lnTo>
                  <a:lnTo>
                    <a:pt x="33796" y="2680"/>
                  </a:lnTo>
                  <a:cubicBezTo>
                    <a:pt x="34104" y="2927"/>
                    <a:pt x="34227" y="3327"/>
                    <a:pt x="34320" y="3666"/>
                  </a:cubicBezTo>
                  <a:cubicBezTo>
                    <a:pt x="34381" y="4036"/>
                    <a:pt x="34412" y="4406"/>
                    <a:pt x="34412" y="4775"/>
                  </a:cubicBezTo>
                  <a:cubicBezTo>
                    <a:pt x="34381" y="5361"/>
                    <a:pt x="34351" y="5915"/>
                    <a:pt x="34320" y="6470"/>
                  </a:cubicBezTo>
                  <a:cubicBezTo>
                    <a:pt x="34289" y="7055"/>
                    <a:pt x="34227" y="7640"/>
                    <a:pt x="34197" y="8226"/>
                  </a:cubicBezTo>
                  <a:cubicBezTo>
                    <a:pt x="34197" y="8226"/>
                    <a:pt x="34227" y="8256"/>
                    <a:pt x="34227" y="8256"/>
                  </a:cubicBezTo>
                  <a:lnTo>
                    <a:pt x="34258" y="8256"/>
                  </a:lnTo>
                  <a:cubicBezTo>
                    <a:pt x="34289" y="8256"/>
                    <a:pt x="34320" y="8226"/>
                    <a:pt x="34381" y="8195"/>
                  </a:cubicBezTo>
                  <a:cubicBezTo>
                    <a:pt x="34813" y="7918"/>
                    <a:pt x="35306" y="7764"/>
                    <a:pt x="35799" y="7764"/>
                  </a:cubicBezTo>
                  <a:cubicBezTo>
                    <a:pt x="35829" y="7733"/>
                    <a:pt x="35829" y="7733"/>
                    <a:pt x="35829" y="7733"/>
                  </a:cubicBezTo>
                  <a:cubicBezTo>
                    <a:pt x="35983" y="7733"/>
                    <a:pt x="36045" y="7794"/>
                    <a:pt x="36107" y="7918"/>
                  </a:cubicBezTo>
                  <a:cubicBezTo>
                    <a:pt x="36199" y="8164"/>
                    <a:pt x="36322" y="8380"/>
                    <a:pt x="36415" y="8595"/>
                  </a:cubicBezTo>
                  <a:cubicBezTo>
                    <a:pt x="36107" y="8719"/>
                    <a:pt x="35737" y="8719"/>
                    <a:pt x="35429" y="8842"/>
                  </a:cubicBezTo>
                  <a:cubicBezTo>
                    <a:pt x="35121" y="8965"/>
                    <a:pt x="34813" y="9119"/>
                    <a:pt x="34566" y="9335"/>
                  </a:cubicBezTo>
                  <a:cubicBezTo>
                    <a:pt x="34289" y="9550"/>
                    <a:pt x="34073" y="9797"/>
                    <a:pt x="33858" y="10074"/>
                  </a:cubicBezTo>
                  <a:cubicBezTo>
                    <a:pt x="33734" y="9828"/>
                    <a:pt x="33642" y="9581"/>
                    <a:pt x="33519" y="9335"/>
                  </a:cubicBezTo>
                  <a:cubicBezTo>
                    <a:pt x="33488" y="9211"/>
                    <a:pt x="33488" y="9119"/>
                    <a:pt x="33550" y="8996"/>
                  </a:cubicBezTo>
                  <a:cubicBezTo>
                    <a:pt x="33704" y="8749"/>
                    <a:pt x="33919" y="8534"/>
                    <a:pt x="34166" y="8349"/>
                  </a:cubicBezTo>
                  <a:cubicBezTo>
                    <a:pt x="34197" y="8318"/>
                    <a:pt x="34227" y="8287"/>
                    <a:pt x="34227" y="8256"/>
                  </a:cubicBezTo>
                  <a:cubicBezTo>
                    <a:pt x="34197" y="8256"/>
                    <a:pt x="34197" y="8256"/>
                    <a:pt x="34166" y="8226"/>
                  </a:cubicBezTo>
                  <a:lnTo>
                    <a:pt x="34104" y="8226"/>
                  </a:lnTo>
                  <a:cubicBezTo>
                    <a:pt x="34073" y="8256"/>
                    <a:pt x="34073" y="8256"/>
                    <a:pt x="34043" y="8256"/>
                  </a:cubicBezTo>
                  <a:cubicBezTo>
                    <a:pt x="34012" y="8256"/>
                    <a:pt x="34012" y="8256"/>
                    <a:pt x="33981" y="8226"/>
                  </a:cubicBezTo>
                  <a:cubicBezTo>
                    <a:pt x="34043" y="7486"/>
                    <a:pt x="34104" y="6778"/>
                    <a:pt x="34166" y="6038"/>
                  </a:cubicBezTo>
                  <a:cubicBezTo>
                    <a:pt x="34197" y="5361"/>
                    <a:pt x="34227" y="4652"/>
                    <a:pt x="34135" y="3974"/>
                  </a:cubicBezTo>
                  <a:cubicBezTo>
                    <a:pt x="34104" y="3635"/>
                    <a:pt x="33950" y="3327"/>
                    <a:pt x="33796" y="3019"/>
                  </a:cubicBezTo>
                  <a:lnTo>
                    <a:pt x="33734" y="2988"/>
                  </a:lnTo>
                  <a:lnTo>
                    <a:pt x="33704" y="2927"/>
                  </a:lnTo>
                  <a:cubicBezTo>
                    <a:pt x="33365" y="2557"/>
                    <a:pt x="32933" y="2372"/>
                    <a:pt x="32441" y="2249"/>
                  </a:cubicBezTo>
                  <a:cubicBezTo>
                    <a:pt x="32102" y="2187"/>
                    <a:pt x="31732" y="2126"/>
                    <a:pt x="31393" y="2095"/>
                  </a:cubicBezTo>
                  <a:cubicBezTo>
                    <a:pt x="30962" y="2033"/>
                    <a:pt x="30561" y="2003"/>
                    <a:pt x="30161" y="1941"/>
                  </a:cubicBezTo>
                  <a:lnTo>
                    <a:pt x="30161" y="2187"/>
                  </a:lnTo>
                  <a:cubicBezTo>
                    <a:pt x="30315" y="2218"/>
                    <a:pt x="30469" y="2218"/>
                    <a:pt x="30623" y="2249"/>
                  </a:cubicBezTo>
                  <a:cubicBezTo>
                    <a:pt x="31208" y="2280"/>
                    <a:pt x="31794" y="2341"/>
                    <a:pt x="32348" y="2434"/>
                  </a:cubicBezTo>
                  <a:cubicBezTo>
                    <a:pt x="32810" y="2526"/>
                    <a:pt x="33211" y="2680"/>
                    <a:pt x="33550" y="2988"/>
                  </a:cubicBezTo>
                  <a:cubicBezTo>
                    <a:pt x="33580" y="3019"/>
                    <a:pt x="33611" y="3050"/>
                    <a:pt x="33673" y="3050"/>
                  </a:cubicBezTo>
                  <a:cubicBezTo>
                    <a:pt x="33673" y="3019"/>
                    <a:pt x="33673" y="3019"/>
                    <a:pt x="33734" y="2988"/>
                  </a:cubicBezTo>
                  <a:lnTo>
                    <a:pt x="33734" y="2988"/>
                  </a:lnTo>
                  <a:lnTo>
                    <a:pt x="33704" y="3050"/>
                  </a:lnTo>
                  <a:lnTo>
                    <a:pt x="33673" y="3050"/>
                  </a:lnTo>
                  <a:cubicBezTo>
                    <a:pt x="33673" y="3081"/>
                    <a:pt x="33704" y="3112"/>
                    <a:pt x="33704" y="3142"/>
                  </a:cubicBezTo>
                  <a:cubicBezTo>
                    <a:pt x="33734" y="3235"/>
                    <a:pt x="33673" y="3296"/>
                    <a:pt x="33611" y="3296"/>
                  </a:cubicBezTo>
                  <a:cubicBezTo>
                    <a:pt x="33488" y="3296"/>
                    <a:pt x="33396" y="3266"/>
                    <a:pt x="33303" y="3266"/>
                  </a:cubicBezTo>
                  <a:cubicBezTo>
                    <a:pt x="32564" y="3081"/>
                    <a:pt x="31855" y="2896"/>
                    <a:pt x="31147" y="2711"/>
                  </a:cubicBezTo>
                  <a:cubicBezTo>
                    <a:pt x="30808" y="2650"/>
                    <a:pt x="30469" y="2557"/>
                    <a:pt x="30161" y="2496"/>
                  </a:cubicBezTo>
                  <a:lnTo>
                    <a:pt x="30161" y="2773"/>
                  </a:lnTo>
                  <a:cubicBezTo>
                    <a:pt x="31331" y="3050"/>
                    <a:pt x="32502" y="3389"/>
                    <a:pt x="33704" y="3543"/>
                  </a:cubicBezTo>
                  <a:cubicBezTo>
                    <a:pt x="33888" y="3574"/>
                    <a:pt x="33950" y="3605"/>
                    <a:pt x="33981" y="3820"/>
                  </a:cubicBezTo>
                  <a:cubicBezTo>
                    <a:pt x="34012" y="4097"/>
                    <a:pt x="34043" y="4375"/>
                    <a:pt x="34043" y="4683"/>
                  </a:cubicBezTo>
                  <a:lnTo>
                    <a:pt x="33642" y="4683"/>
                  </a:lnTo>
                  <a:cubicBezTo>
                    <a:pt x="33180" y="4683"/>
                    <a:pt x="32749" y="4621"/>
                    <a:pt x="32317" y="4498"/>
                  </a:cubicBezTo>
                  <a:cubicBezTo>
                    <a:pt x="31609" y="4282"/>
                    <a:pt x="30869" y="4067"/>
                    <a:pt x="30161" y="3882"/>
                  </a:cubicBezTo>
                  <a:lnTo>
                    <a:pt x="30161" y="4652"/>
                  </a:lnTo>
                  <a:cubicBezTo>
                    <a:pt x="30284" y="4683"/>
                    <a:pt x="30407" y="4714"/>
                    <a:pt x="30531" y="4744"/>
                  </a:cubicBezTo>
                  <a:cubicBezTo>
                    <a:pt x="31054" y="4868"/>
                    <a:pt x="31578" y="5022"/>
                    <a:pt x="32102" y="5145"/>
                  </a:cubicBezTo>
                  <a:cubicBezTo>
                    <a:pt x="32348" y="5207"/>
                    <a:pt x="32348" y="5207"/>
                    <a:pt x="32348" y="5453"/>
                  </a:cubicBezTo>
                  <a:cubicBezTo>
                    <a:pt x="32317" y="5669"/>
                    <a:pt x="32317" y="5884"/>
                    <a:pt x="32379" y="6100"/>
                  </a:cubicBezTo>
                  <a:cubicBezTo>
                    <a:pt x="32533" y="6593"/>
                    <a:pt x="32749" y="7055"/>
                    <a:pt x="33118" y="7425"/>
                  </a:cubicBezTo>
                  <a:cubicBezTo>
                    <a:pt x="33272" y="7640"/>
                    <a:pt x="33488" y="7825"/>
                    <a:pt x="33704" y="7979"/>
                  </a:cubicBezTo>
                  <a:cubicBezTo>
                    <a:pt x="33796" y="8041"/>
                    <a:pt x="33827" y="8102"/>
                    <a:pt x="33827" y="8226"/>
                  </a:cubicBezTo>
                  <a:cubicBezTo>
                    <a:pt x="33827" y="8287"/>
                    <a:pt x="33827" y="8349"/>
                    <a:pt x="33796" y="8410"/>
                  </a:cubicBezTo>
                  <a:cubicBezTo>
                    <a:pt x="33765" y="8595"/>
                    <a:pt x="33642" y="8719"/>
                    <a:pt x="33488" y="8719"/>
                  </a:cubicBezTo>
                  <a:cubicBezTo>
                    <a:pt x="33457" y="8719"/>
                    <a:pt x="33396" y="8688"/>
                    <a:pt x="33365" y="8688"/>
                  </a:cubicBezTo>
                  <a:cubicBezTo>
                    <a:pt x="32718" y="8472"/>
                    <a:pt x="32071" y="8256"/>
                    <a:pt x="31455" y="8010"/>
                  </a:cubicBezTo>
                  <a:cubicBezTo>
                    <a:pt x="31023" y="7856"/>
                    <a:pt x="30592" y="7702"/>
                    <a:pt x="30161" y="7548"/>
                  </a:cubicBezTo>
                  <a:lnTo>
                    <a:pt x="30161" y="7702"/>
                  </a:lnTo>
                  <a:cubicBezTo>
                    <a:pt x="30407" y="7794"/>
                    <a:pt x="30654" y="7887"/>
                    <a:pt x="30900" y="7979"/>
                  </a:cubicBezTo>
                  <a:cubicBezTo>
                    <a:pt x="31640" y="8256"/>
                    <a:pt x="32410" y="8503"/>
                    <a:pt x="33149" y="8780"/>
                  </a:cubicBezTo>
                  <a:cubicBezTo>
                    <a:pt x="33242" y="8811"/>
                    <a:pt x="33334" y="8842"/>
                    <a:pt x="33426" y="8873"/>
                  </a:cubicBezTo>
                  <a:lnTo>
                    <a:pt x="33426" y="8934"/>
                  </a:lnTo>
                  <a:lnTo>
                    <a:pt x="33396" y="8965"/>
                  </a:lnTo>
                  <a:cubicBezTo>
                    <a:pt x="33365" y="8996"/>
                    <a:pt x="33365" y="8996"/>
                    <a:pt x="33334" y="8996"/>
                  </a:cubicBezTo>
                  <a:cubicBezTo>
                    <a:pt x="33303" y="8996"/>
                    <a:pt x="33272" y="8996"/>
                    <a:pt x="33272" y="8965"/>
                  </a:cubicBezTo>
                  <a:cubicBezTo>
                    <a:pt x="32779" y="8811"/>
                    <a:pt x="32317" y="8657"/>
                    <a:pt x="31855" y="8503"/>
                  </a:cubicBezTo>
                  <a:cubicBezTo>
                    <a:pt x="31270" y="8287"/>
                    <a:pt x="30715" y="8102"/>
                    <a:pt x="30161" y="7887"/>
                  </a:cubicBezTo>
                  <a:lnTo>
                    <a:pt x="30161" y="8041"/>
                  </a:lnTo>
                  <a:cubicBezTo>
                    <a:pt x="31116" y="8410"/>
                    <a:pt x="32102" y="8780"/>
                    <a:pt x="33087" y="9088"/>
                  </a:cubicBezTo>
                  <a:cubicBezTo>
                    <a:pt x="33149" y="9119"/>
                    <a:pt x="33180" y="9150"/>
                    <a:pt x="33272" y="9181"/>
                  </a:cubicBezTo>
                  <a:cubicBezTo>
                    <a:pt x="33211" y="9396"/>
                    <a:pt x="33118" y="9612"/>
                    <a:pt x="33057" y="9828"/>
                  </a:cubicBezTo>
                  <a:cubicBezTo>
                    <a:pt x="33026" y="10136"/>
                    <a:pt x="33057" y="10444"/>
                    <a:pt x="33180" y="10690"/>
                  </a:cubicBezTo>
                  <a:cubicBezTo>
                    <a:pt x="33303" y="11029"/>
                    <a:pt x="33457" y="11368"/>
                    <a:pt x="33611" y="11707"/>
                  </a:cubicBezTo>
                  <a:cubicBezTo>
                    <a:pt x="33734" y="11984"/>
                    <a:pt x="33919" y="12231"/>
                    <a:pt x="34166" y="12385"/>
                  </a:cubicBezTo>
                  <a:cubicBezTo>
                    <a:pt x="34443" y="12600"/>
                    <a:pt x="34566" y="12816"/>
                    <a:pt x="34505" y="13155"/>
                  </a:cubicBezTo>
                  <a:cubicBezTo>
                    <a:pt x="34443" y="13401"/>
                    <a:pt x="34505" y="13648"/>
                    <a:pt x="34535" y="13894"/>
                  </a:cubicBezTo>
                  <a:cubicBezTo>
                    <a:pt x="34381" y="13894"/>
                    <a:pt x="34289" y="13863"/>
                    <a:pt x="34197" y="13863"/>
                  </a:cubicBezTo>
                  <a:cubicBezTo>
                    <a:pt x="34104" y="13833"/>
                    <a:pt x="33981" y="13833"/>
                    <a:pt x="33888" y="13833"/>
                  </a:cubicBezTo>
                  <a:cubicBezTo>
                    <a:pt x="33550" y="13802"/>
                    <a:pt x="33180" y="13771"/>
                    <a:pt x="32810" y="13771"/>
                  </a:cubicBezTo>
                  <a:cubicBezTo>
                    <a:pt x="32441" y="13771"/>
                    <a:pt x="32071" y="13802"/>
                    <a:pt x="31701" y="13833"/>
                  </a:cubicBezTo>
                  <a:cubicBezTo>
                    <a:pt x="31177" y="13863"/>
                    <a:pt x="30654" y="13956"/>
                    <a:pt x="30161" y="14079"/>
                  </a:cubicBezTo>
                  <a:lnTo>
                    <a:pt x="30161" y="15773"/>
                  </a:lnTo>
                  <a:cubicBezTo>
                    <a:pt x="30161" y="15743"/>
                    <a:pt x="30192" y="15743"/>
                    <a:pt x="30222" y="15743"/>
                  </a:cubicBezTo>
                  <a:cubicBezTo>
                    <a:pt x="30685" y="15496"/>
                    <a:pt x="31177" y="15404"/>
                    <a:pt x="31670" y="15280"/>
                  </a:cubicBezTo>
                  <a:cubicBezTo>
                    <a:pt x="31732" y="15250"/>
                    <a:pt x="31824" y="15250"/>
                    <a:pt x="31886" y="15250"/>
                  </a:cubicBezTo>
                  <a:lnTo>
                    <a:pt x="32009" y="15250"/>
                  </a:lnTo>
                  <a:cubicBezTo>
                    <a:pt x="32040" y="15250"/>
                    <a:pt x="32071" y="15250"/>
                    <a:pt x="32102" y="15280"/>
                  </a:cubicBezTo>
                  <a:cubicBezTo>
                    <a:pt x="31455" y="15650"/>
                    <a:pt x="30808" y="16020"/>
                    <a:pt x="30161" y="16390"/>
                  </a:cubicBezTo>
                  <a:lnTo>
                    <a:pt x="30161" y="16667"/>
                  </a:lnTo>
                  <a:cubicBezTo>
                    <a:pt x="31177" y="16051"/>
                    <a:pt x="32225" y="15496"/>
                    <a:pt x="33303" y="14942"/>
                  </a:cubicBezTo>
                  <a:cubicBezTo>
                    <a:pt x="33765" y="14695"/>
                    <a:pt x="34227" y="14479"/>
                    <a:pt x="34689" y="14233"/>
                  </a:cubicBezTo>
                  <a:cubicBezTo>
                    <a:pt x="34874" y="14634"/>
                    <a:pt x="35059" y="15034"/>
                    <a:pt x="35244" y="15435"/>
                  </a:cubicBezTo>
                  <a:cubicBezTo>
                    <a:pt x="35182" y="15465"/>
                    <a:pt x="35121" y="15465"/>
                    <a:pt x="35090" y="15496"/>
                  </a:cubicBezTo>
                  <a:cubicBezTo>
                    <a:pt x="33611" y="16205"/>
                    <a:pt x="32163" y="16975"/>
                    <a:pt x="30715" y="17776"/>
                  </a:cubicBezTo>
                  <a:lnTo>
                    <a:pt x="33149" y="17776"/>
                  </a:lnTo>
                  <a:cubicBezTo>
                    <a:pt x="33118" y="17745"/>
                    <a:pt x="33087" y="17745"/>
                    <a:pt x="33057" y="17714"/>
                  </a:cubicBezTo>
                  <a:cubicBezTo>
                    <a:pt x="33303" y="17560"/>
                    <a:pt x="33550" y="17406"/>
                    <a:pt x="33827" y="17221"/>
                  </a:cubicBezTo>
                  <a:cubicBezTo>
                    <a:pt x="33950" y="17406"/>
                    <a:pt x="34104" y="17468"/>
                    <a:pt x="34258" y="17591"/>
                  </a:cubicBezTo>
                  <a:cubicBezTo>
                    <a:pt x="34351" y="17653"/>
                    <a:pt x="34443" y="17714"/>
                    <a:pt x="34535" y="17776"/>
                  </a:cubicBezTo>
                  <a:lnTo>
                    <a:pt x="35028" y="17776"/>
                  </a:lnTo>
                  <a:cubicBezTo>
                    <a:pt x="34720" y="17560"/>
                    <a:pt x="34381" y="17345"/>
                    <a:pt x="34043" y="17129"/>
                  </a:cubicBezTo>
                  <a:cubicBezTo>
                    <a:pt x="34289" y="16975"/>
                    <a:pt x="34566" y="16821"/>
                    <a:pt x="34813" y="16667"/>
                  </a:cubicBezTo>
                  <a:cubicBezTo>
                    <a:pt x="34998" y="16852"/>
                    <a:pt x="35182" y="16944"/>
                    <a:pt x="35367" y="17067"/>
                  </a:cubicBezTo>
                  <a:cubicBezTo>
                    <a:pt x="35706" y="17283"/>
                    <a:pt x="36045" y="17529"/>
                    <a:pt x="36353" y="17776"/>
                  </a:cubicBezTo>
                  <a:lnTo>
                    <a:pt x="36784" y="17776"/>
                  </a:lnTo>
                  <a:cubicBezTo>
                    <a:pt x="36261" y="17345"/>
                    <a:pt x="35675" y="16913"/>
                    <a:pt x="35059" y="16544"/>
                  </a:cubicBezTo>
                  <a:lnTo>
                    <a:pt x="35306" y="16544"/>
                  </a:lnTo>
                  <a:cubicBezTo>
                    <a:pt x="35583" y="16544"/>
                    <a:pt x="35799" y="16605"/>
                    <a:pt x="36014" y="16728"/>
                  </a:cubicBezTo>
                  <a:cubicBezTo>
                    <a:pt x="36230" y="16852"/>
                    <a:pt x="36445" y="17006"/>
                    <a:pt x="36661" y="17129"/>
                  </a:cubicBezTo>
                  <a:cubicBezTo>
                    <a:pt x="36877" y="17252"/>
                    <a:pt x="37031" y="17437"/>
                    <a:pt x="37123" y="17683"/>
                  </a:cubicBezTo>
                  <a:cubicBezTo>
                    <a:pt x="37123" y="17714"/>
                    <a:pt x="37154" y="17745"/>
                    <a:pt x="37154" y="17776"/>
                  </a:cubicBezTo>
                  <a:lnTo>
                    <a:pt x="37893" y="17776"/>
                  </a:lnTo>
                  <a:cubicBezTo>
                    <a:pt x="37585" y="17098"/>
                    <a:pt x="37246" y="16390"/>
                    <a:pt x="36938" y="15681"/>
                  </a:cubicBezTo>
                  <a:cubicBezTo>
                    <a:pt x="36661" y="15065"/>
                    <a:pt x="36384" y="14449"/>
                    <a:pt x="36076" y="13802"/>
                  </a:cubicBezTo>
                  <a:cubicBezTo>
                    <a:pt x="36045" y="13709"/>
                    <a:pt x="36045" y="13617"/>
                    <a:pt x="36107" y="13524"/>
                  </a:cubicBezTo>
                  <a:cubicBezTo>
                    <a:pt x="36507" y="12970"/>
                    <a:pt x="37031" y="12693"/>
                    <a:pt x="37678" y="12631"/>
                  </a:cubicBezTo>
                  <a:cubicBezTo>
                    <a:pt x="37739" y="12600"/>
                    <a:pt x="37801" y="12600"/>
                    <a:pt x="37832" y="12600"/>
                  </a:cubicBezTo>
                  <a:cubicBezTo>
                    <a:pt x="37924" y="12600"/>
                    <a:pt x="37955" y="12662"/>
                    <a:pt x="38047" y="12816"/>
                  </a:cubicBezTo>
                  <a:cubicBezTo>
                    <a:pt x="38818" y="14387"/>
                    <a:pt x="39588" y="15958"/>
                    <a:pt x="40327" y="17529"/>
                  </a:cubicBezTo>
                  <a:cubicBezTo>
                    <a:pt x="40358" y="17591"/>
                    <a:pt x="40420" y="17653"/>
                    <a:pt x="40389" y="17745"/>
                  </a:cubicBezTo>
                  <a:cubicBezTo>
                    <a:pt x="40327" y="17776"/>
                    <a:pt x="40296" y="17776"/>
                    <a:pt x="40266" y="17776"/>
                  </a:cubicBezTo>
                  <a:lnTo>
                    <a:pt x="51603" y="17776"/>
                  </a:lnTo>
                  <a:cubicBezTo>
                    <a:pt x="51541" y="17683"/>
                    <a:pt x="51510" y="17622"/>
                    <a:pt x="51448" y="17529"/>
                  </a:cubicBezTo>
                  <a:cubicBezTo>
                    <a:pt x="51387" y="17406"/>
                    <a:pt x="51387" y="17406"/>
                    <a:pt x="51510" y="17283"/>
                  </a:cubicBezTo>
                  <a:cubicBezTo>
                    <a:pt x="51695" y="17067"/>
                    <a:pt x="51880" y="16852"/>
                    <a:pt x="52065" y="16636"/>
                  </a:cubicBezTo>
                  <a:cubicBezTo>
                    <a:pt x="52188" y="16482"/>
                    <a:pt x="52219" y="16297"/>
                    <a:pt x="52280" y="16143"/>
                  </a:cubicBezTo>
                  <a:cubicBezTo>
                    <a:pt x="52496" y="15743"/>
                    <a:pt x="52558" y="15280"/>
                    <a:pt x="52558" y="14818"/>
                  </a:cubicBezTo>
                  <a:cubicBezTo>
                    <a:pt x="52588" y="14479"/>
                    <a:pt x="52527" y="14141"/>
                    <a:pt x="52465" y="13833"/>
                  </a:cubicBezTo>
                  <a:cubicBezTo>
                    <a:pt x="52342" y="13340"/>
                    <a:pt x="52219" y="12878"/>
                    <a:pt x="52003" y="12446"/>
                  </a:cubicBezTo>
                  <a:cubicBezTo>
                    <a:pt x="51787" y="11953"/>
                    <a:pt x="51541" y="11491"/>
                    <a:pt x="51233" y="11060"/>
                  </a:cubicBezTo>
                  <a:cubicBezTo>
                    <a:pt x="51140" y="10967"/>
                    <a:pt x="51079" y="10844"/>
                    <a:pt x="51017" y="10752"/>
                  </a:cubicBezTo>
                  <a:cubicBezTo>
                    <a:pt x="50986" y="10690"/>
                    <a:pt x="51017" y="10659"/>
                    <a:pt x="51079" y="10629"/>
                  </a:cubicBezTo>
                  <a:cubicBezTo>
                    <a:pt x="51171" y="10598"/>
                    <a:pt x="51264" y="10567"/>
                    <a:pt x="51264" y="10475"/>
                  </a:cubicBezTo>
                  <a:cubicBezTo>
                    <a:pt x="51294" y="10321"/>
                    <a:pt x="51294" y="10197"/>
                    <a:pt x="51264" y="10043"/>
                  </a:cubicBezTo>
                  <a:cubicBezTo>
                    <a:pt x="51233" y="9982"/>
                    <a:pt x="51140" y="9920"/>
                    <a:pt x="51079" y="9920"/>
                  </a:cubicBezTo>
                  <a:cubicBezTo>
                    <a:pt x="50894" y="9889"/>
                    <a:pt x="50709" y="9858"/>
                    <a:pt x="50524" y="9858"/>
                  </a:cubicBezTo>
                  <a:cubicBezTo>
                    <a:pt x="50309" y="9828"/>
                    <a:pt x="50093" y="9735"/>
                    <a:pt x="49939" y="9581"/>
                  </a:cubicBezTo>
                  <a:cubicBezTo>
                    <a:pt x="49508" y="9181"/>
                    <a:pt x="49046" y="8842"/>
                    <a:pt x="48583" y="8565"/>
                  </a:cubicBezTo>
                  <a:cubicBezTo>
                    <a:pt x="48491" y="8503"/>
                    <a:pt x="48399" y="8441"/>
                    <a:pt x="48306" y="8410"/>
                  </a:cubicBezTo>
                  <a:cubicBezTo>
                    <a:pt x="48183" y="8349"/>
                    <a:pt x="48060" y="8318"/>
                    <a:pt x="47998" y="8133"/>
                  </a:cubicBezTo>
                  <a:cubicBezTo>
                    <a:pt x="47967" y="8010"/>
                    <a:pt x="47813" y="7918"/>
                    <a:pt x="47690" y="7825"/>
                  </a:cubicBezTo>
                  <a:cubicBezTo>
                    <a:pt x="47598" y="7764"/>
                    <a:pt x="47567" y="7702"/>
                    <a:pt x="47628" y="7609"/>
                  </a:cubicBezTo>
                  <a:cubicBezTo>
                    <a:pt x="47659" y="7579"/>
                    <a:pt x="47628" y="7517"/>
                    <a:pt x="47598" y="7486"/>
                  </a:cubicBezTo>
                  <a:cubicBezTo>
                    <a:pt x="47536" y="7332"/>
                    <a:pt x="47444" y="7240"/>
                    <a:pt x="47351" y="7147"/>
                  </a:cubicBezTo>
                  <a:cubicBezTo>
                    <a:pt x="47105" y="6901"/>
                    <a:pt x="46858" y="6654"/>
                    <a:pt x="46612" y="6439"/>
                  </a:cubicBezTo>
                  <a:cubicBezTo>
                    <a:pt x="46365" y="6192"/>
                    <a:pt x="46335" y="5884"/>
                    <a:pt x="46581" y="5638"/>
                  </a:cubicBezTo>
                  <a:cubicBezTo>
                    <a:pt x="46673" y="5545"/>
                    <a:pt x="46797" y="5484"/>
                    <a:pt x="46920" y="5453"/>
                  </a:cubicBezTo>
                  <a:cubicBezTo>
                    <a:pt x="47382" y="5391"/>
                    <a:pt x="47813" y="5361"/>
                    <a:pt x="48245" y="5299"/>
                  </a:cubicBezTo>
                  <a:cubicBezTo>
                    <a:pt x="48799" y="5237"/>
                    <a:pt x="49384" y="5176"/>
                    <a:pt x="49939" y="5114"/>
                  </a:cubicBezTo>
                  <a:cubicBezTo>
                    <a:pt x="50493" y="5053"/>
                    <a:pt x="51017" y="4991"/>
                    <a:pt x="51541" y="4929"/>
                  </a:cubicBezTo>
                  <a:cubicBezTo>
                    <a:pt x="51757" y="4898"/>
                    <a:pt x="51972" y="4837"/>
                    <a:pt x="52188" y="4837"/>
                  </a:cubicBezTo>
                  <a:lnTo>
                    <a:pt x="52311" y="4837"/>
                  </a:lnTo>
                  <a:cubicBezTo>
                    <a:pt x="52558" y="4868"/>
                    <a:pt x="52773" y="5022"/>
                    <a:pt x="52989" y="5083"/>
                  </a:cubicBezTo>
                  <a:cubicBezTo>
                    <a:pt x="53297" y="5207"/>
                    <a:pt x="53605" y="5237"/>
                    <a:pt x="53913" y="5237"/>
                  </a:cubicBezTo>
                  <a:cubicBezTo>
                    <a:pt x="54159" y="5237"/>
                    <a:pt x="54406" y="5207"/>
                    <a:pt x="54622" y="5145"/>
                  </a:cubicBezTo>
                  <a:cubicBezTo>
                    <a:pt x="54899" y="5053"/>
                    <a:pt x="55176" y="4929"/>
                    <a:pt x="55392" y="4714"/>
                  </a:cubicBezTo>
                  <a:cubicBezTo>
                    <a:pt x="55854" y="4282"/>
                    <a:pt x="56039" y="3759"/>
                    <a:pt x="55915" y="3112"/>
                  </a:cubicBezTo>
                  <a:cubicBezTo>
                    <a:pt x="55885" y="2804"/>
                    <a:pt x="55761" y="2496"/>
                    <a:pt x="55607" y="2218"/>
                  </a:cubicBezTo>
                  <a:cubicBezTo>
                    <a:pt x="54991" y="1171"/>
                    <a:pt x="54159" y="462"/>
                    <a:pt x="52989" y="123"/>
                  </a:cubicBezTo>
                  <a:cubicBezTo>
                    <a:pt x="52712" y="62"/>
                    <a:pt x="52434" y="0"/>
                    <a:pt x="52157" y="0"/>
                  </a:cubicBezTo>
                  <a:close/>
                  <a:moveTo>
                    <a:pt x="30161" y="18084"/>
                  </a:moveTo>
                  <a:cubicBezTo>
                    <a:pt x="30099" y="18115"/>
                    <a:pt x="30038" y="18146"/>
                    <a:pt x="30007" y="18176"/>
                  </a:cubicBezTo>
                  <a:cubicBezTo>
                    <a:pt x="28775" y="18885"/>
                    <a:pt x="27542" y="19593"/>
                    <a:pt x="26310" y="20333"/>
                  </a:cubicBezTo>
                  <a:cubicBezTo>
                    <a:pt x="26094" y="20456"/>
                    <a:pt x="25909" y="20579"/>
                    <a:pt x="25663" y="20579"/>
                  </a:cubicBezTo>
                  <a:cubicBezTo>
                    <a:pt x="25632" y="20579"/>
                    <a:pt x="25571" y="20579"/>
                    <a:pt x="25540" y="20548"/>
                  </a:cubicBezTo>
                  <a:lnTo>
                    <a:pt x="25417" y="20579"/>
                  </a:lnTo>
                  <a:cubicBezTo>
                    <a:pt x="25417" y="20610"/>
                    <a:pt x="25386" y="20641"/>
                    <a:pt x="25355" y="20703"/>
                  </a:cubicBezTo>
                  <a:lnTo>
                    <a:pt x="25971" y="20703"/>
                  </a:lnTo>
                  <a:cubicBezTo>
                    <a:pt x="26094" y="20703"/>
                    <a:pt x="26187" y="20764"/>
                    <a:pt x="26310" y="20826"/>
                  </a:cubicBezTo>
                  <a:cubicBezTo>
                    <a:pt x="27111" y="21442"/>
                    <a:pt x="27912" y="22027"/>
                    <a:pt x="28713" y="22613"/>
                  </a:cubicBezTo>
                  <a:cubicBezTo>
                    <a:pt x="29206" y="22982"/>
                    <a:pt x="29668" y="23321"/>
                    <a:pt x="30161" y="23660"/>
                  </a:cubicBezTo>
                  <a:lnTo>
                    <a:pt x="30161" y="22274"/>
                  </a:lnTo>
                  <a:cubicBezTo>
                    <a:pt x="30130" y="22243"/>
                    <a:pt x="30130" y="22243"/>
                    <a:pt x="30130" y="22243"/>
                  </a:cubicBezTo>
                  <a:cubicBezTo>
                    <a:pt x="29699" y="21996"/>
                    <a:pt x="29360" y="21658"/>
                    <a:pt x="28929" y="21380"/>
                  </a:cubicBezTo>
                  <a:cubicBezTo>
                    <a:pt x="28867" y="21349"/>
                    <a:pt x="28805" y="21257"/>
                    <a:pt x="28744" y="21165"/>
                  </a:cubicBezTo>
                  <a:cubicBezTo>
                    <a:pt x="28620" y="21072"/>
                    <a:pt x="28620" y="20949"/>
                    <a:pt x="28713" y="20887"/>
                  </a:cubicBezTo>
                  <a:cubicBezTo>
                    <a:pt x="28836" y="20764"/>
                    <a:pt x="28929" y="20610"/>
                    <a:pt x="29021" y="20456"/>
                  </a:cubicBezTo>
                  <a:cubicBezTo>
                    <a:pt x="29052" y="20394"/>
                    <a:pt x="29083" y="20364"/>
                    <a:pt x="29113" y="20364"/>
                  </a:cubicBezTo>
                  <a:cubicBezTo>
                    <a:pt x="29144" y="20364"/>
                    <a:pt x="29175" y="20394"/>
                    <a:pt x="29206" y="20394"/>
                  </a:cubicBezTo>
                  <a:cubicBezTo>
                    <a:pt x="29298" y="20456"/>
                    <a:pt x="29391" y="20548"/>
                    <a:pt x="29483" y="20610"/>
                  </a:cubicBezTo>
                  <a:cubicBezTo>
                    <a:pt x="29699" y="20764"/>
                    <a:pt x="29945" y="20918"/>
                    <a:pt x="30161" y="21072"/>
                  </a:cubicBezTo>
                  <a:lnTo>
                    <a:pt x="30161" y="20733"/>
                  </a:lnTo>
                  <a:cubicBezTo>
                    <a:pt x="30099" y="20703"/>
                    <a:pt x="30038" y="20641"/>
                    <a:pt x="30007" y="20610"/>
                  </a:cubicBezTo>
                  <a:cubicBezTo>
                    <a:pt x="29760" y="20487"/>
                    <a:pt x="29545" y="20333"/>
                    <a:pt x="29298" y="20210"/>
                  </a:cubicBezTo>
                  <a:lnTo>
                    <a:pt x="29298" y="20148"/>
                  </a:lnTo>
                  <a:lnTo>
                    <a:pt x="29298" y="20117"/>
                  </a:lnTo>
                  <a:lnTo>
                    <a:pt x="29360" y="20117"/>
                  </a:lnTo>
                  <a:cubicBezTo>
                    <a:pt x="29483" y="20117"/>
                    <a:pt x="29514" y="20025"/>
                    <a:pt x="29575" y="19963"/>
                  </a:cubicBezTo>
                  <a:cubicBezTo>
                    <a:pt x="29730" y="19871"/>
                    <a:pt x="29884" y="19778"/>
                    <a:pt x="30038" y="19655"/>
                  </a:cubicBezTo>
                  <a:cubicBezTo>
                    <a:pt x="30068" y="19717"/>
                    <a:pt x="30099" y="19747"/>
                    <a:pt x="30161" y="19778"/>
                  </a:cubicBezTo>
                  <a:lnTo>
                    <a:pt x="30161" y="18084"/>
                  </a:lnTo>
                  <a:close/>
                  <a:moveTo>
                    <a:pt x="22182" y="24707"/>
                  </a:moveTo>
                  <a:lnTo>
                    <a:pt x="22243" y="24738"/>
                  </a:lnTo>
                  <a:cubicBezTo>
                    <a:pt x="22243" y="24800"/>
                    <a:pt x="22151" y="24861"/>
                    <a:pt x="22089" y="24861"/>
                  </a:cubicBezTo>
                  <a:lnTo>
                    <a:pt x="22059" y="24861"/>
                  </a:lnTo>
                  <a:lnTo>
                    <a:pt x="22028" y="24800"/>
                  </a:lnTo>
                  <a:cubicBezTo>
                    <a:pt x="22059" y="24769"/>
                    <a:pt x="22120" y="24707"/>
                    <a:pt x="22182" y="24707"/>
                  </a:cubicBezTo>
                  <a:close/>
                  <a:moveTo>
                    <a:pt x="15743" y="24677"/>
                  </a:moveTo>
                  <a:cubicBezTo>
                    <a:pt x="15466" y="24923"/>
                    <a:pt x="15219" y="25170"/>
                    <a:pt x="14973" y="25385"/>
                  </a:cubicBezTo>
                  <a:lnTo>
                    <a:pt x="14942" y="25385"/>
                  </a:lnTo>
                  <a:cubicBezTo>
                    <a:pt x="14973" y="25200"/>
                    <a:pt x="15127" y="25077"/>
                    <a:pt x="15250" y="24954"/>
                  </a:cubicBezTo>
                  <a:cubicBezTo>
                    <a:pt x="15466" y="24769"/>
                    <a:pt x="15558" y="24707"/>
                    <a:pt x="15743" y="24677"/>
                  </a:cubicBezTo>
                  <a:close/>
                  <a:moveTo>
                    <a:pt x="14942" y="25416"/>
                  </a:moveTo>
                  <a:lnTo>
                    <a:pt x="14942" y="25478"/>
                  </a:lnTo>
                  <a:lnTo>
                    <a:pt x="14881" y="25508"/>
                  </a:lnTo>
                  <a:lnTo>
                    <a:pt x="14881" y="25447"/>
                  </a:lnTo>
                  <a:lnTo>
                    <a:pt x="14942" y="25416"/>
                  </a:lnTo>
                  <a:close/>
                  <a:moveTo>
                    <a:pt x="21596" y="25478"/>
                  </a:moveTo>
                  <a:cubicBezTo>
                    <a:pt x="21596" y="25478"/>
                    <a:pt x="21627" y="25478"/>
                    <a:pt x="21658" y="25508"/>
                  </a:cubicBezTo>
                  <a:cubicBezTo>
                    <a:pt x="21442" y="25878"/>
                    <a:pt x="21227" y="26217"/>
                    <a:pt x="21042" y="26587"/>
                  </a:cubicBezTo>
                  <a:cubicBezTo>
                    <a:pt x="21011" y="26648"/>
                    <a:pt x="20980" y="26710"/>
                    <a:pt x="20888" y="26772"/>
                  </a:cubicBezTo>
                  <a:cubicBezTo>
                    <a:pt x="20888" y="26279"/>
                    <a:pt x="21165" y="25940"/>
                    <a:pt x="21412" y="25601"/>
                  </a:cubicBezTo>
                  <a:cubicBezTo>
                    <a:pt x="21442" y="25539"/>
                    <a:pt x="21504" y="25478"/>
                    <a:pt x="21596" y="25478"/>
                  </a:cubicBezTo>
                  <a:close/>
                  <a:moveTo>
                    <a:pt x="14757" y="26617"/>
                  </a:moveTo>
                  <a:lnTo>
                    <a:pt x="14757" y="26648"/>
                  </a:lnTo>
                  <a:cubicBezTo>
                    <a:pt x="14757" y="26679"/>
                    <a:pt x="14757" y="26710"/>
                    <a:pt x="14727" y="26710"/>
                  </a:cubicBezTo>
                  <a:lnTo>
                    <a:pt x="14696" y="26710"/>
                  </a:lnTo>
                  <a:lnTo>
                    <a:pt x="14696" y="26802"/>
                  </a:lnTo>
                  <a:lnTo>
                    <a:pt x="14665" y="26864"/>
                  </a:lnTo>
                  <a:lnTo>
                    <a:pt x="14665" y="26802"/>
                  </a:lnTo>
                  <a:lnTo>
                    <a:pt x="14696" y="26710"/>
                  </a:lnTo>
                  <a:lnTo>
                    <a:pt x="14727" y="26648"/>
                  </a:lnTo>
                  <a:lnTo>
                    <a:pt x="14757" y="26617"/>
                  </a:lnTo>
                  <a:close/>
                  <a:moveTo>
                    <a:pt x="14603" y="27080"/>
                  </a:moveTo>
                  <a:lnTo>
                    <a:pt x="14603" y="27141"/>
                  </a:lnTo>
                  <a:lnTo>
                    <a:pt x="14603" y="27203"/>
                  </a:lnTo>
                  <a:lnTo>
                    <a:pt x="14572" y="27141"/>
                  </a:lnTo>
                  <a:lnTo>
                    <a:pt x="14603" y="27080"/>
                  </a:lnTo>
                  <a:close/>
                  <a:moveTo>
                    <a:pt x="14511" y="27357"/>
                  </a:moveTo>
                  <a:lnTo>
                    <a:pt x="14542" y="27388"/>
                  </a:lnTo>
                  <a:lnTo>
                    <a:pt x="14542" y="27480"/>
                  </a:lnTo>
                  <a:lnTo>
                    <a:pt x="14511" y="27480"/>
                  </a:lnTo>
                  <a:lnTo>
                    <a:pt x="14480" y="27449"/>
                  </a:lnTo>
                  <a:lnTo>
                    <a:pt x="14511" y="27357"/>
                  </a:lnTo>
                  <a:close/>
                  <a:moveTo>
                    <a:pt x="27388" y="26956"/>
                  </a:moveTo>
                  <a:cubicBezTo>
                    <a:pt x="27481" y="26956"/>
                    <a:pt x="27573" y="26987"/>
                    <a:pt x="27665" y="27049"/>
                  </a:cubicBezTo>
                  <a:cubicBezTo>
                    <a:pt x="27727" y="27110"/>
                    <a:pt x="27758" y="27141"/>
                    <a:pt x="27696" y="27203"/>
                  </a:cubicBezTo>
                  <a:cubicBezTo>
                    <a:pt x="27635" y="27295"/>
                    <a:pt x="27604" y="27388"/>
                    <a:pt x="27665" y="27511"/>
                  </a:cubicBezTo>
                  <a:cubicBezTo>
                    <a:pt x="27696" y="27573"/>
                    <a:pt x="27635" y="27603"/>
                    <a:pt x="27573" y="27634"/>
                  </a:cubicBezTo>
                  <a:lnTo>
                    <a:pt x="27327" y="27634"/>
                  </a:lnTo>
                  <a:cubicBezTo>
                    <a:pt x="27265" y="27665"/>
                    <a:pt x="27234" y="27665"/>
                    <a:pt x="27173" y="27665"/>
                  </a:cubicBezTo>
                  <a:cubicBezTo>
                    <a:pt x="27080" y="27665"/>
                    <a:pt x="27049" y="27603"/>
                    <a:pt x="27080" y="27357"/>
                  </a:cubicBezTo>
                  <a:cubicBezTo>
                    <a:pt x="27111" y="27264"/>
                    <a:pt x="27142" y="27203"/>
                    <a:pt x="27142" y="27141"/>
                  </a:cubicBezTo>
                  <a:cubicBezTo>
                    <a:pt x="27142" y="27018"/>
                    <a:pt x="27234" y="26987"/>
                    <a:pt x="27296" y="26987"/>
                  </a:cubicBezTo>
                  <a:cubicBezTo>
                    <a:pt x="27327" y="26956"/>
                    <a:pt x="27357" y="26956"/>
                    <a:pt x="27388" y="26956"/>
                  </a:cubicBezTo>
                  <a:close/>
                  <a:moveTo>
                    <a:pt x="14418" y="27696"/>
                  </a:moveTo>
                  <a:lnTo>
                    <a:pt x="14449" y="27757"/>
                  </a:lnTo>
                  <a:lnTo>
                    <a:pt x="14418" y="27788"/>
                  </a:lnTo>
                  <a:lnTo>
                    <a:pt x="14418" y="27757"/>
                  </a:lnTo>
                  <a:lnTo>
                    <a:pt x="14418" y="27696"/>
                  </a:lnTo>
                  <a:close/>
                  <a:moveTo>
                    <a:pt x="16575" y="24985"/>
                  </a:moveTo>
                  <a:cubicBezTo>
                    <a:pt x="16791" y="24985"/>
                    <a:pt x="17037" y="25046"/>
                    <a:pt x="17160" y="25139"/>
                  </a:cubicBezTo>
                  <a:cubicBezTo>
                    <a:pt x="17407" y="25324"/>
                    <a:pt x="17592" y="25539"/>
                    <a:pt x="17653" y="25847"/>
                  </a:cubicBezTo>
                  <a:cubicBezTo>
                    <a:pt x="17746" y="26186"/>
                    <a:pt x="17684" y="26525"/>
                    <a:pt x="17438" y="26772"/>
                  </a:cubicBezTo>
                  <a:cubicBezTo>
                    <a:pt x="17253" y="26956"/>
                    <a:pt x="17068" y="27172"/>
                    <a:pt x="16883" y="27357"/>
                  </a:cubicBezTo>
                  <a:cubicBezTo>
                    <a:pt x="16821" y="27418"/>
                    <a:pt x="16729" y="27480"/>
                    <a:pt x="16667" y="27542"/>
                  </a:cubicBezTo>
                  <a:cubicBezTo>
                    <a:pt x="16575" y="27603"/>
                    <a:pt x="16483" y="27634"/>
                    <a:pt x="16452" y="27696"/>
                  </a:cubicBezTo>
                  <a:cubicBezTo>
                    <a:pt x="16298" y="27881"/>
                    <a:pt x="16082" y="27942"/>
                    <a:pt x="15897" y="28035"/>
                  </a:cubicBezTo>
                  <a:cubicBezTo>
                    <a:pt x="15836" y="28065"/>
                    <a:pt x="15805" y="28065"/>
                    <a:pt x="15743" y="28065"/>
                  </a:cubicBezTo>
                  <a:cubicBezTo>
                    <a:pt x="15651" y="28065"/>
                    <a:pt x="15620" y="28004"/>
                    <a:pt x="15558" y="27911"/>
                  </a:cubicBezTo>
                  <a:cubicBezTo>
                    <a:pt x="15466" y="27788"/>
                    <a:pt x="15404" y="27634"/>
                    <a:pt x="15404" y="27480"/>
                  </a:cubicBezTo>
                  <a:cubicBezTo>
                    <a:pt x="15373" y="27326"/>
                    <a:pt x="15373" y="27141"/>
                    <a:pt x="15373" y="26987"/>
                  </a:cubicBezTo>
                  <a:cubicBezTo>
                    <a:pt x="15373" y="26802"/>
                    <a:pt x="15373" y="26679"/>
                    <a:pt x="15404" y="26525"/>
                  </a:cubicBezTo>
                  <a:cubicBezTo>
                    <a:pt x="15435" y="26063"/>
                    <a:pt x="15620" y="25662"/>
                    <a:pt x="15866" y="25293"/>
                  </a:cubicBezTo>
                  <a:cubicBezTo>
                    <a:pt x="15897" y="25231"/>
                    <a:pt x="15959" y="25170"/>
                    <a:pt x="16020" y="25108"/>
                  </a:cubicBezTo>
                  <a:cubicBezTo>
                    <a:pt x="16144" y="25046"/>
                    <a:pt x="16359" y="24985"/>
                    <a:pt x="16575" y="24985"/>
                  </a:cubicBezTo>
                  <a:close/>
                  <a:moveTo>
                    <a:pt x="27450" y="27788"/>
                  </a:moveTo>
                  <a:lnTo>
                    <a:pt x="27573" y="27819"/>
                  </a:lnTo>
                  <a:cubicBezTo>
                    <a:pt x="27604" y="27881"/>
                    <a:pt x="27665" y="27911"/>
                    <a:pt x="27635" y="27973"/>
                  </a:cubicBezTo>
                  <a:cubicBezTo>
                    <a:pt x="27635" y="28065"/>
                    <a:pt x="27511" y="28189"/>
                    <a:pt x="27450" y="28189"/>
                  </a:cubicBezTo>
                  <a:lnTo>
                    <a:pt x="27203" y="28189"/>
                  </a:lnTo>
                  <a:cubicBezTo>
                    <a:pt x="27080" y="28189"/>
                    <a:pt x="26957" y="28219"/>
                    <a:pt x="26803" y="28219"/>
                  </a:cubicBezTo>
                  <a:lnTo>
                    <a:pt x="26710" y="28189"/>
                  </a:lnTo>
                  <a:cubicBezTo>
                    <a:pt x="26680" y="28065"/>
                    <a:pt x="26741" y="27881"/>
                    <a:pt x="26834" y="27881"/>
                  </a:cubicBezTo>
                  <a:cubicBezTo>
                    <a:pt x="27019" y="27850"/>
                    <a:pt x="27234" y="27819"/>
                    <a:pt x="27450" y="27788"/>
                  </a:cubicBezTo>
                  <a:close/>
                  <a:moveTo>
                    <a:pt x="24585" y="25231"/>
                  </a:moveTo>
                  <a:cubicBezTo>
                    <a:pt x="24646" y="25231"/>
                    <a:pt x="24708" y="25262"/>
                    <a:pt x="24800" y="25324"/>
                  </a:cubicBezTo>
                  <a:cubicBezTo>
                    <a:pt x="24924" y="25385"/>
                    <a:pt x="25047" y="25478"/>
                    <a:pt x="25078" y="25632"/>
                  </a:cubicBezTo>
                  <a:cubicBezTo>
                    <a:pt x="25232" y="25909"/>
                    <a:pt x="25293" y="26217"/>
                    <a:pt x="25201" y="26556"/>
                  </a:cubicBezTo>
                  <a:cubicBezTo>
                    <a:pt x="25201" y="26587"/>
                    <a:pt x="25170" y="26648"/>
                    <a:pt x="25201" y="26679"/>
                  </a:cubicBezTo>
                  <a:cubicBezTo>
                    <a:pt x="25293" y="26833"/>
                    <a:pt x="25263" y="26987"/>
                    <a:pt x="25263" y="27141"/>
                  </a:cubicBezTo>
                  <a:cubicBezTo>
                    <a:pt x="25232" y="27727"/>
                    <a:pt x="25201" y="28343"/>
                    <a:pt x="25170" y="28928"/>
                  </a:cubicBezTo>
                  <a:cubicBezTo>
                    <a:pt x="25170" y="29082"/>
                    <a:pt x="25232" y="29267"/>
                    <a:pt x="25108" y="29390"/>
                  </a:cubicBezTo>
                  <a:cubicBezTo>
                    <a:pt x="25078" y="29421"/>
                    <a:pt x="25016" y="29421"/>
                    <a:pt x="24954" y="29421"/>
                  </a:cubicBezTo>
                  <a:lnTo>
                    <a:pt x="24831" y="29421"/>
                  </a:lnTo>
                  <a:cubicBezTo>
                    <a:pt x="24800" y="29390"/>
                    <a:pt x="24739" y="29390"/>
                    <a:pt x="24708" y="29390"/>
                  </a:cubicBezTo>
                  <a:lnTo>
                    <a:pt x="24030" y="29390"/>
                  </a:lnTo>
                  <a:lnTo>
                    <a:pt x="23999" y="29329"/>
                  </a:lnTo>
                  <a:cubicBezTo>
                    <a:pt x="24030" y="28497"/>
                    <a:pt x="24061" y="27665"/>
                    <a:pt x="24092" y="26833"/>
                  </a:cubicBezTo>
                  <a:lnTo>
                    <a:pt x="24123" y="26741"/>
                  </a:lnTo>
                  <a:cubicBezTo>
                    <a:pt x="24277" y="26648"/>
                    <a:pt x="24184" y="26525"/>
                    <a:pt x="24184" y="26402"/>
                  </a:cubicBezTo>
                  <a:cubicBezTo>
                    <a:pt x="24184" y="26094"/>
                    <a:pt x="24184" y="25786"/>
                    <a:pt x="24338" y="25478"/>
                  </a:cubicBezTo>
                  <a:cubicBezTo>
                    <a:pt x="24400" y="25324"/>
                    <a:pt x="24492" y="25231"/>
                    <a:pt x="24585" y="25231"/>
                  </a:cubicBezTo>
                  <a:close/>
                  <a:moveTo>
                    <a:pt x="22428" y="27911"/>
                  </a:moveTo>
                  <a:cubicBezTo>
                    <a:pt x="22551" y="27911"/>
                    <a:pt x="22582" y="27973"/>
                    <a:pt x="22613" y="28250"/>
                  </a:cubicBezTo>
                  <a:cubicBezTo>
                    <a:pt x="22644" y="28343"/>
                    <a:pt x="22675" y="28466"/>
                    <a:pt x="22706" y="28589"/>
                  </a:cubicBezTo>
                  <a:cubicBezTo>
                    <a:pt x="22736" y="28712"/>
                    <a:pt x="22736" y="28836"/>
                    <a:pt x="22644" y="28928"/>
                  </a:cubicBezTo>
                  <a:cubicBezTo>
                    <a:pt x="22490" y="29082"/>
                    <a:pt x="22397" y="29267"/>
                    <a:pt x="22274" y="29421"/>
                  </a:cubicBezTo>
                  <a:cubicBezTo>
                    <a:pt x="22243" y="29483"/>
                    <a:pt x="22213" y="29544"/>
                    <a:pt x="22120" y="29544"/>
                  </a:cubicBezTo>
                  <a:cubicBezTo>
                    <a:pt x="21997" y="29020"/>
                    <a:pt x="21874" y="28528"/>
                    <a:pt x="21781" y="28004"/>
                  </a:cubicBezTo>
                  <a:cubicBezTo>
                    <a:pt x="21935" y="27973"/>
                    <a:pt x="22059" y="27973"/>
                    <a:pt x="22182" y="27942"/>
                  </a:cubicBezTo>
                  <a:cubicBezTo>
                    <a:pt x="22305" y="27911"/>
                    <a:pt x="22367" y="27911"/>
                    <a:pt x="22428" y="27911"/>
                  </a:cubicBezTo>
                  <a:close/>
                  <a:moveTo>
                    <a:pt x="21689" y="29174"/>
                  </a:moveTo>
                  <a:lnTo>
                    <a:pt x="21689" y="29174"/>
                  </a:lnTo>
                  <a:cubicBezTo>
                    <a:pt x="21566" y="29421"/>
                    <a:pt x="21442" y="29575"/>
                    <a:pt x="21350" y="29760"/>
                  </a:cubicBezTo>
                  <a:cubicBezTo>
                    <a:pt x="21319" y="29791"/>
                    <a:pt x="21319" y="29852"/>
                    <a:pt x="21258" y="29852"/>
                  </a:cubicBezTo>
                  <a:lnTo>
                    <a:pt x="21227" y="29852"/>
                  </a:lnTo>
                  <a:lnTo>
                    <a:pt x="21196" y="29760"/>
                  </a:lnTo>
                  <a:cubicBezTo>
                    <a:pt x="21165" y="29606"/>
                    <a:pt x="21134" y="29421"/>
                    <a:pt x="21104" y="29267"/>
                  </a:cubicBezTo>
                  <a:cubicBezTo>
                    <a:pt x="21288" y="29236"/>
                    <a:pt x="21473" y="29267"/>
                    <a:pt x="21689" y="29174"/>
                  </a:cubicBezTo>
                  <a:close/>
                  <a:moveTo>
                    <a:pt x="24492" y="29575"/>
                  </a:moveTo>
                  <a:cubicBezTo>
                    <a:pt x="24646" y="29575"/>
                    <a:pt x="24831" y="29575"/>
                    <a:pt x="24985" y="29606"/>
                  </a:cubicBezTo>
                  <a:cubicBezTo>
                    <a:pt x="25078" y="29637"/>
                    <a:pt x="25108" y="29667"/>
                    <a:pt x="25108" y="29729"/>
                  </a:cubicBezTo>
                  <a:cubicBezTo>
                    <a:pt x="25108" y="29914"/>
                    <a:pt x="25078" y="29945"/>
                    <a:pt x="24924" y="29945"/>
                  </a:cubicBezTo>
                  <a:lnTo>
                    <a:pt x="24153" y="29945"/>
                  </a:lnTo>
                  <a:lnTo>
                    <a:pt x="24061" y="29914"/>
                  </a:lnTo>
                  <a:cubicBezTo>
                    <a:pt x="23999" y="29821"/>
                    <a:pt x="24092" y="29575"/>
                    <a:pt x="24215" y="29575"/>
                  </a:cubicBezTo>
                  <a:close/>
                  <a:moveTo>
                    <a:pt x="24800" y="30099"/>
                  </a:moveTo>
                  <a:cubicBezTo>
                    <a:pt x="25139" y="30129"/>
                    <a:pt x="25170" y="30160"/>
                    <a:pt x="25078" y="30499"/>
                  </a:cubicBezTo>
                  <a:cubicBezTo>
                    <a:pt x="25047" y="30653"/>
                    <a:pt x="25047" y="30838"/>
                    <a:pt x="24924" y="30992"/>
                  </a:cubicBezTo>
                  <a:cubicBezTo>
                    <a:pt x="24770" y="30992"/>
                    <a:pt x="24616" y="31023"/>
                    <a:pt x="24492" y="31023"/>
                  </a:cubicBezTo>
                  <a:lnTo>
                    <a:pt x="24092" y="31023"/>
                  </a:lnTo>
                  <a:cubicBezTo>
                    <a:pt x="23999" y="31023"/>
                    <a:pt x="23969" y="30992"/>
                    <a:pt x="23969" y="30900"/>
                  </a:cubicBezTo>
                  <a:cubicBezTo>
                    <a:pt x="23969" y="30684"/>
                    <a:pt x="23969" y="30499"/>
                    <a:pt x="23999" y="30314"/>
                  </a:cubicBezTo>
                  <a:cubicBezTo>
                    <a:pt x="23999" y="30160"/>
                    <a:pt x="24030" y="30129"/>
                    <a:pt x="24184" y="30099"/>
                  </a:cubicBezTo>
                  <a:close/>
                  <a:moveTo>
                    <a:pt x="22367" y="31269"/>
                  </a:moveTo>
                  <a:lnTo>
                    <a:pt x="22428" y="31300"/>
                  </a:lnTo>
                  <a:lnTo>
                    <a:pt x="22397" y="31300"/>
                  </a:lnTo>
                  <a:lnTo>
                    <a:pt x="22336" y="31331"/>
                  </a:lnTo>
                  <a:lnTo>
                    <a:pt x="22367" y="31269"/>
                  </a:lnTo>
                  <a:close/>
                  <a:moveTo>
                    <a:pt x="24462" y="31177"/>
                  </a:moveTo>
                  <a:cubicBezTo>
                    <a:pt x="24585" y="31177"/>
                    <a:pt x="24739" y="31177"/>
                    <a:pt x="24862" y="31208"/>
                  </a:cubicBezTo>
                  <a:lnTo>
                    <a:pt x="24893" y="31269"/>
                  </a:lnTo>
                  <a:lnTo>
                    <a:pt x="24862" y="31331"/>
                  </a:lnTo>
                  <a:lnTo>
                    <a:pt x="24061" y="31331"/>
                  </a:lnTo>
                  <a:lnTo>
                    <a:pt x="24030" y="31269"/>
                  </a:lnTo>
                  <a:lnTo>
                    <a:pt x="24061" y="31208"/>
                  </a:lnTo>
                  <a:cubicBezTo>
                    <a:pt x="24215" y="31177"/>
                    <a:pt x="24338" y="31177"/>
                    <a:pt x="24462" y="31177"/>
                  </a:cubicBezTo>
                  <a:close/>
                  <a:moveTo>
                    <a:pt x="22305" y="31331"/>
                  </a:moveTo>
                  <a:lnTo>
                    <a:pt x="22213" y="31393"/>
                  </a:lnTo>
                  <a:lnTo>
                    <a:pt x="22182" y="31393"/>
                  </a:lnTo>
                  <a:lnTo>
                    <a:pt x="22213" y="31331"/>
                  </a:lnTo>
                  <a:close/>
                  <a:moveTo>
                    <a:pt x="23599" y="27264"/>
                  </a:moveTo>
                  <a:cubicBezTo>
                    <a:pt x="23630" y="27326"/>
                    <a:pt x="23599" y="27357"/>
                    <a:pt x="23537" y="27388"/>
                  </a:cubicBezTo>
                  <a:cubicBezTo>
                    <a:pt x="23322" y="27542"/>
                    <a:pt x="23291" y="27788"/>
                    <a:pt x="23352" y="28035"/>
                  </a:cubicBezTo>
                  <a:cubicBezTo>
                    <a:pt x="23414" y="28373"/>
                    <a:pt x="23476" y="28712"/>
                    <a:pt x="23537" y="29051"/>
                  </a:cubicBezTo>
                  <a:cubicBezTo>
                    <a:pt x="23599" y="29606"/>
                    <a:pt x="23753" y="30129"/>
                    <a:pt x="23691" y="30684"/>
                  </a:cubicBezTo>
                  <a:cubicBezTo>
                    <a:pt x="23691" y="30869"/>
                    <a:pt x="23630" y="31085"/>
                    <a:pt x="23722" y="31269"/>
                  </a:cubicBezTo>
                  <a:lnTo>
                    <a:pt x="23661" y="31362"/>
                  </a:lnTo>
                  <a:cubicBezTo>
                    <a:pt x="23599" y="31393"/>
                    <a:pt x="23568" y="31393"/>
                    <a:pt x="23507" y="31393"/>
                  </a:cubicBezTo>
                  <a:cubicBezTo>
                    <a:pt x="23445" y="31393"/>
                    <a:pt x="23383" y="31331"/>
                    <a:pt x="23352" y="31239"/>
                  </a:cubicBezTo>
                  <a:lnTo>
                    <a:pt x="23322" y="31115"/>
                  </a:lnTo>
                  <a:cubicBezTo>
                    <a:pt x="23229" y="30530"/>
                    <a:pt x="23137" y="29945"/>
                    <a:pt x="23044" y="29329"/>
                  </a:cubicBezTo>
                  <a:cubicBezTo>
                    <a:pt x="22983" y="28928"/>
                    <a:pt x="22890" y="28497"/>
                    <a:pt x="22860" y="28096"/>
                  </a:cubicBezTo>
                  <a:cubicBezTo>
                    <a:pt x="22798" y="27634"/>
                    <a:pt x="23014" y="27388"/>
                    <a:pt x="23476" y="27264"/>
                  </a:cubicBezTo>
                  <a:close/>
                  <a:moveTo>
                    <a:pt x="22613" y="31577"/>
                  </a:moveTo>
                  <a:lnTo>
                    <a:pt x="22644" y="31608"/>
                  </a:lnTo>
                  <a:lnTo>
                    <a:pt x="22613" y="31608"/>
                  </a:lnTo>
                  <a:lnTo>
                    <a:pt x="22551" y="31639"/>
                  </a:lnTo>
                  <a:lnTo>
                    <a:pt x="22613" y="31577"/>
                  </a:lnTo>
                  <a:close/>
                  <a:moveTo>
                    <a:pt x="22551" y="31639"/>
                  </a:moveTo>
                  <a:cubicBezTo>
                    <a:pt x="22490" y="31701"/>
                    <a:pt x="22397" y="31701"/>
                    <a:pt x="22336" y="31701"/>
                  </a:cubicBezTo>
                  <a:cubicBezTo>
                    <a:pt x="22397" y="31639"/>
                    <a:pt x="22459" y="31670"/>
                    <a:pt x="22551" y="31639"/>
                  </a:cubicBezTo>
                  <a:close/>
                  <a:moveTo>
                    <a:pt x="22336" y="31731"/>
                  </a:moveTo>
                  <a:cubicBezTo>
                    <a:pt x="22305" y="31762"/>
                    <a:pt x="22243" y="31762"/>
                    <a:pt x="22182" y="31762"/>
                  </a:cubicBezTo>
                  <a:cubicBezTo>
                    <a:pt x="22213" y="31731"/>
                    <a:pt x="22274" y="31731"/>
                    <a:pt x="22336" y="31731"/>
                  </a:cubicBezTo>
                  <a:close/>
                  <a:moveTo>
                    <a:pt x="27173" y="26032"/>
                  </a:moveTo>
                  <a:cubicBezTo>
                    <a:pt x="27327" y="26032"/>
                    <a:pt x="27450" y="26063"/>
                    <a:pt x="27604" y="26217"/>
                  </a:cubicBezTo>
                  <a:cubicBezTo>
                    <a:pt x="27481" y="26309"/>
                    <a:pt x="27296" y="26340"/>
                    <a:pt x="27173" y="26402"/>
                  </a:cubicBezTo>
                  <a:cubicBezTo>
                    <a:pt x="26710" y="26617"/>
                    <a:pt x="26433" y="26956"/>
                    <a:pt x="26341" y="27480"/>
                  </a:cubicBezTo>
                  <a:cubicBezTo>
                    <a:pt x="26248" y="27942"/>
                    <a:pt x="26125" y="28404"/>
                    <a:pt x="26033" y="28866"/>
                  </a:cubicBezTo>
                  <a:cubicBezTo>
                    <a:pt x="25848" y="29698"/>
                    <a:pt x="25632" y="30561"/>
                    <a:pt x="25447" y="31393"/>
                  </a:cubicBezTo>
                  <a:cubicBezTo>
                    <a:pt x="25417" y="31516"/>
                    <a:pt x="25417" y="31639"/>
                    <a:pt x="25324" y="31731"/>
                  </a:cubicBezTo>
                  <a:lnTo>
                    <a:pt x="25232" y="31762"/>
                  </a:lnTo>
                  <a:cubicBezTo>
                    <a:pt x="25232" y="31793"/>
                    <a:pt x="25232" y="31793"/>
                    <a:pt x="25232" y="31793"/>
                  </a:cubicBezTo>
                  <a:cubicBezTo>
                    <a:pt x="25170" y="31793"/>
                    <a:pt x="25139" y="31731"/>
                    <a:pt x="25139" y="31701"/>
                  </a:cubicBezTo>
                  <a:cubicBezTo>
                    <a:pt x="25078" y="31516"/>
                    <a:pt x="25108" y="31331"/>
                    <a:pt x="25139" y="31177"/>
                  </a:cubicBezTo>
                  <a:cubicBezTo>
                    <a:pt x="25324" y="30222"/>
                    <a:pt x="25509" y="29298"/>
                    <a:pt x="25725" y="28343"/>
                  </a:cubicBezTo>
                  <a:cubicBezTo>
                    <a:pt x="25817" y="27881"/>
                    <a:pt x="25909" y="27418"/>
                    <a:pt x="26002" y="26956"/>
                  </a:cubicBezTo>
                  <a:cubicBezTo>
                    <a:pt x="26125" y="26556"/>
                    <a:pt x="26372" y="26248"/>
                    <a:pt x="26772" y="26125"/>
                  </a:cubicBezTo>
                  <a:cubicBezTo>
                    <a:pt x="26895" y="26063"/>
                    <a:pt x="27049" y="26032"/>
                    <a:pt x="27173" y="26032"/>
                  </a:cubicBezTo>
                  <a:close/>
                  <a:moveTo>
                    <a:pt x="22151" y="31793"/>
                  </a:moveTo>
                  <a:cubicBezTo>
                    <a:pt x="22089" y="31855"/>
                    <a:pt x="21997" y="31855"/>
                    <a:pt x="21905" y="31886"/>
                  </a:cubicBezTo>
                  <a:cubicBezTo>
                    <a:pt x="21997" y="31824"/>
                    <a:pt x="22059" y="31793"/>
                    <a:pt x="22151" y="31793"/>
                  </a:cubicBezTo>
                  <a:close/>
                  <a:moveTo>
                    <a:pt x="12385" y="30838"/>
                  </a:moveTo>
                  <a:cubicBezTo>
                    <a:pt x="12447" y="30930"/>
                    <a:pt x="12416" y="31023"/>
                    <a:pt x="12385" y="31085"/>
                  </a:cubicBezTo>
                  <a:cubicBezTo>
                    <a:pt x="12293" y="31423"/>
                    <a:pt x="12200" y="31762"/>
                    <a:pt x="12108" y="32132"/>
                  </a:cubicBezTo>
                  <a:cubicBezTo>
                    <a:pt x="12108" y="32163"/>
                    <a:pt x="12108" y="32255"/>
                    <a:pt x="12046" y="32317"/>
                  </a:cubicBezTo>
                  <a:cubicBezTo>
                    <a:pt x="11923" y="32101"/>
                    <a:pt x="11861" y="31886"/>
                    <a:pt x="11861" y="31670"/>
                  </a:cubicBezTo>
                  <a:cubicBezTo>
                    <a:pt x="11831" y="31393"/>
                    <a:pt x="11923" y="31177"/>
                    <a:pt x="12139" y="31023"/>
                  </a:cubicBezTo>
                  <a:cubicBezTo>
                    <a:pt x="12231" y="30961"/>
                    <a:pt x="12293" y="30900"/>
                    <a:pt x="12385" y="30838"/>
                  </a:cubicBezTo>
                  <a:close/>
                  <a:moveTo>
                    <a:pt x="14357" y="27973"/>
                  </a:moveTo>
                  <a:cubicBezTo>
                    <a:pt x="14388" y="28035"/>
                    <a:pt x="14388" y="28065"/>
                    <a:pt x="14388" y="28096"/>
                  </a:cubicBezTo>
                  <a:cubicBezTo>
                    <a:pt x="14326" y="28528"/>
                    <a:pt x="14234" y="28990"/>
                    <a:pt x="14141" y="29452"/>
                  </a:cubicBezTo>
                  <a:cubicBezTo>
                    <a:pt x="14080" y="29852"/>
                    <a:pt x="13987" y="30253"/>
                    <a:pt x="13956" y="30653"/>
                  </a:cubicBezTo>
                  <a:cubicBezTo>
                    <a:pt x="13895" y="31023"/>
                    <a:pt x="13864" y="31423"/>
                    <a:pt x="13833" y="31793"/>
                  </a:cubicBezTo>
                  <a:cubicBezTo>
                    <a:pt x="13802" y="32101"/>
                    <a:pt x="13772" y="32440"/>
                    <a:pt x="13864" y="32748"/>
                  </a:cubicBezTo>
                  <a:cubicBezTo>
                    <a:pt x="13864" y="32779"/>
                    <a:pt x="13864" y="32841"/>
                    <a:pt x="13833" y="32902"/>
                  </a:cubicBezTo>
                  <a:lnTo>
                    <a:pt x="13772" y="32902"/>
                  </a:lnTo>
                  <a:cubicBezTo>
                    <a:pt x="13741" y="32902"/>
                    <a:pt x="13679" y="32871"/>
                    <a:pt x="13679" y="32810"/>
                  </a:cubicBezTo>
                  <a:cubicBezTo>
                    <a:pt x="13617" y="32686"/>
                    <a:pt x="13617" y="32532"/>
                    <a:pt x="13648" y="32409"/>
                  </a:cubicBezTo>
                  <a:cubicBezTo>
                    <a:pt x="13710" y="31978"/>
                    <a:pt x="13741" y="31547"/>
                    <a:pt x="13802" y="31115"/>
                  </a:cubicBezTo>
                  <a:cubicBezTo>
                    <a:pt x="13895" y="30438"/>
                    <a:pt x="13956" y="29760"/>
                    <a:pt x="14080" y="29113"/>
                  </a:cubicBezTo>
                  <a:cubicBezTo>
                    <a:pt x="14172" y="28743"/>
                    <a:pt x="14203" y="28343"/>
                    <a:pt x="14357" y="27973"/>
                  </a:cubicBezTo>
                  <a:close/>
                  <a:moveTo>
                    <a:pt x="12909" y="32101"/>
                  </a:moveTo>
                  <a:cubicBezTo>
                    <a:pt x="13001" y="32532"/>
                    <a:pt x="13248" y="32810"/>
                    <a:pt x="13556" y="33087"/>
                  </a:cubicBezTo>
                  <a:cubicBezTo>
                    <a:pt x="13248" y="33179"/>
                    <a:pt x="12940" y="33241"/>
                    <a:pt x="12662" y="33333"/>
                  </a:cubicBezTo>
                  <a:cubicBezTo>
                    <a:pt x="12632" y="33333"/>
                    <a:pt x="12632" y="33303"/>
                    <a:pt x="12570" y="33272"/>
                  </a:cubicBezTo>
                  <a:cubicBezTo>
                    <a:pt x="12693" y="32902"/>
                    <a:pt x="12724" y="32502"/>
                    <a:pt x="12909" y="32101"/>
                  </a:cubicBezTo>
                  <a:close/>
                  <a:moveTo>
                    <a:pt x="27481" y="28558"/>
                  </a:moveTo>
                  <a:cubicBezTo>
                    <a:pt x="27511" y="28558"/>
                    <a:pt x="27511" y="28558"/>
                    <a:pt x="27542" y="28589"/>
                  </a:cubicBezTo>
                  <a:cubicBezTo>
                    <a:pt x="27604" y="28589"/>
                    <a:pt x="27635" y="28743"/>
                    <a:pt x="27696" y="28836"/>
                  </a:cubicBezTo>
                  <a:lnTo>
                    <a:pt x="27665" y="28928"/>
                  </a:lnTo>
                  <a:cubicBezTo>
                    <a:pt x="27604" y="29020"/>
                    <a:pt x="27635" y="29082"/>
                    <a:pt x="27665" y="29174"/>
                  </a:cubicBezTo>
                  <a:cubicBezTo>
                    <a:pt x="27727" y="29236"/>
                    <a:pt x="27727" y="29298"/>
                    <a:pt x="27665" y="29390"/>
                  </a:cubicBezTo>
                  <a:cubicBezTo>
                    <a:pt x="27635" y="29452"/>
                    <a:pt x="27635" y="29544"/>
                    <a:pt x="27696" y="29637"/>
                  </a:cubicBezTo>
                  <a:cubicBezTo>
                    <a:pt x="27758" y="29667"/>
                    <a:pt x="27727" y="29729"/>
                    <a:pt x="27696" y="29760"/>
                  </a:cubicBezTo>
                  <a:cubicBezTo>
                    <a:pt x="27635" y="29821"/>
                    <a:pt x="27604" y="29914"/>
                    <a:pt x="27665" y="29975"/>
                  </a:cubicBezTo>
                  <a:cubicBezTo>
                    <a:pt x="27696" y="30068"/>
                    <a:pt x="27696" y="30129"/>
                    <a:pt x="27635" y="30191"/>
                  </a:cubicBezTo>
                  <a:cubicBezTo>
                    <a:pt x="27511" y="30284"/>
                    <a:pt x="27573" y="30376"/>
                    <a:pt x="27635" y="30468"/>
                  </a:cubicBezTo>
                  <a:cubicBezTo>
                    <a:pt x="27819" y="30684"/>
                    <a:pt x="27974" y="30869"/>
                    <a:pt x="28128" y="31085"/>
                  </a:cubicBezTo>
                  <a:cubicBezTo>
                    <a:pt x="28251" y="31208"/>
                    <a:pt x="28312" y="31362"/>
                    <a:pt x="28189" y="31547"/>
                  </a:cubicBezTo>
                  <a:cubicBezTo>
                    <a:pt x="28128" y="31639"/>
                    <a:pt x="28158" y="31762"/>
                    <a:pt x="28220" y="31824"/>
                  </a:cubicBezTo>
                  <a:lnTo>
                    <a:pt x="28312" y="31916"/>
                  </a:lnTo>
                  <a:cubicBezTo>
                    <a:pt x="28405" y="32009"/>
                    <a:pt x="28436" y="32101"/>
                    <a:pt x="28374" y="32224"/>
                  </a:cubicBezTo>
                  <a:cubicBezTo>
                    <a:pt x="28251" y="32625"/>
                    <a:pt x="28128" y="33025"/>
                    <a:pt x="28004" y="33457"/>
                  </a:cubicBezTo>
                  <a:cubicBezTo>
                    <a:pt x="27758" y="33272"/>
                    <a:pt x="27727" y="33272"/>
                    <a:pt x="27727" y="33056"/>
                  </a:cubicBezTo>
                  <a:cubicBezTo>
                    <a:pt x="27727" y="32964"/>
                    <a:pt x="27727" y="32902"/>
                    <a:pt x="27665" y="32841"/>
                  </a:cubicBezTo>
                  <a:cubicBezTo>
                    <a:pt x="27573" y="32779"/>
                    <a:pt x="27573" y="32686"/>
                    <a:pt x="27635" y="32594"/>
                  </a:cubicBezTo>
                  <a:cubicBezTo>
                    <a:pt x="27727" y="32317"/>
                    <a:pt x="27635" y="32101"/>
                    <a:pt x="27327" y="31947"/>
                  </a:cubicBezTo>
                  <a:cubicBezTo>
                    <a:pt x="27265" y="31916"/>
                    <a:pt x="27234" y="31855"/>
                    <a:pt x="27203" y="31824"/>
                  </a:cubicBezTo>
                  <a:cubicBezTo>
                    <a:pt x="27142" y="31639"/>
                    <a:pt x="27049" y="31547"/>
                    <a:pt x="26864" y="31547"/>
                  </a:cubicBezTo>
                  <a:cubicBezTo>
                    <a:pt x="26803" y="31547"/>
                    <a:pt x="26803" y="31485"/>
                    <a:pt x="26803" y="31454"/>
                  </a:cubicBezTo>
                  <a:lnTo>
                    <a:pt x="26803" y="31331"/>
                  </a:lnTo>
                  <a:cubicBezTo>
                    <a:pt x="26803" y="30746"/>
                    <a:pt x="26803" y="30160"/>
                    <a:pt x="26834" y="29606"/>
                  </a:cubicBezTo>
                  <a:cubicBezTo>
                    <a:pt x="26834" y="29390"/>
                    <a:pt x="26895" y="29205"/>
                    <a:pt x="27019" y="29051"/>
                  </a:cubicBezTo>
                  <a:cubicBezTo>
                    <a:pt x="27111" y="28959"/>
                    <a:pt x="27203" y="28836"/>
                    <a:pt x="27296" y="28743"/>
                  </a:cubicBezTo>
                  <a:cubicBezTo>
                    <a:pt x="27357" y="28682"/>
                    <a:pt x="27419" y="28558"/>
                    <a:pt x="27481" y="28558"/>
                  </a:cubicBezTo>
                  <a:close/>
                  <a:moveTo>
                    <a:pt x="22921" y="33457"/>
                  </a:moveTo>
                  <a:lnTo>
                    <a:pt x="22952" y="33518"/>
                  </a:lnTo>
                  <a:lnTo>
                    <a:pt x="22952" y="33580"/>
                  </a:lnTo>
                  <a:lnTo>
                    <a:pt x="22952" y="33672"/>
                  </a:lnTo>
                  <a:lnTo>
                    <a:pt x="22860" y="33703"/>
                  </a:lnTo>
                  <a:lnTo>
                    <a:pt x="22798" y="33611"/>
                  </a:lnTo>
                  <a:cubicBezTo>
                    <a:pt x="22798" y="33580"/>
                    <a:pt x="22829" y="33518"/>
                    <a:pt x="22860" y="33487"/>
                  </a:cubicBezTo>
                  <a:lnTo>
                    <a:pt x="22921" y="33457"/>
                  </a:lnTo>
                  <a:close/>
                  <a:moveTo>
                    <a:pt x="11985" y="33549"/>
                  </a:moveTo>
                  <a:cubicBezTo>
                    <a:pt x="12046" y="33549"/>
                    <a:pt x="12108" y="33580"/>
                    <a:pt x="12139" y="33642"/>
                  </a:cubicBezTo>
                  <a:cubicBezTo>
                    <a:pt x="12139" y="33734"/>
                    <a:pt x="12200" y="33796"/>
                    <a:pt x="12293" y="33857"/>
                  </a:cubicBezTo>
                  <a:cubicBezTo>
                    <a:pt x="12385" y="33950"/>
                    <a:pt x="12354" y="34073"/>
                    <a:pt x="12324" y="34165"/>
                  </a:cubicBezTo>
                  <a:cubicBezTo>
                    <a:pt x="12293" y="34196"/>
                    <a:pt x="12262" y="34196"/>
                    <a:pt x="12231" y="34196"/>
                  </a:cubicBezTo>
                  <a:lnTo>
                    <a:pt x="12139" y="34196"/>
                  </a:lnTo>
                  <a:cubicBezTo>
                    <a:pt x="12046" y="34196"/>
                    <a:pt x="11954" y="34165"/>
                    <a:pt x="11800" y="34165"/>
                  </a:cubicBezTo>
                  <a:cubicBezTo>
                    <a:pt x="11800" y="33980"/>
                    <a:pt x="11769" y="33826"/>
                    <a:pt x="11769" y="33672"/>
                  </a:cubicBezTo>
                  <a:cubicBezTo>
                    <a:pt x="11769" y="33580"/>
                    <a:pt x="11769" y="33549"/>
                    <a:pt x="11861" y="33549"/>
                  </a:cubicBezTo>
                  <a:close/>
                  <a:moveTo>
                    <a:pt x="9551" y="33487"/>
                  </a:moveTo>
                  <a:cubicBezTo>
                    <a:pt x="9613" y="33518"/>
                    <a:pt x="9643" y="33518"/>
                    <a:pt x="9643" y="33549"/>
                  </a:cubicBezTo>
                  <a:cubicBezTo>
                    <a:pt x="9705" y="33826"/>
                    <a:pt x="9674" y="34073"/>
                    <a:pt x="9643" y="34350"/>
                  </a:cubicBezTo>
                  <a:lnTo>
                    <a:pt x="9582" y="34381"/>
                  </a:lnTo>
                  <a:cubicBezTo>
                    <a:pt x="9551" y="34381"/>
                    <a:pt x="9520" y="34350"/>
                    <a:pt x="9520" y="34319"/>
                  </a:cubicBezTo>
                  <a:cubicBezTo>
                    <a:pt x="9520" y="34042"/>
                    <a:pt x="9551" y="33765"/>
                    <a:pt x="9551" y="33487"/>
                  </a:cubicBezTo>
                  <a:close/>
                  <a:moveTo>
                    <a:pt x="10968" y="33333"/>
                  </a:moveTo>
                  <a:cubicBezTo>
                    <a:pt x="11060" y="33487"/>
                    <a:pt x="11153" y="33549"/>
                    <a:pt x="11307" y="33549"/>
                  </a:cubicBezTo>
                  <a:lnTo>
                    <a:pt x="11430" y="33549"/>
                  </a:lnTo>
                  <a:cubicBezTo>
                    <a:pt x="11523" y="33549"/>
                    <a:pt x="11584" y="33611"/>
                    <a:pt x="11615" y="33703"/>
                  </a:cubicBezTo>
                  <a:cubicBezTo>
                    <a:pt x="11615" y="33796"/>
                    <a:pt x="11646" y="33857"/>
                    <a:pt x="11646" y="33950"/>
                  </a:cubicBezTo>
                  <a:cubicBezTo>
                    <a:pt x="11615" y="34319"/>
                    <a:pt x="11677" y="34412"/>
                    <a:pt x="11461" y="34412"/>
                  </a:cubicBezTo>
                  <a:cubicBezTo>
                    <a:pt x="11399" y="34412"/>
                    <a:pt x="11276" y="34381"/>
                    <a:pt x="11122" y="34381"/>
                  </a:cubicBezTo>
                  <a:cubicBezTo>
                    <a:pt x="11122" y="34258"/>
                    <a:pt x="11122" y="34134"/>
                    <a:pt x="11122" y="34042"/>
                  </a:cubicBezTo>
                  <a:cubicBezTo>
                    <a:pt x="11153" y="33919"/>
                    <a:pt x="11030" y="33857"/>
                    <a:pt x="11030" y="33734"/>
                  </a:cubicBezTo>
                  <a:cubicBezTo>
                    <a:pt x="10999" y="33611"/>
                    <a:pt x="10968" y="33518"/>
                    <a:pt x="10968" y="33333"/>
                  </a:cubicBezTo>
                  <a:close/>
                  <a:moveTo>
                    <a:pt x="10691" y="33703"/>
                  </a:moveTo>
                  <a:lnTo>
                    <a:pt x="10783" y="33734"/>
                  </a:lnTo>
                  <a:cubicBezTo>
                    <a:pt x="10845" y="33857"/>
                    <a:pt x="10906" y="34011"/>
                    <a:pt x="10814" y="34104"/>
                  </a:cubicBezTo>
                  <a:cubicBezTo>
                    <a:pt x="10691" y="34196"/>
                    <a:pt x="10722" y="34350"/>
                    <a:pt x="10660" y="34473"/>
                  </a:cubicBezTo>
                  <a:cubicBezTo>
                    <a:pt x="10537" y="34258"/>
                    <a:pt x="10537" y="34258"/>
                    <a:pt x="10506" y="34073"/>
                  </a:cubicBezTo>
                  <a:cubicBezTo>
                    <a:pt x="10475" y="33888"/>
                    <a:pt x="10598" y="33796"/>
                    <a:pt x="10691" y="33703"/>
                  </a:cubicBezTo>
                  <a:close/>
                  <a:moveTo>
                    <a:pt x="9150" y="33765"/>
                  </a:moveTo>
                  <a:lnTo>
                    <a:pt x="9212" y="33796"/>
                  </a:lnTo>
                  <a:cubicBezTo>
                    <a:pt x="9243" y="33919"/>
                    <a:pt x="9243" y="34073"/>
                    <a:pt x="9212" y="34196"/>
                  </a:cubicBezTo>
                  <a:cubicBezTo>
                    <a:pt x="9212" y="34288"/>
                    <a:pt x="9212" y="34412"/>
                    <a:pt x="9120" y="34504"/>
                  </a:cubicBezTo>
                  <a:cubicBezTo>
                    <a:pt x="9058" y="34412"/>
                    <a:pt x="9089" y="34319"/>
                    <a:pt x="9089" y="34227"/>
                  </a:cubicBezTo>
                  <a:cubicBezTo>
                    <a:pt x="9089" y="34104"/>
                    <a:pt x="9089" y="33950"/>
                    <a:pt x="9089" y="33826"/>
                  </a:cubicBezTo>
                  <a:lnTo>
                    <a:pt x="9150" y="33765"/>
                  </a:lnTo>
                  <a:close/>
                  <a:moveTo>
                    <a:pt x="14850" y="32933"/>
                  </a:moveTo>
                  <a:cubicBezTo>
                    <a:pt x="14881" y="32933"/>
                    <a:pt x="14911" y="32933"/>
                    <a:pt x="15035" y="32995"/>
                  </a:cubicBezTo>
                  <a:cubicBezTo>
                    <a:pt x="14696" y="33087"/>
                    <a:pt x="14665" y="33118"/>
                    <a:pt x="14480" y="33303"/>
                  </a:cubicBezTo>
                  <a:cubicBezTo>
                    <a:pt x="14264" y="33518"/>
                    <a:pt x="14234" y="33950"/>
                    <a:pt x="14418" y="34165"/>
                  </a:cubicBezTo>
                  <a:cubicBezTo>
                    <a:pt x="14542" y="34319"/>
                    <a:pt x="14665" y="34473"/>
                    <a:pt x="14881" y="34504"/>
                  </a:cubicBezTo>
                  <a:cubicBezTo>
                    <a:pt x="14911" y="34535"/>
                    <a:pt x="14973" y="34535"/>
                    <a:pt x="14973" y="34627"/>
                  </a:cubicBezTo>
                  <a:cubicBezTo>
                    <a:pt x="14942" y="34627"/>
                    <a:pt x="14911" y="34658"/>
                    <a:pt x="14881" y="34658"/>
                  </a:cubicBezTo>
                  <a:cubicBezTo>
                    <a:pt x="14757" y="34658"/>
                    <a:pt x="14665" y="34566"/>
                    <a:pt x="14572" y="34535"/>
                  </a:cubicBezTo>
                  <a:cubicBezTo>
                    <a:pt x="14418" y="34442"/>
                    <a:pt x="14326" y="34319"/>
                    <a:pt x="14234" y="34165"/>
                  </a:cubicBezTo>
                  <a:cubicBezTo>
                    <a:pt x="14080" y="33826"/>
                    <a:pt x="14141" y="33426"/>
                    <a:pt x="14388" y="33179"/>
                  </a:cubicBezTo>
                  <a:cubicBezTo>
                    <a:pt x="14511" y="33025"/>
                    <a:pt x="14665" y="32964"/>
                    <a:pt x="14819" y="32933"/>
                  </a:cubicBezTo>
                  <a:close/>
                  <a:moveTo>
                    <a:pt x="5146" y="34350"/>
                  </a:moveTo>
                  <a:cubicBezTo>
                    <a:pt x="5330" y="34350"/>
                    <a:pt x="5484" y="34442"/>
                    <a:pt x="5669" y="34566"/>
                  </a:cubicBezTo>
                  <a:lnTo>
                    <a:pt x="5669" y="34597"/>
                  </a:lnTo>
                  <a:cubicBezTo>
                    <a:pt x="5731" y="34658"/>
                    <a:pt x="5700" y="34751"/>
                    <a:pt x="5638" y="34781"/>
                  </a:cubicBezTo>
                  <a:cubicBezTo>
                    <a:pt x="5484" y="34812"/>
                    <a:pt x="5330" y="34874"/>
                    <a:pt x="5176" y="34874"/>
                  </a:cubicBezTo>
                  <a:lnTo>
                    <a:pt x="5146" y="34874"/>
                  </a:lnTo>
                  <a:cubicBezTo>
                    <a:pt x="5053" y="34874"/>
                    <a:pt x="4930" y="34843"/>
                    <a:pt x="4837" y="34812"/>
                  </a:cubicBezTo>
                  <a:cubicBezTo>
                    <a:pt x="4714" y="34720"/>
                    <a:pt x="4683" y="34597"/>
                    <a:pt x="4776" y="34473"/>
                  </a:cubicBezTo>
                  <a:cubicBezTo>
                    <a:pt x="4837" y="34442"/>
                    <a:pt x="4868" y="34412"/>
                    <a:pt x="4930" y="34381"/>
                  </a:cubicBezTo>
                  <a:cubicBezTo>
                    <a:pt x="5022" y="34381"/>
                    <a:pt x="5084" y="34350"/>
                    <a:pt x="5146" y="34350"/>
                  </a:cubicBezTo>
                  <a:close/>
                  <a:moveTo>
                    <a:pt x="6316" y="34751"/>
                  </a:moveTo>
                  <a:cubicBezTo>
                    <a:pt x="6532" y="34751"/>
                    <a:pt x="6778" y="34781"/>
                    <a:pt x="6994" y="34781"/>
                  </a:cubicBezTo>
                  <a:lnTo>
                    <a:pt x="6994" y="34812"/>
                  </a:lnTo>
                  <a:lnTo>
                    <a:pt x="7764" y="34812"/>
                  </a:lnTo>
                  <a:cubicBezTo>
                    <a:pt x="7826" y="34812"/>
                    <a:pt x="7857" y="34874"/>
                    <a:pt x="7857" y="34935"/>
                  </a:cubicBezTo>
                  <a:cubicBezTo>
                    <a:pt x="7857" y="34997"/>
                    <a:pt x="7795" y="35028"/>
                    <a:pt x="7764" y="35028"/>
                  </a:cubicBezTo>
                  <a:lnTo>
                    <a:pt x="7733" y="35028"/>
                  </a:lnTo>
                  <a:cubicBezTo>
                    <a:pt x="7302" y="34966"/>
                    <a:pt x="6840" y="34935"/>
                    <a:pt x="6409" y="34905"/>
                  </a:cubicBezTo>
                  <a:lnTo>
                    <a:pt x="6285" y="34874"/>
                  </a:lnTo>
                  <a:lnTo>
                    <a:pt x="6255" y="34843"/>
                  </a:lnTo>
                  <a:lnTo>
                    <a:pt x="6316" y="34751"/>
                  </a:lnTo>
                  <a:close/>
                  <a:moveTo>
                    <a:pt x="12971" y="35767"/>
                  </a:moveTo>
                  <a:cubicBezTo>
                    <a:pt x="13001" y="35767"/>
                    <a:pt x="13001" y="35798"/>
                    <a:pt x="13001" y="35829"/>
                  </a:cubicBezTo>
                  <a:cubicBezTo>
                    <a:pt x="13001" y="35860"/>
                    <a:pt x="13001" y="35921"/>
                    <a:pt x="12971" y="35921"/>
                  </a:cubicBezTo>
                  <a:lnTo>
                    <a:pt x="12940" y="35921"/>
                  </a:lnTo>
                  <a:cubicBezTo>
                    <a:pt x="12909" y="35921"/>
                    <a:pt x="12909" y="35860"/>
                    <a:pt x="12909" y="35829"/>
                  </a:cubicBezTo>
                  <a:lnTo>
                    <a:pt x="12940" y="35767"/>
                  </a:lnTo>
                  <a:close/>
                  <a:moveTo>
                    <a:pt x="17345" y="35059"/>
                  </a:moveTo>
                  <a:cubicBezTo>
                    <a:pt x="17468" y="35059"/>
                    <a:pt x="17530" y="35151"/>
                    <a:pt x="17561" y="35336"/>
                  </a:cubicBezTo>
                  <a:cubicBezTo>
                    <a:pt x="17561" y="35398"/>
                    <a:pt x="17561" y="35459"/>
                    <a:pt x="17561" y="35521"/>
                  </a:cubicBezTo>
                  <a:cubicBezTo>
                    <a:pt x="17561" y="35890"/>
                    <a:pt x="17530" y="35952"/>
                    <a:pt x="17253" y="35952"/>
                  </a:cubicBezTo>
                  <a:lnTo>
                    <a:pt x="17160" y="35952"/>
                  </a:lnTo>
                  <a:cubicBezTo>
                    <a:pt x="17068" y="35952"/>
                    <a:pt x="17037" y="35921"/>
                    <a:pt x="17037" y="35829"/>
                  </a:cubicBezTo>
                  <a:cubicBezTo>
                    <a:pt x="17068" y="35644"/>
                    <a:pt x="17068" y="35490"/>
                    <a:pt x="17037" y="35336"/>
                  </a:cubicBezTo>
                  <a:cubicBezTo>
                    <a:pt x="16975" y="35120"/>
                    <a:pt x="17068" y="35120"/>
                    <a:pt x="17222" y="35089"/>
                  </a:cubicBezTo>
                  <a:cubicBezTo>
                    <a:pt x="17253" y="35089"/>
                    <a:pt x="17314" y="35059"/>
                    <a:pt x="17345" y="35059"/>
                  </a:cubicBezTo>
                  <a:close/>
                  <a:moveTo>
                    <a:pt x="20950" y="36414"/>
                  </a:moveTo>
                  <a:cubicBezTo>
                    <a:pt x="21134" y="36507"/>
                    <a:pt x="21350" y="36476"/>
                    <a:pt x="21535" y="36507"/>
                  </a:cubicBezTo>
                  <a:cubicBezTo>
                    <a:pt x="21596" y="36476"/>
                    <a:pt x="21627" y="36476"/>
                    <a:pt x="21658" y="36476"/>
                  </a:cubicBezTo>
                  <a:cubicBezTo>
                    <a:pt x="21751" y="36476"/>
                    <a:pt x="21812" y="36476"/>
                    <a:pt x="21905" y="36507"/>
                  </a:cubicBezTo>
                  <a:cubicBezTo>
                    <a:pt x="21781" y="36568"/>
                    <a:pt x="21689" y="36630"/>
                    <a:pt x="21596" y="36630"/>
                  </a:cubicBezTo>
                  <a:cubicBezTo>
                    <a:pt x="21596" y="36630"/>
                    <a:pt x="21566" y="36630"/>
                    <a:pt x="21535" y="36599"/>
                  </a:cubicBezTo>
                  <a:cubicBezTo>
                    <a:pt x="21381" y="36630"/>
                    <a:pt x="21227" y="36661"/>
                    <a:pt x="21073" y="36691"/>
                  </a:cubicBezTo>
                  <a:lnTo>
                    <a:pt x="21011" y="36691"/>
                  </a:lnTo>
                  <a:cubicBezTo>
                    <a:pt x="20888" y="36691"/>
                    <a:pt x="20857" y="36630"/>
                    <a:pt x="20857" y="36507"/>
                  </a:cubicBezTo>
                  <a:cubicBezTo>
                    <a:pt x="20857" y="36476"/>
                    <a:pt x="20888" y="36414"/>
                    <a:pt x="20919" y="36414"/>
                  </a:cubicBezTo>
                  <a:close/>
                  <a:moveTo>
                    <a:pt x="9551" y="35120"/>
                  </a:moveTo>
                  <a:cubicBezTo>
                    <a:pt x="9582" y="35151"/>
                    <a:pt x="9613" y="35151"/>
                    <a:pt x="9643" y="35213"/>
                  </a:cubicBezTo>
                  <a:cubicBezTo>
                    <a:pt x="10013" y="35459"/>
                    <a:pt x="10444" y="35582"/>
                    <a:pt x="10937" y="35675"/>
                  </a:cubicBezTo>
                  <a:cubicBezTo>
                    <a:pt x="10845" y="35706"/>
                    <a:pt x="10783" y="35706"/>
                    <a:pt x="10752" y="35706"/>
                  </a:cubicBezTo>
                  <a:lnTo>
                    <a:pt x="10722" y="35706"/>
                  </a:lnTo>
                  <a:cubicBezTo>
                    <a:pt x="10537" y="35706"/>
                    <a:pt x="10568" y="35736"/>
                    <a:pt x="10506" y="35890"/>
                  </a:cubicBezTo>
                  <a:cubicBezTo>
                    <a:pt x="10475" y="36075"/>
                    <a:pt x="10444" y="36260"/>
                    <a:pt x="10383" y="36414"/>
                  </a:cubicBezTo>
                  <a:cubicBezTo>
                    <a:pt x="10352" y="36507"/>
                    <a:pt x="10352" y="36630"/>
                    <a:pt x="10260" y="36722"/>
                  </a:cubicBezTo>
                  <a:cubicBezTo>
                    <a:pt x="10044" y="36661"/>
                    <a:pt x="9828" y="36599"/>
                    <a:pt x="9643" y="36476"/>
                  </a:cubicBezTo>
                  <a:cubicBezTo>
                    <a:pt x="9489" y="36414"/>
                    <a:pt x="9489" y="36414"/>
                    <a:pt x="9520" y="36260"/>
                  </a:cubicBezTo>
                  <a:cubicBezTo>
                    <a:pt x="9551" y="35983"/>
                    <a:pt x="9613" y="35736"/>
                    <a:pt x="9674" y="35490"/>
                  </a:cubicBezTo>
                  <a:cubicBezTo>
                    <a:pt x="9674" y="35398"/>
                    <a:pt x="9613" y="35336"/>
                    <a:pt x="9582" y="35243"/>
                  </a:cubicBezTo>
                  <a:cubicBezTo>
                    <a:pt x="9520" y="35243"/>
                    <a:pt x="9489" y="35213"/>
                    <a:pt x="9489" y="35151"/>
                  </a:cubicBezTo>
                  <a:lnTo>
                    <a:pt x="9489" y="35120"/>
                  </a:lnTo>
                  <a:close/>
                  <a:moveTo>
                    <a:pt x="9489" y="36784"/>
                  </a:moveTo>
                  <a:cubicBezTo>
                    <a:pt x="9705" y="36876"/>
                    <a:pt x="9951" y="36938"/>
                    <a:pt x="10167" y="37030"/>
                  </a:cubicBezTo>
                  <a:cubicBezTo>
                    <a:pt x="10229" y="37061"/>
                    <a:pt x="10229" y="37092"/>
                    <a:pt x="10198" y="37154"/>
                  </a:cubicBezTo>
                  <a:cubicBezTo>
                    <a:pt x="10198" y="37184"/>
                    <a:pt x="10167" y="37215"/>
                    <a:pt x="10136" y="37215"/>
                  </a:cubicBezTo>
                  <a:lnTo>
                    <a:pt x="10105" y="37215"/>
                  </a:lnTo>
                  <a:cubicBezTo>
                    <a:pt x="9890" y="37154"/>
                    <a:pt x="9674" y="37092"/>
                    <a:pt x="9459" y="36969"/>
                  </a:cubicBezTo>
                  <a:cubicBezTo>
                    <a:pt x="9428" y="36969"/>
                    <a:pt x="9397" y="36907"/>
                    <a:pt x="9397" y="36845"/>
                  </a:cubicBezTo>
                  <a:cubicBezTo>
                    <a:pt x="9397" y="36815"/>
                    <a:pt x="9428" y="36784"/>
                    <a:pt x="9459" y="36784"/>
                  </a:cubicBezTo>
                  <a:close/>
                  <a:moveTo>
                    <a:pt x="29237" y="32625"/>
                  </a:moveTo>
                  <a:cubicBezTo>
                    <a:pt x="29298" y="32779"/>
                    <a:pt x="29421" y="32810"/>
                    <a:pt x="29421" y="32933"/>
                  </a:cubicBezTo>
                  <a:cubicBezTo>
                    <a:pt x="29483" y="32933"/>
                    <a:pt x="29483" y="32964"/>
                    <a:pt x="29483" y="33025"/>
                  </a:cubicBezTo>
                  <a:lnTo>
                    <a:pt x="29545" y="33025"/>
                  </a:lnTo>
                  <a:cubicBezTo>
                    <a:pt x="29575" y="33025"/>
                    <a:pt x="29637" y="33025"/>
                    <a:pt x="29637" y="33087"/>
                  </a:cubicBezTo>
                  <a:lnTo>
                    <a:pt x="29668" y="33087"/>
                  </a:lnTo>
                  <a:cubicBezTo>
                    <a:pt x="29822" y="33087"/>
                    <a:pt x="29945" y="33179"/>
                    <a:pt x="30068" y="33272"/>
                  </a:cubicBezTo>
                  <a:cubicBezTo>
                    <a:pt x="29914" y="33241"/>
                    <a:pt x="29760" y="33210"/>
                    <a:pt x="29637" y="33087"/>
                  </a:cubicBezTo>
                  <a:cubicBezTo>
                    <a:pt x="29575" y="33087"/>
                    <a:pt x="29545" y="33087"/>
                    <a:pt x="29483" y="33118"/>
                  </a:cubicBezTo>
                  <a:lnTo>
                    <a:pt x="29483" y="33210"/>
                  </a:lnTo>
                  <a:cubicBezTo>
                    <a:pt x="29637" y="33333"/>
                    <a:pt x="29791" y="33487"/>
                    <a:pt x="29945" y="33611"/>
                  </a:cubicBezTo>
                  <a:cubicBezTo>
                    <a:pt x="30007" y="33642"/>
                    <a:pt x="30038" y="33703"/>
                    <a:pt x="30068" y="33765"/>
                  </a:cubicBezTo>
                  <a:cubicBezTo>
                    <a:pt x="30068" y="33950"/>
                    <a:pt x="30161" y="34134"/>
                    <a:pt x="30068" y="34319"/>
                  </a:cubicBezTo>
                  <a:cubicBezTo>
                    <a:pt x="30038" y="34412"/>
                    <a:pt x="30007" y="34535"/>
                    <a:pt x="29976" y="34627"/>
                  </a:cubicBezTo>
                  <a:cubicBezTo>
                    <a:pt x="29945" y="34751"/>
                    <a:pt x="29914" y="34843"/>
                    <a:pt x="30038" y="34935"/>
                  </a:cubicBezTo>
                  <a:cubicBezTo>
                    <a:pt x="30099" y="34997"/>
                    <a:pt x="30068" y="35089"/>
                    <a:pt x="30038" y="35151"/>
                  </a:cubicBezTo>
                  <a:cubicBezTo>
                    <a:pt x="29822" y="35921"/>
                    <a:pt x="29606" y="36661"/>
                    <a:pt x="29391" y="37431"/>
                  </a:cubicBezTo>
                  <a:cubicBezTo>
                    <a:pt x="29237" y="37431"/>
                    <a:pt x="29144" y="37338"/>
                    <a:pt x="29021" y="37277"/>
                  </a:cubicBezTo>
                  <a:cubicBezTo>
                    <a:pt x="28959" y="37215"/>
                    <a:pt x="28867" y="37184"/>
                    <a:pt x="28805" y="37123"/>
                  </a:cubicBezTo>
                  <a:cubicBezTo>
                    <a:pt x="28528" y="36815"/>
                    <a:pt x="28251" y="36476"/>
                    <a:pt x="28004" y="36137"/>
                  </a:cubicBezTo>
                  <a:lnTo>
                    <a:pt x="28004" y="36106"/>
                  </a:lnTo>
                  <a:cubicBezTo>
                    <a:pt x="27974" y="36044"/>
                    <a:pt x="28035" y="36014"/>
                    <a:pt x="28066" y="35983"/>
                  </a:cubicBezTo>
                  <a:cubicBezTo>
                    <a:pt x="28097" y="35952"/>
                    <a:pt x="28128" y="35952"/>
                    <a:pt x="28158" y="35952"/>
                  </a:cubicBezTo>
                  <a:cubicBezTo>
                    <a:pt x="28189" y="35952"/>
                    <a:pt x="28189" y="35952"/>
                    <a:pt x="28220" y="35983"/>
                  </a:cubicBezTo>
                  <a:cubicBezTo>
                    <a:pt x="28405" y="36106"/>
                    <a:pt x="28559" y="36260"/>
                    <a:pt x="28744" y="36383"/>
                  </a:cubicBezTo>
                  <a:cubicBezTo>
                    <a:pt x="28775" y="36383"/>
                    <a:pt x="28775" y="36414"/>
                    <a:pt x="28805" y="36414"/>
                  </a:cubicBezTo>
                  <a:cubicBezTo>
                    <a:pt x="28836" y="36414"/>
                    <a:pt x="28898" y="36383"/>
                    <a:pt x="28898" y="36322"/>
                  </a:cubicBezTo>
                  <a:cubicBezTo>
                    <a:pt x="29206" y="35644"/>
                    <a:pt x="29391" y="34874"/>
                    <a:pt x="29483" y="34134"/>
                  </a:cubicBezTo>
                  <a:cubicBezTo>
                    <a:pt x="29514" y="33980"/>
                    <a:pt x="29483" y="33857"/>
                    <a:pt x="29391" y="33734"/>
                  </a:cubicBezTo>
                  <a:cubicBezTo>
                    <a:pt x="29298" y="33580"/>
                    <a:pt x="29206" y="33457"/>
                    <a:pt x="29113" y="33303"/>
                  </a:cubicBezTo>
                  <a:cubicBezTo>
                    <a:pt x="29052" y="33210"/>
                    <a:pt x="29083" y="33087"/>
                    <a:pt x="29113" y="32964"/>
                  </a:cubicBezTo>
                  <a:lnTo>
                    <a:pt x="29237" y="32964"/>
                  </a:lnTo>
                  <a:cubicBezTo>
                    <a:pt x="29329" y="32995"/>
                    <a:pt x="29329" y="33118"/>
                    <a:pt x="29452" y="33118"/>
                  </a:cubicBezTo>
                  <a:lnTo>
                    <a:pt x="29483" y="33118"/>
                  </a:lnTo>
                  <a:lnTo>
                    <a:pt x="29483" y="33025"/>
                  </a:lnTo>
                  <a:cubicBezTo>
                    <a:pt x="29452" y="33025"/>
                    <a:pt x="29421" y="32995"/>
                    <a:pt x="29421" y="32933"/>
                  </a:cubicBezTo>
                  <a:cubicBezTo>
                    <a:pt x="29267" y="32810"/>
                    <a:pt x="29267" y="32810"/>
                    <a:pt x="29237" y="32625"/>
                  </a:cubicBezTo>
                  <a:close/>
                  <a:moveTo>
                    <a:pt x="9428" y="37246"/>
                  </a:moveTo>
                  <a:cubicBezTo>
                    <a:pt x="9613" y="37308"/>
                    <a:pt x="9828" y="37369"/>
                    <a:pt x="10013" y="37462"/>
                  </a:cubicBezTo>
                  <a:lnTo>
                    <a:pt x="10013" y="37523"/>
                  </a:lnTo>
                  <a:lnTo>
                    <a:pt x="9951" y="37554"/>
                  </a:lnTo>
                  <a:lnTo>
                    <a:pt x="9921" y="37554"/>
                  </a:lnTo>
                  <a:cubicBezTo>
                    <a:pt x="9736" y="37554"/>
                    <a:pt x="9551" y="37492"/>
                    <a:pt x="9428" y="37338"/>
                  </a:cubicBezTo>
                  <a:lnTo>
                    <a:pt x="9397" y="37277"/>
                  </a:lnTo>
                  <a:lnTo>
                    <a:pt x="9428" y="37246"/>
                  </a:lnTo>
                  <a:close/>
                  <a:moveTo>
                    <a:pt x="24277" y="31485"/>
                  </a:moveTo>
                  <a:cubicBezTo>
                    <a:pt x="24462" y="31485"/>
                    <a:pt x="24646" y="31485"/>
                    <a:pt x="24862" y="31516"/>
                  </a:cubicBezTo>
                  <a:cubicBezTo>
                    <a:pt x="24893" y="31670"/>
                    <a:pt x="24893" y="31824"/>
                    <a:pt x="24954" y="31978"/>
                  </a:cubicBezTo>
                  <a:cubicBezTo>
                    <a:pt x="25047" y="32194"/>
                    <a:pt x="25016" y="32348"/>
                    <a:pt x="24831" y="32563"/>
                  </a:cubicBezTo>
                  <a:cubicBezTo>
                    <a:pt x="24616" y="32779"/>
                    <a:pt x="24677" y="33118"/>
                    <a:pt x="24924" y="33303"/>
                  </a:cubicBezTo>
                  <a:cubicBezTo>
                    <a:pt x="24985" y="33364"/>
                    <a:pt x="25016" y="33457"/>
                    <a:pt x="25078" y="33518"/>
                  </a:cubicBezTo>
                  <a:cubicBezTo>
                    <a:pt x="25386" y="34073"/>
                    <a:pt x="25509" y="34689"/>
                    <a:pt x="25571" y="35336"/>
                  </a:cubicBezTo>
                  <a:lnTo>
                    <a:pt x="25601" y="35336"/>
                  </a:lnTo>
                  <a:cubicBezTo>
                    <a:pt x="25601" y="35336"/>
                    <a:pt x="25632" y="35336"/>
                    <a:pt x="25663" y="35274"/>
                  </a:cubicBezTo>
                  <a:cubicBezTo>
                    <a:pt x="25663" y="35243"/>
                    <a:pt x="25663" y="35151"/>
                    <a:pt x="25663" y="35089"/>
                  </a:cubicBezTo>
                  <a:cubicBezTo>
                    <a:pt x="25632" y="34535"/>
                    <a:pt x="25509" y="34011"/>
                    <a:pt x="25293" y="33487"/>
                  </a:cubicBezTo>
                  <a:cubicBezTo>
                    <a:pt x="25263" y="33395"/>
                    <a:pt x="25201" y="33303"/>
                    <a:pt x="25232" y="33179"/>
                  </a:cubicBezTo>
                  <a:lnTo>
                    <a:pt x="25232" y="33179"/>
                  </a:lnTo>
                  <a:cubicBezTo>
                    <a:pt x="25447" y="33395"/>
                    <a:pt x="25632" y="33796"/>
                    <a:pt x="25786" y="34412"/>
                  </a:cubicBezTo>
                  <a:cubicBezTo>
                    <a:pt x="25817" y="34504"/>
                    <a:pt x="25817" y="34597"/>
                    <a:pt x="25848" y="34689"/>
                  </a:cubicBezTo>
                  <a:cubicBezTo>
                    <a:pt x="25940" y="34997"/>
                    <a:pt x="25848" y="35274"/>
                    <a:pt x="25755" y="35521"/>
                  </a:cubicBezTo>
                  <a:cubicBezTo>
                    <a:pt x="25755" y="35613"/>
                    <a:pt x="25663" y="35613"/>
                    <a:pt x="25601" y="35644"/>
                  </a:cubicBezTo>
                  <a:cubicBezTo>
                    <a:pt x="25417" y="35890"/>
                    <a:pt x="25355" y="36137"/>
                    <a:pt x="25478" y="36414"/>
                  </a:cubicBezTo>
                  <a:cubicBezTo>
                    <a:pt x="25509" y="36476"/>
                    <a:pt x="25509" y="36537"/>
                    <a:pt x="25478" y="36630"/>
                  </a:cubicBezTo>
                  <a:cubicBezTo>
                    <a:pt x="25447" y="36876"/>
                    <a:pt x="25386" y="37123"/>
                    <a:pt x="25324" y="37369"/>
                  </a:cubicBezTo>
                  <a:cubicBezTo>
                    <a:pt x="25293" y="37462"/>
                    <a:pt x="25263" y="37554"/>
                    <a:pt x="25201" y="37646"/>
                  </a:cubicBezTo>
                  <a:cubicBezTo>
                    <a:pt x="25170" y="37677"/>
                    <a:pt x="25139" y="37708"/>
                    <a:pt x="25108" y="37708"/>
                  </a:cubicBezTo>
                  <a:cubicBezTo>
                    <a:pt x="25078" y="37708"/>
                    <a:pt x="25047" y="37677"/>
                    <a:pt x="25016" y="37646"/>
                  </a:cubicBezTo>
                  <a:cubicBezTo>
                    <a:pt x="24924" y="37492"/>
                    <a:pt x="24954" y="37369"/>
                    <a:pt x="24954" y="37215"/>
                  </a:cubicBezTo>
                  <a:cubicBezTo>
                    <a:pt x="24954" y="36876"/>
                    <a:pt x="24954" y="36537"/>
                    <a:pt x="24954" y="36198"/>
                  </a:cubicBezTo>
                  <a:cubicBezTo>
                    <a:pt x="24924" y="35706"/>
                    <a:pt x="24862" y="35243"/>
                    <a:pt x="24739" y="34781"/>
                  </a:cubicBezTo>
                  <a:cubicBezTo>
                    <a:pt x="24677" y="34627"/>
                    <a:pt x="24585" y="34504"/>
                    <a:pt x="24523" y="34504"/>
                  </a:cubicBezTo>
                  <a:cubicBezTo>
                    <a:pt x="24431" y="34566"/>
                    <a:pt x="24431" y="34689"/>
                    <a:pt x="24400" y="34781"/>
                  </a:cubicBezTo>
                  <a:cubicBezTo>
                    <a:pt x="24338" y="35336"/>
                    <a:pt x="24153" y="35890"/>
                    <a:pt x="23999" y="36414"/>
                  </a:cubicBezTo>
                  <a:lnTo>
                    <a:pt x="23907" y="36507"/>
                  </a:lnTo>
                  <a:cubicBezTo>
                    <a:pt x="23845" y="36507"/>
                    <a:pt x="23845" y="36445"/>
                    <a:pt x="23815" y="36414"/>
                  </a:cubicBezTo>
                  <a:cubicBezTo>
                    <a:pt x="23722" y="36137"/>
                    <a:pt x="23599" y="35860"/>
                    <a:pt x="23568" y="35582"/>
                  </a:cubicBezTo>
                  <a:cubicBezTo>
                    <a:pt x="23414" y="34874"/>
                    <a:pt x="23414" y="34165"/>
                    <a:pt x="23445" y="33487"/>
                  </a:cubicBezTo>
                  <a:cubicBezTo>
                    <a:pt x="23445" y="33025"/>
                    <a:pt x="23476" y="32563"/>
                    <a:pt x="23476" y="32101"/>
                  </a:cubicBezTo>
                  <a:cubicBezTo>
                    <a:pt x="23476" y="31978"/>
                    <a:pt x="23476" y="31886"/>
                    <a:pt x="23507" y="31793"/>
                  </a:cubicBezTo>
                  <a:cubicBezTo>
                    <a:pt x="23537" y="31577"/>
                    <a:pt x="23599" y="31516"/>
                    <a:pt x="23815" y="31485"/>
                  </a:cubicBezTo>
                  <a:close/>
                  <a:moveTo>
                    <a:pt x="18023" y="32563"/>
                  </a:moveTo>
                  <a:cubicBezTo>
                    <a:pt x="18054" y="32563"/>
                    <a:pt x="18115" y="32563"/>
                    <a:pt x="18146" y="32594"/>
                  </a:cubicBezTo>
                  <a:cubicBezTo>
                    <a:pt x="18331" y="32717"/>
                    <a:pt x="18485" y="32841"/>
                    <a:pt x="18639" y="32964"/>
                  </a:cubicBezTo>
                  <a:cubicBezTo>
                    <a:pt x="18824" y="33118"/>
                    <a:pt x="18916" y="33333"/>
                    <a:pt x="18947" y="33549"/>
                  </a:cubicBezTo>
                  <a:cubicBezTo>
                    <a:pt x="19009" y="34319"/>
                    <a:pt x="19070" y="35059"/>
                    <a:pt x="19070" y="35983"/>
                  </a:cubicBezTo>
                  <a:cubicBezTo>
                    <a:pt x="19070" y="36353"/>
                    <a:pt x="19040" y="36876"/>
                    <a:pt x="19009" y="37400"/>
                  </a:cubicBezTo>
                  <a:cubicBezTo>
                    <a:pt x="19009" y="37585"/>
                    <a:pt x="19009" y="37585"/>
                    <a:pt x="18793" y="37646"/>
                  </a:cubicBezTo>
                  <a:cubicBezTo>
                    <a:pt x="18670" y="37677"/>
                    <a:pt x="18547" y="37739"/>
                    <a:pt x="18423" y="37770"/>
                  </a:cubicBezTo>
                  <a:cubicBezTo>
                    <a:pt x="18269" y="37800"/>
                    <a:pt x="18146" y="37862"/>
                    <a:pt x="18023" y="37924"/>
                  </a:cubicBezTo>
                  <a:lnTo>
                    <a:pt x="17992" y="37924"/>
                  </a:lnTo>
                  <a:cubicBezTo>
                    <a:pt x="17930" y="37924"/>
                    <a:pt x="17900" y="37893"/>
                    <a:pt x="17900" y="37831"/>
                  </a:cubicBezTo>
                  <a:cubicBezTo>
                    <a:pt x="17900" y="37770"/>
                    <a:pt x="17900" y="37677"/>
                    <a:pt x="17930" y="37616"/>
                  </a:cubicBezTo>
                  <a:cubicBezTo>
                    <a:pt x="17961" y="36414"/>
                    <a:pt x="17930" y="35213"/>
                    <a:pt x="17807" y="34011"/>
                  </a:cubicBezTo>
                  <a:cubicBezTo>
                    <a:pt x="17776" y="33672"/>
                    <a:pt x="17746" y="33333"/>
                    <a:pt x="17776" y="32995"/>
                  </a:cubicBezTo>
                  <a:cubicBezTo>
                    <a:pt x="17776" y="32902"/>
                    <a:pt x="17807" y="32810"/>
                    <a:pt x="17838" y="32717"/>
                  </a:cubicBezTo>
                  <a:cubicBezTo>
                    <a:pt x="17900" y="32594"/>
                    <a:pt x="17961" y="32563"/>
                    <a:pt x="18023" y="32563"/>
                  </a:cubicBezTo>
                  <a:close/>
                  <a:moveTo>
                    <a:pt x="25755" y="36630"/>
                  </a:moveTo>
                  <a:cubicBezTo>
                    <a:pt x="25755" y="36753"/>
                    <a:pt x="25725" y="36907"/>
                    <a:pt x="25725" y="37030"/>
                  </a:cubicBezTo>
                  <a:cubicBezTo>
                    <a:pt x="25694" y="37123"/>
                    <a:pt x="25663" y="37246"/>
                    <a:pt x="25632" y="37338"/>
                  </a:cubicBezTo>
                  <a:cubicBezTo>
                    <a:pt x="25601" y="37492"/>
                    <a:pt x="25601" y="37616"/>
                    <a:pt x="25571" y="37739"/>
                  </a:cubicBezTo>
                  <a:cubicBezTo>
                    <a:pt x="25540" y="37831"/>
                    <a:pt x="25509" y="37955"/>
                    <a:pt x="25386" y="38078"/>
                  </a:cubicBezTo>
                  <a:cubicBezTo>
                    <a:pt x="25509" y="37646"/>
                    <a:pt x="25571" y="37246"/>
                    <a:pt x="25632" y="36845"/>
                  </a:cubicBezTo>
                  <a:cubicBezTo>
                    <a:pt x="25632" y="36753"/>
                    <a:pt x="25663" y="36691"/>
                    <a:pt x="25755" y="36630"/>
                  </a:cubicBezTo>
                  <a:close/>
                  <a:moveTo>
                    <a:pt x="9120" y="37492"/>
                  </a:moveTo>
                  <a:lnTo>
                    <a:pt x="9120" y="37492"/>
                  </a:lnTo>
                  <a:cubicBezTo>
                    <a:pt x="9274" y="37585"/>
                    <a:pt x="9428" y="37677"/>
                    <a:pt x="9582" y="37800"/>
                  </a:cubicBezTo>
                  <a:cubicBezTo>
                    <a:pt x="9767" y="37893"/>
                    <a:pt x="9921" y="37955"/>
                    <a:pt x="10105" y="38047"/>
                  </a:cubicBezTo>
                  <a:cubicBezTo>
                    <a:pt x="10260" y="38109"/>
                    <a:pt x="10475" y="38078"/>
                    <a:pt x="10660" y="38232"/>
                  </a:cubicBezTo>
                  <a:cubicBezTo>
                    <a:pt x="10568" y="38232"/>
                    <a:pt x="10475" y="38263"/>
                    <a:pt x="10414" y="38263"/>
                  </a:cubicBezTo>
                  <a:cubicBezTo>
                    <a:pt x="10044" y="38263"/>
                    <a:pt x="9736" y="38139"/>
                    <a:pt x="9428" y="37955"/>
                  </a:cubicBezTo>
                  <a:cubicBezTo>
                    <a:pt x="9212" y="37800"/>
                    <a:pt x="9181" y="37739"/>
                    <a:pt x="9120" y="37492"/>
                  </a:cubicBezTo>
                  <a:close/>
                  <a:moveTo>
                    <a:pt x="25355" y="38201"/>
                  </a:moveTo>
                  <a:lnTo>
                    <a:pt x="25386" y="38263"/>
                  </a:lnTo>
                  <a:lnTo>
                    <a:pt x="25386" y="38293"/>
                  </a:lnTo>
                  <a:lnTo>
                    <a:pt x="25355" y="38232"/>
                  </a:lnTo>
                  <a:lnTo>
                    <a:pt x="25355" y="38201"/>
                  </a:lnTo>
                  <a:close/>
                  <a:moveTo>
                    <a:pt x="9613" y="38263"/>
                  </a:moveTo>
                  <a:cubicBezTo>
                    <a:pt x="9767" y="38293"/>
                    <a:pt x="9921" y="38293"/>
                    <a:pt x="10013" y="38447"/>
                  </a:cubicBezTo>
                  <a:lnTo>
                    <a:pt x="9982" y="38509"/>
                  </a:lnTo>
                  <a:lnTo>
                    <a:pt x="9890" y="38509"/>
                  </a:lnTo>
                  <a:cubicBezTo>
                    <a:pt x="9767" y="38509"/>
                    <a:pt x="9674" y="38447"/>
                    <a:pt x="9582" y="38386"/>
                  </a:cubicBezTo>
                  <a:lnTo>
                    <a:pt x="9551" y="38324"/>
                  </a:lnTo>
                  <a:cubicBezTo>
                    <a:pt x="9551" y="38293"/>
                    <a:pt x="9582" y="38263"/>
                    <a:pt x="9613" y="38263"/>
                  </a:cubicBezTo>
                  <a:close/>
                  <a:moveTo>
                    <a:pt x="22059" y="38078"/>
                  </a:moveTo>
                  <a:cubicBezTo>
                    <a:pt x="22120" y="38078"/>
                    <a:pt x="22151" y="38109"/>
                    <a:pt x="22182" y="38139"/>
                  </a:cubicBezTo>
                  <a:cubicBezTo>
                    <a:pt x="22243" y="38324"/>
                    <a:pt x="22274" y="38509"/>
                    <a:pt x="22243" y="38725"/>
                  </a:cubicBezTo>
                  <a:cubicBezTo>
                    <a:pt x="22089" y="38663"/>
                    <a:pt x="21997" y="38571"/>
                    <a:pt x="21874" y="38509"/>
                  </a:cubicBezTo>
                  <a:cubicBezTo>
                    <a:pt x="21751" y="38447"/>
                    <a:pt x="21627" y="38386"/>
                    <a:pt x="21535" y="38263"/>
                  </a:cubicBezTo>
                  <a:cubicBezTo>
                    <a:pt x="21689" y="38139"/>
                    <a:pt x="21874" y="38109"/>
                    <a:pt x="22059" y="38078"/>
                  </a:cubicBezTo>
                  <a:close/>
                  <a:moveTo>
                    <a:pt x="8996" y="38047"/>
                  </a:moveTo>
                  <a:cubicBezTo>
                    <a:pt x="9243" y="38386"/>
                    <a:pt x="9582" y="38571"/>
                    <a:pt x="9982" y="38694"/>
                  </a:cubicBezTo>
                  <a:cubicBezTo>
                    <a:pt x="10105" y="38755"/>
                    <a:pt x="10229" y="38786"/>
                    <a:pt x="10352" y="38817"/>
                  </a:cubicBezTo>
                  <a:lnTo>
                    <a:pt x="10444" y="38879"/>
                  </a:lnTo>
                  <a:cubicBezTo>
                    <a:pt x="10444" y="38940"/>
                    <a:pt x="10414" y="38940"/>
                    <a:pt x="10383" y="38940"/>
                  </a:cubicBezTo>
                  <a:lnTo>
                    <a:pt x="10321" y="38940"/>
                  </a:lnTo>
                  <a:cubicBezTo>
                    <a:pt x="9921" y="38940"/>
                    <a:pt x="9582" y="38817"/>
                    <a:pt x="9274" y="38632"/>
                  </a:cubicBezTo>
                  <a:cubicBezTo>
                    <a:pt x="9120" y="38540"/>
                    <a:pt x="9027" y="38417"/>
                    <a:pt x="8966" y="38263"/>
                  </a:cubicBezTo>
                  <a:cubicBezTo>
                    <a:pt x="8935" y="38201"/>
                    <a:pt x="8904" y="38109"/>
                    <a:pt x="8996" y="38047"/>
                  </a:cubicBezTo>
                  <a:close/>
                  <a:moveTo>
                    <a:pt x="60413" y="36044"/>
                  </a:moveTo>
                  <a:lnTo>
                    <a:pt x="60413" y="36260"/>
                  </a:lnTo>
                  <a:lnTo>
                    <a:pt x="61399" y="36260"/>
                  </a:lnTo>
                  <a:cubicBezTo>
                    <a:pt x="61984" y="36322"/>
                    <a:pt x="62539" y="36445"/>
                    <a:pt x="63124" y="36599"/>
                  </a:cubicBezTo>
                  <a:cubicBezTo>
                    <a:pt x="64018" y="36876"/>
                    <a:pt x="64850" y="37277"/>
                    <a:pt x="65620" y="37770"/>
                  </a:cubicBezTo>
                  <a:cubicBezTo>
                    <a:pt x="66143" y="38139"/>
                    <a:pt x="66636" y="38509"/>
                    <a:pt x="67068" y="38940"/>
                  </a:cubicBezTo>
                  <a:cubicBezTo>
                    <a:pt x="67160" y="39033"/>
                    <a:pt x="67222" y="39094"/>
                    <a:pt x="67314" y="39156"/>
                  </a:cubicBezTo>
                  <a:lnTo>
                    <a:pt x="67345" y="39125"/>
                  </a:lnTo>
                  <a:lnTo>
                    <a:pt x="67376" y="39094"/>
                  </a:lnTo>
                  <a:lnTo>
                    <a:pt x="67345" y="39033"/>
                  </a:lnTo>
                  <a:cubicBezTo>
                    <a:pt x="66790" y="38447"/>
                    <a:pt x="66143" y="37955"/>
                    <a:pt x="65466" y="37523"/>
                  </a:cubicBezTo>
                  <a:cubicBezTo>
                    <a:pt x="64603" y="36969"/>
                    <a:pt x="63710" y="36537"/>
                    <a:pt x="62693" y="36291"/>
                  </a:cubicBezTo>
                  <a:cubicBezTo>
                    <a:pt x="62077" y="36137"/>
                    <a:pt x="61461" y="36075"/>
                    <a:pt x="60814" y="36044"/>
                  </a:cubicBezTo>
                  <a:close/>
                  <a:moveTo>
                    <a:pt x="8812" y="38694"/>
                  </a:moveTo>
                  <a:cubicBezTo>
                    <a:pt x="9027" y="38940"/>
                    <a:pt x="9243" y="39125"/>
                    <a:pt x="9489" y="39248"/>
                  </a:cubicBezTo>
                  <a:cubicBezTo>
                    <a:pt x="9489" y="39218"/>
                    <a:pt x="9551" y="39187"/>
                    <a:pt x="9520" y="39156"/>
                  </a:cubicBezTo>
                  <a:cubicBezTo>
                    <a:pt x="9489" y="39094"/>
                    <a:pt x="9397" y="39033"/>
                    <a:pt x="9489" y="38971"/>
                  </a:cubicBezTo>
                  <a:cubicBezTo>
                    <a:pt x="9489" y="38940"/>
                    <a:pt x="9520" y="38940"/>
                    <a:pt x="9520" y="38940"/>
                  </a:cubicBezTo>
                  <a:cubicBezTo>
                    <a:pt x="9551" y="38940"/>
                    <a:pt x="9613" y="38971"/>
                    <a:pt x="9643" y="39002"/>
                  </a:cubicBezTo>
                  <a:lnTo>
                    <a:pt x="9736" y="39033"/>
                  </a:lnTo>
                  <a:cubicBezTo>
                    <a:pt x="9767" y="39033"/>
                    <a:pt x="9859" y="39064"/>
                    <a:pt x="9828" y="39156"/>
                  </a:cubicBezTo>
                  <a:cubicBezTo>
                    <a:pt x="9828" y="39187"/>
                    <a:pt x="9797" y="39187"/>
                    <a:pt x="9736" y="39187"/>
                  </a:cubicBezTo>
                  <a:lnTo>
                    <a:pt x="9705" y="39187"/>
                  </a:lnTo>
                  <a:cubicBezTo>
                    <a:pt x="9643" y="39187"/>
                    <a:pt x="9613" y="39187"/>
                    <a:pt x="9551" y="39218"/>
                  </a:cubicBezTo>
                  <a:lnTo>
                    <a:pt x="9520" y="39279"/>
                  </a:lnTo>
                  <a:cubicBezTo>
                    <a:pt x="9767" y="39402"/>
                    <a:pt x="10044" y="39464"/>
                    <a:pt x="10321" y="39526"/>
                  </a:cubicBezTo>
                  <a:lnTo>
                    <a:pt x="10290" y="39556"/>
                  </a:lnTo>
                  <a:lnTo>
                    <a:pt x="10229" y="39587"/>
                  </a:lnTo>
                  <a:lnTo>
                    <a:pt x="10105" y="39587"/>
                  </a:lnTo>
                  <a:cubicBezTo>
                    <a:pt x="9643" y="39587"/>
                    <a:pt x="9274" y="39433"/>
                    <a:pt x="8935" y="39125"/>
                  </a:cubicBezTo>
                  <a:cubicBezTo>
                    <a:pt x="8812" y="39033"/>
                    <a:pt x="8750" y="38879"/>
                    <a:pt x="8812" y="38694"/>
                  </a:cubicBezTo>
                  <a:close/>
                  <a:moveTo>
                    <a:pt x="12293" y="36137"/>
                  </a:moveTo>
                  <a:cubicBezTo>
                    <a:pt x="12354" y="36137"/>
                    <a:pt x="12385" y="36168"/>
                    <a:pt x="12385" y="36229"/>
                  </a:cubicBezTo>
                  <a:lnTo>
                    <a:pt x="12416" y="36353"/>
                  </a:lnTo>
                  <a:cubicBezTo>
                    <a:pt x="12416" y="36507"/>
                    <a:pt x="12416" y="36537"/>
                    <a:pt x="12601" y="36537"/>
                  </a:cubicBezTo>
                  <a:cubicBezTo>
                    <a:pt x="12693" y="36568"/>
                    <a:pt x="12755" y="36630"/>
                    <a:pt x="12693" y="36753"/>
                  </a:cubicBezTo>
                  <a:cubicBezTo>
                    <a:pt x="12601" y="36938"/>
                    <a:pt x="12508" y="37092"/>
                    <a:pt x="12354" y="37246"/>
                  </a:cubicBezTo>
                  <a:cubicBezTo>
                    <a:pt x="12231" y="37369"/>
                    <a:pt x="12046" y="37492"/>
                    <a:pt x="11892" y="37616"/>
                  </a:cubicBezTo>
                  <a:cubicBezTo>
                    <a:pt x="11707" y="37616"/>
                    <a:pt x="11615" y="37739"/>
                    <a:pt x="11523" y="37862"/>
                  </a:cubicBezTo>
                  <a:cubicBezTo>
                    <a:pt x="11307" y="38078"/>
                    <a:pt x="11184" y="38355"/>
                    <a:pt x="11091" y="38663"/>
                  </a:cubicBezTo>
                  <a:cubicBezTo>
                    <a:pt x="11030" y="38817"/>
                    <a:pt x="11030" y="38971"/>
                    <a:pt x="11122" y="39125"/>
                  </a:cubicBezTo>
                  <a:cubicBezTo>
                    <a:pt x="11215" y="39248"/>
                    <a:pt x="11184" y="39341"/>
                    <a:pt x="11153" y="39464"/>
                  </a:cubicBezTo>
                  <a:cubicBezTo>
                    <a:pt x="11153" y="39526"/>
                    <a:pt x="11122" y="39556"/>
                    <a:pt x="11060" y="39587"/>
                  </a:cubicBezTo>
                  <a:cubicBezTo>
                    <a:pt x="10937" y="39618"/>
                    <a:pt x="10814" y="39680"/>
                    <a:pt x="10660" y="39711"/>
                  </a:cubicBezTo>
                  <a:lnTo>
                    <a:pt x="10568" y="39649"/>
                  </a:lnTo>
                  <a:cubicBezTo>
                    <a:pt x="10568" y="39618"/>
                    <a:pt x="10568" y="39556"/>
                    <a:pt x="10537" y="39495"/>
                  </a:cubicBezTo>
                  <a:cubicBezTo>
                    <a:pt x="10568" y="39402"/>
                    <a:pt x="10568" y="39310"/>
                    <a:pt x="10598" y="39187"/>
                  </a:cubicBezTo>
                  <a:cubicBezTo>
                    <a:pt x="10691" y="38755"/>
                    <a:pt x="10845" y="38355"/>
                    <a:pt x="11060" y="37955"/>
                  </a:cubicBezTo>
                  <a:cubicBezTo>
                    <a:pt x="11369" y="37400"/>
                    <a:pt x="11707" y="36876"/>
                    <a:pt x="12077" y="36353"/>
                  </a:cubicBezTo>
                  <a:cubicBezTo>
                    <a:pt x="12139" y="36291"/>
                    <a:pt x="12200" y="36229"/>
                    <a:pt x="12262" y="36168"/>
                  </a:cubicBezTo>
                  <a:cubicBezTo>
                    <a:pt x="12262" y="36137"/>
                    <a:pt x="12293" y="36137"/>
                    <a:pt x="12293" y="36137"/>
                  </a:cubicBezTo>
                  <a:close/>
                  <a:moveTo>
                    <a:pt x="8750" y="39402"/>
                  </a:moveTo>
                  <a:cubicBezTo>
                    <a:pt x="8842" y="39495"/>
                    <a:pt x="8904" y="39587"/>
                    <a:pt x="8966" y="39649"/>
                  </a:cubicBezTo>
                  <a:lnTo>
                    <a:pt x="8935" y="39741"/>
                  </a:lnTo>
                  <a:lnTo>
                    <a:pt x="8873" y="39741"/>
                  </a:lnTo>
                  <a:cubicBezTo>
                    <a:pt x="8812" y="39649"/>
                    <a:pt x="8750" y="39556"/>
                    <a:pt x="8658" y="39495"/>
                  </a:cubicBezTo>
                  <a:lnTo>
                    <a:pt x="8658" y="39402"/>
                  </a:lnTo>
                  <a:close/>
                  <a:moveTo>
                    <a:pt x="9366" y="39618"/>
                  </a:moveTo>
                  <a:lnTo>
                    <a:pt x="9459" y="39649"/>
                  </a:lnTo>
                  <a:lnTo>
                    <a:pt x="9489" y="39741"/>
                  </a:lnTo>
                  <a:lnTo>
                    <a:pt x="9428" y="39772"/>
                  </a:lnTo>
                  <a:lnTo>
                    <a:pt x="9335" y="39711"/>
                  </a:lnTo>
                  <a:lnTo>
                    <a:pt x="9304" y="39649"/>
                  </a:lnTo>
                  <a:lnTo>
                    <a:pt x="9366" y="39618"/>
                  </a:lnTo>
                  <a:close/>
                  <a:moveTo>
                    <a:pt x="4098" y="39556"/>
                  </a:moveTo>
                  <a:cubicBezTo>
                    <a:pt x="4221" y="39556"/>
                    <a:pt x="4283" y="39649"/>
                    <a:pt x="4406" y="39649"/>
                  </a:cubicBezTo>
                  <a:cubicBezTo>
                    <a:pt x="4683" y="39649"/>
                    <a:pt x="4992" y="39680"/>
                    <a:pt x="5269" y="39711"/>
                  </a:cubicBezTo>
                  <a:cubicBezTo>
                    <a:pt x="6316" y="39772"/>
                    <a:pt x="7364" y="39803"/>
                    <a:pt x="8411" y="39865"/>
                  </a:cubicBezTo>
                  <a:cubicBezTo>
                    <a:pt x="8842" y="39895"/>
                    <a:pt x="8781" y="39895"/>
                    <a:pt x="8812" y="40265"/>
                  </a:cubicBezTo>
                  <a:cubicBezTo>
                    <a:pt x="8812" y="40357"/>
                    <a:pt x="8781" y="40419"/>
                    <a:pt x="8688" y="40419"/>
                  </a:cubicBezTo>
                  <a:cubicBezTo>
                    <a:pt x="8688" y="40419"/>
                    <a:pt x="8688" y="40419"/>
                    <a:pt x="8658" y="40388"/>
                  </a:cubicBezTo>
                  <a:cubicBezTo>
                    <a:pt x="8257" y="40357"/>
                    <a:pt x="7857" y="40357"/>
                    <a:pt x="7456" y="40296"/>
                  </a:cubicBezTo>
                  <a:cubicBezTo>
                    <a:pt x="7179" y="40265"/>
                    <a:pt x="6932" y="40265"/>
                    <a:pt x="6624" y="40265"/>
                  </a:cubicBezTo>
                  <a:lnTo>
                    <a:pt x="6131" y="40265"/>
                  </a:lnTo>
                  <a:cubicBezTo>
                    <a:pt x="5700" y="40265"/>
                    <a:pt x="5176" y="40173"/>
                    <a:pt x="4683" y="40142"/>
                  </a:cubicBezTo>
                  <a:cubicBezTo>
                    <a:pt x="4560" y="40142"/>
                    <a:pt x="4406" y="40111"/>
                    <a:pt x="4283" y="40049"/>
                  </a:cubicBezTo>
                  <a:cubicBezTo>
                    <a:pt x="4098" y="39988"/>
                    <a:pt x="4006" y="39865"/>
                    <a:pt x="3975" y="39711"/>
                  </a:cubicBezTo>
                  <a:cubicBezTo>
                    <a:pt x="3944" y="39587"/>
                    <a:pt x="3975" y="39556"/>
                    <a:pt x="4067" y="39556"/>
                  </a:cubicBezTo>
                  <a:close/>
                  <a:moveTo>
                    <a:pt x="3759" y="40111"/>
                  </a:moveTo>
                  <a:lnTo>
                    <a:pt x="3759" y="40111"/>
                  </a:lnTo>
                  <a:cubicBezTo>
                    <a:pt x="3636" y="40265"/>
                    <a:pt x="3482" y="40388"/>
                    <a:pt x="3328" y="40481"/>
                  </a:cubicBezTo>
                  <a:lnTo>
                    <a:pt x="3266" y="40450"/>
                  </a:lnTo>
                  <a:lnTo>
                    <a:pt x="3297" y="40388"/>
                  </a:lnTo>
                  <a:cubicBezTo>
                    <a:pt x="3451" y="40296"/>
                    <a:pt x="3574" y="40142"/>
                    <a:pt x="3759" y="40111"/>
                  </a:cubicBezTo>
                  <a:close/>
                  <a:moveTo>
                    <a:pt x="12324" y="40696"/>
                  </a:moveTo>
                  <a:cubicBezTo>
                    <a:pt x="12416" y="40696"/>
                    <a:pt x="12508" y="40727"/>
                    <a:pt x="12632" y="40758"/>
                  </a:cubicBezTo>
                  <a:cubicBezTo>
                    <a:pt x="12539" y="40789"/>
                    <a:pt x="12447" y="40789"/>
                    <a:pt x="12354" y="40789"/>
                  </a:cubicBezTo>
                  <a:cubicBezTo>
                    <a:pt x="12262" y="40789"/>
                    <a:pt x="12139" y="40789"/>
                    <a:pt x="12046" y="40758"/>
                  </a:cubicBezTo>
                  <a:cubicBezTo>
                    <a:pt x="12139" y="40727"/>
                    <a:pt x="12231" y="40696"/>
                    <a:pt x="12324" y="40696"/>
                  </a:cubicBezTo>
                  <a:close/>
                  <a:moveTo>
                    <a:pt x="3020" y="40481"/>
                  </a:moveTo>
                  <a:cubicBezTo>
                    <a:pt x="3081" y="40481"/>
                    <a:pt x="3174" y="40573"/>
                    <a:pt x="3174" y="40666"/>
                  </a:cubicBezTo>
                  <a:cubicBezTo>
                    <a:pt x="3174" y="40727"/>
                    <a:pt x="3051" y="40820"/>
                    <a:pt x="2958" y="40820"/>
                  </a:cubicBezTo>
                  <a:cubicBezTo>
                    <a:pt x="2866" y="40820"/>
                    <a:pt x="2804" y="40758"/>
                    <a:pt x="2804" y="40696"/>
                  </a:cubicBezTo>
                  <a:cubicBezTo>
                    <a:pt x="2804" y="40573"/>
                    <a:pt x="2897" y="40481"/>
                    <a:pt x="2989" y="40481"/>
                  </a:cubicBezTo>
                  <a:close/>
                  <a:moveTo>
                    <a:pt x="13340" y="40696"/>
                  </a:moveTo>
                  <a:cubicBezTo>
                    <a:pt x="13433" y="40696"/>
                    <a:pt x="13494" y="40727"/>
                    <a:pt x="13587" y="40727"/>
                  </a:cubicBezTo>
                  <a:cubicBezTo>
                    <a:pt x="13587" y="40727"/>
                    <a:pt x="13587" y="40758"/>
                    <a:pt x="13587" y="40758"/>
                  </a:cubicBezTo>
                  <a:lnTo>
                    <a:pt x="13556" y="40820"/>
                  </a:lnTo>
                  <a:cubicBezTo>
                    <a:pt x="13494" y="40820"/>
                    <a:pt x="13428" y="40824"/>
                    <a:pt x="13356" y="40824"/>
                  </a:cubicBezTo>
                  <a:cubicBezTo>
                    <a:pt x="13249" y="40824"/>
                    <a:pt x="13131" y="40813"/>
                    <a:pt x="13001" y="40758"/>
                  </a:cubicBezTo>
                  <a:cubicBezTo>
                    <a:pt x="13125" y="40727"/>
                    <a:pt x="13248" y="40696"/>
                    <a:pt x="13340" y="40696"/>
                  </a:cubicBezTo>
                  <a:close/>
                  <a:moveTo>
                    <a:pt x="28867" y="40727"/>
                  </a:moveTo>
                  <a:lnTo>
                    <a:pt x="28867" y="40789"/>
                  </a:lnTo>
                  <a:lnTo>
                    <a:pt x="28836" y="40850"/>
                  </a:lnTo>
                  <a:lnTo>
                    <a:pt x="28805" y="40789"/>
                  </a:lnTo>
                  <a:lnTo>
                    <a:pt x="28867" y="40727"/>
                  </a:lnTo>
                  <a:close/>
                  <a:moveTo>
                    <a:pt x="28436" y="36999"/>
                  </a:moveTo>
                  <a:cubicBezTo>
                    <a:pt x="28682" y="37308"/>
                    <a:pt x="28929" y="37585"/>
                    <a:pt x="29206" y="37831"/>
                  </a:cubicBezTo>
                  <a:cubicBezTo>
                    <a:pt x="29237" y="37893"/>
                    <a:pt x="29237" y="37955"/>
                    <a:pt x="29237" y="38016"/>
                  </a:cubicBezTo>
                  <a:cubicBezTo>
                    <a:pt x="29144" y="38232"/>
                    <a:pt x="29083" y="38478"/>
                    <a:pt x="29021" y="38725"/>
                  </a:cubicBezTo>
                  <a:cubicBezTo>
                    <a:pt x="28805" y="39464"/>
                    <a:pt x="28590" y="40234"/>
                    <a:pt x="28374" y="41004"/>
                  </a:cubicBezTo>
                  <a:cubicBezTo>
                    <a:pt x="28282" y="40974"/>
                    <a:pt x="28189" y="40943"/>
                    <a:pt x="28128" y="40881"/>
                  </a:cubicBezTo>
                  <a:cubicBezTo>
                    <a:pt x="27850" y="40573"/>
                    <a:pt x="27604" y="40234"/>
                    <a:pt x="27388" y="39895"/>
                  </a:cubicBezTo>
                  <a:cubicBezTo>
                    <a:pt x="27357" y="39834"/>
                    <a:pt x="27357" y="39803"/>
                    <a:pt x="27419" y="39772"/>
                  </a:cubicBezTo>
                  <a:cubicBezTo>
                    <a:pt x="27450" y="39741"/>
                    <a:pt x="27481" y="39741"/>
                    <a:pt x="27511" y="39741"/>
                  </a:cubicBezTo>
                  <a:cubicBezTo>
                    <a:pt x="27511" y="39741"/>
                    <a:pt x="27542" y="39741"/>
                    <a:pt x="27542" y="39772"/>
                  </a:cubicBezTo>
                  <a:cubicBezTo>
                    <a:pt x="27665" y="39865"/>
                    <a:pt x="27758" y="39957"/>
                    <a:pt x="27881" y="40049"/>
                  </a:cubicBezTo>
                  <a:cubicBezTo>
                    <a:pt x="27943" y="40111"/>
                    <a:pt x="28035" y="40234"/>
                    <a:pt x="28189" y="40234"/>
                  </a:cubicBezTo>
                  <a:cubicBezTo>
                    <a:pt x="28312" y="39895"/>
                    <a:pt x="28497" y="39556"/>
                    <a:pt x="28559" y="39156"/>
                  </a:cubicBezTo>
                  <a:cubicBezTo>
                    <a:pt x="28651" y="38848"/>
                    <a:pt x="28682" y="38540"/>
                    <a:pt x="28713" y="38232"/>
                  </a:cubicBezTo>
                  <a:cubicBezTo>
                    <a:pt x="28744" y="38078"/>
                    <a:pt x="28744" y="37985"/>
                    <a:pt x="28651" y="37862"/>
                  </a:cubicBezTo>
                  <a:cubicBezTo>
                    <a:pt x="28559" y="37708"/>
                    <a:pt x="28466" y="37554"/>
                    <a:pt x="28374" y="37400"/>
                  </a:cubicBezTo>
                  <a:cubicBezTo>
                    <a:pt x="28312" y="37277"/>
                    <a:pt x="28312" y="37154"/>
                    <a:pt x="28436" y="36999"/>
                  </a:cubicBezTo>
                  <a:close/>
                  <a:moveTo>
                    <a:pt x="9243" y="40111"/>
                  </a:moveTo>
                  <a:cubicBezTo>
                    <a:pt x="9428" y="40142"/>
                    <a:pt x="9613" y="40142"/>
                    <a:pt x="9828" y="40173"/>
                  </a:cubicBezTo>
                  <a:cubicBezTo>
                    <a:pt x="9767" y="40234"/>
                    <a:pt x="9767" y="40234"/>
                    <a:pt x="9767" y="40234"/>
                  </a:cubicBezTo>
                  <a:cubicBezTo>
                    <a:pt x="9736" y="40265"/>
                    <a:pt x="9705" y="40265"/>
                    <a:pt x="9674" y="40265"/>
                  </a:cubicBezTo>
                  <a:lnTo>
                    <a:pt x="9520" y="40265"/>
                  </a:lnTo>
                  <a:cubicBezTo>
                    <a:pt x="9489" y="40265"/>
                    <a:pt x="9428" y="40265"/>
                    <a:pt x="9397" y="40296"/>
                  </a:cubicBezTo>
                  <a:cubicBezTo>
                    <a:pt x="9304" y="40388"/>
                    <a:pt x="9335" y="40542"/>
                    <a:pt x="9274" y="40666"/>
                  </a:cubicBezTo>
                  <a:cubicBezTo>
                    <a:pt x="9243" y="40758"/>
                    <a:pt x="9243" y="40850"/>
                    <a:pt x="9212" y="40974"/>
                  </a:cubicBezTo>
                  <a:cubicBezTo>
                    <a:pt x="9212" y="41035"/>
                    <a:pt x="9181" y="41128"/>
                    <a:pt x="9150" y="41220"/>
                  </a:cubicBezTo>
                  <a:lnTo>
                    <a:pt x="9089" y="41220"/>
                  </a:lnTo>
                  <a:lnTo>
                    <a:pt x="9027" y="41189"/>
                  </a:lnTo>
                  <a:cubicBezTo>
                    <a:pt x="8996" y="41097"/>
                    <a:pt x="9058" y="41035"/>
                    <a:pt x="9089" y="40974"/>
                  </a:cubicBezTo>
                  <a:cubicBezTo>
                    <a:pt x="9212" y="40727"/>
                    <a:pt x="9274" y="40481"/>
                    <a:pt x="9212" y="40234"/>
                  </a:cubicBezTo>
                  <a:cubicBezTo>
                    <a:pt x="9212" y="40203"/>
                    <a:pt x="9243" y="40142"/>
                    <a:pt x="9243" y="40111"/>
                  </a:cubicBezTo>
                  <a:close/>
                  <a:moveTo>
                    <a:pt x="13309" y="35521"/>
                  </a:moveTo>
                  <a:lnTo>
                    <a:pt x="13402" y="35552"/>
                  </a:lnTo>
                  <a:cubicBezTo>
                    <a:pt x="13463" y="35582"/>
                    <a:pt x="13463" y="35613"/>
                    <a:pt x="13494" y="35675"/>
                  </a:cubicBezTo>
                  <a:cubicBezTo>
                    <a:pt x="13617" y="35952"/>
                    <a:pt x="13556" y="36260"/>
                    <a:pt x="13402" y="36507"/>
                  </a:cubicBezTo>
                  <a:cubicBezTo>
                    <a:pt x="13155" y="36969"/>
                    <a:pt x="12909" y="37400"/>
                    <a:pt x="12632" y="37831"/>
                  </a:cubicBezTo>
                  <a:cubicBezTo>
                    <a:pt x="12416" y="38139"/>
                    <a:pt x="12231" y="38417"/>
                    <a:pt x="12046" y="38725"/>
                  </a:cubicBezTo>
                  <a:cubicBezTo>
                    <a:pt x="11769" y="39187"/>
                    <a:pt x="11553" y="39680"/>
                    <a:pt x="11430" y="40203"/>
                  </a:cubicBezTo>
                  <a:cubicBezTo>
                    <a:pt x="11399" y="40419"/>
                    <a:pt x="11369" y="40635"/>
                    <a:pt x="11338" y="40850"/>
                  </a:cubicBezTo>
                  <a:cubicBezTo>
                    <a:pt x="11307" y="41004"/>
                    <a:pt x="11245" y="41128"/>
                    <a:pt x="11153" y="41251"/>
                  </a:cubicBezTo>
                  <a:lnTo>
                    <a:pt x="11060" y="41251"/>
                  </a:lnTo>
                  <a:lnTo>
                    <a:pt x="10999" y="41220"/>
                  </a:lnTo>
                  <a:cubicBezTo>
                    <a:pt x="10937" y="40974"/>
                    <a:pt x="10968" y="40727"/>
                    <a:pt x="11030" y="40481"/>
                  </a:cubicBezTo>
                  <a:cubicBezTo>
                    <a:pt x="11215" y="39587"/>
                    <a:pt x="11553" y="38725"/>
                    <a:pt x="12108" y="37985"/>
                  </a:cubicBezTo>
                  <a:cubicBezTo>
                    <a:pt x="12539" y="37400"/>
                    <a:pt x="12940" y="36815"/>
                    <a:pt x="13248" y="36137"/>
                  </a:cubicBezTo>
                  <a:cubicBezTo>
                    <a:pt x="13309" y="36014"/>
                    <a:pt x="13340" y="35860"/>
                    <a:pt x="13309" y="35706"/>
                  </a:cubicBezTo>
                  <a:lnTo>
                    <a:pt x="13279" y="35613"/>
                  </a:lnTo>
                  <a:lnTo>
                    <a:pt x="13309" y="35521"/>
                  </a:lnTo>
                  <a:close/>
                  <a:moveTo>
                    <a:pt x="8627" y="41066"/>
                  </a:moveTo>
                  <a:cubicBezTo>
                    <a:pt x="8688" y="41066"/>
                    <a:pt x="8750" y="41097"/>
                    <a:pt x="8781" y="41158"/>
                  </a:cubicBezTo>
                  <a:cubicBezTo>
                    <a:pt x="8842" y="41282"/>
                    <a:pt x="8935" y="41405"/>
                    <a:pt x="9089" y="41467"/>
                  </a:cubicBezTo>
                  <a:cubicBezTo>
                    <a:pt x="8873" y="41467"/>
                    <a:pt x="8688" y="41343"/>
                    <a:pt x="8534" y="41189"/>
                  </a:cubicBezTo>
                  <a:lnTo>
                    <a:pt x="8504" y="41097"/>
                  </a:lnTo>
                  <a:lnTo>
                    <a:pt x="8596" y="41066"/>
                  </a:lnTo>
                  <a:close/>
                  <a:moveTo>
                    <a:pt x="9366" y="41467"/>
                  </a:moveTo>
                  <a:cubicBezTo>
                    <a:pt x="9520" y="41467"/>
                    <a:pt x="9674" y="41467"/>
                    <a:pt x="9828" y="41497"/>
                  </a:cubicBezTo>
                  <a:cubicBezTo>
                    <a:pt x="9859" y="41497"/>
                    <a:pt x="9921" y="41497"/>
                    <a:pt x="9921" y="41559"/>
                  </a:cubicBezTo>
                  <a:lnTo>
                    <a:pt x="9828" y="41621"/>
                  </a:lnTo>
                  <a:cubicBezTo>
                    <a:pt x="9767" y="41651"/>
                    <a:pt x="9705" y="41651"/>
                    <a:pt x="9613" y="41651"/>
                  </a:cubicBezTo>
                  <a:cubicBezTo>
                    <a:pt x="9520" y="41651"/>
                    <a:pt x="9428" y="41621"/>
                    <a:pt x="9335" y="41590"/>
                  </a:cubicBezTo>
                  <a:cubicBezTo>
                    <a:pt x="9274" y="41559"/>
                    <a:pt x="9150" y="41590"/>
                    <a:pt x="9089" y="41497"/>
                  </a:cubicBezTo>
                  <a:cubicBezTo>
                    <a:pt x="9181" y="41467"/>
                    <a:pt x="9274" y="41467"/>
                    <a:pt x="9366" y="41467"/>
                  </a:cubicBezTo>
                  <a:close/>
                  <a:moveTo>
                    <a:pt x="20487" y="41251"/>
                  </a:moveTo>
                  <a:cubicBezTo>
                    <a:pt x="20518" y="41251"/>
                    <a:pt x="20549" y="41251"/>
                    <a:pt x="20549" y="41282"/>
                  </a:cubicBezTo>
                  <a:cubicBezTo>
                    <a:pt x="20611" y="41343"/>
                    <a:pt x="20611" y="41528"/>
                    <a:pt x="20549" y="41528"/>
                  </a:cubicBezTo>
                  <a:cubicBezTo>
                    <a:pt x="20426" y="41559"/>
                    <a:pt x="20395" y="41682"/>
                    <a:pt x="20333" y="41682"/>
                  </a:cubicBezTo>
                  <a:cubicBezTo>
                    <a:pt x="20179" y="41682"/>
                    <a:pt x="20272" y="41528"/>
                    <a:pt x="20241" y="41436"/>
                  </a:cubicBezTo>
                  <a:lnTo>
                    <a:pt x="20241" y="41312"/>
                  </a:lnTo>
                  <a:cubicBezTo>
                    <a:pt x="20303" y="41312"/>
                    <a:pt x="20333" y="41312"/>
                    <a:pt x="20395" y="41282"/>
                  </a:cubicBezTo>
                  <a:cubicBezTo>
                    <a:pt x="20426" y="41282"/>
                    <a:pt x="20457" y="41251"/>
                    <a:pt x="20487" y="41251"/>
                  </a:cubicBezTo>
                  <a:close/>
                  <a:moveTo>
                    <a:pt x="26402" y="40974"/>
                  </a:moveTo>
                  <a:lnTo>
                    <a:pt x="26464" y="41035"/>
                  </a:lnTo>
                  <a:cubicBezTo>
                    <a:pt x="26433" y="41251"/>
                    <a:pt x="26372" y="41436"/>
                    <a:pt x="26341" y="41590"/>
                  </a:cubicBezTo>
                  <a:cubicBezTo>
                    <a:pt x="26310" y="41651"/>
                    <a:pt x="26248" y="41682"/>
                    <a:pt x="26218" y="41682"/>
                  </a:cubicBezTo>
                  <a:cubicBezTo>
                    <a:pt x="26187" y="41682"/>
                    <a:pt x="26156" y="41682"/>
                    <a:pt x="26156" y="41651"/>
                  </a:cubicBezTo>
                  <a:cubicBezTo>
                    <a:pt x="26094" y="41621"/>
                    <a:pt x="26033" y="41590"/>
                    <a:pt x="25971" y="41559"/>
                  </a:cubicBezTo>
                  <a:lnTo>
                    <a:pt x="25940" y="41467"/>
                  </a:lnTo>
                  <a:cubicBezTo>
                    <a:pt x="25940" y="41189"/>
                    <a:pt x="26125" y="41035"/>
                    <a:pt x="26402" y="40974"/>
                  </a:cubicBezTo>
                  <a:close/>
                  <a:moveTo>
                    <a:pt x="8319" y="41405"/>
                  </a:moveTo>
                  <a:cubicBezTo>
                    <a:pt x="8442" y="41590"/>
                    <a:pt x="8565" y="41713"/>
                    <a:pt x="8750" y="41836"/>
                  </a:cubicBezTo>
                  <a:lnTo>
                    <a:pt x="8842" y="41805"/>
                  </a:lnTo>
                  <a:cubicBezTo>
                    <a:pt x="8873" y="41682"/>
                    <a:pt x="8904" y="41651"/>
                    <a:pt x="8935" y="41651"/>
                  </a:cubicBezTo>
                  <a:lnTo>
                    <a:pt x="9027" y="41651"/>
                  </a:lnTo>
                  <a:cubicBezTo>
                    <a:pt x="9089" y="41682"/>
                    <a:pt x="9150" y="41713"/>
                    <a:pt x="9181" y="41744"/>
                  </a:cubicBezTo>
                  <a:lnTo>
                    <a:pt x="9212" y="41805"/>
                  </a:lnTo>
                  <a:lnTo>
                    <a:pt x="9120" y="41867"/>
                  </a:lnTo>
                  <a:cubicBezTo>
                    <a:pt x="9058" y="41867"/>
                    <a:pt x="9027" y="41867"/>
                    <a:pt x="8996" y="41836"/>
                  </a:cubicBezTo>
                  <a:cubicBezTo>
                    <a:pt x="8966" y="41805"/>
                    <a:pt x="8935" y="41805"/>
                    <a:pt x="8873" y="41805"/>
                  </a:cubicBezTo>
                  <a:lnTo>
                    <a:pt x="8842" y="41805"/>
                  </a:lnTo>
                  <a:lnTo>
                    <a:pt x="8842" y="41898"/>
                  </a:lnTo>
                  <a:cubicBezTo>
                    <a:pt x="9027" y="41990"/>
                    <a:pt x="9212" y="42083"/>
                    <a:pt x="9397" y="42113"/>
                  </a:cubicBezTo>
                  <a:cubicBezTo>
                    <a:pt x="9459" y="42113"/>
                    <a:pt x="9520" y="42144"/>
                    <a:pt x="9582" y="42144"/>
                  </a:cubicBezTo>
                  <a:cubicBezTo>
                    <a:pt x="9643" y="42175"/>
                    <a:pt x="9736" y="42144"/>
                    <a:pt x="9767" y="42237"/>
                  </a:cubicBezTo>
                  <a:cubicBezTo>
                    <a:pt x="9674" y="42267"/>
                    <a:pt x="9582" y="42267"/>
                    <a:pt x="9520" y="42267"/>
                  </a:cubicBezTo>
                  <a:lnTo>
                    <a:pt x="9274" y="42267"/>
                  </a:lnTo>
                  <a:cubicBezTo>
                    <a:pt x="8996" y="42206"/>
                    <a:pt x="8719" y="42113"/>
                    <a:pt x="8473" y="41898"/>
                  </a:cubicBezTo>
                  <a:cubicBezTo>
                    <a:pt x="8349" y="41805"/>
                    <a:pt x="8226" y="41651"/>
                    <a:pt x="8226" y="41467"/>
                  </a:cubicBezTo>
                  <a:lnTo>
                    <a:pt x="8257" y="41405"/>
                  </a:lnTo>
                  <a:close/>
                  <a:moveTo>
                    <a:pt x="28128" y="41343"/>
                  </a:moveTo>
                  <a:cubicBezTo>
                    <a:pt x="28189" y="41343"/>
                    <a:pt x="28251" y="41405"/>
                    <a:pt x="28251" y="41497"/>
                  </a:cubicBezTo>
                  <a:lnTo>
                    <a:pt x="28220" y="41590"/>
                  </a:lnTo>
                  <a:cubicBezTo>
                    <a:pt x="28189" y="41775"/>
                    <a:pt x="28128" y="41959"/>
                    <a:pt x="28097" y="42113"/>
                  </a:cubicBezTo>
                  <a:cubicBezTo>
                    <a:pt x="28066" y="42206"/>
                    <a:pt x="28066" y="42267"/>
                    <a:pt x="27974" y="42267"/>
                  </a:cubicBezTo>
                  <a:cubicBezTo>
                    <a:pt x="27943" y="42267"/>
                    <a:pt x="27881" y="42237"/>
                    <a:pt x="27789" y="42237"/>
                  </a:cubicBezTo>
                  <a:cubicBezTo>
                    <a:pt x="27881" y="41959"/>
                    <a:pt x="27943" y="41682"/>
                    <a:pt x="28004" y="41436"/>
                  </a:cubicBezTo>
                  <a:cubicBezTo>
                    <a:pt x="28035" y="41374"/>
                    <a:pt x="28035" y="41343"/>
                    <a:pt x="28097" y="41343"/>
                  </a:cubicBezTo>
                  <a:close/>
                  <a:moveTo>
                    <a:pt x="23845" y="41805"/>
                  </a:moveTo>
                  <a:lnTo>
                    <a:pt x="23907" y="41836"/>
                  </a:lnTo>
                  <a:cubicBezTo>
                    <a:pt x="23599" y="42052"/>
                    <a:pt x="23722" y="42360"/>
                    <a:pt x="23691" y="42514"/>
                  </a:cubicBezTo>
                  <a:cubicBezTo>
                    <a:pt x="23661" y="42391"/>
                    <a:pt x="23691" y="42144"/>
                    <a:pt x="23599" y="41898"/>
                  </a:cubicBezTo>
                  <a:cubicBezTo>
                    <a:pt x="23599" y="41836"/>
                    <a:pt x="23630" y="41805"/>
                    <a:pt x="23691" y="41805"/>
                  </a:cubicBezTo>
                  <a:close/>
                  <a:moveTo>
                    <a:pt x="8103" y="42021"/>
                  </a:moveTo>
                  <a:cubicBezTo>
                    <a:pt x="8165" y="42052"/>
                    <a:pt x="8195" y="42083"/>
                    <a:pt x="8226" y="42144"/>
                  </a:cubicBezTo>
                  <a:cubicBezTo>
                    <a:pt x="8319" y="42329"/>
                    <a:pt x="8504" y="42422"/>
                    <a:pt x="8688" y="42514"/>
                  </a:cubicBezTo>
                  <a:lnTo>
                    <a:pt x="8781" y="42514"/>
                  </a:lnTo>
                  <a:lnTo>
                    <a:pt x="8781" y="42422"/>
                  </a:lnTo>
                  <a:cubicBezTo>
                    <a:pt x="8750" y="42329"/>
                    <a:pt x="8781" y="42298"/>
                    <a:pt x="8812" y="42298"/>
                  </a:cubicBezTo>
                  <a:lnTo>
                    <a:pt x="8873" y="42298"/>
                  </a:lnTo>
                  <a:lnTo>
                    <a:pt x="8935" y="42329"/>
                  </a:lnTo>
                  <a:cubicBezTo>
                    <a:pt x="8996" y="42329"/>
                    <a:pt x="9058" y="42360"/>
                    <a:pt x="9058" y="42452"/>
                  </a:cubicBezTo>
                  <a:cubicBezTo>
                    <a:pt x="9058" y="42483"/>
                    <a:pt x="9027" y="42514"/>
                    <a:pt x="8996" y="42514"/>
                  </a:cubicBezTo>
                  <a:lnTo>
                    <a:pt x="8904" y="42514"/>
                  </a:lnTo>
                  <a:cubicBezTo>
                    <a:pt x="8873" y="42483"/>
                    <a:pt x="8873" y="42483"/>
                    <a:pt x="8842" y="42483"/>
                  </a:cubicBezTo>
                  <a:cubicBezTo>
                    <a:pt x="8812" y="42483"/>
                    <a:pt x="8781" y="42483"/>
                    <a:pt x="8781" y="42514"/>
                  </a:cubicBezTo>
                  <a:lnTo>
                    <a:pt x="8812" y="42606"/>
                  </a:lnTo>
                  <a:cubicBezTo>
                    <a:pt x="8996" y="42668"/>
                    <a:pt x="9181" y="42730"/>
                    <a:pt x="9366" y="42791"/>
                  </a:cubicBezTo>
                  <a:cubicBezTo>
                    <a:pt x="9382" y="42799"/>
                    <a:pt x="9401" y="42801"/>
                    <a:pt x="9421" y="42801"/>
                  </a:cubicBezTo>
                  <a:cubicBezTo>
                    <a:pt x="9442" y="42801"/>
                    <a:pt x="9464" y="42799"/>
                    <a:pt x="9485" y="42799"/>
                  </a:cubicBezTo>
                  <a:cubicBezTo>
                    <a:pt x="9528" y="42799"/>
                    <a:pt x="9566" y="42807"/>
                    <a:pt x="9582" y="42853"/>
                  </a:cubicBezTo>
                  <a:cubicBezTo>
                    <a:pt x="9613" y="42914"/>
                    <a:pt x="9520" y="42945"/>
                    <a:pt x="9397" y="42945"/>
                  </a:cubicBezTo>
                  <a:lnTo>
                    <a:pt x="9335" y="42945"/>
                  </a:lnTo>
                  <a:cubicBezTo>
                    <a:pt x="9058" y="42914"/>
                    <a:pt x="8812" y="42853"/>
                    <a:pt x="8565" y="42730"/>
                  </a:cubicBezTo>
                  <a:cubicBezTo>
                    <a:pt x="8411" y="42637"/>
                    <a:pt x="8257" y="42545"/>
                    <a:pt x="8165" y="42391"/>
                  </a:cubicBezTo>
                  <a:cubicBezTo>
                    <a:pt x="8103" y="42267"/>
                    <a:pt x="8041" y="42144"/>
                    <a:pt x="8103" y="42021"/>
                  </a:cubicBezTo>
                  <a:close/>
                  <a:moveTo>
                    <a:pt x="7980" y="42668"/>
                  </a:moveTo>
                  <a:cubicBezTo>
                    <a:pt x="8103" y="42791"/>
                    <a:pt x="8165" y="42914"/>
                    <a:pt x="8257" y="42976"/>
                  </a:cubicBezTo>
                  <a:cubicBezTo>
                    <a:pt x="8380" y="43099"/>
                    <a:pt x="8534" y="43161"/>
                    <a:pt x="8658" y="43253"/>
                  </a:cubicBezTo>
                  <a:lnTo>
                    <a:pt x="8658" y="43130"/>
                  </a:lnTo>
                  <a:lnTo>
                    <a:pt x="8658" y="43007"/>
                  </a:lnTo>
                  <a:cubicBezTo>
                    <a:pt x="8658" y="42976"/>
                    <a:pt x="8688" y="42976"/>
                    <a:pt x="8688" y="42976"/>
                  </a:cubicBezTo>
                  <a:cubicBezTo>
                    <a:pt x="8719" y="42976"/>
                    <a:pt x="8750" y="43007"/>
                    <a:pt x="8781" y="43007"/>
                  </a:cubicBezTo>
                  <a:lnTo>
                    <a:pt x="8812" y="43007"/>
                  </a:lnTo>
                  <a:cubicBezTo>
                    <a:pt x="8873" y="43038"/>
                    <a:pt x="8904" y="43068"/>
                    <a:pt x="8904" y="43130"/>
                  </a:cubicBezTo>
                  <a:cubicBezTo>
                    <a:pt x="8873" y="43192"/>
                    <a:pt x="8842" y="43161"/>
                    <a:pt x="8812" y="43192"/>
                  </a:cubicBezTo>
                  <a:cubicBezTo>
                    <a:pt x="8750" y="43192"/>
                    <a:pt x="8688" y="43192"/>
                    <a:pt x="8688" y="43284"/>
                  </a:cubicBezTo>
                  <a:cubicBezTo>
                    <a:pt x="8935" y="43407"/>
                    <a:pt x="9212" y="43438"/>
                    <a:pt x="9489" y="43531"/>
                  </a:cubicBezTo>
                  <a:cubicBezTo>
                    <a:pt x="9366" y="43561"/>
                    <a:pt x="9243" y="43561"/>
                    <a:pt x="9150" y="43561"/>
                  </a:cubicBezTo>
                  <a:cubicBezTo>
                    <a:pt x="8781" y="43561"/>
                    <a:pt x="8442" y="43438"/>
                    <a:pt x="8134" y="43192"/>
                  </a:cubicBezTo>
                  <a:cubicBezTo>
                    <a:pt x="8072" y="43130"/>
                    <a:pt x="8011" y="43038"/>
                    <a:pt x="7949" y="42945"/>
                  </a:cubicBezTo>
                  <a:cubicBezTo>
                    <a:pt x="7918" y="42853"/>
                    <a:pt x="7918" y="42760"/>
                    <a:pt x="7980" y="42668"/>
                  </a:cubicBezTo>
                  <a:close/>
                  <a:moveTo>
                    <a:pt x="27265" y="42884"/>
                  </a:moveTo>
                  <a:lnTo>
                    <a:pt x="27357" y="42945"/>
                  </a:lnTo>
                  <a:cubicBezTo>
                    <a:pt x="27511" y="43038"/>
                    <a:pt x="27573" y="43192"/>
                    <a:pt x="27696" y="43315"/>
                  </a:cubicBezTo>
                  <a:lnTo>
                    <a:pt x="27758" y="43407"/>
                  </a:lnTo>
                  <a:cubicBezTo>
                    <a:pt x="27758" y="43469"/>
                    <a:pt x="27758" y="43561"/>
                    <a:pt x="27696" y="43592"/>
                  </a:cubicBezTo>
                  <a:cubicBezTo>
                    <a:pt x="27696" y="43592"/>
                    <a:pt x="27665" y="43623"/>
                    <a:pt x="27665" y="43623"/>
                  </a:cubicBezTo>
                  <a:cubicBezTo>
                    <a:pt x="27635" y="43623"/>
                    <a:pt x="27604" y="43531"/>
                    <a:pt x="27604" y="43500"/>
                  </a:cubicBezTo>
                  <a:cubicBezTo>
                    <a:pt x="27481" y="43315"/>
                    <a:pt x="27419" y="43130"/>
                    <a:pt x="27327" y="42976"/>
                  </a:cubicBezTo>
                  <a:lnTo>
                    <a:pt x="27265" y="42884"/>
                  </a:lnTo>
                  <a:close/>
                  <a:moveTo>
                    <a:pt x="15651" y="43561"/>
                  </a:moveTo>
                  <a:lnTo>
                    <a:pt x="15712" y="43592"/>
                  </a:lnTo>
                  <a:lnTo>
                    <a:pt x="15682" y="43654"/>
                  </a:lnTo>
                  <a:cubicBezTo>
                    <a:pt x="15620" y="43746"/>
                    <a:pt x="15528" y="43839"/>
                    <a:pt x="15435" y="43931"/>
                  </a:cubicBezTo>
                  <a:lnTo>
                    <a:pt x="15373" y="43931"/>
                  </a:lnTo>
                  <a:lnTo>
                    <a:pt x="15343" y="43869"/>
                  </a:lnTo>
                  <a:lnTo>
                    <a:pt x="15343" y="43808"/>
                  </a:lnTo>
                  <a:cubicBezTo>
                    <a:pt x="15343" y="43654"/>
                    <a:pt x="15343" y="43623"/>
                    <a:pt x="15497" y="43592"/>
                  </a:cubicBezTo>
                  <a:cubicBezTo>
                    <a:pt x="15528" y="43561"/>
                    <a:pt x="15589" y="43561"/>
                    <a:pt x="15651" y="43561"/>
                  </a:cubicBezTo>
                  <a:close/>
                  <a:moveTo>
                    <a:pt x="14418" y="43993"/>
                  </a:moveTo>
                  <a:cubicBezTo>
                    <a:pt x="14511" y="43993"/>
                    <a:pt x="14603" y="44024"/>
                    <a:pt x="14696" y="44024"/>
                  </a:cubicBezTo>
                  <a:cubicBezTo>
                    <a:pt x="14757" y="44024"/>
                    <a:pt x="14819" y="44054"/>
                    <a:pt x="14788" y="44116"/>
                  </a:cubicBezTo>
                  <a:cubicBezTo>
                    <a:pt x="14788" y="44178"/>
                    <a:pt x="14788" y="44239"/>
                    <a:pt x="14696" y="44270"/>
                  </a:cubicBezTo>
                  <a:lnTo>
                    <a:pt x="14172" y="44270"/>
                  </a:lnTo>
                  <a:cubicBezTo>
                    <a:pt x="14141" y="44270"/>
                    <a:pt x="14110" y="44239"/>
                    <a:pt x="14110" y="44208"/>
                  </a:cubicBezTo>
                  <a:lnTo>
                    <a:pt x="14141" y="44085"/>
                  </a:lnTo>
                  <a:cubicBezTo>
                    <a:pt x="14172" y="44024"/>
                    <a:pt x="14203" y="44024"/>
                    <a:pt x="14264" y="44024"/>
                  </a:cubicBezTo>
                  <a:cubicBezTo>
                    <a:pt x="14295" y="43993"/>
                    <a:pt x="14357" y="43993"/>
                    <a:pt x="14418" y="43993"/>
                  </a:cubicBezTo>
                  <a:close/>
                  <a:moveTo>
                    <a:pt x="17006" y="43284"/>
                  </a:moveTo>
                  <a:cubicBezTo>
                    <a:pt x="17160" y="43284"/>
                    <a:pt x="17284" y="43377"/>
                    <a:pt x="17407" y="43561"/>
                  </a:cubicBezTo>
                  <a:cubicBezTo>
                    <a:pt x="17499" y="43715"/>
                    <a:pt x="17499" y="43869"/>
                    <a:pt x="17530" y="44024"/>
                  </a:cubicBezTo>
                  <a:cubicBezTo>
                    <a:pt x="17561" y="44332"/>
                    <a:pt x="17592" y="44393"/>
                    <a:pt x="17407" y="44393"/>
                  </a:cubicBezTo>
                  <a:cubicBezTo>
                    <a:pt x="17376" y="44393"/>
                    <a:pt x="17284" y="44393"/>
                    <a:pt x="17222" y="44362"/>
                  </a:cubicBezTo>
                  <a:lnTo>
                    <a:pt x="16760" y="44362"/>
                  </a:lnTo>
                  <a:cubicBezTo>
                    <a:pt x="16575" y="44362"/>
                    <a:pt x="16421" y="44393"/>
                    <a:pt x="16298" y="44547"/>
                  </a:cubicBezTo>
                  <a:cubicBezTo>
                    <a:pt x="16236" y="44332"/>
                    <a:pt x="16205" y="44147"/>
                    <a:pt x="16144" y="43962"/>
                  </a:cubicBezTo>
                  <a:cubicBezTo>
                    <a:pt x="16113" y="43869"/>
                    <a:pt x="16144" y="43777"/>
                    <a:pt x="16236" y="43685"/>
                  </a:cubicBezTo>
                  <a:cubicBezTo>
                    <a:pt x="16390" y="43531"/>
                    <a:pt x="16575" y="43438"/>
                    <a:pt x="16760" y="43346"/>
                  </a:cubicBezTo>
                  <a:cubicBezTo>
                    <a:pt x="16852" y="43315"/>
                    <a:pt x="16945" y="43284"/>
                    <a:pt x="17006" y="43284"/>
                  </a:cubicBezTo>
                  <a:close/>
                  <a:moveTo>
                    <a:pt x="15281" y="44270"/>
                  </a:moveTo>
                  <a:lnTo>
                    <a:pt x="15312" y="44393"/>
                  </a:lnTo>
                  <a:cubicBezTo>
                    <a:pt x="15281" y="44455"/>
                    <a:pt x="15250" y="44547"/>
                    <a:pt x="15219" y="44670"/>
                  </a:cubicBezTo>
                  <a:cubicBezTo>
                    <a:pt x="15158" y="44516"/>
                    <a:pt x="15065" y="44455"/>
                    <a:pt x="15158" y="44332"/>
                  </a:cubicBezTo>
                  <a:cubicBezTo>
                    <a:pt x="15189" y="44301"/>
                    <a:pt x="15219" y="44270"/>
                    <a:pt x="15250" y="44270"/>
                  </a:cubicBezTo>
                  <a:close/>
                  <a:moveTo>
                    <a:pt x="17468" y="44578"/>
                  </a:moveTo>
                  <a:cubicBezTo>
                    <a:pt x="17530" y="44609"/>
                    <a:pt x="17592" y="44670"/>
                    <a:pt x="17592" y="44794"/>
                  </a:cubicBezTo>
                  <a:cubicBezTo>
                    <a:pt x="17592" y="44855"/>
                    <a:pt x="17530" y="44855"/>
                    <a:pt x="17468" y="44855"/>
                  </a:cubicBezTo>
                  <a:lnTo>
                    <a:pt x="16698" y="44855"/>
                  </a:lnTo>
                  <a:cubicBezTo>
                    <a:pt x="16637" y="44855"/>
                    <a:pt x="16606" y="44855"/>
                    <a:pt x="16606" y="44948"/>
                  </a:cubicBezTo>
                  <a:lnTo>
                    <a:pt x="16513" y="44917"/>
                  </a:lnTo>
                  <a:lnTo>
                    <a:pt x="16483" y="44824"/>
                  </a:lnTo>
                  <a:cubicBezTo>
                    <a:pt x="16513" y="44732"/>
                    <a:pt x="16513" y="44670"/>
                    <a:pt x="16606" y="44640"/>
                  </a:cubicBezTo>
                  <a:cubicBezTo>
                    <a:pt x="16698" y="44609"/>
                    <a:pt x="16760" y="44578"/>
                    <a:pt x="16883" y="44578"/>
                  </a:cubicBezTo>
                  <a:close/>
                  <a:moveTo>
                    <a:pt x="11430" y="44424"/>
                  </a:moveTo>
                  <a:cubicBezTo>
                    <a:pt x="11492" y="44424"/>
                    <a:pt x="11553" y="44424"/>
                    <a:pt x="11615" y="44486"/>
                  </a:cubicBezTo>
                  <a:cubicBezTo>
                    <a:pt x="11707" y="44670"/>
                    <a:pt x="11892" y="44670"/>
                    <a:pt x="12077" y="44670"/>
                  </a:cubicBezTo>
                  <a:cubicBezTo>
                    <a:pt x="12940" y="44670"/>
                    <a:pt x="13833" y="44701"/>
                    <a:pt x="14727" y="44701"/>
                  </a:cubicBezTo>
                  <a:cubicBezTo>
                    <a:pt x="14819" y="44701"/>
                    <a:pt x="14911" y="44701"/>
                    <a:pt x="14973" y="44732"/>
                  </a:cubicBezTo>
                  <a:cubicBezTo>
                    <a:pt x="15035" y="44732"/>
                    <a:pt x="15065" y="44763"/>
                    <a:pt x="15065" y="44824"/>
                  </a:cubicBezTo>
                  <a:cubicBezTo>
                    <a:pt x="15096" y="44979"/>
                    <a:pt x="15065" y="45009"/>
                    <a:pt x="14911" y="45009"/>
                  </a:cubicBezTo>
                  <a:lnTo>
                    <a:pt x="13217" y="45009"/>
                  </a:lnTo>
                  <a:lnTo>
                    <a:pt x="13217" y="44979"/>
                  </a:lnTo>
                  <a:lnTo>
                    <a:pt x="11492" y="44979"/>
                  </a:lnTo>
                  <a:cubicBezTo>
                    <a:pt x="11245" y="44979"/>
                    <a:pt x="11307" y="44948"/>
                    <a:pt x="11276" y="44516"/>
                  </a:cubicBezTo>
                  <a:cubicBezTo>
                    <a:pt x="11276" y="44424"/>
                    <a:pt x="11307" y="44424"/>
                    <a:pt x="11399" y="44424"/>
                  </a:cubicBezTo>
                  <a:close/>
                  <a:moveTo>
                    <a:pt x="10845" y="44301"/>
                  </a:moveTo>
                  <a:cubicBezTo>
                    <a:pt x="10968" y="44640"/>
                    <a:pt x="10937" y="44948"/>
                    <a:pt x="10876" y="45287"/>
                  </a:cubicBezTo>
                  <a:lnTo>
                    <a:pt x="10876" y="45317"/>
                  </a:lnTo>
                  <a:lnTo>
                    <a:pt x="10783" y="45317"/>
                  </a:lnTo>
                  <a:cubicBezTo>
                    <a:pt x="10691" y="45287"/>
                    <a:pt x="10691" y="45256"/>
                    <a:pt x="10691" y="45163"/>
                  </a:cubicBezTo>
                  <a:cubicBezTo>
                    <a:pt x="10691" y="44979"/>
                    <a:pt x="10722" y="44794"/>
                    <a:pt x="10660" y="44609"/>
                  </a:cubicBezTo>
                  <a:cubicBezTo>
                    <a:pt x="10629" y="44455"/>
                    <a:pt x="10722" y="44393"/>
                    <a:pt x="10845" y="44301"/>
                  </a:cubicBezTo>
                  <a:close/>
                  <a:moveTo>
                    <a:pt x="24215" y="43284"/>
                  </a:moveTo>
                  <a:cubicBezTo>
                    <a:pt x="24462" y="43469"/>
                    <a:pt x="24646" y="43715"/>
                    <a:pt x="24770" y="43993"/>
                  </a:cubicBezTo>
                  <a:cubicBezTo>
                    <a:pt x="24862" y="44116"/>
                    <a:pt x="24924" y="44178"/>
                    <a:pt x="25047" y="44239"/>
                  </a:cubicBezTo>
                  <a:cubicBezTo>
                    <a:pt x="25139" y="44301"/>
                    <a:pt x="25170" y="44362"/>
                    <a:pt x="25047" y="44393"/>
                  </a:cubicBezTo>
                  <a:cubicBezTo>
                    <a:pt x="24985" y="44455"/>
                    <a:pt x="24924" y="44486"/>
                    <a:pt x="24924" y="44578"/>
                  </a:cubicBezTo>
                  <a:cubicBezTo>
                    <a:pt x="24893" y="44763"/>
                    <a:pt x="24862" y="44979"/>
                    <a:pt x="24831" y="45163"/>
                  </a:cubicBezTo>
                  <a:cubicBezTo>
                    <a:pt x="24831" y="45287"/>
                    <a:pt x="24800" y="45379"/>
                    <a:pt x="24677" y="45379"/>
                  </a:cubicBezTo>
                  <a:cubicBezTo>
                    <a:pt x="24677" y="45379"/>
                    <a:pt x="24646" y="45379"/>
                    <a:pt x="24585" y="45348"/>
                  </a:cubicBezTo>
                  <a:lnTo>
                    <a:pt x="24462" y="45410"/>
                  </a:lnTo>
                  <a:cubicBezTo>
                    <a:pt x="24400" y="45441"/>
                    <a:pt x="24369" y="45471"/>
                    <a:pt x="24338" y="45471"/>
                  </a:cubicBezTo>
                  <a:cubicBezTo>
                    <a:pt x="24307" y="45471"/>
                    <a:pt x="24277" y="45441"/>
                    <a:pt x="24277" y="45348"/>
                  </a:cubicBezTo>
                  <a:cubicBezTo>
                    <a:pt x="24246" y="44948"/>
                    <a:pt x="24215" y="44578"/>
                    <a:pt x="24184" y="44208"/>
                  </a:cubicBezTo>
                  <a:cubicBezTo>
                    <a:pt x="24153" y="43993"/>
                    <a:pt x="24123" y="43777"/>
                    <a:pt x="24123" y="43592"/>
                  </a:cubicBezTo>
                  <a:cubicBezTo>
                    <a:pt x="24092" y="43469"/>
                    <a:pt x="24092" y="43346"/>
                    <a:pt x="24215" y="43284"/>
                  </a:cubicBezTo>
                  <a:close/>
                  <a:moveTo>
                    <a:pt x="15959" y="44208"/>
                  </a:moveTo>
                  <a:lnTo>
                    <a:pt x="16020" y="44239"/>
                  </a:lnTo>
                  <a:cubicBezTo>
                    <a:pt x="16020" y="44270"/>
                    <a:pt x="16082" y="44332"/>
                    <a:pt x="16082" y="44362"/>
                  </a:cubicBezTo>
                  <a:cubicBezTo>
                    <a:pt x="16205" y="44824"/>
                    <a:pt x="16205" y="45287"/>
                    <a:pt x="16144" y="45749"/>
                  </a:cubicBezTo>
                  <a:cubicBezTo>
                    <a:pt x="16113" y="45810"/>
                    <a:pt x="16113" y="45872"/>
                    <a:pt x="16051" y="45903"/>
                  </a:cubicBezTo>
                  <a:lnTo>
                    <a:pt x="16020" y="45810"/>
                  </a:lnTo>
                  <a:cubicBezTo>
                    <a:pt x="16020" y="45317"/>
                    <a:pt x="16020" y="44824"/>
                    <a:pt x="15928" y="44362"/>
                  </a:cubicBezTo>
                  <a:lnTo>
                    <a:pt x="15928" y="44270"/>
                  </a:lnTo>
                  <a:lnTo>
                    <a:pt x="15959" y="44208"/>
                  </a:lnTo>
                  <a:close/>
                  <a:moveTo>
                    <a:pt x="14542" y="45718"/>
                  </a:moveTo>
                  <a:cubicBezTo>
                    <a:pt x="14634" y="45718"/>
                    <a:pt x="14696" y="45749"/>
                    <a:pt x="14696" y="45810"/>
                  </a:cubicBezTo>
                  <a:cubicBezTo>
                    <a:pt x="14757" y="45934"/>
                    <a:pt x="14788" y="46057"/>
                    <a:pt x="14757" y="46180"/>
                  </a:cubicBezTo>
                  <a:lnTo>
                    <a:pt x="14696" y="46242"/>
                  </a:lnTo>
                  <a:cubicBezTo>
                    <a:pt x="14511" y="46211"/>
                    <a:pt x="14388" y="46057"/>
                    <a:pt x="14388" y="45872"/>
                  </a:cubicBezTo>
                  <a:cubicBezTo>
                    <a:pt x="14388" y="45780"/>
                    <a:pt x="14388" y="45749"/>
                    <a:pt x="14449" y="45718"/>
                  </a:cubicBezTo>
                  <a:close/>
                  <a:moveTo>
                    <a:pt x="17561" y="45225"/>
                  </a:moveTo>
                  <a:cubicBezTo>
                    <a:pt x="17561" y="45348"/>
                    <a:pt x="17561" y="45441"/>
                    <a:pt x="17561" y="45564"/>
                  </a:cubicBezTo>
                  <a:cubicBezTo>
                    <a:pt x="17561" y="45780"/>
                    <a:pt x="17438" y="45995"/>
                    <a:pt x="17314" y="46180"/>
                  </a:cubicBezTo>
                  <a:cubicBezTo>
                    <a:pt x="17253" y="46272"/>
                    <a:pt x="17160" y="46334"/>
                    <a:pt x="17068" y="46334"/>
                  </a:cubicBezTo>
                  <a:lnTo>
                    <a:pt x="16821" y="46334"/>
                  </a:lnTo>
                  <a:cubicBezTo>
                    <a:pt x="16698" y="46334"/>
                    <a:pt x="16544" y="46334"/>
                    <a:pt x="16421" y="46272"/>
                  </a:cubicBezTo>
                  <a:cubicBezTo>
                    <a:pt x="16298" y="46242"/>
                    <a:pt x="16236" y="46180"/>
                    <a:pt x="16267" y="46057"/>
                  </a:cubicBezTo>
                  <a:cubicBezTo>
                    <a:pt x="16267" y="45810"/>
                    <a:pt x="16328" y="45533"/>
                    <a:pt x="16359" y="45287"/>
                  </a:cubicBezTo>
                  <a:cubicBezTo>
                    <a:pt x="16483" y="45317"/>
                    <a:pt x="16606" y="45348"/>
                    <a:pt x="16729" y="45348"/>
                  </a:cubicBezTo>
                  <a:cubicBezTo>
                    <a:pt x="17006" y="45348"/>
                    <a:pt x="17284" y="45256"/>
                    <a:pt x="17561" y="45225"/>
                  </a:cubicBezTo>
                  <a:close/>
                  <a:moveTo>
                    <a:pt x="19656" y="42052"/>
                  </a:moveTo>
                  <a:cubicBezTo>
                    <a:pt x="19656" y="42052"/>
                    <a:pt x="19686" y="42083"/>
                    <a:pt x="19717" y="42083"/>
                  </a:cubicBezTo>
                  <a:cubicBezTo>
                    <a:pt x="19964" y="42267"/>
                    <a:pt x="20118" y="42514"/>
                    <a:pt x="20056" y="42853"/>
                  </a:cubicBezTo>
                  <a:cubicBezTo>
                    <a:pt x="20025" y="42945"/>
                    <a:pt x="19995" y="43038"/>
                    <a:pt x="19995" y="43161"/>
                  </a:cubicBezTo>
                  <a:cubicBezTo>
                    <a:pt x="20025" y="43377"/>
                    <a:pt x="20056" y="43407"/>
                    <a:pt x="20272" y="43438"/>
                  </a:cubicBezTo>
                  <a:cubicBezTo>
                    <a:pt x="20333" y="43469"/>
                    <a:pt x="20395" y="43469"/>
                    <a:pt x="20457" y="43469"/>
                  </a:cubicBezTo>
                  <a:cubicBezTo>
                    <a:pt x="20518" y="43500"/>
                    <a:pt x="20580" y="43592"/>
                    <a:pt x="20549" y="43623"/>
                  </a:cubicBezTo>
                  <a:cubicBezTo>
                    <a:pt x="20426" y="43808"/>
                    <a:pt x="20395" y="44085"/>
                    <a:pt x="20118" y="44116"/>
                  </a:cubicBezTo>
                  <a:cubicBezTo>
                    <a:pt x="20056" y="44116"/>
                    <a:pt x="20025" y="44178"/>
                    <a:pt x="20025" y="44239"/>
                  </a:cubicBezTo>
                  <a:cubicBezTo>
                    <a:pt x="19995" y="44362"/>
                    <a:pt x="19995" y="44486"/>
                    <a:pt x="19964" y="44609"/>
                  </a:cubicBezTo>
                  <a:cubicBezTo>
                    <a:pt x="19964" y="44732"/>
                    <a:pt x="19964" y="44824"/>
                    <a:pt x="19902" y="44948"/>
                  </a:cubicBezTo>
                  <a:cubicBezTo>
                    <a:pt x="19717" y="45256"/>
                    <a:pt x="19748" y="45595"/>
                    <a:pt x="19840" y="45903"/>
                  </a:cubicBezTo>
                  <a:cubicBezTo>
                    <a:pt x="19871" y="46088"/>
                    <a:pt x="19871" y="46242"/>
                    <a:pt x="19840" y="46396"/>
                  </a:cubicBezTo>
                  <a:cubicBezTo>
                    <a:pt x="19779" y="46796"/>
                    <a:pt x="19717" y="46889"/>
                    <a:pt x="19532" y="46889"/>
                  </a:cubicBezTo>
                  <a:cubicBezTo>
                    <a:pt x="19440" y="46889"/>
                    <a:pt x="19348" y="46889"/>
                    <a:pt x="19224" y="46858"/>
                  </a:cubicBezTo>
                  <a:cubicBezTo>
                    <a:pt x="19132" y="46858"/>
                    <a:pt x="19070" y="46827"/>
                    <a:pt x="19009" y="46827"/>
                  </a:cubicBezTo>
                  <a:cubicBezTo>
                    <a:pt x="18947" y="46827"/>
                    <a:pt x="18885" y="46827"/>
                    <a:pt x="18855" y="46858"/>
                  </a:cubicBezTo>
                  <a:cubicBezTo>
                    <a:pt x="18824" y="46889"/>
                    <a:pt x="18824" y="46889"/>
                    <a:pt x="18793" y="46889"/>
                  </a:cubicBezTo>
                  <a:cubicBezTo>
                    <a:pt x="18762" y="46889"/>
                    <a:pt x="18731" y="46827"/>
                    <a:pt x="18731" y="46765"/>
                  </a:cubicBezTo>
                  <a:cubicBezTo>
                    <a:pt x="18701" y="46704"/>
                    <a:pt x="18701" y="46642"/>
                    <a:pt x="18701" y="46581"/>
                  </a:cubicBezTo>
                  <a:cubicBezTo>
                    <a:pt x="18701" y="46396"/>
                    <a:pt x="18639" y="46211"/>
                    <a:pt x="18485" y="46088"/>
                  </a:cubicBezTo>
                  <a:cubicBezTo>
                    <a:pt x="18331" y="45964"/>
                    <a:pt x="18239" y="45780"/>
                    <a:pt x="18177" y="45595"/>
                  </a:cubicBezTo>
                  <a:cubicBezTo>
                    <a:pt x="18115" y="45441"/>
                    <a:pt x="18054" y="45287"/>
                    <a:pt x="18023" y="45133"/>
                  </a:cubicBezTo>
                  <a:cubicBezTo>
                    <a:pt x="17838" y="44424"/>
                    <a:pt x="17838" y="43715"/>
                    <a:pt x="17961" y="43007"/>
                  </a:cubicBezTo>
                  <a:cubicBezTo>
                    <a:pt x="18023" y="42730"/>
                    <a:pt x="18054" y="42483"/>
                    <a:pt x="18115" y="42237"/>
                  </a:cubicBezTo>
                  <a:cubicBezTo>
                    <a:pt x="18146" y="42144"/>
                    <a:pt x="18208" y="42052"/>
                    <a:pt x="18300" y="42052"/>
                  </a:cubicBezTo>
                  <a:lnTo>
                    <a:pt x="18331" y="42052"/>
                  </a:lnTo>
                  <a:cubicBezTo>
                    <a:pt x="18639" y="42113"/>
                    <a:pt x="18978" y="42083"/>
                    <a:pt x="19224" y="42360"/>
                  </a:cubicBezTo>
                  <a:cubicBezTo>
                    <a:pt x="19286" y="42452"/>
                    <a:pt x="19378" y="42545"/>
                    <a:pt x="19532" y="42545"/>
                  </a:cubicBezTo>
                  <a:cubicBezTo>
                    <a:pt x="19563" y="42422"/>
                    <a:pt x="19563" y="42298"/>
                    <a:pt x="19563" y="42175"/>
                  </a:cubicBezTo>
                  <a:cubicBezTo>
                    <a:pt x="19563" y="42113"/>
                    <a:pt x="19594" y="42052"/>
                    <a:pt x="19656" y="42052"/>
                  </a:cubicBezTo>
                  <a:close/>
                  <a:moveTo>
                    <a:pt x="10198" y="45102"/>
                  </a:moveTo>
                  <a:cubicBezTo>
                    <a:pt x="9212" y="45903"/>
                    <a:pt x="9089" y="46272"/>
                    <a:pt x="8966" y="47289"/>
                  </a:cubicBezTo>
                  <a:cubicBezTo>
                    <a:pt x="8904" y="47258"/>
                    <a:pt x="8904" y="47166"/>
                    <a:pt x="8904" y="47135"/>
                  </a:cubicBezTo>
                  <a:cubicBezTo>
                    <a:pt x="8812" y="46796"/>
                    <a:pt x="8812" y="46457"/>
                    <a:pt x="8842" y="46118"/>
                  </a:cubicBezTo>
                  <a:cubicBezTo>
                    <a:pt x="8873" y="45964"/>
                    <a:pt x="8966" y="45780"/>
                    <a:pt x="9120" y="45687"/>
                  </a:cubicBezTo>
                  <a:cubicBezTo>
                    <a:pt x="9428" y="45410"/>
                    <a:pt x="9736" y="45194"/>
                    <a:pt x="10136" y="45102"/>
                  </a:cubicBezTo>
                  <a:close/>
                  <a:moveTo>
                    <a:pt x="15620" y="47073"/>
                  </a:moveTo>
                  <a:cubicBezTo>
                    <a:pt x="15651" y="47073"/>
                    <a:pt x="15712" y="47073"/>
                    <a:pt x="15743" y="47104"/>
                  </a:cubicBezTo>
                  <a:lnTo>
                    <a:pt x="15866" y="47197"/>
                  </a:lnTo>
                  <a:cubicBezTo>
                    <a:pt x="15897" y="47258"/>
                    <a:pt x="15897" y="47289"/>
                    <a:pt x="15836" y="47320"/>
                  </a:cubicBezTo>
                  <a:cubicBezTo>
                    <a:pt x="15774" y="47351"/>
                    <a:pt x="15682" y="47320"/>
                    <a:pt x="15620" y="47381"/>
                  </a:cubicBezTo>
                  <a:cubicBezTo>
                    <a:pt x="15620" y="47412"/>
                    <a:pt x="15620" y="47443"/>
                    <a:pt x="15589" y="47443"/>
                  </a:cubicBezTo>
                  <a:lnTo>
                    <a:pt x="15558" y="47443"/>
                  </a:lnTo>
                  <a:lnTo>
                    <a:pt x="15497" y="47381"/>
                  </a:lnTo>
                  <a:lnTo>
                    <a:pt x="15497" y="47289"/>
                  </a:lnTo>
                  <a:cubicBezTo>
                    <a:pt x="15466" y="47135"/>
                    <a:pt x="15528" y="47073"/>
                    <a:pt x="15620" y="47073"/>
                  </a:cubicBezTo>
                  <a:close/>
                  <a:moveTo>
                    <a:pt x="26218" y="47844"/>
                  </a:moveTo>
                  <a:lnTo>
                    <a:pt x="26218" y="47844"/>
                  </a:lnTo>
                  <a:cubicBezTo>
                    <a:pt x="26248" y="48028"/>
                    <a:pt x="26187" y="48121"/>
                    <a:pt x="26156" y="48244"/>
                  </a:cubicBezTo>
                  <a:cubicBezTo>
                    <a:pt x="26094" y="48429"/>
                    <a:pt x="26094" y="48429"/>
                    <a:pt x="25909" y="48429"/>
                  </a:cubicBezTo>
                  <a:lnTo>
                    <a:pt x="25786" y="48429"/>
                  </a:lnTo>
                  <a:cubicBezTo>
                    <a:pt x="25725" y="48429"/>
                    <a:pt x="25694" y="48429"/>
                    <a:pt x="25632" y="48398"/>
                  </a:cubicBezTo>
                  <a:cubicBezTo>
                    <a:pt x="25632" y="48306"/>
                    <a:pt x="25725" y="48306"/>
                    <a:pt x="25755" y="48244"/>
                  </a:cubicBezTo>
                  <a:cubicBezTo>
                    <a:pt x="25909" y="48121"/>
                    <a:pt x="26063" y="47998"/>
                    <a:pt x="26218" y="47844"/>
                  </a:cubicBezTo>
                  <a:close/>
                  <a:moveTo>
                    <a:pt x="19964" y="48244"/>
                  </a:moveTo>
                  <a:cubicBezTo>
                    <a:pt x="20025" y="48244"/>
                    <a:pt x="20087" y="48275"/>
                    <a:pt x="20118" y="48337"/>
                  </a:cubicBezTo>
                  <a:cubicBezTo>
                    <a:pt x="20149" y="48429"/>
                    <a:pt x="20118" y="48491"/>
                    <a:pt x="20025" y="48491"/>
                  </a:cubicBezTo>
                  <a:lnTo>
                    <a:pt x="19871" y="48491"/>
                  </a:lnTo>
                  <a:cubicBezTo>
                    <a:pt x="19779" y="48460"/>
                    <a:pt x="19779" y="48367"/>
                    <a:pt x="19840" y="48306"/>
                  </a:cubicBezTo>
                  <a:cubicBezTo>
                    <a:pt x="19871" y="48275"/>
                    <a:pt x="19933" y="48244"/>
                    <a:pt x="19964" y="48244"/>
                  </a:cubicBezTo>
                  <a:close/>
                  <a:moveTo>
                    <a:pt x="23537" y="48367"/>
                  </a:moveTo>
                  <a:lnTo>
                    <a:pt x="23599" y="48429"/>
                  </a:lnTo>
                  <a:lnTo>
                    <a:pt x="23599" y="48491"/>
                  </a:lnTo>
                  <a:lnTo>
                    <a:pt x="23568" y="48491"/>
                  </a:lnTo>
                  <a:lnTo>
                    <a:pt x="23507" y="48398"/>
                  </a:lnTo>
                  <a:lnTo>
                    <a:pt x="23537" y="48367"/>
                  </a:lnTo>
                  <a:close/>
                  <a:moveTo>
                    <a:pt x="21319" y="43469"/>
                  </a:moveTo>
                  <a:cubicBezTo>
                    <a:pt x="21812" y="43469"/>
                    <a:pt x="22305" y="43500"/>
                    <a:pt x="22860" y="43500"/>
                  </a:cubicBezTo>
                  <a:cubicBezTo>
                    <a:pt x="22952" y="44054"/>
                    <a:pt x="23014" y="44578"/>
                    <a:pt x="23106" y="45102"/>
                  </a:cubicBezTo>
                  <a:cubicBezTo>
                    <a:pt x="23168" y="45410"/>
                    <a:pt x="23198" y="45718"/>
                    <a:pt x="23168" y="46026"/>
                  </a:cubicBezTo>
                  <a:cubicBezTo>
                    <a:pt x="23137" y="46457"/>
                    <a:pt x="23106" y="46889"/>
                    <a:pt x="23014" y="47320"/>
                  </a:cubicBezTo>
                  <a:cubicBezTo>
                    <a:pt x="22952" y="47690"/>
                    <a:pt x="22860" y="48028"/>
                    <a:pt x="22736" y="48367"/>
                  </a:cubicBezTo>
                  <a:cubicBezTo>
                    <a:pt x="22706" y="48429"/>
                    <a:pt x="22644" y="48491"/>
                    <a:pt x="22551" y="48491"/>
                  </a:cubicBezTo>
                  <a:lnTo>
                    <a:pt x="22059" y="48491"/>
                  </a:lnTo>
                  <a:cubicBezTo>
                    <a:pt x="21935" y="48491"/>
                    <a:pt x="21874" y="48521"/>
                    <a:pt x="21781" y="48614"/>
                  </a:cubicBezTo>
                  <a:cubicBezTo>
                    <a:pt x="21720" y="48675"/>
                    <a:pt x="21689" y="48706"/>
                    <a:pt x="21627" y="48768"/>
                  </a:cubicBezTo>
                  <a:cubicBezTo>
                    <a:pt x="21596" y="48860"/>
                    <a:pt x="21535" y="48891"/>
                    <a:pt x="21473" y="48891"/>
                  </a:cubicBezTo>
                  <a:lnTo>
                    <a:pt x="21442" y="48891"/>
                  </a:lnTo>
                  <a:cubicBezTo>
                    <a:pt x="21442" y="48860"/>
                    <a:pt x="21412" y="48860"/>
                    <a:pt x="21412" y="48860"/>
                  </a:cubicBezTo>
                  <a:cubicBezTo>
                    <a:pt x="21381" y="48860"/>
                    <a:pt x="21350" y="48891"/>
                    <a:pt x="21319" y="48891"/>
                  </a:cubicBezTo>
                  <a:lnTo>
                    <a:pt x="21258" y="48891"/>
                  </a:lnTo>
                  <a:cubicBezTo>
                    <a:pt x="21196" y="48891"/>
                    <a:pt x="21165" y="48860"/>
                    <a:pt x="21104" y="48829"/>
                  </a:cubicBezTo>
                  <a:cubicBezTo>
                    <a:pt x="21134" y="48552"/>
                    <a:pt x="21165" y="48275"/>
                    <a:pt x="21196" y="47998"/>
                  </a:cubicBezTo>
                  <a:cubicBezTo>
                    <a:pt x="21288" y="47197"/>
                    <a:pt x="21258" y="46396"/>
                    <a:pt x="21227" y="45595"/>
                  </a:cubicBezTo>
                  <a:cubicBezTo>
                    <a:pt x="21165" y="45040"/>
                    <a:pt x="21165" y="44516"/>
                    <a:pt x="21165" y="43962"/>
                  </a:cubicBezTo>
                  <a:cubicBezTo>
                    <a:pt x="21165" y="43839"/>
                    <a:pt x="21165" y="43715"/>
                    <a:pt x="21196" y="43592"/>
                  </a:cubicBezTo>
                  <a:cubicBezTo>
                    <a:pt x="21196" y="43531"/>
                    <a:pt x="21258" y="43469"/>
                    <a:pt x="21319" y="43469"/>
                  </a:cubicBezTo>
                  <a:close/>
                  <a:moveTo>
                    <a:pt x="25078" y="49045"/>
                  </a:moveTo>
                  <a:cubicBezTo>
                    <a:pt x="25232" y="49045"/>
                    <a:pt x="25417" y="49076"/>
                    <a:pt x="25571" y="49168"/>
                  </a:cubicBezTo>
                  <a:cubicBezTo>
                    <a:pt x="25386" y="49199"/>
                    <a:pt x="25170" y="49199"/>
                    <a:pt x="24985" y="49230"/>
                  </a:cubicBezTo>
                  <a:cubicBezTo>
                    <a:pt x="24924" y="49230"/>
                    <a:pt x="24893" y="49168"/>
                    <a:pt x="24893" y="49107"/>
                  </a:cubicBezTo>
                  <a:lnTo>
                    <a:pt x="24954" y="49045"/>
                  </a:lnTo>
                  <a:close/>
                  <a:moveTo>
                    <a:pt x="22028" y="49199"/>
                  </a:moveTo>
                  <a:cubicBezTo>
                    <a:pt x="22059" y="49230"/>
                    <a:pt x="22089" y="49261"/>
                    <a:pt x="22089" y="49322"/>
                  </a:cubicBezTo>
                  <a:cubicBezTo>
                    <a:pt x="22089" y="49384"/>
                    <a:pt x="22059" y="49415"/>
                    <a:pt x="21997" y="49415"/>
                  </a:cubicBezTo>
                  <a:lnTo>
                    <a:pt x="21658" y="49415"/>
                  </a:lnTo>
                  <a:lnTo>
                    <a:pt x="21658" y="49446"/>
                  </a:lnTo>
                  <a:cubicBezTo>
                    <a:pt x="21535" y="49415"/>
                    <a:pt x="21381" y="49415"/>
                    <a:pt x="21258" y="49415"/>
                  </a:cubicBezTo>
                  <a:cubicBezTo>
                    <a:pt x="21196" y="49384"/>
                    <a:pt x="21196" y="49322"/>
                    <a:pt x="21196" y="49292"/>
                  </a:cubicBezTo>
                  <a:cubicBezTo>
                    <a:pt x="21196" y="49230"/>
                    <a:pt x="21227" y="49199"/>
                    <a:pt x="21258" y="49199"/>
                  </a:cubicBezTo>
                  <a:close/>
                  <a:moveTo>
                    <a:pt x="22274" y="48860"/>
                  </a:moveTo>
                  <a:lnTo>
                    <a:pt x="22274" y="48860"/>
                  </a:lnTo>
                  <a:cubicBezTo>
                    <a:pt x="22582" y="48983"/>
                    <a:pt x="22829" y="49014"/>
                    <a:pt x="23044" y="49014"/>
                  </a:cubicBezTo>
                  <a:lnTo>
                    <a:pt x="23445" y="49014"/>
                  </a:lnTo>
                  <a:cubicBezTo>
                    <a:pt x="23537" y="49045"/>
                    <a:pt x="23599" y="49137"/>
                    <a:pt x="23568" y="49230"/>
                  </a:cubicBezTo>
                  <a:cubicBezTo>
                    <a:pt x="23537" y="49292"/>
                    <a:pt x="23476" y="49322"/>
                    <a:pt x="23414" y="49322"/>
                  </a:cubicBezTo>
                  <a:cubicBezTo>
                    <a:pt x="23322" y="49322"/>
                    <a:pt x="23198" y="49322"/>
                    <a:pt x="23075" y="49353"/>
                  </a:cubicBezTo>
                  <a:cubicBezTo>
                    <a:pt x="22952" y="49353"/>
                    <a:pt x="22829" y="49415"/>
                    <a:pt x="22706" y="49415"/>
                  </a:cubicBezTo>
                  <a:cubicBezTo>
                    <a:pt x="22582" y="49415"/>
                    <a:pt x="22551" y="49569"/>
                    <a:pt x="22428" y="49569"/>
                  </a:cubicBezTo>
                  <a:cubicBezTo>
                    <a:pt x="22397" y="49322"/>
                    <a:pt x="22367" y="49137"/>
                    <a:pt x="22274" y="48860"/>
                  </a:cubicBezTo>
                  <a:close/>
                  <a:moveTo>
                    <a:pt x="12755" y="48860"/>
                  </a:moveTo>
                  <a:cubicBezTo>
                    <a:pt x="12847" y="48860"/>
                    <a:pt x="12909" y="48922"/>
                    <a:pt x="12909" y="49045"/>
                  </a:cubicBezTo>
                  <a:cubicBezTo>
                    <a:pt x="12940" y="49168"/>
                    <a:pt x="12940" y="49322"/>
                    <a:pt x="12971" y="49446"/>
                  </a:cubicBezTo>
                  <a:cubicBezTo>
                    <a:pt x="12971" y="49507"/>
                    <a:pt x="12971" y="49538"/>
                    <a:pt x="12971" y="49569"/>
                  </a:cubicBezTo>
                  <a:cubicBezTo>
                    <a:pt x="12971" y="49692"/>
                    <a:pt x="12940" y="49723"/>
                    <a:pt x="12816" y="49723"/>
                  </a:cubicBezTo>
                  <a:lnTo>
                    <a:pt x="12786" y="49723"/>
                  </a:lnTo>
                  <a:cubicBezTo>
                    <a:pt x="12662" y="49723"/>
                    <a:pt x="12632" y="49692"/>
                    <a:pt x="12632" y="49569"/>
                  </a:cubicBezTo>
                  <a:cubicBezTo>
                    <a:pt x="12632" y="49384"/>
                    <a:pt x="12601" y="49168"/>
                    <a:pt x="12570" y="48983"/>
                  </a:cubicBezTo>
                  <a:cubicBezTo>
                    <a:pt x="12570" y="48922"/>
                    <a:pt x="12570" y="48891"/>
                    <a:pt x="12632" y="48860"/>
                  </a:cubicBezTo>
                  <a:close/>
                  <a:moveTo>
                    <a:pt x="24215" y="17776"/>
                  </a:moveTo>
                  <a:cubicBezTo>
                    <a:pt x="23661" y="18423"/>
                    <a:pt x="23137" y="19101"/>
                    <a:pt x="22644" y="19840"/>
                  </a:cubicBezTo>
                  <a:cubicBezTo>
                    <a:pt x="22182" y="20548"/>
                    <a:pt x="21781" y="21288"/>
                    <a:pt x="21412" y="22058"/>
                  </a:cubicBezTo>
                  <a:cubicBezTo>
                    <a:pt x="21227" y="22459"/>
                    <a:pt x="20980" y="22797"/>
                    <a:pt x="20580" y="23075"/>
                  </a:cubicBezTo>
                  <a:cubicBezTo>
                    <a:pt x="20395" y="23198"/>
                    <a:pt x="20210" y="23352"/>
                    <a:pt x="19995" y="23506"/>
                  </a:cubicBezTo>
                  <a:cubicBezTo>
                    <a:pt x="19748" y="23691"/>
                    <a:pt x="19502" y="23906"/>
                    <a:pt x="19317" y="24184"/>
                  </a:cubicBezTo>
                  <a:cubicBezTo>
                    <a:pt x="19255" y="24245"/>
                    <a:pt x="19194" y="24276"/>
                    <a:pt x="19132" y="24276"/>
                  </a:cubicBezTo>
                  <a:lnTo>
                    <a:pt x="19040" y="24276"/>
                  </a:lnTo>
                  <a:cubicBezTo>
                    <a:pt x="18454" y="24215"/>
                    <a:pt x="17900" y="24091"/>
                    <a:pt x="17314" y="24091"/>
                  </a:cubicBezTo>
                  <a:lnTo>
                    <a:pt x="17191" y="24091"/>
                  </a:lnTo>
                  <a:cubicBezTo>
                    <a:pt x="16760" y="24091"/>
                    <a:pt x="16359" y="24153"/>
                    <a:pt x="15928" y="24245"/>
                  </a:cubicBezTo>
                  <a:cubicBezTo>
                    <a:pt x="15281" y="24430"/>
                    <a:pt x="14788" y="24861"/>
                    <a:pt x="14418" y="25416"/>
                  </a:cubicBezTo>
                  <a:cubicBezTo>
                    <a:pt x="14295" y="25570"/>
                    <a:pt x="14203" y="25755"/>
                    <a:pt x="14110" y="25940"/>
                  </a:cubicBezTo>
                  <a:cubicBezTo>
                    <a:pt x="13895" y="26371"/>
                    <a:pt x="13679" y="26833"/>
                    <a:pt x="13494" y="27264"/>
                  </a:cubicBezTo>
                  <a:cubicBezTo>
                    <a:pt x="13371" y="27542"/>
                    <a:pt x="13248" y="27850"/>
                    <a:pt x="13186" y="28158"/>
                  </a:cubicBezTo>
                  <a:cubicBezTo>
                    <a:pt x="13125" y="28312"/>
                    <a:pt x="13063" y="28404"/>
                    <a:pt x="12909" y="28435"/>
                  </a:cubicBezTo>
                  <a:cubicBezTo>
                    <a:pt x="12046" y="28712"/>
                    <a:pt x="11276" y="29174"/>
                    <a:pt x="10568" y="29760"/>
                  </a:cubicBezTo>
                  <a:cubicBezTo>
                    <a:pt x="10321" y="29975"/>
                    <a:pt x="10075" y="30191"/>
                    <a:pt x="9828" y="30438"/>
                  </a:cubicBezTo>
                  <a:cubicBezTo>
                    <a:pt x="9428" y="30838"/>
                    <a:pt x="9027" y="31269"/>
                    <a:pt x="8658" y="31701"/>
                  </a:cubicBezTo>
                  <a:cubicBezTo>
                    <a:pt x="8288" y="32163"/>
                    <a:pt x="8072" y="32686"/>
                    <a:pt x="7949" y="33272"/>
                  </a:cubicBezTo>
                  <a:cubicBezTo>
                    <a:pt x="7918" y="33426"/>
                    <a:pt x="7887" y="33580"/>
                    <a:pt x="8011" y="33703"/>
                  </a:cubicBezTo>
                  <a:cubicBezTo>
                    <a:pt x="8072" y="33734"/>
                    <a:pt x="8072" y="33796"/>
                    <a:pt x="8041" y="33826"/>
                  </a:cubicBezTo>
                  <a:cubicBezTo>
                    <a:pt x="8011" y="34073"/>
                    <a:pt x="7949" y="34288"/>
                    <a:pt x="7918" y="34504"/>
                  </a:cubicBezTo>
                  <a:cubicBezTo>
                    <a:pt x="7887" y="34627"/>
                    <a:pt x="7826" y="34658"/>
                    <a:pt x="7733" y="34658"/>
                  </a:cubicBezTo>
                  <a:lnTo>
                    <a:pt x="7703" y="34658"/>
                  </a:lnTo>
                  <a:cubicBezTo>
                    <a:pt x="7271" y="34627"/>
                    <a:pt x="6840" y="34627"/>
                    <a:pt x="6409" y="34597"/>
                  </a:cubicBezTo>
                  <a:cubicBezTo>
                    <a:pt x="6285" y="34597"/>
                    <a:pt x="6193" y="34535"/>
                    <a:pt x="6131" y="34412"/>
                  </a:cubicBezTo>
                  <a:cubicBezTo>
                    <a:pt x="5916" y="34073"/>
                    <a:pt x="5608" y="33857"/>
                    <a:pt x="5207" y="33857"/>
                  </a:cubicBezTo>
                  <a:cubicBezTo>
                    <a:pt x="5176" y="33857"/>
                    <a:pt x="5176" y="33857"/>
                    <a:pt x="5146" y="33888"/>
                  </a:cubicBezTo>
                  <a:cubicBezTo>
                    <a:pt x="4745" y="33888"/>
                    <a:pt x="4437" y="34042"/>
                    <a:pt x="4191" y="34350"/>
                  </a:cubicBezTo>
                  <a:cubicBezTo>
                    <a:pt x="3944" y="34658"/>
                    <a:pt x="3944" y="35089"/>
                    <a:pt x="4160" y="35398"/>
                  </a:cubicBezTo>
                  <a:cubicBezTo>
                    <a:pt x="4406" y="35736"/>
                    <a:pt x="4745" y="35860"/>
                    <a:pt x="5053" y="35860"/>
                  </a:cubicBezTo>
                  <a:cubicBezTo>
                    <a:pt x="5361" y="35860"/>
                    <a:pt x="5638" y="35736"/>
                    <a:pt x="5854" y="35582"/>
                  </a:cubicBezTo>
                  <a:cubicBezTo>
                    <a:pt x="5947" y="35490"/>
                    <a:pt x="6008" y="35398"/>
                    <a:pt x="6070" y="35305"/>
                  </a:cubicBezTo>
                  <a:cubicBezTo>
                    <a:pt x="6162" y="35213"/>
                    <a:pt x="6224" y="35182"/>
                    <a:pt x="6316" y="35182"/>
                  </a:cubicBezTo>
                  <a:lnTo>
                    <a:pt x="6378" y="35182"/>
                  </a:lnTo>
                  <a:cubicBezTo>
                    <a:pt x="6748" y="35213"/>
                    <a:pt x="7148" y="35243"/>
                    <a:pt x="7548" y="35274"/>
                  </a:cubicBezTo>
                  <a:cubicBezTo>
                    <a:pt x="7610" y="35274"/>
                    <a:pt x="7672" y="35274"/>
                    <a:pt x="7764" y="35367"/>
                  </a:cubicBezTo>
                  <a:cubicBezTo>
                    <a:pt x="7733" y="35675"/>
                    <a:pt x="7641" y="36014"/>
                    <a:pt x="7610" y="36353"/>
                  </a:cubicBezTo>
                  <a:cubicBezTo>
                    <a:pt x="7456" y="37277"/>
                    <a:pt x="7302" y="38201"/>
                    <a:pt x="7148" y="39125"/>
                  </a:cubicBezTo>
                  <a:cubicBezTo>
                    <a:pt x="7086" y="39402"/>
                    <a:pt x="7117" y="39433"/>
                    <a:pt x="6963" y="39433"/>
                  </a:cubicBezTo>
                  <a:lnTo>
                    <a:pt x="6778" y="39433"/>
                  </a:lnTo>
                  <a:cubicBezTo>
                    <a:pt x="5916" y="39402"/>
                    <a:pt x="5084" y="39372"/>
                    <a:pt x="4252" y="39341"/>
                  </a:cubicBezTo>
                  <a:cubicBezTo>
                    <a:pt x="4221" y="39341"/>
                    <a:pt x="4160" y="39310"/>
                    <a:pt x="4098" y="39310"/>
                  </a:cubicBezTo>
                  <a:cubicBezTo>
                    <a:pt x="3852" y="39310"/>
                    <a:pt x="3790" y="39372"/>
                    <a:pt x="3790" y="39618"/>
                  </a:cubicBezTo>
                  <a:cubicBezTo>
                    <a:pt x="3790" y="39680"/>
                    <a:pt x="3790" y="39741"/>
                    <a:pt x="3790" y="39772"/>
                  </a:cubicBezTo>
                  <a:cubicBezTo>
                    <a:pt x="3790" y="39865"/>
                    <a:pt x="3759" y="39895"/>
                    <a:pt x="3698" y="39957"/>
                  </a:cubicBezTo>
                  <a:cubicBezTo>
                    <a:pt x="3574" y="40049"/>
                    <a:pt x="3451" y="40142"/>
                    <a:pt x="3297" y="40265"/>
                  </a:cubicBezTo>
                  <a:cubicBezTo>
                    <a:pt x="3266" y="40296"/>
                    <a:pt x="3205" y="40327"/>
                    <a:pt x="3143" y="40327"/>
                  </a:cubicBezTo>
                  <a:lnTo>
                    <a:pt x="3051" y="40327"/>
                  </a:lnTo>
                  <a:cubicBezTo>
                    <a:pt x="2958" y="40327"/>
                    <a:pt x="2866" y="40357"/>
                    <a:pt x="2773" y="40419"/>
                  </a:cubicBezTo>
                  <a:cubicBezTo>
                    <a:pt x="2619" y="40604"/>
                    <a:pt x="2589" y="40789"/>
                    <a:pt x="2712" y="40943"/>
                  </a:cubicBezTo>
                  <a:cubicBezTo>
                    <a:pt x="2804" y="41066"/>
                    <a:pt x="2927" y="41128"/>
                    <a:pt x="3081" y="41128"/>
                  </a:cubicBezTo>
                  <a:cubicBezTo>
                    <a:pt x="3143" y="41128"/>
                    <a:pt x="3236" y="41097"/>
                    <a:pt x="3297" y="41035"/>
                  </a:cubicBezTo>
                  <a:cubicBezTo>
                    <a:pt x="3420" y="40974"/>
                    <a:pt x="3513" y="40850"/>
                    <a:pt x="3482" y="40727"/>
                  </a:cubicBezTo>
                  <a:cubicBezTo>
                    <a:pt x="3482" y="40573"/>
                    <a:pt x="3544" y="40511"/>
                    <a:pt x="3667" y="40450"/>
                  </a:cubicBezTo>
                  <a:cubicBezTo>
                    <a:pt x="3728" y="40388"/>
                    <a:pt x="3821" y="40327"/>
                    <a:pt x="3913" y="40265"/>
                  </a:cubicBezTo>
                  <a:cubicBezTo>
                    <a:pt x="4098" y="40450"/>
                    <a:pt x="4314" y="40542"/>
                    <a:pt x="4560" y="40573"/>
                  </a:cubicBezTo>
                  <a:cubicBezTo>
                    <a:pt x="5454" y="40727"/>
                    <a:pt x="6378" y="40850"/>
                    <a:pt x="7302" y="40943"/>
                  </a:cubicBezTo>
                  <a:cubicBezTo>
                    <a:pt x="7548" y="40974"/>
                    <a:pt x="7826" y="41004"/>
                    <a:pt x="8103" y="41066"/>
                  </a:cubicBezTo>
                  <a:cubicBezTo>
                    <a:pt x="8134" y="41128"/>
                    <a:pt x="8103" y="41189"/>
                    <a:pt x="8072" y="41282"/>
                  </a:cubicBezTo>
                  <a:cubicBezTo>
                    <a:pt x="8072" y="41343"/>
                    <a:pt x="8011" y="41405"/>
                    <a:pt x="8041" y="41436"/>
                  </a:cubicBezTo>
                  <a:cubicBezTo>
                    <a:pt x="8072" y="41651"/>
                    <a:pt x="8011" y="41805"/>
                    <a:pt x="7918" y="41929"/>
                  </a:cubicBezTo>
                  <a:lnTo>
                    <a:pt x="7887" y="42021"/>
                  </a:lnTo>
                  <a:cubicBezTo>
                    <a:pt x="7826" y="42113"/>
                    <a:pt x="7980" y="42237"/>
                    <a:pt x="7918" y="42360"/>
                  </a:cubicBezTo>
                  <a:cubicBezTo>
                    <a:pt x="7857" y="42422"/>
                    <a:pt x="7764" y="42514"/>
                    <a:pt x="7764" y="42606"/>
                  </a:cubicBezTo>
                  <a:cubicBezTo>
                    <a:pt x="7826" y="42884"/>
                    <a:pt x="7672" y="43007"/>
                    <a:pt x="7518" y="43192"/>
                  </a:cubicBezTo>
                  <a:cubicBezTo>
                    <a:pt x="7487" y="43253"/>
                    <a:pt x="7425" y="43284"/>
                    <a:pt x="7364" y="43284"/>
                  </a:cubicBezTo>
                  <a:cubicBezTo>
                    <a:pt x="7333" y="43284"/>
                    <a:pt x="7333" y="43284"/>
                    <a:pt x="7302" y="43253"/>
                  </a:cubicBezTo>
                  <a:cubicBezTo>
                    <a:pt x="6994" y="43192"/>
                    <a:pt x="6686" y="43161"/>
                    <a:pt x="6409" y="43099"/>
                  </a:cubicBezTo>
                  <a:cubicBezTo>
                    <a:pt x="5854" y="42976"/>
                    <a:pt x="5330" y="42914"/>
                    <a:pt x="4807" y="42884"/>
                  </a:cubicBezTo>
                  <a:cubicBezTo>
                    <a:pt x="4067" y="42853"/>
                    <a:pt x="3359" y="42822"/>
                    <a:pt x="2619" y="42822"/>
                  </a:cubicBezTo>
                  <a:lnTo>
                    <a:pt x="2065" y="42822"/>
                  </a:lnTo>
                  <a:cubicBezTo>
                    <a:pt x="1757" y="42822"/>
                    <a:pt x="1418" y="42853"/>
                    <a:pt x="1110" y="42945"/>
                  </a:cubicBezTo>
                  <a:cubicBezTo>
                    <a:pt x="401" y="43192"/>
                    <a:pt x="1" y="43746"/>
                    <a:pt x="1" y="44516"/>
                  </a:cubicBezTo>
                  <a:cubicBezTo>
                    <a:pt x="1" y="44948"/>
                    <a:pt x="124" y="45348"/>
                    <a:pt x="340" y="45718"/>
                  </a:cubicBezTo>
                  <a:cubicBezTo>
                    <a:pt x="1017" y="46858"/>
                    <a:pt x="2003" y="47597"/>
                    <a:pt x="3328" y="47844"/>
                  </a:cubicBezTo>
                  <a:cubicBezTo>
                    <a:pt x="3390" y="47874"/>
                    <a:pt x="3451" y="47874"/>
                    <a:pt x="3513" y="47874"/>
                  </a:cubicBezTo>
                  <a:lnTo>
                    <a:pt x="3636" y="47874"/>
                  </a:lnTo>
                  <a:cubicBezTo>
                    <a:pt x="4160" y="47874"/>
                    <a:pt x="4653" y="47967"/>
                    <a:pt x="5146" y="48028"/>
                  </a:cubicBezTo>
                  <a:cubicBezTo>
                    <a:pt x="5176" y="48121"/>
                    <a:pt x="5146" y="48152"/>
                    <a:pt x="5115" y="48182"/>
                  </a:cubicBezTo>
                  <a:cubicBezTo>
                    <a:pt x="4807" y="48521"/>
                    <a:pt x="4745" y="48953"/>
                    <a:pt x="4807" y="49384"/>
                  </a:cubicBezTo>
                  <a:cubicBezTo>
                    <a:pt x="4837" y="49538"/>
                    <a:pt x="4868" y="49692"/>
                    <a:pt x="4930" y="49815"/>
                  </a:cubicBezTo>
                  <a:lnTo>
                    <a:pt x="12385" y="49815"/>
                  </a:lnTo>
                  <a:cubicBezTo>
                    <a:pt x="12385" y="49600"/>
                    <a:pt x="12385" y="49384"/>
                    <a:pt x="12324" y="49168"/>
                  </a:cubicBezTo>
                  <a:lnTo>
                    <a:pt x="12385" y="49076"/>
                  </a:lnTo>
                  <a:lnTo>
                    <a:pt x="12416" y="49076"/>
                  </a:lnTo>
                  <a:cubicBezTo>
                    <a:pt x="12447" y="49076"/>
                    <a:pt x="12478" y="49107"/>
                    <a:pt x="12478" y="49168"/>
                  </a:cubicBezTo>
                  <a:cubicBezTo>
                    <a:pt x="12508" y="49384"/>
                    <a:pt x="12508" y="49600"/>
                    <a:pt x="12508" y="49815"/>
                  </a:cubicBezTo>
                  <a:lnTo>
                    <a:pt x="13217" y="49815"/>
                  </a:lnTo>
                  <a:cubicBezTo>
                    <a:pt x="13186" y="49723"/>
                    <a:pt x="13217" y="49600"/>
                    <a:pt x="13186" y="49476"/>
                  </a:cubicBezTo>
                  <a:cubicBezTo>
                    <a:pt x="13186" y="49353"/>
                    <a:pt x="13125" y="49230"/>
                    <a:pt x="13186" y="49107"/>
                  </a:cubicBezTo>
                  <a:cubicBezTo>
                    <a:pt x="13402" y="49045"/>
                    <a:pt x="13617" y="49045"/>
                    <a:pt x="13833" y="49045"/>
                  </a:cubicBezTo>
                  <a:cubicBezTo>
                    <a:pt x="15404" y="49014"/>
                    <a:pt x="16975" y="48983"/>
                    <a:pt x="18547" y="48983"/>
                  </a:cubicBezTo>
                  <a:cubicBezTo>
                    <a:pt x="19101" y="48953"/>
                    <a:pt x="19656" y="48953"/>
                    <a:pt x="20210" y="48953"/>
                  </a:cubicBezTo>
                  <a:lnTo>
                    <a:pt x="20241" y="48953"/>
                  </a:lnTo>
                  <a:cubicBezTo>
                    <a:pt x="20457" y="48953"/>
                    <a:pt x="20457" y="48983"/>
                    <a:pt x="20487" y="49230"/>
                  </a:cubicBezTo>
                  <a:lnTo>
                    <a:pt x="20457" y="49322"/>
                  </a:lnTo>
                  <a:lnTo>
                    <a:pt x="20210" y="49322"/>
                  </a:lnTo>
                  <a:cubicBezTo>
                    <a:pt x="18701" y="49353"/>
                    <a:pt x="17160" y="49384"/>
                    <a:pt x="15651" y="49415"/>
                  </a:cubicBezTo>
                  <a:cubicBezTo>
                    <a:pt x="15250" y="49415"/>
                    <a:pt x="15312" y="49415"/>
                    <a:pt x="15189" y="49692"/>
                  </a:cubicBezTo>
                  <a:cubicBezTo>
                    <a:pt x="15189" y="49754"/>
                    <a:pt x="15158" y="49784"/>
                    <a:pt x="15127" y="49815"/>
                  </a:cubicBezTo>
                  <a:lnTo>
                    <a:pt x="28805" y="49815"/>
                  </a:lnTo>
                  <a:cubicBezTo>
                    <a:pt x="28836" y="49630"/>
                    <a:pt x="28898" y="49446"/>
                    <a:pt x="28929" y="49261"/>
                  </a:cubicBezTo>
                  <a:cubicBezTo>
                    <a:pt x="29298" y="47690"/>
                    <a:pt x="29699" y="46180"/>
                    <a:pt x="30161" y="44640"/>
                  </a:cubicBezTo>
                  <a:lnTo>
                    <a:pt x="30161" y="37739"/>
                  </a:lnTo>
                  <a:cubicBezTo>
                    <a:pt x="29853" y="38417"/>
                    <a:pt x="29575" y="39064"/>
                    <a:pt x="29267" y="39772"/>
                  </a:cubicBezTo>
                  <a:cubicBezTo>
                    <a:pt x="29206" y="39957"/>
                    <a:pt x="29113" y="40142"/>
                    <a:pt x="29021" y="40327"/>
                  </a:cubicBezTo>
                  <a:cubicBezTo>
                    <a:pt x="29052" y="40481"/>
                    <a:pt x="28990" y="40604"/>
                    <a:pt x="28867" y="40696"/>
                  </a:cubicBezTo>
                  <a:cubicBezTo>
                    <a:pt x="28836" y="40511"/>
                    <a:pt x="28929" y="40327"/>
                    <a:pt x="29021" y="40173"/>
                  </a:cubicBezTo>
                  <a:cubicBezTo>
                    <a:pt x="29021" y="40080"/>
                    <a:pt x="29021" y="40019"/>
                    <a:pt x="29052" y="39926"/>
                  </a:cubicBezTo>
                  <a:cubicBezTo>
                    <a:pt x="29267" y="39156"/>
                    <a:pt x="29514" y="38355"/>
                    <a:pt x="29730" y="37585"/>
                  </a:cubicBezTo>
                  <a:cubicBezTo>
                    <a:pt x="29853" y="37061"/>
                    <a:pt x="30007" y="36568"/>
                    <a:pt x="30161" y="36044"/>
                  </a:cubicBezTo>
                  <a:lnTo>
                    <a:pt x="30161" y="30438"/>
                  </a:lnTo>
                  <a:cubicBezTo>
                    <a:pt x="30038" y="30376"/>
                    <a:pt x="29945" y="30314"/>
                    <a:pt x="29822" y="30284"/>
                  </a:cubicBezTo>
                  <a:cubicBezTo>
                    <a:pt x="29699" y="30222"/>
                    <a:pt x="29606" y="30099"/>
                    <a:pt x="29483" y="29883"/>
                  </a:cubicBezTo>
                  <a:cubicBezTo>
                    <a:pt x="29575" y="29883"/>
                    <a:pt x="29606" y="29945"/>
                    <a:pt x="29637" y="30006"/>
                  </a:cubicBezTo>
                  <a:cubicBezTo>
                    <a:pt x="29791" y="30160"/>
                    <a:pt x="29945" y="30253"/>
                    <a:pt x="30161" y="30314"/>
                  </a:cubicBezTo>
                  <a:lnTo>
                    <a:pt x="30161" y="29945"/>
                  </a:lnTo>
                  <a:cubicBezTo>
                    <a:pt x="30099" y="29945"/>
                    <a:pt x="30038" y="29914"/>
                    <a:pt x="29976" y="29883"/>
                  </a:cubicBezTo>
                  <a:lnTo>
                    <a:pt x="29853" y="29791"/>
                  </a:lnTo>
                  <a:cubicBezTo>
                    <a:pt x="29668" y="29606"/>
                    <a:pt x="29483" y="29421"/>
                    <a:pt x="29298" y="29236"/>
                  </a:cubicBezTo>
                  <a:lnTo>
                    <a:pt x="29298" y="29144"/>
                  </a:lnTo>
                  <a:lnTo>
                    <a:pt x="29360" y="29144"/>
                  </a:lnTo>
                  <a:cubicBezTo>
                    <a:pt x="29514" y="29298"/>
                    <a:pt x="29668" y="29452"/>
                    <a:pt x="29822" y="29606"/>
                  </a:cubicBezTo>
                  <a:cubicBezTo>
                    <a:pt x="29914" y="29698"/>
                    <a:pt x="30038" y="29791"/>
                    <a:pt x="30161" y="29852"/>
                  </a:cubicBezTo>
                  <a:lnTo>
                    <a:pt x="30161" y="29483"/>
                  </a:lnTo>
                  <a:cubicBezTo>
                    <a:pt x="30130" y="29452"/>
                    <a:pt x="30130" y="29452"/>
                    <a:pt x="30099" y="29452"/>
                  </a:cubicBezTo>
                  <a:cubicBezTo>
                    <a:pt x="29853" y="29174"/>
                    <a:pt x="29575" y="28897"/>
                    <a:pt x="29329" y="28651"/>
                  </a:cubicBezTo>
                  <a:lnTo>
                    <a:pt x="29298" y="28589"/>
                  </a:lnTo>
                  <a:lnTo>
                    <a:pt x="29421" y="28558"/>
                  </a:lnTo>
                  <a:cubicBezTo>
                    <a:pt x="29545" y="28682"/>
                    <a:pt x="29699" y="28836"/>
                    <a:pt x="29822" y="28959"/>
                  </a:cubicBezTo>
                  <a:cubicBezTo>
                    <a:pt x="29914" y="29082"/>
                    <a:pt x="30038" y="29174"/>
                    <a:pt x="30161" y="29267"/>
                  </a:cubicBezTo>
                  <a:lnTo>
                    <a:pt x="30161" y="25016"/>
                  </a:lnTo>
                  <a:cubicBezTo>
                    <a:pt x="28436" y="23691"/>
                    <a:pt x="26710" y="22335"/>
                    <a:pt x="24985" y="20980"/>
                  </a:cubicBezTo>
                  <a:cubicBezTo>
                    <a:pt x="24770" y="21165"/>
                    <a:pt x="24554" y="21226"/>
                    <a:pt x="24307" y="21226"/>
                  </a:cubicBezTo>
                  <a:cubicBezTo>
                    <a:pt x="24123" y="21226"/>
                    <a:pt x="24092" y="21165"/>
                    <a:pt x="24153" y="21011"/>
                  </a:cubicBezTo>
                  <a:cubicBezTo>
                    <a:pt x="24277" y="20795"/>
                    <a:pt x="24431" y="20579"/>
                    <a:pt x="24616" y="20394"/>
                  </a:cubicBezTo>
                  <a:cubicBezTo>
                    <a:pt x="25108" y="19963"/>
                    <a:pt x="25601" y="19532"/>
                    <a:pt x="26125" y="19162"/>
                  </a:cubicBezTo>
                  <a:cubicBezTo>
                    <a:pt x="26772" y="18731"/>
                    <a:pt x="27388" y="18330"/>
                    <a:pt x="28035" y="17930"/>
                  </a:cubicBezTo>
                  <a:lnTo>
                    <a:pt x="28282" y="17776"/>
                  </a:lnTo>
                  <a:lnTo>
                    <a:pt x="27819" y="17776"/>
                  </a:lnTo>
                  <a:cubicBezTo>
                    <a:pt x="27789" y="17868"/>
                    <a:pt x="27696" y="17868"/>
                    <a:pt x="27635" y="17930"/>
                  </a:cubicBezTo>
                  <a:lnTo>
                    <a:pt x="27573" y="17899"/>
                  </a:lnTo>
                  <a:lnTo>
                    <a:pt x="27573" y="17868"/>
                  </a:lnTo>
                  <a:lnTo>
                    <a:pt x="27696" y="17776"/>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5"/>
            <p:cNvSpPr/>
            <p:nvPr/>
          </p:nvSpPr>
          <p:spPr>
            <a:xfrm>
              <a:off x="6924950" y="3566825"/>
              <a:ext cx="800" cy="800"/>
            </a:xfrm>
            <a:custGeom>
              <a:avLst/>
              <a:gdLst/>
              <a:ahLst/>
              <a:cxnLst/>
              <a:rect l="l" t="t" r="r" b="b"/>
              <a:pathLst>
                <a:path w="32" h="32" extrusionOk="0">
                  <a:moveTo>
                    <a:pt x="1" y="0"/>
                  </a:moveTo>
                  <a:cubicBezTo>
                    <a:pt x="32" y="0"/>
                    <a:pt x="32" y="31"/>
                    <a:pt x="32" y="31"/>
                  </a:cubicBezTo>
                  <a:cubicBezTo>
                    <a:pt x="32" y="31"/>
                    <a:pt x="32" y="0"/>
                    <a:pt x="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5"/>
            <p:cNvSpPr/>
            <p:nvPr/>
          </p:nvSpPr>
          <p:spPr>
            <a:xfrm>
              <a:off x="6758600" y="2993050"/>
              <a:ext cx="49325" cy="60100"/>
            </a:xfrm>
            <a:custGeom>
              <a:avLst/>
              <a:gdLst/>
              <a:ahLst/>
              <a:cxnLst/>
              <a:rect l="l" t="t" r="r" b="b"/>
              <a:pathLst>
                <a:path w="1973" h="2404" extrusionOk="0">
                  <a:moveTo>
                    <a:pt x="1603" y="555"/>
                  </a:moveTo>
                  <a:lnTo>
                    <a:pt x="1633" y="585"/>
                  </a:lnTo>
                  <a:lnTo>
                    <a:pt x="1633" y="616"/>
                  </a:lnTo>
                  <a:cubicBezTo>
                    <a:pt x="1633" y="647"/>
                    <a:pt x="1603" y="709"/>
                    <a:pt x="1572" y="739"/>
                  </a:cubicBezTo>
                  <a:cubicBezTo>
                    <a:pt x="1233" y="1202"/>
                    <a:pt x="894" y="1664"/>
                    <a:pt x="555" y="2126"/>
                  </a:cubicBezTo>
                  <a:lnTo>
                    <a:pt x="463" y="2187"/>
                  </a:lnTo>
                  <a:lnTo>
                    <a:pt x="401" y="2218"/>
                  </a:lnTo>
                  <a:lnTo>
                    <a:pt x="370" y="2126"/>
                  </a:lnTo>
                  <a:cubicBezTo>
                    <a:pt x="771" y="1602"/>
                    <a:pt x="1141" y="1109"/>
                    <a:pt x="1541" y="585"/>
                  </a:cubicBezTo>
                  <a:lnTo>
                    <a:pt x="1603" y="555"/>
                  </a:lnTo>
                  <a:close/>
                  <a:moveTo>
                    <a:pt x="1633" y="0"/>
                  </a:moveTo>
                  <a:cubicBezTo>
                    <a:pt x="1572" y="0"/>
                    <a:pt x="1510" y="31"/>
                    <a:pt x="1449" y="92"/>
                  </a:cubicBezTo>
                  <a:cubicBezTo>
                    <a:pt x="1418" y="123"/>
                    <a:pt x="1387" y="185"/>
                    <a:pt x="1356" y="247"/>
                  </a:cubicBezTo>
                  <a:cubicBezTo>
                    <a:pt x="1017" y="678"/>
                    <a:pt x="678" y="1140"/>
                    <a:pt x="340" y="1571"/>
                  </a:cubicBezTo>
                  <a:cubicBezTo>
                    <a:pt x="278" y="1633"/>
                    <a:pt x="216" y="1725"/>
                    <a:pt x="185" y="1787"/>
                  </a:cubicBezTo>
                  <a:cubicBezTo>
                    <a:pt x="31" y="2187"/>
                    <a:pt x="1" y="2218"/>
                    <a:pt x="401" y="2372"/>
                  </a:cubicBezTo>
                  <a:cubicBezTo>
                    <a:pt x="463" y="2403"/>
                    <a:pt x="494" y="2403"/>
                    <a:pt x="524" y="2403"/>
                  </a:cubicBezTo>
                  <a:cubicBezTo>
                    <a:pt x="586" y="2403"/>
                    <a:pt x="617" y="2372"/>
                    <a:pt x="678" y="2280"/>
                  </a:cubicBezTo>
                  <a:cubicBezTo>
                    <a:pt x="1079" y="1756"/>
                    <a:pt x="1479" y="1232"/>
                    <a:pt x="1880" y="709"/>
                  </a:cubicBezTo>
                  <a:cubicBezTo>
                    <a:pt x="1941" y="647"/>
                    <a:pt x="1972" y="555"/>
                    <a:pt x="1972" y="524"/>
                  </a:cubicBezTo>
                  <a:cubicBezTo>
                    <a:pt x="1941" y="370"/>
                    <a:pt x="1911" y="277"/>
                    <a:pt x="1911" y="185"/>
                  </a:cubicBezTo>
                  <a:cubicBezTo>
                    <a:pt x="1880" y="92"/>
                    <a:pt x="1787" y="31"/>
                    <a:pt x="16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5"/>
            <p:cNvSpPr/>
            <p:nvPr/>
          </p:nvSpPr>
          <p:spPr>
            <a:xfrm>
              <a:off x="6681575" y="2872125"/>
              <a:ext cx="40075" cy="57775"/>
            </a:xfrm>
            <a:custGeom>
              <a:avLst/>
              <a:gdLst/>
              <a:ahLst/>
              <a:cxnLst/>
              <a:rect l="l" t="t" r="r" b="b"/>
              <a:pathLst>
                <a:path w="1603" h="2311" extrusionOk="0">
                  <a:moveTo>
                    <a:pt x="1264" y="647"/>
                  </a:moveTo>
                  <a:lnTo>
                    <a:pt x="1264" y="709"/>
                  </a:lnTo>
                  <a:cubicBezTo>
                    <a:pt x="1233" y="771"/>
                    <a:pt x="1202" y="832"/>
                    <a:pt x="1141" y="863"/>
                  </a:cubicBezTo>
                  <a:cubicBezTo>
                    <a:pt x="1079" y="1079"/>
                    <a:pt x="987" y="1263"/>
                    <a:pt x="833" y="1417"/>
                  </a:cubicBezTo>
                  <a:cubicBezTo>
                    <a:pt x="771" y="1602"/>
                    <a:pt x="679" y="1787"/>
                    <a:pt x="525" y="1941"/>
                  </a:cubicBezTo>
                  <a:cubicBezTo>
                    <a:pt x="525" y="2034"/>
                    <a:pt x="494" y="2095"/>
                    <a:pt x="432" y="2126"/>
                  </a:cubicBezTo>
                  <a:lnTo>
                    <a:pt x="401" y="2157"/>
                  </a:lnTo>
                  <a:lnTo>
                    <a:pt x="371" y="2095"/>
                  </a:lnTo>
                  <a:cubicBezTo>
                    <a:pt x="401" y="2034"/>
                    <a:pt x="432" y="1941"/>
                    <a:pt x="494" y="1910"/>
                  </a:cubicBezTo>
                  <a:cubicBezTo>
                    <a:pt x="555" y="1726"/>
                    <a:pt x="648" y="1541"/>
                    <a:pt x="802" y="1387"/>
                  </a:cubicBezTo>
                  <a:cubicBezTo>
                    <a:pt x="864" y="1171"/>
                    <a:pt x="956" y="986"/>
                    <a:pt x="1110" y="832"/>
                  </a:cubicBezTo>
                  <a:cubicBezTo>
                    <a:pt x="1110" y="771"/>
                    <a:pt x="1141" y="709"/>
                    <a:pt x="1202" y="647"/>
                  </a:cubicBezTo>
                  <a:close/>
                  <a:moveTo>
                    <a:pt x="1233" y="0"/>
                  </a:moveTo>
                  <a:cubicBezTo>
                    <a:pt x="1141" y="0"/>
                    <a:pt x="1079" y="31"/>
                    <a:pt x="1018" y="93"/>
                  </a:cubicBezTo>
                  <a:lnTo>
                    <a:pt x="956" y="185"/>
                  </a:lnTo>
                  <a:cubicBezTo>
                    <a:pt x="679" y="678"/>
                    <a:pt x="401" y="1171"/>
                    <a:pt x="124" y="1664"/>
                  </a:cubicBezTo>
                  <a:cubicBezTo>
                    <a:pt x="32" y="1787"/>
                    <a:pt x="32" y="1910"/>
                    <a:pt x="32" y="2034"/>
                  </a:cubicBezTo>
                  <a:cubicBezTo>
                    <a:pt x="1" y="2157"/>
                    <a:pt x="32" y="2218"/>
                    <a:pt x="155" y="2249"/>
                  </a:cubicBezTo>
                  <a:cubicBezTo>
                    <a:pt x="217" y="2280"/>
                    <a:pt x="278" y="2280"/>
                    <a:pt x="340" y="2311"/>
                  </a:cubicBezTo>
                  <a:lnTo>
                    <a:pt x="401" y="2311"/>
                  </a:lnTo>
                  <a:cubicBezTo>
                    <a:pt x="463" y="2311"/>
                    <a:pt x="525" y="2280"/>
                    <a:pt x="586" y="2218"/>
                  </a:cubicBezTo>
                  <a:cubicBezTo>
                    <a:pt x="617" y="2157"/>
                    <a:pt x="648" y="2126"/>
                    <a:pt x="679" y="2064"/>
                  </a:cubicBezTo>
                  <a:cubicBezTo>
                    <a:pt x="925" y="1602"/>
                    <a:pt x="1172" y="1140"/>
                    <a:pt x="1449" y="709"/>
                  </a:cubicBezTo>
                  <a:cubicBezTo>
                    <a:pt x="1603" y="462"/>
                    <a:pt x="1510" y="278"/>
                    <a:pt x="1418" y="93"/>
                  </a:cubicBezTo>
                  <a:cubicBezTo>
                    <a:pt x="1356" y="31"/>
                    <a:pt x="1295" y="0"/>
                    <a:pt x="12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5"/>
            <p:cNvSpPr/>
            <p:nvPr/>
          </p:nvSpPr>
          <p:spPr>
            <a:xfrm>
              <a:off x="6436675" y="3597625"/>
              <a:ext cx="17725" cy="22375"/>
            </a:xfrm>
            <a:custGeom>
              <a:avLst/>
              <a:gdLst/>
              <a:ahLst/>
              <a:cxnLst/>
              <a:rect l="l" t="t" r="r" b="b"/>
              <a:pathLst>
                <a:path w="709" h="895" extrusionOk="0">
                  <a:moveTo>
                    <a:pt x="247" y="1"/>
                  </a:moveTo>
                  <a:lnTo>
                    <a:pt x="154" y="31"/>
                  </a:lnTo>
                  <a:cubicBezTo>
                    <a:pt x="154" y="185"/>
                    <a:pt x="0" y="309"/>
                    <a:pt x="31" y="463"/>
                  </a:cubicBezTo>
                  <a:cubicBezTo>
                    <a:pt x="62" y="586"/>
                    <a:pt x="93" y="709"/>
                    <a:pt x="216" y="802"/>
                  </a:cubicBezTo>
                  <a:cubicBezTo>
                    <a:pt x="278" y="863"/>
                    <a:pt x="370" y="894"/>
                    <a:pt x="462" y="894"/>
                  </a:cubicBezTo>
                  <a:cubicBezTo>
                    <a:pt x="524" y="894"/>
                    <a:pt x="586" y="863"/>
                    <a:pt x="616" y="832"/>
                  </a:cubicBezTo>
                  <a:lnTo>
                    <a:pt x="678" y="740"/>
                  </a:lnTo>
                  <a:cubicBezTo>
                    <a:pt x="709" y="678"/>
                    <a:pt x="709" y="617"/>
                    <a:pt x="709" y="586"/>
                  </a:cubicBezTo>
                  <a:cubicBezTo>
                    <a:pt x="709" y="370"/>
                    <a:pt x="647" y="216"/>
                    <a:pt x="524" y="93"/>
                  </a:cubicBezTo>
                  <a:cubicBezTo>
                    <a:pt x="462" y="31"/>
                    <a:pt x="370" y="1"/>
                    <a:pt x="2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5"/>
            <p:cNvSpPr/>
            <p:nvPr/>
          </p:nvSpPr>
          <p:spPr>
            <a:xfrm>
              <a:off x="6451300" y="3498275"/>
              <a:ext cx="18500" cy="23125"/>
            </a:xfrm>
            <a:custGeom>
              <a:avLst/>
              <a:gdLst/>
              <a:ahLst/>
              <a:cxnLst/>
              <a:rect l="l" t="t" r="r" b="b"/>
              <a:pathLst>
                <a:path w="740" h="925" extrusionOk="0">
                  <a:moveTo>
                    <a:pt x="278" y="1"/>
                  </a:moveTo>
                  <a:cubicBezTo>
                    <a:pt x="247" y="1"/>
                    <a:pt x="185" y="31"/>
                    <a:pt x="185" y="62"/>
                  </a:cubicBezTo>
                  <a:cubicBezTo>
                    <a:pt x="124" y="124"/>
                    <a:pt x="1" y="401"/>
                    <a:pt x="1" y="493"/>
                  </a:cubicBezTo>
                  <a:cubicBezTo>
                    <a:pt x="1" y="647"/>
                    <a:pt x="93" y="771"/>
                    <a:pt x="247" y="863"/>
                  </a:cubicBezTo>
                  <a:cubicBezTo>
                    <a:pt x="278" y="894"/>
                    <a:pt x="309" y="925"/>
                    <a:pt x="370" y="925"/>
                  </a:cubicBezTo>
                  <a:cubicBezTo>
                    <a:pt x="494" y="925"/>
                    <a:pt x="678" y="802"/>
                    <a:pt x="678" y="678"/>
                  </a:cubicBezTo>
                  <a:cubicBezTo>
                    <a:pt x="740" y="401"/>
                    <a:pt x="586" y="93"/>
                    <a:pt x="309" y="31"/>
                  </a:cubicBezTo>
                  <a:cubicBezTo>
                    <a:pt x="309" y="1"/>
                    <a:pt x="278" y="1"/>
                    <a:pt x="2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5"/>
            <p:cNvSpPr/>
            <p:nvPr/>
          </p:nvSpPr>
          <p:spPr>
            <a:xfrm>
              <a:off x="6447450" y="3549875"/>
              <a:ext cx="18500" cy="22350"/>
            </a:xfrm>
            <a:custGeom>
              <a:avLst/>
              <a:gdLst/>
              <a:ahLst/>
              <a:cxnLst/>
              <a:rect l="l" t="t" r="r" b="b"/>
              <a:pathLst>
                <a:path w="740" h="894" extrusionOk="0">
                  <a:moveTo>
                    <a:pt x="278" y="1"/>
                  </a:moveTo>
                  <a:lnTo>
                    <a:pt x="185" y="31"/>
                  </a:lnTo>
                  <a:cubicBezTo>
                    <a:pt x="185" y="216"/>
                    <a:pt x="1" y="309"/>
                    <a:pt x="31" y="494"/>
                  </a:cubicBezTo>
                  <a:cubicBezTo>
                    <a:pt x="62" y="648"/>
                    <a:pt x="155" y="740"/>
                    <a:pt x="247" y="832"/>
                  </a:cubicBezTo>
                  <a:cubicBezTo>
                    <a:pt x="309" y="894"/>
                    <a:pt x="339" y="894"/>
                    <a:pt x="401" y="894"/>
                  </a:cubicBezTo>
                  <a:cubicBezTo>
                    <a:pt x="463" y="894"/>
                    <a:pt x="524" y="863"/>
                    <a:pt x="617" y="832"/>
                  </a:cubicBezTo>
                  <a:cubicBezTo>
                    <a:pt x="709" y="802"/>
                    <a:pt x="709" y="709"/>
                    <a:pt x="709" y="617"/>
                  </a:cubicBezTo>
                  <a:lnTo>
                    <a:pt x="740" y="586"/>
                  </a:lnTo>
                  <a:cubicBezTo>
                    <a:pt x="740" y="370"/>
                    <a:pt x="678" y="216"/>
                    <a:pt x="555" y="93"/>
                  </a:cubicBezTo>
                  <a:cubicBezTo>
                    <a:pt x="494" y="31"/>
                    <a:pt x="401" y="1"/>
                    <a:pt x="3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5"/>
            <p:cNvSpPr/>
            <p:nvPr/>
          </p:nvSpPr>
          <p:spPr>
            <a:xfrm>
              <a:off x="6483650" y="3395850"/>
              <a:ext cx="19275" cy="23125"/>
            </a:xfrm>
            <a:custGeom>
              <a:avLst/>
              <a:gdLst/>
              <a:ahLst/>
              <a:cxnLst/>
              <a:rect l="l" t="t" r="r" b="b"/>
              <a:pathLst>
                <a:path w="771" h="925" extrusionOk="0">
                  <a:moveTo>
                    <a:pt x="309" y="0"/>
                  </a:moveTo>
                  <a:cubicBezTo>
                    <a:pt x="185" y="0"/>
                    <a:pt x="216" y="123"/>
                    <a:pt x="155" y="185"/>
                  </a:cubicBezTo>
                  <a:cubicBezTo>
                    <a:pt x="62" y="247"/>
                    <a:pt x="1" y="339"/>
                    <a:pt x="31" y="462"/>
                  </a:cubicBezTo>
                  <a:cubicBezTo>
                    <a:pt x="1" y="678"/>
                    <a:pt x="124" y="801"/>
                    <a:pt x="278" y="894"/>
                  </a:cubicBezTo>
                  <a:cubicBezTo>
                    <a:pt x="309" y="924"/>
                    <a:pt x="339" y="924"/>
                    <a:pt x="370" y="924"/>
                  </a:cubicBezTo>
                  <a:cubicBezTo>
                    <a:pt x="493" y="924"/>
                    <a:pt x="678" y="801"/>
                    <a:pt x="709" y="709"/>
                  </a:cubicBezTo>
                  <a:cubicBezTo>
                    <a:pt x="771" y="493"/>
                    <a:pt x="678" y="216"/>
                    <a:pt x="493" y="93"/>
                  </a:cubicBezTo>
                  <a:cubicBezTo>
                    <a:pt x="463" y="31"/>
                    <a:pt x="370" y="0"/>
                    <a:pt x="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5"/>
            <p:cNvSpPr/>
            <p:nvPr/>
          </p:nvSpPr>
          <p:spPr>
            <a:xfrm>
              <a:off x="6446675" y="3445900"/>
              <a:ext cx="20050" cy="23125"/>
            </a:xfrm>
            <a:custGeom>
              <a:avLst/>
              <a:gdLst/>
              <a:ahLst/>
              <a:cxnLst/>
              <a:rect l="l" t="t" r="r" b="b"/>
              <a:pathLst>
                <a:path w="802" h="925" extrusionOk="0">
                  <a:moveTo>
                    <a:pt x="309" y="1"/>
                  </a:moveTo>
                  <a:lnTo>
                    <a:pt x="247" y="31"/>
                  </a:lnTo>
                  <a:cubicBezTo>
                    <a:pt x="216" y="155"/>
                    <a:pt x="124" y="247"/>
                    <a:pt x="62" y="340"/>
                  </a:cubicBezTo>
                  <a:cubicBezTo>
                    <a:pt x="1" y="555"/>
                    <a:pt x="124" y="832"/>
                    <a:pt x="340" y="894"/>
                  </a:cubicBezTo>
                  <a:cubicBezTo>
                    <a:pt x="370" y="894"/>
                    <a:pt x="370" y="925"/>
                    <a:pt x="401" y="925"/>
                  </a:cubicBezTo>
                  <a:cubicBezTo>
                    <a:pt x="494" y="925"/>
                    <a:pt x="679" y="802"/>
                    <a:pt x="709" y="709"/>
                  </a:cubicBezTo>
                  <a:cubicBezTo>
                    <a:pt x="802" y="463"/>
                    <a:pt x="679" y="155"/>
                    <a:pt x="432" y="31"/>
                  </a:cubicBezTo>
                  <a:lnTo>
                    <a:pt x="30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5"/>
            <p:cNvSpPr/>
            <p:nvPr/>
          </p:nvSpPr>
          <p:spPr>
            <a:xfrm>
              <a:off x="6437450" y="3396600"/>
              <a:ext cx="18500" cy="22375"/>
            </a:xfrm>
            <a:custGeom>
              <a:avLst/>
              <a:gdLst/>
              <a:ahLst/>
              <a:cxnLst/>
              <a:rect l="l" t="t" r="r" b="b"/>
              <a:pathLst>
                <a:path w="740" h="895" extrusionOk="0">
                  <a:moveTo>
                    <a:pt x="339" y="1"/>
                  </a:moveTo>
                  <a:lnTo>
                    <a:pt x="247" y="63"/>
                  </a:lnTo>
                  <a:cubicBezTo>
                    <a:pt x="185" y="155"/>
                    <a:pt x="123" y="247"/>
                    <a:pt x="62" y="340"/>
                  </a:cubicBezTo>
                  <a:cubicBezTo>
                    <a:pt x="0" y="525"/>
                    <a:pt x="123" y="802"/>
                    <a:pt x="308" y="894"/>
                  </a:cubicBezTo>
                  <a:lnTo>
                    <a:pt x="401" y="894"/>
                  </a:lnTo>
                  <a:cubicBezTo>
                    <a:pt x="524" y="894"/>
                    <a:pt x="709" y="771"/>
                    <a:pt x="739" y="648"/>
                  </a:cubicBezTo>
                  <a:cubicBezTo>
                    <a:pt x="739" y="463"/>
                    <a:pt x="709" y="309"/>
                    <a:pt x="585" y="155"/>
                  </a:cubicBezTo>
                  <a:cubicBezTo>
                    <a:pt x="524" y="63"/>
                    <a:pt x="431" y="32"/>
                    <a:pt x="3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5"/>
            <p:cNvSpPr/>
            <p:nvPr/>
          </p:nvSpPr>
          <p:spPr>
            <a:xfrm>
              <a:off x="6470550" y="3345775"/>
              <a:ext cx="19275" cy="23125"/>
            </a:xfrm>
            <a:custGeom>
              <a:avLst/>
              <a:gdLst/>
              <a:ahLst/>
              <a:cxnLst/>
              <a:rect l="l" t="t" r="r" b="b"/>
              <a:pathLst>
                <a:path w="771" h="925" extrusionOk="0">
                  <a:moveTo>
                    <a:pt x="340" y="1"/>
                  </a:moveTo>
                  <a:cubicBezTo>
                    <a:pt x="278" y="1"/>
                    <a:pt x="247" y="32"/>
                    <a:pt x="216" y="93"/>
                  </a:cubicBezTo>
                  <a:cubicBezTo>
                    <a:pt x="186" y="155"/>
                    <a:pt x="124" y="216"/>
                    <a:pt x="93" y="278"/>
                  </a:cubicBezTo>
                  <a:cubicBezTo>
                    <a:pt x="32" y="340"/>
                    <a:pt x="1" y="432"/>
                    <a:pt x="32" y="555"/>
                  </a:cubicBezTo>
                  <a:cubicBezTo>
                    <a:pt x="32" y="709"/>
                    <a:pt x="155" y="833"/>
                    <a:pt x="309" y="894"/>
                  </a:cubicBezTo>
                  <a:cubicBezTo>
                    <a:pt x="309" y="925"/>
                    <a:pt x="340" y="925"/>
                    <a:pt x="371" y="925"/>
                  </a:cubicBezTo>
                  <a:cubicBezTo>
                    <a:pt x="463" y="925"/>
                    <a:pt x="679" y="802"/>
                    <a:pt x="709" y="709"/>
                  </a:cubicBezTo>
                  <a:cubicBezTo>
                    <a:pt x="771" y="463"/>
                    <a:pt x="648" y="155"/>
                    <a:pt x="401" y="32"/>
                  </a:cubicBezTo>
                  <a:cubicBezTo>
                    <a:pt x="371" y="32"/>
                    <a:pt x="340" y="1"/>
                    <a:pt x="3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5"/>
            <p:cNvSpPr/>
            <p:nvPr/>
          </p:nvSpPr>
          <p:spPr>
            <a:xfrm>
              <a:off x="6385075" y="3604550"/>
              <a:ext cx="16950" cy="22375"/>
            </a:xfrm>
            <a:custGeom>
              <a:avLst/>
              <a:gdLst/>
              <a:ahLst/>
              <a:cxnLst/>
              <a:rect l="l" t="t" r="r" b="b"/>
              <a:pathLst>
                <a:path w="678" h="895" extrusionOk="0">
                  <a:moveTo>
                    <a:pt x="278" y="1"/>
                  </a:moveTo>
                  <a:cubicBezTo>
                    <a:pt x="216" y="1"/>
                    <a:pt x="154" y="32"/>
                    <a:pt x="123" y="124"/>
                  </a:cubicBezTo>
                  <a:cubicBezTo>
                    <a:pt x="93" y="186"/>
                    <a:pt x="62" y="247"/>
                    <a:pt x="31" y="340"/>
                  </a:cubicBezTo>
                  <a:cubicBezTo>
                    <a:pt x="0" y="494"/>
                    <a:pt x="31" y="648"/>
                    <a:pt x="154" y="771"/>
                  </a:cubicBezTo>
                  <a:cubicBezTo>
                    <a:pt x="216" y="833"/>
                    <a:pt x="339" y="894"/>
                    <a:pt x="432" y="894"/>
                  </a:cubicBezTo>
                  <a:cubicBezTo>
                    <a:pt x="462" y="894"/>
                    <a:pt x="524" y="894"/>
                    <a:pt x="555" y="864"/>
                  </a:cubicBezTo>
                  <a:cubicBezTo>
                    <a:pt x="678" y="802"/>
                    <a:pt x="678" y="679"/>
                    <a:pt x="678" y="586"/>
                  </a:cubicBezTo>
                  <a:cubicBezTo>
                    <a:pt x="678" y="278"/>
                    <a:pt x="555" y="63"/>
                    <a:pt x="3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a:off x="6398150" y="3561425"/>
              <a:ext cx="16975" cy="22375"/>
            </a:xfrm>
            <a:custGeom>
              <a:avLst/>
              <a:gdLst/>
              <a:ahLst/>
              <a:cxnLst/>
              <a:rect l="l" t="t" r="r" b="b"/>
              <a:pathLst>
                <a:path w="679" h="895" extrusionOk="0">
                  <a:moveTo>
                    <a:pt x="278" y="1"/>
                  </a:moveTo>
                  <a:cubicBezTo>
                    <a:pt x="217" y="1"/>
                    <a:pt x="155" y="1"/>
                    <a:pt x="155" y="62"/>
                  </a:cubicBezTo>
                  <a:cubicBezTo>
                    <a:pt x="155" y="155"/>
                    <a:pt x="93" y="216"/>
                    <a:pt x="63" y="278"/>
                  </a:cubicBezTo>
                  <a:cubicBezTo>
                    <a:pt x="1" y="463"/>
                    <a:pt x="63" y="678"/>
                    <a:pt x="217" y="802"/>
                  </a:cubicBezTo>
                  <a:cubicBezTo>
                    <a:pt x="278" y="863"/>
                    <a:pt x="340" y="894"/>
                    <a:pt x="401" y="894"/>
                  </a:cubicBezTo>
                  <a:cubicBezTo>
                    <a:pt x="463" y="894"/>
                    <a:pt x="525" y="863"/>
                    <a:pt x="586" y="833"/>
                  </a:cubicBezTo>
                  <a:cubicBezTo>
                    <a:pt x="679" y="802"/>
                    <a:pt x="679" y="709"/>
                    <a:pt x="679" y="617"/>
                  </a:cubicBezTo>
                  <a:cubicBezTo>
                    <a:pt x="679" y="586"/>
                    <a:pt x="679" y="586"/>
                    <a:pt x="679" y="586"/>
                  </a:cubicBezTo>
                  <a:cubicBezTo>
                    <a:pt x="679" y="340"/>
                    <a:pt x="617" y="216"/>
                    <a:pt x="494" y="93"/>
                  </a:cubicBezTo>
                  <a:cubicBezTo>
                    <a:pt x="432" y="32"/>
                    <a:pt x="371" y="1"/>
                    <a:pt x="3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a:off x="6430500" y="3190975"/>
              <a:ext cx="18525" cy="21600"/>
            </a:xfrm>
            <a:custGeom>
              <a:avLst/>
              <a:gdLst/>
              <a:ahLst/>
              <a:cxnLst/>
              <a:rect l="l" t="t" r="r" b="b"/>
              <a:pathLst>
                <a:path w="741" h="864" extrusionOk="0">
                  <a:moveTo>
                    <a:pt x="340" y="0"/>
                  </a:moveTo>
                  <a:cubicBezTo>
                    <a:pt x="309" y="0"/>
                    <a:pt x="278" y="31"/>
                    <a:pt x="247" y="62"/>
                  </a:cubicBezTo>
                  <a:cubicBezTo>
                    <a:pt x="186" y="124"/>
                    <a:pt x="124" y="185"/>
                    <a:pt x="93" y="247"/>
                  </a:cubicBezTo>
                  <a:cubicBezTo>
                    <a:pt x="32" y="309"/>
                    <a:pt x="1" y="401"/>
                    <a:pt x="1" y="463"/>
                  </a:cubicBezTo>
                  <a:cubicBezTo>
                    <a:pt x="1" y="647"/>
                    <a:pt x="124" y="801"/>
                    <a:pt x="278" y="863"/>
                  </a:cubicBezTo>
                  <a:lnTo>
                    <a:pt x="340" y="863"/>
                  </a:lnTo>
                  <a:cubicBezTo>
                    <a:pt x="494" y="832"/>
                    <a:pt x="617" y="771"/>
                    <a:pt x="648" y="617"/>
                  </a:cubicBezTo>
                  <a:cubicBezTo>
                    <a:pt x="740" y="432"/>
                    <a:pt x="617" y="155"/>
                    <a:pt x="432" y="31"/>
                  </a:cubicBezTo>
                  <a:cubicBezTo>
                    <a:pt x="401" y="31"/>
                    <a:pt x="371" y="0"/>
                    <a:pt x="3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a:off x="6424350" y="3260300"/>
              <a:ext cx="18500" cy="21575"/>
            </a:xfrm>
            <a:custGeom>
              <a:avLst/>
              <a:gdLst/>
              <a:ahLst/>
              <a:cxnLst/>
              <a:rect l="l" t="t" r="r" b="b"/>
              <a:pathLst>
                <a:path w="740" h="863" extrusionOk="0">
                  <a:moveTo>
                    <a:pt x="339" y="0"/>
                  </a:moveTo>
                  <a:cubicBezTo>
                    <a:pt x="278" y="0"/>
                    <a:pt x="247" y="93"/>
                    <a:pt x="216" y="154"/>
                  </a:cubicBezTo>
                  <a:cubicBezTo>
                    <a:pt x="0" y="401"/>
                    <a:pt x="0" y="616"/>
                    <a:pt x="216" y="801"/>
                  </a:cubicBezTo>
                  <a:cubicBezTo>
                    <a:pt x="278" y="832"/>
                    <a:pt x="308" y="863"/>
                    <a:pt x="370" y="863"/>
                  </a:cubicBezTo>
                  <a:cubicBezTo>
                    <a:pt x="401" y="863"/>
                    <a:pt x="463" y="863"/>
                    <a:pt x="493" y="832"/>
                  </a:cubicBezTo>
                  <a:cubicBezTo>
                    <a:pt x="678" y="770"/>
                    <a:pt x="740" y="647"/>
                    <a:pt x="709" y="493"/>
                  </a:cubicBezTo>
                  <a:cubicBezTo>
                    <a:pt x="740" y="339"/>
                    <a:pt x="678" y="216"/>
                    <a:pt x="586" y="123"/>
                  </a:cubicBezTo>
                  <a:cubicBezTo>
                    <a:pt x="555" y="62"/>
                    <a:pt x="463" y="0"/>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a:off x="6449775" y="3301100"/>
              <a:ext cx="17725" cy="21600"/>
            </a:xfrm>
            <a:custGeom>
              <a:avLst/>
              <a:gdLst/>
              <a:ahLst/>
              <a:cxnLst/>
              <a:rect l="l" t="t" r="r" b="b"/>
              <a:pathLst>
                <a:path w="709" h="864" extrusionOk="0">
                  <a:moveTo>
                    <a:pt x="370" y="1"/>
                  </a:moveTo>
                  <a:cubicBezTo>
                    <a:pt x="308" y="1"/>
                    <a:pt x="277" y="32"/>
                    <a:pt x="246" y="63"/>
                  </a:cubicBezTo>
                  <a:cubicBezTo>
                    <a:pt x="185" y="124"/>
                    <a:pt x="154" y="155"/>
                    <a:pt x="123" y="217"/>
                  </a:cubicBezTo>
                  <a:cubicBezTo>
                    <a:pt x="0" y="401"/>
                    <a:pt x="0" y="586"/>
                    <a:pt x="154" y="740"/>
                  </a:cubicBezTo>
                  <a:cubicBezTo>
                    <a:pt x="216" y="833"/>
                    <a:pt x="308" y="864"/>
                    <a:pt x="401" y="864"/>
                  </a:cubicBezTo>
                  <a:cubicBezTo>
                    <a:pt x="493" y="864"/>
                    <a:pt x="585" y="833"/>
                    <a:pt x="647" y="771"/>
                  </a:cubicBezTo>
                  <a:cubicBezTo>
                    <a:pt x="709" y="679"/>
                    <a:pt x="709" y="586"/>
                    <a:pt x="709" y="494"/>
                  </a:cubicBezTo>
                  <a:cubicBezTo>
                    <a:pt x="709" y="309"/>
                    <a:pt x="647" y="124"/>
                    <a:pt x="462" y="32"/>
                  </a:cubicBezTo>
                  <a:cubicBezTo>
                    <a:pt x="431" y="1"/>
                    <a:pt x="401" y="1"/>
                    <a:pt x="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5"/>
            <p:cNvSpPr/>
            <p:nvPr/>
          </p:nvSpPr>
          <p:spPr>
            <a:xfrm>
              <a:off x="6342700" y="3678500"/>
              <a:ext cx="17750" cy="21575"/>
            </a:xfrm>
            <a:custGeom>
              <a:avLst/>
              <a:gdLst/>
              <a:ahLst/>
              <a:cxnLst/>
              <a:rect l="l" t="t" r="r" b="b"/>
              <a:pathLst>
                <a:path w="710" h="863" extrusionOk="0">
                  <a:moveTo>
                    <a:pt x="217" y="0"/>
                  </a:moveTo>
                  <a:cubicBezTo>
                    <a:pt x="155" y="0"/>
                    <a:pt x="124" y="0"/>
                    <a:pt x="93" y="62"/>
                  </a:cubicBezTo>
                  <a:cubicBezTo>
                    <a:pt x="62" y="185"/>
                    <a:pt x="32" y="278"/>
                    <a:pt x="32" y="401"/>
                  </a:cubicBezTo>
                  <a:cubicBezTo>
                    <a:pt x="1" y="647"/>
                    <a:pt x="186" y="863"/>
                    <a:pt x="432" y="863"/>
                  </a:cubicBezTo>
                  <a:lnTo>
                    <a:pt x="463" y="863"/>
                  </a:lnTo>
                  <a:cubicBezTo>
                    <a:pt x="555" y="863"/>
                    <a:pt x="586" y="832"/>
                    <a:pt x="617" y="740"/>
                  </a:cubicBezTo>
                  <a:cubicBezTo>
                    <a:pt x="709" y="493"/>
                    <a:pt x="648" y="278"/>
                    <a:pt x="494" y="93"/>
                  </a:cubicBezTo>
                  <a:cubicBezTo>
                    <a:pt x="432" y="31"/>
                    <a:pt x="340" y="0"/>
                    <a:pt x="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5"/>
            <p:cNvSpPr/>
            <p:nvPr/>
          </p:nvSpPr>
          <p:spPr>
            <a:xfrm>
              <a:off x="6314200" y="3701600"/>
              <a:ext cx="16200" cy="22350"/>
            </a:xfrm>
            <a:custGeom>
              <a:avLst/>
              <a:gdLst/>
              <a:ahLst/>
              <a:cxnLst/>
              <a:rect l="l" t="t" r="r" b="b"/>
              <a:pathLst>
                <a:path w="648" h="894" extrusionOk="0">
                  <a:moveTo>
                    <a:pt x="278" y="1"/>
                  </a:moveTo>
                  <a:cubicBezTo>
                    <a:pt x="186" y="1"/>
                    <a:pt x="124" y="62"/>
                    <a:pt x="93" y="185"/>
                  </a:cubicBezTo>
                  <a:cubicBezTo>
                    <a:pt x="93" y="247"/>
                    <a:pt x="63" y="309"/>
                    <a:pt x="32" y="401"/>
                  </a:cubicBezTo>
                  <a:cubicBezTo>
                    <a:pt x="1" y="617"/>
                    <a:pt x="155" y="832"/>
                    <a:pt x="371" y="894"/>
                  </a:cubicBezTo>
                  <a:lnTo>
                    <a:pt x="463" y="894"/>
                  </a:lnTo>
                  <a:cubicBezTo>
                    <a:pt x="556" y="894"/>
                    <a:pt x="617" y="832"/>
                    <a:pt x="648" y="709"/>
                  </a:cubicBezTo>
                  <a:cubicBezTo>
                    <a:pt x="648" y="648"/>
                    <a:pt x="648" y="617"/>
                    <a:pt x="648" y="586"/>
                  </a:cubicBezTo>
                  <a:cubicBezTo>
                    <a:pt x="648" y="339"/>
                    <a:pt x="586" y="155"/>
                    <a:pt x="371" y="31"/>
                  </a:cubicBezTo>
                  <a:cubicBezTo>
                    <a:pt x="340" y="31"/>
                    <a:pt x="309" y="1"/>
                    <a:pt x="2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5"/>
            <p:cNvSpPr/>
            <p:nvPr/>
          </p:nvSpPr>
          <p:spPr>
            <a:xfrm>
              <a:off x="6366575" y="3644600"/>
              <a:ext cx="16200" cy="22375"/>
            </a:xfrm>
            <a:custGeom>
              <a:avLst/>
              <a:gdLst/>
              <a:ahLst/>
              <a:cxnLst/>
              <a:rect l="l" t="t" r="r" b="b"/>
              <a:pathLst>
                <a:path w="648" h="895" extrusionOk="0">
                  <a:moveTo>
                    <a:pt x="247" y="1"/>
                  </a:moveTo>
                  <a:cubicBezTo>
                    <a:pt x="186" y="1"/>
                    <a:pt x="124" y="62"/>
                    <a:pt x="93" y="155"/>
                  </a:cubicBezTo>
                  <a:cubicBezTo>
                    <a:pt x="32" y="278"/>
                    <a:pt x="1" y="371"/>
                    <a:pt x="1" y="525"/>
                  </a:cubicBezTo>
                  <a:cubicBezTo>
                    <a:pt x="32" y="709"/>
                    <a:pt x="217" y="894"/>
                    <a:pt x="371" y="894"/>
                  </a:cubicBezTo>
                  <a:lnTo>
                    <a:pt x="401" y="894"/>
                  </a:lnTo>
                  <a:cubicBezTo>
                    <a:pt x="555" y="894"/>
                    <a:pt x="617" y="833"/>
                    <a:pt x="648" y="679"/>
                  </a:cubicBezTo>
                  <a:cubicBezTo>
                    <a:pt x="648" y="648"/>
                    <a:pt x="648" y="586"/>
                    <a:pt x="648" y="555"/>
                  </a:cubicBezTo>
                  <a:cubicBezTo>
                    <a:pt x="648" y="309"/>
                    <a:pt x="555" y="155"/>
                    <a:pt x="371" y="32"/>
                  </a:cubicBezTo>
                  <a:cubicBezTo>
                    <a:pt x="309" y="1"/>
                    <a:pt x="278"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5"/>
            <p:cNvSpPr/>
            <p:nvPr/>
          </p:nvSpPr>
          <p:spPr>
            <a:xfrm>
              <a:off x="6399700" y="3161700"/>
              <a:ext cx="19275" cy="20825"/>
            </a:xfrm>
            <a:custGeom>
              <a:avLst/>
              <a:gdLst/>
              <a:ahLst/>
              <a:cxnLst/>
              <a:rect l="l" t="t" r="r" b="b"/>
              <a:pathLst>
                <a:path w="771" h="833" extrusionOk="0">
                  <a:moveTo>
                    <a:pt x="309" y="1"/>
                  </a:moveTo>
                  <a:cubicBezTo>
                    <a:pt x="216" y="124"/>
                    <a:pt x="62" y="216"/>
                    <a:pt x="31" y="370"/>
                  </a:cubicBezTo>
                  <a:cubicBezTo>
                    <a:pt x="1" y="525"/>
                    <a:pt x="31" y="617"/>
                    <a:pt x="124" y="740"/>
                  </a:cubicBezTo>
                  <a:cubicBezTo>
                    <a:pt x="185" y="802"/>
                    <a:pt x="278" y="833"/>
                    <a:pt x="370" y="833"/>
                  </a:cubicBezTo>
                  <a:cubicBezTo>
                    <a:pt x="463" y="833"/>
                    <a:pt x="586" y="771"/>
                    <a:pt x="648" y="679"/>
                  </a:cubicBezTo>
                  <a:cubicBezTo>
                    <a:pt x="771" y="432"/>
                    <a:pt x="648" y="93"/>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5"/>
            <p:cNvSpPr/>
            <p:nvPr/>
          </p:nvSpPr>
          <p:spPr>
            <a:xfrm>
              <a:off x="6395850" y="3227175"/>
              <a:ext cx="19275" cy="21600"/>
            </a:xfrm>
            <a:custGeom>
              <a:avLst/>
              <a:gdLst/>
              <a:ahLst/>
              <a:cxnLst/>
              <a:rect l="l" t="t" r="r" b="b"/>
              <a:pathLst>
                <a:path w="771" h="864" extrusionOk="0">
                  <a:moveTo>
                    <a:pt x="370" y="0"/>
                  </a:moveTo>
                  <a:cubicBezTo>
                    <a:pt x="309" y="93"/>
                    <a:pt x="216" y="154"/>
                    <a:pt x="155" y="247"/>
                  </a:cubicBezTo>
                  <a:cubicBezTo>
                    <a:pt x="1" y="401"/>
                    <a:pt x="62" y="709"/>
                    <a:pt x="339" y="863"/>
                  </a:cubicBezTo>
                  <a:lnTo>
                    <a:pt x="401" y="863"/>
                  </a:lnTo>
                  <a:cubicBezTo>
                    <a:pt x="493" y="863"/>
                    <a:pt x="678" y="771"/>
                    <a:pt x="709" y="678"/>
                  </a:cubicBezTo>
                  <a:cubicBezTo>
                    <a:pt x="771" y="555"/>
                    <a:pt x="740" y="401"/>
                    <a:pt x="678" y="247"/>
                  </a:cubicBezTo>
                  <a:cubicBezTo>
                    <a:pt x="617" y="124"/>
                    <a:pt x="524" y="31"/>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5"/>
            <p:cNvSpPr/>
            <p:nvPr/>
          </p:nvSpPr>
          <p:spPr>
            <a:xfrm>
              <a:off x="6365825" y="3141675"/>
              <a:ext cx="16950" cy="21600"/>
            </a:xfrm>
            <a:custGeom>
              <a:avLst/>
              <a:gdLst/>
              <a:ahLst/>
              <a:cxnLst/>
              <a:rect l="l" t="t" r="r" b="b"/>
              <a:pathLst>
                <a:path w="678" h="864" extrusionOk="0">
                  <a:moveTo>
                    <a:pt x="370" y="1"/>
                  </a:moveTo>
                  <a:cubicBezTo>
                    <a:pt x="339" y="1"/>
                    <a:pt x="308" y="32"/>
                    <a:pt x="277" y="62"/>
                  </a:cubicBezTo>
                  <a:cubicBezTo>
                    <a:pt x="185" y="186"/>
                    <a:pt x="0" y="278"/>
                    <a:pt x="31" y="463"/>
                  </a:cubicBezTo>
                  <a:cubicBezTo>
                    <a:pt x="31" y="555"/>
                    <a:pt x="62" y="648"/>
                    <a:pt x="123" y="709"/>
                  </a:cubicBezTo>
                  <a:cubicBezTo>
                    <a:pt x="185" y="771"/>
                    <a:pt x="247" y="863"/>
                    <a:pt x="339" y="863"/>
                  </a:cubicBezTo>
                  <a:cubicBezTo>
                    <a:pt x="370" y="863"/>
                    <a:pt x="370" y="833"/>
                    <a:pt x="401" y="833"/>
                  </a:cubicBezTo>
                  <a:cubicBezTo>
                    <a:pt x="555" y="802"/>
                    <a:pt x="647" y="679"/>
                    <a:pt x="678" y="555"/>
                  </a:cubicBezTo>
                  <a:cubicBezTo>
                    <a:pt x="678" y="371"/>
                    <a:pt x="647" y="186"/>
                    <a:pt x="462" y="62"/>
                  </a:cubicBezTo>
                  <a:cubicBezTo>
                    <a:pt x="431" y="32"/>
                    <a:pt x="401" y="1"/>
                    <a:pt x="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5"/>
            <p:cNvSpPr/>
            <p:nvPr/>
          </p:nvSpPr>
          <p:spPr>
            <a:xfrm>
              <a:off x="6287250" y="3650000"/>
              <a:ext cx="16200" cy="20825"/>
            </a:xfrm>
            <a:custGeom>
              <a:avLst/>
              <a:gdLst/>
              <a:ahLst/>
              <a:cxnLst/>
              <a:rect l="l" t="t" r="r" b="b"/>
              <a:pathLst>
                <a:path w="648" h="833" extrusionOk="0">
                  <a:moveTo>
                    <a:pt x="216" y="1"/>
                  </a:moveTo>
                  <a:cubicBezTo>
                    <a:pt x="186" y="1"/>
                    <a:pt x="124" y="1"/>
                    <a:pt x="93" y="62"/>
                  </a:cubicBezTo>
                  <a:cubicBezTo>
                    <a:pt x="93" y="124"/>
                    <a:pt x="62" y="216"/>
                    <a:pt x="32" y="309"/>
                  </a:cubicBezTo>
                  <a:cubicBezTo>
                    <a:pt x="1" y="493"/>
                    <a:pt x="62" y="617"/>
                    <a:pt x="186" y="740"/>
                  </a:cubicBezTo>
                  <a:cubicBezTo>
                    <a:pt x="247" y="802"/>
                    <a:pt x="340" y="832"/>
                    <a:pt x="401" y="832"/>
                  </a:cubicBezTo>
                  <a:lnTo>
                    <a:pt x="494" y="832"/>
                  </a:lnTo>
                  <a:cubicBezTo>
                    <a:pt x="617" y="802"/>
                    <a:pt x="617" y="678"/>
                    <a:pt x="648" y="617"/>
                  </a:cubicBezTo>
                  <a:lnTo>
                    <a:pt x="648" y="524"/>
                  </a:lnTo>
                  <a:cubicBezTo>
                    <a:pt x="617" y="370"/>
                    <a:pt x="586" y="216"/>
                    <a:pt x="463" y="93"/>
                  </a:cubicBezTo>
                  <a:cubicBezTo>
                    <a:pt x="401" y="31"/>
                    <a:pt x="340"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5"/>
            <p:cNvSpPr/>
            <p:nvPr/>
          </p:nvSpPr>
          <p:spPr>
            <a:xfrm>
              <a:off x="6258750" y="3666950"/>
              <a:ext cx="15450" cy="21575"/>
            </a:xfrm>
            <a:custGeom>
              <a:avLst/>
              <a:gdLst/>
              <a:ahLst/>
              <a:cxnLst/>
              <a:rect l="l" t="t" r="r" b="b"/>
              <a:pathLst>
                <a:path w="618" h="863" extrusionOk="0">
                  <a:moveTo>
                    <a:pt x="217" y="0"/>
                  </a:moveTo>
                  <a:cubicBezTo>
                    <a:pt x="155" y="0"/>
                    <a:pt x="124" y="0"/>
                    <a:pt x="93" y="62"/>
                  </a:cubicBezTo>
                  <a:cubicBezTo>
                    <a:pt x="63" y="154"/>
                    <a:pt x="32" y="247"/>
                    <a:pt x="32" y="339"/>
                  </a:cubicBezTo>
                  <a:cubicBezTo>
                    <a:pt x="1" y="462"/>
                    <a:pt x="32" y="586"/>
                    <a:pt x="124" y="678"/>
                  </a:cubicBezTo>
                  <a:cubicBezTo>
                    <a:pt x="217" y="801"/>
                    <a:pt x="309" y="863"/>
                    <a:pt x="432" y="863"/>
                  </a:cubicBezTo>
                  <a:cubicBezTo>
                    <a:pt x="432" y="863"/>
                    <a:pt x="463" y="863"/>
                    <a:pt x="494" y="832"/>
                  </a:cubicBezTo>
                  <a:cubicBezTo>
                    <a:pt x="555" y="801"/>
                    <a:pt x="617" y="647"/>
                    <a:pt x="617" y="493"/>
                  </a:cubicBezTo>
                  <a:cubicBezTo>
                    <a:pt x="617" y="370"/>
                    <a:pt x="555" y="247"/>
                    <a:pt x="494" y="124"/>
                  </a:cubicBezTo>
                  <a:cubicBezTo>
                    <a:pt x="432" y="31"/>
                    <a:pt x="340" y="0"/>
                    <a:pt x="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5"/>
            <p:cNvSpPr/>
            <p:nvPr/>
          </p:nvSpPr>
          <p:spPr>
            <a:xfrm>
              <a:off x="6331150" y="3130125"/>
              <a:ext cx="16975" cy="20050"/>
            </a:xfrm>
            <a:custGeom>
              <a:avLst/>
              <a:gdLst/>
              <a:ahLst/>
              <a:cxnLst/>
              <a:rect l="l" t="t" r="r" b="b"/>
              <a:pathLst>
                <a:path w="679" h="802" extrusionOk="0">
                  <a:moveTo>
                    <a:pt x="401" y="1"/>
                  </a:moveTo>
                  <a:cubicBezTo>
                    <a:pt x="340" y="1"/>
                    <a:pt x="278" y="32"/>
                    <a:pt x="216" y="93"/>
                  </a:cubicBezTo>
                  <a:cubicBezTo>
                    <a:pt x="93" y="186"/>
                    <a:pt x="1" y="309"/>
                    <a:pt x="32" y="494"/>
                  </a:cubicBezTo>
                  <a:cubicBezTo>
                    <a:pt x="62" y="524"/>
                    <a:pt x="62" y="586"/>
                    <a:pt x="93" y="617"/>
                  </a:cubicBezTo>
                  <a:cubicBezTo>
                    <a:pt x="155" y="709"/>
                    <a:pt x="216" y="802"/>
                    <a:pt x="340" y="802"/>
                  </a:cubicBezTo>
                  <a:lnTo>
                    <a:pt x="370" y="802"/>
                  </a:lnTo>
                  <a:cubicBezTo>
                    <a:pt x="524" y="771"/>
                    <a:pt x="617" y="678"/>
                    <a:pt x="648" y="524"/>
                  </a:cubicBezTo>
                  <a:lnTo>
                    <a:pt x="648" y="432"/>
                  </a:lnTo>
                  <a:cubicBezTo>
                    <a:pt x="679" y="309"/>
                    <a:pt x="617" y="186"/>
                    <a:pt x="555" y="93"/>
                  </a:cubicBezTo>
                  <a:cubicBezTo>
                    <a:pt x="494" y="32"/>
                    <a:pt x="463"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a:off x="6297275" y="3125500"/>
              <a:ext cx="16200" cy="20050"/>
            </a:xfrm>
            <a:custGeom>
              <a:avLst/>
              <a:gdLst/>
              <a:ahLst/>
              <a:cxnLst/>
              <a:rect l="l" t="t" r="r" b="b"/>
              <a:pathLst>
                <a:path w="648" h="802" extrusionOk="0">
                  <a:moveTo>
                    <a:pt x="401" y="1"/>
                  </a:moveTo>
                  <a:cubicBezTo>
                    <a:pt x="339" y="1"/>
                    <a:pt x="278" y="62"/>
                    <a:pt x="216" y="124"/>
                  </a:cubicBezTo>
                  <a:cubicBezTo>
                    <a:pt x="31" y="340"/>
                    <a:pt x="0" y="494"/>
                    <a:pt x="123" y="679"/>
                  </a:cubicBezTo>
                  <a:cubicBezTo>
                    <a:pt x="185" y="740"/>
                    <a:pt x="247" y="802"/>
                    <a:pt x="339" y="802"/>
                  </a:cubicBezTo>
                  <a:lnTo>
                    <a:pt x="401" y="802"/>
                  </a:lnTo>
                  <a:cubicBezTo>
                    <a:pt x="524" y="771"/>
                    <a:pt x="616" y="679"/>
                    <a:pt x="647" y="555"/>
                  </a:cubicBezTo>
                  <a:lnTo>
                    <a:pt x="647" y="432"/>
                  </a:lnTo>
                  <a:cubicBezTo>
                    <a:pt x="647" y="340"/>
                    <a:pt x="647" y="247"/>
                    <a:pt x="586" y="155"/>
                  </a:cubicBezTo>
                  <a:cubicBezTo>
                    <a:pt x="524" y="62"/>
                    <a:pt x="462"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5"/>
            <p:cNvSpPr/>
            <p:nvPr/>
          </p:nvSpPr>
          <p:spPr>
            <a:xfrm>
              <a:off x="6291100" y="3066975"/>
              <a:ext cx="16975" cy="20050"/>
            </a:xfrm>
            <a:custGeom>
              <a:avLst/>
              <a:gdLst/>
              <a:ahLst/>
              <a:cxnLst/>
              <a:rect l="l" t="t" r="r" b="b"/>
              <a:pathLst>
                <a:path w="679" h="802" extrusionOk="0">
                  <a:moveTo>
                    <a:pt x="309" y="1"/>
                  </a:moveTo>
                  <a:cubicBezTo>
                    <a:pt x="186" y="62"/>
                    <a:pt x="1" y="309"/>
                    <a:pt x="32" y="463"/>
                  </a:cubicBezTo>
                  <a:cubicBezTo>
                    <a:pt x="32" y="555"/>
                    <a:pt x="62" y="647"/>
                    <a:pt x="124" y="740"/>
                  </a:cubicBezTo>
                  <a:cubicBezTo>
                    <a:pt x="186" y="771"/>
                    <a:pt x="247" y="802"/>
                    <a:pt x="309" y="802"/>
                  </a:cubicBezTo>
                  <a:cubicBezTo>
                    <a:pt x="401" y="802"/>
                    <a:pt x="525" y="740"/>
                    <a:pt x="555" y="678"/>
                  </a:cubicBezTo>
                  <a:cubicBezTo>
                    <a:pt x="679" y="463"/>
                    <a:pt x="586" y="155"/>
                    <a:pt x="401" y="31"/>
                  </a:cubicBezTo>
                  <a:lnTo>
                    <a:pt x="30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5"/>
            <p:cNvSpPr/>
            <p:nvPr/>
          </p:nvSpPr>
          <p:spPr>
            <a:xfrm>
              <a:off x="6197150" y="3103950"/>
              <a:ext cx="16975" cy="19275"/>
            </a:xfrm>
            <a:custGeom>
              <a:avLst/>
              <a:gdLst/>
              <a:ahLst/>
              <a:cxnLst/>
              <a:rect l="l" t="t" r="r" b="b"/>
              <a:pathLst>
                <a:path w="679" h="771" extrusionOk="0">
                  <a:moveTo>
                    <a:pt x="278" y="0"/>
                  </a:moveTo>
                  <a:cubicBezTo>
                    <a:pt x="62" y="185"/>
                    <a:pt x="0" y="462"/>
                    <a:pt x="154" y="678"/>
                  </a:cubicBezTo>
                  <a:cubicBezTo>
                    <a:pt x="216" y="740"/>
                    <a:pt x="278" y="770"/>
                    <a:pt x="339" y="770"/>
                  </a:cubicBezTo>
                  <a:cubicBezTo>
                    <a:pt x="370" y="770"/>
                    <a:pt x="401" y="770"/>
                    <a:pt x="462" y="740"/>
                  </a:cubicBezTo>
                  <a:lnTo>
                    <a:pt x="524" y="709"/>
                  </a:lnTo>
                  <a:cubicBezTo>
                    <a:pt x="678" y="462"/>
                    <a:pt x="616" y="93"/>
                    <a:pt x="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5"/>
            <p:cNvSpPr/>
            <p:nvPr/>
          </p:nvSpPr>
          <p:spPr>
            <a:xfrm>
              <a:off x="6226400" y="3083925"/>
              <a:ext cx="15450" cy="20050"/>
            </a:xfrm>
            <a:custGeom>
              <a:avLst/>
              <a:gdLst/>
              <a:ahLst/>
              <a:cxnLst/>
              <a:rect l="l" t="t" r="r" b="b"/>
              <a:pathLst>
                <a:path w="618" h="802" extrusionOk="0">
                  <a:moveTo>
                    <a:pt x="371" y="0"/>
                  </a:moveTo>
                  <a:cubicBezTo>
                    <a:pt x="309" y="0"/>
                    <a:pt x="278" y="31"/>
                    <a:pt x="217" y="93"/>
                  </a:cubicBezTo>
                  <a:cubicBezTo>
                    <a:pt x="186" y="154"/>
                    <a:pt x="124" y="185"/>
                    <a:pt x="93" y="247"/>
                  </a:cubicBezTo>
                  <a:cubicBezTo>
                    <a:pt x="1" y="401"/>
                    <a:pt x="32" y="555"/>
                    <a:pt x="155" y="709"/>
                  </a:cubicBezTo>
                  <a:cubicBezTo>
                    <a:pt x="186" y="770"/>
                    <a:pt x="247" y="801"/>
                    <a:pt x="340" y="801"/>
                  </a:cubicBezTo>
                  <a:cubicBezTo>
                    <a:pt x="432" y="801"/>
                    <a:pt x="556" y="740"/>
                    <a:pt x="586" y="616"/>
                  </a:cubicBezTo>
                  <a:cubicBezTo>
                    <a:pt x="586" y="555"/>
                    <a:pt x="617" y="493"/>
                    <a:pt x="617" y="432"/>
                  </a:cubicBezTo>
                  <a:cubicBezTo>
                    <a:pt x="617" y="278"/>
                    <a:pt x="556" y="154"/>
                    <a:pt x="463" y="62"/>
                  </a:cubicBezTo>
                  <a:cubicBezTo>
                    <a:pt x="432" y="31"/>
                    <a:pt x="401" y="0"/>
                    <a:pt x="3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5"/>
            <p:cNvSpPr/>
            <p:nvPr/>
          </p:nvSpPr>
          <p:spPr>
            <a:xfrm>
              <a:off x="6258000" y="3070825"/>
              <a:ext cx="15425" cy="20050"/>
            </a:xfrm>
            <a:custGeom>
              <a:avLst/>
              <a:gdLst/>
              <a:ahLst/>
              <a:cxnLst/>
              <a:rect l="l" t="t" r="r" b="b"/>
              <a:pathLst>
                <a:path w="617" h="802" extrusionOk="0">
                  <a:moveTo>
                    <a:pt x="339" y="1"/>
                  </a:moveTo>
                  <a:cubicBezTo>
                    <a:pt x="308" y="1"/>
                    <a:pt x="247" y="31"/>
                    <a:pt x="185" y="124"/>
                  </a:cubicBezTo>
                  <a:cubicBezTo>
                    <a:pt x="154" y="155"/>
                    <a:pt x="93" y="216"/>
                    <a:pt x="62" y="247"/>
                  </a:cubicBezTo>
                  <a:cubicBezTo>
                    <a:pt x="0" y="401"/>
                    <a:pt x="0" y="555"/>
                    <a:pt x="93" y="678"/>
                  </a:cubicBezTo>
                  <a:cubicBezTo>
                    <a:pt x="154" y="771"/>
                    <a:pt x="247" y="802"/>
                    <a:pt x="308" y="802"/>
                  </a:cubicBezTo>
                  <a:lnTo>
                    <a:pt x="370" y="802"/>
                  </a:lnTo>
                  <a:cubicBezTo>
                    <a:pt x="493" y="771"/>
                    <a:pt x="555" y="678"/>
                    <a:pt x="585" y="555"/>
                  </a:cubicBezTo>
                  <a:cubicBezTo>
                    <a:pt x="585" y="539"/>
                    <a:pt x="585" y="513"/>
                    <a:pt x="585" y="493"/>
                  </a:cubicBezTo>
                  <a:cubicBezTo>
                    <a:pt x="616" y="309"/>
                    <a:pt x="555" y="185"/>
                    <a:pt x="493" y="93"/>
                  </a:cubicBezTo>
                  <a:cubicBezTo>
                    <a:pt x="431" y="31"/>
                    <a:pt x="401" y="1"/>
                    <a:pt x="3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5"/>
            <p:cNvSpPr/>
            <p:nvPr/>
          </p:nvSpPr>
          <p:spPr>
            <a:xfrm>
              <a:off x="6173275" y="3128600"/>
              <a:ext cx="15425" cy="18500"/>
            </a:xfrm>
            <a:custGeom>
              <a:avLst/>
              <a:gdLst/>
              <a:ahLst/>
              <a:cxnLst/>
              <a:rect l="l" t="t" r="r" b="b"/>
              <a:pathLst>
                <a:path w="617" h="740" extrusionOk="0">
                  <a:moveTo>
                    <a:pt x="247" y="0"/>
                  </a:moveTo>
                  <a:cubicBezTo>
                    <a:pt x="124" y="93"/>
                    <a:pt x="31" y="216"/>
                    <a:pt x="31" y="370"/>
                  </a:cubicBezTo>
                  <a:cubicBezTo>
                    <a:pt x="0" y="524"/>
                    <a:pt x="62" y="647"/>
                    <a:pt x="185" y="739"/>
                  </a:cubicBezTo>
                  <a:lnTo>
                    <a:pt x="339" y="739"/>
                  </a:lnTo>
                  <a:cubicBezTo>
                    <a:pt x="401" y="739"/>
                    <a:pt x="432" y="709"/>
                    <a:pt x="462" y="678"/>
                  </a:cubicBezTo>
                  <a:cubicBezTo>
                    <a:pt x="616" y="493"/>
                    <a:pt x="586" y="154"/>
                    <a:pt x="401" y="31"/>
                  </a:cubicBezTo>
                  <a:lnTo>
                    <a:pt x="30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5"/>
            <p:cNvSpPr/>
            <p:nvPr/>
          </p:nvSpPr>
          <p:spPr>
            <a:xfrm>
              <a:off x="6158625" y="3083925"/>
              <a:ext cx="13900" cy="18500"/>
            </a:xfrm>
            <a:custGeom>
              <a:avLst/>
              <a:gdLst/>
              <a:ahLst/>
              <a:cxnLst/>
              <a:rect l="l" t="t" r="r" b="b"/>
              <a:pathLst>
                <a:path w="556" h="740" extrusionOk="0">
                  <a:moveTo>
                    <a:pt x="340" y="0"/>
                  </a:moveTo>
                  <a:cubicBezTo>
                    <a:pt x="278" y="0"/>
                    <a:pt x="217" y="31"/>
                    <a:pt x="155" y="93"/>
                  </a:cubicBezTo>
                  <a:lnTo>
                    <a:pt x="93" y="185"/>
                  </a:lnTo>
                  <a:cubicBezTo>
                    <a:pt x="1" y="370"/>
                    <a:pt x="1" y="524"/>
                    <a:pt x="155" y="678"/>
                  </a:cubicBezTo>
                  <a:cubicBezTo>
                    <a:pt x="217" y="709"/>
                    <a:pt x="278" y="740"/>
                    <a:pt x="309" y="740"/>
                  </a:cubicBezTo>
                  <a:cubicBezTo>
                    <a:pt x="401" y="740"/>
                    <a:pt x="494" y="678"/>
                    <a:pt x="525" y="586"/>
                  </a:cubicBezTo>
                  <a:cubicBezTo>
                    <a:pt x="556" y="524"/>
                    <a:pt x="556" y="432"/>
                    <a:pt x="556" y="401"/>
                  </a:cubicBezTo>
                  <a:cubicBezTo>
                    <a:pt x="556" y="278"/>
                    <a:pt x="556" y="185"/>
                    <a:pt x="494" y="124"/>
                  </a:cubicBezTo>
                  <a:cubicBezTo>
                    <a:pt x="463" y="31"/>
                    <a:pt x="401" y="0"/>
                    <a:pt x="3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5"/>
            <p:cNvSpPr/>
            <p:nvPr/>
          </p:nvSpPr>
          <p:spPr>
            <a:xfrm>
              <a:off x="6134750" y="3110875"/>
              <a:ext cx="14675" cy="19275"/>
            </a:xfrm>
            <a:custGeom>
              <a:avLst/>
              <a:gdLst/>
              <a:ahLst/>
              <a:cxnLst/>
              <a:rect l="l" t="t" r="r" b="b"/>
              <a:pathLst>
                <a:path w="587" h="771" extrusionOk="0">
                  <a:moveTo>
                    <a:pt x="340" y="1"/>
                  </a:moveTo>
                  <a:cubicBezTo>
                    <a:pt x="309" y="1"/>
                    <a:pt x="247" y="31"/>
                    <a:pt x="186" y="124"/>
                  </a:cubicBezTo>
                  <a:lnTo>
                    <a:pt x="124" y="247"/>
                  </a:lnTo>
                  <a:cubicBezTo>
                    <a:pt x="1" y="432"/>
                    <a:pt x="63" y="617"/>
                    <a:pt x="247" y="740"/>
                  </a:cubicBezTo>
                  <a:cubicBezTo>
                    <a:pt x="278" y="740"/>
                    <a:pt x="309" y="771"/>
                    <a:pt x="340" y="771"/>
                  </a:cubicBezTo>
                  <a:cubicBezTo>
                    <a:pt x="401" y="771"/>
                    <a:pt x="463" y="740"/>
                    <a:pt x="525" y="678"/>
                  </a:cubicBezTo>
                  <a:cubicBezTo>
                    <a:pt x="555" y="586"/>
                    <a:pt x="586" y="493"/>
                    <a:pt x="586" y="370"/>
                  </a:cubicBezTo>
                  <a:cubicBezTo>
                    <a:pt x="586" y="278"/>
                    <a:pt x="555" y="185"/>
                    <a:pt x="494" y="93"/>
                  </a:cubicBezTo>
                  <a:cubicBezTo>
                    <a:pt x="463" y="31"/>
                    <a:pt x="401" y="1"/>
                    <a:pt x="3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5"/>
            <p:cNvSpPr/>
            <p:nvPr/>
          </p:nvSpPr>
          <p:spPr>
            <a:xfrm>
              <a:off x="6483650" y="3116275"/>
              <a:ext cx="124800" cy="610775"/>
            </a:xfrm>
            <a:custGeom>
              <a:avLst/>
              <a:gdLst/>
              <a:ahLst/>
              <a:cxnLst/>
              <a:rect l="l" t="t" r="r" b="b"/>
              <a:pathLst>
                <a:path w="4992" h="24431" extrusionOk="0">
                  <a:moveTo>
                    <a:pt x="740" y="0"/>
                  </a:moveTo>
                  <a:cubicBezTo>
                    <a:pt x="740" y="31"/>
                    <a:pt x="740" y="31"/>
                    <a:pt x="740" y="31"/>
                  </a:cubicBezTo>
                  <a:lnTo>
                    <a:pt x="709" y="31"/>
                  </a:lnTo>
                  <a:lnTo>
                    <a:pt x="678" y="62"/>
                  </a:lnTo>
                  <a:lnTo>
                    <a:pt x="771" y="185"/>
                  </a:lnTo>
                  <a:cubicBezTo>
                    <a:pt x="1387" y="955"/>
                    <a:pt x="1941" y="1787"/>
                    <a:pt x="2403" y="2650"/>
                  </a:cubicBezTo>
                  <a:cubicBezTo>
                    <a:pt x="2712" y="3235"/>
                    <a:pt x="3020" y="3851"/>
                    <a:pt x="3266" y="4498"/>
                  </a:cubicBezTo>
                  <a:cubicBezTo>
                    <a:pt x="3605" y="5299"/>
                    <a:pt x="3882" y="6131"/>
                    <a:pt x="4098" y="6963"/>
                  </a:cubicBezTo>
                  <a:cubicBezTo>
                    <a:pt x="4314" y="7794"/>
                    <a:pt x="4498" y="8626"/>
                    <a:pt x="4591" y="9489"/>
                  </a:cubicBezTo>
                  <a:cubicBezTo>
                    <a:pt x="4591" y="9674"/>
                    <a:pt x="4622" y="9858"/>
                    <a:pt x="4652" y="10013"/>
                  </a:cubicBezTo>
                  <a:cubicBezTo>
                    <a:pt x="4776" y="10690"/>
                    <a:pt x="4745" y="11368"/>
                    <a:pt x="4776" y="12046"/>
                  </a:cubicBezTo>
                  <a:cubicBezTo>
                    <a:pt x="4806" y="12354"/>
                    <a:pt x="4776" y="12662"/>
                    <a:pt x="4776" y="12970"/>
                  </a:cubicBezTo>
                  <a:cubicBezTo>
                    <a:pt x="4776" y="13771"/>
                    <a:pt x="4652" y="14572"/>
                    <a:pt x="4560" y="15342"/>
                  </a:cubicBezTo>
                  <a:cubicBezTo>
                    <a:pt x="4498" y="15773"/>
                    <a:pt x="4406" y="16205"/>
                    <a:pt x="4314" y="16636"/>
                  </a:cubicBezTo>
                  <a:cubicBezTo>
                    <a:pt x="4067" y="17807"/>
                    <a:pt x="3697" y="18916"/>
                    <a:pt x="3204" y="20025"/>
                  </a:cubicBezTo>
                  <a:cubicBezTo>
                    <a:pt x="2712" y="21072"/>
                    <a:pt x="2126" y="22058"/>
                    <a:pt x="1387" y="22951"/>
                  </a:cubicBezTo>
                  <a:cubicBezTo>
                    <a:pt x="1048" y="23321"/>
                    <a:pt x="709" y="23691"/>
                    <a:pt x="339" y="24030"/>
                  </a:cubicBezTo>
                  <a:cubicBezTo>
                    <a:pt x="216" y="24122"/>
                    <a:pt x="124" y="24245"/>
                    <a:pt x="1" y="24338"/>
                  </a:cubicBezTo>
                  <a:lnTo>
                    <a:pt x="31" y="24399"/>
                  </a:lnTo>
                  <a:lnTo>
                    <a:pt x="31" y="24430"/>
                  </a:lnTo>
                  <a:cubicBezTo>
                    <a:pt x="432" y="24153"/>
                    <a:pt x="771" y="23814"/>
                    <a:pt x="1079" y="23475"/>
                  </a:cubicBezTo>
                  <a:cubicBezTo>
                    <a:pt x="1664" y="22859"/>
                    <a:pt x="2157" y="22181"/>
                    <a:pt x="2588" y="21442"/>
                  </a:cubicBezTo>
                  <a:cubicBezTo>
                    <a:pt x="2866" y="21011"/>
                    <a:pt x="3112" y="20549"/>
                    <a:pt x="3328" y="20056"/>
                  </a:cubicBezTo>
                  <a:cubicBezTo>
                    <a:pt x="3605" y="19470"/>
                    <a:pt x="3851" y="18854"/>
                    <a:pt x="4036" y="18207"/>
                  </a:cubicBezTo>
                  <a:cubicBezTo>
                    <a:pt x="4314" y="17345"/>
                    <a:pt x="4529" y="16451"/>
                    <a:pt x="4683" y="15558"/>
                  </a:cubicBezTo>
                  <a:cubicBezTo>
                    <a:pt x="4714" y="15342"/>
                    <a:pt x="4745" y="15126"/>
                    <a:pt x="4776" y="14911"/>
                  </a:cubicBezTo>
                  <a:cubicBezTo>
                    <a:pt x="4899" y="13771"/>
                    <a:pt x="4991" y="12631"/>
                    <a:pt x="4899" y="11460"/>
                  </a:cubicBezTo>
                  <a:cubicBezTo>
                    <a:pt x="4899" y="11368"/>
                    <a:pt x="4899" y="11245"/>
                    <a:pt x="4899" y="11152"/>
                  </a:cubicBezTo>
                  <a:cubicBezTo>
                    <a:pt x="4899" y="10444"/>
                    <a:pt x="4776" y="9735"/>
                    <a:pt x="4683" y="9057"/>
                  </a:cubicBezTo>
                  <a:cubicBezTo>
                    <a:pt x="4560" y="8195"/>
                    <a:pt x="4344" y="7332"/>
                    <a:pt x="4129" y="6470"/>
                  </a:cubicBezTo>
                  <a:cubicBezTo>
                    <a:pt x="3728" y="5176"/>
                    <a:pt x="3235" y="3944"/>
                    <a:pt x="2619" y="2742"/>
                  </a:cubicBezTo>
                  <a:cubicBezTo>
                    <a:pt x="2280" y="2126"/>
                    <a:pt x="1941" y="1541"/>
                    <a:pt x="1510" y="986"/>
                  </a:cubicBezTo>
                  <a:cubicBezTo>
                    <a:pt x="1356" y="770"/>
                    <a:pt x="1202" y="555"/>
                    <a:pt x="1048" y="339"/>
                  </a:cubicBezTo>
                  <a:cubicBezTo>
                    <a:pt x="956" y="216"/>
                    <a:pt x="894" y="93"/>
                    <a:pt x="7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5"/>
            <p:cNvSpPr/>
            <p:nvPr/>
          </p:nvSpPr>
          <p:spPr>
            <a:xfrm>
              <a:off x="6477500" y="3091625"/>
              <a:ext cx="24650" cy="25425"/>
            </a:xfrm>
            <a:custGeom>
              <a:avLst/>
              <a:gdLst/>
              <a:ahLst/>
              <a:cxnLst/>
              <a:rect l="l" t="t" r="r" b="b"/>
              <a:pathLst>
                <a:path w="986" h="1017" extrusionOk="0">
                  <a:moveTo>
                    <a:pt x="62" y="0"/>
                  </a:moveTo>
                  <a:lnTo>
                    <a:pt x="31" y="31"/>
                  </a:lnTo>
                  <a:lnTo>
                    <a:pt x="0" y="62"/>
                  </a:lnTo>
                  <a:cubicBezTo>
                    <a:pt x="308" y="370"/>
                    <a:pt x="585" y="709"/>
                    <a:pt x="893" y="1017"/>
                  </a:cubicBezTo>
                  <a:lnTo>
                    <a:pt x="986" y="1017"/>
                  </a:lnTo>
                  <a:cubicBezTo>
                    <a:pt x="986" y="1017"/>
                    <a:pt x="986" y="1017"/>
                    <a:pt x="986" y="986"/>
                  </a:cubicBezTo>
                  <a:cubicBezTo>
                    <a:pt x="770" y="678"/>
                    <a:pt x="308" y="185"/>
                    <a:pt x="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5"/>
            <p:cNvSpPr/>
            <p:nvPr/>
          </p:nvSpPr>
          <p:spPr>
            <a:xfrm>
              <a:off x="6461325" y="3732400"/>
              <a:ext cx="13875" cy="10825"/>
            </a:xfrm>
            <a:custGeom>
              <a:avLst/>
              <a:gdLst/>
              <a:ahLst/>
              <a:cxnLst/>
              <a:rect l="l" t="t" r="r" b="b"/>
              <a:pathLst>
                <a:path w="555" h="433" extrusionOk="0">
                  <a:moveTo>
                    <a:pt x="493" y="1"/>
                  </a:moveTo>
                  <a:cubicBezTo>
                    <a:pt x="462" y="1"/>
                    <a:pt x="431" y="1"/>
                    <a:pt x="401" y="32"/>
                  </a:cubicBezTo>
                  <a:cubicBezTo>
                    <a:pt x="339" y="93"/>
                    <a:pt x="247" y="155"/>
                    <a:pt x="154" y="217"/>
                  </a:cubicBezTo>
                  <a:cubicBezTo>
                    <a:pt x="123" y="309"/>
                    <a:pt x="0" y="309"/>
                    <a:pt x="0" y="401"/>
                  </a:cubicBezTo>
                  <a:lnTo>
                    <a:pt x="31" y="401"/>
                  </a:lnTo>
                  <a:lnTo>
                    <a:pt x="62" y="432"/>
                  </a:lnTo>
                  <a:cubicBezTo>
                    <a:pt x="216" y="340"/>
                    <a:pt x="401" y="217"/>
                    <a:pt x="555" y="93"/>
                  </a:cubicBezTo>
                  <a:lnTo>
                    <a:pt x="555" y="32"/>
                  </a:lnTo>
                  <a:lnTo>
                    <a:pt x="5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5"/>
            <p:cNvSpPr/>
            <p:nvPr/>
          </p:nvSpPr>
          <p:spPr>
            <a:xfrm>
              <a:off x="6474400" y="3725475"/>
              <a:ext cx="10050" cy="8500"/>
            </a:xfrm>
            <a:custGeom>
              <a:avLst/>
              <a:gdLst/>
              <a:ahLst/>
              <a:cxnLst/>
              <a:rect l="l" t="t" r="r" b="b"/>
              <a:pathLst>
                <a:path w="402" h="340" extrusionOk="0">
                  <a:moveTo>
                    <a:pt x="371" y="1"/>
                  </a:moveTo>
                  <a:cubicBezTo>
                    <a:pt x="217" y="62"/>
                    <a:pt x="93" y="124"/>
                    <a:pt x="32" y="278"/>
                  </a:cubicBezTo>
                  <a:lnTo>
                    <a:pt x="1" y="278"/>
                  </a:lnTo>
                  <a:lnTo>
                    <a:pt x="32" y="309"/>
                  </a:lnTo>
                  <a:lnTo>
                    <a:pt x="62" y="340"/>
                  </a:lnTo>
                  <a:cubicBezTo>
                    <a:pt x="186" y="278"/>
                    <a:pt x="340" y="216"/>
                    <a:pt x="401" y="62"/>
                  </a:cubicBezTo>
                  <a:lnTo>
                    <a:pt x="401" y="31"/>
                  </a:lnTo>
                  <a:lnTo>
                    <a:pt x="37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5"/>
            <p:cNvSpPr/>
            <p:nvPr/>
          </p:nvSpPr>
          <p:spPr>
            <a:xfrm>
              <a:off x="6112425" y="3366575"/>
              <a:ext cx="42375" cy="52400"/>
            </a:xfrm>
            <a:custGeom>
              <a:avLst/>
              <a:gdLst/>
              <a:ahLst/>
              <a:cxnLst/>
              <a:rect l="l" t="t" r="r" b="b"/>
              <a:pathLst>
                <a:path w="1695" h="2096" extrusionOk="0">
                  <a:moveTo>
                    <a:pt x="432" y="771"/>
                  </a:moveTo>
                  <a:cubicBezTo>
                    <a:pt x="555" y="801"/>
                    <a:pt x="617" y="894"/>
                    <a:pt x="678" y="1017"/>
                  </a:cubicBezTo>
                  <a:cubicBezTo>
                    <a:pt x="740" y="1140"/>
                    <a:pt x="740" y="1264"/>
                    <a:pt x="709" y="1387"/>
                  </a:cubicBezTo>
                  <a:cubicBezTo>
                    <a:pt x="709" y="1448"/>
                    <a:pt x="678" y="1448"/>
                    <a:pt x="617" y="1448"/>
                  </a:cubicBezTo>
                  <a:lnTo>
                    <a:pt x="524" y="1448"/>
                  </a:lnTo>
                  <a:cubicBezTo>
                    <a:pt x="432" y="1387"/>
                    <a:pt x="401" y="1264"/>
                    <a:pt x="370" y="1140"/>
                  </a:cubicBezTo>
                  <a:cubicBezTo>
                    <a:pt x="309" y="1017"/>
                    <a:pt x="309" y="863"/>
                    <a:pt x="432" y="771"/>
                  </a:cubicBezTo>
                  <a:close/>
                  <a:moveTo>
                    <a:pt x="832" y="216"/>
                  </a:moveTo>
                  <a:cubicBezTo>
                    <a:pt x="863" y="216"/>
                    <a:pt x="894" y="216"/>
                    <a:pt x="925" y="247"/>
                  </a:cubicBezTo>
                  <a:cubicBezTo>
                    <a:pt x="1048" y="309"/>
                    <a:pt x="1171" y="401"/>
                    <a:pt x="1233" y="524"/>
                  </a:cubicBezTo>
                  <a:cubicBezTo>
                    <a:pt x="1294" y="678"/>
                    <a:pt x="1325" y="863"/>
                    <a:pt x="1387" y="1048"/>
                  </a:cubicBezTo>
                  <a:lnTo>
                    <a:pt x="1356" y="1079"/>
                  </a:lnTo>
                  <a:cubicBezTo>
                    <a:pt x="1233" y="1233"/>
                    <a:pt x="1264" y="1448"/>
                    <a:pt x="1140" y="1633"/>
                  </a:cubicBezTo>
                  <a:cubicBezTo>
                    <a:pt x="925" y="1541"/>
                    <a:pt x="832" y="1387"/>
                    <a:pt x="894" y="1140"/>
                  </a:cubicBezTo>
                  <a:cubicBezTo>
                    <a:pt x="956" y="956"/>
                    <a:pt x="894" y="771"/>
                    <a:pt x="709" y="647"/>
                  </a:cubicBezTo>
                  <a:cubicBezTo>
                    <a:pt x="586" y="555"/>
                    <a:pt x="586" y="524"/>
                    <a:pt x="617" y="370"/>
                  </a:cubicBezTo>
                  <a:cubicBezTo>
                    <a:pt x="678" y="278"/>
                    <a:pt x="740" y="216"/>
                    <a:pt x="832" y="216"/>
                  </a:cubicBezTo>
                  <a:close/>
                  <a:moveTo>
                    <a:pt x="894" y="1"/>
                  </a:moveTo>
                  <a:cubicBezTo>
                    <a:pt x="771" y="1"/>
                    <a:pt x="648" y="62"/>
                    <a:pt x="524" y="155"/>
                  </a:cubicBezTo>
                  <a:cubicBezTo>
                    <a:pt x="463" y="185"/>
                    <a:pt x="432" y="247"/>
                    <a:pt x="370" y="278"/>
                  </a:cubicBezTo>
                  <a:cubicBezTo>
                    <a:pt x="370" y="278"/>
                    <a:pt x="339" y="309"/>
                    <a:pt x="339" y="309"/>
                  </a:cubicBezTo>
                  <a:cubicBezTo>
                    <a:pt x="339" y="309"/>
                    <a:pt x="309" y="278"/>
                    <a:pt x="309" y="278"/>
                  </a:cubicBezTo>
                  <a:cubicBezTo>
                    <a:pt x="278" y="247"/>
                    <a:pt x="278" y="247"/>
                    <a:pt x="247" y="247"/>
                  </a:cubicBezTo>
                  <a:cubicBezTo>
                    <a:pt x="247" y="216"/>
                    <a:pt x="216" y="216"/>
                    <a:pt x="216" y="216"/>
                  </a:cubicBezTo>
                  <a:cubicBezTo>
                    <a:pt x="185" y="216"/>
                    <a:pt x="155" y="247"/>
                    <a:pt x="155" y="278"/>
                  </a:cubicBezTo>
                  <a:cubicBezTo>
                    <a:pt x="62" y="524"/>
                    <a:pt x="1" y="801"/>
                    <a:pt x="31" y="1079"/>
                  </a:cubicBezTo>
                  <a:cubicBezTo>
                    <a:pt x="31" y="1202"/>
                    <a:pt x="62" y="1356"/>
                    <a:pt x="93" y="1479"/>
                  </a:cubicBezTo>
                  <a:cubicBezTo>
                    <a:pt x="155" y="1602"/>
                    <a:pt x="216" y="1695"/>
                    <a:pt x="247" y="1818"/>
                  </a:cubicBezTo>
                  <a:lnTo>
                    <a:pt x="339" y="1849"/>
                  </a:lnTo>
                  <a:lnTo>
                    <a:pt x="370" y="1849"/>
                  </a:lnTo>
                  <a:cubicBezTo>
                    <a:pt x="401" y="1818"/>
                    <a:pt x="401" y="1787"/>
                    <a:pt x="432" y="1787"/>
                  </a:cubicBezTo>
                  <a:cubicBezTo>
                    <a:pt x="432" y="1787"/>
                    <a:pt x="463" y="1787"/>
                    <a:pt x="463" y="1818"/>
                  </a:cubicBezTo>
                  <a:cubicBezTo>
                    <a:pt x="555" y="1849"/>
                    <a:pt x="617" y="1941"/>
                    <a:pt x="678" y="2003"/>
                  </a:cubicBezTo>
                  <a:cubicBezTo>
                    <a:pt x="802" y="2065"/>
                    <a:pt x="894" y="2095"/>
                    <a:pt x="986" y="2095"/>
                  </a:cubicBezTo>
                  <a:cubicBezTo>
                    <a:pt x="1110" y="2095"/>
                    <a:pt x="1233" y="2034"/>
                    <a:pt x="1356" y="1911"/>
                  </a:cubicBezTo>
                  <a:cubicBezTo>
                    <a:pt x="1418" y="1849"/>
                    <a:pt x="1448" y="1787"/>
                    <a:pt x="1510" y="1726"/>
                  </a:cubicBezTo>
                  <a:cubicBezTo>
                    <a:pt x="1633" y="1387"/>
                    <a:pt x="1695" y="1048"/>
                    <a:pt x="1572" y="678"/>
                  </a:cubicBezTo>
                  <a:cubicBezTo>
                    <a:pt x="1541" y="524"/>
                    <a:pt x="1387" y="432"/>
                    <a:pt x="1418" y="309"/>
                  </a:cubicBezTo>
                  <a:cubicBezTo>
                    <a:pt x="1325" y="247"/>
                    <a:pt x="1294" y="155"/>
                    <a:pt x="1202" y="124"/>
                  </a:cubicBezTo>
                  <a:cubicBezTo>
                    <a:pt x="1079" y="31"/>
                    <a:pt x="986" y="1"/>
                    <a:pt x="8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5"/>
            <p:cNvSpPr/>
            <p:nvPr/>
          </p:nvSpPr>
          <p:spPr>
            <a:xfrm>
              <a:off x="6117825" y="3368875"/>
              <a:ext cx="4650" cy="3875"/>
            </a:xfrm>
            <a:custGeom>
              <a:avLst/>
              <a:gdLst/>
              <a:ahLst/>
              <a:cxnLst/>
              <a:rect l="l" t="t" r="r" b="b"/>
              <a:pathLst>
                <a:path w="186" h="155" extrusionOk="0">
                  <a:moveTo>
                    <a:pt x="123" y="1"/>
                  </a:moveTo>
                  <a:lnTo>
                    <a:pt x="123" y="1"/>
                  </a:lnTo>
                  <a:cubicBezTo>
                    <a:pt x="0" y="32"/>
                    <a:pt x="0" y="93"/>
                    <a:pt x="31" y="155"/>
                  </a:cubicBezTo>
                  <a:cubicBezTo>
                    <a:pt x="154" y="124"/>
                    <a:pt x="185" y="93"/>
                    <a:pt x="1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5"/>
            <p:cNvSpPr/>
            <p:nvPr/>
          </p:nvSpPr>
          <p:spPr>
            <a:xfrm>
              <a:off x="6120125" y="3366575"/>
              <a:ext cx="3100" cy="3100"/>
            </a:xfrm>
            <a:custGeom>
              <a:avLst/>
              <a:gdLst/>
              <a:ahLst/>
              <a:cxnLst/>
              <a:rect l="l" t="t" r="r" b="b"/>
              <a:pathLst>
                <a:path w="124" h="124" extrusionOk="0">
                  <a:moveTo>
                    <a:pt x="62" y="1"/>
                  </a:moveTo>
                  <a:cubicBezTo>
                    <a:pt x="1" y="1"/>
                    <a:pt x="31" y="62"/>
                    <a:pt x="31" y="93"/>
                  </a:cubicBezTo>
                  <a:cubicBezTo>
                    <a:pt x="62" y="93"/>
                    <a:pt x="62" y="124"/>
                    <a:pt x="93" y="124"/>
                  </a:cubicBezTo>
                  <a:cubicBezTo>
                    <a:pt x="124" y="124"/>
                    <a:pt x="124" y="93"/>
                    <a:pt x="124" y="31"/>
                  </a:cubicBezTo>
                  <a:cubicBezTo>
                    <a:pt x="93" y="31"/>
                    <a:pt x="93" y="1"/>
                    <a:pt x="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5"/>
            <p:cNvSpPr/>
            <p:nvPr/>
          </p:nvSpPr>
          <p:spPr>
            <a:xfrm>
              <a:off x="6452075" y="3742425"/>
              <a:ext cx="10025" cy="6175"/>
            </a:xfrm>
            <a:custGeom>
              <a:avLst/>
              <a:gdLst/>
              <a:ahLst/>
              <a:cxnLst/>
              <a:rect l="l" t="t" r="r" b="b"/>
              <a:pathLst>
                <a:path w="401" h="247" extrusionOk="0">
                  <a:moveTo>
                    <a:pt x="370" y="0"/>
                  </a:moveTo>
                  <a:cubicBezTo>
                    <a:pt x="216" y="31"/>
                    <a:pt x="93" y="93"/>
                    <a:pt x="0" y="216"/>
                  </a:cubicBezTo>
                  <a:cubicBezTo>
                    <a:pt x="0" y="216"/>
                    <a:pt x="0" y="247"/>
                    <a:pt x="0" y="247"/>
                  </a:cubicBezTo>
                  <a:lnTo>
                    <a:pt x="154" y="247"/>
                  </a:lnTo>
                  <a:cubicBezTo>
                    <a:pt x="216" y="185"/>
                    <a:pt x="309" y="124"/>
                    <a:pt x="370" y="93"/>
                  </a:cubicBezTo>
                  <a:lnTo>
                    <a:pt x="40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5"/>
            <p:cNvSpPr/>
            <p:nvPr/>
          </p:nvSpPr>
          <p:spPr>
            <a:xfrm>
              <a:off x="5530950" y="3408925"/>
              <a:ext cx="6175" cy="3875"/>
            </a:xfrm>
            <a:custGeom>
              <a:avLst/>
              <a:gdLst/>
              <a:ahLst/>
              <a:cxnLst/>
              <a:rect l="l" t="t" r="r" b="b"/>
              <a:pathLst>
                <a:path w="247" h="155" extrusionOk="0">
                  <a:moveTo>
                    <a:pt x="154" y="1"/>
                  </a:moveTo>
                  <a:cubicBezTo>
                    <a:pt x="93" y="1"/>
                    <a:pt x="31" y="1"/>
                    <a:pt x="0" y="63"/>
                  </a:cubicBezTo>
                  <a:lnTo>
                    <a:pt x="123" y="155"/>
                  </a:lnTo>
                  <a:lnTo>
                    <a:pt x="185" y="124"/>
                  </a:lnTo>
                  <a:cubicBezTo>
                    <a:pt x="216" y="93"/>
                    <a:pt x="247" y="93"/>
                    <a:pt x="247" y="32"/>
                  </a:cubicBezTo>
                  <a:lnTo>
                    <a:pt x="18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5"/>
            <p:cNvSpPr/>
            <p:nvPr/>
          </p:nvSpPr>
          <p:spPr>
            <a:xfrm>
              <a:off x="5982275" y="3167100"/>
              <a:ext cx="7725" cy="4650"/>
            </a:xfrm>
            <a:custGeom>
              <a:avLst/>
              <a:gdLst/>
              <a:ahLst/>
              <a:cxnLst/>
              <a:rect l="l" t="t" r="r" b="b"/>
              <a:pathLst>
                <a:path w="309" h="186" extrusionOk="0">
                  <a:moveTo>
                    <a:pt x="185" y="0"/>
                  </a:moveTo>
                  <a:cubicBezTo>
                    <a:pt x="123" y="0"/>
                    <a:pt x="62" y="31"/>
                    <a:pt x="0" y="124"/>
                  </a:cubicBezTo>
                  <a:cubicBezTo>
                    <a:pt x="0" y="124"/>
                    <a:pt x="0" y="154"/>
                    <a:pt x="0" y="154"/>
                  </a:cubicBezTo>
                  <a:lnTo>
                    <a:pt x="0" y="185"/>
                  </a:lnTo>
                  <a:lnTo>
                    <a:pt x="308" y="154"/>
                  </a:lnTo>
                  <a:lnTo>
                    <a:pt x="308" y="124"/>
                  </a:lnTo>
                  <a:lnTo>
                    <a:pt x="308" y="62"/>
                  </a:lnTo>
                  <a:cubicBezTo>
                    <a:pt x="247" y="31"/>
                    <a:pt x="216" y="0"/>
                    <a:pt x="1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5"/>
            <p:cNvSpPr/>
            <p:nvPr/>
          </p:nvSpPr>
          <p:spPr>
            <a:xfrm>
              <a:off x="5810525" y="2442350"/>
              <a:ext cx="23900" cy="30075"/>
            </a:xfrm>
            <a:custGeom>
              <a:avLst/>
              <a:gdLst/>
              <a:ahLst/>
              <a:cxnLst/>
              <a:rect l="l" t="t" r="r" b="b"/>
              <a:pathLst>
                <a:path w="956" h="1203" extrusionOk="0">
                  <a:moveTo>
                    <a:pt x="493" y="155"/>
                  </a:moveTo>
                  <a:cubicBezTo>
                    <a:pt x="555" y="186"/>
                    <a:pt x="616" y="217"/>
                    <a:pt x="616" y="278"/>
                  </a:cubicBezTo>
                  <a:cubicBezTo>
                    <a:pt x="678" y="494"/>
                    <a:pt x="647" y="710"/>
                    <a:pt x="493" y="894"/>
                  </a:cubicBezTo>
                  <a:lnTo>
                    <a:pt x="401" y="925"/>
                  </a:lnTo>
                  <a:cubicBezTo>
                    <a:pt x="339" y="894"/>
                    <a:pt x="339" y="833"/>
                    <a:pt x="339" y="802"/>
                  </a:cubicBezTo>
                  <a:cubicBezTo>
                    <a:pt x="154" y="740"/>
                    <a:pt x="154" y="740"/>
                    <a:pt x="154" y="617"/>
                  </a:cubicBezTo>
                  <a:cubicBezTo>
                    <a:pt x="154" y="586"/>
                    <a:pt x="154" y="525"/>
                    <a:pt x="185" y="463"/>
                  </a:cubicBezTo>
                  <a:cubicBezTo>
                    <a:pt x="185" y="432"/>
                    <a:pt x="216" y="401"/>
                    <a:pt x="277" y="401"/>
                  </a:cubicBezTo>
                  <a:lnTo>
                    <a:pt x="339" y="463"/>
                  </a:lnTo>
                  <a:cubicBezTo>
                    <a:pt x="339" y="586"/>
                    <a:pt x="339" y="679"/>
                    <a:pt x="339" y="771"/>
                  </a:cubicBezTo>
                  <a:cubicBezTo>
                    <a:pt x="432" y="648"/>
                    <a:pt x="524" y="525"/>
                    <a:pt x="401" y="340"/>
                  </a:cubicBezTo>
                  <a:lnTo>
                    <a:pt x="370" y="278"/>
                  </a:lnTo>
                  <a:cubicBezTo>
                    <a:pt x="370" y="217"/>
                    <a:pt x="432" y="155"/>
                    <a:pt x="462" y="155"/>
                  </a:cubicBezTo>
                  <a:close/>
                  <a:moveTo>
                    <a:pt x="370" y="1"/>
                  </a:moveTo>
                  <a:cubicBezTo>
                    <a:pt x="247" y="93"/>
                    <a:pt x="154" y="217"/>
                    <a:pt x="93" y="340"/>
                  </a:cubicBezTo>
                  <a:cubicBezTo>
                    <a:pt x="62" y="432"/>
                    <a:pt x="31" y="525"/>
                    <a:pt x="31" y="617"/>
                  </a:cubicBezTo>
                  <a:cubicBezTo>
                    <a:pt x="0" y="1048"/>
                    <a:pt x="185" y="1172"/>
                    <a:pt x="586" y="1202"/>
                  </a:cubicBezTo>
                  <a:lnTo>
                    <a:pt x="616" y="1202"/>
                  </a:lnTo>
                  <a:cubicBezTo>
                    <a:pt x="647" y="1202"/>
                    <a:pt x="678" y="1172"/>
                    <a:pt x="740" y="1110"/>
                  </a:cubicBezTo>
                  <a:cubicBezTo>
                    <a:pt x="863" y="987"/>
                    <a:pt x="955" y="802"/>
                    <a:pt x="924" y="617"/>
                  </a:cubicBezTo>
                  <a:cubicBezTo>
                    <a:pt x="955" y="432"/>
                    <a:pt x="894" y="309"/>
                    <a:pt x="801" y="186"/>
                  </a:cubicBezTo>
                  <a:cubicBezTo>
                    <a:pt x="770" y="63"/>
                    <a:pt x="586" y="1"/>
                    <a:pt x="4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5"/>
            <p:cNvSpPr/>
            <p:nvPr/>
          </p:nvSpPr>
          <p:spPr>
            <a:xfrm>
              <a:off x="6156325" y="3485950"/>
              <a:ext cx="3100" cy="2350"/>
            </a:xfrm>
            <a:custGeom>
              <a:avLst/>
              <a:gdLst/>
              <a:ahLst/>
              <a:cxnLst/>
              <a:rect l="l" t="t" r="r" b="b"/>
              <a:pathLst>
                <a:path w="124" h="94" extrusionOk="0">
                  <a:moveTo>
                    <a:pt x="124" y="1"/>
                  </a:moveTo>
                  <a:cubicBezTo>
                    <a:pt x="62" y="1"/>
                    <a:pt x="1" y="1"/>
                    <a:pt x="31" y="93"/>
                  </a:cubicBezTo>
                  <a:lnTo>
                    <a:pt x="124" y="93"/>
                  </a:lnTo>
                  <a:lnTo>
                    <a:pt x="124" y="31"/>
                  </a:lnTo>
                  <a:lnTo>
                    <a:pt x="1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5"/>
            <p:cNvSpPr/>
            <p:nvPr/>
          </p:nvSpPr>
          <p:spPr>
            <a:xfrm>
              <a:off x="6345025" y="3331150"/>
              <a:ext cx="25425" cy="29300"/>
            </a:xfrm>
            <a:custGeom>
              <a:avLst/>
              <a:gdLst/>
              <a:ahLst/>
              <a:cxnLst/>
              <a:rect l="l" t="t" r="r" b="b"/>
              <a:pathLst>
                <a:path w="1017" h="1172" extrusionOk="0">
                  <a:moveTo>
                    <a:pt x="740" y="0"/>
                  </a:moveTo>
                  <a:cubicBezTo>
                    <a:pt x="709" y="0"/>
                    <a:pt x="678" y="0"/>
                    <a:pt x="678" y="31"/>
                  </a:cubicBezTo>
                  <a:cubicBezTo>
                    <a:pt x="647" y="93"/>
                    <a:pt x="616" y="124"/>
                    <a:pt x="555" y="124"/>
                  </a:cubicBezTo>
                  <a:lnTo>
                    <a:pt x="462" y="124"/>
                  </a:lnTo>
                  <a:cubicBezTo>
                    <a:pt x="278" y="124"/>
                    <a:pt x="124" y="216"/>
                    <a:pt x="93" y="370"/>
                  </a:cubicBezTo>
                  <a:cubicBezTo>
                    <a:pt x="0" y="647"/>
                    <a:pt x="31" y="894"/>
                    <a:pt x="278" y="1079"/>
                  </a:cubicBezTo>
                  <a:cubicBezTo>
                    <a:pt x="339" y="1140"/>
                    <a:pt x="401" y="1171"/>
                    <a:pt x="462" y="1171"/>
                  </a:cubicBezTo>
                  <a:cubicBezTo>
                    <a:pt x="524" y="1171"/>
                    <a:pt x="616" y="1109"/>
                    <a:pt x="678" y="1017"/>
                  </a:cubicBezTo>
                  <a:lnTo>
                    <a:pt x="678" y="986"/>
                  </a:lnTo>
                  <a:lnTo>
                    <a:pt x="647" y="986"/>
                  </a:lnTo>
                  <a:cubicBezTo>
                    <a:pt x="647" y="986"/>
                    <a:pt x="647" y="955"/>
                    <a:pt x="647" y="955"/>
                  </a:cubicBezTo>
                  <a:cubicBezTo>
                    <a:pt x="493" y="955"/>
                    <a:pt x="462" y="955"/>
                    <a:pt x="493" y="863"/>
                  </a:cubicBezTo>
                  <a:cubicBezTo>
                    <a:pt x="524" y="678"/>
                    <a:pt x="462" y="586"/>
                    <a:pt x="339" y="493"/>
                  </a:cubicBezTo>
                  <a:lnTo>
                    <a:pt x="339" y="401"/>
                  </a:lnTo>
                  <a:cubicBezTo>
                    <a:pt x="339" y="339"/>
                    <a:pt x="401" y="278"/>
                    <a:pt x="493" y="278"/>
                  </a:cubicBezTo>
                  <a:cubicBezTo>
                    <a:pt x="555" y="278"/>
                    <a:pt x="616" y="339"/>
                    <a:pt x="647" y="370"/>
                  </a:cubicBezTo>
                  <a:cubicBezTo>
                    <a:pt x="740" y="586"/>
                    <a:pt x="678" y="771"/>
                    <a:pt x="647" y="955"/>
                  </a:cubicBezTo>
                  <a:lnTo>
                    <a:pt x="678" y="986"/>
                  </a:lnTo>
                  <a:lnTo>
                    <a:pt x="709" y="1017"/>
                  </a:lnTo>
                  <a:cubicBezTo>
                    <a:pt x="863" y="925"/>
                    <a:pt x="832" y="709"/>
                    <a:pt x="1017" y="647"/>
                  </a:cubicBezTo>
                  <a:lnTo>
                    <a:pt x="1017" y="555"/>
                  </a:lnTo>
                  <a:cubicBezTo>
                    <a:pt x="986" y="370"/>
                    <a:pt x="924" y="185"/>
                    <a:pt x="801" y="31"/>
                  </a:cubicBezTo>
                  <a:cubicBezTo>
                    <a:pt x="770" y="31"/>
                    <a:pt x="740" y="0"/>
                    <a:pt x="7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5"/>
            <p:cNvSpPr/>
            <p:nvPr/>
          </p:nvSpPr>
          <p:spPr>
            <a:xfrm>
              <a:off x="6295725" y="3519075"/>
              <a:ext cx="26225" cy="33900"/>
            </a:xfrm>
            <a:custGeom>
              <a:avLst/>
              <a:gdLst/>
              <a:ahLst/>
              <a:cxnLst/>
              <a:rect l="l" t="t" r="r" b="b"/>
              <a:pathLst>
                <a:path w="1049" h="1356" extrusionOk="0">
                  <a:moveTo>
                    <a:pt x="555" y="462"/>
                  </a:moveTo>
                  <a:cubicBezTo>
                    <a:pt x="678" y="555"/>
                    <a:pt x="678" y="647"/>
                    <a:pt x="709" y="770"/>
                  </a:cubicBezTo>
                  <a:cubicBezTo>
                    <a:pt x="740" y="925"/>
                    <a:pt x="678" y="1048"/>
                    <a:pt x="678" y="1171"/>
                  </a:cubicBezTo>
                  <a:cubicBezTo>
                    <a:pt x="678" y="1079"/>
                    <a:pt x="586" y="986"/>
                    <a:pt x="555" y="894"/>
                  </a:cubicBezTo>
                  <a:cubicBezTo>
                    <a:pt x="524" y="770"/>
                    <a:pt x="463" y="678"/>
                    <a:pt x="432" y="586"/>
                  </a:cubicBezTo>
                  <a:lnTo>
                    <a:pt x="432" y="493"/>
                  </a:lnTo>
                  <a:lnTo>
                    <a:pt x="555" y="462"/>
                  </a:lnTo>
                  <a:close/>
                  <a:moveTo>
                    <a:pt x="401" y="0"/>
                  </a:moveTo>
                  <a:cubicBezTo>
                    <a:pt x="340" y="0"/>
                    <a:pt x="278" y="62"/>
                    <a:pt x="309" y="154"/>
                  </a:cubicBezTo>
                  <a:cubicBezTo>
                    <a:pt x="309" y="247"/>
                    <a:pt x="278" y="308"/>
                    <a:pt x="216" y="401"/>
                  </a:cubicBezTo>
                  <a:cubicBezTo>
                    <a:pt x="1" y="678"/>
                    <a:pt x="62" y="1079"/>
                    <a:pt x="340" y="1294"/>
                  </a:cubicBezTo>
                  <a:cubicBezTo>
                    <a:pt x="401" y="1325"/>
                    <a:pt x="463" y="1356"/>
                    <a:pt x="494" y="1356"/>
                  </a:cubicBezTo>
                  <a:cubicBezTo>
                    <a:pt x="555" y="1356"/>
                    <a:pt x="648" y="1325"/>
                    <a:pt x="709" y="1233"/>
                  </a:cubicBezTo>
                  <a:lnTo>
                    <a:pt x="678" y="1171"/>
                  </a:lnTo>
                  <a:lnTo>
                    <a:pt x="678" y="1171"/>
                  </a:lnTo>
                  <a:cubicBezTo>
                    <a:pt x="740" y="1202"/>
                    <a:pt x="832" y="1233"/>
                    <a:pt x="894" y="1233"/>
                  </a:cubicBezTo>
                  <a:cubicBezTo>
                    <a:pt x="925" y="1233"/>
                    <a:pt x="925" y="1202"/>
                    <a:pt x="956" y="1202"/>
                  </a:cubicBezTo>
                  <a:cubicBezTo>
                    <a:pt x="1048" y="1171"/>
                    <a:pt x="1017" y="1017"/>
                    <a:pt x="1017" y="925"/>
                  </a:cubicBezTo>
                  <a:cubicBezTo>
                    <a:pt x="1048" y="678"/>
                    <a:pt x="956" y="462"/>
                    <a:pt x="832" y="278"/>
                  </a:cubicBezTo>
                  <a:cubicBezTo>
                    <a:pt x="740" y="154"/>
                    <a:pt x="617" y="62"/>
                    <a:pt x="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5"/>
            <p:cNvSpPr/>
            <p:nvPr/>
          </p:nvSpPr>
          <p:spPr>
            <a:xfrm>
              <a:off x="6228725" y="3202525"/>
              <a:ext cx="23125" cy="30075"/>
            </a:xfrm>
            <a:custGeom>
              <a:avLst/>
              <a:gdLst/>
              <a:ahLst/>
              <a:cxnLst/>
              <a:rect l="l" t="t" r="r" b="b"/>
              <a:pathLst>
                <a:path w="925" h="1203" extrusionOk="0">
                  <a:moveTo>
                    <a:pt x="616" y="1038"/>
                  </a:moveTo>
                  <a:lnTo>
                    <a:pt x="586" y="1048"/>
                  </a:lnTo>
                  <a:lnTo>
                    <a:pt x="617" y="1048"/>
                  </a:lnTo>
                  <a:cubicBezTo>
                    <a:pt x="617" y="1045"/>
                    <a:pt x="616" y="1041"/>
                    <a:pt x="616" y="1038"/>
                  </a:cubicBezTo>
                  <a:close/>
                  <a:moveTo>
                    <a:pt x="586" y="1"/>
                  </a:moveTo>
                  <a:cubicBezTo>
                    <a:pt x="493" y="62"/>
                    <a:pt x="493" y="185"/>
                    <a:pt x="370" y="185"/>
                  </a:cubicBezTo>
                  <a:cubicBezTo>
                    <a:pt x="124" y="216"/>
                    <a:pt x="62" y="401"/>
                    <a:pt x="31" y="617"/>
                  </a:cubicBezTo>
                  <a:cubicBezTo>
                    <a:pt x="0" y="832"/>
                    <a:pt x="62" y="1017"/>
                    <a:pt x="247" y="1140"/>
                  </a:cubicBezTo>
                  <a:cubicBezTo>
                    <a:pt x="308" y="1171"/>
                    <a:pt x="339" y="1202"/>
                    <a:pt x="370" y="1202"/>
                  </a:cubicBezTo>
                  <a:cubicBezTo>
                    <a:pt x="432" y="1202"/>
                    <a:pt x="524" y="1140"/>
                    <a:pt x="586" y="1048"/>
                  </a:cubicBezTo>
                  <a:cubicBezTo>
                    <a:pt x="586" y="1017"/>
                    <a:pt x="555" y="1017"/>
                    <a:pt x="555" y="986"/>
                  </a:cubicBezTo>
                  <a:cubicBezTo>
                    <a:pt x="524" y="956"/>
                    <a:pt x="463" y="956"/>
                    <a:pt x="463" y="894"/>
                  </a:cubicBezTo>
                  <a:cubicBezTo>
                    <a:pt x="463" y="771"/>
                    <a:pt x="432" y="678"/>
                    <a:pt x="339" y="586"/>
                  </a:cubicBezTo>
                  <a:cubicBezTo>
                    <a:pt x="278" y="524"/>
                    <a:pt x="308" y="401"/>
                    <a:pt x="432" y="370"/>
                  </a:cubicBezTo>
                  <a:lnTo>
                    <a:pt x="463" y="370"/>
                  </a:lnTo>
                  <a:cubicBezTo>
                    <a:pt x="524" y="370"/>
                    <a:pt x="555" y="401"/>
                    <a:pt x="555" y="463"/>
                  </a:cubicBezTo>
                  <a:cubicBezTo>
                    <a:pt x="647" y="617"/>
                    <a:pt x="647" y="802"/>
                    <a:pt x="555" y="956"/>
                  </a:cubicBezTo>
                  <a:cubicBezTo>
                    <a:pt x="555" y="986"/>
                    <a:pt x="555" y="986"/>
                    <a:pt x="555" y="986"/>
                  </a:cubicBezTo>
                  <a:cubicBezTo>
                    <a:pt x="582" y="986"/>
                    <a:pt x="610" y="1011"/>
                    <a:pt x="616" y="1038"/>
                  </a:cubicBezTo>
                  <a:lnTo>
                    <a:pt x="616" y="1038"/>
                  </a:lnTo>
                  <a:lnTo>
                    <a:pt x="678" y="1017"/>
                  </a:lnTo>
                  <a:cubicBezTo>
                    <a:pt x="709" y="925"/>
                    <a:pt x="863" y="956"/>
                    <a:pt x="894" y="832"/>
                  </a:cubicBezTo>
                  <a:cubicBezTo>
                    <a:pt x="925" y="709"/>
                    <a:pt x="925" y="586"/>
                    <a:pt x="894" y="463"/>
                  </a:cubicBezTo>
                  <a:cubicBezTo>
                    <a:pt x="832" y="278"/>
                    <a:pt x="771" y="93"/>
                    <a:pt x="5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5"/>
            <p:cNvSpPr/>
            <p:nvPr/>
          </p:nvSpPr>
          <p:spPr>
            <a:xfrm>
              <a:off x="5981500" y="3178650"/>
              <a:ext cx="5425" cy="9275"/>
            </a:xfrm>
            <a:custGeom>
              <a:avLst/>
              <a:gdLst/>
              <a:ahLst/>
              <a:cxnLst/>
              <a:rect l="l" t="t" r="r" b="b"/>
              <a:pathLst>
                <a:path w="217" h="371" extrusionOk="0">
                  <a:moveTo>
                    <a:pt x="93" y="1"/>
                  </a:moveTo>
                  <a:lnTo>
                    <a:pt x="0" y="62"/>
                  </a:lnTo>
                  <a:cubicBezTo>
                    <a:pt x="0" y="124"/>
                    <a:pt x="31" y="185"/>
                    <a:pt x="31" y="216"/>
                  </a:cubicBezTo>
                  <a:cubicBezTo>
                    <a:pt x="62" y="278"/>
                    <a:pt x="62" y="370"/>
                    <a:pt x="124" y="370"/>
                  </a:cubicBezTo>
                  <a:lnTo>
                    <a:pt x="154" y="370"/>
                  </a:lnTo>
                  <a:cubicBezTo>
                    <a:pt x="216" y="370"/>
                    <a:pt x="216" y="247"/>
                    <a:pt x="216" y="185"/>
                  </a:cubicBezTo>
                  <a:cubicBezTo>
                    <a:pt x="185" y="124"/>
                    <a:pt x="185" y="62"/>
                    <a:pt x="154" y="31"/>
                  </a:cubicBezTo>
                  <a:lnTo>
                    <a:pt x="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5"/>
            <p:cNvSpPr/>
            <p:nvPr/>
          </p:nvSpPr>
          <p:spPr>
            <a:xfrm>
              <a:off x="5966875" y="3144775"/>
              <a:ext cx="5400" cy="6175"/>
            </a:xfrm>
            <a:custGeom>
              <a:avLst/>
              <a:gdLst/>
              <a:ahLst/>
              <a:cxnLst/>
              <a:rect l="l" t="t" r="r" b="b"/>
              <a:pathLst>
                <a:path w="216" h="247" extrusionOk="0">
                  <a:moveTo>
                    <a:pt x="92" y="0"/>
                  </a:moveTo>
                  <a:cubicBezTo>
                    <a:pt x="62" y="31"/>
                    <a:pt x="0" y="31"/>
                    <a:pt x="31" y="92"/>
                  </a:cubicBezTo>
                  <a:lnTo>
                    <a:pt x="62" y="216"/>
                  </a:lnTo>
                  <a:lnTo>
                    <a:pt x="123" y="247"/>
                  </a:lnTo>
                  <a:cubicBezTo>
                    <a:pt x="185" y="216"/>
                    <a:pt x="216" y="92"/>
                    <a:pt x="154" y="31"/>
                  </a:cubicBezTo>
                  <a:lnTo>
                    <a:pt x="9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5"/>
            <p:cNvSpPr/>
            <p:nvPr/>
          </p:nvSpPr>
          <p:spPr>
            <a:xfrm>
              <a:off x="6445900" y="3749350"/>
              <a:ext cx="3900" cy="2350"/>
            </a:xfrm>
            <a:custGeom>
              <a:avLst/>
              <a:gdLst/>
              <a:ahLst/>
              <a:cxnLst/>
              <a:rect l="l" t="t" r="r" b="b"/>
              <a:pathLst>
                <a:path w="156" h="94" extrusionOk="0">
                  <a:moveTo>
                    <a:pt x="93" y="1"/>
                  </a:moveTo>
                  <a:cubicBezTo>
                    <a:pt x="63" y="1"/>
                    <a:pt x="32" y="31"/>
                    <a:pt x="1" y="93"/>
                  </a:cubicBezTo>
                  <a:lnTo>
                    <a:pt x="32" y="93"/>
                  </a:lnTo>
                  <a:cubicBezTo>
                    <a:pt x="93" y="93"/>
                    <a:pt x="124" y="93"/>
                    <a:pt x="155" y="31"/>
                  </a:cubicBezTo>
                  <a:cubicBezTo>
                    <a:pt x="124" y="1"/>
                    <a:pt x="93" y="1"/>
                    <a:pt x="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5"/>
            <p:cNvSpPr/>
            <p:nvPr/>
          </p:nvSpPr>
          <p:spPr>
            <a:xfrm>
              <a:off x="6449000" y="3747825"/>
              <a:ext cx="3100" cy="2325"/>
            </a:xfrm>
            <a:custGeom>
              <a:avLst/>
              <a:gdLst/>
              <a:ahLst/>
              <a:cxnLst/>
              <a:rect l="l" t="t" r="r" b="b"/>
              <a:pathLst>
                <a:path w="124" h="93" extrusionOk="0">
                  <a:moveTo>
                    <a:pt x="123" y="0"/>
                  </a:moveTo>
                  <a:cubicBezTo>
                    <a:pt x="62" y="0"/>
                    <a:pt x="0" y="0"/>
                    <a:pt x="31" y="92"/>
                  </a:cubicBezTo>
                  <a:cubicBezTo>
                    <a:pt x="93" y="92"/>
                    <a:pt x="123" y="92"/>
                    <a:pt x="123" y="31"/>
                  </a:cubicBezTo>
                  <a:cubicBezTo>
                    <a:pt x="123" y="31"/>
                    <a:pt x="123" y="0"/>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60" name="Google Shape;260;p15"/>
          <p:cNvCxnSpPr/>
          <p:nvPr/>
        </p:nvCxnSpPr>
        <p:spPr>
          <a:xfrm>
            <a:off x="2766750" y="4436725"/>
            <a:ext cx="3610500" cy="0"/>
          </a:xfrm>
          <a:prstGeom prst="straightConnector1">
            <a:avLst/>
          </a:prstGeom>
          <a:noFill/>
          <a:ln w="19050" cap="flat" cmpd="sng">
            <a:solidFill>
              <a:schemeClr val="dk2"/>
            </a:solidFill>
            <a:prstDash val="solid"/>
            <a:round/>
            <a:headEnd type="none" w="sm" len="sm"/>
            <a:tailEnd type="none" w="sm" len="sm"/>
          </a:ln>
        </p:spPr>
      </p:cxnSp>
      <p:cxnSp>
        <p:nvCxnSpPr>
          <p:cNvPr id="261" name="Google Shape;261;p15"/>
          <p:cNvCxnSpPr/>
          <p:nvPr/>
        </p:nvCxnSpPr>
        <p:spPr>
          <a:xfrm>
            <a:off x="2766750" y="3979925"/>
            <a:ext cx="3610500" cy="0"/>
          </a:xfrm>
          <a:prstGeom prst="straightConnector1">
            <a:avLst/>
          </a:prstGeom>
          <a:noFill/>
          <a:ln w="19050" cap="flat" cmpd="sng">
            <a:solidFill>
              <a:schemeClr val="dk2"/>
            </a:solidFill>
            <a:prstDash val="solid"/>
            <a:round/>
            <a:headEnd type="none" w="sm" len="sm"/>
            <a:tailEnd type="none" w="sm" len="sm"/>
          </a:ln>
        </p:spPr>
      </p:cxnSp>
      <p:sp>
        <p:nvSpPr>
          <p:cNvPr id="262" name="Google Shape;262;p15"/>
          <p:cNvSpPr/>
          <p:nvPr/>
        </p:nvSpPr>
        <p:spPr>
          <a:xfrm flipH="1">
            <a:off x="6079063" y="908935"/>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5"/>
          <p:cNvSpPr/>
          <p:nvPr/>
        </p:nvSpPr>
        <p:spPr>
          <a:xfrm flipH="1">
            <a:off x="2813238" y="908935"/>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4"/>
          <p:cNvSpPr txBox="1">
            <a:spLocks noGrp="1"/>
          </p:cNvSpPr>
          <p:nvPr>
            <p:ph type="title"/>
          </p:nvPr>
        </p:nvSpPr>
        <p:spPr>
          <a:xfrm>
            <a:off x="720000" y="494039"/>
            <a:ext cx="7558565" cy="52368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PURCHASING BASIC RIDING GEAR</a:t>
            </a:r>
            <a:endParaRPr/>
          </a:p>
        </p:txBody>
      </p:sp>
      <p:sp>
        <p:nvSpPr>
          <p:cNvPr id="503" name="Google Shape;503;p24"/>
          <p:cNvSpPr txBox="1">
            <a:spLocks noGrp="1"/>
          </p:cNvSpPr>
          <p:nvPr>
            <p:ph type="body" idx="1"/>
          </p:nvPr>
        </p:nvSpPr>
        <p:spPr>
          <a:xfrm>
            <a:off x="5756709" y="1225291"/>
            <a:ext cx="2907000" cy="327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 sz="1800"/>
              <a:t>En este apartado de POWER-BI encontramos otros  graficos como:</a:t>
            </a:r>
            <a:endParaRPr/>
          </a:p>
          <a:p>
            <a:pPr marL="0" lvl="0" indent="0" algn="l" rtl="0">
              <a:lnSpc>
                <a:spcPct val="100000"/>
              </a:lnSpc>
              <a:spcBef>
                <a:spcPts val="0"/>
              </a:spcBef>
              <a:spcAft>
                <a:spcPts val="0"/>
              </a:spcAft>
              <a:buSzPts val="1000"/>
              <a:buNone/>
            </a:pPr>
            <a:endParaRPr sz="1800"/>
          </a:p>
          <a:p>
            <a:pPr marL="0" lvl="0" indent="0" algn="l" rtl="0">
              <a:lnSpc>
                <a:spcPct val="100000"/>
              </a:lnSpc>
              <a:spcBef>
                <a:spcPts val="0"/>
              </a:spcBef>
              <a:spcAft>
                <a:spcPts val="0"/>
              </a:spcAft>
              <a:buSzPts val="1000"/>
              <a:buNone/>
            </a:pPr>
            <a:r>
              <a:rPr lang="en" sz="1800"/>
              <a:t>1. Mapa para ver la ubicación de las motos</a:t>
            </a:r>
            <a:endParaRPr/>
          </a:p>
          <a:p>
            <a:pPr marL="0" lvl="0" indent="0" algn="l" rtl="0">
              <a:lnSpc>
                <a:spcPct val="100000"/>
              </a:lnSpc>
              <a:spcBef>
                <a:spcPts val="0"/>
              </a:spcBef>
              <a:spcAft>
                <a:spcPts val="0"/>
              </a:spcAft>
              <a:buSzPts val="1000"/>
              <a:buNone/>
            </a:pPr>
            <a:endParaRPr sz="1800"/>
          </a:p>
          <a:p>
            <a:pPr marL="0" lvl="0" indent="0" algn="l" rtl="0">
              <a:lnSpc>
                <a:spcPct val="100000"/>
              </a:lnSpc>
              <a:spcBef>
                <a:spcPts val="0"/>
              </a:spcBef>
              <a:spcAft>
                <a:spcPts val="0"/>
              </a:spcAft>
              <a:buSzPts val="1000"/>
              <a:buNone/>
            </a:pPr>
            <a:r>
              <a:rPr lang="en" sz="1800"/>
              <a:t>2. Tabla para ver el contenido del DataFrame</a:t>
            </a:r>
            <a:endParaRPr sz="1800"/>
          </a:p>
          <a:p>
            <a:pPr marL="0" lvl="0" indent="0" algn="l" rtl="0">
              <a:lnSpc>
                <a:spcPct val="100000"/>
              </a:lnSpc>
              <a:spcBef>
                <a:spcPts val="0"/>
              </a:spcBef>
              <a:spcAft>
                <a:spcPts val="0"/>
              </a:spcAft>
              <a:buSzPts val="1000"/>
              <a:buNone/>
            </a:pPr>
            <a:r>
              <a:rPr lang="en"/>
              <a:t> </a:t>
            </a:r>
            <a:endParaRPr/>
          </a:p>
        </p:txBody>
      </p:sp>
      <p:pic>
        <p:nvPicPr>
          <p:cNvPr id="504" name="Google Shape;504;p24"/>
          <p:cNvPicPr preferRelativeResize="0"/>
          <p:nvPr/>
        </p:nvPicPr>
        <p:blipFill rotWithShape="1">
          <a:blip r:embed="rId3">
            <a:alphaModFix/>
          </a:blip>
          <a:srcRect/>
          <a:stretch/>
        </p:blipFill>
        <p:spPr>
          <a:xfrm>
            <a:off x="480291" y="1154544"/>
            <a:ext cx="5190836" cy="35731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grpSp>
        <p:nvGrpSpPr>
          <p:cNvPr id="509" name="Google Shape;509;p25"/>
          <p:cNvGrpSpPr/>
          <p:nvPr/>
        </p:nvGrpSpPr>
        <p:grpSpPr>
          <a:xfrm>
            <a:off x="6604828" y="269342"/>
            <a:ext cx="1967019" cy="2082555"/>
            <a:chOff x="534825" y="1760750"/>
            <a:chExt cx="2264325" cy="2397600"/>
          </a:xfrm>
        </p:grpSpPr>
        <p:sp>
          <p:nvSpPr>
            <p:cNvPr id="510" name="Google Shape;510;p25"/>
            <p:cNvSpPr/>
            <p:nvPr/>
          </p:nvSpPr>
          <p:spPr>
            <a:xfrm>
              <a:off x="534825" y="2466225"/>
              <a:ext cx="2141100" cy="1692125"/>
            </a:xfrm>
            <a:custGeom>
              <a:avLst/>
              <a:gdLst/>
              <a:ahLst/>
              <a:cxnLst/>
              <a:rect l="l" t="t" r="r" b="b"/>
              <a:pathLst>
                <a:path w="85644" h="67685" extrusionOk="0">
                  <a:moveTo>
                    <a:pt x="60413" y="2312"/>
                  </a:moveTo>
                  <a:lnTo>
                    <a:pt x="60413" y="2589"/>
                  </a:lnTo>
                  <a:cubicBezTo>
                    <a:pt x="61060" y="2958"/>
                    <a:pt x="61676" y="3328"/>
                    <a:pt x="62292" y="3698"/>
                  </a:cubicBezTo>
                  <a:lnTo>
                    <a:pt x="62754" y="3698"/>
                  </a:lnTo>
                  <a:cubicBezTo>
                    <a:pt x="61984" y="3236"/>
                    <a:pt x="61214" y="2774"/>
                    <a:pt x="60413" y="2312"/>
                  </a:cubicBezTo>
                  <a:close/>
                  <a:moveTo>
                    <a:pt x="60413" y="1"/>
                  </a:moveTo>
                  <a:lnTo>
                    <a:pt x="60413" y="1695"/>
                  </a:lnTo>
                  <a:cubicBezTo>
                    <a:pt x="60721" y="1819"/>
                    <a:pt x="61060" y="1942"/>
                    <a:pt x="61337" y="2157"/>
                  </a:cubicBezTo>
                  <a:cubicBezTo>
                    <a:pt x="61922" y="2589"/>
                    <a:pt x="62446" y="3082"/>
                    <a:pt x="62877" y="3698"/>
                  </a:cubicBezTo>
                  <a:lnTo>
                    <a:pt x="66358" y="3698"/>
                  </a:lnTo>
                  <a:cubicBezTo>
                    <a:pt x="66112" y="3451"/>
                    <a:pt x="65866" y="3174"/>
                    <a:pt x="65619" y="2928"/>
                  </a:cubicBezTo>
                  <a:cubicBezTo>
                    <a:pt x="64448" y="1819"/>
                    <a:pt x="63124" y="956"/>
                    <a:pt x="61614" y="401"/>
                  </a:cubicBezTo>
                  <a:cubicBezTo>
                    <a:pt x="61214" y="247"/>
                    <a:pt x="60813" y="124"/>
                    <a:pt x="60413" y="1"/>
                  </a:cubicBezTo>
                  <a:close/>
                  <a:moveTo>
                    <a:pt x="45533" y="4530"/>
                  </a:moveTo>
                  <a:cubicBezTo>
                    <a:pt x="45841" y="4530"/>
                    <a:pt x="46149" y="4560"/>
                    <a:pt x="46457" y="4653"/>
                  </a:cubicBezTo>
                  <a:cubicBezTo>
                    <a:pt x="46457" y="4807"/>
                    <a:pt x="46365" y="4899"/>
                    <a:pt x="46303" y="5023"/>
                  </a:cubicBezTo>
                  <a:cubicBezTo>
                    <a:pt x="46272" y="5115"/>
                    <a:pt x="46180" y="5115"/>
                    <a:pt x="46087" y="5146"/>
                  </a:cubicBezTo>
                  <a:cubicBezTo>
                    <a:pt x="45841" y="5177"/>
                    <a:pt x="45595" y="5238"/>
                    <a:pt x="45379" y="5269"/>
                  </a:cubicBezTo>
                  <a:cubicBezTo>
                    <a:pt x="44948" y="5361"/>
                    <a:pt x="44516" y="5454"/>
                    <a:pt x="44085" y="5546"/>
                  </a:cubicBezTo>
                  <a:lnTo>
                    <a:pt x="44023" y="5515"/>
                  </a:lnTo>
                  <a:cubicBezTo>
                    <a:pt x="43962" y="5454"/>
                    <a:pt x="44023" y="5423"/>
                    <a:pt x="44054" y="5361"/>
                  </a:cubicBezTo>
                  <a:cubicBezTo>
                    <a:pt x="44116" y="5269"/>
                    <a:pt x="44147" y="5146"/>
                    <a:pt x="44208" y="5053"/>
                  </a:cubicBezTo>
                  <a:cubicBezTo>
                    <a:pt x="44455" y="4622"/>
                    <a:pt x="44455" y="4591"/>
                    <a:pt x="44917" y="4560"/>
                  </a:cubicBezTo>
                  <a:cubicBezTo>
                    <a:pt x="45132" y="4560"/>
                    <a:pt x="45317" y="4530"/>
                    <a:pt x="45533" y="4530"/>
                  </a:cubicBezTo>
                  <a:close/>
                  <a:moveTo>
                    <a:pt x="42514" y="4714"/>
                  </a:moveTo>
                  <a:cubicBezTo>
                    <a:pt x="42514" y="4714"/>
                    <a:pt x="42545" y="4714"/>
                    <a:pt x="42606" y="4745"/>
                  </a:cubicBezTo>
                  <a:cubicBezTo>
                    <a:pt x="42822" y="4807"/>
                    <a:pt x="43038" y="4869"/>
                    <a:pt x="43284" y="4961"/>
                  </a:cubicBezTo>
                  <a:cubicBezTo>
                    <a:pt x="43222" y="5146"/>
                    <a:pt x="43192" y="5269"/>
                    <a:pt x="43130" y="5423"/>
                  </a:cubicBezTo>
                  <a:cubicBezTo>
                    <a:pt x="42976" y="5762"/>
                    <a:pt x="42976" y="5762"/>
                    <a:pt x="42637" y="5854"/>
                  </a:cubicBezTo>
                  <a:cubicBezTo>
                    <a:pt x="42360" y="5885"/>
                    <a:pt x="42113" y="5947"/>
                    <a:pt x="41836" y="6008"/>
                  </a:cubicBezTo>
                  <a:lnTo>
                    <a:pt x="41805" y="5978"/>
                  </a:lnTo>
                  <a:cubicBezTo>
                    <a:pt x="41744" y="5916"/>
                    <a:pt x="41836" y="5854"/>
                    <a:pt x="41867" y="5793"/>
                  </a:cubicBezTo>
                  <a:cubicBezTo>
                    <a:pt x="42021" y="5454"/>
                    <a:pt x="42206" y="5146"/>
                    <a:pt x="42391" y="4807"/>
                  </a:cubicBezTo>
                  <a:cubicBezTo>
                    <a:pt x="42421" y="4745"/>
                    <a:pt x="42452" y="4714"/>
                    <a:pt x="42514" y="4714"/>
                  </a:cubicBezTo>
                  <a:close/>
                  <a:moveTo>
                    <a:pt x="49846" y="3790"/>
                  </a:moveTo>
                  <a:cubicBezTo>
                    <a:pt x="50739" y="3883"/>
                    <a:pt x="51540" y="4191"/>
                    <a:pt x="52187" y="4838"/>
                  </a:cubicBezTo>
                  <a:lnTo>
                    <a:pt x="52310" y="4961"/>
                  </a:lnTo>
                  <a:cubicBezTo>
                    <a:pt x="52649" y="5331"/>
                    <a:pt x="52680" y="5361"/>
                    <a:pt x="52465" y="5854"/>
                  </a:cubicBezTo>
                  <a:cubicBezTo>
                    <a:pt x="52372" y="6070"/>
                    <a:pt x="52280" y="6255"/>
                    <a:pt x="52187" y="6470"/>
                  </a:cubicBezTo>
                  <a:cubicBezTo>
                    <a:pt x="50924" y="5331"/>
                    <a:pt x="51263" y="5454"/>
                    <a:pt x="49168" y="4838"/>
                  </a:cubicBezTo>
                  <a:cubicBezTo>
                    <a:pt x="49322" y="4530"/>
                    <a:pt x="49445" y="4222"/>
                    <a:pt x="49599" y="3944"/>
                  </a:cubicBezTo>
                  <a:cubicBezTo>
                    <a:pt x="49630" y="3821"/>
                    <a:pt x="49692" y="3790"/>
                    <a:pt x="49784" y="3790"/>
                  </a:cubicBezTo>
                  <a:close/>
                  <a:moveTo>
                    <a:pt x="37800" y="6717"/>
                  </a:moveTo>
                  <a:cubicBezTo>
                    <a:pt x="37862" y="6717"/>
                    <a:pt x="37924" y="6748"/>
                    <a:pt x="38108" y="6809"/>
                  </a:cubicBezTo>
                  <a:cubicBezTo>
                    <a:pt x="38324" y="6871"/>
                    <a:pt x="38540" y="7025"/>
                    <a:pt x="38786" y="7117"/>
                  </a:cubicBezTo>
                  <a:cubicBezTo>
                    <a:pt x="38971" y="7210"/>
                    <a:pt x="38971" y="7364"/>
                    <a:pt x="38879" y="7487"/>
                  </a:cubicBezTo>
                  <a:cubicBezTo>
                    <a:pt x="38817" y="7580"/>
                    <a:pt x="38755" y="7641"/>
                    <a:pt x="38663" y="7641"/>
                  </a:cubicBezTo>
                  <a:cubicBezTo>
                    <a:pt x="38632" y="7641"/>
                    <a:pt x="38601" y="7641"/>
                    <a:pt x="38540" y="7610"/>
                  </a:cubicBezTo>
                  <a:cubicBezTo>
                    <a:pt x="38355" y="7549"/>
                    <a:pt x="38170" y="7487"/>
                    <a:pt x="37985" y="7426"/>
                  </a:cubicBezTo>
                  <a:cubicBezTo>
                    <a:pt x="37800" y="7364"/>
                    <a:pt x="37616" y="7333"/>
                    <a:pt x="37400" y="7271"/>
                  </a:cubicBezTo>
                  <a:cubicBezTo>
                    <a:pt x="37462" y="7148"/>
                    <a:pt x="37523" y="7087"/>
                    <a:pt x="37585" y="6994"/>
                  </a:cubicBezTo>
                  <a:cubicBezTo>
                    <a:pt x="37677" y="6779"/>
                    <a:pt x="37708" y="6717"/>
                    <a:pt x="37800" y="6717"/>
                  </a:cubicBezTo>
                  <a:close/>
                  <a:moveTo>
                    <a:pt x="55946" y="8935"/>
                  </a:moveTo>
                  <a:lnTo>
                    <a:pt x="55946" y="8935"/>
                  </a:lnTo>
                  <a:cubicBezTo>
                    <a:pt x="55946" y="8966"/>
                    <a:pt x="55977" y="8966"/>
                    <a:pt x="56007" y="8997"/>
                  </a:cubicBezTo>
                  <a:cubicBezTo>
                    <a:pt x="55946" y="8997"/>
                    <a:pt x="55946" y="8966"/>
                    <a:pt x="55946" y="8935"/>
                  </a:cubicBezTo>
                  <a:close/>
                  <a:moveTo>
                    <a:pt x="37646" y="7857"/>
                  </a:moveTo>
                  <a:cubicBezTo>
                    <a:pt x="38293" y="7980"/>
                    <a:pt x="38848" y="8288"/>
                    <a:pt x="39279" y="8812"/>
                  </a:cubicBezTo>
                  <a:cubicBezTo>
                    <a:pt x="39310" y="8873"/>
                    <a:pt x="39372" y="8935"/>
                    <a:pt x="39310" y="9027"/>
                  </a:cubicBezTo>
                  <a:cubicBezTo>
                    <a:pt x="39094" y="9459"/>
                    <a:pt x="38879" y="9890"/>
                    <a:pt x="38601" y="10321"/>
                  </a:cubicBezTo>
                  <a:cubicBezTo>
                    <a:pt x="37954" y="9890"/>
                    <a:pt x="37338" y="9551"/>
                    <a:pt x="36722" y="9212"/>
                  </a:cubicBezTo>
                  <a:cubicBezTo>
                    <a:pt x="36753" y="9151"/>
                    <a:pt x="36753" y="9089"/>
                    <a:pt x="36753" y="9058"/>
                  </a:cubicBezTo>
                  <a:cubicBezTo>
                    <a:pt x="36969" y="8719"/>
                    <a:pt x="37184" y="8350"/>
                    <a:pt x="37400" y="7980"/>
                  </a:cubicBezTo>
                  <a:cubicBezTo>
                    <a:pt x="37431" y="7888"/>
                    <a:pt x="37492" y="7857"/>
                    <a:pt x="37585" y="7857"/>
                  </a:cubicBezTo>
                  <a:close/>
                  <a:moveTo>
                    <a:pt x="42637" y="9705"/>
                  </a:moveTo>
                  <a:cubicBezTo>
                    <a:pt x="42668" y="9705"/>
                    <a:pt x="42699" y="9705"/>
                    <a:pt x="42760" y="9736"/>
                  </a:cubicBezTo>
                  <a:cubicBezTo>
                    <a:pt x="42514" y="10075"/>
                    <a:pt x="42298" y="10414"/>
                    <a:pt x="42083" y="10753"/>
                  </a:cubicBezTo>
                  <a:cubicBezTo>
                    <a:pt x="42083" y="10814"/>
                    <a:pt x="42083" y="10845"/>
                    <a:pt x="42021" y="10845"/>
                  </a:cubicBezTo>
                  <a:lnTo>
                    <a:pt x="41990" y="10845"/>
                  </a:lnTo>
                  <a:cubicBezTo>
                    <a:pt x="41959" y="10753"/>
                    <a:pt x="41959" y="10691"/>
                    <a:pt x="42052" y="10599"/>
                  </a:cubicBezTo>
                  <a:cubicBezTo>
                    <a:pt x="42113" y="10383"/>
                    <a:pt x="42206" y="10167"/>
                    <a:pt x="42267" y="9952"/>
                  </a:cubicBezTo>
                  <a:cubicBezTo>
                    <a:pt x="42298" y="9798"/>
                    <a:pt x="42360" y="9736"/>
                    <a:pt x="42514" y="9705"/>
                  </a:cubicBezTo>
                  <a:close/>
                  <a:moveTo>
                    <a:pt x="41990" y="10876"/>
                  </a:moveTo>
                  <a:lnTo>
                    <a:pt x="41990" y="10907"/>
                  </a:lnTo>
                  <a:lnTo>
                    <a:pt x="41959" y="10938"/>
                  </a:lnTo>
                  <a:lnTo>
                    <a:pt x="41929" y="10907"/>
                  </a:lnTo>
                  <a:lnTo>
                    <a:pt x="41990" y="10876"/>
                  </a:lnTo>
                  <a:close/>
                  <a:moveTo>
                    <a:pt x="34350" y="8319"/>
                  </a:moveTo>
                  <a:cubicBezTo>
                    <a:pt x="34504" y="8350"/>
                    <a:pt x="34658" y="8381"/>
                    <a:pt x="34751" y="8473"/>
                  </a:cubicBezTo>
                  <a:cubicBezTo>
                    <a:pt x="35921" y="8904"/>
                    <a:pt x="36999" y="9459"/>
                    <a:pt x="38047" y="10137"/>
                  </a:cubicBezTo>
                  <a:cubicBezTo>
                    <a:pt x="38447" y="10383"/>
                    <a:pt x="38848" y="10660"/>
                    <a:pt x="39248" y="10968"/>
                  </a:cubicBezTo>
                  <a:cubicBezTo>
                    <a:pt x="39187" y="11092"/>
                    <a:pt x="39125" y="11215"/>
                    <a:pt x="39033" y="11369"/>
                  </a:cubicBezTo>
                  <a:cubicBezTo>
                    <a:pt x="37677" y="10229"/>
                    <a:pt x="36260" y="9274"/>
                    <a:pt x="34689" y="8535"/>
                  </a:cubicBezTo>
                  <a:cubicBezTo>
                    <a:pt x="34566" y="8504"/>
                    <a:pt x="34473" y="8442"/>
                    <a:pt x="34350" y="8319"/>
                  </a:cubicBezTo>
                  <a:close/>
                  <a:moveTo>
                    <a:pt x="40327" y="12016"/>
                  </a:moveTo>
                  <a:lnTo>
                    <a:pt x="40357" y="12077"/>
                  </a:lnTo>
                  <a:lnTo>
                    <a:pt x="40327" y="12047"/>
                  </a:lnTo>
                  <a:lnTo>
                    <a:pt x="40327" y="12016"/>
                  </a:lnTo>
                  <a:close/>
                  <a:moveTo>
                    <a:pt x="41651" y="9890"/>
                  </a:moveTo>
                  <a:cubicBezTo>
                    <a:pt x="41620" y="10167"/>
                    <a:pt x="41497" y="10414"/>
                    <a:pt x="41436" y="10660"/>
                  </a:cubicBezTo>
                  <a:cubicBezTo>
                    <a:pt x="41343" y="10938"/>
                    <a:pt x="41251" y="11184"/>
                    <a:pt x="41158" y="11461"/>
                  </a:cubicBezTo>
                  <a:cubicBezTo>
                    <a:pt x="41066" y="11708"/>
                    <a:pt x="41004" y="11985"/>
                    <a:pt x="40912" y="12231"/>
                  </a:cubicBezTo>
                  <a:lnTo>
                    <a:pt x="40850" y="12231"/>
                  </a:lnTo>
                  <a:lnTo>
                    <a:pt x="40819" y="12201"/>
                  </a:lnTo>
                  <a:cubicBezTo>
                    <a:pt x="40419" y="11800"/>
                    <a:pt x="39988" y="11369"/>
                    <a:pt x="39495" y="10968"/>
                  </a:cubicBezTo>
                  <a:cubicBezTo>
                    <a:pt x="39957" y="10845"/>
                    <a:pt x="40234" y="10599"/>
                    <a:pt x="40450" y="10229"/>
                  </a:cubicBezTo>
                  <a:cubicBezTo>
                    <a:pt x="40481" y="10106"/>
                    <a:pt x="40573" y="10075"/>
                    <a:pt x="40665" y="10044"/>
                  </a:cubicBezTo>
                  <a:cubicBezTo>
                    <a:pt x="40974" y="9982"/>
                    <a:pt x="41312" y="9952"/>
                    <a:pt x="41651" y="9890"/>
                  </a:cubicBezTo>
                  <a:close/>
                  <a:moveTo>
                    <a:pt x="41528" y="11400"/>
                  </a:moveTo>
                  <a:cubicBezTo>
                    <a:pt x="41590" y="11430"/>
                    <a:pt x="41590" y="11492"/>
                    <a:pt x="41590" y="11523"/>
                  </a:cubicBezTo>
                  <a:lnTo>
                    <a:pt x="41559" y="11615"/>
                  </a:lnTo>
                  <a:cubicBezTo>
                    <a:pt x="41466" y="11923"/>
                    <a:pt x="41374" y="12262"/>
                    <a:pt x="41251" y="12570"/>
                  </a:cubicBezTo>
                  <a:cubicBezTo>
                    <a:pt x="41128" y="12539"/>
                    <a:pt x="41035" y="12478"/>
                    <a:pt x="41097" y="12324"/>
                  </a:cubicBezTo>
                  <a:cubicBezTo>
                    <a:pt x="41158" y="12108"/>
                    <a:pt x="41220" y="11862"/>
                    <a:pt x="41312" y="11646"/>
                  </a:cubicBezTo>
                  <a:cubicBezTo>
                    <a:pt x="41343" y="11584"/>
                    <a:pt x="41374" y="11523"/>
                    <a:pt x="41405" y="11461"/>
                  </a:cubicBezTo>
                  <a:cubicBezTo>
                    <a:pt x="41436" y="11430"/>
                    <a:pt x="41466" y="11400"/>
                    <a:pt x="41497" y="11400"/>
                  </a:cubicBezTo>
                  <a:close/>
                  <a:moveTo>
                    <a:pt x="49353" y="5485"/>
                  </a:moveTo>
                  <a:cubicBezTo>
                    <a:pt x="49384" y="5485"/>
                    <a:pt x="49476" y="5485"/>
                    <a:pt x="49569" y="5515"/>
                  </a:cubicBezTo>
                  <a:cubicBezTo>
                    <a:pt x="50216" y="5608"/>
                    <a:pt x="50770" y="5885"/>
                    <a:pt x="51201" y="6409"/>
                  </a:cubicBezTo>
                  <a:lnTo>
                    <a:pt x="51294" y="6532"/>
                  </a:lnTo>
                  <a:cubicBezTo>
                    <a:pt x="51325" y="6594"/>
                    <a:pt x="51355" y="6655"/>
                    <a:pt x="51294" y="6748"/>
                  </a:cubicBezTo>
                  <a:cubicBezTo>
                    <a:pt x="51263" y="6809"/>
                    <a:pt x="51232" y="6871"/>
                    <a:pt x="51201" y="6933"/>
                  </a:cubicBezTo>
                  <a:cubicBezTo>
                    <a:pt x="50370" y="8812"/>
                    <a:pt x="49538" y="10660"/>
                    <a:pt x="48675" y="12509"/>
                  </a:cubicBezTo>
                  <a:cubicBezTo>
                    <a:pt x="48644" y="12601"/>
                    <a:pt x="48583" y="12694"/>
                    <a:pt x="48552" y="12786"/>
                  </a:cubicBezTo>
                  <a:cubicBezTo>
                    <a:pt x="48460" y="12971"/>
                    <a:pt x="48275" y="13032"/>
                    <a:pt x="48090" y="13063"/>
                  </a:cubicBezTo>
                  <a:lnTo>
                    <a:pt x="48059" y="13063"/>
                  </a:lnTo>
                  <a:cubicBezTo>
                    <a:pt x="48028" y="13063"/>
                    <a:pt x="47967" y="13032"/>
                    <a:pt x="47936" y="13002"/>
                  </a:cubicBezTo>
                  <a:cubicBezTo>
                    <a:pt x="47782" y="12878"/>
                    <a:pt x="47628" y="12755"/>
                    <a:pt x="47443" y="12663"/>
                  </a:cubicBezTo>
                  <a:cubicBezTo>
                    <a:pt x="47166" y="12478"/>
                    <a:pt x="46858" y="12355"/>
                    <a:pt x="46550" y="12262"/>
                  </a:cubicBezTo>
                  <a:cubicBezTo>
                    <a:pt x="46396" y="12231"/>
                    <a:pt x="46334" y="12139"/>
                    <a:pt x="46303" y="12016"/>
                  </a:cubicBezTo>
                  <a:cubicBezTo>
                    <a:pt x="46272" y="11923"/>
                    <a:pt x="46272" y="11862"/>
                    <a:pt x="46242" y="11800"/>
                  </a:cubicBezTo>
                  <a:cubicBezTo>
                    <a:pt x="46242" y="11646"/>
                    <a:pt x="46303" y="11554"/>
                    <a:pt x="46365" y="11461"/>
                  </a:cubicBezTo>
                  <a:cubicBezTo>
                    <a:pt x="46611" y="10907"/>
                    <a:pt x="46888" y="10383"/>
                    <a:pt x="47135" y="9828"/>
                  </a:cubicBezTo>
                  <a:cubicBezTo>
                    <a:pt x="47813" y="8473"/>
                    <a:pt x="48460" y="7117"/>
                    <a:pt x="49107" y="5762"/>
                  </a:cubicBezTo>
                  <a:cubicBezTo>
                    <a:pt x="49230" y="5546"/>
                    <a:pt x="49230" y="5485"/>
                    <a:pt x="49353" y="5485"/>
                  </a:cubicBezTo>
                  <a:close/>
                  <a:moveTo>
                    <a:pt x="59180" y="13156"/>
                  </a:moveTo>
                  <a:lnTo>
                    <a:pt x="59242" y="13186"/>
                  </a:lnTo>
                  <a:cubicBezTo>
                    <a:pt x="59211" y="13248"/>
                    <a:pt x="59180" y="13279"/>
                    <a:pt x="59119" y="13279"/>
                  </a:cubicBezTo>
                  <a:lnTo>
                    <a:pt x="59088" y="13217"/>
                  </a:lnTo>
                  <a:cubicBezTo>
                    <a:pt x="59088" y="13156"/>
                    <a:pt x="59150" y="13156"/>
                    <a:pt x="59180" y="13156"/>
                  </a:cubicBezTo>
                  <a:close/>
                  <a:moveTo>
                    <a:pt x="45810" y="12385"/>
                  </a:moveTo>
                  <a:cubicBezTo>
                    <a:pt x="45841" y="12385"/>
                    <a:pt x="45872" y="12385"/>
                    <a:pt x="45872" y="12416"/>
                  </a:cubicBezTo>
                  <a:cubicBezTo>
                    <a:pt x="46211" y="12416"/>
                    <a:pt x="46550" y="12509"/>
                    <a:pt x="46858" y="12632"/>
                  </a:cubicBezTo>
                  <a:cubicBezTo>
                    <a:pt x="47412" y="12878"/>
                    <a:pt x="47874" y="13186"/>
                    <a:pt x="48244" y="13679"/>
                  </a:cubicBezTo>
                  <a:cubicBezTo>
                    <a:pt x="48275" y="13741"/>
                    <a:pt x="48306" y="13803"/>
                    <a:pt x="48306" y="13864"/>
                  </a:cubicBezTo>
                  <a:cubicBezTo>
                    <a:pt x="48336" y="13926"/>
                    <a:pt x="48306" y="13987"/>
                    <a:pt x="48275" y="14018"/>
                  </a:cubicBezTo>
                  <a:cubicBezTo>
                    <a:pt x="48244" y="14049"/>
                    <a:pt x="48244" y="14049"/>
                    <a:pt x="48213" y="14049"/>
                  </a:cubicBezTo>
                  <a:cubicBezTo>
                    <a:pt x="48182" y="14049"/>
                    <a:pt x="48152" y="14018"/>
                    <a:pt x="48121" y="13957"/>
                  </a:cubicBezTo>
                  <a:cubicBezTo>
                    <a:pt x="47566" y="13310"/>
                    <a:pt x="46858" y="12940"/>
                    <a:pt x="46057" y="12755"/>
                  </a:cubicBezTo>
                  <a:cubicBezTo>
                    <a:pt x="45903" y="12724"/>
                    <a:pt x="45779" y="12694"/>
                    <a:pt x="45625" y="12663"/>
                  </a:cubicBezTo>
                  <a:cubicBezTo>
                    <a:pt x="45595" y="12663"/>
                    <a:pt x="45564" y="12601"/>
                    <a:pt x="45595" y="12539"/>
                  </a:cubicBezTo>
                  <a:cubicBezTo>
                    <a:pt x="45625" y="12416"/>
                    <a:pt x="45656" y="12385"/>
                    <a:pt x="45810" y="12385"/>
                  </a:cubicBezTo>
                  <a:close/>
                  <a:moveTo>
                    <a:pt x="58842" y="13587"/>
                  </a:moveTo>
                  <a:cubicBezTo>
                    <a:pt x="58903" y="13772"/>
                    <a:pt x="58965" y="13895"/>
                    <a:pt x="58996" y="14018"/>
                  </a:cubicBezTo>
                  <a:cubicBezTo>
                    <a:pt x="59088" y="14357"/>
                    <a:pt x="59180" y="14696"/>
                    <a:pt x="59273" y="15035"/>
                  </a:cubicBezTo>
                  <a:cubicBezTo>
                    <a:pt x="59304" y="15127"/>
                    <a:pt x="59273" y="15220"/>
                    <a:pt x="59150" y="15251"/>
                  </a:cubicBezTo>
                  <a:lnTo>
                    <a:pt x="59057" y="15189"/>
                  </a:lnTo>
                  <a:cubicBezTo>
                    <a:pt x="59026" y="15158"/>
                    <a:pt x="59026" y="15096"/>
                    <a:pt x="58996" y="15066"/>
                  </a:cubicBezTo>
                  <a:cubicBezTo>
                    <a:pt x="58996" y="14942"/>
                    <a:pt x="58934" y="14819"/>
                    <a:pt x="58811" y="14758"/>
                  </a:cubicBezTo>
                  <a:cubicBezTo>
                    <a:pt x="58688" y="14665"/>
                    <a:pt x="58626" y="14542"/>
                    <a:pt x="58595" y="14419"/>
                  </a:cubicBezTo>
                  <a:cubicBezTo>
                    <a:pt x="58595" y="14326"/>
                    <a:pt x="58564" y="14265"/>
                    <a:pt x="58534" y="14172"/>
                  </a:cubicBezTo>
                  <a:cubicBezTo>
                    <a:pt x="58503" y="14049"/>
                    <a:pt x="58503" y="13957"/>
                    <a:pt x="58626" y="13895"/>
                  </a:cubicBezTo>
                  <a:cubicBezTo>
                    <a:pt x="58718" y="13833"/>
                    <a:pt x="58780" y="13741"/>
                    <a:pt x="58842" y="13587"/>
                  </a:cubicBezTo>
                  <a:close/>
                  <a:moveTo>
                    <a:pt x="52649" y="7580"/>
                  </a:moveTo>
                  <a:cubicBezTo>
                    <a:pt x="52711" y="7610"/>
                    <a:pt x="52773" y="7610"/>
                    <a:pt x="52803" y="7610"/>
                  </a:cubicBezTo>
                  <a:cubicBezTo>
                    <a:pt x="53974" y="8103"/>
                    <a:pt x="55022" y="8719"/>
                    <a:pt x="55946" y="9582"/>
                  </a:cubicBezTo>
                  <a:cubicBezTo>
                    <a:pt x="56408" y="10044"/>
                    <a:pt x="56808" y="10537"/>
                    <a:pt x="57116" y="11092"/>
                  </a:cubicBezTo>
                  <a:cubicBezTo>
                    <a:pt x="57455" y="11708"/>
                    <a:pt x="57733" y="12324"/>
                    <a:pt x="57887" y="12971"/>
                  </a:cubicBezTo>
                  <a:cubicBezTo>
                    <a:pt x="58010" y="13525"/>
                    <a:pt x="58195" y="14080"/>
                    <a:pt x="58349" y="14634"/>
                  </a:cubicBezTo>
                  <a:cubicBezTo>
                    <a:pt x="58349" y="14727"/>
                    <a:pt x="58379" y="14788"/>
                    <a:pt x="58410" y="14881"/>
                  </a:cubicBezTo>
                  <a:cubicBezTo>
                    <a:pt x="58410" y="14942"/>
                    <a:pt x="58410" y="14973"/>
                    <a:pt x="58318" y="15004"/>
                  </a:cubicBezTo>
                  <a:cubicBezTo>
                    <a:pt x="58041" y="15158"/>
                    <a:pt x="57733" y="15251"/>
                    <a:pt x="57424" y="15312"/>
                  </a:cubicBezTo>
                  <a:cubicBezTo>
                    <a:pt x="57394" y="15343"/>
                    <a:pt x="57363" y="15343"/>
                    <a:pt x="57332" y="15343"/>
                  </a:cubicBezTo>
                  <a:cubicBezTo>
                    <a:pt x="57270" y="15343"/>
                    <a:pt x="57240" y="15281"/>
                    <a:pt x="57240" y="15220"/>
                  </a:cubicBezTo>
                  <a:cubicBezTo>
                    <a:pt x="57178" y="15096"/>
                    <a:pt x="57147" y="14973"/>
                    <a:pt x="57116" y="14881"/>
                  </a:cubicBezTo>
                  <a:cubicBezTo>
                    <a:pt x="56932" y="14141"/>
                    <a:pt x="56654" y="13433"/>
                    <a:pt x="56377" y="12724"/>
                  </a:cubicBezTo>
                  <a:cubicBezTo>
                    <a:pt x="56346" y="12632"/>
                    <a:pt x="56315" y="12539"/>
                    <a:pt x="56254" y="12447"/>
                  </a:cubicBezTo>
                  <a:cubicBezTo>
                    <a:pt x="56192" y="12355"/>
                    <a:pt x="56131" y="12231"/>
                    <a:pt x="56069" y="12139"/>
                  </a:cubicBezTo>
                  <a:cubicBezTo>
                    <a:pt x="55822" y="11646"/>
                    <a:pt x="55484" y="11215"/>
                    <a:pt x="55145" y="10814"/>
                  </a:cubicBezTo>
                  <a:cubicBezTo>
                    <a:pt x="54775" y="10352"/>
                    <a:pt x="54344" y="9982"/>
                    <a:pt x="53882" y="9613"/>
                  </a:cubicBezTo>
                  <a:cubicBezTo>
                    <a:pt x="53420" y="9243"/>
                    <a:pt x="52927" y="8935"/>
                    <a:pt x="52403" y="8658"/>
                  </a:cubicBezTo>
                  <a:cubicBezTo>
                    <a:pt x="52310" y="8627"/>
                    <a:pt x="52218" y="8596"/>
                    <a:pt x="52156" y="8473"/>
                  </a:cubicBezTo>
                  <a:cubicBezTo>
                    <a:pt x="52403" y="8257"/>
                    <a:pt x="52495" y="7888"/>
                    <a:pt x="52649" y="7580"/>
                  </a:cubicBezTo>
                  <a:close/>
                  <a:moveTo>
                    <a:pt x="55176" y="16144"/>
                  </a:moveTo>
                  <a:lnTo>
                    <a:pt x="55237" y="16175"/>
                  </a:lnTo>
                  <a:lnTo>
                    <a:pt x="55237" y="16236"/>
                  </a:lnTo>
                  <a:lnTo>
                    <a:pt x="55176" y="16206"/>
                  </a:lnTo>
                  <a:lnTo>
                    <a:pt x="55176" y="16144"/>
                  </a:lnTo>
                  <a:close/>
                  <a:moveTo>
                    <a:pt x="58872" y="16175"/>
                  </a:moveTo>
                  <a:cubicBezTo>
                    <a:pt x="58872" y="16175"/>
                    <a:pt x="58934" y="16206"/>
                    <a:pt x="58934" y="16267"/>
                  </a:cubicBezTo>
                  <a:cubicBezTo>
                    <a:pt x="58934" y="16329"/>
                    <a:pt x="58934" y="16360"/>
                    <a:pt x="58934" y="16390"/>
                  </a:cubicBezTo>
                  <a:cubicBezTo>
                    <a:pt x="58934" y="16483"/>
                    <a:pt x="58965" y="16544"/>
                    <a:pt x="58903" y="16606"/>
                  </a:cubicBezTo>
                  <a:lnTo>
                    <a:pt x="58842" y="16606"/>
                  </a:lnTo>
                  <a:cubicBezTo>
                    <a:pt x="58811" y="16483"/>
                    <a:pt x="58780" y="16390"/>
                    <a:pt x="58780" y="16267"/>
                  </a:cubicBezTo>
                  <a:lnTo>
                    <a:pt x="58842" y="16175"/>
                  </a:lnTo>
                  <a:close/>
                  <a:moveTo>
                    <a:pt x="59427" y="16360"/>
                  </a:moveTo>
                  <a:cubicBezTo>
                    <a:pt x="59489" y="16514"/>
                    <a:pt x="59489" y="16637"/>
                    <a:pt x="59489" y="16760"/>
                  </a:cubicBezTo>
                  <a:lnTo>
                    <a:pt x="59427" y="16791"/>
                  </a:lnTo>
                  <a:lnTo>
                    <a:pt x="59396" y="16729"/>
                  </a:lnTo>
                  <a:cubicBezTo>
                    <a:pt x="59396" y="16637"/>
                    <a:pt x="59334" y="16483"/>
                    <a:pt x="59427" y="16360"/>
                  </a:cubicBezTo>
                  <a:close/>
                  <a:moveTo>
                    <a:pt x="60259" y="19409"/>
                  </a:moveTo>
                  <a:lnTo>
                    <a:pt x="60320" y="19471"/>
                  </a:lnTo>
                  <a:lnTo>
                    <a:pt x="60320" y="19533"/>
                  </a:lnTo>
                  <a:lnTo>
                    <a:pt x="60259" y="19625"/>
                  </a:lnTo>
                  <a:lnTo>
                    <a:pt x="60228" y="19533"/>
                  </a:lnTo>
                  <a:lnTo>
                    <a:pt x="60259" y="19409"/>
                  </a:lnTo>
                  <a:close/>
                  <a:moveTo>
                    <a:pt x="58626" y="15158"/>
                  </a:moveTo>
                  <a:cubicBezTo>
                    <a:pt x="58718" y="15189"/>
                    <a:pt x="58718" y="15251"/>
                    <a:pt x="58718" y="15281"/>
                  </a:cubicBezTo>
                  <a:cubicBezTo>
                    <a:pt x="58749" y="15405"/>
                    <a:pt x="58811" y="15528"/>
                    <a:pt x="58811" y="15651"/>
                  </a:cubicBezTo>
                  <a:cubicBezTo>
                    <a:pt x="58811" y="15743"/>
                    <a:pt x="58688" y="15867"/>
                    <a:pt x="58626" y="15959"/>
                  </a:cubicBezTo>
                  <a:cubicBezTo>
                    <a:pt x="58534" y="16144"/>
                    <a:pt x="58441" y="16329"/>
                    <a:pt x="58472" y="16575"/>
                  </a:cubicBezTo>
                  <a:cubicBezTo>
                    <a:pt x="58472" y="16976"/>
                    <a:pt x="58718" y="17315"/>
                    <a:pt x="59119" y="17407"/>
                  </a:cubicBezTo>
                  <a:cubicBezTo>
                    <a:pt x="59273" y="17438"/>
                    <a:pt x="59365" y="17499"/>
                    <a:pt x="59396" y="17653"/>
                  </a:cubicBezTo>
                  <a:cubicBezTo>
                    <a:pt x="59458" y="17900"/>
                    <a:pt x="59519" y="18116"/>
                    <a:pt x="59612" y="18362"/>
                  </a:cubicBezTo>
                  <a:cubicBezTo>
                    <a:pt x="59643" y="18516"/>
                    <a:pt x="59643" y="18670"/>
                    <a:pt x="59519" y="18793"/>
                  </a:cubicBezTo>
                  <a:cubicBezTo>
                    <a:pt x="59427" y="18917"/>
                    <a:pt x="59334" y="19071"/>
                    <a:pt x="59304" y="19255"/>
                  </a:cubicBezTo>
                  <a:cubicBezTo>
                    <a:pt x="59211" y="19810"/>
                    <a:pt x="59489" y="20241"/>
                    <a:pt x="60012" y="20334"/>
                  </a:cubicBezTo>
                  <a:cubicBezTo>
                    <a:pt x="60135" y="20364"/>
                    <a:pt x="60166" y="20395"/>
                    <a:pt x="60197" y="20488"/>
                  </a:cubicBezTo>
                  <a:cubicBezTo>
                    <a:pt x="60351" y="20857"/>
                    <a:pt x="60290" y="20950"/>
                    <a:pt x="59951" y="21104"/>
                  </a:cubicBezTo>
                  <a:cubicBezTo>
                    <a:pt x="59766" y="21165"/>
                    <a:pt x="59550" y="21196"/>
                    <a:pt x="59365" y="21320"/>
                  </a:cubicBezTo>
                  <a:cubicBezTo>
                    <a:pt x="59242" y="21073"/>
                    <a:pt x="59150" y="20857"/>
                    <a:pt x="59026" y="20642"/>
                  </a:cubicBezTo>
                  <a:cubicBezTo>
                    <a:pt x="58595" y="19841"/>
                    <a:pt x="58287" y="18978"/>
                    <a:pt x="58041" y="18085"/>
                  </a:cubicBezTo>
                  <a:cubicBezTo>
                    <a:pt x="57825" y="17315"/>
                    <a:pt x="57578" y="16544"/>
                    <a:pt x="57363" y="15805"/>
                  </a:cubicBezTo>
                  <a:cubicBezTo>
                    <a:pt x="57301" y="15589"/>
                    <a:pt x="57332" y="15528"/>
                    <a:pt x="57517" y="15466"/>
                  </a:cubicBezTo>
                  <a:cubicBezTo>
                    <a:pt x="57578" y="15435"/>
                    <a:pt x="57640" y="15405"/>
                    <a:pt x="57702" y="15405"/>
                  </a:cubicBezTo>
                  <a:cubicBezTo>
                    <a:pt x="57733" y="15405"/>
                    <a:pt x="57763" y="15435"/>
                    <a:pt x="57763" y="15435"/>
                  </a:cubicBezTo>
                  <a:lnTo>
                    <a:pt x="57856" y="15435"/>
                  </a:lnTo>
                  <a:cubicBezTo>
                    <a:pt x="57948" y="15435"/>
                    <a:pt x="58041" y="15405"/>
                    <a:pt x="58133" y="15312"/>
                  </a:cubicBezTo>
                  <a:cubicBezTo>
                    <a:pt x="58195" y="15220"/>
                    <a:pt x="58318" y="15189"/>
                    <a:pt x="58441" y="15189"/>
                  </a:cubicBezTo>
                  <a:lnTo>
                    <a:pt x="58503" y="15189"/>
                  </a:lnTo>
                  <a:cubicBezTo>
                    <a:pt x="58564" y="15189"/>
                    <a:pt x="58595" y="15158"/>
                    <a:pt x="58626" y="15158"/>
                  </a:cubicBezTo>
                  <a:close/>
                  <a:moveTo>
                    <a:pt x="40388" y="12108"/>
                  </a:moveTo>
                  <a:cubicBezTo>
                    <a:pt x="40604" y="12355"/>
                    <a:pt x="40727" y="12632"/>
                    <a:pt x="40758" y="12940"/>
                  </a:cubicBezTo>
                  <a:cubicBezTo>
                    <a:pt x="40819" y="13310"/>
                    <a:pt x="40912" y="13710"/>
                    <a:pt x="40974" y="14111"/>
                  </a:cubicBezTo>
                  <a:cubicBezTo>
                    <a:pt x="41004" y="14357"/>
                    <a:pt x="41128" y="14511"/>
                    <a:pt x="41312" y="14604"/>
                  </a:cubicBezTo>
                  <a:cubicBezTo>
                    <a:pt x="41405" y="14634"/>
                    <a:pt x="41466" y="14696"/>
                    <a:pt x="41528" y="14727"/>
                  </a:cubicBezTo>
                  <a:cubicBezTo>
                    <a:pt x="41867" y="14881"/>
                    <a:pt x="42113" y="15158"/>
                    <a:pt x="42298" y="15497"/>
                  </a:cubicBezTo>
                  <a:cubicBezTo>
                    <a:pt x="42360" y="15651"/>
                    <a:pt x="42483" y="15774"/>
                    <a:pt x="42637" y="15897"/>
                  </a:cubicBezTo>
                  <a:cubicBezTo>
                    <a:pt x="42884" y="16051"/>
                    <a:pt x="42914" y="16175"/>
                    <a:pt x="42853" y="16483"/>
                  </a:cubicBezTo>
                  <a:cubicBezTo>
                    <a:pt x="42760" y="16760"/>
                    <a:pt x="42637" y="17068"/>
                    <a:pt x="42514" y="17315"/>
                  </a:cubicBezTo>
                  <a:cubicBezTo>
                    <a:pt x="41744" y="18793"/>
                    <a:pt x="41035" y="20272"/>
                    <a:pt x="40265" y="21720"/>
                  </a:cubicBezTo>
                  <a:cubicBezTo>
                    <a:pt x="40111" y="21997"/>
                    <a:pt x="39895" y="22151"/>
                    <a:pt x="39587" y="22182"/>
                  </a:cubicBezTo>
                  <a:cubicBezTo>
                    <a:pt x="39433" y="22182"/>
                    <a:pt x="39310" y="22275"/>
                    <a:pt x="39187" y="22429"/>
                  </a:cubicBezTo>
                  <a:cubicBezTo>
                    <a:pt x="38663" y="23045"/>
                    <a:pt x="38293" y="23784"/>
                    <a:pt x="37954" y="24523"/>
                  </a:cubicBezTo>
                  <a:cubicBezTo>
                    <a:pt x="37800" y="24862"/>
                    <a:pt x="37616" y="25201"/>
                    <a:pt x="37462" y="25509"/>
                  </a:cubicBezTo>
                  <a:cubicBezTo>
                    <a:pt x="37431" y="25571"/>
                    <a:pt x="37400" y="25602"/>
                    <a:pt x="37338" y="25633"/>
                  </a:cubicBezTo>
                  <a:cubicBezTo>
                    <a:pt x="37153" y="25417"/>
                    <a:pt x="36938" y="25232"/>
                    <a:pt x="36753" y="25047"/>
                  </a:cubicBezTo>
                  <a:cubicBezTo>
                    <a:pt x="36630" y="24924"/>
                    <a:pt x="36630" y="24832"/>
                    <a:pt x="36661" y="24677"/>
                  </a:cubicBezTo>
                  <a:cubicBezTo>
                    <a:pt x="36691" y="24554"/>
                    <a:pt x="36722" y="24431"/>
                    <a:pt x="36784" y="24339"/>
                  </a:cubicBezTo>
                  <a:cubicBezTo>
                    <a:pt x="37492" y="22336"/>
                    <a:pt x="38232" y="20395"/>
                    <a:pt x="39033" y="18454"/>
                  </a:cubicBezTo>
                  <a:cubicBezTo>
                    <a:pt x="39402" y="17315"/>
                    <a:pt x="39957" y="16267"/>
                    <a:pt x="40327" y="15127"/>
                  </a:cubicBezTo>
                  <a:cubicBezTo>
                    <a:pt x="40511" y="14604"/>
                    <a:pt x="40635" y="14049"/>
                    <a:pt x="40665" y="13464"/>
                  </a:cubicBezTo>
                  <a:cubicBezTo>
                    <a:pt x="40665" y="13310"/>
                    <a:pt x="40635" y="13125"/>
                    <a:pt x="40604" y="12940"/>
                  </a:cubicBezTo>
                  <a:cubicBezTo>
                    <a:pt x="40542" y="12663"/>
                    <a:pt x="40450" y="12385"/>
                    <a:pt x="40357" y="12108"/>
                  </a:cubicBezTo>
                  <a:close/>
                  <a:moveTo>
                    <a:pt x="46211" y="17530"/>
                  </a:moveTo>
                  <a:cubicBezTo>
                    <a:pt x="46242" y="17777"/>
                    <a:pt x="46272" y="17992"/>
                    <a:pt x="46303" y="18208"/>
                  </a:cubicBezTo>
                  <a:cubicBezTo>
                    <a:pt x="46334" y="18424"/>
                    <a:pt x="46303" y="18639"/>
                    <a:pt x="46211" y="18855"/>
                  </a:cubicBezTo>
                  <a:cubicBezTo>
                    <a:pt x="45132" y="21227"/>
                    <a:pt x="44085" y="23599"/>
                    <a:pt x="43007" y="26002"/>
                  </a:cubicBezTo>
                  <a:cubicBezTo>
                    <a:pt x="42976" y="26095"/>
                    <a:pt x="42914" y="26156"/>
                    <a:pt x="42884" y="26249"/>
                  </a:cubicBezTo>
                  <a:lnTo>
                    <a:pt x="42822" y="26218"/>
                  </a:lnTo>
                  <a:cubicBezTo>
                    <a:pt x="42730" y="25910"/>
                    <a:pt x="42668" y="25571"/>
                    <a:pt x="42668" y="25232"/>
                  </a:cubicBezTo>
                  <a:cubicBezTo>
                    <a:pt x="42668" y="25109"/>
                    <a:pt x="42730" y="24955"/>
                    <a:pt x="42791" y="24832"/>
                  </a:cubicBezTo>
                  <a:cubicBezTo>
                    <a:pt x="43469" y="23384"/>
                    <a:pt x="44116" y="21905"/>
                    <a:pt x="44794" y="20426"/>
                  </a:cubicBezTo>
                  <a:cubicBezTo>
                    <a:pt x="45194" y="19533"/>
                    <a:pt x="45625" y="18608"/>
                    <a:pt x="46026" y="17715"/>
                  </a:cubicBezTo>
                  <a:cubicBezTo>
                    <a:pt x="46057" y="17653"/>
                    <a:pt x="46057" y="17561"/>
                    <a:pt x="46211" y="17530"/>
                  </a:cubicBezTo>
                  <a:close/>
                  <a:moveTo>
                    <a:pt x="44578" y="23230"/>
                  </a:moveTo>
                  <a:cubicBezTo>
                    <a:pt x="45071" y="24369"/>
                    <a:pt x="45502" y="25571"/>
                    <a:pt x="45841" y="26772"/>
                  </a:cubicBezTo>
                  <a:cubicBezTo>
                    <a:pt x="45903" y="27019"/>
                    <a:pt x="45964" y="27265"/>
                    <a:pt x="46057" y="27512"/>
                  </a:cubicBezTo>
                  <a:cubicBezTo>
                    <a:pt x="46057" y="27604"/>
                    <a:pt x="46057" y="27666"/>
                    <a:pt x="45964" y="27727"/>
                  </a:cubicBezTo>
                  <a:cubicBezTo>
                    <a:pt x="45779" y="27912"/>
                    <a:pt x="45564" y="28066"/>
                    <a:pt x="45317" y="28189"/>
                  </a:cubicBezTo>
                  <a:cubicBezTo>
                    <a:pt x="44978" y="28374"/>
                    <a:pt x="44640" y="28559"/>
                    <a:pt x="44301" y="28744"/>
                  </a:cubicBezTo>
                  <a:cubicBezTo>
                    <a:pt x="44208" y="28775"/>
                    <a:pt x="44116" y="28836"/>
                    <a:pt x="44023" y="28867"/>
                  </a:cubicBezTo>
                  <a:cubicBezTo>
                    <a:pt x="43993" y="28775"/>
                    <a:pt x="43962" y="28682"/>
                    <a:pt x="43931" y="28590"/>
                  </a:cubicBezTo>
                  <a:cubicBezTo>
                    <a:pt x="43839" y="28282"/>
                    <a:pt x="43777" y="27974"/>
                    <a:pt x="43962" y="27666"/>
                  </a:cubicBezTo>
                  <a:cubicBezTo>
                    <a:pt x="44054" y="27573"/>
                    <a:pt x="44023" y="27419"/>
                    <a:pt x="44085" y="27296"/>
                  </a:cubicBezTo>
                  <a:cubicBezTo>
                    <a:pt x="44208" y="27080"/>
                    <a:pt x="44116" y="26865"/>
                    <a:pt x="43993" y="26649"/>
                  </a:cubicBezTo>
                  <a:cubicBezTo>
                    <a:pt x="43839" y="26403"/>
                    <a:pt x="43654" y="26187"/>
                    <a:pt x="43438" y="25971"/>
                  </a:cubicBezTo>
                  <a:cubicBezTo>
                    <a:pt x="43376" y="25910"/>
                    <a:pt x="43346" y="25817"/>
                    <a:pt x="43376" y="25725"/>
                  </a:cubicBezTo>
                  <a:cubicBezTo>
                    <a:pt x="43746" y="24924"/>
                    <a:pt x="44116" y="24092"/>
                    <a:pt x="44486" y="23291"/>
                  </a:cubicBezTo>
                  <a:cubicBezTo>
                    <a:pt x="44486" y="23260"/>
                    <a:pt x="44516" y="23260"/>
                    <a:pt x="44578" y="23230"/>
                  </a:cubicBezTo>
                  <a:close/>
                  <a:moveTo>
                    <a:pt x="43715" y="28405"/>
                  </a:moveTo>
                  <a:cubicBezTo>
                    <a:pt x="43746" y="28498"/>
                    <a:pt x="43746" y="28528"/>
                    <a:pt x="43746" y="28559"/>
                  </a:cubicBezTo>
                  <a:cubicBezTo>
                    <a:pt x="43869" y="28990"/>
                    <a:pt x="43869" y="28990"/>
                    <a:pt x="43376" y="29145"/>
                  </a:cubicBezTo>
                  <a:cubicBezTo>
                    <a:pt x="43469" y="28898"/>
                    <a:pt x="43561" y="28652"/>
                    <a:pt x="43715" y="28405"/>
                  </a:cubicBezTo>
                  <a:close/>
                  <a:moveTo>
                    <a:pt x="46827" y="18085"/>
                  </a:moveTo>
                  <a:cubicBezTo>
                    <a:pt x="46827" y="18177"/>
                    <a:pt x="46858" y="18239"/>
                    <a:pt x="46827" y="18300"/>
                  </a:cubicBezTo>
                  <a:cubicBezTo>
                    <a:pt x="46796" y="18732"/>
                    <a:pt x="46888" y="19101"/>
                    <a:pt x="47012" y="19502"/>
                  </a:cubicBezTo>
                  <a:cubicBezTo>
                    <a:pt x="47381" y="20919"/>
                    <a:pt x="47751" y="22336"/>
                    <a:pt x="48121" y="23753"/>
                  </a:cubicBezTo>
                  <a:cubicBezTo>
                    <a:pt x="48182" y="23969"/>
                    <a:pt x="48213" y="24185"/>
                    <a:pt x="48182" y="24431"/>
                  </a:cubicBezTo>
                  <a:cubicBezTo>
                    <a:pt x="48090" y="24862"/>
                    <a:pt x="48059" y="25324"/>
                    <a:pt x="47998" y="25787"/>
                  </a:cubicBezTo>
                  <a:cubicBezTo>
                    <a:pt x="47998" y="25910"/>
                    <a:pt x="47936" y="26002"/>
                    <a:pt x="47874" y="26125"/>
                  </a:cubicBezTo>
                  <a:cubicBezTo>
                    <a:pt x="47659" y="26464"/>
                    <a:pt x="47474" y="26803"/>
                    <a:pt x="47258" y="27142"/>
                  </a:cubicBezTo>
                  <a:cubicBezTo>
                    <a:pt x="47197" y="27265"/>
                    <a:pt x="47104" y="27358"/>
                    <a:pt x="47012" y="27419"/>
                  </a:cubicBezTo>
                  <a:cubicBezTo>
                    <a:pt x="46673" y="27697"/>
                    <a:pt x="46365" y="27943"/>
                    <a:pt x="46057" y="28220"/>
                  </a:cubicBezTo>
                  <a:cubicBezTo>
                    <a:pt x="45995" y="28282"/>
                    <a:pt x="45903" y="28313"/>
                    <a:pt x="45841" y="28374"/>
                  </a:cubicBezTo>
                  <a:cubicBezTo>
                    <a:pt x="45071" y="28806"/>
                    <a:pt x="44301" y="29237"/>
                    <a:pt x="43500" y="29607"/>
                  </a:cubicBezTo>
                  <a:lnTo>
                    <a:pt x="43376" y="29637"/>
                  </a:lnTo>
                  <a:cubicBezTo>
                    <a:pt x="43315" y="29637"/>
                    <a:pt x="43284" y="29576"/>
                    <a:pt x="43284" y="29545"/>
                  </a:cubicBezTo>
                  <a:cubicBezTo>
                    <a:pt x="43253" y="29483"/>
                    <a:pt x="43222" y="29453"/>
                    <a:pt x="43284" y="29422"/>
                  </a:cubicBezTo>
                  <a:cubicBezTo>
                    <a:pt x="43376" y="29360"/>
                    <a:pt x="43469" y="29329"/>
                    <a:pt x="43561" y="29268"/>
                  </a:cubicBezTo>
                  <a:cubicBezTo>
                    <a:pt x="44239" y="28960"/>
                    <a:pt x="44917" y="28590"/>
                    <a:pt x="45564" y="28251"/>
                  </a:cubicBezTo>
                  <a:cubicBezTo>
                    <a:pt x="45687" y="28159"/>
                    <a:pt x="45810" y="28097"/>
                    <a:pt x="45933" y="28005"/>
                  </a:cubicBezTo>
                  <a:cubicBezTo>
                    <a:pt x="46272" y="27727"/>
                    <a:pt x="46642" y="27450"/>
                    <a:pt x="46950" y="27142"/>
                  </a:cubicBezTo>
                  <a:cubicBezTo>
                    <a:pt x="47227" y="26803"/>
                    <a:pt x="47412" y="26372"/>
                    <a:pt x="47659" y="26002"/>
                  </a:cubicBezTo>
                  <a:cubicBezTo>
                    <a:pt x="47720" y="25879"/>
                    <a:pt x="47751" y="25787"/>
                    <a:pt x="47782" y="25663"/>
                  </a:cubicBezTo>
                  <a:cubicBezTo>
                    <a:pt x="47813" y="25201"/>
                    <a:pt x="47874" y="24739"/>
                    <a:pt x="47936" y="24308"/>
                  </a:cubicBezTo>
                  <a:cubicBezTo>
                    <a:pt x="47967" y="24123"/>
                    <a:pt x="47936" y="23969"/>
                    <a:pt x="47905" y="23815"/>
                  </a:cubicBezTo>
                  <a:cubicBezTo>
                    <a:pt x="47505" y="22275"/>
                    <a:pt x="47104" y="20765"/>
                    <a:pt x="46704" y="19255"/>
                  </a:cubicBezTo>
                  <a:cubicBezTo>
                    <a:pt x="46704" y="19163"/>
                    <a:pt x="46673" y="19071"/>
                    <a:pt x="46642" y="18978"/>
                  </a:cubicBezTo>
                  <a:cubicBezTo>
                    <a:pt x="46580" y="18670"/>
                    <a:pt x="46611" y="18393"/>
                    <a:pt x="46827" y="18085"/>
                  </a:cubicBezTo>
                  <a:close/>
                  <a:moveTo>
                    <a:pt x="42945" y="30161"/>
                  </a:moveTo>
                  <a:cubicBezTo>
                    <a:pt x="43099" y="30315"/>
                    <a:pt x="43099" y="30531"/>
                    <a:pt x="43130" y="30716"/>
                  </a:cubicBezTo>
                  <a:cubicBezTo>
                    <a:pt x="43130" y="30839"/>
                    <a:pt x="43068" y="30931"/>
                    <a:pt x="42976" y="30993"/>
                  </a:cubicBezTo>
                  <a:cubicBezTo>
                    <a:pt x="42884" y="31085"/>
                    <a:pt x="42760" y="31147"/>
                    <a:pt x="42606" y="31178"/>
                  </a:cubicBezTo>
                  <a:lnTo>
                    <a:pt x="42514" y="31178"/>
                  </a:lnTo>
                  <a:lnTo>
                    <a:pt x="42514" y="31055"/>
                  </a:lnTo>
                  <a:cubicBezTo>
                    <a:pt x="42545" y="30993"/>
                    <a:pt x="42575" y="30931"/>
                    <a:pt x="42637" y="30870"/>
                  </a:cubicBezTo>
                  <a:cubicBezTo>
                    <a:pt x="42853" y="30716"/>
                    <a:pt x="42914" y="30500"/>
                    <a:pt x="42914" y="30254"/>
                  </a:cubicBezTo>
                  <a:lnTo>
                    <a:pt x="42945" y="30161"/>
                  </a:lnTo>
                  <a:close/>
                  <a:moveTo>
                    <a:pt x="32810" y="29083"/>
                  </a:moveTo>
                  <a:cubicBezTo>
                    <a:pt x="33025" y="29083"/>
                    <a:pt x="33179" y="29175"/>
                    <a:pt x="33303" y="29329"/>
                  </a:cubicBezTo>
                  <a:cubicBezTo>
                    <a:pt x="33395" y="29483"/>
                    <a:pt x="33457" y="29668"/>
                    <a:pt x="33518" y="29822"/>
                  </a:cubicBezTo>
                  <a:cubicBezTo>
                    <a:pt x="33518" y="29884"/>
                    <a:pt x="33518" y="29946"/>
                    <a:pt x="33487" y="29976"/>
                  </a:cubicBezTo>
                  <a:cubicBezTo>
                    <a:pt x="33333" y="30038"/>
                    <a:pt x="33395" y="30161"/>
                    <a:pt x="33364" y="30254"/>
                  </a:cubicBezTo>
                  <a:cubicBezTo>
                    <a:pt x="33333" y="30377"/>
                    <a:pt x="33303" y="30500"/>
                    <a:pt x="33241" y="30592"/>
                  </a:cubicBezTo>
                  <a:cubicBezTo>
                    <a:pt x="33179" y="30716"/>
                    <a:pt x="33087" y="30839"/>
                    <a:pt x="33149" y="31024"/>
                  </a:cubicBezTo>
                  <a:cubicBezTo>
                    <a:pt x="33179" y="31085"/>
                    <a:pt x="33087" y="31116"/>
                    <a:pt x="33025" y="31147"/>
                  </a:cubicBezTo>
                  <a:cubicBezTo>
                    <a:pt x="32964" y="31178"/>
                    <a:pt x="32871" y="31209"/>
                    <a:pt x="32810" y="31209"/>
                  </a:cubicBezTo>
                  <a:cubicBezTo>
                    <a:pt x="32625" y="31209"/>
                    <a:pt x="32440" y="31116"/>
                    <a:pt x="32317" y="30962"/>
                  </a:cubicBezTo>
                  <a:cubicBezTo>
                    <a:pt x="32194" y="30777"/>
                    <a:pt x="32101" y="30592"/>
                    <a:pt x="32070" y="30377"/>
                  </a:cubicBezTo>
                  <a:cubicBezTo>
                    <a:pt x="32039" y="30038"/>
                    <a:pt x="32101" y="29699"/>
                    <a:pt x="32255" y="29422"/>
                  </a:cubicBezTo>
                  <a:cubicBezTo>
                    <a:pt x="32378" y="29175"/>
                    <a:pt x="32563" y="29083"/>
                    <a:pt x="32810" y="29083"/>
                  </a:cubicBezTo>
                  <a:close/>
                  <a:moveTo>
                    <a:pt x="43192" y="31239"/>
                  </a:moveTo>
                  <a:cubicBezTo>
                    <a:pt x="43068" y="31424"/>
                    <a:pt x="42853" y="31486"/>
                    <a:pt x="42699" y="31578"/>
                  </a:cubicBezTo>
                  <a:cubicBezTo>
                    <a:pt x="42575" y="31640"/>
                    <a:pt x="42514" y="31702"/>
                    <a:pt x="42483" y="31825"/>
                  </a:cubicBezTo>
                  <a:cubicBezTo>
                    <a:pt x="42421" y="31671"/>
                    <a:pt x="42421" y="31547"/>
                    <a:pt x="42606" y="31517"/>
                  </a:cubicBezTo>
                  <a:lnTo>
                    <a:pt x="42637" y="31486"/>
                  </a:lnTo>
                  <a:cubicBezTo>
                    <a:pt x="42822" y="31424"/>
                    <a:pt x="42945" y="31239"/>
                    <a:pt x="43130" y="31239"/>
                  </a:cubicBezTo>
                  <a:close/>
                  <a:moveTo>
                    <a:pt x="42267" y="31702"/>
                  </a:moveTo>
                  <a:lnTo>
                    <a:pt x="42298" y="31732"/>
                  </a:lnTo>
                  <a:lnTo>
                    <a:pt x="42329" y="31794"/>
                  </a:lnTo>
                  <a:lnTo>
                    <a:pt x="42298" y="31886"/>
                  </a:lnTo>
                  <a:lnTo>
                    <a:pt x="42267" y="31917"/>
                  </a:lnTo>
                  <a:lnTo>
                    <a:pt x="42175" y="31856"/>
                  </a:lnTo>
                  <a:cubicBezTo>
                    <a:pt x="42175" y="31794"/>
                    <a:pt x="42206" y="31763"/>
                    <a:pt x="42237" y="31702"/>
                  </a:cubicBezTo>
                  <a:close/>
                  <a:moveTo>
                    <a:pt x="41805" y="32749"/>
                  </a:moveTo>
                  <a:lnTo>
                    <a:pt x="41805" y="32811"/>
                  </a:lnTo>
                  <a:lnTo>
                    <a:pt x="41774" y="32872"/>
                  </a:lnTo>
                  <a:lnTo>
                    <a:pt x="41774" y="32811"/>
                  </a:lnTo>
                  <a:lnTo>
                    <a:pt x="41805" y="32749"/>
                  </a:lnTo>
                  <a:close/>
                  <a:moveTo>
                    <a:pt x="41744" y="32872"/>
                  </a:moveTo>
                  <a:cubicBezTo>
                    <a:pt x="41744" y="32934"/>
                    <a:pt x="41744" y="32995"/>
                    <a:pt x="41682" y="33026"/>
                  </a:cubicBezTo>
                  <a:cubicBezTo>
                    <a:pt x="41713" y="32965"/>
                    <a:pt x="41682" y="32903"/>
                    <a:pt x="41744" y="32872"/>
                  </a:cubicBezTo>
                  <a:close/>
                  <a:moveTo>
                    <a:pt x="41682" y="33026"/>
                  </a:moveTo>
                  <a:lnTo>
                    <a:pt x="41682" y="33026"/>
                  </a:lnTo>
                  <a:cubicBezTo>
                    <a:pt x="41651" y="33088"/>
                    <a:pt x="41651" y="33149"/>
                    <a:pt x="41620" y="33180"/>
                  </a:cubicBezTo>
                  <a:cubicBezTo>
                    <a:pt x="41620" y="33119"/>
                    <a:pt x="41620" y="33057"/>
                    <a:pt x="41682" y="33026"/>
                  </a:cubicBezTo>
                  <a:close/>
                  <a:moveTo>
                    <a:pt x="43315" y="26156"/>
                  </a:moveTo>
                  <a:lnTo>
                    <a:pt x="43346" y="26187"/>
                  </a:lnTo>
                  <a:cubicBezTo>
                    <a:pt x="43315" y="26372"/>
                    <a:pt x="43315" y="26557"/>
                    <a:pt x="43315" y="26742"/>
                  </a:cubicBezTo>
                  <a:cubicBezTo>
                    <a:pt x="43346" y="26742"/>
                    <a:pt x="43346" y="26742"/>
                    <a:pt x="43346" y="26772"/>
                  </a:cubicBezTo>
                  <a:lnTo>
                    <a:pt x="43530" y="26772"/>
                  </a:lnTo>
                  <a:cubicBezTo>
                    <a:pt x="43623" y="26772"/>
                    <a:pt x="43654" y="26803"/>
                    <a:pt x="43654" y="26957"/>
                  </a:cubicBezTo>
                  <a:cubicBezTo>
                    <a:pt x="43654" y="27050"/>
                    <a:pt x="43654" y="27080"/>
                    <a:pt x="43715" y="27080"/>
                  </a:cubicBezTo>
                  <a:cubicBezTo>
                    <a:pt x="43777" y="27111"/>
                    <a:pt x="43839" y="27111"/>
                    <a:pt x="43839" y="27173"/>
                  </a:cubicBezTo>
                  <a:cubicBezTo>
                    <a:pt x="43869" y="27234"/>
                    <a:pt x="43869" y="27327"/>
                    <a:pt x="43808" y="27419"/>
                  </a:cubicBezTo>
                  <a:lnTo>
                    <a:pt x="43746" y="27481"/>
                  </a:lnTo>
                  <a:lnTo>
                    <a:pt x="43654" y="27481"/>
                  </a:lnTo>
                  <a:cubicBezTo>
                    <a:pt x="43561" y="27481"/>
                    <a:pt x="43530" y="27635"/>
                    <a:pt x="43407" y="27635"/>
                  </a:cubicBezTo>
                  <a:cubicBezTo>
                    <a:pt x="43315" y="27512"/>
                    <a:pt x="43315" y="27358"/>
                    <a:pt x="43253" y="27204"/>
                  </a:cubicBezTo>
                  <a:cubicBezTo>
                    <a:pt x="43192" y="27080"/>
                    <a:pt x="43284" y="26957"/>
                    <a:pt x="43346" y="26834"/>
                  </a:cubicBezTo>
                  <a:cubicBezTo>
                    <a:pt x="43376" y="26834"/>
                    <a:pt x="43376" y="26803"/>
                    <a:pt x="43346" y="26772"/>
                  </a:cubicBezTo>
                  <a:cubicBezTo>
                    <a:pt x="43346" y="26772"/>
                    <a:pt x="43315" y="26742"/>
                    <a:pt x="43315" y="26742"/>
                  </a:cubicBezTo>
                  <a:cubicBezTo>
                    <a:pt x="43315" y="26711"/>
                    <a:pt x="43315" y="26711"/>
                    <a:pt x="43315" y="26711"/>
                  </a:cubicBezTo>
                  <a:cubicBezTo>
                    <a:pt x="43161" y="26711"/>
                    <a:pt x="43130" y="26834"/>
                    <a:pt x="43068" y="26926"/>
                  </a:cubicBezTo>
                  <a:cubicBezTo>
                    <a:pt x="42976" y="27111"/>
                    <a:pt x="42976" y="27296"/>
                    <a:pt x="43038" y="27512"/>
                  </a:cubicBezTo>
                  <a:cubicBezTo>
                    <a:pt x="43099" y="27727"/>
                    <a:pt x="43253" y="27820"/>
                    <a:pt x="43438" y="27943"/>
                  </a:cubicBezTo>
                  <a:lnTo>
                    <a:pt x="43469" y="27943"/>
                  </a:lnTo>
                  <a:cubicBezTo>
                    <a:pt x="43500" y="27943"/>
                    <a:pt x="43530" y="27943"/>
                    <a:pt x="43530" y="27912"/>
                  </a:cubicBezTo>
                  <a:lnTo>
                    <a:pt x="43623" y="27912"/>
                  </a:lnTo>
                  <a:cubicBezTo>
                    <a:pt x="43654" y="27912"/>
                    <a:pt x="43654" y="27912"/>
                    <a:pt x="43685" y="27943"/>
                  </a:cubicBezTo>
                  <a:cubicBezTo>
                    <a:pt x="43623" y="28159"/>
                    <a:pt x="43530" y="28344"/>
                    <a:pt x="43407" y="28528"/>
                  </a:cubicBezTo>
                  <a:cubicBezTo>
                    <a:pt x="43315" y="28405"/>
                    <a:pt x="43284" y="28159"/>
                    <a:pt x="43068" y="28159"/>
                  </a:cubicBezTo>
                  <a:cubicBezTo>
                    <a:pt x="43068" y="28159"/>
                    <a:pt x="43068" y="28189"/>
                    <a:pt x="43068" y="28189"/>
                  </a:cubicBezTo>
                  <a:lnTo>
                    <a:pt x="43038" y="28498"/>
                  </a:lnTo>
                  <a:lnTo>
                    <a:pt x="43099" y="28559"/>
                  </a:lnTo>
                  <a:cubicBezTo>
                    <a:pt x="43161" y="28559"/>
                    <a:pt x="43222" y="28559"/>
                    <a:pt x="43222" y="28652"/>
                  </a:cubicBezTo>
                  <a:cubicBezTo>
                    <a:pt x="43253" y="28744"/>
                    <a:pt x="43253" y="28867"/>
                    <a:pt x="43192" y="28929"/>
                  </a:cubicBezTo>
                  <a:lnTo>
                    <a:pt x="43161" y="28960"/>
                  </a:lnTo>
                  <a:lnTo>
                    <a:pt x="43007" y="28960"/>
                  </a:lnTo>
                  <a:cubicBezTo>
                    <a:pt x="42976" y="28960"/>
                    <a:pt x="42976" y="28960"/>
                    <a:pt x="42945" y="28990"/>
                  </a:cubicBezTo>
                  <a:cubicBezTo>
                    <a:pt x="42914" y="29052"/>
                    <a:pt x="42853" y="29083"/>
                    <a:pt x="42791" y="29114"/>
                  </a:cubicBezTo>
                  <a:lnTo>
                    <a:pt x="42730" y="28990"/>
                  </a:lnTo>
                  <a:cubicBezTo>
                    <a:pt x="42606" y="28744"/>
                    <a:pt x="42606" y="28467"/>
                    <a:pt x="42791" y="28220"/>
                  </a:cubicBezTo>
                  <a:lnTo>
                    <a:pt x="42760" y="28189"/>
                  </a:lnTo>
                  <a:lnTo>
                    <a:pt x="42760" y="28159"/>
                  </a:lnTo>
                  <a:cubicBezTo>
                    <a:pt x="42730" y="28159"/>
                    <a:pt x="42730" y="28128"/>
                    <a:pt x="42699" y="28128"/>
                  </a:cubicBezTo>
                  <a:lnTo>
                    <a:pt x="42668" y="28128"/>
                  </a:lnTo>
                  <a:cubicBezTo>
                    <a:pt x="42452" y="28282"/>
                    <a:pt x="42329" y="28559"/>
                    <a:pt x="42391" y="28836"/>
                  </a:cubicBezTo>
                  <a:cubicBezTo>
                    <a:pt x="42452" y="29175"/>
                    <a:pt x="42637" y="29391"/>
                    <a:pt x="42976" y="29422"/>
                  </a:cubicBezTo>
                  <a:cubicBezTo>
                    <a:pt x="42976" y="29545"/>
                    <a:pt x="42914" y="29637"/>
                    <a:pt x="42884" y="29730"/>
                  </a:cubicBezTo>
                  <a:cubicBezTo>
                    <a:pt x="42421" y="30746"/>
                    <a:pt x="41959" y="31794"/>
                    <a:pt x="41497" y="32811"/>
                  </a:cubicBezTo>
                  <a:cubicBezTo>
                    <a:pt x="41436" y="32965"/>
                    <a:pt x="41343" y="33057"/>
                    <a:pt x="41374" y="33211"/>
                  </a:cubicBezTo>
                  <a:cubicBezTo>
                    <a:pt x="41312" y="33242"/>
                    <a:pt x="41251" y="33242"/>
                    <a:pt x="41220" y="33273"/>
                  </a:cubicBezTo>
                  <a:cubicBezTo>
                    <a:pt x="41128" y="33303"/>
                    <a:pt x="41035" y="33334"/>
                    <a:pt x="40974" y="33334"/>
                  </a:cubicBezTo>
                  <a:cubicBezTo>
                    <a:pt x="40819" y="33334"/>
                    <a:pt x="40696" y="33273"/>
                    <a:pt x="40604" y="33149"/>
                  </a:cubicBezTo>
                  <a:cubicBezTo>
                    <a:pt x="40573" y="33088"/>
                    <a:pt x="40511" y="33026"/>
                    <a:pt x="40450" y="32965"/>
                  </a:cubicBezTo>
                  <a:cubicBezTo>
                    <a:pt x="40758" y="32256"/>
                    <a:pt x="41097" y="31547"/>
                    <a:pt x="41405" y="30839"/>
                  </a:cubicBezTo>
                  <a:cubicBezTo>
                    <a:pt x="41559" y="30500"/>
                    <a:pt x="41682" y="30192"/>
                    <a:pt x="41836" y="29853"/>
                  </a:cubicBezTo>
                  <a:cubicBezTo>
                    <a:pt x="41959" y="29637"/>
                    <a:pt x="42021" y="29422"/>
                    <a:pt x="41990" y="29206"/>
                  </a:cubicBezTo>
                  <a:cubicBezTo>
                    <a:pt x="41990" y="29021"/>
                    <a:pt x="42021" y="28836"/>
                    <a:pt x="42113" y="28682"/>
                  </a:cubicBezTo>
                  <a:cubicBezTo>
                    <a:pt x="42391" y="28097"/>
                    <a:pt x="42637" y="27512"/>
                    <a:pt x="42914" y="26926"/>
                  </a:cubicBezTo>
                  <a:cubicBezTo>
                    <a:pt x="42945" y="26649"/>
                    <a:pt x="43099" y="26433"/>
                    <a:pt x="43222" y="26187"/>
                  </a:cubicBezTo>
                  <a:lnTo>
                    <a:pt x="43315" y="26156"/>
                  </a:lnTo>
                  <a:close/>
                  <a:moveTo>
                    <a:pt x="33795" y="28559"/>
                  </a:moveTo>
                  <a:lnTo>
                    <a:pt x="33857" y="28590"/>
                  </a:lnTo>
                  <a:cubicBezTo>
                    <a:pt x="34073" y="28713"/>
                    <a:pt x="34288" y="28806"/>
                    <a:pt x="34504" y="28960"/>
                  </a:cubicBezTo>
                  <a:cubicBezTo>
                    <a:pt x="34566" y="28990"/>
                    <a:pt x="34658" y="29052"/>
                    <a:pt x="34720" y="29114"/>
                  </a:cubicBezTo>
                  <a:cubicBezTo>
                    <a:pt x="34812" y="29299"/>
                    <a:pt x="34997" y="29422"/>
                    <a:pt x="35151" y="29576"/>
                  </a:cubicBezTo>
                  <a:cubicBezTo>
                    <a:pt x="35952" y="30346"/>
                    <a:pt x="35890" y="30192"/>
                    <a:pt x="35367" y="31085"/>
                  </a:cubicBezTo>
                  <a:cubicBezTo>
                    <a:pt x="35213" y="31332"/>
                    <a:pt x="35059" y="31547"/>
                    <a:pt x="34935" y="31794"/>
                  </a:cubicBezTo>
                  <a:cubicBezTo>
                    <a:pt x="34751" y="32194"/>
                    <a:pt x="34566" y="32595"/>
                    <a:pt x="34350" y="32965"/>
                  </a:cubicBezTo>
                  <a:cubicBezTo>
                    <a:pt x="34258" y="33149"/>
                    <a:pt x="34196" y="33334"/>
                    <a:pt x="34134" y="33550"/>
                  </a:cubicBezTo>
                  <a:cubicBezTo>
                    <a:pt x="34104" y="33642"/>
                    <a:pt x="34073" y="33735"/>
                    <a:pt x="34042" y="33796"/>
                  </a:cubicBezTo>
                  <a:cubicBezTo>
                    <a:pt x="33980" y="33858"/>
                    <a:pt x="33919" y="33920"/>
                    <a:pt x="33857" y="33950"/>
                  </a:cubicBezTo>
                  <a:lnTo>
                    <a:pt x="33826" y="33950"/>
                  </a:lnTo>
                  <a:cubicBezTo>
                    <a:pt x="33765" y="33950"/>
                    <a:pt x="33734" y="33858"/>
                    <a:pt x="33703" y="33796"/>
                  </a:cubicBezTo>
                  <a:cubicBezTo>
                    <a:pt x="33518" y="33365"/>
                    <a:pt x="33395" y="32965"/>
                    <a:pt x="33272" y="32533"/>
                  </a:cubicBezTo>
                  <a:cubicBezTo>
                    <a:pt x="33210" y="32164"/>
                    <a:pt x="33179" y="31794"/>
                    <a:pt x="33179" y="31424"/>
                  </a:cubicBezTo>
                  <a:cubicBezTo>
                    <a:pt x="33179" y="31301"/>
                    <a:pt x="33210" y="31209"/>
                    <a:pt x="33272" y="31147"/>
                  </a:cubicBezTo>
                  <a:cubicBezTo>
                    <a:pt x="33672" y="30777"/>
                    <a:pt x="33734" y="30284"/>
                    <a:pt x="33641" y="29791"/>
                  </a:cubicBezTo>
                  <a:cubicBezTo>
                    <a:pt x="33611" y="29391"/>
                    <a:pt x="33672" y="28990"/>
                    <a:pt x="33734" y="28621"/>
                  </a:cubicBezTo>
                  <a:lnTo>
                    <a:pt x="33795" y="28559"/>
                  </a:lnTo>
                  <a:close/>
                  <a:moveTo>
                    <a:pt x="31855" y="31055"/>
                  </a:moveTo>
                  <a:lnTo>
                    <a:pt x="31855" y="31055"/>
                  </a:lnTo>
                  <a:cubicBezTo>
                    <a:pt x="32132" y="31332"/>
                    <a:pt x="32471" y="31363"/>
                    <a:pt x="32810" y="31363"/>
                  </a:cubicBezTo>
                  <a:lnTo>
                    <a:pt x="32840" y="31363"/>
                  </a:lnTo>
                  <a:cubicBezTo>
                    <a:pt x="32933" y="31363"/>
                    <a:pt x="32964" y="31393"/>
                    <a:pt x="32964" y="31486"/>
                  </a:cubicBezTo>
                  <a:lnTo>
                    <a:pt x="32964" y="31547"/>
                  </a:lnTo>
                  <a:cubicBezTo>
                    <a:pt x="32964" y="32102"/>
                    <a:pt x="33118" y="32657"/>
                    <a:pt x="33272" y="33180"/>
                  </a:cubicBezTo>
                  <a:cubicBezTo>
                    <a:pt x="33272" y="33242"/>
                    <a:pt x="33303" y="33303"/>
                    <a:pt x="33241" y="33303"/>
                  </a:cubicBezTo>
                  <a:cubicBezTo>
                    <a:pt x="33087" y="33396"/>
                    <a:pt x="33118" y="33519"/>
                    <a:pt x="33118" y="33642"/>
                  </a:cubicBezTo>
                  <a:cubicBezTo>
                    <a:pt x="33149" y="33766"/>
                    <a:pt x="33087" y="33858"/>
                    <a:pt x="32964" y="33920"/>
                  </a:cubicBezTo>
                  <a:cubicBezTo>
                    <a:pt x="32840" y="33950"/>
                    <a:pt x="32748" y="34012"/>
                    <a:pt x="32625" y="34074"/>
                  </a:cubicBezTo>
                  <a:cubicBezTo>
                    <a:pt x="32594" y="34074"/>
                    <a:pt x="32563" y="34104"/>
                    <a:pt x="32532" y="34104"/>
                  </a:cubicBezTo>
                  <a:cubicBezTo>
                    <a:pt x="32502" y="34104"/>
                    <a:pt x="32471" y="34074"/>
                    <a:pt x="32471" y="33981"/>
                  </a:cubicBezTo>
                  <a:cubicBezTo>
                    <a:pt x="32378" y="33458"/>
                    <a:pt x="32224" y="32965"/>
                    <a:pt x="32070" y="32472"/>
                  </a:cubicBezTo>
                  <a:cubicBezTo>
                    <a:pt x="31947" y="32010"/>
                    <a:pt x="31885" y="31547"/>
                    <a:pt x="31855" y="31055"/>
                  </a:cubicBezTo>
                  <a:close/>
                  <a:moveTo>
                    <a:pt x="36691" y="35676"/>
                  </a:moveTo>
                  <a:cubicBezTo>
                    <a:pt x="36537" y="35676"/>
                    <a:pt x="36414" y="35706"/>
                    <a:pt x="36291" y="35737"/>
                  </a:cubicBezTo>
                  <a:lnTo>
                    <a:pt x="37153" y="35737"/>
                  </a:lnTo>
                  <a:cubicBezTo>
                    <a:pt x="37030" y="35706"/>
                    <a:pt x="36907" y="35676"/>
                    <a:pt x="36815" y="35676"/>
                  </a:cubicBezTo>
                  <a:close/>
                  <a:moveTo>
                    <a:pt x="38971" y="3698"/>
                  </a:moveTo>
                  <a:cubicBezTo>
                    <a:pt x="38509" y="4468"/>
                    <a:pt x="38078" y="5207"/>
                    <a:pt x="37646" y="5978"/>
                  </a:cubicBezTo>
                  <a:cubicBezTo>
                    <a:pt x="37585" y="6101"/>
                    <a:pt x="37492" y="6132"/>
                    <a:pt x="37369" y="6162"/>
                  </a:cubicBezTo>
                  <a:cubicBezTo>
                    <a:pt x="36938" y="6224"/>
                    <a:pt x="36630" y="6470"/>
                    <a:pt x="36383" y="6840"/>
                  </a:cubicBezTo>
                  <a:cubicBezTo>
                    <a:pt x="36229" y="7117"/>
                    <a:pt x="36075" y="7395"/>
                    <a:pt x="35921" y="7672"/>
                  </a:cubicBezTo>
                  <a:cubicBezTo>
                    <a:pt x="35736" y="7949"/>
                    <a:pt x="35644" y="8257"/>
                    <a:pt x="35675" y="8565"/>
                  </a:cubicBezTo>
                  <a:lnTo>
                    <a:pt x="35644" y="8627"/>
                  </a:lnTo>
                  <a:lnTo>
                    <a:pt x="35613" y="8627"/>
                  </a:lnTo>
                  <a:cubicBezTo>
                    <a:pt x="35490" y="8627"/>
                    <a:pt x="35397" y="8565"/>
                    <a:pt x="35305" y="8504"/>
                  </a:cubicBezTo>
                  <a:cubicBezTo>
                    <a:pt x="34504" y="8196"/>
                    <a:pt x="33734" y="7888"/>
                    <a:pt x="32902" y="7672"/>
                  </a:cubicBezTo>
                  <a:cubicBezTo>
                    <a:pt x="32625" y="7610"/>
                    <a:pt x="32317" y="7518"/>
                    <a:pt x="32009" y="7426"/>
                  </a:cubicBezTo>
                  <a:cubicBezTo>
                    <a:pt x="31423" y="7210"/>
                    <a:pt x="30807" y="7025"/>
                    <a:pt x="30160" y="6902"/>
                  </a:cubicBezTo>
                  <a:lnTo>
                    <a:pt x="30160" y="8288"/>
                  </a:lnTo>
                  <a:cubicBezTo>
                    <a:pt x="30191" y="8288"/>
                    <a:pt x="30222" y="8288"/>
                    <a:pt x="30253" y="8319"/>
                  </a:cubicBezTo>
                  <a:cubicBezTo>
                    <a:pt x="32378" y="8843"/>
                    <a:pt x="34381" y="9705"/>
                    <a:pt x="36168" y="10968"/>
                  </a:cubicBezTo>
                  <a:cubicBezTo>
                    <a:pt x="36845" y="11430"/>
                    <a:pt x="37462" y="11954"/>
                    <a:pt x="38047" y="12509"/>
                  </a:cubicBezTo>
                  <a:cubicBezTo>
                    <a:pt x="38417" y="12940"/>
                    <a:pt x="38848" y="13279"/>
                    <a:pt x="39310" y="13649"/>
                  </a:cubicBezTo>
                  <a:cubicBezTo>
                    <a:pt x="39556" y="13833"/>
                    <a:pt x="39803" y="14080"/>
                    <a:pt x="40080" y="14295"/>
                  </a:cubicBezTo>
                  <a:lnTo>
                    <a:pt x="40142" y="14388"/>
                  </a:lnTo>
                  <a:cubicBezTo>
                    <a:pt x="40111" y="14419"/>
                    <a:pt x="40111" y="14450"/>
                    <a:pt x="40111" y="14450"/>
                  </a:cubicBezTo>
                  <a:cubicBezTo>
                    <a:pt x="40080" y="14450"/>
                    <a:pt x="40080" y="14419"/>
                    <a:pt x="40080" y="14419"/>
                  </a:cubicBezTo>
                  <a:cubicBezTo>
                    <a:pt x="38940" y="13525"/>
                    <a:pt x="37677" y="12848"/>
                    <a:pt x="36383" y="12231"/>
                  </a:cubicBezTo>
                  <a:cubicBezTo>
                    <a:pt x="35305" y="11769"/>
                    <a:pt x="34258" y="11276"/>
                    <a:pt x="33210" y="10783"/>
                  </a:cubicBezTo>
                  <a:cubicBezTo>
                    <a:pt x="32656" y="10537"/>
                    <a:pt x="32101" y="10229"/>
                    <a:pt x="31547" y="9952"/>
                  </a:cubicBezTo>
                  <a:cubicBezTo>
                    <a:pt x="31115" y="9736"/>
                    <a:pt x="30746" y="9428"/>
                    <a:pt x="30314" y="9182"/>
                  </a:cubicBezTo>
                  <a:cubicBezTo>
                    <a:pt x="30253" y="9151"/>
                    <a:pt x="30222" y="9120"/>
                    <a:pt x="30160" y="9089"/>
                  </a:cubicBezTo>
                  <a:lnTo>
                    <a:pt x="30160" y="10753"/>
                  </a:lnTo>
                  <a:cubicBezTo>
                    <a:pt x="30222" y="10783"/>
                    <a:pt x="30283" y="10814"/>
                    <a:pt x="30345" y="10845"/>
                  </a:cubicBezTo>
                  <a:cubicBezTo>
                    <a:pt x="30376" y="10783"/>
                    <a:pt x="30438" y="10722"/>
                    <a:pt x="30499" y="10660"/>
                  </a:cubicBezTo>
                  <a:cubicBezTo>
                    <a:pt x="30530" y="10629"/>
                    <a:pt x="30530" y="10568"/>
                    <a:pt x="30561" y="10475"/>
                  </a:cubicBezTo>
                  <a:cubicBezTo>
                    <a:pt x="30930" y="10568"/>
                    <a:pt x="31300" y="10691"/>
                    <a:pt x="31670" y="10783"/>
                  </a:cubicBezTo>
                  <a:cubicBezTo>
                    <a:pt x="31793" y="10814"/>
                    <a:pt x="31855" y="10907"/>
                    <a:pt x="31947" y="10968"/>
                  </a:cubicBezTo>
                  <a:cubicBezTo>
                    <a:pt x="32009" y="11030"/>
                    <a:pt x="32070" y="11092"/>
                    <a:pt x="32163" y="11092"/>
                  </a:cubicBezTo>
                  <a:cubicBezTo>
                    <a:pt x="32194" y="11092"/>
                    <a:pt x="32224" y="11092"/>
                    <a:pt x="32286" y="11030"/>
                  </a:cubicBezTo>
                  <a:lnTo>
                    <a:pt x="32317" y="11030"/>
                  </a:lnTo>
                  <a:cubicBezTo>
                    <a:pt x="32348" y="11030"/>
                    <a:pt x="32409" y="11061"/>
                    <a:pt x="32440" y="11092"/>
                  </a:cubicBezTo>
                  <a:cubicBezTo>
                    <a:pt x="32840" y="11276"/>
                    <a:pt x="33241" y="11461"/>
                    <a:pt x="33611" y="11646"/>
                  </a:cubicBezTo>
                  <a:cubicBezTo>
                    <a:pt x="33672" y="11677"/>
                    <a:pt x="33734" y="11708"/>
                    <a:pt x="33795" y="11708"/>
                  </a:cubicBezTo>
                  <a:lnTo>
                    <a:pt x="33826" y="11708"/>
                  </a:lnTo>
                  <a:cubicBezTo>
                    <a:pt x="33857" y="11677"/>
                    <a:pt x="33888" y="11677"/>
                    <a:pt x="33888" y="11677"/>
                  </a:cubicBezTo>
                  <a:cubicBezTo>
                    <a:pt x="33950" y="11677"/>
                    <a:pt x="33980" y="11708"/>
                    <a:pt x="33980" y="11739"/>
                  </a:cubicBezTo>
                  <a:cubicBezTo>
                    <a:pt x="34042" y="11862"/>
                    <a:pt x="34134" y="11954"/>
                    <a:pt x="34258" y="12016"/>
                  </a:cubicBezTo>
                  <a:cubicBezTo>
                    <a:pt x="34596" y="12201"/>
                    <a:pt x="34905" y="12416"/>
                    <a:pt x="35243" y="12601"/>
                  </a:cubicBezTo>
                  <a:cubicBezTo>
                    <a:pt x="35890" y="13063"/>
                    <a:pt x="36568" y="13464"/>
                    <a:pt x="37246" y="13895"/>
                  </a:cubicBezTo>
                  <a:cubicBezTo>
                    <a:pt x="38016" y="14419"/>
                    <a:pt x="38725" y="14973"/>
                    <a:pt x="39402" y="15651"/>
                  </a:cubicBezTo>
                  <a:cubicBezTo>
                    <a:pt x="39556" y="15774"/>
                    <a:pt x="39556" y="15774"/>
                    <a:pt x="39433" y="16051"/>
                  </a:cubicBezTo>
                  <a:cubicBezTo>
                    <a:pt x="39341" y="16051"/>
                    <a:pt x="39279" y="15959"/>
                    <a:pt x="39218" y="15897"/>
                  </a:cubicBezTo>
                  <a:cubicBezTo>
                    <a:pt x="38632" y="15281"/>
                    <a:pt x="37924" y="14819"/>
                    <a:pt x="37246" y="14295"/>
                  </a:cubicBezTo>
                  <a:cubicBezTo>
                    <a:pt x="37061" y="14172"/>
                    <a:pt x="36845" y="14049"/>
                    <a:pt x="36630" y="13926"/>
                  </a:cubicBezTo>
                  <a:cubicBezTo>
                    <a:pt x="35890" y="13433"/>
                    <a:pt x="35059" y="13094"/>
                    <a:pt x="34227" y="12755"/>
                  </a:cubicBezTo>
                  <a:cubicBezTo>
                    <a:pt x="33857" y="12601"/>
                    <a:pt x="33457" y="12509"/>
                    <a:pt x="33087" y="12416"/>
                  </a:cubicBezTo>
                  <a:cubicBezTo>
                    <a:pt x="32563" y="12231"/>
                    <a:pt x="31978" y="12170"/>
                    <a:pt x="31423" y="12077"/>
                  </a:cubicBezTo>
                  <a:cubicBezTo>
                    <a:pt x="31023" y="12016"/>
                    <a:pt x="30592" y="11985"/>
                    <a:pt x="30160" y="11985"/>
                  </a:cubicBezTo>
                  <a:lnTo>
                    <a:pt x="30160" y="14357"/>
                  </a:lnTo>
                  <a:lnTo>
                    <a:pt x="30314" y="14357"/>
                  </a:lnTo>
                  <a:cubicBezTo>
                    <a:pt x="30992" y="14419"/>
                    <a:pt x="31608" y="14573"/>
                    <a:pt x="32255" y="14758"/>
                  </a:cubicBezTo>
                  <a:cubicBezTo>
                    <a:pt x="32933" y="14942"/>
                    <a:pt x="33611" y="15189"/>
                    <a:pt x="34227" y="15497"/>
                  </a:cubicBezTo>
                  <a:cubicBezTo>
                    <a:pt x="35059" y="15867"/>
                    <a:pt x="35829" y="16329"/>
                    <a:pt x="36537" y="16852"/>
                  </a:cubicBezTo>
                  <a:cubicBezTo>
                    <a:pt x="37123" y="17284"/>
                    <a:pt x="37708" y="17746"/>
                    <a:pt x="38201" y="18300"/>
                  </a:cubicBezTo>
                  <a:cubicBezTo>
                    <a:pt x="38263" y="18362"/>
                    <a:pt x="38324" y="18424"/>
                    <a:pt x="38232" y="18516"/>
                  </a:cubicBezTo>
                  <a:lnTo>
                    <a:pt x="38170" y="18639"/>
                  </a:lnTo>
                  <a:cubicBezTo>
                    <a:pt x="38078" y="18793"/>
                    <a:pt x="38016" y="18855"/>
                    <a:pt x="37954" y="18855"/>
                  </a:cubicBezTo>
                  <a:cubicBezTo>
                    <a:pt x="37893" y="18855"/>
                    <a:pt x="37831" y="18824"/>
                    <a:pt x="37708" y="18701"/>
                  </a:cubicBezTo>
                  <a:cubicBezTo>
                    <a:pt x="37153" y="18177"/>
                    <a:pt x="36537" y="17684"/>
                    <a:pt x="35921" y="17253"/>
                  </a:cubicBezTo>
                  <a:cubicBezTo>
                    <a:pt x="35274" y="16822"/>
                    <a:pt x="34566" y="16452"/>
                    <a:pt x="33857" y="16144"/>
                  </a:cubicBezTo>
                  <a:cubicBezTo>
                    <a:pt x="33149" y="15805"/>
                    <a:pt x="32378" y="15559"/>
                    <a:pt x="31608" y="15405"/>
                  </a:cubicBezTo>
                  <a:cubicBezTo>
                    <a:pt x="31146" y="15312"/>
                    <a:pt x="30653" y="15220"/>
                    <a:pt x="30160" y="15189"/>
                  </a:cubicBezTo>
                  <a:lnTo>
                    <a:pt x="30160" y="15928"/>
                  </a:lnTo>
                  <a:cubicBezTo>
                    <a:pt x="30499" y="15990"/>
                    <a:pt x="30807" y="16051"/>
                    <a:pt x="31115" y="16113"/>
                  </a:cubicBezTo>
                  <a:cubicBezTo>
                    <a:pt x="31701" y="16236"/>
                    <a:pt x="32286" y="16421"/>
                    <a:pt x="32840" y="16668"/>
                  </a:cubicBezTo>
                  <a:cubicBezTo>
                    <a:pt x="33518" y="16976"/>
                    <a:pt x="34196" y="17315"/>
                    <a:pt x="34812" y="17715"/>
                  </a:cubicBezTo>
                  <a:cubicBezTo>
                    <a:pt x="35582" y="18208"/>
                    <a:pt x="36322" y="18793"/>
                    <a:pt x="36999" y="19440"/>
                  </a:cubicBezTo>
                  <a:cubicBezTo>
                    <a:pt x="37184" y="19625"/>
                    <a:pt x="37277" y="19779"/>
                    <a:pt x="37246" y="20026"/>
                  </a:cubicBezTo>
                  <a:cubicBezTo>
                    <a:pt x="37246" y="20180"/>
                    <a:pt x="37246" y="20334"/>
                    <a:pt x="37184" y="20488"/>
                  </a:cubicBezTo>
                  <a:cubicBezTo>
                    <a:pt x="37030" y="20981"/>
                    <a:pt x="36876" y="21504"/>
                    <a:pt x="36599" y="21966"/>
                  </a:cubicBezTo>
                  <a:cubicBezTo>
                    <a:pt x="36507" y="22120"/>
                    <a:pt x="36445" y="22275"/>
                    <a:pt x="36414" y="22429"/>
                  </a:cubicBezTo>
                  <a:cubicBezTo>
                    <a:pt x="36291" y="22829"/>
                    <a:pt x="36137" y="23230"/>
                    <a:pt x="35921" y="23599"/>
                  </a:cubicBezTo>
                  <a:cubicBezTo>
                    <a:pt x="35860" y="23692"/>
                    <a:pt x="35829" y="23784"/>
                    <a:pt x="35798" y="23877"/>
                  </a:cubicBezTo>
                  <a:lnTo>
                    <a:pt x="35767" y="23877"/>
                  </a:lnTo>
                  <a:cubicBezTo>
                    <a:pt x="35675" y="23877"/>
                    <a:pt x="35644" y="23815"/>
                    <a:pt x="35582" y="23753"/>
                  </a:cubicBezTo>
                  <a:cubicBezTo>
                    <a:pt x="34935" y="23168"/>
                    <a:pt x="34227" y="22675"/>
                    <a:pt x="33457" y="22275"/>
                  </a:cubicBezTo>
                  <a:cubicBezTo>
                    <a:pt x="33025" y="22059"/>
                    <a:pt x="32563" y="21874"/>
                    <a:pt x="32101" y="21751"/>
                  </a:cubicBezTo>
                  <a:cubicBezTo>
                    <a:pt x="31577" y="21597"/>
                    <a:pt x="31054" y="21474"/>
                    <a:pt x="30499" y="21412"/>
                  </a:cubicBezTo>
                  <a:lnTo>
                    <a:pt x="30160" y="21412"/>
                  </a:lnTo>
                  <a:lnTo>
                    <a:pt x="30160" y="21566"/>
                  </a:lnTo>
                  <a:cubicBezTo>
                    <a:pt x="30561" y="21597"/>
                    <a:pt x="30930" y="21628"/>
                    <a:pt x="31300" y="21689"/>
                  </a:cubicBezTo>
                  <a:cubicBezTo>
                    <a:pt x="32132" y="21874"/>
                    <a:pt x="32933" y="22151"/>
                    <a:pt x="33672" y="22552"/>
                  </a:cubicBezTo>
                  <a:cubicBezTo>
                    <a:pt x="34165" y="22829"/>
                    <a:pt x="34627" y="23137"/>
                    <a:pt x="35089" y="23476"/>
                  </a:cubicBezTo>
                  <a:cubicBezTo>
                    <a:pt x="35151" y="23538"/>
                    <a:pt x="35213" y="23599"/>
                    <a:pt x="35274" y="23661"/>
                  </a:cubicBezTo>
                  <a:cubicBezTo>
                    <a:pt x="35274" y="23692"/>
                    <a:pt x="35243" y="23692"/>
                    <a:pt x="35213" y="23692"/>
                  </a:cubicBezTo>
                  <a:cubicBezTo>
                    <a:pt x="35182" y="23692"/>
                    <a:pt x="35151" y="23692"/>
                    <a:pt x="35120" y="23661"/>
                  </a:cubicBezTo>
                  <a:cubicBezTo>
                    <a:pt x="34966" y="23630"/>
                    <a:pt x="34812" y="23568"/>
                    <a:pt x="34658" y="23507"/>
                  </a:cubicBezTo>
                  <a:cubicBezTo>
                    <a:pt x="34566" y="23476"/>
                    <a:pt x="34473" y="23445"/>
                    <a:pt x="34412" y="23384"/>
                  </a:cubicBezTo>
                  <a:cubicBezTo>
                    <a:pt x="33795" y="22952"/>
                    <a:pt x="33149" y="22644"/>
                    <a:pt x="32440" y="22398"/>
                  </a:cubicBezTo>
                  <a:cubicBezTo>
                    <a:pt x="31916" y="22213"/>
                    <a:pt x="31393" y="22090"/>
                    <a:pt x="30869" y="22028"/>
                  </a:cubicBezTo>
                  <a:cubicBezTo>
                    <a:pt x="30622" y="21997"/>
                    <a:pt x="30407" y="21966"/>
                    <a:pt x="30160" y="21966"/>
                  </a:cubicBezTo>
                  <a:lnTo>
                    <a:pt x="30160" y="22182"/>
                  </a:lnTo>
                  <a:cubicBezTo>
                    <a:pt x="30314" y="22182"/>
                    <a:pt x="30468" y="22213"/>
                    <a:pt x="30592" y="22213"/>
                  </a:cubicBezTo>
                  <a:cubicBezTo>
                    <a:pt x="31146" y="22275"/>
                    <a:pt x="31670" y="22398"/>
                    <a:pt x="32224" y="22552"/>
                  </a:cubicBezTo>
                  <a:cubicBezTo>
                    <a:pt x="32625" y="22675"/>
                    <a:pt x="33025" y="22860"/>
                    <a:pt x="33426" y="23045"/>
                  </a:cubicBezTo>
                  <a:cubicBezTo>
                    <a:pt x="33457" y="23076"/>
                    <a:pt x="33518" y="23076"/>
                    <a:pt x="33518" y="23168"/>
                  </a:cubicBezTo>
                  <a:lnTo>
                    <a:pt x="33333" y="23168"/>
                  </a:lnTo>
                  <a:cubicBezTo>
                    <a:pt x="32933" y="23137"/>
                    <a:pt x="32532" y="23076"/>
                    <a:pt x="32163" y="23045"/>
                  </a:cubicBezTo>
                  <a:lnTo>
                    <a:pt x="32039" y="23045"/>
                  </a:lnTo>
                  <a:cubicBezTo>
                    <a:pt x="31885" y="23045"/>
                    <a:pt x="31731" y="23076"/>
                    <a:pt x="31577" y="23106"/>
                  </a:cubicBezTo>
                  <a:cubicBezTo>
                    <a:pt x="31115" y="23168"/>
                    <a:pt x="30653" y="23230"/>
                    <a:pt x="30222" y="23322"/>
                  </a:cubicBezTo>
                  <a:lnTo>
                    <a:pt x="30160" y="23322"/>
                  </a:lnTo>
                  <a:lnTo>
                    <a:pt x="30160" y="23538"/>
                  </a:lnTo>
                  <a:cubicBezTo>
                    <a:pt x="30253" y="23507"/>
                    <a:pt x="30314" y="23476"/>
                    <a:pt x="30376" y="23476"/>
                  </a:cubicBezTo>
                  <a:cubicBezTo>
                    <a:pt x="30592" y="23384"/>
                    <a:pt x="30838" y="23384"/>
                    <a:pt x="31054" y="23322"/>
                  </a:cubicBezTo>
                  <a:cubicBezTo>
                    <a:pt x="31362" y="23291"/>
                    <a:pt x="31639" y="23260"/>
                    <a:pt x="31947" y="23199"/>
                  </a:cubicBezTo>
                  <a:lnTo>
                    <a:pt x="32101" y="23199"/>
                  </a:lnTo>
                  <a:cubicBezTo>
                    <a:pt x="32594" y="23230"/>
                    <a:pt x="33118" y="23291"/>
                    <a:pt x="33611" y="23322"/>
                  </a:cubicBezTo>
                  <a:lnTo>
                    <a:pt x="33672" y="23322"/>
                  </a:lnTo>
                  <a:cubicBezTo>
                    <a:pt x="34319" y="23599"/>
                    <a:pt x="35059" y="23692"/>
                    <a:pt x="35644" y="24123"/>
                  </a:cubicBezTo>
                  <a:cubicBezTo>
                    <a:pt x="35829" y="24246"/>
                    <a:pt x="36014" y="24339"/>
                    <a:pt x="36198" y="24462"/>
                  </a:cubicBezTo>
                  <a:cubicBezTo>
                    <a:pt x="36291" y="24493"/>
                    <a:pt x="36322" y="24554"/>
                    <a:pt x="36291" y="24647"/>
                  </a:cubicBezTo>
                  <a:lnTo>
                    <a:pt x="36260" y="24770"/>
                  </a:lnTo>
                  <a:cubicBezTo>
                    <a:pt x="36229" y="24893"/>
                    <a:pt x="36291" y="24986"/>
                    <a:pt x="36383" y="25078"/>
                  </a:cubicBezTo>
                  <a:cubicBezTo>
                    <a:pt x="36599" y="25294"/>
                    <a:pt x="36815" y="25509"/>
                    <a:pt x="37030" y="25725"/>
                  </a:cubicBezTo>
                  <a:cubicBezTo>
                    <a:pt x="37092" y="25817"/>
                    <a:pt x="37153" y="25879"/>
                    <a:pt x="37307" y="25879"/>
                  </a:cubicBezTo>
                  <a:cubicBezTo>
                    <a:pt x="37431" y="25879"/>
                    <a:pt x="37492" y="25848"/>
                    <a:pt x="37585" y="25756"/>
                  </a:cubicBezTo>
                  <a:cubicBezTo>
                    <a:pt x="37616" y="25725"/>
                    <a:pt x="37616" y="25725"/>
                    <a:pt x="37646" y="25725"/>
                  </a:cubicBezTo>
                  <a:cubicBezTo>
                    <a:pt x="37677" y="25725"/>
                    <a:pt x="37677" y="25787"/>
                    <a:pt x="37677" y="25817"/>
                  </a:cubicBezTo>
                  <a:cubicBezTo>
                    <a:pt x="37677" y="25910"/>
                    <a:pt x="37739" y="25879"/>
                    <a:pt x="37770" y="25910"/>
                  </a:cubicBezTo>
                  <a:cubicBezTo>
                    <a:pt x="37954" y="25941"/>
                    <a:pt x="37985" y="26002"/>
                    <a:pt x="37954" y="26156"/>
                  </a:cubicBezTo>
                  <a:cubicBezTo>
                    <a:pt x="37924" y="26403"/>
                    <a:pt x="37770" y="26588"/>
                    <a:pt x="37770" y="26834"/>
                  </a:cubicBezTo>
                  <a:cubicBezTo>
                    <a:pt x="37677" y="26926"/>
                    <a:pt x="37616" y="27111"/>
                    <a:pt x="37431" y="27111"/>
                  </a:cubicBezTo>
                  <a:cubicBezTo>
                    <a:pt x="37246" y="27142"/>
                    <a:pt x="37153" y="27265"/>
                    <a:pt x="37123" y="27450"/>
                  </a:cubicBezTo>
                  <a:cubicBezTo>
                    <a:pt x="37123" y="27543"/>
                    <a:pt x="37092" y="27635"/>
                    <a:pt x="37061" y="27697"/>
                  </a:cubicBezTo>
                  <a:cubicBezTo>
                    <a:pt x="36876" y="28066"/>
                    <a:pt x="36691" y="28436"/>
                    <a:pt x="36537" y="28806"/>
                  </a:cubicBezTo>
                  <a:cubicBezTo>
                    <a:pt x="36507" y="28867"/>
                    <a:pt x="36476" y="28898"/>
                    <a:pt x="36445" y="28898"/>
                  </a:cubicBezTo>
                  <a:cubicBezTo>
                    <a:pt x="36414" y="28898"/>
                    <a:pt x="36383" y="28867"/>
                    <a:pt x="36352" y="28836"/>
                  </a:cubicBezTo>
                  <a:cubicBezTo>
                    <a:pt x="36198" y="28713"/>
                    <a:pt x="36044" y="28590"/>
                    <a:pt x="35890" y="28436"/>
                  </a:cubicBezTo>
                  <a:cubicBezTo>
                    <a:pt x="35644" y="28189"/>
                    <a:pt x="35305" y="28066"/>
                    <a:pt x="35089" y="27820"/>
                  </a:cubicBezTo>
                  <a:cubicBezTo>
                    <a:pt x="35028" y="27758"/>
                    <a:pt x="34966" y="27758"/>
                    <a:pt x="34905" y="27727"/>
                  </a:cubicBezTo>
                  <a:cubicBezTo>
                    <a:pt x="34566" y="27573"/>
                    <a:pt x="34227" y="27481"/>
                    <a:pt x="33888" y="27389"/>
                  </a:cubicBezTo>
                  <a:lnTo>
                    <a:pt x="33795" y="27389"/>
                  </a:lnTo>
                  <a:cubicBezTo>
                    <a:pt x="33734" y="27389"/>
                    <a:pt x="33672" y="27419"/>
                    <a:pt x="33672" y="27543"/>
                  </a:cubicBezTo>
                  <a:cubicBezTo>
                    <a:pt x="33641" y="27758"/>
                    <a:pt x="33611" y="28005"/>
                    <a:pt x="33611" y="28220"/>
                  </a:cubicBezTo>
                  <a:cubicBezTo>
                    <a:pt x="33580" y="28528"/>
                    <a:pt x="33549" y="28867"/>
                    <a:pt x="33518" y="29175"/>
                  </a:cubicBezTo>
                  <a:lnTo>
                    <a:pt x="33487" y="29237"/>
                  </a:lnTo>
                  <a:lnTo>
                    <a:pt x="33364" y="29237"/>
                  </a:lnTo>
                  <a:lnTo>
                    <a:pt x="33272" y="29114"/>
                  </a:lnTo>
                  <a:cubicBezTo>
                    <a:pt x="33118" y="28990"/>
                    <a:pt x="32933" y="28929"/>
                    <a:pt x="32748" y="28929"/>
                  </a:cubicBezTo>
                  <a:cubicBezTo>
                    <a:pt x="32532" y="28929"/>
                    <a:pt x="32348" y="29021"/>
                    <a:pt x="32163" y="29175"/>
                  </a:cubicBezTo>
                  <a:cubicBezTo>
                    <a:pt x="32101" y="29237"/>
                    <a:pt x="32039" y="29329"/>
                    <a:pt x="32009" y="29391"/>
                  </a:cubicBezTo>
                  <a:cubicBezTo>
                    <a:pt x="31947" y="29453"/>
                    <a:pt x="31947" y="29576"/>
                    <a:pt x="31855" y="29607"/>
                  </a:cubicBezTo>
                  <a:cubicBezTo>
                    <a:pt x="31731" y="29237"/>
                    <a:pt x="31731" y="28836"/>
                    <a:pt x="31670" y="28436"/>
                  </a:cubicBezTo>
                  <a:cubicBezTo>
                    <a:pt x="31639" y="28159"/>
                    <a:pt x="31608" y="27912"/>
                    <a:pt x="31577" y="27635"/>
                  </a:cubicBezTo>
                  <a:cubicBezTo>
                    <a:pt x="31577" y="27543"/>
                    <a:pt x="31547" y="27450"/>
                    <a:pt x="31516" y="27327"/>
                  </a:cubicBezTo>
                  <a:cubicBezTo>
                    <a:pt x="31485" y="27296"/>
                    <a:pt x="31454" y="27265"/>
                    <a:pt x="31423" y="27265"/>
                  </a:cubicBezTo>
                  <a:lnTo>
                    <a:pt x="31362" y="27265"/>
                  </a:lnTo>
                  <a:cubicBezTo>
                    <a:pt x="30930" y="27419"/>
                    <a:pt x="30530" y="27573"/>
                    <a:pt x="30160" y="27820"/>
                  </a:cubicBezTo>
                  <a:lnTo>
                    <a:pt x="30160" y="28436"/>
                  </a:lnTo>
                  <a:cubicBezTo>
                    <a:pt x="30438" y="28313"/>
                    <a:pt x="30715" y="28251"/>
                    <a:pt x="30992" y="28189"/>
                  </a:cubicBezTo>
                  <a:cubicBezTo>
                    <a:pt x="31054" y="28189"/>
                    <a:pt x="31084" y="28159"/>
                    <a:pt x="31115" y="28159"/>
                  </a:cubicBezTo>
                  <a:cubicBezTo>
                    <a:pt x="31239" y="28159"/>
                    <a:pt x="31239" y="28220"/>
                    <a:pt x="31269" y="28405"/>
                  </a:cubicBezTo>
                  <a:cubicBezTo>
                    <a:pt x="31300" y="28621"/>
                    <a:pt x="31331" y="28836"/>
                    <a:pt x="31362" y="29083"/>
                  </a:cubicBezTo>
                  <a:cubicBezTo>
                    <a:pt x="31362" y="29206"/>
                    <a:pt x="31362" y="29329"/>
                    <a:pt x="31269" y="29422"/>
                  </a:cubicBezTo>
                  <a:cubicBezTo>
                    <a:pt x="30961" y="29822"/>
                    <a:pt x="30961" y="30592"/>
                    <a:pt x="31331" y="30962"/>
                  </a:cubicBezTo>
                  <a:cubicBezTo>
                    <a:pt x="31393" y="31024"/>
                    <a:pt x="31423" y="31085"/>
                    <a:pt x="31423" y="31178"/>
                  </a:cubicBezTo>
                  <a:cubicBezTo>
                    <a:pt x="31547" y="32040"/>
                    <a:pt x="31824" y="32841"/>
                    <a:pt x="32039" y="33673"/>
                  </a:cubicBezTo>
                  <a:cubicBezTo>
                    <a:pt x="32070" y="33766"/>
                    <a:pt x="32070" y="33858"/>
                    <a:pt x="32070" y="33920"/>
                  </a:cubicBezTo>
                  <a:cubicBezTo>
                    <a:pt x="32070" y="34074"/>
                    <a:pt x="32039" y="34197"/>
                    <a:pt x="31916" y="34289"/>
                  </a:cubicBezTo>
                  <a:cubicBezTo>
                    <a:pt x="31670" y="34505"/>
                    <a:pt x="31423" y="34721"/>
                    <a:pt x="31269" y="34998"/>
                  </a:cubicBezTo>
                  <a:cubicBezTo>
                    <a:pt x="31177" y="35121"/>
                    <a:pt x="31084" y="35183"/>
                    <a:pt x="30961" y="35183"/>
                  </a:cubicBezTo>
                  <a:lnTo>
                    <a:pt x="30869" y="35183"/>
                  </a:lnTo>
                  <a:cubicBezTo>
                    <a:pt x="30746" y="35152"/>
                    <a:pt x="30653" y="35152"/>
                    <a:pt x="30530" y="35121"/>
                  </a:cubicBezTo>
                  <a:cubicBezTo>
                    <a:pt x="30407" y="35090"/>
                    <a:pt x="30283" y="35059"/>
                    <a:pt x="30160" y="35029"/>
                  </a:cubicBezTo>
                  <a:lnTo>
                    <a:pt x="30160" y="35183"/>
                  </a:lnTo>
                  <a:cubicBezTo>
                    <a:pt x="30314" y="35214"/>
                    <a:pt x="30499" y="35275"/>
                    <a:pt x="30653" y="35306"/>
                  </a:cubicBezTo>
                  <a:cubicBezTo>
                    <a:pt x="30776" y="35306"/>
                    <a:pt x="30900" y="35337"/>
                    <a:pt x="31023" y="35337"/>
                  </a:cubicBezTo>
                  <a:cubicBezTo>
                    <a:pt x="31115" y="35337"/>
                    <a:pt x="31208" y="35337"/>
                    <a:pt x="31300" y="35275"/>
                  </a:cubicBezTo>
                  <a:lnTo>
                    <a:pt x="31362" y="35275"/>
                  </a:lnTo>
                  <a:cubicBezTo>
                    <a:pt x="31454" y="35275"/>
                    <a:pt x="31516" y="35337"/>
                    <a:pt x="31516" y="35429"/>
                  </a:cubicBezTo>
                  <a:cubicBezTo>
                    <a:pt x="31516" y="35522"/>
                    <a:pt x="31516" y="35645"/>
                    <a:pt x="31516" y="35737"/>
                  </a:cubicBezTo>
                  <a:lnTo>
                    <a:pt x="32194" y="35737"/>
                  </a:lnTo>
                  <a:cubicBezTo>
                    <a:pt x="32286" y="35552"/>
                    <a:pt x="32378" y="35368"/>
                    <a:pt x="32471" y="35183"/>
                  </a:cubicBezTo>
                  <a:cubicBezTo>
                    <a:pt x="32686" y="34813"/>
                    <a:pt x="32964" y="34505"/>
                    <a:pt x="33364" y="34289"/>
                  </a:cubicBezTo>
                  <a:cubicBezTo>
                    <a:pt x="33580" y="34166"/>
                    <a:pt x="33857" y="34166"/>
                    <a:pt x="34165" y="34104"/>
                  </a:cubicBezTo>
                  <a:lnTo>
                    <a:pt x="34165" y="34104"/>
                  </a:lnTo>
                  <a:cubicBezTo>
                    <a:pt x="34042" y="34382"/>
                    <a:pt x="33919" y="34567"/>
                    <a:pt x="33857" y="34782"/>
                  </a:cubicBezTo>
                  <a:cubicBezTo>
                    <a:pt x="33765" y="34998"/>
                    <a:pt x="33641" y="35183"/>
                    <a:pt x="33457" y="35337"/>
                  </a:cubicBezTo>
                  <a:cubicBezTo>
                    <a:pt x="33333" y="35460"/>
                    <a:pt x="33210" y="35614"/>
                    <a:pt x="33149" y="35737"/>
                  </a:cubicBezTo>
                  <a:lnTo>
                    <a:pt x="34874" y="35737"/>
                  </a:lnTo>
                  <a:cubicBezTo>
                    <a:pt x="34905" y="35645"/>
                    <a:pt x="34935" y="35522"/>
                    <a:pt x="34997" y="35398"/>
                  </a:cubicBezTo>
                  <a:cubicBezTo>
                    <a:pt x="35243" y="34875"/>
                    <a:pt x="35490" y="34351"/>
                    <a:pt x="35767" y="33858"/>
                  </a:cubicBezTo>
                  <a:cubicBezTo>
                    <a:pt x="35798" y="33735"/>
                    <a:pt x="35890" y="33673"/>
                    <a:pt x="35829" y="33519"/>
                  </a:cubicBezTo>
                  <a:cubicBezTo>
                    <a:pt x="35798" y="33427"/>
                    <a:pt x="35829" y="33334"/>
                    <a:pt x="35860" y="33242"/>
                  </a:cubicBezTo>
                  <a:cubicBezTo>
                    <a:pt x="36044" y="32626"/>
                    <a:pt x="36229" y="32040"/>
                    <a:pt x="36537" y="31455"/>
                  </a:cubicBezTo>
                  <a:cubicBezTo>
                    <a:pt x="37123" y="30254"/>
                    <a:pt x="37708" y="29052"/>
                    <a:pt x="38293" y="27851"/>
                  </a:cubicBezTo>
                  <a:cubicBezTo>
                    <a:pt x="38386" y="27635"/>
                    <a:pt x="38509" y="27450"/>
                    <a:pt x="38632" y="27234"/>
                  </a:cubicBezTo>
                  <a:cubicBezTo>
                    <a:pt x="38694" y="27142"/>
                    <a:pt x="38786" y="27080"/>
                    <a:pt x="38909" y="27080"/>
                  </a:cubicBezTo>
                  <a:lnTo>
                    <a:pt x="38971" y="27080"/>
                  </a:lnTo>
                  <a:cubicBezTo>
                    <a:pt x="39002" y="27111"/>
                    <a:pt x="39033" y="27111"/>
                    <a:pt x="39063" y="27111"/>
                  </a:cubicBezTo>
                  <a:cubicBezTo>
                    <a:pt x="39248" y="27111"/>
                    <a:pt x="39341" y="26957"/>
                    <a:pt x="39433" y="26803"/>
                  </a:cubicBezTo>
                  <a:cubicBezTo>
                    <a:pt x="39495" y="26742"/>
                    <a:pt x="39464" y="26711"/>
                    <a:pt x="39402" y="26680"/>
                  </a:cubicBezTo>
                  <a:cubicBezTo>
                    <a:pt x="39248" y="26618"/>
                    <a:pt x="39248" y="26526"/>
                    <a:pt x="39310" y="26403"/>
                  </a:cubicBezTo>
                  <a:cubicBezTo>
                    <a:pt x="39464" y="25971"/>
                    <a:pt x="39649" y="25509"/>
                    <a:pt x="39834" y="25078"/>
                  </a:cubicBezTo>
                  <a:cubicBezTo>
                    <a:pt x="40327" y="24061"/>
                    <a:pt x="40789" y="23045"/>
                    <a:pt x="41312" y="22028"/>
                  </a:cubicBezTo>
                  <a:cubicBezTo>
                    <a:pt x="42175" y="20395"/>
                    <a:pt x="42976" y="18701"/>
                    <a:pt x="43777" y="17007"/>
                  </a:cubicBezTo>
                  <a:cubicBezTo>
                    <a:pt x="43962" y="16637"/>
                    <a:pt x="44177" y="16267"/>
                    <a:pt x="44239" y="15836"/>
                  </a:cubicBezTo>
                  <a:cubicBezTo>
                    <a:pt x="44270" y="15743"/>
                    <a:pt x="44362" y="15620"/>
                    <a:pt x="44393" y="15528"/>
                  </a:cubicBezTo>
                  <a:cubicBezTo>
                    <a:pt x="44455" y="15374"/>
                    <a:pt x="44547" y="15281"/>
                    <a:pt x="44701" y="15281"/>
                  </a:cubicBezTo>
                  <a:lnTo>
                    <a:pt x="44763" y="15281"/>
                  </a:lnTo>
                  <a:cubicBezTo>
                    <a:pt x="44763" y="15312"/>
                    <a:pt x="44763" y="15312"/>
                    <a:pt x="44763" y="15312"/>
                  </a:cubicBezTo>
                  <a:cubicBezTo>
                    <a:pt x="44855" y="15312"/>
                    <a:pt x="44917" y="15251"/>
                    <a:pt x="44917" y="15127"/>
                  </a:cubicBezTo>
                  <a:cubicBezTo>
                    <a:pt x="44948" y="15004"/>
                    <a:pt x="45009" y="14881"/>
                    <a:pt x="44978" y="14758"/>
                  </a:cubicBezTo>
                  <a:cubicBezTo>
                    <a:pt x="44917" y="14665"/>
                    <a:pt x="44763" y="14665"/>
                    <a:pt x="44640" y="14604"/>
                  </a:cubicBezTo>
                  <a:cubicBezTo>
                    <a:pt x="44578" y="14573"/>
                    <a:pt x="44547" y="14511"/>
                    <a:pt x="44609" y="14450"/>
                  </a:cubicBezTo>
                  <a:cubicBezTo>
                    <a:pt x="44855" y="14141"/>
                    <a:pt x="44978" y="13741"/>
                    <a:pt x="45163" y="13371"/>
                  </a:cubicBezTo>
                  <a:cubicBezTo>
                    <a:pt x="45256" y="13248"/>
                    <a:pt x="45287" y="13063"/>
                    <a:pt x="45410" y="12971"/>
                  </a:cubicBezTo>
                  <a:cubicBezTo>
                    <a:pt x="45471" y="12909"/>
                    <a:pt x="45564" y="12909"/>
                    <a:pt x="45625" y="12909"/>
                  </a:cubicBezTo>
                  <a:lnTo>
                    <a:pt x="45779" y="12909"/>
                  </a:lnTo>
                  <a:cubicBezTo>
                    <a:pt x="45841" y="12940"/>
                    <a:pt x="45872" y="12940"/>
                    <a:pt x="45933" y="12940"/>
                  </a:cubicBezTo>
                  <a:lnTo>
                    <a:pt x="45964" y="12940"/>
                  </a:lnTo>
                  <a:cubicBezTo>
                    <a:pt x="46180" y="12940"/>
                    <a:pt x="46365" y="13002"/>
                    <a:pt x="46580" y="13094"/>
                  </a:cubicBezTo>
                  <a:cubicBezTo>
                    <a:pt x="47166" y="13310"/>
                    <a:pt x="47659" y="13649"/>
                    <a:pt x="47998" y="14203"/>
                  </a:cubicBezTo>
                  <a:cubicBezTo>
                    <a:pt x="48090" y="14326"/>
                    <a:pt x="48090" y="14450"/>
                    <a:pt x="48028" y="14604"/>
                  </a:cubicBezTo>
                  <a:cubicBezTo>
                    <a:pt x="47874" y="14881"/>
                    <a:pt x="47751" y="15189"/>
                    <a:pt x="47628" y="15466"/>
                  </a:cubicBezTo>
                  <a:cubicBezTo>
                    <a:pt x="47535" y="15651"/>
                    <a:pt x="47412" y="15867"/>
                    <a:pt x="47474" y="16082"/>
                  </a:cubicBezTo>
                  <a:lnTo>
                    <a:pt x="47351" y="16082"/>
                  </a:lnTo>
                  <a:cubicBezTo>
                    <a:pt x="47289" y="16051"/>
                    <a:pt x="47197" y="15959"/>
                    <a:pt x="47135" y="15959"/>
                  </a:cubicBezTo>
                  <a:lnTo>
                    <a:pt x="47104" y="15959"/>
                  </a:lnTo>
                  <a:cubicBezTo>
                    <a:pt x="47012" y="15959"/>
                    <a:pt x="46950" y="16051"/>
                    <a:pt x="46888" y="16113"/>
                  </a:cubicBezTo>
                  <a:cubicBezTo>
                    <a:pt x="46827" y="16175"/>
                    <a:pt x="46765" y="16236"/>
                    <a:pt x="46704" y="16298"/>
                  </a:cubicBezTo>
                  <a:cubicBezTo>
                    <a:pt x="46858" y="16483"/>
                    <a:pt x="46796" y="16668"/>
                    <a:pt x="46704" y="16852"/>
                  </a:cubicBezTo>
                  <a:cubicBezTo>
                    <a:pt x="46611" y="17037"/>
                    <a:pt x="46550" y="17191"/>
                    <a:pt x="46457" y="17376"/>
                  </a:cubicBezTo>
                  <a:cubicBezTo>
                    <a:pt x="46334" y="17345"/>
                    <a:pt x="46396" y="17253"/>
                    <a:pt x="46365" y="17222"/>
                  </a:cubicBezTo>
                  <a:cubicBezTo>
                    <a:pt x="46334" y="17161"/>
                    <a:pt x="46334" y="17099"/>
                    <a:pt x="46334" y="17037"/>
                  </a:cubicBezTo>
                  <a:cubicBezTo>
                    <a:pt x="46303" y="16976"/>
                    <a:pt x="46272" y="16914"/>
                    <a:pt x="46211" y="16883"/>
                  </a:cubicBezTo>
                  <a:cubicBezTo>
                    <a:pt x="46180" y="16852"/>
                    <a:pt x="46118" y="16852"/>
                    <a:pt x="46087" y="16852"/>
                  </a:cubicBezTo>
                  <a:cubicBezTo>
                    <a:pt x="45903" y="16852"/>
                    <a:pt x="45718" y="16945"/>
                    <a:pt x="45656" y="17068"/>
                  </a:cubicBezTo>
                  <a:cubicBezTo>
                    <a:pt x="45625" y="17130"/>
                    <a:pt x="45595" y="17191"/>
                    <a:pt x="45564" y="17284"/>
                  </a:cubicBezTo>
                  <a:cubicBezTo>
                    <a:pt x="44424" y="19779"/>
                    <a:pt x="43253" y="22305"/>
                    <a:pt x="42113" y="24832"/>
                  </a:cubicBezTo>
                  <a:cubicBezTo>
                    <a:pt x="42083" y="24862"/>
                    <a:pt x="42083" y="24924"/>
                    <a:pt x="42052" y="24986"/>
                  </a:cubicBezTo>
                  <a:cubicBezTo>
                    <a:pt x="41959" y="25109"/>
                    <a:pt x="41990" y="25232"/>
                    <a:pt x="42021" y="25355"/>
                  </a:cubicBezTo>
                  <a:cubicBezTo>
                    <a:pt x="42113" y="25602"/>
                    <a:pt x="42175" y="25848"/>
                    <a:pt x="42237" y="26095"/>
                  </a:cubicBezTo>
                  <a:cubicBezTo>
                    <a:pt x="42267" y="26279"/>
                    <a:pt x="42267" y="26433"/>
                    <a:pt x="42175" y="26588"/>
                  </a:cubicBezTo>
                  <a:cubicBezTo>
                    <a:pt x="41959" y="26926"/>
                    <a:pt x="41774" y="27265"/>
                    <a:pt x="41590" y="27573"/>
                  </a:cubicBezTo>
                  <a:cubicBezTo>
                    <a:pt x="41559" y="27666"/>
                    <a:pt x="41528" y="27697"/>
                    <a:pt x="41466" y="27697"/>
                  </a:cubicBezTo>
                  <a:cubicBezTo>
                    <a:pt x="41436" y="27697"/>
                    <a:pt x="41405" y="27666"/>
                    <a:pt x="41312" y="27666"/>
                  </a:cubicBezTo>
                  <a:lnTo>
                    <a:pt x="41220" y="27666"/>
                  </a:lnTo>
                  <a:cubicBezTo>
                    <a:pt x="41220" y="27727"/>
                    <a:pt x="41220" y="27820"/>
                    <a:pt x="41220" y="27881"/>
                  </a:cubicBezTo>
                  <a:cubicBezTo>
                    <a:pt x="41189" y="28035"/>
                    <a:pt x="41189" y="28159"/>
                    <a:pt x="41282" y="28251"/>
                  </a:cubicBezTo>
                  <a:cubicBezTo>
                    <a:pt x="41436" y="28374"/>
                    <a:pt x="41436" y="28528"/>
                    <a:pt x="41405" y="28713"/>
                  </a:cubicBezTo>
                  <a:cubicBezTo>
                    <a:pt x="41343" y="28929"/>
                    <a:pt x="41282" y="29175"/>
                    <a:pt x="41158" y="29391"/>
                  </a:cubicBezTo>
                  <a:cubicBezTo>
                    <a:pt x="40665" y="30500"/>
                    <a:pt x="40142" y="31640"/>
                    <a:pt x="39649" y="32749"/>
                  </a:cubicBezTo>
                  <a:cubicBezTo>
                    <a:pt x="39556" y="32934"/>
                    <a:pt x="39464" y="33149"/>
                    <a:pt x="39372" y="33334"/>
                  </a:cubicBezTo>
                  <a:cubicBezTo>
                    <a:pt x="39218" y="33735"/>
                    <a:pt x="38848" y="34320"/>
                    <a:pt x="38571" y="34690"/>
                  </a:cubicBezTo>
                  <a:cubicBezTo>
                    <a:pt x="38417" y="34659"/>
                    <a:pt x="38324" y="34567"/>
                    <a:pt x="38201" y="34474"/>
                  </a:cubicBezTo>
                  <a:cubicBezTo>
                    <a:pt x="37800" y="34197"/>
                    <a:pt x="37369" y="33950"/>
                    <a:pt x="36907" y="33735"/>
                  </a:cubicBezTo>
                  <a:cubicBezTo>
                    <a:pt x="36784" y="33673"/>
                    <a:pt x="36661" y="33642"/>
                    <a:pt x="36537" y="33612"/>
                  </a:cubicBezTo>
                  <a:lnTo>
                    <a:pt x="36414" y="33581"/>
                  </a:lnTo>
                  <a:cubicBezTo>
                    <a:pt x="36352" y="33642"/>
                    <a:pt x="36383" y="33704"/>
                    <a:pt x="36383" y="33766"/>
                  </a:cubicBezTo>
                  <a:cubicBezTo>
                    <a:pt x="36383" y="33858"/>
                    <a:pt x="36476" y="33920"/>
                    <a:pt x="36507" y="33981"/>
                  </a:cubicBezTo>
                  <a:cubicBezTo>
                    <a:pt x="37092" y="34567"/>
                    <a:pt x="37646" y="35152"/>
                    <a:pt x="38201" y="35737"/>
                  </a:cubicBezTo>
                  <a:lnTo>
                    <a:pt x="39033" y="35737"/>
                  </a:lnTo>
                  <a:cubicBezTo>
                    <a:pt x="39063" y="35583"/>
                    <a:pt x="39125" y="35460"/>
                    <a:pt x="39279" y="35337"/>
                  </a:cubicBezTo>
                  <a:cubicBezTo>
                    <a:pt x="39372" y="35398"/>
                    <a:pt x="39341" y="35491"/>
                    <a:pt x="39341" y="35583"/>
                  </a:cubicBezTo>
                  <a:cubicBezTo>
                    <a:pt x="39341" y="35645"/>
                    <a:pt x="39341" y="35676"/>
                    <a:pt x="39341" y="35737"/>
                  </a:cubicBezTo>
                  <a:lnTo>
                    <a:pt x="40203" y="35737"/>
                  </a:lnTo>
                  <a:cubicBezTo>
                    <a:pt x="40203" y="35706"/>
                    <a:pt x="40203" y="35676"/>
                    <a:pt x="40203" y="35645"/>
                  </a:cubicBezTo>
                  <a:cubicBezTo>
                    <a:pt x="40203" y="35152"/>
                    <a:pt x="40142" y="34628"/>
                    <a:pt x="40080" y="34135"/>
                  </a:cubicBezTo>
                  <a:cubicBezTo>
                    <a:pt x="40049" y="33981"/>
                    <a:pt x="40049" y="33858"/>
                    <a:pt x="40111" y="33704"/>
                  </a:cubicBezTo>
                  <a:cubicBezTo>
                    <a:pt x="40142" y="33612"/>
                    <a:pt x="40203" y="33550"/>
                    <a:pt x="40327" y="33550"/>
                  </a:cubicBezTo>
                  <a:lnTo>
                    <a:pt x="40573" y="33550"/>
                  </a:lnTo>
                  <a:cubicBezTo>
                    <a:pt x="40635" y="33550"/>
                    <a:pt x="40665" y="33612"/>
                    <a:pt x="40696" y="33673"/>
                  </a:cubicBezTo>
                  <a:cubicBezTo>
                    <a:pt x="40758" y="34012"/>
                    <a:pt x="40789" y="34320"/>
                    <a:pt x="40819" y="34659"/>
                  </a:cubicBezTo>
                  <a:cubicBezTo>
                    <a:pt x="40819" y="34751"/>
                    <a:pt x="40758" y="34844"/>
                    <a:pt x="40727" y="34905"/>
                  </a:cubicBezTo>
                  <a:cubicBezTo>
                    <a:pt x="40573" y="35183"/>
                    <a:pt x="40450" y="35460"/>
                    <a:pt x="40296" y="35737"/>
                  </a:cubicBezTo>
                  <a:lnTo>
                    <a:pt x="41097" y="35737"/>
                  </a:lnTo>
                  <a:cubicBezTo>
                    <a:pt x="41128" y="35491"/>
                    <a:pt x="41128" y="35244"/>
                    <a:pt x="41128" y="35029"/>
                  </a:cubicBezTo>
                  <a:cubicBezTo>
                    <a:pt x="41097" y="34875"/>
                    <a:pt x="41097" y="34751"/>
                    <a:pt x="41097" y="34628"/>
                  </a:cubicBezTo>
                  <a:cubicBezTo>
                    <a:pt x="41066" y="34474"/>
                    <a:pt x="41035" y="34320"/>
                    <a:pt x="41066" y="34166"/>
                  </a:cubicBezTo>
                  <a:cubicBezTo>
                    <a:pt x="41066" y="33981"/>
                    <a:pt x="41035" y="33796"/>
                    <a:pt x="41004" y="33612"/>
                  </a:cubicBezTo>
                  <a:cubicBezTo>
                    <a:pt x="41128" y="33550"/>
                    <a:pt x="41251" y="33488"/>
                    <a:pt x="41374" y="33427"/>
                  </a:cubicBezTo>
                  <a:cubicBezTo>
                    <a:pt x="41374" y="33365"/>
                    <a:pt x="41436" y="33334"/>
                    <a:pt x="41405" y="33273"/>
                  </a:cubicBezTo>
                  <a:cubicBezTo>
                    <a:pt x="41405" y="33273"/>
                    <a:pt x="41374" y="33273"/>
                    <a:pt x="41374" y="33242"/>
                  </a:cubicBezTo>
                  <a:cubicBezTo>
                    <a:pt x="41405" y="33242"/>
                    <a:pt x="41405" y="33273"/>
                    <a:pt x="41405" y="33273"/>
                  </a:cubicBezTo>
                  <a:lnTo>
                    <a:pt x="41466" y="33273"/>
                  </a:lnTo>
                  <a:cubicBezTo>
                    <a:pt x="41497" y="33242"/>
                    <a:pt x="41528" y="33180"/>
                    <a:pt x="41590" y="33180"/>
                  </a:cubicBezTo>
                  <a:cubicBezTo>
                    <a:pt x="41620" y="33273"/>
                    <a:pt x="41559" y="33334"/>
                    <a:pt x="41497" y="33396"/>
                  </a:cubicBezTo>
                  <a:cubicBezTo>
                    <a:pt x="41374" y="33673"/>
                    <a:pt x="41251" y="33920"/>
                    <a:pt x="41128" y="34197"/>
                  </a:cubicBezTo>
                  <a:cubicBezTo>
                    <a:pt x="41189" y="34228"/>
                    <a:pt x="41189" y="34289"/>
                    <a:pt x="41220" y="34351"/>
                  </a:cubicBezTo>
                  <a:cubicBezTo>
                    <a:pt x="41220" y="34813"/>
                    <a:pt x="41251" y="35275"/>
                    <a:pt x="41220" y="35737"/>
                  </a:cubicBezTo>
                  <a:lnTo>
                    <a:pt x="44085" y="35737"/>
                  </a:lnTo>
                  <a:cubicBezTo>
                    <a:pt x="44085" y="35244"/>
                    <a:pt x="44054" y="34782"/>
                    <a:pt x="44023" y="34289"/>
                  </a:cubicBezTo>
                  <a:cubicBezTo>
                    <a:pt x="43993" y="33458"/>
                    <a:pt x="43900" y="32657"/>
                    <a:pt x="43808" y="31856"/>
                  </a:cubicBezTo>
                  <a:cubicBezTo>
                    <a:pt x="43746" y="31332"/>
                    <a:pt x="43654" y="30777"/>
                    <a:pt x="43561" y="30223"/>
                  </a:cubicBezTo>
                  <a:cubicBezTo>
                    <a:pt x="43530" y="30161"/>
                    <a:pt x="43530" y="30069"/>
                    <a:pt x="43500" y="29976"/>
                  </a:cubicBezTo>
                  <a:cubicBezTo>
                    <a:pt x="43500" y="29884"/>
                    <a:pt x="43530" y="29822"/>
                    <a:pt x="43592" y="29791"/>
                  </a:cubicBezTo>
                  <a:cubicBezTo>
                    <a:pt x="43715" y="29730"/>
                    <a:pt x="43839" y="29668"/>
                    <a:pt x="43931" y="29637"/>
                  </a:cubicBezTo>
                  <a:cubicBezTo>
                    <a:pt x="44023" y="29668"/>
                    <a:pt x="44054" y="29761"/>
                    <a:pt x="44054" y="29822"/>
                  </a:cubicBezTo>
                  <a:cubicBezTo>
                    <a:pt x="44208" y="30716"/>
                    <a:pt x="44362" y="31609"/>
                    <a:pt x="44486" y="32533"/>
                  </a:cubicBezTo>
                  <a:cubicBezTo>
                    <a:pt x="44578" y="33427"/>
                    <a:pt x="44609" y="34351"/>
                    <a:pt x="44670" y="35244"/>
                  </a:cubicBezTo>
                  <a:cubicBezTo>
                    <a:pt x="44670" y="35429"/>
                    <a:pt x="44670" y="35583"/>
                    <a:pt x="44670" y="35737"/>
                  </a:cubicBezTo>
                  <a:lnTo>
                    <a:pt x="44824" y="35737"/>
                  </a:lnTo>
                  <a:cubicBezTo>
                    <a:pt x="44824" y="35460"/>
                    <a:pt x="44824" y="35214"/>
                    <a:pt x="44824" y="34936"/>
                  </a:cubicBezTo>
                  <a:cubicBezTo>
                    <a:pt x="44794" y="34104"/>
                    <a:pt x="44732" y="33273"/>
                    <a:pt x="44640" y="32441"/>
                  </a:cubicBezTo>
                  <a:cubicBezTo>
                    <a:pt x="44547" y="31455"/>
                    <a:pt x="44331" y="30500"/>
                    <a:pt x="44177" y="29545"/>
                  </a:cubicBezTo>
                  <a:cubicBezTo>
                    <a:pt x="44239" y="29453"/>
                    <a:pt x="44362" y="29422"/>
                    <a:pt x="44424" y="29391"/>
                  </a:cubicBezTo>
                  <a:cubicBezTo>
                    <a:pt x="44886" y="29145"/>
                    <a:pt x="45348" y="28898"/>
                    <a:pt x="45779" y="28652"/>
                  </a:cubicBezTo>
                  <a:cubicBezTo>
                    <a:pt x="45933" y="28559"/>
                    <a:pt x="46057" y="28467"/>
                    <a:pt x="46211" y="28374"/>
                  </a:cubicBezTo>
                  <a:cubicBezTo>
                    <a:pt x="46242" y="28436"/>
                    <a:pt x="46272" y="28467"/>
                    <a:pt x="46272" y="28528"/>
                  </a:cubicBezTo>
                  <a:cubicBezTo>
                    <a:pt x="46396" y="29083"/>
                    <a:pt x="46519" y="29668"/>
                    <a:pt x="46611" y="30254"/>
                  </a:cubicBezTo>
                  <a:cubicBezTo>
                    <a:pt x="46673" y="30623"/>
                    <a:pt x="46734" y="31024"/>
                    <a:pt x="46796" y="31393"/>
                  </a:cubicBezTo>
                  <a:cubicBezTo>
                    <a:pt x="46827" y="31671"/>
                    <a:pt x="46858" y="31979"/>
                    <a:pt x="46888" y="32256"/>
                  </a:cubicBezTo>
                  <a:cubicBezTo>
                    <a:pt x="47012" y="33427"/>
                    <a:pt x="47073" y="34597"/>
                    <a:pt x="47073" y="35737"/>
                  </a:cubicBezTo>
                  <a:lnTo>
                    <a:pt x="54282" y="35737"/>
                  </a:lnTo>
                  <a:cubicBezTo>
                    <a:pt x="54128" y="34875"/>
                    <a:pt x="53974" y="34012"/>
                    <a:pt x="53820" y="33149"/>
                  </a:cubicBezTo>
                  <a:cubicBezTo>
                    <a:pt x="53574" y="31578"/>
                    <a:pt x="53296" y="30007"/>
                    <a:pt x="53019" y="28436"/>
                  </a:cubicBezTo>
                  <a:cubicBezTo>
                    <a:pt x="52834" y="27358"/>
                    <a:pt x="52680" y="26310"/>
                    <a:pt x="52526" y="25232"/>
                  </a:cubicBezTo>
                  <a:cubicBezTo>
                    <a:pt x="52372" y="24246"/>
                    <a:pt x="52218" y="23230"/>
                    <a:pt x="52095" y="22244"/>
                  </a:cubicBezTo>
                  <a:cubicBezTo>
                    <a:pt x="51972" y="21073"/>
                    <a:pt x="51818" y="19933"/>
                    <a:pt x="51818" y="18793"/>
                  </a:cubicBezTo>
                  <a:cubicBezTo>
                    <a:pt x="51848" y="18239"/>
                    <a:pt x="51879" y="17746"/>
                    <a:pt x="52033" y="17222"/>
                  </a:cubicBezTo>
                  <a:cubicBezTo>
                    <a:pt x="52095" y="17099"/>
                    <a:pt x="52064" y="17037"/>
                    <a:pt x="51910" y="17007"/>
                  </a:cubicBezTo>
                  <a:cubicBezTo>
                    <a:pt x="51879" y="17007"/>
                    <a:pt x="51848" y="16945"/>
                    <a:pt x="51879" y="16883"/>
                  </a:cubicBezTo>
                  <a:cubicBezTo>
                    <a:pt x="52033" y="16452"/>
                    <a:pt x="52310" y="16082"/>
                    <a:pt x="52773" y="15897"/>
                  </a:cubicBezTo>
                  <a:cubicBezTo>
                    <a:pt x="52803" y="15867"/>
                    <a:pt x="52834" y="15867"/>
                    <a:pt x="52865" y="15867"/>
                  </a:cubicBezTo>
                  <a:cubicBezTo>
                    <a:pt x="52927" y="15867"/>
                    <a:pt x="52957" y="15897"/>
                    <a:pt x="53050" y="16021"/>
                  </a:cubicBezTo>
                  <a:cubicBezTo>
                    <a:pt x="53050" y="16113"/>
                    <a:pt x="52957" y="16082"/>
                    <a:pt x="52927" y="16113"/>
                  </a:cubicBezTo>
                  <a:cubicBezTo>
                    <a:pt x="52711" y="16267"/>
                    <a:pt x="52557" y="16452"/>
                    <a:pt x="52495" y="16729"/>
                  </a:cubicBezTo>
                  <a:cubicBezTo>
                    <a:pt x="52465" y="16914"/>
                    <a:pt x="52434" y="17099"/>
                    <a:pt x="52372" y="17253"/>
                  </a:cubicBezTo>
                  <a:cubicBezTo>
                    <a:pt x="52156" y="17746"/>
                    <a:pt x="52126" y="18239"/>
                    <a:pt x="52126" y="18763"/>
                  </a:cubicBezTo>
                  <a:cubicBezTo>
                    <a:pt x="52156" y="19502"/>
                    <a:pt x="52218" y="20241"/>
                    <a:pt x="52280" y="20981"/>
                  </a:cubicBezTo>
                  <a:cubicBezTo>
                    <a:pt x="52341" y="21843"/>
                    <a:pt x="52434" y="22675"/>
                    <a:pt x="52557" y="23507"/>
                  </a:cubicBezTo>
                  <a:cubicBezTo>
                    <a:pt x="52649" y="24308"/>
                    <a:pt x="52773" y="25078"/>
                    <a:pt x="52865" y="25879"/>
                  </a:cubicBezTo>
                  <a:cubicBezTo>
                    <a:pt x="52988" y="26618"/>
                    <a:pt x="53111" y="27389"/>
                    <a:pt x="53235" y="28159"/>
                  </a:cubicBezTo>
                  <a:cubicBezTo>
                    <a:pt x="53358" y="29021"/>
                    <a:pt x="53512" y="29884"/>
                    <a:pt x="53635" y="30777"/>
                  </a:cubicBezTo>
                  <a:cubicBezTo>
                    <a:pt x="53820" y="31763"/>
                    <a:pt x="53974" y="32749"/>
                    <a:pt x="54159" y="33735"/>
                  </a:cubicBezTo>
                  <a:cubicBezTo>
                    <a:pt x="54282" y="34413"/>
                    <a:pt x="54405" y="35059"/>
                    <a:pt x="54529" y="35737"/>
                  </a:cubicBezTo>
                  <a:lnTo>
                    <a:pt x="59951" y="35737"/>
                  </a:lnTo>
                  <a:cubicBezTo>
                    <a:pt x="59951" y="35706"/>
                    <a:pt x="59951" y="35706"/>
                    <a:pt x="59951" y="35676"/>
                  </a:cubicBezTo>
                  <a:cubicBezTo>
                    <a:pt x="59920" y="34628"/>
                    <a:pt x="59827" y="33612"/>
                    <a:pt x="59704" y="32595"/>
                  </a:cubicBezTo>
                  <a:cubicBezTo>
                    <a:pt x="59581" y="31856"/>
                    <a:pt x="59427" y="31147"/>
                    <a:pt x="59273" y="30408"/>
                  </a:cubicBezTo>
                  <a:cubicBezTo>
                    <a:pt x="58626" y="27666"/>
                    <a:pt x="57794" y="24955"/>
                    <a:pt x="56870" y="22275"/>
                  </a:cubicBezTo>
                  <a:cubicBezTo>
                    <a:pt x="56439" y="20919"/>
                    <a:pt x="55977" y="19594"/>
                    <a:pt x="55576" y="18208"/>
                  </a:cubicBezTo>
                  <a:cubicBezTo>
                    <a:pt x="55484" y="17900"/>
                    <a:pt x="55422" y="17592"/>
                    <a:pt x="55360" y="17284"/>
                  </a:cubicBezTo>
                  <a:cubicBezTo>
                    <a:pt x="55330" y="17191"/>
                    <a:pt x="55299" y="17068"/>
                    <a:pt x="55330" y="16945"/>
                  </a:cubicBezTo>
                  <a:cubicBezTo>
                    <a:pt x="55237" y="16729"/>
                    <a:pt x="55237" y="16483"/>
                    <a:pt x="55237" y="16267"/>
                  </a:cubicBezTo>
                  <a:lnTo>
                    <a:pt x="55237" y="16267"/>
                  </a:lnTo>
                  <a:cubicBezTo>
                    <a:pt x="55422" y="16452"/>
                    <a:pt x="55453" y="16698"/>
                    <a:pt x="55453" y="16945"/>
                  </a:cubicBezTo>
                  <a:cubicBezTo>
                    <a:pt x="55576" y="17653"/>
                    <a:pt x="55822" y="18362"/>
                    <a:pt x="56038" y="19040"/>
                  </a:cubicBezTo>
                  <a:cubicBezTo>
                    <a:pt x="56623" y="20888"/>
                    <a:pt x="57240" y="22706"/>
                    <a:pt x="57856" y="24554"/>
                  </a:cubicBezTo>
                  <a:cubicBezTo>
                    <a:pt x="58441" y="26372"/>
                    <a:pt x="58903" y="28220"/>
                    <a:pt x="59396" y="30038"/>
                  </a:cubicBezTo>
                  <a:cubicBezTo>
                    <a:pt x="59643" y="31024"/>
                    <a:pt x="59889" y="32010"/>
                    <a:pt x="60135" y="32995"/>
                  </a:cubicBezTo>
                  <a:cubicBezTo>
                    <a:pt x="60228" y="33273"/>
                    <a:pt x="60320" y="33550"/>
                    <a:pt x="60413" y="33827"/>
                  </a:cubicBezTo>
                  <a:lnTo>
                    <a:pt x="60413" y="31332"/>
                  </a:lnTo>
                  <a:cubicBezTo>
                    <a:pt x="59704" y="28898"/>
                    <a:pt x="58965" y="26464"/>
                    <a:pt x="58102" y="24061"/>
                  </a:cubicBezTo>
                  <a:cubicBezTo>
                    <a:pt x="57517" y="22367"/>
                    <a:pt x="56932" y="20673"/>
                    <a:pt x="56346" y="18978"/>
                  </a:cubicBezTo>
                  <a:cubicBezTo>
                    <a:pt x="56131" y="18393"/>
                    <a:pt x="55946" y="17808"/>
                    <a:pt x="55822" y="17161"/>
                  </a:cubicBezTo>
                  <a:cubicBezTo>
                    <a:pt x="55792" y="17007"/>
                    <a:pt x="55761" y="16822"/>
                    <a:pt x="55730" y="16637"/>
                  </a:cubicBezTo>
                  <a:cubicBezTo>
                    <a:pt x="55668" y="16544"/>
                    <a:pt x="55638" y="16421"/>
                    <a:pt x="55607" y="16267"/>
                  </a:cubicBezTo>
                  <a:lnTo>
                    <a:pt x="55607" y="16267"/>
                  </a:lnTo>
                  <a:cubicBezTo>
                    <a:pt x="55761" y="16329"/>
                    <a:pt x="55792" y="16452"/>
                    <a:pt x="55822" y="16575"/>
                  </a:cubicBezTo>
                  <a:cubicBezTo>
                    <a:pt x="55915" y="16791"/>
                    <a:pt x="55977" y="17037"/>
                    <a:pt x="56038" y="17253"/>
                  </a:cubicBezTo>
                  <a:cubicBezTo>
                    <a:pt x="56285" y="18116"/>
                    <a:pt x="56593" y="18978"/>
                    <a:pt x="56870" y="19810"/>
                  </a:cubicBezTo>
                  <a:cubicBezTo>
                    <a:pt x="57609" y="21997"/>
                    <a:pt x="58410" y="24123"/>
                    <a:pt x="59119" y="26310"/>
                  </a:cubicBezTo>
                  <a:cubicBezTo>
                    <a:pt x="59581" y="27727"/>
                    <a:pt x="60012" y="29145"/>
                    <a:pt x="60413" y="30562"/>
                  </a:cubicBezTo>
                  <a:lnTo>
                    <a:pt x="60413" y="23661"/>
                  </a:lnTo>
                  <a:cubicBezTo>
                    <a:pt x="60135" y="23045"/>
                    <a:pt x="59858" y="22429"/>
                    <a:pt x="59581" y="21812"/>
                  </a:cubicBezTo>
                  <a:cubicBezTo>
                    <a:pt x="59550" y="21751"/>
                    <a:pt x="59519" y="21658"/>
                    <a:pt x="59458" y="21566"/>
                  </a:cubicBezTo>
                  <a:cubicBezTo>
                    <a:pt x="59427" y="21504"/>
                    <a:pt x="59458" y="21443"/>
                    <a:pt x="59550" y="21412"/>
                  </a:cubicBezTo>
                  <a:cubicBezTo>
                    <a:pt x="59735" y="21350"/>
                    <a:pt x="59889" y="21258"/>
                    <a:pt x="60043" y="21196"/>
                  </a:cubicBezTo>
                  <a:lnTo>
                    <a:pt x="60135" y="21196"/>
                  </a:lnTo>
                  <a:cubicBezTo>
                    <a:pt x="60166" y="21196"/>
                    <a:pt x="60197" y="21227"/>
                    <a:pt x="60228" y="21289"/>
                  </a:cubicBezTo>
                  <a:cubicBezTo>
                    <a:pt x="60290" y="21504"/>
                    <a:pt x="60351" y="21751"/>
                    <a:pt x="60413" y="21966"/>
                  </a:cubicBezTo>
                  <a:lnTo>
                    <a:pt x="60413" y="16360"/>
                  </a:lnTo>
                  <a:cubicBezTo>
                    <a:pt x="60290" y="16421"/>
                    <a:pt x="60166" y="16452"/>
                    <a:pt x="60012" y="16483"/>
                  </a:cubicBezTo>
                  <a:cubicBezTo>
                    <a:pt x="59981" y="16514"/>
                    <a:pt x="59920" y="16544"/>
                    <a:pt x="59889" y="16544"/>
                  </a:cubicBezTo>
                  <a:cubicBezTo>
                    <a:pt x="59858" y="16544"/>
                    <a:pt x="59797" y="16606"/>
                    <a:pt x="59766" y="16606"/>
                  </a:cubicBezTo>
                  <a:cubicBezTo>
                    <a:pt x="59735" y="16606"/>
                    <a:pt x="59735" y="16606"/>
                    <a:pt x="59704" y="16575"/>
                  </a:cubicBezTo>
                  <a:cubicBezTo>
                    <a:pt x="59766" y="16514"/>
                    <a:pt x="59858" y="16483"/>
                    <a:pt x="59920" y="16483"/>
                  </a:cubicBezTo>
                  <a:lnTo>
                    <a:pt x="60012" y="16483"/>
                  </a:lnTo>
                  <a:lnTo>
                    <a:pt x="60074" y="16390"/>
                  </a:lnTo>
                  <a:cubicBezTo>
                    <a:pt x="60166" y="16360"/>
                    <a:pt x="60290" y="16298"/>
                    <a:pt x="60413" y="16267"/>
                  </a:cubicBezTo>
                  <a:cubicBezTo>
                    <a:pt x="60413" y="16267"/>
                    <a:pt x="60413" y="16236"/>
                    <a:pt x="60413" y="16236"/>
                  </a:cubicBezTo>
                  <a:lnTo>
                    <a:pt x="60413" y="15867"/>
                  </a:lnTo>
                  <a:cubicBezTo>
                    <a:pt x="60166" y="15990"/>
                    <a:pt x="59920" y="16082"/>
                    <a:pt x="59673" y="16175"/>
                  </a:cubicBezTo>
                  <a:cubicBezTo>
                    <a:pt x="59673" y="16175"/>
                    <a:pt x="59643" y="16144"/>
                    <a:pt x="59581" y="16113"/>
                  </a:cubicBezTo>
                  <a:cubicBezTo>
                    <a:pt x="59827" y="16021"/>
                    <a:pt x="60074" y="15928"/>
                    <a:pt x="60290" y="15836"/>
                  </a:cubicBezTo>
                  <a:cubicBezTo>
                    <a:pt x="60320" y="15805"/>
                    <a:pt x="60382" y="15805"/>
                    <a:pt x="60413" y="15774"/>
                  </a:cubicBezTo>
                  <a:lnTo>
                    <a:pt x="60413" y="15405"/>
                  </a:lnTo>
                  <a:cubicBezTo>
                    <a:pt x="60382" y="15405"/>
                    <a:pt x="60351" y="15405"/>
                    <a:pt x="60320" y="15435"/>
                  </a:cubicBezTo>
                  <a:cubicBezTo>
                    <a:pt x="60043" y="15559"/>
                    <a:pt x="59766" y="15651"/>
                    <a:pt x="59489" y="15774"/>
                  </a:cubicBezTo>
                  <a:cubicBezTo>
                    <a:pt x="59458" y="15774"/>
                    <a:pt x="59458" y="15805"/>
                    <a:pt x="59427" y="15805"/>
                  </a:cubicBezTo>
                  <a:cubicBezTo>
                    <a:pt x="59396" y="15805"/>
                    <a:pt x="59365" y="15774"/>
                    <a:pt x="59334" y="15743"/>
                  </a:cubicBezTo>
                  <a:cubicBezTo>
                    <a:pt x="59458" y="15620"/>
                    <a:pt x="59612" y="15589"/>
                    <a:pt x="59766" y="15528"/>
                  </a:cubicBezTo>
                  <a:cubicBezTo>
                    <a:pt x="60012" y="15466"/>
                    <a:pt x="60228" y="15343"/>
                    <a:pt x="60413" y="15189"/>
                  </a:cubicBezTo>
                  <a:lnTo>
                    <a:pt x="60413" y="10938"/>
                  </a:lnTo>
                  <a:cubicBezTo>
                    <a:pt x="59643" y="11554"/>
                    <a:pt x="58842" y="12170"/>
                    <a:pt x="58041" y="12786"/>
                  </a:cubicBezTo>
                  <a:cubicBezTo>
                    <a:pt x="57948" y="12601"/>
                    <a:pt x="57917" y="12416"/>
                    <a:pt x="57917" y="12262"/>
                  </a:cubicBezTo>
                  <a:cubicBezTo>
                    <a:pt x="57887" y="12108"/>
                    <a:pt x="57856" y="11954"/>
                    <a:pt x="57794" y="11831"/>
                  </a:cubicBezTo>
                  <a:cubicBezTo>
                    <a:pt x="57671" y="11584"/>
                    <a:pt x="57671" y="11615"/>
                    <a:pt x="57887" y="11461"/>
                  </a:cubicBezTo>
                  <a:cubicBezTo>
                    <a:pt x="58749" y="10845"/>
                    <a:pt x="59581" y="10229"/>
                    <a:pt x="60413" y="9582"/>
                  </a:cubicBezTo>
                  <a:lnTo>
                    <a:pt x="60413" y="8196"/>
                  </a:lnTo>
                  <a:cubicBezTo>
                    <a:pt x="60228" y="8288"/>
                    <a:pt x="60074" y="8442"/>
                    <a:pt x="59889" y="8596"/>
                  </a:cubicBezTo>
                  <a:cubicBezTo>
                    <a:pt x="59612" y="8812"/>
                    <a:pt x="59304" y="9058"/>
                    <a:pt x="58996" y="9243"/>
                  </a:cubicBezTo>
                  <a:cubicBezTo>
                    <a:pt x="58780" y="9397"/>
                    <a:pt x="58595" y="9613"/>
                    <a:pt x="58410" y="9798"/>
                  </a:cubicBezTo>
                  <a:cubicBezTo>
                    <a:pt x="58133" y="10044"/>
                    <a:pt x="57825" y="10229"/>
                    <a:pt x="57548" y="10445"/>
                  </a:cubicBezTo>
                  <a:cubicBezTo>
                    <a:pt x="57486" y="10537"/>
                    <a:pt x="57363" y="10568"/>
                    <a:pt x="57270" y="10599"/>
                  </a:cubicBezTo>
                  <a:cubicBezTo>
                    <a:pt x="57240" y="10629"/>
                    <a:pt x="57209" y="10629"/>
                    <a:pt x="57178" y="10629"/>
                  </a:cubicBezTo>
                  <a:cubicBezTo>
                    <a:pt x="57147" y="10629"/>
                    <a:pt x="57116" y="10599"/>
                    <a:pt x="57086" y="10568"/>
                  </a:cubicBezTo>
                  <a:cubicBezTo>
                    <a:pt x="56932" y="10383"/>
                    <a:pt x="56747" y="10167"/>
                    <a:pt x="56593" y="9952"/>
                  </a:cubicBezTo>
                  <a:cubicBezTo>
                    <a:pt x="57486" y="9212"/>
                    <a:pt x="58318" y="8411"/>
                    <a:pt x="59273" y="7764"/>
                  </a:cubicBezTo>
                  <a:cubicBezTo>
                    <a:pt x="59643" y="7487"/>
                    <a:pt x="60043" y="7241"/>
                    <a:pt x="60413" y="6994"/>
                  </a:cubicBezTo>
                  <a:lnTo>
                    <a:pt x="60413" y="6655"/>
                  </a:lnTo>
                  <a:cubicBezTo>
                    <a:pt x="59119" y="7518"/>
                    <a:pt x="57856" y="8442"/>
                    <a:pt x="56747" y="9551"/>
                  </a:cubicBezTo>
                  <a:cubicBezTo>
                    <a:pt x="56716" y="9582"/>
                    <a:pt x="56685" y="9644"/>
                    <a:pt x="56593" y="9644"/>
                  </a:cubicBezTo>
                  <a:lnTo>
                    <a:pt x="56562" y="9644"/>
                  </a:lnTo>
                  <a:cubicBezTo>
                    <a:pt x="56562" y="9582"/>
                    <a:pt x="56593" y="9520"/>
                    <a:pt x="56562" y="9459"/>
                  </a:cubicBezTo>
                  <a:lnTo>
                    <a:pt x="56531" y="9428"/>
                  </a:lnTo>
                  <a:lnTo>
                    <a:pt x="56469" y="9459"/>
                  </a:lnTo>
                  <a:cubicBezTo>
                    <a:pt x="56439" y="9520"/>
                    <a:pt x="56408" y="9582"/>
                    <a:pt x="56377" y="9674"/>
                  </a:cubicBezTo>
                  <a:cubicBezTo>
                    <a:pt x="56192" y="9520"/>
                    <a:pt x="56007" y="9366"/>
                    <a:pt x="55853" y="9212"/>
                  </a:cubicBezTo>
                  <a:cubicBezTo>
                    <a:pt x="55853" y="9120"/>
                    <a:pt x="56038" y="9120"/>
                    <a:pt x="56007" y="9027"/>
                  </a:cubicBezTo>
                  <a:lnTo>
                    <a:pt x="56069" y="9027"/>
                  </a:lnTo>
                  <a:cubicBezTo>
                    <a:pt x="56131" y="9027"/>
                    <a:pt x="56192" y="8966"/>
                    <a:pt x="56223" y="8935"/>
                  </a:cubicBezTo>
                  <a:cubicBezTo>
                    <a:pt x="56439" y="8750"/>
                    <a:pt x="56654" y="8565"/>
                    <a:pt x="56870" y="8381"/>
                  </a:cubicBezTo>
                  <a:cubicBezTo>
                    <a:pt x="57763" y="7580"/>
                    <a:pt x="58718" y="6871"/>
                    <a:pt x="59735" y="6193"/>
                  </a:cubicBezTo>
                  <a:cubicBezTo>
                    <a:pt x="59889" y="6101"/>
                    <a:pt x="60043" y="6008"/>
                    <a:pt x="60166" y="5885"/>
                  </a:cubicBezTo>
                  <a:cubicBezTo>
                    <a:pt x="60259" y="5854"/>
                    <a:pt x="60351" y="5793"/>
                    <a:pt x="60413" y="5700"/>
                  </a:cubicBezTo>
                  <a:lnTo>
                    <a:pt x="60413" y="4006"/>
                  </a:lnTo>
                  <a:cubicBezTo>
                    <a:pt x="60228" y="3913"/>
                    <a:pt x="60043" y="3821"/>
                    <a:pt x="59858" y="3698"/>
                  </a:cubicBezTo>
                  <a:lnTo>
                    <a:pt x="57424" y="3698"/>
                  </a:lnTo>
                  <a:cubicBezTo>
                    <a:pt x="55884" y="4653"/>
                    <a:pt x="54529" y="5824"/>
                    <a:pt x="53327" y="7179"/>
                  </a:cubicBezTo>
                  <a:cubicBezTo>
                    <a:pt x="53296" y="7117"/>
                    <a:pt x="53296" y="7056"/>
                    <a:pt x="53266" y="7025"/>
                  </a:cubicBezTo>
                  <a:lnTo>
                    <a:pt x="53173" y="6994"/>
                  </a:lnTo>
                  <a:lnTo>
                    <a:pt x="53173" y="6994"/>
                  </a:lnTo>
                  <a:cubicBezTo>
                    <a:pt x="53111" y="7117"/>
                    <a:pt x="53142" y="7210"/>
                    <a:pt x="53204" y="7271"/>
                  </a:cubicBezTo>
                  <a:cubicBezTo>
                    <a:pt x="53266" y="7302"/>
                    <a:pt x="53296" y="7333"/>
                    <a:pt x="53327" y="7333"/>
                  </a:cubicBezTo>
                  <a:cubicBezTo>
                    <a:pt x="53358" y="7333"/>
                    <a:pt x="53389" y="7333"/>
                    <a:pt x="53420" y="7302"/>
                  </a:cubicBezTo>
                  <a:cubicBezTo>
                    <a:pt x="53574" y="7210"/>
                    <a:pt x="53697" y="7087"/>
                    <a:pt x="53820" y="6963"/>
                  </a:cubicBezTo>
                  <a:cubicBezTo>
                    <a:pt x="54683" y="6070"/>
                    <a:pt x="55607" y="5269"/>
                    <a:pt x="56623" y="4560"/>
                  </a:cubicBezTo>
                  <a:cubicBezTo>
                    <a:pt x="56870" y="4376"/>
                    <a:pt x="57116" y="4222"/>
                    <a:pt x="57363" y="4068"/>
                  </a:cubicBezTo>
                  <a:cubicBezTo>
                    <a:pt x="57486" y="3975"/>
                    <a:pt x="57609" y="3913"/>
                    <a:pt x="57702" y="3729"/>
                  </a:cubicBezTo>
                  <a:cubicBezTo>
                    <a:pt x="57856" y="3852"/>
                    <a:pt x="58010" y="3944"/>
                    <a:pt x="58164" y="4037"/>
                  </a:cubicBezTo>
                  <a:cubicBezTo>
                    <a:pt x="58256" y="4098"/>
                    <a:pt x="58318" y="4160"/>
                    <a:pt x="58410" y="4191"/>
                  </a:cubicBezTo>
                  <a:cubicBezTo>
                    <a:pt x="58472" y="4191"/>
                    <a:pt x="58472" y="4252"/>
                    <a:pt x="58441" y="4283"/>
                  </a:cubicBezTo>
                  <a:cubicBezTo>
                    <a:pt x="57240" y="4992"/>
                    <a:pt x="56192" y="5854"/>
                    <a:pt x="55176" y="6779"/>
                  </a:cubicBezTo>
                  <a:cubicBezTo>
                    <a:pt x="54837" y="7056"/>
                    <a:pt x="54529" y="7364"/>
                    <a:pt x="54282" y="7672"/>
                  </a:cubicBezTo>
                  <a:cubicBezTo>
                    <a:pt x="54190" y="7641"/>
                    <a:pt x="54221" y="7580"/>
                    <a:pt x="54190" y="7518"/>
                  </a:cubicBezTo>
                  <a:lnTo>
                    <a:pt x="54097" y="7518"/>
                  </a:lnTo>
                  <a:cubicBezTo>
                    <a:pt x="54066" y="7641"/>
                    <a:pt x="54036" y="7734"/>
                    <a:pt x="54159" y="7795"/>
                  </a:cubicBezTo>
                  <a:cubicBezTo>
                    <a:pt x="54190" y="7826"/>
                    <a:pt x="54221" y="7857"/>
                    <a:pt x="54251" y="7857"/>
                  </a:cubicBezTo>
                  <a:cubicBezTo>
                    <a:pt x="54282" y="7857"/>
                    <a:pt x="54313" y="7857"/>
                    <a:pt x="54313" y="7826"/>
                  </a:cubicBezTo>
                  <a:cubicBezTo>
                    <a:pt x="54436" y="7764"/>
                    <a:pt x="54559" y="7672"/>
                    <a:pt x="54652" y="7580"/>
                  </a:cubicBezTo>
                  <a:cubicBezTo>
                    <a:pt x="55761" y="6501"/>
                    <a:pt x="56993" y="5515"/>
                    <a:pt x="58318" y="4653"/>
                  </a:cubicBezTo>
                  <a:cubicBezTo>
                    <a:pt x="58441" y="4591"/>
                    <a:pt x="58564" y="4499"/>
                    <a:pt x="58657" y="4345"/>
                  </a:cubicBezTo>
                  <a:cubicBezTo>
                    <a:pt x="58842" y="4468"/>
                    <a:pt x="58996" y="4560"/>
                    <a:pt x="59150" y="4684"/>
                  </a:cubicBezTo>
                  <a:cubicBezTo>
                    <a:pt x="59242" y="4745"/>
                    <a:pt x="59304" y="4776"/>
                    <a:pt x="59396" y="4807"/>
                  </a:cubicBezTo>
                  <a:cubicBezTo>
                    <a:pt x="59458" y="4807"/>
                    <a:pt x="59427" y="4838"/>
                    <a:pt x="59396" y="4869"/>
                  </a:cubicBezTo>
                  <a:lnTo>
                    <a:pt x="59334" y="4930"/>
                  </a:lnTo>
                  <a:cubicBezTo>
                    <a:pt x="58195" y="5608"/>
                    <a:pt x="57147" y="6409"/>
                    <a:pt x="56131" y="7302"/>
                  </a:cubicBezTo>
                  <a:cubicBezTo>
                    <a:pt x="55792" y="7580"/>
                    <a:pt x="55453" y="7918"/>
                    <a:pt x="55145" y="8257"/>
                  </a:cubicBezTo>
                  <a:lnTo>
                    <a:pt x="55114" y="8257"/>
                  </a:lnTo>
                  <a:cubicBezTo>
                    <a:pt x="55083" y="8257"/>
                    <a:pt x="55083" y="8196"/>
                    <a:pt x="55052" y="8165"/>
                  </a:cubicBezTo>
                  <a:cubicBezTo>
                    <a:pt x="55052" y="8165"/>
                    <a:pt x="55022" y="8134"/>
                    <a:pt x="54991" y="8134"/>
                  </a:cubicBezTo>
                  <a:cubicBezTo>
                    <a:pt x="54960" y="8134"/>
                    <a:pt x="54929" y="8165"/>
                    <a:pt x="54929" y="8165"/>
                  </a:cubicBezTo>
                  <a:cubicBezTo>
                    <a:pt x="54898" y="8257"/>
                    <a:pt x="54929" y="8350"/>
                    <a:pt x="54991" y="8411"/>
                  </a:cubicBezTo>
                  <a:cubicBezTo>
                    <a:pt x="55022" y="8442"/>
                    <a:pt x="55052" y="8473"/>
                    <a:pt x="55114" y="8473"/>
                  </a:cubicBezTo>
                  <a:cubicBezTo>
                    <a:pt x="55114" y="8473"/>
                    <a:pt x="55145" y="8442"/>
                    <a:pt x="55176" y="8442"/>
                  </a:cubicBezTo>
                  <a:cubicBezTo>
                    <a:pt x="55299" y="8381"/>
                    <a:pt x="55422" y="8288"/>
                    <a:pt x="55514" y="8196"/>
                  </a:cubicBezTo>
                  <a:cubicBezTo>
                    <a:pt x="56593" y="7179"/>
                    <a:pt x="57794" y="6255"/>
                    <a:pt x="59057" y="5423"/>
                  </a:cubicBezTo>
                  <a:cubicBezTo>
                    <a:pt x="59242" y="5300"/>
                    <a:pt x="59458" y="5177"/>
                    <a:pt x="59612" y="4961"/>
                  </a:cubicBezTo>
                  <a:cubicBezTo>
                    <a:pt x="59797" y="5084"/>
                    <a:pt x="59951" y="5207"/>
                    <a:pt x="60105" y="5331"/>
                  </a:cubicBezTo>
                  <a:cubicBezTo>
                    <a:pt x="60197" y="5392"/>
                    <a:pt x="60228" y="5423"/>
                    <a:pt x="60320" y="5423"/>
                  </a:cubicBezTo>
                  <a:lnTo>
                    <a:pt x="60351" y="5454"/>
                  </a:lnTo>
                  <a:lnTo>
                    <a:pt x="60320" y="5515"/>
                  </a:lnTo>
                  <a:lnTo>
                    <a:pt x="60228" y="5577"/>
                  </a:lnTo>
                  <a:cubicBezTo>
                    <a:pt x="58842" y="6409"/>
                    <a:pt x="57548" y="7395"/>
                    <a:pt x="56346" y="8504"/>
                  </a:cubicBezTo>
                  <a:cubicBezTo>
                    <a:pt x="56192" y="8627"/>
                    <a:pt x="56069" y="8750"/>
                    <a:pt x="55946" y="8904"/>
                  </a:cubicBezTo>
                  <a:cubicBezTo>
                    <a:pt x="55946" y="8904"/>
                    <a:pt x="55946" y="8935"/>
                    <a:pt x="55946" y="8935"/>
                  </a:cubicBezTo>
                  <a:cubicBezTo>
                    <a:pt x="55853" y="8873"/>
                    <a:pt x="55853" y="8812"/>
                    <a:pt x="55822" y="8689"/>
                  </a:cubicBezTo>
                  <a:cubicBezTo>
                    <a:pt x="55668" y="8781"/>
                    <a:pt x="55699" y="8935"/>
                    <a:pt x="55730" y="9058"/>
                  </a:cubicBezTo>
                  <a:lnTo>
                    <a:pt x="55668" y="9058"/>
                  </a:lnTo>
                  <a:cubicBezTo>
                    <a:pt x="55176" y="8596"/>
                    <a:pt x="54590" y="8288"/>
                    <a:pt x="54036" y="7918"/>
                  </a:cubicBezTo>
                  <a:cubicBezTo>
                    <a:pt x="53943" y="7857"/>
                    <a:pt x="53882" y="7795"/>
                    <a:pt x="53758" y="7764"/>
                  </a:cubicBezTo>
                  <a:cubicBezTo>
                    <a:pt x="53543" y="7703"/>
                    <a:pt x="53327" y="7610"/>
                    <a:pt x="53173" y="7426"/>
                  </a:cubicBezTo>
                  <a:cubicBezTo>
                    <a:pt x="53081" y="7333"/>
                    <a:pt x="52957" y="7302"/>
                    <a:pt x="52834" y="7271"/>
                  </a:cubicBezTo>
                  <a:cubicBezTo>
                    <a:pt x="52803" y="7117"/>
                    <a:pt x="52896" y="7025"/>
                    <a:pt x="52927" y="6902"/>
                  </a:cubicBezTo>
                  <a:cubicBezTo>
                    <a:pt x="52988" y="6748"/>
                    <a:pt x="53050" y="6594"/>
                    <a:pt x="53050" y="6440"/>
                  </a:cubicBezTo>
                  <a:cubicBezTo>
                    <a:pt x="53050" y="6286"/>
                    <a:pt x="53111" y="6193"/>
                    <a:pt x="53204" y="6101"/>
                  </a:cubicBezTo>
                  <a:cubicBezTo>
                    <a:pt x="54005" y="5269"/>
                    <a:pt x="54837" y="4530"/>
                    <a:pt x="55761" y="3883"/>
                  </a:cubicBezTo>
                  <a:cubicBezTo>
                    <a:pt x="55853" y="3821"/>
                    <a:pt x="55915" y="3759"/>
                    <a:pt x="56007" y="3698"/>
                  </a:cubicBezTo>
                  <a:lnTo>
                    <a:pt x="55514" y="3698"/>
                  </a:lnTo>
                  <a:cubicBezTo>
                    <a:pt x="54621" y="4345"/>
                    <a:pt x="53820" y="5115"/>
                    <a:pt x="53050" y="5916"/>
                  </a:cubicBezTo>
                  <a:cubicBezTo>
                    <a:pt x="52957" y="5731"/>
                    <a:pt x="52896" y="5546"/>
                    <a:pt x="52773" y="5392"/>
                  </a:cubicBezTo>
                  <a:cubicBezTo>
                    <a:pt x="52711" y="5269"/>
                    <a:pt x="52742" y="5177"/>
                    <a:pt x="52773" y="5053"/>
                  </a:cubicBezTo>
                  <a:cubicBezTo>
                    <a:pt x="52834" y="4930"/>
                    <a:pt x="52927" y="4869"/>
                    <a:pt x="53019" y="4776"/>
                  </a:cubicBezTo>
                  <a:cubicBezTo>
                    <a:pt x="53389" y="4376"/>
                    <a:pt x="53789" y="4037"/>
                    <a:pt x="54190" y="3698"/>
                  </a:cubicBezTo>
                  <a:lnTo>
                    <a:pt x="53789" y="3698"/>
                  </a:lnTo>
                  <a:cubicBezTo>
                    <a:pt x="53604" y="3852"/>
                    <a:pt x="53450" y="4006"/>
                    <a:pt x="53266" y="4160"/>
                  </a:cubicBezTo>
                  <a:cubicBezTo>
                    <a:pt x="53204" y="4098"/>
                    <a:pt x="53266" y="4037"/>
                    <a:pt x="53266" y="3975"/>
                  </a:cubicBezTo>
                  <a:cubicBezTo>
                    <a:pt x="53327" y="3883"/>
                    <a:pt x="53358" y="3790"/>
                    <a:pt x="53389" y="3698"/>
                  </a:cubicBezTo>
                  <a:lnTo>
                    <a:pt x="52680" y="3698"/>
                  </a:lnTo>
                  <a:cubicBezTo>
                    <a:pt x="52588" y="3944"/>
                    <a:pt x="52465" y="4160"/>
                    <a:pt x="52372" y="4376"/>
                  </a:cubicBezTo>
                  <a:cubicBezTo>
                    <a:pt x="52341" y="4468"/>
                    <a:pt x="52280" y="4560"/>
                    <a:pt x="52218" y="4684"/>
                  </a:cubicBezTo>
                  <a:cubicBezTo>
                    <a:pt x="51664" y="4191"/>
                    <a:pt x="51047" y="3852"/>
                    <a:pt x="50370" y="3698"/>
                  </a:cubicBezTo>
                  <a:close/>
                  <a:moveTo>
                    <a:pt x="7425" y="35737"/>
                  </a:moveTo>
                  <a:cubicBezTo>
                    <a:pt x="7425" y="35768"/>
                    <a:pt x="7425" y="35768"/>
                    <a:pt x="7425" y="35768"/>
                  </a:cubicBezTo>
                  <a:cubicBezTo>
                    <a:pt x="7517" y="35830"/>
                    <a:pt x="7610" y="35891"/>
                    <a:pt x="7671" y="35953"/>
                  </a:cubicBezTo>
                  <a:lnTo>
                    <a:pt x="7764" y="35953"/>
                  </a:lnTo>
                  <a:cubicBezTo>
                    <a:pt x="7794" y="35953"/>
                    <a:pt x="7825" y="35953"/>
                    <a:pt x="7856" y="35922"/>
                  </a:cubicBezTo>
                  <a:cubicBezTo>
                    <a:pt x="7918" y="35860"/>
                    <a:pt x="8010" y="35799"/>
                    <a:pt x="8072" y="35737"/>
                  </a:cubicBezTo>
                  <a:close/>
                  <a:moveTo>
                    <a:pt x="79390" y="35830"/>
                  </a:moveTo>
                  <a:lnTo>
                    <a:pt x="79390" y="35830"/>
                  </a:lnTo>
                  <a:cubicBezTo>
                    <a:pt x="79914" y="36230"/>
                    <a:pt x="80129" y="36723"/>
                    <a:pt x="80037" y="37278"/>
                  </a:cubicBezTo>
                  <a:cubicBezTo>
                    <a:pt x="79975" y="37000"/>
                    <a:pt x="79914" y="36754"/>
                    <a:pt x="79821" y="36538"/>
                  </a:cubicBezTo>
                  <a:cubicBezTo>
                    <a:pt x="79729" y="36292"/>
                    <a:pt x="79575" y="36107"/>
                    <a:pt x="79390" y="35830"/>
                  </a:cubicBezTo>
                  <a:close/>
                  <a:moveTo>
                    <a:pt x="5730" y="37616"/>
                  </a:moveTo>
                  <a:cubicBezTo>
                    <a:pt x="5792" y="37647"/>
                    <a:pt x="5854" y="37678"/>
                    <a:pt x="5915" y="37709"/>
                  </a:cubicBezTo>
                  <a:cubicBezTo>
                    <a:pt x="6439" y="38048"/>
                    <a:pt x="6963" y="38387"/>
                    <a:pt x="7517" y="38726"/>
                  </a:cubicBezTo>
                  <a:cubicBezTo>
                    <a:pt x="7579" y="38756"/>
                    <a:pt x="7640" y="38818"/>
                    <a:pt x="7702" y="38849"/>
                  </a:cubicBezTo>
                  <a:lnTo>
                    <a:pt x="7733" y="38910"/>
                  </a:lnTo>
                  <a:lnTo>
                    <a:pt x="7610" y="38941"/>
                  </a:lnTo>
                  <a:lnTo>
                    <a:pt x="7548" y="38910"/>
                  </a:lnTo>
                  <a:cubicBezTo>
                    <a:pt x="6963" y="38541"/>
                    <a:pt x="6377" y="38171"/>
                    <a:pt x="5792" y="37832"/>
                  </a:cubicBezTo>
                  <a:cubicBezTo>
                    <a:pt x="5730" y="37801"/>
                    <a:pt x="5669" y="37771"/>
                    <a:pt x="5638" y="37678"/>
                  </a:cubicBezTo>
                  <a:lnTo>
                    <a:pt x="5669" y="37616"/>
                  </a:lnTo>
                  <a:close/>
                  <a:moveTo>
                    <a:pt x="339" y="39064"/>
                  </a:moveTo>
                  <a:lnTo>
                    <a:pt x="401" y="39095"/>
                  </a:lnTo>
                  <a:cubicBezTo>
                    <a:pt x="370" y="39126"/>
                    <a:pt x="370" y="39157"/>
                    <a:pt x="308" y="39157"/>
                  </a:cubicBezTo>
                  <a:lnTo>
                    <a:pt x="277" y="39157"/>
                  </a:lnTo>
                  <a:lnTo>
                    <a:pt x="339" y="39064"/>
                  </a:lnTo>
                  <a:close/>
                  <a:moveTo>
                    <a:pt x="80345" y="40605"/>
                  </a:moveTo>
                  <a:lnTo>
                    <a:pt x="80406" y="40636"/>
                  </a:lnTo>
                  <a:lnTo>
                    <a:pt x="80376" y="40697"/>
                  </a:lnTo>
                  <a:lnTo>
                    <a:pt x="80345" y="40666"/>
                  </a:lnTo>
                  <a:lnTo>
                    <a:pt x="80345" y="40605"/>
                  </a:lnTo>
                  <a:close/>
                  <a:moveTo>
                    <a:pt x="1048" y="40328"/>
                  </a:moveTo>
                  <a:cubicBezTo>
                    <a:pt x="1171" y="40389"/>
                    <a:pt x="1294" y="40420"/>
                    <a:pt x="1417" y="40451"/>
                  </a:cubicBezTo>
                  <a:cubicBezTo>
                    <a:pt x="1510" y="40482"/>
                    <a:pt x="1510" y="40574"/>
                    <a:pt x="1448" y="40636"/>
                  </a:cubicBezTo>
                  <a:cubicBezTo>
                    <a:pt x="1356" y="40728"/>
                    <a:pt x="1263" y="40820"/>
                    <a:pt x="1140" y="40851"/>
                  </a:cubicBezTo>
                  <a:cubicBezTo>
                    <a:pt x="1078" y="40697"/>
                    <a:pt x="1048" y="40512"/>
                    <a:pt x="1048" y="40328"/>
                  </a:cubicBezTo>
                  <a:close/>
                  <a:moveTo>
                    <a:pt x="80283" y="40820"/>
                  </a:moveTo>
                  <a:lnTo>
                    <a:pt x="80314" y="40882"/>
                  </a:lnTo>
                  <a:lnTo>
                    <a:pt x="80252" y="40944"/>
                  </a:lnTo>
                  <a:lnTo>
                    <a:pt x="80252" y="40851"/>
                  </a:lnTo>
                  <a:lnTo>
                    <a:pt x="80283" y="40820"/>
                  </a:lnTo>
                  <a:close/>
                  <a:moveTo>
                    <a:pt x="80252" y="40974"/>
                  </a:moveTo>
                  <a:lnTo>
                    <a:pt x="80222" y="41036"/>
                  </a:lnTo>
                  <a:lnTo>
                    <a:pt x="80222" y="41067"/>
                  </a:lnTo>
                  <a:lnTo>
                    <a:pt x="80191" y="41005"/>
                  </a:lnTo>
                  <a:lnTo>
                    <a:pt x="80252" y="40974"/>
                  </a:lnTo>
                  <a:close/>
                  <a:moveTo>
                    <a:pt x="76494" y="41960"/>
                  </a:moveTo>
                  <a:lnTo>
                    <a:pt x="76494" y="41960"/>
                  </a:lnTo>
                  <a:cubicBezTo>
                    <a:pt x="76371" y="42022"/>
                    <a:pt x="76248" y="42084"/>
                    <a:pt x="76155" y="42084"/>
                  </a:cubicBezTo>
                  <a:cubicBezTo>
                    <a:pt x="76124" y="42084"/>
                    <a:pt x="76063" y="42053"/>
                    <a:pt x="76001" y="42053"/>
                  </a:cubicBezTo>
                  <a:cubicBezTo>
                    <a:pt x="76155" y="42022"/>
                    <a:pt x="76278" y="41991"/>
                    <a:pt x="76494" y="41960"/>
                  </a:cubicBezTo>
                  <a:close/>
                  <a:moveTo>
                    <a:pt x="82409" y="38263"/>
                  </a:moveTo>
                  <a:cubicBezTo>
                    <a:pt x="82440" y="38602"/>
                    <a:pt x="82347" y="38910"/>
                    <a:pt x="82286" y="39218"/>
                  </a:cubicBezTo>
                  <a:cubicBezTo>
                    <a:pt x="82193" y="39896"/>
                    <a:pt x="82039" y="40574"/>
                    <a:pt x="81793" y="41221"/>
                  </a:cubicBezTo>
                  <a:cubicBezTo>
                    <a:pt x="81700" y="41498"/>
                    <a:pt x="81577" y="41775"/>
                    <a:pt x="81454" y="42053"/>
                  </a:cubicBezTo>
                  <a:cubicBezTo>
                    <a:pt x="81392" y="42176"/>
                    <a:pt x="81331" y="42330"/>
                    <a:pt x="81177" y="42422"/>
                  </a:cubicBezTo>
                  <a:cubicBezTo>
                    <a:pt x="80869" y="42238"/>
                    <a:pt x="80591" y="42053"/>
                    <a:pt x="80252" y="41868"/>
                  </a:cubicBezTo>
                  <a:cubicBezTo>
                    <a:pt x="80406" y="41529"/>
                    <a:pt x="80561" y="41190"/>
                    <a:pt x="80684" y="40851"/>
                  </a:cubicBezTo>
                  <a:cubicBezTo>
                    <a:pt x="80899" y="40266"/>
                    <a:pt x="81053" y="39650"/>
                    <a:pt x="81177" y="39034"/>
                  </a:cubicBezTo>
                  <a:cubicBezTo>
                    <a:pt x="81177" y="38972"/>
                    <a:pt x="81207" y="38910"/>
                    <a:pt x="81207" y="38849"/>
                  </a:cubicBezTo>
                  <a:cubicBezTo>
                    <a:pt x="81207" y="38633"/>
                    <a:pt x="81331" y="38572"/>
                    <a:pt x="81516" y="38572"/>
                  </a:cubicBezTo>
                  <a:cubicBezTo>
                    <a:pt x="81824" y="38510"/>
                    <a:pt x="82132" y="38448"/>
                    <a:pt x="82409" y="38263"/>
                  </a:cubicBezTo>
                  <a:close/>
                  <a:moveTo>
                    <a:pt x="76278" y="42915"/>
                  </a:moveTo>
                  <a:cubicBezTo>
                    <a:pt x="76248" y="42915"/>
                    <a:pt x="76186" y="42946"/>
                    <a:pt x="76124" y="42946"/>
                  </a:cubicBezTo>
                  <a:lnTo>
                    <a:pt x="76094" y="42915"/>
                  </a:lnTo>
                  <a:close/>
                  <a:moveTo>
                    <a:pt x="27049" y="35737"/>
                  </a:moveTo>
                  <a:cubicBezTo>
                    <a:pt x="27110" y="35922"/>
                    <a:pt x="27203" y="36076"/>
                    <a:pt x="27295" y="36230"/>
                  </a:cubicBezTo>
                  <a:cubicBezTo>
                    <a:pt x="27264" y="36261"/>
                    <a:pt x="27264" y="36261"/>
                    <a:pt x="27234" y="36261"/>
                  </a:cubicBezTo>
                  <a:lnTo>
                    <a:pt x="27110" y="36261"/>
                  </a:lnTo>
                  <a:cubicBezTo>
                    <a:pt x="27080" y="36261"/>
                    <a:pt x="27018" y="36230"/>
                    <a:pt x="26956" y="36230"/>
                  </a:cubicBezTo>
                  <a:cubicBezTo>
                    <a:pt x="26494" y="36199"/>
                    <a:pt x="26063" y="36138"/>
                    <a:pt x="25601" y="36107"/>
                  </a:cubicBezTo>
                  <a:cubicBezTo>
                    <a:pt x="25570" y="36107"/>
                    <a:pt x="25539" y="36076"/>
                    <a:pt x="25478" y="36076"/>
                  </a:cubicBezTo>
                  <a:lnTo>
                    <a:pt x="25447" y="36076"/>
                  </a:lnTo>
                  <a:cubicBezTo>
                    <a:pt x="25354" y="36107"/>
                    <a:pt x="25324" y="36138"/>
                    <a:pt x="25293" y="36230"/>
                  </a:cubicBezTo>
                  <a:lnTo>
                    <a:pt x="25293" y="36292"/>
                  </a:lnTo>
                  <a:cubicBezTo>
                    <a:pt x="25324" y="36877"/>
                    <a:pt x="25231" y="37462"/>
                    <a:pt x="25200" y="38048"/>
                  </a:cubicBezTo>
                  <a:cubicBezTo>
                    <a:pt x="25170" y="39157"/>
                    <a:pt x="25354" y="40235"/>
                    <a:pt x="25693" y="41283"/>
                  </a:cubicBezTo>
                  <a:cubicBezTo>
                    <a:pt x="25847" y="41714"/>
                    <a:pt x="26001" y="42145"/>
                    <a:pt x="26155" y="42546"/>
                  </a:cubicBezTo>
                  <a:cubicBezTo>
                    <a:pt x="26463" y="43347"/>
                    <a:pt x="26987" y="43994"/>
                    <a:pt x="27542" y="44641"/>
                  </a:cubicBezTo>
                  <a:cubicBezTo>
                    <a:pt x="27542" y="44671"/>
                    <a:pt x="27603" y="44671"/>
                    <a:pt x="27634" y="44671"/>
                  </a:cubicBezTo>
                  <a:cubicBezTo>
                    <a:pt x="27665" y="44671"/>
                    <a:pt x="27696" y="44671"/>
                    <a:pt x="27727" y="44641"/>
                  </a:cubicBezTo>
                  <a:cubicBezTo>
                    <a:pt x="27788" y="44548"/>
                    <a:pt x="27850" y="44456"/>
                    <a:pt x="27911" y="44394"/>
                  </a:cubicBezTo>
                  <a:cubicBezTo>
                    <a:pt x="28189" y="43932"/>
                    <a:pt x="28466" y="43501"/>
                    <a:pt x="28743" y="43039"/>
                  </a:cubicBezTo>
                  <a:cubicBezTo>
                    <a:pt x="28805" y="42977"/>
                    <a:pt x="28866" y="42884"/>
                    <a:pt x="28928" y="42792"/>
                  </a:cubicBezTo>
                  <a:cubicBezTo>
                    <a:pt x="29020" y="42823"/>
                    <a:pt x="28959" y="42915"/>
                    <a:pt x="28959" y="42946"/>
                  </a:cubicBezTo>
                  <a:cubicBezTo>
                    <a:pt x="28990" y="43131"/>
                    <a:pt x="28959" y="43316"/>
                    <a:pt x="29020" y="43501"/>
                  </a:cubicBezTo>
                  <a:cubicBezTo>
                    <a:pt x="29174" y="43963"/>
                    <a:pt x="29452" y="44209"/>
                    <a:pt x="29914" y="44209"/>
                  </a:cubicBezTo>
                  <a:cubicBezTo>
                    <a:pt x="29975" y="44209"/>
                    <a:pt x="30068" y="44209"/>
                    <a:pt x="30160" y="44178"/>
                  </a:cubicBezTo>
                  <a:lnTo>
                    <a:pt x="30160" y="43716"/>
                  </a:lnTo>
                  <a:lnTo>
                    <a:pt x="30129" y="43716"/>
                  </a:lnTo>
                  <a:cubicBezTo>
                    <a:pt x="29975" y="43747"/>
                    <a:pt x="29945" y="43840"/>
                    <a:pt x="29914" y="43932"/>
                  </a:cubicBezTo>
                  <a:cubicBezTo>
                    <a:pt x="29883" y="44024"/>
                    <a:pt x="29852" y="44055"/>
                    <a:pt x="29791" y="44055"/>
                  </a:cubicBezTo>
                  <a:cubicBezTo>
                    <a:pt x="29760" y="44055"/>
                    <a:pt x="29729" y="44055"/>
                    <a:pt x="29729" y="44024"/>
                  </a:cubicBezTo>
                  <a:cubicBezTo>
                    <a:pt x="29606" y="43994"/>
                    <a:pt x="29513" y="43901"/>
                    <a:pt x="29421" y="43778"/>
                  </a:cubicBezTo>
                  <a:cubicBezTo>
                    <a:pt x="29298" y="43531"/>
                    <a:pt x="29236" y="43285"/>
                    <a:pt x="29236" y="43100"/>
                  </a:cubicBezTo>
                  <a:cubicBezTo>
                    <a:pt x="29267" y="42700"/>
                    <a:pt x="29328" y="42392"/>
                    <a:pt x="29513" y="42114"/>
                  </a:cubicBezTo>
                  <a:cubicBezTo>
                    <a:pt x="29667" y="41899"/>
                    <a:pt x="29883" y="41775"/>
                    <a:pt x="30160" y="41775"/>
                  </a:cubicBezTo>
                  <a:lnTo>
                    <a:pt x="30160" y="41652"/>
                  </a:lnTo>
                  <a:cubicBezTo>
                    <a:pt x="30099" y="41621"/>
                    <a:pt x="30037" y="41621"/>
                    <a:pt x="29975" y="41621"/>
                  </a:cubicBezTo>
                  <a:cubicBezTo>
                    <a:pt x="29760" y="41621"/>
                    <a:pt x="29544" y="41683"/>
                    <a:pt x="29267" y="41775"/>
                  </a:cubicBezTo>
                  <a:cubicBezTo>
                    <a:pt x="29267" y="41714"/>
                    <a:pt x="29328" y="41652"/>
                    <a:pt x="29359" y="41591"/>
                  </a:cubicBezTo>
                  <a:cubicBezTo>
                    <a:pt x="29606" y="41221"/>
                    <a:pt x="29883" y="40851"/>
                    <a:pt x="30160" y="40482"/>
                  </a:cubicBezTo>
                  <a:lnTo>
                    <a:pt x="30160" y="40019"/>
                  </a:lnTo>
                  <a:cubicBezTo>
                    <a:pt x="30099" y="40112"/>
                    <a:pt x="30006" y="40204"/>
                    <a:pt x="29945" y="40297"/>
                  </a:cubicBezTo>
                  <a:cubicBezTo>
                    <a:pt x="29606" y="40697"/>
                    <a:pt x="29298" y="41098"/>
                    <a:pt x="29020" y="41529"/>
                  </a:cubicBezTo>
                  <a:cubicBezTo>
                    <a:pt x="28928" y="41652"/>
                    <a:pt x="28836" y="41775"/>
                    <a:pt x="28712" y="41868"/>
                  </a:cubicBezTo>
                  <a:cubicBezTo>
                    <a:pt x="28373" y="42145"/>
                    <a:pt x="28189" y="42546"/>
                    <a:pt x="28219" y="42977"/>
                  </a:cubicBezTo>
                  <a:cubicBezTo>
                    <a:pt x="28219" y="43162"/>
                    <a:pt x="28189" y="43316"/>
                    <a:pt x="28065" y="43439"/>
                  </a:cubicBezTo>
                  <a:cubicBezTo>
                    <a:pt x="27881" y="43716"/>
                    <a:pt x="27727" y="43994"/>
                    <a:pt x="27542" y="44271"/>
                  </a:cubicBezTo>
                  <a:cubicBezTo>
                    <a:pt x="27326" y="44086"/>
                    <a:pt x="27141" y="43870"/>
                    <a:pt x="26987" y="43624"/>
                  </a:cubicBezTo>
                  <a:cubicBezTo>
                    <a:pt x="26617" y="43100"/>
                    <a:pt x="26340" y="42546"/>
                    <a:pt x="26125" y="41960"/>
                  </a:cubicBezTo>
                  <a:cubicBezTo>
                    <a:pt x="25847" y="41159"/>
                    <a:pt x="25601" y="40358"/>
                    <a:pt x="25478" y="39527"/>
                  </a:cubicBezTo>
                  <a:cubicBezTo>
                    <a:pt x="25416" y="38941"/>
                    <a:pt x="25354" y="38356"/>
                    <a:pt x="25416" y="37740"/>
                  </a:cubicBezTo>
                  <a:cubicBezTo>
                    <a:pt x="25447" y="37339"/>
                    <a:pt x="25447" y="36939"/>
                    <a:pt x="25447" y="36507"/>
                  </a:cubicBezTo>
                  <a:cubicBezTo>
                    <a:pt x="25478" y="36384"/>
                    <a:pt x="25478" y="36353"/>
                    <a:pt x="25570" y="36353"/>
                  </a:cubicBezTo>
                  <a:lnTo>
                    <a:pt x="25662" y="36353"/>
                  </a:lnTo>
                  <a:cubicBezTo>
                    <a:pt x="25971" y="36384"/>
                    <a:pt x="26248" y="36384"/>
                    <a:pt x="26556" y="36446"/>
                  </a:cubicBezTo>
                  <a:cubicBezTo>
                    <a:pt x="26833" y="36477"/>
                    <a:pt x="27141" y="36507"/>
                    <a:pt x="27449" y="36507"/>
                  </a:cubicBezTo>
                  <a:lnTo>
                    <a:pt x="28096" y="36507"/>
                  </a:lnTo>
                  <a:cubicBezTo>
                    <a:pt x="28219" y="36507"/>
                    <a:pt x="28312" y="36507"/>
                    <a:pt x="28435" y="36477"/>
                  </a:cubicBezTo>
                  <a:lnTo>
                    <a:pt x="28497" y="36477"/>
                  </a:lnTo>
                  <a:cubicBezTo>
                    <a:pt x="28620" y="36477"/>
                    <a:pt x="28743" y="36538"/>
                    <a:pt x="28866" y="36569"/>
                  </a:cubicBezTo>
                  <a:cubicBezTo>
                    <a:pt x="29328" y="36661"/>
                    <a:pt x="29760" y="36754"/>
                    <a:pt x="30160" y="36908"/>
                  </a:cubicBezTo>
                  <a:lnTo>
                    <a:pt x="30160" y="36631"/>
                  </a:lnTo>
                  <a:cubicBezTo>
                    <a:pt x="29791" y="36507"/>
                    <a:pt x="29390" y="36415"/>
                    <a:pt x="28990" y="36323"/>
                  </a:cubicBezTo>
                  <a:cubicBezTo>
                    <a:pt x="28928" y="36323"/>
                    <a:pt x="28897" y="36292"/>
                    <a:pt x="28836" y="36292"/>
                  </a:cubicBezTo>
                  <a:cubicBezTo>
                    <a:pt x="28682" y="36292"/>
                    <a:pt x="28712" y="36169"/>
                    <a:pt x="28682" y="36107"/>
                  </a:cubicBezTo>
                  <a:lnTo>
                    <a:pt x="28774" y="36107"/>
                  </a:lnTo>
                  <a:cubicBezTo>
                    <a:pt x="28866" y="35984"/>
                    <a:pt x="28928" y="35891"/>
                    <a:pt x="28990" y="35737"/>
                  </a:cubicBezTo>
                  <a:lnTo>
                    <a:pt x="28589" y="35737"/>
                  </a:lnTo>
                  <a:cubicBezTo>
                    <a:pt x="28589" y="35737"/>
                    <a:pt x="28589" y="35768"/>
                    <a:pt x="28589" y="35768"/>
                  </a:cubicBezTo>
                  <a:cubicBezTo>
                    <a:pt x="28527" y="35860"/>
                    <a:pt x="28589" y="35984"/>
                    <a:pt x="28682" y="36076"/>
                  </a:cubicBezTo>
                  <a:lnTo>
                    <a:pt x="28651" y="36076"/>
                  </a:lnTo>
                  <a:cubicBezTo>
                    <a:pt x="28558" y="36076"/>
                    <a:pt x="28558" y="36199"/>
                    <a:pt x="28497" y="36230"/>
                  </a:cubicBezTo>
                  <a:cubicBezTo>
                    <a:pt x="28343" y="36323"/>
                    <a:pt x="28189" y="36384"/>
                    <a:pt x="28035" y="36384"/>
                  </a:cubicBezTo>
                  <a:cubicBezTo>
                    <a:pt x="27819" y="36384"/>
                    <a:pt x="27572" y="36230"/>
                    <a:pt x="27449" y="35984"/>
                  </a:cubicBezTo>
                  <a:cubicBezTo>
                    <a:pt x="27418" y="35922"/>
                    <a:pt x="27357" y="35830"/>
                    <a:pt x="27326" y="35737"/>
                  </a:cubicBezTo>
                  <a:close/>
                  <a:moveTo>
                    <a:pt x="61152" y="35737"/>
                  </a:moveTo>
                  <a:cubicBezTo>
                    <a:pt x="61306" y="36261"/>
                    <a:pt x="61460" y="36754"/>
                    <a:pt x="61583" y="37278"/>
                  </a:cubicBezTo>
                  <a:cubicBezTo>
                    <a:pt x="61614" y="37370"/>
                    <a:pt x="61614" y="37462"/>
                    <a:pt x="61614" y="37586"/>
                  </a:cubicBezTo>
                  <a:cubicBezTo>
                    <a:pt x="61645" y="37647"/>
                    <a:pt x="61614" y="37709"/>
                    <a:pt x="61553" y="37801"/>
                  </a:cubicBezTo>
                  <a:cubicBezTo>
                    <a:pt x="61522" y="37832"/>
                    <a:pt x="61491" y="37863"/>
                    <a:pt x="61460" y="37863"/>
                  </a:cubicBezTo>
                  <a:lnTo>
                    <a:pt x="61399" y="37863"/>
                  </a:lnTo>
                  <a:cubicBezTo>
                    <a:pt x="61306" y="37832"/>
                    <a:pt x="61214" y="37801"/>
                    <a:pt x="61121" y="37771"/>
                  </a:cubicBezTo>
                  <a:lnTo>
                    <a:pt x="60998" y="37863"/>
                  </a:lnTo>
                  <a:cubicBezTo>
                    <a:pt x="61306" y="38109"/>
                    <a:pt x="61429" y="38479"/>
                    <a:pt x="61399" y="38880"/>
                  </a:cubicBezTo>
                  <a:cubicBezTo>
                    <a:pt x="61522" y="39157"/>
                    <a:pt x="61491" y="39465"/>
                    <a:pt x="61429" y="39804"/>
                  </a:cubicBezTo>
                  <a:cubicBezTo>
                    <a:pt x="61399" y="39527"/>
                    <a:pt x="61368" y="39280"/>
                    <a:pt x="61337" y="39034"/>
                  </a:cubicBezTo>
                  <a:cubicBezTo>
                    <a:pt x="61275" y="38818"/>
                    <a:pt x="61214" y="38633"/>
                    <a:pt x="61121" y="38448"/>
                  </a:cubicBezTo>
                  <a:cubicBezTo>
                    <a:pt x="61029" y="38202"/>
                    <a:pt x="60875" y="37986"/>
                    <a:pt x="60659" y="37863"/>
                  </a:cubicBezTo>
                  <a:cubicBezTo>
                    <a:pt x="60567" y="37801"/>
                    <a:pt x="60474" y="37771"/>
                    <a:pt x="60413" y="37709"/>
                  </a:cubicBezTo>
                  <a:lnTo>
                    <a:pt x="60413" y="45041"/>
                  </a:lnTo>
                  <a:cubicBezTo>
                    <a:pt x="60567" y="45010"/>
                    <a:pt x="60752" y="44949"/>
                    <a:pt x="60906" y="44918"/>
                  </a:cubicBezTo>
                  <a:cubicBezTo>
                    <a:pt x="61891" y="44641"/>
                    <a:pt x="62877" y="44363"/>
                    <a:pt x="63863" y="44055"/>
                  </a:cubicBezTo>
                  <a:cubicBezTo>
                    <a:pt x="64541" y="43870"/>
                    <a:pt x="65249" y="43685"/>
                    <a:pt x="65896" y="43316"/>
                  </a:cubicBezTo>
                  <a:cubicBezTo>
                    <a:pt x="65989" y="43285"/>
                    <a:pt x="66081" y="43254"/>
                    <a:pt x="66174" y="43254"/>
                  </a:cubicBezTo>
                  <a:cubicBezTo>
                    <a:pt x="66636" y="43223"/>
                    <a:pt x="67098" y="43223"/>
                    <a:pt x="67560" y="43193"/>
                  </a:cubicBezTo>
                  <a:cubicBezTo>
                    <a:pt x="67776" y="43162"/>
                    <a:pt x="67991" y="43162"/>
                    <a:pt x="68176" y="43100"/>
                  </a:cubicBezTo>
                  <a:cubicBezTo>
                    <a:pt x="68607" y="42977"/>
                    <a:pt x="69008" y="42884"/>
                    <a:pt x="69408" y="42792"/>
                  </a:cubicBezTo>
                  <a:cubicBezTo>
                    <a:pt x="69532" y="42761"/>
                    <a:pt x="69624" y="42761"/>
                    <a:pt x="69716" y="42761"/>
                  </a:cubicBezTo>
                  <a:cubicBezTo>
                    <a:pt x="69809" y="42761"/>
                    <a:pt x="69870" y="42761"/>
                    <a:pt x="69932" y="42792"/>
                  </a:cubicBezTo>
                  <a:cubicBezTo>
                    <a:pt x="70025" y="42792"/>
                    <a:pt x="70117" y="42823"/>
                    <a:pt x="70209" y="42823"/>
                  </a:cubicBezTo>
                  <a:cubicBezTo>
                    <a:pt x="70333" y="42823"/>
                    <a:pt x="70425" y="42792"/>
                    <a:pt x="70548" y="42761"/>
                  </a:cubicBezTo>
                  <a:lnTo>
                    <a:pt x="70641" y="42761"/>
                  </a:lnTo>
                  <a:cubicBezTo>
                    <a:pt x="70702" y="42761"/>
                    <a:pt x="70733" y="42761"/>
                    <a:pt x="70764" y="42823"/>
                  </a:cubicBezTo>
                  <a:cubicBezTo>
                    <a:pt x="71134" y="43408"/>
                    <a:pt x="71657" y="43870"/>
                    <a:pt x="72150" y="44363"/>
                  </a:cubicBezTo>
                  <a:cubicBezTo>
                    <a:pt x="72366" y="44579"/>
                    <a:pt x="72643" y="44764"/>
                    <a:pt x="72951" y="44918"/>
                  </a:cubicBezTo>
                  <a:cubicBezTo>
                    <a:pt x="73228" y="45041"/>
                    <a:pt x="73537" y="45195"/>
                    <a:pt x="73814" y="45318"/>
                  </a:cubicBezTo>
                  <a:cubicBezTo>
                    <a:pt x="74091" y="45441"/>
                    <a:pt x="74338" y="45534"/>
                    <a:pt x="74615" y="45596"/>
                  </a:cubicBezTo>
                  <a:cubicBezTo>
                    <a:pt x="74923" y="45626"/>
                    <a:pt x="75231" y="45719"/>
                    <a:pt x="75570" y="45780"/>
                  </a:cubicBezTo>
                  <a:cubicBezTo>
                    <a:pt x="75724" y="45811"/>
                    <a:pt x="75878" y="45842"/>
                    <a:pt x="76032" y="45842"/>
                  </a:cubicBezTo>
                  <a:lnTo>
                    <a:pt x="76094" y="45842"/>
                  </a:lnTo>
                  <a:cubicBezTo>
                    <a:pt x="76432" y="45811"/>
                    <a:pt x="76740" y="45811"/>
                    <a:pt x="77079" y="45811"/>
                  </a:cubicBezTo>
                  <a:lnTo>
                    <a:pt x="77141" y="45811"/>
                  </a:lnTo>
                  <a:cubicBezTo>
                    <a:pt x="77387" y="45811"/>
                    <a:pt x="77634" y="45780"/>
                    <a:pt x="77850" y="45688"/>
                  </a:cubicBezTo>
                  <a:cubicBezTo>
                    <a:pt x="78158" y="45626"/>
                    <a:pt x="78466" y="45503"/>
                    <a:pt x="78774" y="45441"/>
                  </a:cubicBezTo>
                  <a:cubicBezTo>
                    <a:pt x="79020" y="45349"/>
                    <a:pt x="79236" y="45257"/>
                    <a:pt x="79451" y="45103"/>
                  </a:cubicBezTo>
                  <a:cubicBezTo>
                    <a:pt x="79636" y="44949"/>
                    <a:pt x="79821" y="44795"/>
                    <a:pt x="80006" y="44671"/>
                  </a:cubicBezTo>
                  <a:cubicBezTo>
                    <a:pt x="80252" y="44456"/>
                    <a:pt x="80468" y="44240"/>
                    <a:pt x="80684" y="43994"/>
                  </a:cubicBezTo>
                  <a:cubicBezTo>
                    <a:pt x="81146" y="43316"/>
                    <a:pt x="81546" y="42607"/>
                    <a:pt x="81793" y="41806"/>
                  </a:cubicBezTo>
                  <a:cubicBezTo>
                    <a:pt x="81793" y="41775"/>
                    <a:pt x="81824" y="41745"/>
                    <a:pt x="81854" y="41714"/>
                  </a:cubicBezTo>
                  <a:cubicBezTo>
                    <a:pt x="82162" y="40666"/>
                    <a:pt x="82440" y="39588"/>
                    <a:pt x="82563" y="38479"/>
                  </a:cubicBezTo>
                  <a:cubicBezTo>
                    <a:pt x="82594" y="38263"/>
                    <a:pt x="82686" y="38140"/>
                    <a:pt x="82933" y="38079"/>
                  </a:cubicBezTo>
                  <a:cubicBezTo>
                    <a:pt x="83857" y="37894"/>
                    <a:pt x="84596" y="37339"/>
                    <a:pt x="85182" y="36569"/>
                  </a:cubicBezTo>
                  <a:cubicBezTo>
                    <a:pt x="85366" y="36323"/>
                    <a:pt x="85520" y="36045"/>
                    <a:pt x="85644" y="35737"/>
                  </a:cubicBezTo>
                  <a:lnTo>
                    <a:pt x="78188" y="35737"/>
                  </a:lnTo>
                  <a:cubicBezTo>
                    <a:pt x="78188" y="35768"/>
                    <a:pt x="78188" y="35799"/>
                    <a:pt x="78188" y="35799"/>
                  </a:cubicBezTo>
                  <a:lnTo>
                    <a:pt x="78127" y="35860"/>
                  </a:lnTo>
                  <a:lnTo>
                    <a:pt x="78065" y="35799"/>
                  </a:lnTo>
                  <a:cubicBezTo>
                    <a:pt x="78065" y="35799"/>
                    <a:pt x="78065" y="35768"/>
                    <a:pt x="78065" y="35737"/>
                  </a:cubicBezTo>
                  <a:lnTo>
                    <a:pt x="77357" y="35737"/>
                  </a:lnTo>
                  <a:cubicBezTo>
                    <a:pt x="77357" y="35768"/>
                    <a:pt x="77326" y="35799"/>
                    <a:pt x="77326" y="35799"/>
                  </a:cubicBezTo>
                  <a:cubicBezTo>
                    <a:pt x="77264" y="35860"/>
                    <a:pt x="77203" y="35891"/>
                    <a:pt x="77141" y="35891"/>
                  </a:cubicBezTo>
                  <a:cubicBezTo>
                    <a:pt x="77049" y="35891"/>
                    <a:pt x="76925" y="35860"/>
                    <a:pt x="76833" y="35860"/>
                  </a:cubicBezTo>
                  <a:cubicBezTo>
                    <a:pt x="76432" y="35830"/>
                    <a:pt x="76063" y="35830"/>
                    <a:pt x="75662" y="35799"/>
                  </a:cubicBezTo>
                  <a:cubicBezTo>
                    <a:pt x="75570" y="35799"/>
                    <a:pt x="75508" y="35799"/>
                    <a:pt x="75447" y="35737"/>
                  </a:cubicBezTo>
                  <a:lnTo>
                    <a:pt x="61768" y="35737"/>
                  </a:lnTo>
                  <a:cubicBezTo>
                    <a:pt x="61953" y="36415"/>
                    <a:pt x="62138" y="37062"/>
                    <a:pt x="62354" y="37709"/>
                  </a:cubicBezTo>
                  <a:cubicBezTo>
                    <a:pt x="62446" y="38048"/>
                    <a:pt x="62538" y="38387"/>
                    <a:pt x="62569" y="38726"/>
                  </a:cubicBezTo>
                  <a:cubicBezTo>
                    <a:pt x="62662" y="39064"/>
                    <a:pt x="62723" y="39403"/>
                    <a:pt x="62631" y="39742"/>
                  </a:cubicBezTo>
                  <a:cubicBezTo>
                    <a:pt x="62600" y="39403"/>
                    <a:pt x="62538" y="39064"/>
                    <a:pt x="62477" y="38726"/>
                  </a:cubicBezTo>
                  <a:cubicBezTo>
                    <a:pt x="62138" y="37740"/>
                    <a:pt x="61861" y="36754"/>
                    <a:pt x="61614" y="35737"/>
                  </a:cubicBezTo>
                  <a:close/>
                  <a:moveTo>
                    <a:pt x="3297" y="42792"/>
                  </a:moveTo>
                  <a:cubicBezTo>
                    <a:pt x="3358" y="42792"/>
                    <a:pt x="3420" y="42823"/>
                    <a:pt x="3481" y="42884"/>
                  </a:cubicBezTo>
                  <a:cubicBezTo>
                    <a:pt x="4098" y="43408"/>
                    <a:pt x="4714" y="43901"/>
                    <a:pt x="5330" y="44425"/>
                  </a:cubicBezTo>
                  <a:cubicBezTo>
                    <a:pt x="5453" y="44548"/>
                    <a:pt x="5576" y="44641"/>
                    <a:pt x="5699" y="44764"/>
                  </a:cubicBezTo>
                  <a:lnTo>
                    <a:pt x="5792" y="44733"/>
                  </a:lnTo>
                  <a:cubicBezTo>
                    <a:pt x="5792" y="44671"/>
                    <a:pt x="5823" y="44641"/>
                    <a:pt x="5884" y="44641"/>
                  </a:cubicBezTo>
                  <a:lnTo>
                    <a:pt x="5946" y="44641"/>
                  </a:lnTo>
                  <a:cubicBezTo>
                    <a:pt x="6100" y="44702"/>
                    <a:pt x="6285" y="44764"/>
                    <a:pt x="6439" y="44856"/>
                  </a:cubicBezTo>
                  <a:cubicBezTo>
                    <a:pt x="6593" y="44856"/>
                    <a:pt x="6716" y="44918"/>
                    <a:pt x="6839" y="45010"/>
                  </a:cubicBezTo>
                  <a:cubicBezTo>
                    <a:pt x="6993" y="45010"/>
                    <a:pt x="7117" y="45072"/>
                    <a:pt x="7240" y="45133"/>
                  </a:cubicBezTo>
                  <a:lnTo>
                    <a:pt x="7332" y="45164"/>
                  </a:lnTo>
                  <a:cubicBezTo>
                    <a:pt x="7856" y="45349"/>
                    <a:pt x="8010" y="45472"/>
                    <a:pt x="7918" y="45472"/>
                  </a:cubicBezTo>
                  <a:cubicBezTo>
                    <a:pt x="7918" y="45472"/>
                    <a:pt x="7887" y="45503"/>
                    <a:pt x="7856" y="45503"/>
                  </a:cubicBezTo>
                  <a:cubicBezTo>
                    <a:pt x="7671" y="45503"/>
                    <a:pt x="7486" y="45349"/>
                    <a:pt x="7301" y="45287"/>
                  </a:cubicBezTo>
                  <a:cubicBezTo>
                    <a:pt x="7240" y="45287"/>
                    <a:pt x="7209" y="45257"/>
                    <a:pt x="7178" y="45226"/>
                  </a:cubicBezTo>
                  <a:cubicBezTo>
                    <a:pt x="7024" y="45195"/>
                    <a:pt x="6901" y="45133"/>
                    <a:pt x="6778" y="45072"/>
                  </a:cubicBezTo>
                  <a:cubicBezTo>
                    <a:pt x="6624" y="45041"/>
                    <a:pt x="6500" y="44979"/>
                    <a:pt x="6377" y="44918"/>
                  </a:cubicBezTo>
                  <a:cubicBezTo>
                    <a:pt x="6254" y="44887"/>
                    <a:pt x="6100" y="44825"/>
                    <a:pt x="5977" y="44764"/>
                  </a:cubicBezTo>
                  <a:cubicBezTo>
                    <a:pt x="5915" y="44764"/>
                    <a:pt x="5854" y="44764"/>
                    <a:pt x="5792" y="44733"/>
                  </a:cubicBezTo>
                  <a:lnTo>
                    <a:pt x="5792" y="44733"/>
                  </a:lnTo>
                  <a:lnTo>
                    <a:pt x="5823" y="44825"/>
                  </a:lnTo>
                  <a:cubicBezTo>
                    <a:pt x="5977" y="44887"/>
                    <a:pt x="6100" y="44949"/>
                    <a:pt x="6254" y="45010"/>
                  </a:cubicBezTo>
                  <a:cubicBezTo>
                    <a:pt x="6778" y="45226"/>
                    <a:pt x="7271" y="45411"/>
                    <a:pt x="7764" y="45596"/>
                  </a:cubicBezTo>
                  <a:cubicBezTo>
                    <a:pt x="7825" y="45626"/>
                    <a:pt x="7887" y="45657"/>
                    <a:pt x="7948" y="45688"/>
                  </a:cubicBezTo>
                  <a:cubicBezTo>
                    <a:pt x="7979" y="45719"/>
                    <a:pt x="7979" y="45780"/>
                    <a:pt x="7948" y="45842"/>
                  </a:cubicBezTo>
                  <a:cubicBezTo>
                    <a:pt x="7948" y="45873"/>
                    <a:pt x="7918" y="45904"/>
                    <a:pt x="7887" y="45904"/>
                  </a:cubicBezTo>
                  <a:lnTo>
                    <a:pt x="7825" y="45904"/>
                  </a:lnTo>
                  <a:cubicBezTo>
                    <a:pt x="7764" y="45873"/>
                    <a:pt x="7702" y="45842"/>
                    <a:pt x="7610" y="45811"/>
                  </a:cubicBezTo>
                  <a:cubicBezTo>
                    <a:pt x="7024" y="45596"/>
                    <a:pt x="6439" y="45380"/>
                    <a:pt x="5823" y="45164"/>
                  </a:cubicBezTo>
                  <a:cubicBezTo>
                    <a:pt x="5669" y="45103"/>
                    <a:pt x="5515" y="45041"/>
                    <a:pt x="5391" y="44918"/>
                  </a:cubicBezTo>
                  <a:cubicBezTo>
                    <a:pt x="4714" y="44363"/>
                    <a:pt x="4005" y="43809"/>
                    <a:pt x="3297" y="43254"/>
                  </a:cubicBezTo>
                  <a:cubicBezTo>
                    <a:pt x="3204" y="43162"/>
                    <a:pt x="3081" y="43100"/>
                    <a:pt x="3019" y="42946"/>
                  </a:cubicBezTo>
                  <a:cubicBezTo>
                    <a:pt x="3050" y="42884"/>
                    <a:pt x="3112" y="42854"/>
                    <a:pt x="3173" y="42823"/>
                  </a:cubicBezTo>
                  <a:cubicBezTo>
                    <a:pt x="3204" y="42792"/>
                    <a:pt x="3266" y="42792"/>
                    <a:pt x="3297" y="42792"/>
                  </a:cubicBezTo>
                  <a:close/>
                  <a:moveTo>
                    <a:pt x="30160" y="44671"/>
                  </a:moveTo>
                  <a:cubicBezTo>
                    <a:pt x="30099" y="44887"/>
                    <a:pt x="30006" y="45103"/>
                    <a:pt x="29945" y="45318"/>
                  </a:cubicBezTo>
                  <a:cubicBezTo>
                    <a:pt x="29852" y="45688"/>
                    <a:pt x="29667" y="46058"/>
                    <a:pt x="29606" y="46458"/>
                  </a:cubicBezTo>
                  <a:cubicBezTo>
                    <a:pt x="29791" y="46489"/>
                    <a:pt x="29975" y="46551"/>
                    <a:pt x="30160" y="46581"/>
                  </a:cubicBezTo>
                  <a:lnTo>
                    <a:pt x="30160" y="45688"/>
                  </a:lnTo>
                  <a:lnTo>
                    <a:pt x="30129" y="45688"/>
                  </a:lnTo>
                  <a:cubicBezTo>
                    <a:pt x="30068" y="45657"/>
                    <a:pt x="30037" y="45626"/>
                    <a:pt x="30037" y="45565"/>
                  </a:cubicBezTo>
                  <a:cubicBezTo>
                    <a:pt x="30068" y="45503"/>
                    <a:pt x="30068" y="45441"/>
                    <a:pt x="30099" y="45380"/>
                  </a:cubicBezTo>
                  <a:cubicBezTo>
                    <a:pt x="30129" y="45318"/>
                    <a:pt x="30129" y="45257"/>
                    <a:pt x="30160" y="45164"/>
                  </a:cubicBezTo>
                  <a:lnTo>
                    <a:pt x="30160" y="44671"/>
                  </a:lnTo>
                  <a:close/>
                  <a:moveTo>
                    <a:pt x="740" y="46088"/>
                  </a:moveTo>
                  <a:cubicBezTo>
                    <a:pt x="863" y="46150"/>
                    <a:pt x="894" y="46273"/>
                    <a:pt x="955" y="46366"/>
                  </a:cubicBezTo>
                  <a:cubicBezTo>
                    <a:pt x="1171" y="46705"/>
                    <a:pt x="1387" y="47043"/>
                    <a:pt x="1602" y="47382"/>
                  </a:cubicBezTo>
                  <a:cubicBezTo>
                    <a:pt x="1695" y="47506"/>
                    <a:pt x="1787" y="47567"/>
                    <a:pt x="1910" y="47567"/>
                  </a:cubicBezTo>
                  <a:lnTo>
                    <a:pt x="2095" y="47567"/>
                  </a:lnTo>
                  <a:cubicBezTo>
                    <a:pt x="2157" y="47567"/>
                    <a:pt x="2218" y="47598"/>
                    <a:pt x="2249" y="47690"/>
                  </a:cubicBezTo>
                  <a:cubicBezTo>
                    <a:pt x="2280" y="47814"/>
                    <a:pt x="2157" y="47844"/>
                    <a:pt x="2064" y="47906"/>
                  </a:cubicBezTo>
                  <a:cubicBezTo>
                    <a:pt x="2033" y="47968"/>
                    <a:pt x="1972" y="47998"/>
                    <a:pt x="1941" y="48029"/>
                  </a:cubicBezTo>
                  <a:cubicBezTo>
                    <a:pt x="1725" y="47783"/>
                    <a:pt x="770" y="46335"/>
                    <a:pt x="709" y="46181"/>
                  </a:cubicBezTo>
                  <a:lnTo>
                    <a:pt x="740" y="46088"/>
                  </a:lnTo>
                  <a:close/>
                  <a:moveTo>
                    <a:pt x="6685" y="48122"/>
                  </a:moveTo>
                  <a:lnTo>
                    <a:pt x="6747" y="48153"/>
                  </a:lnTo>
                  <a:lnTo>
                    <a:pt x="6685" y="48183"/>
                  </a:lnTo>
                  <a:lnTo>
                    <a:pt x="6624" y="48153"/>
                  </a:lnTo>
                  <a:lnTo>
                    <a:pt x="6685" y="48122"/>
                  </a:lnTo>
                  <a:close/>
                  <a:moveTo>
                    <a:pt x="6993" y="48214"/>
                  </a:moveTo>
                  <a:cubicBezTo>
                    <a:pt x="7024" y="48214"/>
                    <a:pt x="7086" y="48245"/>
                    <a:pt x="7086" y="48276"/>
                  </a:cubicBezTo>
                  <a:cubicBezTo>
                    <a:pt x="7055" y="48276"/>
                    <a:pt x="7024" y="48276"/>
                    <a:pt x="6963" y="48245"/>
                  </a:cubicBezTo>
                  <a:lnTo>
                    <a:pt x="6932" y="48245"/>
                  </a:lnTo>
                  <a:lnTo>
                    <a:pt x="6993" y="48214"/>
                  </a:lnTo>
                  <a:close/>
                  <a:moveTo>
                    <a:pt x="7240" y="48276"/>
                  </a:moveTo>
                  <a:lnTo>
                    <a:pt x="7271" y="48307"/>
                  </a:lnTo>
                  <a:lnTo>
                    <a:pt x="7240" y="48337"/>
                  </a:lnTo>
                  <a:lnTo>
                    <a:pt x="7117" y="48276"/>
                  </a:lnTo>
                  <a:close/>
                  <a:moveTo>
                    <a:pt x="7548" y="48368"/>
                  </a:moveTo>
                  <a:lnTo>
                    <a:pt x="7610" y="48399"/>
                  </a:lnTo>
                  <a:lnTo>
                    <a:pt x="7455" y="48399"/>
                  </a:lnTo>
                  <a:lnTo>
                    <a:pt x="7548" y="48368"/>
                  </a:lnTo>
                  <a:close/>
                  <a:moveTo>
                    <a:pt x="7825" y="48430"/>
                  </a:moveTo>
                  <a:lnTo>
                    <a:pt x="7948" y="48491"/>
                  </a:lnTo>
                  <a:lnTo>
                    <a:pt x="7825" y="48491"/>
                  </a:lnTo>
                  <a:lnTo>
                    <a:pt x="7794" y="48461"/>
                  </a:lnTo>
                  <a:lnTo>
                    <a:pt x="7825" y="48430"/>
                  </a:lnTo>
                  <a:close/>
                  <a:moveTo>
                    <a:pt x="8133" y="48522"/>
                  </a:moveTo>
                  <a:lnTo>
                    <a:pt x="8072" y="48553"/>
                  </a:lnTo>
                  <a:cubicBezTo>
                    <a:pt x="8041" y="48553"/>
                    <a:pt x="7979" y="48553"/>
                    <a:pt x="7948" y="48522"/>
                  </a:cubicBezTo>
                  <a:close/>
                  <a:moveTo>
                    <a:pt x="8380" y="48584"/>
                  </a:moveTo>
                  <a:lnTo>
                    <a:pt x="8441" y="48615"/>
                  </a:lnTo>
                  <a:lnTo>
                    <a:pt x="8380" y="48645"/>
                  </a:lnTo>
                  <a:lnTo>
                    <a:pt x="8318" y="48615"/>
                  </a:lnTo>
                  <a:lnTo>
                    <a:pt x="8380" y="48584"/>
                  </a:lnTo>
                  <a:close/>
                  <a:moveTo>
                    <a:pt x="6316" y="48214"/>
                  </a:moveTo>
                  <a:cubicBezTo>
                    <a:pt x="6346" y="48214"/>
                    <a:pt x="6346" y="48214"/>
                    <a:pt x="6377" y="48245"/>
                  </a:cubicBezTo>
                  <a:cubicBezTo>
                    <a:pt x="7086" y="48430"/>
                    <a:pt x="7764" y="48615"/>
                    <a:pt x="8472" y="48799"/>
                  </a:cubicBezTo>
                  <a:cubicBezTo>
                    <a:pt x="8565" y="48830"/>
                    <a:pt x="8595" y="48892"/>
                    <a:pt x="8595" y="48923"/>
                  </a:cubicBezTo>
                  <a:cubicBezTo>
                    <a:pt x="8595" y="49046"/>
                    <a:pt x="8565" y="49108"/>
                    <a:pt x="8503" y="49108"/>
                  </a:cubicBezTo>
                  <a:lnTo>
                    <a:pt x="8472" y="49108"/>
                  </a:lnTo>
                  <a:cubicBezTo>
                    <a:pt x="7733" y="48923"/>
                    <a:pt x="7024" y="48707"/>
                    <a:pt x="6316" y="48491"/>
                  </a:cubicBezTo>
                  <a:cubicBezTo>
                    <a:pt x="6192" y="48491"/>
                    <a:pt x="6192" y="48430"/>
                    <a:pt x="6223" y="48337"/>
                  </a:cubicBezTo>
                  <a:cubicBezTo>
                    <a:pt x="6254" y="48276"/>
                    <a:pt x="6254" y="48214"/>
                    <a:pt x="6316" y="48214"/>
                  </a:cubicBezTo>
                  <a:close/>
                  <a:moveTo>
                    <a:pt x="25170" y="51819"/>
                  </a:moveTo>
                  <a:cubicBezTo>
                    <a:pt x="25231" y="51819"/>
                    <a:pt x="25262" y="51819"/>
                    <a:pt x="25262" y="51880"/>
                  </a:cubicBezTo>
                  <a:lnTo>
                    <a:pt x="25139" y="51880"/>
                  </a:lnTo>
                  <a:lnTo>
                    <a:pt x="25108" y="51849"/>
                  </a:lnTo>
                  <a:lnTo>
                    <a:pt x="25139" y="51819"/>
                  </a:lnTo>
                  <a:close/>
                  <a:moveTo>
                    <a:pt x="25385" y="51880"/>
                  </a:moveTo>
                  <a:lnTo>
                    <a:pt x="25447" y="51911"/>
                  </a:lnTo>
                  <a:lnTo>
                    <a:pt x="25354" y="51942"/>
                  </a:lnTo>
                  <a:lnTo>
                    <a:pt x="25293" y="51880"/>
                  </a:lnTo>
                  <a:close/>
                  <a:moveTo>
                    <a:pt x="4375" y="49724"/>
                  </a:moveTo>
                  <a:cubicBezTo>
                    <a:pt x="5022" y="50124"/>
                    <a:pt x="5669" y="50525"/>
                    <a:pt x="6316" y="50894"/>
                  </a:cubicBezTo>
                  <a:cubicBezTo>
                    <a:pt x="6593" y="51048"/>
                    <a:pt x="6901" y="51202"/>
                    <a:pt x="7178" y="51356"/>
                  </a:cubicBezTo>
                  <a:cubicBezTo>
                    <a:pt x="7240" y="51387"/>
                    <a:pt x="7301" y="51418"/>
                    <a:pt x="7394" y="51418"/>
                  </a:cubicBezTo>
                  <a:cubicBezTo>
                    <a:pt x="8041" y="51541"/>
                    <a:pt x="8719" y="51695"/>
                    <a:pt x="9366" y="51819"/>
                  </a:cubicBezTo>
                  <a:cubicBezTo>
                    <a:pt x="9520" y="51849"/>
                    <a:pt x="9550" y="51911"/>
                    <a:pt x="9520" y="52065"/>
                  </a:cubicBezTo>
                  <a:cubicBezTo>
                    <a:pt x="9520" y="52096"/>
                    <a:pt x="9489" y="52127"/>
                    <a:pt x="9458" y="52127"/>
                  </a:cubicBezTo>
                  <a:lnTo>
                    <a:pt x="9427" y="52127"/>
                  </a:lnTo>
                  <a:cubicBezTo>
                    <a:pt x="9335" y="52127"/>
                    <a:pt x="9211" y="52096"/>
                    <a:pt x="9088" y="52096"/>
                  </a:cubicBezTo>
                  <a:cubicBezTo>
                    <a:pt x="8565" y="52003"/>
                    <a:pt x="8010" y="51911"/>
                    <a:pt x="7486" y="51819"/>
                  </a:cubicBezTo>
                  <a:cubicBezTo>
                    <a:pt x="7240" y="51757"/>
                    <a:pt x="6993" y="51695"/>
                    <a:pt x="6778" y="51572"/>
                  </a:cubicBezTo>
                  <a:cubicBezTo>
                    <a:pt x="6008" y="51141"/>
                    <a:pt x="5237" y="50679"/>
                    <a:pt x="4467" y="50247"/>
                  </a:cubicBezTo>
                  <a:lnTo>
                    <a:pt x="4313" y="50155"/>
                  </a:lnTo>
                  <a:cubicBezTo>
                    <a:pt x="4067" y="50001"/>
                    <a:pt x="4036" y="49939"/>
                    <a:pt x="4375" y="49724"/>
                  </a:cubicBezTo>
                  <a:close/>
                  <a:moveTo>
                    <a:pt x="2465" y="52620"/>
                  </a:moveTo>
                  <a:cubicBezTo>
                    <a:pt x="2496" y="52620"/>
                    <a:pt x="2496" y="52620"/>
                    <a:pt x="2496" y="52650"/>
                  </a:cubicBezTo>
                  <a:lnTo>
                    <a:pt x="2526" y="52650"/>
                  </a:lnTo>
                  <a:cubicBezTo>
                    <a:pt x="2834" y="52989"/>
                    <a:pt x="3112" y="53328"/>
                    <a:pt x="3358" y="53729"/>
                  </a:cubicBezTo>
                  <a:cubicBezTo>
                    <a:pt x="3481" y="53790"/>
                    <a:pt x="3543" y="53883"/>
                    <a:pt x="3574" y="54037"/>
                  </a:cubicBezTo>
                  <a:lnTo>
                    <a:pt x="3605" y="54037"/>
                  </a:lnTo>
                  <a:cubicBezTo>
                    <a:pt x="3635" y="54037"/>
                    <a:pt x="3666" y="54067"/>
                    <a:pt x="3666" y="54098"/>
                  </a:cubicBezTo>
                  <a:cubicBezTo>
                    <a:pt x="3728" y="54129"/>
                    <a:pt x="3759" y="54129"/>
                    <a:pt x="3820" y="54129"/>
                  </a:cubicBezTo>
                  <a:cubicBezTo>
                    <a:pt x="3913" y="54098"/>
                    <a:pt x="4036" y="54067"/>
                    <a:pt x="4159" y="54067"/>
                  </a:cubicBezTo>
                  <a:lnTo>
                    <a:pt x="4252" y="54098"/>
                  </a:lnTo>
                  <a:lnTo>
                    <a:pt x="4252" y="54222"/>
                  </a:lnTo>
                  <a:cubicBezTo>
                    <a:pt x="4190" y="54345"/>
                    <a:pt x="4098" y="54437"/>
                    <a:pt x="4005" y="54530"/>
                  </a:cubicBezTo>
                  <a:cubicBezTo>
                    <a:pt x="3851" y="54468"/>
                    <a:pt x="3789" y="54314"/>
                    <a:pt x="3697" y="54191"/>
                  </a:cubicBezTo>
                  <a:cubicBezTo>
                    <a:pt x="3666" y="54191"/>
                    <a:pt x="3635" y="54160"/>
                    <a:pt x="3635" y="54129"/>
                  </a:cubicBezTo>
                  <a:cubicBezTo>
                    <a:pt x="3605" y="54129"/>
                    <a:pt x="3574" y="54098"/>
                    <a:pt x="3574" y="54037"/>
                  </a:cubicBezTo>
                  <a:cubicBezTo>
                    <a:pt x="3451" y="53975"/>
                    <a:pt x="3389" y="53883"/>
                    <a:pt x="3327" y="53729"/>
                  </a:cubicBezTo>
                  <a:cubicBezTo>
                    <a:pt x="3235" y="53729"/>
                    <a:pt x="3204" y="53636"/>
                    <a:pt x="3143" y="53575"/>
                  </a:cubicBezTo>
                  <a:cubicBezTo>
                    <a:pt x="2958" y="53328"/>
                    <a:pt x="2773" y="53082"/>
                    <a:pt x="2557" y="52866"/>
                  </a:cubicBezTo>
                  <a:cubicBezTo>
                    <a:pt x="2526" y="52804"/>
                    <a:pt x="2465" y="52743"/>
                    <a:pt x="2496" y="52650"/>
                  </a:cubicBezTo>
                  <a:lnTo>
                    <a:pt x="2434" y="52620"/>
                  </a:lnTo>
                  <a:close/>
                  <a:moveTo>
                    <a:pt x="8380" y="54406"/>
                  </a:moveTo>
                  <a:cubicBezTo>
                    <a:pt x="8565" y="54406"/>
                    <a:pt x="8749" y="54437"/>
                    <a:pt x="8965" y="54437"/>
                  </a:cubicBezTo>
                  <a:cubicBezTo>
                    <a:pt x="9489" y="54499"/>
                    <a:pt x="10012" y="54530"/>
                    <a:pt x="10505" y="54591"/>
                  </a:cubicBezTo>
                  <a:cubicBezTo>
                    <a:pt x="10690" y="54591"/>
                    <a:pt x="10752" y="54653"/>
                    <a:pt x="10721" y="54838"/>
                  </a:cubicBezTo>
                  <a:cubicBezTo>
                    <a:pt x="10721" y="54899"/>
                    <a:pt x="10690" y="54930"/>
                    <a:pt x="10629" y="54930"/>
                  </a:cubicBezTo>
                  <a:lnTo>
                    <a:pt x="10598" y="54930"/>
                  </a:lnTo>
                  <a:cubicBezTo>
                    <a:pt x="10351" y="54930"/>
                    <a:pt x="10105" y="54899"/>
                    <a:pt x="9828" y="54868"/>
                  </a:cubicBezTo>
                  <a:cubicBezTo>
                    <a:pt x="9366" y="54838"/>
                    <a:pt x="8873" y="54776"/>
                    <a:pt x="8380" y="54745"/>
                  </a:cubicBezTo>
                  <a:cubicBezTo>
                    <a:pt x="8349" y="54745"/>
                    <a:pt x="8318" y="54714"/>
                    <a:pt x="8256" y="54714"/>
                  </a:cubicBezTo>
                  <a:lnTo>
                    <a:pt x="8256" y="54530"/>
                  </a:lnTo>
                  <a:cubicBezTo>
                    <a:pt x="8256" y="54437"/>
                    <a:pt x="8287" y="54406"/>
                    <a:pt x="8380" y="54406"/>
                  </a:cubicBezTo>
                  <a:close/>
                  <a:moveTo>
                    <a:pt x="6685" y="56008"/>
                  </a:moveTo>
                  <a:cubicBezTo>
                    <a:pt x="6747" y="56039"/>
                    <a:pt x="6839" y="56070"/>
                    <a:pt x="6901" y="56101"/>
                  </a:cubicBezTo>
                  <a:cubicBezTo>
                    <a:pt x="7610" y="56378"/>
                    <a:pt x="8287" y="56655"/>
                    <a:pt x="8996" y="56933"/>
                  </a:cubicBezTo>
                  <a:cubicBezTo>
                    <a:pt x="9211" y="57025"/>
                    <a:pt x="9458" y="57087"/>
                    <a:pt x="9704" y="57087"/>
                  </a:cubicBezTo>
                  <a:lnTo>
                    <a:pt x="9828" y="57087"/>
                  </a:lnTo>
                  <a:cubicBezTo>
                    <a:pt x="10444" y="57087"/>
                    <a:pt x="11029" y="57087"/>
                    <a:pt x="11614" y="57117"/>
                  </a:cubicBezTo>
                  <a:lnTo>
                    <a:pt x="11953" y="57117"/>
                  </a:lnTo>
                  <a:cubicBezTo>
                    <a:pt x="12107" y="57117"/>
                    <a:pt x="12169" y="57241"/>
                    <a:pt x="12138" y="57395"/>
                  </a:cubicBezTo>
                  <a:cubicBezTo>
                    <a:pt x="12107" y="57456"/>
                    <a:pt x="12046" y="57456"/>
                    <a:pt x="12015" y="57456"/>
                  </a:cubicBezTo>
                  <a:lnTo>
                    <a:pt x="10875" y="57456"/>
                  </a:lnTo>
                  <a:lnTo>
                    <a:pt x="10875" y="57487"/>
                  </a:lnTo>
                  <a:cubicBezTo>
                    <a:pt x="10659" y="57487"/>
                    <a:pt x="10413" y="57518"/>
                    <a:pt x="10167" y="57518"/>
                  </a:cubicBezTo>
                  <a:cubicBezTo>
                    <a:pt x="10043" y="57518"/>
                    <a:pt x="9889" y="57518"/>
                    <a:pt x="9735" y="57487"/>
                  </a:cubicBezTo>
                  <a:cubicBezTo>
                    <a:pt x="9366" y="57395"/>
                    <a:pt x="8996" y="57210"/>
                    <a:pt x="8626" y="57087"/>
                  </a:cubicBezTo>
                  <a:cubicBezTo>
                    <a:pt x="8041" y="56871"/>
                    <a:pt x="7455" y="56655"/>
                    <a:pt x="6870" y="56440"/>
                  </a:cubicBezTo>
                  <a:cubicBezTo>
                    <a:pt x="6778" y="56378"/>
                    <a:pt x="6655" y="56316"/>
                    <a:pt x="6562" y="56286"/>
                  </a:cubicBezTo>
                  <a:cubicBezTo>
                    <a:pt x="6500" y="56255"/>
                    <a:pt x="6470" y="56193"/>
                    <a:pt x="6500" y="56132"/>
                  </a:cubicBezTo>
                  <a:cubicBezTo>
                    <a:pt x="6531" y="56070"/>
                    <a:pt x="6562" y="56008"/>
                    <a:pt x="6624" y="56008"/>
                  </a:cubicBezTo>
                  <a:close/>
                  <a:moveTo>
                    <a:pt x="17499" y="35737"/>
                  </a:moveTo>
                  <a:cubicBezTo>
                    <a:pt x="17375" y="36785"/>
                    <a:pt x="17314" y="37832"/>
                    <a:pt x="17345" y="38910"/>
                  </a:cubicBezTo>
                  <a:cubicBezTo>
                    <a:pt x="17345" y="39773"/>
                    <a:pt x="17437" y="40666"/>
                    <a:pt x="17560" y="41529"/>
                  </a:cubicBezTo>
                  <a:cubicBezTo>
                    <a:pt x="17683" y="42546"/>
                    <a:pt x="17899" y="43531"/>
                    <a:pt x="18238" y="44486"/>
                  </a:cubicBezTo>
                  <a:cubicBezTo>
                    <a:pt x="18515" y="45349"/>
                    <a:pt x="18823" y="46181"/>
                    <a:pt x="19255" y="46982"/>
                  </a:cubicBezTo>
                  <a:cubicBezTo>
                    <a:pt x="19593" y="47690"/>
                    <a:pt x="19994" y="48337"/>
                    <a:pt x="20456" y="48984"/>
                  </a:cubicBezTo>
                  <a:cubicBezTo>
                    <a:pt x="20980" y="49693"/>
                    <a:pt x="21503" y="50401"/>
                    <a:pt x="22150" y="50987"/>
                  </a:cubicBezTo>
                  <a:cubicBezTo>
                    <a:pt x="22335" y="51172"/>
                    <a:pt x="22520" y="51326"/>
                    <a:pt x="22736" y="51480"/>
                  </a:cubicBezTo>
                  <a:cubicBezTo>
                    <a:pt x="23044" y="51726"/>
                    <a:pt x="23352" y="52003"/>
                    <a:pt x="23722" y="52188"/>
                  </a:cubicBezTo>
                  <a:cubicBezTo>
                    <a:pt x="23783" y="52219"/>
                    <a:pt x="23814" y="52281"/>
                    <a:pt x="23814" y="52342"/>
                  </a:cubicBezTo>
                  <a:cubicBezTo>
                    <a:pt x="23814" y="52620"/>
                    <a:pt x="23783" y="52866"/>
                    <a:pt x="23691" y="53112"/>
                  </a:cubicBezTo>
                  <a:cubicBezTo>
                    <a:pt x="23506" y="53482"/>
                    <a:pt x="23383" y="53883"/>
                    <a:pt x="23290" y="54314"/>
                  </a:cubicBezTo>
                  <a:cubicBezTo>
                    <a:pt x="23259" y="54437"/>
                    <a:pt x="23229" y="54560"/>
                    <a:pt x="23198" y="54684"/>
                  </a:cubicBezTo>
                  <a:cubicBezTo>
                    <a:pt x="23044" y="54961"/>
                    <a:pt x="23044" y="55269"/>
                    <a:pt x="23044" y="55577"/>
                  </a:cubicBezTo>
                  <a:cubicBezTo>
                    <a:pt x="23044" y="56008"/>
                    <a:pt x="23044" y="56440"/>
                    <a:pt x="23044" y="56871"/>
                  </a:cubicBezTo>
                  <a:cubicBezTo>
                    <a:pt x="23044" y="57271"/>
                    <a:pt x="23136" y="57610"/>
                    <a:pt x="23383" y="57918"/>
                  </a:cubicBezTo>
                  <a:cubicBezTo>
                    <a:pt x="23506" y="58072"/>
                    <a:pt x="23598" y="58257"/>
                    <a:pt x="23722" y="58442"/>
                  </a:cubicBezTo>
                  <a:cubicBezTo>
                    <a:pt x="23814" y="58565"/>
                    <a:pt x="23937" y="58689"/>
                    <a:pt x="24060" y="58781"/>
                  </a:cubicBezTo>
                  <a:cubicBezTo>
                    <a:pt x="24153" y="58843"/>
                    <a:pt x="24215" y="58873"/>
                    <a:pt x="24307" y="58904"/>
                  </a:cubicBezTo>
                  <a:cubicBezTo>
                    <a:pt x="24954" y="59027"/>
                    <a:pt x="25570" y="59058"/>
                    <a:pt x="26217" y="59058"/>
                  </a:cubicBezTo>
                  <a:lnTo>
                    <a:pt x="26833" y="59058"/>
                  </a:lnTo>
                  <a:cubicBezTo>
                    <a:pt x="27172" y="59058"/>
                    <a:pt x="27511" y="58966"/>
                    <a:pt x="27881" y="58935"/>
                  </a:cubicBezTo>
                  <a:cubicBezTo>
                    <a:pt x="28497" y="58873"/>
                    <a:pt x="29113" y="58689"/>
                    <a:pt x="29729" y="58504"/>
                  </a:cubicBezTo>
                  <a:cubicBezTo>
                    <a:pt x="29883" y="58473"/>
                    <a:pt x="30037" y="58442"/>
                    <a:pt x="30160" y="58380"/>
                  </a:cubicBezTo>
                  <a:lnTo>
                    <a:pt x="30160" y="51048"/>
                  </a:lnTo>
                  <a:lnTo>
                    <a:pt x="30099" y="51048"/>
                  </a:lnTo>
                  <a:cubicBezTo>
                    <a:pt x="29975" y="51048"/>
                    <a:pt x="29883" y="51018"/>
                    <a:pt x="29791" y="50987"/>
                  </a:cubicBezTo>
                  <a:cubicBezTo>
                    <a:pt x="29359" y="50894"/>
                    <a:pt x="28928" y="50771"/>
                    <a:pt x="28497" y="50648"/>
                  </a:cubicBezTo>
                  <a:cubicBezTo>
                    <a:pt x="28312" y="50586"/>
                    <a:pt x="28127" y="50525"/>
                    <a:pt x="27973" y="50401"/>
                  </a:cubicBezTo>
                  <a:cubicBezTo>
                    <a:pt x="27634" y="50217"/>
                    <a:pt x="27326" y="50001"/>
                    <a:pt x="26987" y="49816"/>
                  </a:cubicBezTo>
                  <a:cubicBezTo>
                    <a:pt x="26679" y="49662"/>
                    <a:pt x="26402" y="49446"/>
                    <a:pt x="26155" y="49200"/>
                  </a:cubicBezTo>
                  <a:cubicBezTo>
                    <a:pt x="26001" y="49046"/>
                    <a:pt x="25909" y="48861"/>
                    <a:pt x="25662" y="48861"/>
                  </a:cubicBezTo>
                  <a:lnTo>
                    <a:pt x="25601" y="48830"/>
                  </a:lnTo>
                  <a:cubicBezTo>
                    <a:pt x="25324" y="48553"/>
                    <a:pt x="25046" y="48307"/>
                    <a:pt x="24831" y="47968"/>
                  </a:cubicBezTo>
                  <a:cubicBezTo>
                    <a:pt x="24615" y="47690"/>
                    <a:pt x="24430" y="47382"/>
                    <a:pt x="24215" y="47105"/>
                  </a:cubicBezTo>
                  <a:cubicBezTo>
                    <a:pt x="23876" y="46612"/>
                    <a:pt x="23598" y="46088"/>
                    <a:pt x="23352" y="45565"/>
                  </a:cubicBezTo>
                  <a:cubicBezTo>
                    <a:pt x="22921" y="44610"/>
                    <a:pt x="22613" y="43655"/>
                    <a:pt x="22335" y="42669"/>
                  </a:cubicBezTo>
                  <a:cubicBezTo>
                    <a:pt x="22150" y="41929"/>
                    <a:pt x="22027" y="41221"/>
                    <a:pt x="21966" y="40482"/>
                  </a:cubicBezTo>
                  <a:cubicBezTo>
                    <a:pt x="21935" y="40235"/>
                    <a:pt x="21935" y="40019"/>
                    <a:pt x="21873" y="39773"/>
                  </a:cubicBezTo>
                  <a:cubicBezTo>
                    <a:pt x="21781" y="39280"/>
                    <a:pt x="21812" y="38787"/>
                    <a:pt x="21812" y="38294"/>
                  </a:cubicBezTo>
                  <a:cubicBezTo>
                    <a:pt x="21812" y="37955"/>
                    <a:pt x="21842" y="37616"/>
                    <a:pt x="21842" y="37278"/>
                  </a:cubicBezTo>
                  <a:cubicBezTo>
                    <a:pt x="21812" y="36754"/>
                    <a:pt x="21873" y="36261"/>
                    <a:pt x="21935" y="35737"/>
                  </a:cubicBezTo>
                  <a:lnTo>
                    <a:pt x="21534" y="35737"/>
                  </a:lnTo>
                  <a:cubicBezTo>
                    <a:pt x="21503" y="35922"/>
                    <a:pt x="21503" y="36076"/>
                    <a:pt x="21473" y="36230"/>
                  </a:cubicBezTo>
                  <a:cubicBezTo>
                    <a:pt x="21442" y="36353"/>
                    <a:pt x="21442" y="36477"/>
                    <a:pt x="21442" y="36569"/>
                  </a:cubicBezTo>
                  <a:cubicBezTo>
                    <a:pt x="21411" y="37339"/>
                    <a:pt x="21411" y="38079"/>
                    <a:pt x="21380" y="38849"/>
                  </a:cubicBezTo>
                  <a:cubicBezTo>
                    <a:pt x="21380" y="39034"/>
                    <a:pt x="21411" y="39218"/>
                    <a:pt x="21442" y="39434"/>
                  </a:cubicBezTo>
                  <a:cubicBezTo>
                    <a:pt x="21503" y="40143"/>
                    <a:pt x="21565" y="40882"/>
                    <a:pt x="21688" y="41591"/>
                  </a:cubicBezTo>
                  <a:cubicBezTo>
                    <a:pt x="21750" y="42022"/>
                    <a:pt x="21904" y="42453"/>
                    <a:pt x="21996" y="42854"/>
                  </a:cubicBezTo>
                  <a:cubicBezTo>
                    <a:pt x="22058" y="43039"/>
                    <a:pt x="22089" y="43223"/>
                    <a:pt x="22150" y="43377"/>
                  </a:cubicBezTo>
                  <a:cubicBezTo>
                    <a:pt x="22212" y="43531"/>
                    <a:pt x="22150" y="43624"/>
                    <a:pt x="22027" y="43716"/>
                  </a:cubicBezTo>
                  <a:cubicBezTo>
                    <a:pt x="21935" y="43747"/>
                    <a:pt x="21873" y="43809"/>
                    <a:pt x="21781" y="43901"/>
                  </a:cubicBezTo>
                  <a:cubicBezTo>
                    <a:pt x="21719" y="43963"/>
                    <a:pt x="21719" y="44086"/>
                    <a:pt x="21750" y="44178"/>
                  </a:cubicBezTo>
                  <a:cubicBezTo>
                    <a:pt x="21781" y="44209"/>
                    <a:pt x="21842" y="44240"/>
                    <a:pt x="21873" y="44240"/>
                  </a:cubicBezTo>
                  <a:cubicBezTo>
                    <a:pt x="21904" y="44240"/>
                    <a:pt x="21935" y="44209"/>
                    <a:pt x="21966" y="44178"/>
                  </a:cubicBezTo>
                  <a:cubicBezTo>
                    <a:pt x="22027" y="44024"/>
                    <a:pt x="22089" y="43901"/>
                    <a:pt x="22150" y="43747"/>
                  </a:cubicBezTo>
                  <a:lnTo>
                    <a:pt x="22181" y="43747"/>
                  </a:lnTo>
                  <a:cubicBezTo>
                    <a:pt x="22243" y="43747"/>
                    <a:pt x="22243" y="43809"/>
                    <a:pt x="22274" y="43840"/>
                  </a:cubicBezTo>
                  <a:cubicBezTo>
                    <a:pt x="22304" y="43963"/>
                    <a:pt x="22335" y="44086"/>
                    <a:pt x="22366" y="44178"/>
                  </a:cubicBezTo>
                  <a:cubicBezTo>
                    <a:pt x="22459" y="44302"/>
                    <a:pt x="22489" y="44425"/>
                    <a:pt x="22520" y="44579"/>
                  </a:cubicBezTo>
                  <a:cubicBezTo>
                    <a:pt x="22643" y="44825"/>
                    <a:pt x="22767" y="45103"/>
                    <a:pt x="22890" y="45380"/>
                  </a:cubicBezTo>
                  <a:cubicBezTo>
                    <a:pt x="22982" y="45565"/>
                    <a:pt x="22921" y="45719"/>
                    <a:pt x="22736" y="45873"/>
                  </a:cubicBezTo>
                  <a:cubicBezTo>
                    <a:pt x="22643" y="45934"/>
                    <a:pt x="22551" y="46058"/>
                    <a:pt x="22459" y="46119"/>
                  </a:cubicBezTo>
                  <a:cubicBezTo>
                    <a:pt x="22335" y="46181"/>
                    <a:pt x="22243" y="46242"/>
                    <a:pt x="22120" y="46304"/>
                  </a:cubicBezTo>
                  <a:cubicBezTo>
                    <a:pt x="22027" y="46397"/>
                    <a:pt x="21996" y="46489"/>
                    <a:pt x="22089" y="46612"/>
                  </a:cubicBezTo>
                  <a:lnTo>
                    <a:pt x="22150" y="46674"/>
                  </a:lnTo>
                  <a:lnTo>
                    <a:pt x="22181" y="46674"/>
                  </a:lnTo>
                  <a:cubicBezTo>
                    <a:pt x="22243" y="46674"/>
                    <a:pt x="22243" y="46643"/>
                    <a:pt x="22274" y="46612"/>
                  </a:cubicBezTo>
                  <a:cubicBezTo>
                    <a:pt x="22304" y="46520"/>
                    <a:pt x="22335" y="46427"/>
                    <a:pt x="22397" y="46335"/>
                  </a:cubicBezTo>
                  <a:cubicBezTo>
                    <a:pt x="22428" y="46397"/>
                    <a:pt x="22428" y="46427"/>
                    <a:pt x="22459" y="46427"/>
                  </a:cubicBezTo>
                  <a:cubicBezTo>
                    <a:pt x="22551" y="46581"/>
                    <a:pt x="22520" y="46705"/>
                    <a:pt x="22366" y="46797"/>
                  </a:cubicBezTo>
                  <a:cubicBezTo>
                    <a:pt x="22335" y="46828"/>
                    <a:pt x="22274" y="46859"/>
                    <a:pt x="22304" y="46920"/>
                  </a:cubicBezTo>
                  <a:cubicBezTo>
                    <a:pt x="22335" y="47013"/>
                    <a:pt x="22366" y="47105"/>
                    <a:pt x="22459" y="47167"/>
                  </a:cubicBezTo>
                  <a:lnTo>
                    <a:pt x="22520" y="47136"/>
                  </a:lnTo>
                  <a:lnTo>
                    <a:pt x="22582" y="47013"/>
                  </a:lnTo>
                  <a:lnTo>
                    <a:pt x="22643" y="46982"/>
                  </a:lnTo>
                  <a:cubicBezTo>
                    <a:pt x="22674" y="46982"/>
                    <a:pt x="22674" y="47013"/>
                    <a:pt x="22674" y="47043"/>
                  </a:cubicBezTo>
                  <a:cubicBezTo>
                    <a:pt x="22643" y="47136"/>
                    <a:pt x="22674" y="47228"/>
                    <a:pt x="22613" y="47290"/>
                  </a:cubicBezTo>
                  <a:cubicBezTo>
                    <a:pt x="22489" y="47413"/>
                    <a:pt x="22489" y="47475"/>
                    <a:pt x="22582" y="47536"/>
                  </a:cubicBezTo>
                  <a:cubicBezTo>
                    <a:pt x="22828" y="47721"/>
                    <a:pt x="22859" y="47906"/>
                    <a:pt x="22767" y="48183"/>
                  </a:cubicBezTo>
                  <a:cubicBezTo>
                    <a:pt x="22705" y="48337"/>
                    <a:pt x="22705" y="48522"/>
                    <a:pt x="22705" y="48707"/>
                  </a:cubicBezTo>
                  <a:cubicBezTo>
                    <a:pt x="22674" y="48923"/>
                    <a:pt x="22674" y="49169"/>
                    <a:pt x="22613" y="49385"/>
                  </a:cubicBezTo>
                  <a:cubicBezTo>
                    <a:pt x="22582" y="49570"/>
                    <a:pt x="22613" y="49724"/>
                    <a:pt x="22767" y="49878"/>
                  </a:cubicBezTo>
                  <a:cubicBezTo>
                    <a:pt x="23075" y="50186"/>
                    <a:pt x="23383" y="50463"/>
                    <a:pt x="23722" y="50740"/>
                  </a:cubicBezTo>
                  <a:cubicBezTo>
                    <a:pt x="24060" y="50956"/>
                    <a:pt x="24399" y="51141"/>
                    <a:pt x="24738" y="51356"/>
                  </a:cubicBezTo>
                  <a:cubicBezTo>
                    <a:pt x="24800" y="51387"/>
                    <a:pt x="24892" y="51418"/>
                    <a:pt x="24923" y="51480"/>
                  </a:cubicBezTo>
                  <a:lnTo>
                    <a:pt x="24985" y="51510"/>
                  </a:lnTo>
                  <a:lnTo>
                    <a:pt x="25015" y="51541"/>
                  </a:lnTo>
                  <a:lnTo>
                    <a:pt x="24954" y="51572"/>
                  </a:lnTo>
                  <a:lnTo>
                    <a:pt x="24892" y="51510"/>
                  </a:lnTo>
                  <a:lnTo>
                    <a:pt x="24861" y="51510"/>
                  </a:lnTo>
                  <a:cubicBezTo>
                    <a:pt x="24769" y="51510"/>
                    <a:pt x="24707" y="51449"/>
                    <a:pt x="24646" y="51418"/>
                  </a:cubicBezTo>
                  <a:cubicBezTo>
                    <a:pt x="24615" y="51418"/>
                    <a:pt x="24584" y="51387"/>
                    <a:pt x="24553" y="51387"/>
                  </a:cubicBezTo>
                  <a:cubicBezTo>
                    <a:pt x="24553" y="51387"/>
                    <a:pt x="24523" y="51387"/>
                    <a:pt x="24523" y="51418"/>
                  </a:cubicBezTo>
                  <a:cubicBezTo>
                    <a:pt x="24553" y="51541"/>
                    <a:pt x="24707" y="51510"/>
                    <a:pt x="24738" y="51665"/>
                  </a:cubicBezTo>
                  <a:cubicBezTo>
                    <a:pt x="24584" y="51634"/>
                    <a:pt x="24492" y="51572"/>
                    <a:pt x="24399" y="51510"/>
                  </a:cubicBezTo>
                  <a:cubicBezTo>
                    <a:pt x="24276" y="51449"/>
                    <a:pt x="24122" y="51449"/>
                    <a:pt x="24030" y="51356"/>
                  </a:cubicBezTo>
                  <a:cubicBezTo>
                    <a:pt x="23906" y="51326"/>
                    <a:pt x="23783" y="51295"/>
                    <a:pt x="23691" y="51233"/>
                  </a:cubicBezTo>
                  <a:cubicBezTo>
                    <a:pt x="23568" y="51202"/>
                    <a:pt x="23444" y="51141"/>
                    <a:pt x="23321" y="51110"/>
                  </a:cubicBezTo>
                  <a:cubicBezTo>
                    <a:pt x="22921" y="51018"/>
                    <a:pt x="22582" y="50771"/>
                    <a:pt x="22274" y="50494"/>
                  </a:cubicBezTo>
                  <a:cubicBezTo>
                    <a:pt x="22027" y="50247"/>
                    <a:pt x="21781" y="50063"/>
                    <a:pt x="21534" y="49816"/>
                  </a:cubicBezTo>
                  <a:cubicBezTo>
                    <a:pt x="20949" y="49231"/>
                    <a:pt x="20456" y="48553"/>
                    <a:pt x="20025" y="47844"/>
                  </a:cubicBezTo>
                  <a:cubicBezTo>
                    <a:pt x="19686" y="47290"/>
                    <a:pt x="19378" y="46705"/>
                    <a:pt x="19101" y="46119"/>
                  </a:cubicBezTo>
                  <a:cubicBezTo>
                    <a:pt x="18762" y="45318"/>
                    <a:pt x="18484" y="44548"/>
                    <a:pt x="18269" y="43716"/>
                  </a:cubicBezTo>
                  <a:cubicBezTo>
                    <a:pt x="18022" y="42884"/>
                    <a:pt x="17837" y="42022"/>
                    <a:pt x="17714" y="41128"/>
                  </a:cubicBezTo>
                  <a:cubicBezTo>
                    <a:pt x="17683" y="40851"/>
                    <a:pt x="17653" y="40543"/>
                    <a:pt x="17622" y="40266"/>
                  </a:cubicBezTo>
                  <a:lnTo>
                    <a:pt x="17591" y="40143"/>
                  </a:lnTo>
                  <a:cubicBezTo>
                    <a:pt x="17591" y="39280"/>
                    <a:pt x="17468" y="38417"/>
                    <a:pt x="17560" y="37555"/>
                  </a:cubicBezTo>
                  <a:cubicBezTo>
                    <a:pt x="17560" y="37432"/>
                    <a:pt x="17560" y="37308"/>
                    <a:pt x="17560" y="37185"/>
                  </a:cubicBezTo>
                  <a:cubicBezTo>
                    <a:pt x="17560" y="36692"/>
                    <a:pt x="17622" y="36230"/>
                    <a:pt x="17683" y="35737"/>
                  </a:cubicBezTo>
                  <a:close/>
                  <a:moveTo>
                    <a:pt x="13617" y="59366"/>
                  </a:moveTo>
                  <a:cubicBezTo>
                    <a:pt x="13709" y="59366"/>
                    <a:pt x="13740" y="59428"/>
                    <a:pt x="13740" y="59520"/>
                  </a:cubicBezTo>
                  <a:cubicBezTo>
                    <a:pt x="13771" y="59644"/>
                    <a:pt x="13771" y="59674"/>
                    <a:pt x="13648" y="59674"/>
                  </a:cubicBezTo>
                  <a:cubicBezTo>
                    <a:pt x="13155" y="59736"/>
                    <a:pt x="12693" y="59767"/>
                    <a:pt x="12200" y="59828"/>
                  </a:cubicBezTo>
                  <a:cubicBezTo>
                    <a:pt x="11984" y="59828"/>
                    <a:pt x="11738" y="59859"/>
                    <a:pt x="11522" y="59890"/>
                  </a:cubicBezTo>
                  <a:lnTo>
                    <a:pt x="11460" y="59890"/>
                  </a:lnTo>
                  <a:cubicBezTo>
                    <a:pt x="11245" y="59890"/>
                    <a:pt x="11152" y="59736"/>
                    <a:pt x="10937" y="59613"/>
                  </a:cubicBezTo>
                  <a:cubicBezTo>
                    <a:pt x="11183" y="59582"/>
                    <a:pt x="11368" y="59551"/>
                    <a:pt x="11553" y="59520"/>
                  </a:cubicBezTo>
                  <a:cubicBezTo>
                    <a:pt x="12169" y="59459"/>
                    <a:pt x="12785" y="59428"/>
                    <a:pt x="13432" y="59366"/>
                  </a:cubicBezTo>
                  <a:close/>
                  <a:moveTo>
                    <a:pt x="7301" y="59428"/>
                  </a:moveTo>
                  <a:lnTo>
                    <a:pt x="7363" y="59459"/>
                  </a:lnTo>
                  <a:lnTo>
                    <a:pt x="7394" y="59520"/>
                  </a:lnTo>
                  <a:cubicBezTo>
                    <a:pt x="7332" y="59674"/>
                    <a:pt x="7271" y="59828"/>
                    <a:pt x="7147" y="59921"/>
                  </a:cubicBezTo>
                  <a:cubicBezTo>
                    <a:pt x="7055" y="59859"/>
                    <a:pt x="6993" y="59767"/>
                    <a:pt x="6901" y="59674"/>
                  </a:cubicBezTo>
                  <a:cubicBezTo>
                    <a:pt x="7024" y="59551"/>
                    <a:pt x="7178" y="59520"/>
                    <a:pt x="7301" y="59428"/>
                  </a:cubicBezTo>
                  <a:close/>
                  <a:moveTo>
                    <a:pt x="11830" y="35737"/>
                  </a:moveTo>
                  <a:cubicBezTo>
                    <a:pt x="11738" y="36600"/>
                    <a:pt x="11707" y="37432"/>
                    <a:pt x="11645" y="38294"/>
                  </a:cubicBezTo>
                  <a:cubicBezTo>
                    <a:pt x="11584" y="39095"/>
                    <a:pt x="11676" y="39927"/>
                    <a:pt x="11645" y="40728"/>
                  </a:cubicBezTo>
                  <a:cubicBezTo>
                    <a:pt x="11645" y="41498"/>
                    <a:pt x="11768" y="42238"/>
                    <a:pt x="11830" y="43008"/>
                  </a:cubicBezTo>
                  <a:cubicBezTo>
                    <a:pt x="11892" y="43347"/>
                    <a:pt x="11923" y="43716"/>
                    <a:pt x="11984" y="44086"/>
                  </a:cubicBezTo>
                  <a:cubicBezTo>
                    <a:pt x="12046" y="44486"/>
                    <a:pt x="12138" y="44887"/>
                    <a:pt x="12200" y="45318"/>
                  </a:cubicBezTo>
                  <a:cubicBezTo>
                    <a:pt x="12261" y="45565"/>
                    <a:pt x="12323" y="45811"/>
                    <a:pt x="12385" y="46058"/>
                  </a:cubicBezTo>
                  <a:cubicBezTo>
                    <a:pt x="12569" y="47136"/>
                    <a:pt x="12908" y="48153"/>
                    <a:pt x="13278" y="49169"/>
                  </a:cubicBezTo>
                  <a:cubicBezTo>
                    <a:pt x="13833" y="50586"/>
                    <a:pt x="14510" y="51973"/>
                    <a:pt x="15311" y="53297"/>
                  </a:cubicBezTo>
                  <a:cubicBezTo>
                    <a:pt x="15373" y="53359"/>
                    <a:pt x="15435" y="53451"/>
                    <a:pt x="15496" y="53544"/>
                  </a:cubicBezTo>
                  <a:cubicBezTo>
                    <a:pt x="15681" y="53790"/>
                    <a:pt x="15866" y="54037"/>
                    <a:pt x="16051" y="54283"/>
                  </a:cubicBezTo>
                  <a:cubicBezTo>
                    <a:pt x="16605" y="55115"/>
                    <a:pt x="17314" y="55823"/>
                    <a:pt x="18022" y="56532"/>
                  </a:cubicBezTo>
                  <a:cubicBezTo>
                    <a:pt x="18269" y="56779"/>
                    <a:pt x="18546" y="56963"/>
                    <a:pt x="18823" y="57210"/>
                  </a:cubicBezTo>
                  <a:cubicBezTo>
                    <a:pt x="19532" y="57826"/>
                    <a:pt x="20333" y="58288"/>
                    <a:pt x="21134" y="58750"/>
                  </a:cubicBezTo>
                  <a:cubicBezTo>
                    <a:pt x="21503" y="58966"/>
                    <a:pt x="21904" y="59089"/>
                    <a:pt x="22304" y="59274"/>
                  </a:cubicBezTo>
                  <a:cubicBezTo>
                    <a:pt x="22859" y="59520"/>
                    <a:pt x="23506" y="59644"/>
                    <a:pt x="24091" y="59828"/>
                  </a:cubicBezTo>
                  <a:cubicBezTo>
                    <a:pt x="24584" y="59952"/>
                    <a:pt x="25108" y="59952"/>
                    <a:pt x="25601" y="60044"/>
                  </a:cubicBezTo>
                  <a:cubicBezTo>
                    <a:pt x="25847" y="60075"/>
                    <a:pt x="26125" y="60075"/>
                    <a:pt x="26371" y="60075"/>
                  </a:cubicBezTo>
                  <a:cubicBezTo>
                    <a:pt x="26833" y="60075"/>
                    <a:pt x="27326" y="60044"/>
                    <a:pt x="27788" y="60013"/>
                  </a:cubicBezTo>
                  <a:cubicBezTo>
                    <a:pt x="28127" y="60013"/>
                    <a:pt x="28466" y="59921"/>
                    <a:pt x="28774" y="59859"/>
                  </a:cubicBezTo>
                  <a:cubicBezTo>
                    <a:pt x="29267" y="59798"/>
                    <a:pt x="29729" y="59674"/>
                    <a:pt x="30160" y="59520"/>
                  </a:cubicBezTo>
                  <a:lnTo>
                    <a:pt x="30160" y="58873"/>
                  </a:lnTo>
                  <a:cubicBezTo>
                    <a:pt x="29667" y="59027"/>
                    <a:pt x="29174" y="59181"/>
                    <a:pt x="28651" y="59305"/>
                  </a:cubicBezTo>
                  <a:cubicBezTo>
                    <a:pt x="28435" y="59366"/>
                    <a:pt x="28189" y="59397"/>
                    <a:pt x="27942" y="59428"/>
                  </a:cubicBezTo>
                  <a:cubicBezTo>
                    <a:pt x="27665" y="59459"/>
                    <a:pt x="27418" y="59490"/>
                    <a:pt x="27141" y="59551"/>
                  </a:cubicBezTo>
                  <a:cubicBezTo>
                    <a:pt x="26987" y="59582"/>
                    <a:pt x="26833" y="59582"/>
                    <a:pt x="26679" y="59582"/>
                  </a:cubicBezTo>
                  <a:lnTo>
                    <a:pt x="25632" y="59582"/>
                  </a:lnTo>
                  <a:cubicBezTo>
                    <a:pt x="25293" y="59582"/>
                    <a:pt x="24954" y="59520"/>
                    <a:pt x="24615" y="59490"/>
                  </a:cubicBezTo>
                  <a:cubicBezTo>
                    <a:pt x="24430" y="59459"/>
                    <a:pt x="24245" y="59428"/>
                    <a:pt x="24030" y="59397"/>
                  </a:cubicBezTo>
                  <a:cubicBezTo>
                    <a:pt x="23598" y="59366"/>
                    <a:pt x="23198" y="59212"/>
                    <a:pt x="22767" y="59089"/>
                  </a:cubicBezTo>
                  <a:cubicBezTo>
                    <a:pt x="22459" y="58966"/>
                    <a:pt x="22120" y="58904"/>
                    <a:pt x="21781" y="58781"/>
                  </a:cubicBezTo>
                  <a:cubicBezTo>
                    <a:pt x="21257" y="58535"/>
                    <a:pt x="20764" y="58226"/>
                    <a:pt x="20240" y="57918"/>
                  </a:cubicBezTo>
                  <a:cubicBezTo>
                    <a:pt x="19470" y="57456"/>
                    <a:pt x="18792" y="56871"/>
                    <a:pt x="18146" y="56255"/>
                  </a:cubicBezTo>
                  <a:cubicBezTo>
                    <a:pt x="17499" y="55669"/>
                    <a:pt x="16913" y="55023"/>
                    <a:pt x="16390" y="54314"/>
                  </a:cubicBezTo>
                  <a:cubicBezTo>
                    <a:pt x="15835" y="53513"/>
                    <a:pt x="15311" y="52712"/>
                    <a:pt x="14849" y="51880"/>
                  </a:cubicBezTo>
                  <a:cubicBezTo>
                    <a:pt x="14541" y="51295"/>
                    <a:pt x="14264" y="50679"/>
                    <a:pt x="13987" y="50093"/>
                  </a:cubicBezTo>
                  <a:cubicBezTo>
                    <a:pt x="13494" y="48953"/>
                    <a:pt x="13124" y="47814"/>
                    <a:pt x="12816" y="46643"/>
                  </a:cubicBezTo>
                  <a:cubicBezTo>
                    <a:pt x="12631" y="46088"/>
                    <a:pt x="12569" y="45503"/>
                    <a:pt x="12415" y="44949"/>
                  </a:cubicBezTo>
                  <a:cubicBezTo>
                    <a:pt x="12200" y="44024"/>
                    <a:pt x="12138" y="43100"/>
                    <a:pt x="12046" y="42176"/>
                  </a:cubicBezTo>
                  <a:cubicBezTo>
                    <a:pt x="11892" y="41005"/>
                    <a:pt x="11861" y="39804"/>
                    <a:pt x="11892" y="38633"/>
                  </a:cubicBezTo>
                  <a:cubicBezTo>
                    <a:pt x="11923" y="37832"/>
                    <a:pt x="11984" y="37031"/>
                    <a:pt x="12046" y="36261"/>
                  </a:cubicBezTo>
                  <a:cubicBezTo>
                    <a:pt x="12046" y="36076"/>
                    <a:pt x="12077" y="35922"/>
                    <a:pt x="12107" y="35737"/>
                  </a:cubicBezTo>
                  <a:close/>
                  <a:moveTo>
                    <a:pt x="9982" y="61122"/>
                  </a:moveTo>
                  <a:cubicBezTo>
                    <a:pt x="10074" y="61122"/>
                    <a:pt x="10167" y="61153"/>
                    <a:pt x="10228" y="61153"/>
                  </a:cubicBezTo>
                  <a:cubicBezTo>
                    <a:pt x="11029" y="61338"/>
                    <a:pt x="11830" y="61492"/>
                    <a:pt x="12631" y="61677"/>
                  </a:cubicBezTo>
                  <a:cubicBezTo>
                    <a:pt x="12693" y="61708"/>
                    <a:pt x="12754" y="61708"/>
                    <a:pt x="12816" y="61708"/>
                  </a:cubicBezTo>
                  <a:lnTo>
                    <a:pt x="12970" y="61708"/>
                  </a:lnTo>
                  <a:cubicBezTo>
                    <a:pt x="13709" y="61554"/>
                    <a:pt x="14479" y="61430"/>
                    <a:pt x="15219" y="61307"/>
                  </a:cubicBezTo>
                  <a:lnTo>
                    <a:pt x="15404" y="61307"/>
                  </a:lnTo>
                  <a:cubicBezTo>
                    <a:pt x="15496" y="61307"/>
                    <a:pt x="15527" y="61338"/>
                    <a:pt x="15558" y="61430"/>
                  </a:cubicBezTo>
                  <a:cubicBezTo>
                    <a:pt x="15558" y="61523"/>
                    <a:pt x="15527" y="61554"/>
                    <a:pt x="15404" y="61584"/>
                  </a:cubicBezTo>
                  <a:cubicBezTo>
                    <a:pt x="14942" y="61677"/>
                    <a:pt x="14479" y="61738"/>
                    <a:pt x="14017" y="61831"/>
                  </a:cubicBezTo>
                  <a:cubicBezTo>
                    <a:pt x="13802" y="61862"/>
                    <a:pt x="13617" y="61923"/>
                    <a:pt x="13401" y="61954"/>
                  </a:cubicBezTo>
                  <a:cubicBezTo>
                    <a:pt x="13340" y="61954"/>
                    <a:pt x="13278" y="61985"/>
                    <a:pt x="13216" y="61985"/>
                  </a:cubicBezTo>
                  <a:cubicBezTo>
                    <a:pt x="13186" y="61985"/>
                    <a:pt x="13124" y="61985"/>
                    <a:pt x="13062" y="61954"/>
                  </a:cubicBezTo>
                  <a:cubicBezTo>
                    <a:pt x="12107" y="61769"/>
                    <a:pt x="11152" y="61554"/>
                    <a:pt x="10167" y="61369"/>
                  </a:cubicBezTo>
                  <a:cubicBezTo>
                    <a:pt x="10074" y="61338"/>
                    <a:pt x="10012" y="61338"/>
                    <a:pt x="9920" y="61276"/>
                  </a:cubicBezTo>
                  <a:lnTo>
                    <a:pt x="9889" y="61184"/>
                  </a:lnTo>
                  <a:lnTo>
                    <a:pt x="9982" y="61122"/>
                  </a:lnTo>
                  <a:close/>
                  <a:moveTo>
                    <a:pt x="17345" y="62878"/>
                  </a:moveTo>
                  <a:cubicBezTo>
                    <a:pt x="17406" y="62878"/>
                    <a:pt x="17468" y="62940"/>
                    <a:pt x="17468" y="63002"/>
                  </a:cubicBezTo>
                  <a:cubicBezTo>
                    <a:pt x="17499" y="63063"/>
                    <a:pt x="17406" y="63094"/>
                    <a:pt x="17345" y="63125"/>
                  </a:cubicBezTo>
                  <a:cubicBezTo>
                    <a:pt x="16975" y="63217"/>
                    <a:pt x="16605" y="63310"/>
                    <a:pt x="16205" y="63433"/>
                  </a:cubicBezTo>
                  <a:cubicBezTo>
                    <a:pt x="15958" y="63494"/>
                    <a:pt x="15712" y="63525"/>
                    <a:pt x="15465" y="63618"/>
                  </a:cubicBezTo>
                  <a:cubicBezTo>
                    <a:pt x="15404" y="63648"/>
                    <a:pt x="15311" y="63679"/>
                    <a:pt x="15250" y="63679"/>
                  </a:cubicBezTo>
                  <a:cubicBezTo>
                    <a:pt x="15096" y="63679"/>
                    <a:pt x="14972" y="63618"/>
                    <a:pt x="14849" y="63525"/>
                  </a:cubicBezTo>
                  <a:cubicBezTo>
                    <a:pt x="15096" y="63402"/>
                    <a:pt x="15373" y="63371"/>
                    <a:pt x="15619" y="63310"/>
                  </a:cubicBezTo>
                  <a:cubicBezTo>
                    <a:pt x="16112" y="63156"/>
                    <a:pt x="16574" y="63063"/>
                    <a:pt x="17036" y="62940"/>
                  </a:cubicBezTo>
                  <a:cubicBezTo>
                    <a:pt x="17129" y="62909"/>
                    <a:pt x="17221" y="62909"/>
                    <a:pt x="17314" y="62878"/>
                  </a:cubicBezTo>
                  <a:close/>
                  <a:moveTo>
                    <a:pt x="9920" y="35737"/>
                  </a:moveTo>
                  <a:cubicBezTo>
                    <a:pt x="9858" y="36261"/>
                    <a:pt x="9828" y="36785"/>
                    <a:pt x="9797" y="37308"/>
                  </a:cubicBezTo>
                  <a:cubicBezTo>
                    <a:pt x="9766" y="37771"/>
                    <a:pt x="9735" y="38233"/>
                    <a:pt x="9704" y="38695"/>
                  </a:cubicBezTo>
                  <a:cubicBezTo>
                    <a:pt x="9674" y="38849"/>
                    <a:pt x="9674" y="38972"/>
                    <a:pt x="9674" y="39126"/>
                  </a:cubicBezTo>
                  <a:cubicBezTo>
                    <a:pt x="9704" y="40050"/>
                    <a:pt x="9704" y="41005"/>
                    <a:pt x="9735" y="41929"/>
                  </a:cubicBezTo>
                  <a:cubicBezTo>
                    <a:pt x="9735" y="42268"/>
                    <a:pt x="9766" y="42607"/>
                    <a:pt x="9797" y="42946"/>
                  </a:cubicBezTo>
                  <a:cubicBezTo>
                    <a:pt x="9858" y="43531"/>
                    <a:pt x="9920" y="44148"/>
                    <a:pt x="9982" y="44764"/>
                  </a:cubicBezTo>
                  <a:cubicBezTo>
                    <a:pt x="10043" y="45380"/>
                    <a:pt x="10197" y="45965"/>
                    <a:pt x="10321" y="46551"/>
                  </a:cubicBezTo>
                  <a:cubicBezTo>
                    <a:pt x="10351" y="46797"/>
                    <a:pt x="10413" y="47074"/>
                    <a:pt x="10475" y="47352"/>
                  </a:cubicBezTo>
                  <a:cubicBezTo>
                    <a:pt x="10629" y="48307"/>
                    <a:pt x="10967" y="49231"/>
                    <a:pt x="11245" y="50186"/>
                  </a:cubicBezTo>
                  <a:cubicBezTo>
                    <a:pt x="11430" y="50956"/>
                    <a:pt x="11768" y="51695"/>
                    <a:pt x="12046" y="52435"/>
                  </a:cubicBezTo>
                  <a:cubicBezTo>
                    <a:pt x="12385" y="53266"/>
                    <a:pt x="12816" y="54067"/>
                    <a:pt x="13247" y="54868"/>
                  </a:cubicBezTo>
                  <a:cubicBezTo>
                    <a:pt x="13679" y="55639"/>
                    <a:pt x="14141" y="56378"/>
                    <a:pt x="14634" y="57087"/>
                  </a:cubicBezTo>
                  <a:cubicBezTo>
                    <a:pt x="15157" y="57795"/>
                    <a:pt x="15712" y="58473"/>
                    <a:pt x="16297" y="59120"/>
                  </a:cubicBezTo>
                  <a:cubicBezTo>
                    <a:pt x="16790" y="59644"/>
                    <a:pt x="17314" y="60167"/>
                    <a:pt x="17899" y="60629"/>
                  </a:cubicBezTo>
                  <a:cubicBezTo>
                    <a:pt x="18084" y="60753"/>
                    <a:pt x="18238" y="60907"/>
                    <a:pt x="18423" y="61061"/>
                  </a:cubicBezTo>
                  <a:cubicBezTo>
                    <a:pt x="18638" y="61246"/>
                    <a:pt x="18854" y="61400"/>
                    <a:pt x="19101" y="61554"/>
                  </a:cubicBezTo>
                  <a:cubicBezTo>
                    <a:pt x="19285" y="61646"/>
                    <a:pt x="19470" y="61738"/>
                    <a:pt x="19624" y="61862"/>
                  </a:cubicBezTo>
                  <a:cubicBezTo>
                    <a:pt x="20456" y="62416"/>
                    <a:pt x="21380" y="62817"/>
                    <a:pt x="22335" y="63156"/>
                  </a:cubicBezTo>
                  <a:cubicBezTo>
                    <a:pt x="22797" y="63340"/>
                    <a:pt x="23321" y="63433"/>
                    <a:pt x="23845" y="63556"/>
                  </a:cubicBezTo>
                  <a:cubicBezTo>
                    <a:pt x="24646" y="63741"/>
                    <a:pt x="25447" y="63833"/>
                    <a:pt x="26279" y="63833"/>
                  </a:cubicBezTo>
                  <a:cubicBezTo>
                    <a:pt x="26402" y="63833"/>
                    <a:pt x="26556" y="63803"/>
                    <a:pt x="26710" y="63803"/>
                  </a:cubicBezTo>
                  <a:cubicBezTo>
                    <a:pt x="27264" y="63803"/>
                    <a:pt x="27788" y="63741"/>
                    <a:pt x="28343" y="63679"/>
                  </a:cubicBezTo>
                  <a:cubicBezTo>
                    <a:pt x="28373" y="63556"/>
                    <a:pt x="28343" y="63494"/>
                    <a:pt x="28312" y="63433"/>
                  </a:cubicBezTo>
                  <a:cubicBezTo>
                    <a:pt x="28127" y="62940"/>
                    <a:pt x="27973" y="62478"/>
                    <a:pt x="27788" y="61985"/>
                  </a:cubicBezTo>
                  <a:cubicBezTo>
                    <a:pt x="27727" y="61831"/>
                    <a:pt x="27757" y="61800"/>
                    <a:pt x="27881" y="61769"/>
                  </a:cubicBezTo>
                  <a:cubicBezTo>
                    <a:pt x="28096" y="61708"/>
                    <a:pt x="28312" y="61646"/>
                    <a:pt x="28527" y="61584"/>
                  </a:cubicBezTo>
                  <a:cubicBezTo>
                    <a:pt x="28897" y="61461"/>
                    <a:pt x="29236" y="61338"/>
                    <a:pt x="29606" y="61184"/>
                  </a:cubicBezTo>
                  <a:cubicBezTo>
                    <a:pt x="29791" y="61122"/>
                    <a:pt x="29975" y="61030"/>
                    <a:pt x="30160" y="60937"/>
                  </a:cubicBezTo>
                  <a:lnTo>
                    <a:pt x="30160" y="60414"/>
                  </a:lnTo>
                  <a:cubicBezTo>
                    <a:pt x="30006" y="60445"/>
                    <a:pt x="29821" y="60506"/>
                    <a:pt x="29637" y="60568"/>
                  </a:cubicBezTo>
                  <a:cubicBezTo>
                    <a:pt x="29267" y="60691"/>
                    <a:pt x="28866" y="60722"/>
                    <a:pt x="28466" y="60814"/>
                  </a:cubicBezTo>
                  <a:cubicBezTo>
                    <a:pt x="27819" y="60937"/>
                    <a:pt x="27141" y="60968"/>
                    <a:pt x="26463" y="60968"/>
                  </a:cubicBezTo>
                  <a:lnTo>
                    <a:pt x="26063" y="60968"/>
                  </a:lnTo>
                  <a:cubicBezTo>
                    <a:pt x="25724" y="60968"/>
                    <a:pt x="25354" y="60907"/>
                    <a:pt x="24985" y="60876"/>
                  </a:cubicBezTo>
                  <a:cubicBezTo>
                    <a:pt x="24245" y="60814"/>
                    <a:pt x="23506" y="60599"/>
                    <a:pt x="22797" y="60414"/>
                  </a:cubicBezTo>
                  <a:cubicBezTo>
                    <a:pt x="22643" y="60383"/>
                    <a:pt x="22489" y="60321"/>
                    <a:pt x="22335" y="60260"/>
                  </a:cubicBezTo>
                  <a:cubicBezTo>
                    <a:pt x="21935" y="60075"/>
                    <a:pt x="21503" y="59921"/>
                    <a:pt x="21072" y="59736"/>
                  </a:cubicBezTo>
                  <a:cubicBezTo>
                    <a:pt x="20949" y="59674"/>
                    <a:pt x="20826" y="59613"/>
                    <a:pt x="20703" y="59551"/>
                  </a:cubicBezTo>
                  <a:cubicBezTo>
                    <a:pt x="20548" y="59459"/>
                    <a:pt x="20394" y="59366"/>
                    <a:pt x="20240" y="59274"/>
                  </a:cubicBezTo>
                  <a:cubicBezTo>
                    <a:pt x="19285" y="58812"/>
                    <a:pt x="18484" y="58134"/>
                    <a:pt x="17653" y="57456"/>
                  </a:cubicBezTo>
                  <a:cubicBezTo>
                    <a:pt x="17560" y="57395"/>
                    <a:pt x="17499" y="57302"/>
                    <a:pt x="17406" y="57241"/>
                  </a:cubicBezTo>
                  <a:cubicBezTo>
                    <a:pt x="17036" y="56809"/>
                    <a:pt x="16636" y="56409"/>
                    <a:pt x="16235" y="56008"/>
                  </a:cubicBezTo>
                  <a:cubicBezTo>
                    <a:pt x="16143" y="55916"/>
                    <a:pt x="16051" y="55793"/>
                    <a:pt x="15958" y="55669"/>
                  </a:cubicBezTo>
                  <a:cubicBezTo>
                    <a:pt x="15866" y="55577"/>
                    <a:pt x="15773" y="55423"/>
                    <a:pt x="15681" y="55331"/>
                  </a:cubicBezTo>
                  <a:cubicBezTo>
                    <a:pt x="14880" y="54314"/>
                    <a:pt x="14233" y="53205"/>
                    <a:pt x="13586" y="52096"/>
                  </a:cubicBezTo>
                  <a:cubicBezTo>
                    <a:pt x="13524" y="51973"/>
                    <a:pt x="13494" y="51880"/>
                    <a:pt x="13432" y="51757"/>
                  </a:cubicBezTo>
                  <a:cubicBezTo>
                    <a:pt x="13247" y="51356"/>
                    <a:pt x="13093" y="50956"/>
                    <a:pt x="12908" y="50555"/>
                  </a:cubicBezTo>
                  <a:cubicBezTo>
                    <a:pt x="12477" y="49693"/>
                    <a:pt x="12200" y="48738"/>
                    <a:pt x="11892" y="47814"/>
                  </a:cubicBezTo>
                  <a:cubicBezTo>
                    <a:pt x="11645" y="47105"/>
                    <a:pt x="11522" y="46397"/>
                    <a:pt x="11337" y="45657"/>
                  </a:cubicBezTo>
                  <a:cubicBezTo>
                    <a:pt x="11091" y="44702"/>
                    <a:pt x="10998" y="43685"/>
                    <a:pt x="10875" y="42700"/>
                  </a:cubicBezTo>
                  <a:cubicBezTo>
                    <a:pt x="10783" y="41960"/>
                    <a:pt x="10721" y="41221"/>
                    <a:pt x="10721" y="40482"/>
                  </a:cubicBezTo>
                  <a:cubicBezTo>
                    <a:pt x="10721" y="40266"/>
                    <a:pt x="10690" y="40050"/>
                    <a:pt x="10690" y="39835"/>
                  </a:cubicBezTo>
                  <a:cubicBezTo>
                    <a:pt x="10659" y="39342"/>
                    <a:pt x="10659" y="38880"/>
                    <a:pt x="10690" y="38417"/>
                  </a:cubicBezTo>
                  <a:cubicBezTo>
                    <a:pt x="10752" y="37771"/>
                    <a:pt x="10783" y="37154"/>
                    <a:pt x="10783" y="36538"/>
                  </a:cubicBezTo>
                  <a:cubicBezTo>
                    <a:pt x="10813" y="36261"/>
                    <a:pt x="10844" y="36015"/>
                    <a:pt x="10875" y="35737"/>
                  </a:cubicBezTo>
                  <a:close/>
                  <a:moveTo>
                    <a:pt x="19409" y="64111"/>
                  </a:moveTo>
                  <a:cubicBezTo>
                    <a:pt x="19439" y="64111"/>
                    <a:pt x="19470" y="64141"/>
                    <a:pt x="19501" y="64172"/>
                  </a:cubicBezTo>
                  <a:cubicBezTo>
                    <a:pt x="19501" y="64234"/>
                    <a:pt x="19470" y="64265"/>
                    <a:pt x="19439" y="64295"/>
                  </a:cubicBezTo>
                  <a:cubicBezTo>
                    <a:pt x="19316" y="64326"/>
                    <a:pt x="19224" y="64357"/>
                    <a:pt x="19101" y="64419"/>
                  </a:cubicBezTo>
                  <a:cubicBezTo>
                    <a:pt x="18546" y="64604"/>
                    <a:pt x="17991" y="64788"/>
                    <a:pt x="17437" y="65004"/>
                  </a:cubicBezTo>
                  <a:cubicBezTo>
                    <a:pt x="17437" y="65035"/>
                    <a:pt x="17406" y="65035"/>
                    <a:pt x="17375" y="65035"/>
                  </a:cubicBezTo>
                  <a:lnTo>
                    <a:pt x="17129" y="65035"/>
                  </a:lnTo>
                  <a:cubicBezTo>
                    <a:pt x="17036" y="65035"/>
                    <a:pt x="16975" y="65066"/>
                    <a:pt x="16882" y="65066"/>
                  </a:cubicBezTo>
                  <a:lnTo>
                    <a:pt x="16852" y="65066"/>
                  </a:lnTo>
                  <a:cubicBezTo>
                    <a:pt x="16143" y="65035"/>
                    <a:pt x="15404" y="65004"/>
                    <a:pt x="14695" y="64973"/>
                  </a:cubicBezTo>
                  <a:cubicBezTo>
                    <a:pt x="14541" y="64973"/>
                    <a:pt x="14387" y="64942"/>
                    <a:pt x="14233" y="64942"/>
                  </a:cubicBezTo>
                  <a:cubicBezTo>
                    <a:pt x="14171" y="64912"/>
                    <a:pt x="14110" y="64912"/>
                    <a:pt x="14079" y="64912"/>
                  </a:cubicBezTo>
                  <a:lnTo>
                    <a:pt x="14017" y="64819"/>
                  </a:lnTo>
                  <a:cubicBezTo>
                    <a:pt x="13987" y="64788"/>
                    <a:pt x="14048" y="64758"/>
                    <a:pt x="14079" y="64758"/>
                  </a:cubicBezTo>
                  <a:lnTo>
                    <a:pt x="14295" y="64758"/>
                  </a:lnTo>
                  <a:cubicBezTo>
                    <a:pt x="15188" y="64819"/>
                    <a:pt x="16081" y="64850"/>
                    <a:pt x="16975" y="64912"/>
                  </a:cubicBezTo>
                  <a:cubicBezTo>
                    <a:pt x="17683" y="64665"/>
                    <a:pt x="18361" y="64419"/>
                    <a:pt x="19070" y="64203"/>
                  </a:cubicBezTo>
                  <a:cubicBezTo>
                    <a:pt x="19162" y="64172"/>
                    <a:pt x="19285" y="64141"/>
                    <a:pt x="19378" y="64111"/>
                  </a:cubicBezTo>
                  <a:close/>
                  <a:moveTo>
                    <a:pt x="21473" y="64973"/>
                  </a:moveTo>
                  <a:cubicBezTo>
                    <a:pt x="21503" y="64973"/>
                    <a:pt x="21534" y="64973"/>
                    <a:pt x="21565" y="65004"/>
                  </a:cubicBezTo>
                  <a:cubicBezTo>
                    <a:pt x="21596" y="65066"/>
                    <a:pt x="21565" y="65096"/>
                    <a:pt x="21503" y="65127"/>
                  </a:cubicBezTo>
                  <a:lnTo>
                    <a:pt x="21442" y="65158"/>
                  </a:lnTo>
                  <a:cubicBezTo>
                    <a:pt x="20857" y="65404"/>
                    <a:pt x="20271" y="65651"/>
                    <a:pt x="19717" y="65928"/>
                  </a:cubicBezTo>
                  <a:cubicBezTo>
                    <a:pt x="19624" y="65959"/>
                    <a:pt x="19532" y="65990"/>
                    <a:pt x="19439" y="65990"/>
                  </a:cubicBezTo>
                  <a:cubicBezTo>
                    <a:pt x="19378" y="65990"/>
                    <a:pt x="19285" y="65959"/>
                    <a:pt x="19224" y="65928"/>
                  </a:cubicBezTo>
                  <a:cubicBezTo>
                    <a:pt x="19285" y="65897"/>
                    <a:pt x="19347" y="65867"/>
                    <a:pt x="19409" y="65836"/>
                  </a:cubicBezTo>
                  <a:cubicBezTo>
                    <a:pt x="19994" y="65589"/>
                    <a:pt x="20579" y="65343"/>
                    <a:pt x="21134" y="65096"/>
                  </a:cubicBezTo>
                  <a:cubicBezTo>
                    <a:pt x="21226" y="65066"/>
                    <a:pt x="21319" y="65004"/>
                    <a:pt x="21442" y="64973"/>
                  </a:cubicBezTo>
                  <a:close/>
                  <a:moveTo>
                    <a:pt x="29883" y="65158"/>
                  </a:moveTo>
                  <a:lnTo>
                    <a:pt x="29852" y="65220"/>
                  </a:lnTo>
                  <a:cubicBezTo>
                    <a:pt x="29729" y="65343"/>
                    <a:pt x="29606" y="65466"/>
                    <a:pt x="29452" y="65528"/>
                  </a:cubicBezTo>
                  <a:cubicBezTo>
                    <a:pt x="29359" y="65651"/>
                    <a:pt x="29205" y="65774"/>
                    <a:pt x="29082" y="65836"/>
                  </a:cubicBezTo>
                  <a:cubicBezTo>
                    <a:pt x="28805" y="66082"/>
                    <a:pt x="28527" y="66298"/>
                    <a:pt x="28219" y="66514"/>
                  </a:cubicBezTo>
                  <a:cubicBezTo>
                    <a:pt x="28343" y="66298"/>
                    <a:pt x="28558" y="66113"/>
                    <a:pt x="29020" y="65805"/>
                  </a:cubicBezTo>
                  <a:cubicBezTo>
                    <a:pt x="29144" y="65651"/>
                    <a:pt x="29267" y="65559"/>
                    <a:pt x="29421" y="65497"/>
                  </a:cubicBezTo>
                  <a:cubicBezTo>
                    <a:pt x="29513" y="65343"/>
                    <a:pt x="29667" y="65281"/>
                    <a:pt x="29791" y="65189"/>
                  </a:cubicBezTo>
                  <a:lnTo>
                    <a:pt x="29883" y="65158"/>
                  </a:lnTo>
                  <a:close/>
                  <a:moveTo>
                    <a:pt x="25755" y="65651"/>
                  </a:moveTo>
                  <a:lnTo>
                    <a:pt x="25755" y="65651"/>
                  </a:lnTo>
                  <a:cubicBezTo>
                    <a:pt x="25816" y="65743"/>
                    <a:pt x="25755" y="65774"/>
                    <a:pt x="25724" y="65805"/>
                  </a:cubicBezTo>
                  <a:cubicBezTo>
                    <a:pt x="25139" y="66144"/>
                    <a:pt x="24584" y="66483"/>
                    <a:pt x="24030" y="66852"/>
                  </a:cubicBezTo>
                  <a:cubicBezTo>
                    <a:pt x="23968" y="66852"/>
                    <a:pt x="23937" y="66883"/>
                    <a:pt x="23876" y="66883"/>
                  </a:cubicBezTo>
                  <a:cubicBezTo>
                    <a:pt x="23845" y="66883"/>
                    <a:pt x="23814" y="66883"/>
                    <a:pt x="23752" y="66852"/>
                  </a:cubicBezTo>
                  <a:cubicBezTo>
                    <a:pt x="24430" y="66452"/>
                    <a:pt x="25077" y="66051"/>
                    <a:pt x="25755" y="65651"/>
                  </a:cubicBezTo>
                  <a:close/>
                  <a:moveTo>
                    <a:pt x="27819" y="65559"/>
                  </a:moveTo>
                  <a:lnTo>
                    <a:pt x="27850" y="65589"/>
                  </a:lnTo>
                  <a:lnTo>
                    <a:pt x="27850" y="65620"/>
                  </a:lnTo>
                  <a:cubicBezTo>
                    <a:pt x="27819" y="65651"/>
                    <a:pt x="27757" y="65713"/>
                    <a:pt x="27727" y="65743"/>
                  </a:cubicBezTo>
                  <a:cubicBezTo>
                    <a:pt x="27264" y="66051"/>
                    <a:pt x="26833" y="66390"/>
                    <a:pt x="26371" y="66698"/>
                  </a:cubicBezTo>
                  <a:cubicBezTo>
                    <a:pt x="26248" y="66791"/>
                    <a:pt x="26155" y="66883"/>
                    <a:pt x="26001" y="66883"/>
                  </a:cubicBezTo>
                  <a:lnTo>
                    <a:pt x="25971" y="66883"/>
                  </a:lnTo>
                  <a:cubicBezTo>
                    <a:pt x="25971" y="66791"/>
                    <a:pt x="26032" y="66760"/>
                    <a:pt x="26094" y="66729"/>
                  </a:cubicBezTo>
                  <a:cubicBezTo>
                    <a:pt x="26648" y="66329"/>
                    <a:pt x="27172" y="65959"/>
                    <a:pt x="27696" y="65589"/>
                  </a:cubicBezTo>
                  <a:lnTo>
                    <a:pt x="27819" y="65559"/>
                  </a:lnTo>
                  <a:close/>
                  <a:moveTo>
                    <a:pt x="20271" y="66791"/>
                  </a:moveTo>
                  <a:cubicBezTo>
                    <a:pt x="20117" y="66791"/>
                    <a:pt x="19994" y="66822"/>
                    <a:pt x="19840" y="66852"/>
                  </a:cubicBezTo>
                  <a:cubicBezTo>
                    <a:pt x="19655" y="66883"/>
                    <a:pt x="19501" y="66914"/>
                    <a:pt x="19316" y="66914"/>
                  </a:cubicBezTo>
                  <a:cubicBezTo>
                    <a:pt x="19285" y="66914"/>
                    <a:pt x="19285" y="66883"/>
                    <a:pt x="19255" y="66883"/>
                  </a:cubicBezTo>
                  <a:cubicBezTo>
                    <a:pt x="19162" y="66883"/>
                    <a:pt x="19101" y="66945"/>
                    <a:pt x="19039" y="66945"/>
                  </a:cubicBezTo>
                  <a:cubicBezTo>
                    <a:pt x="18947" y="66945"/>
                    <a:pt x="18885" y="66976"/>
                    <a:pt x="18792" y="66976"/>
                  </a:cubicBezTo>
                  <a:cubicBezTo>
                    <a:pt x="18762" y="66976"/>
                    <a:pt x="18700" y="66976"/>
                    <a:pt x="18638" y="66945"/>
                  </a:cubicBezTo>
                  <a:cubicBezTo>
                    <a:pt x="18947" y="66883"/>
                    <a:pt x="19840" y="66791"/>
                    <a:pt x="20271" y="66791"/>
                  </a:cubicBezTo>
                  <a:close/>
                  <a:moveTo>
                    <a:pt x="339" y="35737"/>
                  </a:moveTo>
                  <a:cubicBezTo>
                    <a:pt x="308" y="35953"/>
                    <a:pt x="277" y="36138"/>
                    <a:pt x="247" y="36353"/>
                  </a:cubicBezTo>
                  <a:cubicBezTo>
                    <a:pt x="216" y="36692"/>
                    <a:pt x="216" y="37031"/>
                    <a:pt x="185" y="37370"/>
                  </a:cubicBezTo>
                  <a:cubicBezTo>
                    <a:pt x="123" y="37678"/>
                    <a:pt x="123" y="37986"/>
                    <a:pt x="93" y="38294"/>
                  </a:cubicBezTo>
                  <a:cubicBezTo>
                    <a:pt x="93" y="38695"/>
                    <a:pt x="93" y="39064"/>
                    <a:pt x="62" y="39465"/>
                  </a:cubicBezTo>
                  <a:cubicBezTo>
                    <a:pt x="31" y="40019"/>
                    <a:pt x="0" y="40574"/>
                    <a:pt x="62" y="41128"/>
                  </a:cubicBezTo>
                  <a:cubicBezTo>
                    <a:pt x="123" y="42053"/>
                    <a:pt x="154" y="42977"/>
                    <a:pt x="247" y="43901"/>
                  </a:cubicBezTo>
                  <a:cubicBezTo>
                    <a:pt x="339" y="44610"/>
                    <a:pt x="431" y="45287"/>
                    <a:pt x="524" y="45996"/>
                  </a:cubicBezTo>
                  <a:cubicBezTo>
                    <a:pt x="616" y="46643"/>
                    <a:pt x="801" y="47259"/>
                    <a:pt x="894" y="47875"/>
                  </a:cubicBezTo>
                  <a:cubicBezTo>
                    <a:pt x="1017" y="48522"/>
                    <a:pt x="1202" y="49169"/>
                    <a:pt x="1356" y="49785"/>
                  </a:cubicBezTo>
                  <a:cubicBezTo>
                    <a:pt x="1633" y="50679"/>
                    <a:pt x="1910" y="51572"/>
                    <a:pt x="2249" y="52435"/>
                  </a:cubicBezTo>
                  <a:cubicBezTo>
                    <a:pt x="2526" y="53174"/>
                    <a:pt x="2865" y="53913"/>
                    <a:pt x="3173" y="54622"/>
                  </a:cubicBezTo>
                  <a:cubicBezTo>
                    <a:pt x="3389" y="55115"/>
                    <a:pt x="3635" y="55577"/>
                    <a:pt x="3913" y="56039"/>
                  </a:cubicBezTo>
                  <a:cubicBezTo>
                    <a:pt x="4190" y="56532"/>
                    <a:pt x="4467" y="57025"/>
                    <a:pt x="4775" y="57518"/>
                  </a:cubicBezTo>
                  <a:cubicBezTo>
                    <a:pt x="4991" y="57826"/>
                    <a:pt x="5207" y="58165"/>
                    <a:pt x="5422" y="58473"/>
                  </a:cubicBezTo>
                  <a:cubicBezTo>
                    <a:pt x="5699" y="58873"/>
                    <a:pt x="6008" y="59243"/>
                    <a:pt x="6316" y="59613"/>
                  </a:cubicBezTo>
                  <a:cubicBezTo>
                    <a:pt x="6500" y="59859"/>
                    <a:pt x="6655" y="60075"/>
                    <a:pt x="6839" y="60291"/>
                  </a:cubicBezTo>
                  <a:cubicBezTo>
                    <a:pt x="7394" y="60907"/>
                    <a:pt x="8041" y="61492"/>
                    <a:pt x="8626" y="62108"/>
                  </a:cubicBezTo>
                  <a:cubicBezTo>
                    <a:pt x="8811" y="62262"/>
                    <a:pt x="8996" y="62447"/>
                    <a:pt x="9211" y="62601"/>
                  </a:cubicBezTo>
                  <a:cubicBezTo>
                    <a:pt x="10259" y="63402"/>
                    <a:pt x="11276" y="64203"/>
                    <a:pt x="12385" y="64912"/>
                  </a:cubicBezTo>
                  <a:cubicBezTo>
                    <a:pt x="12939" y="65281"/>
                    <a:pt x="13494" y="65620"/>
                    <a:pt x="14110" y="65897"/>
                  </a:cubicBezTo>
                  <a:cubicBezTo>
                    <a:pt x="14418" y="66021"/>
                    <a:pt x="14726" y="66144"/>
                    <a:pt x="15003" y="66329"/>
                  </a:cubicBezTo>
                  <a:cubicBezTo>
                    <a:pt x="15188" y="66421"/>
                    <a:pt x="15404" y="66390"/>
                    <a:pt x="15558" y="66514"/>
                  </a:cubicBezTo>
                  <a:cubicBezTo>
                    <a:pt x="15712" y="66606"/>
                    <a:pt x="15866" y="66668"/>
                    <a:pt x="16051" y="66698"/>
                  </a:cubicBezTo>
                  <a:cubicBezTo>
                    <a:pt x="16451" y="66822"/>
                    <a:pt x="16821" y="66945"/>
                    <a:pt x="17221" y="67068"/>
                  </a:cubicBezTo>
                  <a:cubicBezTo>
                    <a:pt x="17591" y="67191"/>
                    <a:pt x="17961" y="67284"/>
                    <a:pt x="18330" y="67345"/>
                  </a:cubicBezTo>
                  <a:cubicBezTo>
                    <a:pt x="18484" y="67345"/>
                    <a:pt x="18638" y="67376"/>
                    <a:pt x="18792" y="67407"/>
                  </a:cubicBezTo>
                  <a:cubicBezTo>
                    <a:pt x="19532" y="67530"/>
                    <a:pt x="20240" y="67592"/>
                    <a:pt x="20980" y="67592"/>
                  </a:cubicBezTo>
                  <a:lnTo>
                    <a:pt x="21134" y="67592"/>
                  </a:lnTo>
                  <a:cubicBezTo>
                    <a:pt x="21411" y="67592"/>
                    <a:pt x="21688" y="67623"/>
                    <a:pt x="21966" y="67653"/>
                  </a:cubicBezTo>
                  <a:cubicBezTo>
                    <a:pt x="22274" y="67684"/>
                    <a:pt x="22582" y="67684"/>
                    <a:pt x="22890" y="67684"/>
                  </a:cubicBezTo>
                  <a:lnTo>
                    <a:pt x="23105" y="67684"/>
                  </a:lnTo>
                  <a:cubicBezTo>
                    <a:pt x="24153" y="67653"/>
                    <a:pt x="25200" y="67592"/>
                    <a:pt x="26248" y="67345"/>
                  </a:cubicBezTo>
                  <a:cubicBezTo>
                    <a:pt x="26864" y="67222"/>
                    <a:pt x="27480" y="67099"/>
                    <a:pt x="28065" y="66883"/>
                  </a:cubicBezTo>
                  <a:cubicBezTo>
                    <a:pt x="28774" y="66668"/>
                    <a:pt x="29483" y="66390"/>
                    <a:pt x="30160" y="66082"/>
                  </a:cubicBezTo>
                  <a:lnTo>
                    <a:pt x="30160" y="63864"/>
                  </a:lnTo>
                  <a:cubicBezTo>
                    <a:pt x="29821" y="63926"/>
                    <a:pt x="29452" y="63987"/>
                    <a:pt x="29082" y="64049"/>
                  </a:cubicBezTo>
                  <a:lnTo>
                    <a:pt x="28990" y="64049"/>
                  </a:lnTo>
                  <a:cubicBezTo>
                    <a:pt x="28620" y="64188"/>
                    <a:pt x="28250" y="64205"/>
                    <a:pt x="27868" y="64205"/>
                  </a:cubicBezTo>
                  <a:cubicBezTo>
                    <a:pt x="27740" y="64205"/>
                    <a:pt x="27611" y="64203"/>
                    <a:pt x="27480" y="64203"/>
                  </a:cubicBezTo>
                  <a:cubicBezTo>
                    <a:pt x="27234" y="64203"/>
                    <a:pt x="26956" y="64234"/>
                    <a:pt x="26710" y="64265"/>
                  </a:cubicBezTo>
                  <a:lnTo>
                    <a:pt x="26371" y="64265"/>
                  </a:lnTo>
                  <a:cubicBezTo>
                    <a:pt x="25755" y="64172"/>
                    <a:pt x="25170" y="64111"/>
                    <a:pt x="24584" y="64080"/>
                  </a:cubicBezTo>
                  <a:cubicBezTo>
                    <a:pt x="24276" y="64049"/>
                    <a:pt x="24030" y="63926"/>
                    <a:pt x="23752" y="63864"/>
                  </a:cubicBezTo>
                  <a:cubicBezTo>
                    <a:pt x="23444" y="63803"/>
                    <a:pt x="23136" y="63679"/>
                    <a:pt x="22828" y="63648"/>
                  </a:cubicBezTo>
                  <a:cubicBezTo>
                    <a:pt x="22582" y="63618"/>
                    <a:pt x="22366" y="63525"/>
                    <a:pt x="22181" y="63433"/>
                  </a:cubicBezTo>
                  <a:cubicBezTo>
                    <a:pt x="21688" y="63186"/>
                    <a:pt x="21226" y="62971"/>
                    <a:pt x="20703" y="62817"/>
                  </a:cubicBezTo>
                  <a:cubicBezTo>
                    <a:pt x="20610" y="62786"/>
                    <a:pt x="20487" y="62755"/>
                    <a:pt x="20394" y="62693"/>
                  </a:cubicBezTo>
                  <a:cubicBezTo>
                    <a:pt x="19871" y="62324"/>
                    <a:pt x="19347" y="61985"/>
                    <a:pt x="18792" y="61738"/>
                  </a:cubicBezTo>
                  <a:cubicBezTo>
                    <a:pt x="18700" y="61677"/>
                    <a:pt x="18608" y="61646"/>
                    <a:pt x="18515" y="61554"/>
                  </a:cubicBezTo>
                  <a:cubicBezTo>
                    <a:pt x="18022" y="61122"/>
                    <a:pt x="17499" y="60722"/>
                    <a:pt x="16944" y="60352"/>
                  </a:cubicBezTo>
                  <a:cubicBezTo>
                    <a:pt x="16852" y="60291"/>
                    <a:pt x="16790" y="60229"/>
                    <a:pt x="16698" y="60136"/>
                  </a:cubicBezTo>
                  <a:cubicBezTo>
                    <a:pt x="16328" y="59674"/>
                    <a:pt x="15866" y="59274"/>
                    <a:pt x="15435" y="58873"/>
                  </a:cubicBezTo>
                  <a:cubicBezTo>
                    <a:pt x="15219" y="58627"/>
                    <a:pt x="14972" y="58411"/>
                    <a:pt x="14788" y="58134"/>
                  </a:cubicBezTo>
                  <a:cubicBezTo>
                    <a:pt x="14603" y="57857"/>
                    <a:pt x="14356" y="57579"/>
                    <a:pt x="14141" y="57302"/>
                  </a:cubicBezTo>
                  <a:cubicBezTo>
                    <a:pt x="14017" y="57148"/>
                    <a:pt x="13894" y="57025"/>
                    <a:pt x="13740" y="56963"/>
                  </a:cubicBezTo>
                  <a:cubicBezTo>
                    <a:pt x="13586" y="56871"/>
                    <a:pt x="13432" y="56779"/>
                    <a:pt x="13340" y="56594"/>
                  </a:cubicBezTo>
                  <a:cubicBezTo>
                    <a:pt x="13309" y="56563"/>
                    <a:pt x="13278" y="56563"/>
                    <a:pt x="13247" y="56563"/>
                  </a:cubicBezTo>
                  <a:lnTo>
                    <a:pt x="13155" y="56563"/>
                  </a:lnTo>
                  <a:cubicBezTo>
                    <a:pt x="13124" y="56594"/>
                    <a:pt x="13093" y="56594"/>
                    <a:pt x="13062" y="56594"/>
                  </a:cubicBezTo>
                  <a:cubicBezTo>
                    <a:pt x="13032" y="56594"/>
                    <a:pt x="13001" y="56563"/>
                    <a:pt x="12970" y="56532"/>
                  </a:cubicBezTo>
                  <a:lnTo>
                    <a:pt x="12847" y="56440"/>
                  </a:lnTo>
                  <a:cubicBezTo>
                    <a:pt x="12539" y="56224"/>
                    <a:pt x="12231" y="56039"/>
                    <a:pt x="12015" y="55762"/>
                  </a:cubicBezTo>
                  <a:cubicBezTo>
                    <a:pt x="11830" y="55515"/>
                    <a:pt x="11738" y="55207"/>
                    <a:pt x="11584" y="54930"/>
                  </a:cubicBezTo>
                  <a:cubicBezTo>
                    <a:pt x="11553" y="54868"/>
                    <a:pt x="11522" y="54807"/>
                    <a:pt x="11491" y="54714"/>
                  </a:cubicBezTo>
                  <a:cubicBezTo>
                    <a:pt x="11430" y="54622"/>
                    <a:pt x="11399" y="54560"/>
                    <a:pt x="11337" y="54560"/>
                  </a:cubicBezTo>
                  <a:cubicBezTo>
                    <a:pt x="11306" y="54560"/>
                    <a:pt x="11245" y="54591"/>
                    <a:pt x="11183" y="54591"/>
                  </a:cubicBezTo>
                  <a:cubicBezTo>
                    <a:pt x="11152" y="54622"/>
                    <a:pt x="11091" y="54622"/>
                    <a:pt x="11060" y="54622"/>
                  </a:cubicBezTo>
                  <a:cubicBezTo>
                    <a:pt x="11029" y="54622"/>
                    <a:pt x="10998" y="54622"/>
                    <a:pt x="10937" y="54560"/>
                  </a:cubicBezTo>
                  <a:cubicBezTo>
                    <a:pt x="10844" y="54437"/>
                    <a:pt x="10690" y="54437"/>
                    <a:pt x="10536" y="54376"/>
                  </a:cubicBezTo>
                  <a:cubicBezTo>
                    <a:pt x="10413" y="54345"/>
                    <a:pt x="10382" y="54283"/>
                    <a:pt x="10321" y="54191"/>
                  </a:cubicBezTo>
                  <a:cubicBezTo>
                    <a:pt x="10136" y="53605"/>
                    <a:pt x="9920" y="53051"/>
                    <a:pt x="9704" y="52496"/>
                  </a:cubicBezTo>
                  <a:cubicBezTo>
                    <a:pt x="9674" y="52342"/>
                    <a:pt x="9674" y="52219"/>
                    <a:pt x="9735" y="52096"/>
                  </a:cubicBezTo>
                  <a:cubicBezTo>
                    <a:pt x="9858" y="51849"/>
                    <a:pt x="9889" y="51788"/>
                    <a:pt x="9550" y="51634"/>
                  </a:cubicBezTo>
                  <a:cubicBezTo>
                    <a:pt x="9304" y="51510"/>
                    <a:pt x="9057" y="51510"/>
                    <a:pt x="8811" y="51449"/>
                  </a:cubicBezTo>
                  <a:cubicBezTo>
                    <a:pt x="8657" y="51387"/>
                    <a:pt x="8503" y="51387"/>
                    <a:pt x="8349" y="51356"/>
                  </a:cubicBezTo>
                  <a:cubicBezTo>
                    <a:pt x="8287" y="51326"/>
                    <a:pt x="8226" y="51295"/>
                    <a:pt x="8195" y="51202"/>
                  </a:cubicBezTo>
                  <a:cubicBezTo>
                    <a:pt x="8133" y="50833"/>
                    <a:pt x="8041" y="50494"/>
                    <a:pt x="7979" y="50124"/>
                  </a:cubicBezTo>
                  <a:cubicBezTo>
                    <a:pt x="7948" y="50032"/>
                    <a:pt x="7948" y="49939"/>
                    <a:pt x="7979" y="49847"/>
                  </a:cubicBezTo>
                  <a:cubicBezTo>
                    <a:pt x="8010" y="49631"/>
                    <a:pt x="8041" y="49416"/>
                    <a:pt x="8072" y="49200"/>
                  </a:cubicBezTo>
                  <a:lnTo>
                    <a:pt x="8195" y="49200"/>
                  </a:lnTo>
                  <a:cubicBezTo>
                    <a:pt x="8287" y="49200"/>
                    <a:pt x="8380" y="49262"/>
                    <a:pt x="8472" y="49262"/>
                  </a:cubicBezTo>
                  <a:cubicBezTo>
                    <a:pt x="8534" y="49262"/>
                    <a:pt x="8565" y="49292"/>
                    <a:pt x="8595" y="49292"/>
                  </a:cubicBezTo>
                  <a:cubicBezTo>
                    <a:pt x="8688" y="49292"/>
                    <a:pt x="8719" y="49231"/>
                    <a:pt x="8780" y="49138"/>
                  </a:cubicBezTo>
                  <a:cubicBezTo>
                    <a:pt x="8965" y="48769"/>
                    <a:pt x="8996" y="48769"/>
                    <a:pt x="8595" y="48553"/>
                  </a:cubicBezTo>
                  <a:cubicBezTo>
                    <a:pt x="8503" y="48491"/>
                    <a:pt x="8411" y="48461"/>
                    <a:pt x="8287" y="48430"/>
                  </a:cubicBezTo>
                  <a:cubicBezTo>
                    <a:pt x="7918" y="48337"/>
                    <a:pt x="7517" y="48214"/>
                    <a:pt x="7147" y="48122"/>
                  </a:cubicBezTo>
                  <a:cubicBezTo>
                    <a:pt x="6993" y="48091"/>
                    <a:pt x="6932" y="47998"/>
                    <a:pt x="6901" y="47844"/>
                  </a:cubicBezTo>
                  <a:cubicBezTo>
                    <a:pt x="6778" y="47167"/>
                    <a:pt x="6839" y="46458"/>
                    <a:pt x="6870" y="45750"/>
                  </a:cubicBezTo>
                  <a:lnTo>
                    <a:pt x="6963" y="45750"/>
                  </a:lnTo>
                  <a:cubicBezTo>
                    <a:pt x="7055" y="45750"/>
                    <a:pt x="7147" y="45811"/>
                    <a:pt x="7209" y="45842"/>
                  </a:cubicBezTo>
                  <a:cubicBezTo>
                    <a:pt x="7455" y="45904"/>
                    <a:pt x="7671" y="45996"/>
                    <a:pt x="7856" y="46058"/>
                  </a:cubicBezTo>
                  <a:cubicBezTo>
                    <a:pt x="7887" y="46088"/>
                    <a:pt x="7918" y="46088"/>
                    <a:pt x="7948" y="46088"/>
                  </a:cubicBezTo>
                  <a:cubicBezTo>
                    <a:pt x="7979" y="46088"/>
                    <a:pt x="8041" y="46058"/>
                    <a:pt x="8072" y="46027"/>
                  </a:cubicBezTo>
                  <a:cubicBezTo>
                    <a:pt x="8349" y="45657"/>
                    <a:pt x="8349" y="45596"/>
                    <a:pt x="7979" y="45318"/>
                  </a:cubicBezTo>
                  <a:cubicBezTo>
                    <a:pt x="7887" y="45257"/>
                    <a:pt x="7764" y="45226"/>
                    <a:pt x="7671" y="45164"/>
                  </a:cubicBezTo>
                  <a:cubicBezTo>
                    <a:pt x="7024" y="44918"/>
                    <a:pt x="6377" y="44671"/>
                    <a:pt x="5730" y="44425"/>
                  </a:cubicBezTo>
                  <a:cubicBezTo>
                    <a:pt x="5576" y="44363"/>
                    <a:pt x="5422" y="44302"/>
                    <a:pt x="5330" y="44148"/>
                  </a:cubicBezTo>
                  <a:cubicBezTo>
                    <a:pt x="5299" y="44117"/>
                    <a:pt x="5299" y="44086"/>
                    <a:pt x="5330" y="44055"/>
                  </a:cubicBezTo>
                  <a:lnTo>
                    <a:pt x="5330" y="43994"/>
                  </a:lnTo>
                  <a:lnTo>
                    <a:pt x="5361" y="43994"/>
                  </a:lnTo>
                  <a:cubicBezTo>
                    <a:pt x="5330" y="43994"/>
                    <a:pt x="5330" y="44024"/>
                    <a:pt x="5330" y="44024"/>
                  </a:cubicBezTo>
                  <a:cubicBezTo>
                    <a:pt x="5484" y="44024"/>
                    <a:pt x="5515" y="43901"/>
                    <a:pt x="5545" y="43809"/>
                  </a:cubicBezTo>
                  <a:cubicBezTo>
                    <a:pt x="5699" y="43408"/>
                    <a:pt x="5823" y="42977"/>
                    <a:pt x="5977" y="42576"/>
                  </a:cubicBezTo>
                  <a:cubicBezTo>
                    <a:pt x="6038" y="42422"/>
                    <a:pt x="6100" y="42268"/>
                    <a:pt x="6162" y="42084"/>
                  </a:cubicBezTo>
                  <a:cubicBezTo>
                    <a:pt x="6408" y="42207"/>
                    <a:pt x="6685" y="42330"/>
                    <a:pt x="6932" y="42453"/>
                  </a:cubicBezTo>
                  <a:cubicBezTo>
                    <a:pt x="7117" y="42546"/>
                    <a:pt x="7301" y="42638"/>
                    <a:pt x="7517" y="42730"/>
                  </a:cubicBezTo>
                  <a:cubicBezTo>
                    <a:pt x="7548" y="42761"/>
                    <a:pt x="7548" y="42761"/>
                    <a:pt x="7579" y="42761"/>
                  </a:cubicBezTo>
                  <a:cubicBezTo>
                    <a:pt x="7640" y="42761"/>
                    <a:pt x="7671" y="42730"/>
                    <a:pt x="7702" y="42700"/>
                  </a:cubicBezTo>
                  <a:cubicBezTo>
                    <a:pt x="7794" y="42576"/>
                    <a:pt x="7887" y="42453"/>
                    <a:pt x="7948" y="42330"/>
                  </a:cubicBezTo>
                  <a:cubicBezTo>
                    <a:pt x="7918" y="42207"/>
                    <a:pt x="7825" y="42145"/>
                    <a:pt x="7733" y="42114"/>
                  </a:cubicBezTo>
                  <a:lnTo>
                    <a:pt x="7733" y="42176"/>
                  </a:lnTo>
                  <a:cubicBezTo>
                    <a:pt x="7733" y="42238"/>
                    <a:pt x="7733" y="42268"/>
                    <a:pt x="7671" y="42268"/>
                  </a:cubicBezTo>
                  <a:lnTo>
                    <a:pt x="7640" y="42268"/>
                  </a:lnTo>
                  <a:cubicBezTo>
                    <a:pt x="7610" y="42268"/>
                    <a:pt x="7548" y="42238"/>
                    <a:pt x="7517" y="42207"/>
                  </a:cubicBezTo>
                  <a:cubicBezTo>
                    <a:pt x="6901" y="41929"/>
                    <a:pt x="6285" y="41621"/>
                    <a:pt x="5669" y="41344"/>
                  </a:cubicBezTo>
                  <a:cubicBezTo>
                    <a:pt x="5607" y="41313"/>
                    <a:pt x="5545" y="41252"/>
                    <a:pt x="5484" y="41221"/>
                  </a:cubicBezTo>
                  <a:lnTo>
                    <a:pt x="5515" y="41159"/>
                  </a:lnTo>
                  <a:lnTo>
                    <a:pt x="5545" y="41128"/>
                  </a:lnTo>
                  <a:cubicBezTo>
                    <a:pt x="5607" y="41159"/>
                    <a:pt x="5699" y="41190"/>
                    <a:pt x="5792" y="41221"/>
                  </a:cubicBezTo>
                  <a:cubicBezTo>
                    <a:pt x="6346" y="41498"/>
                    <a:pt x="6901" y="41775"/>
                    <a:pt x="7455" y="42053"/>
                  </a:cubicBezTo>
                  <a:cubicBezTo>
                    <a:pt x="7517" y="42084"/>
                    <a:pt x="7579" y="42114"/>
                    <a:pt x="7671" y="42114"/>
                  </a:cubicBezTo>
                  <a:lnTo>
                    <a:pt x="7733" y="42114"/>
                  </a:lnTo>
                  <a:cubicBezTo>
                    <a:pt x="7671" y="41960"/>
                    <a:pt x="7548" y="41899"/>
                    <a:pt x="7425" y="41837"/>
                  </a:cubicBezTo>
                  <a:cubicBezTo>
                    <a:pt x="6778" y="41529"/>
                    <a:pt x="6131" y="41221"/>
                    <a:pt x="5484" y="40913"/>
                  </a:cubicBezTo>
                  <a:cubicBezTo>
                    <a:pt x="5422" y="40882"/>
                    <a:pt x="5361" y="40820"/>
                    <a:pt x="5268" y="40820"/>
                  </a:cubicBezTo>
                  <a:cubicBezTo>
                    <a:pt x="5114" y="40820"/>
                    <a:pt x="5053" y="40697"/>
                    <a:pt x="4960" y="40636"/>
                  </a:cubicBezTo>
                  <a:lnTo>
                    <a:pt x="4960" y="40512"/>
                  </a:lnTo>
                  <a:cubicBezTo>
                    <a:pt x="5268" y="40266"/>
                    <a:pt x="5361" y="39927"/>
                    <a:pt x="5422" y="39557"/>
                  </a:cubicBezTo>
                  <a:cubicBezTo>
                    <a:pt x="5484" y="39218"/>
                    <a:pt x="5576" y="38910"/>
                    <a:pt x="5669" y="38572"/>
                  </a:cubicBezTo>
                  <a:cubicBezTo>
                    <a:pt x="5669" y="38510"/>
                    <a:pt x="5699" y="38448"/>
                    <a:pt x="5761" y="38356"/>
                  </a:cubicBezTo>
                  <a:cubicBezTo>
                    <a:pt x="6346" y="38695"/>
                    <a:pt x="6932" y="39064"/>
                    <a:pt x="7517" y="39372"/>
                  </a:cubicBezTo>
                  <a:lnTo>
                    <a:pt x="7640" y="39311"/>
                  </a:lnTo>
                  <a:cubicBezTo>
                    <a:pt x="7733" y="39188"/>
                    <a:pt x="7887" y="39095"/>
                    <a:pt x="7887" y="38941"/>
                  </a:cubicBezTo>
                  <a:cubicBezTo>
                    <a:pt x="7887" y="38756"/>
                    <a:pt x="7702" y="38664"/>
                    <a:pt x="7579" y="38541"/>
                  </a:cubicBezTo>
                  <a:cubicBezTo>
                    <a:pt x="7517" y="38448"/>
                    <a:pt x="7394" y="38417"/>
                    <a:pt x="7332" y="38356"/>
                  </a:cubicBezTo>
                  <a:cubicBezTo>
                    <a:pt x="6778" y="38017"/>
                    <a:pt x="6223" y="37709"/>
                    <a:pt x="5669" y="37370"/>
                  </a:cubicBezTo>
                  <a:cubicBezTo>
                    <a:pt x="5576" y="37308"/>
                    <a:pt x="5484" y="37247"/>
                    <a:pt x="5391" y="37154"/>
                  </a:cubicBezTo>
                  <a:cubicBezTo>
                    <a:pt x="5145" y="36908"/>
                    <a:pt x="4899" y="36631"/>
                    <a:pt x="4652" y="36353"/>
                  </a:cubicBezTo>
                  <a:cubicBezTo>
                    <a:pt x="4590" y="36292"/>
                    <a:pt x="4529" y="36199"/>
                    <a:pt x="4560" y="36107"/>
                  </a:cubicBezTo>
                  <a:cubicBezTo>
                    <a:pt x="4560" y="35984"/>
                    <a:pt x="4560" y="35860"/>
                    <a:pt x="4560" y="35737"/>
                  </a:cubicBezTo>
                  <a:lnTo>
                    <a:pt x="3759" y="35737"/>
                  </a:lnTo>
                  <a:cubicBezTo>
                    <a:pt x="3913" y="35953"/>
                    <a:pt x="4067" y="36169"/>
                    <a:pt x="4190" y="36353"/>
                  </a:cubicBezTo>
                  <a:cubicBezTo>
                    <a:pt x="4344" y="36600"/>
                    <a:pt x="4498" y="36815"/>
                    <a:pt x="4652" y="37031"/>
                  </a:cubicBezTo>
                  <a:cubicBezTo>
                    <a:pt x="4775" y="37124"/>
                    <a:pt x="4868" y="37247"/>
                    <a:pt x="4899" y="37401"/>
                  </a:cubicBezTo>
                  <a:lnTo>
                    <a:pt x="4929" y="37462"/>
                  </a:lnTo>
                  <a:lnTo>
                    <a:pt x="4868" y="37432"/>
                  </a:lnTo>
                  <a:cubicBezTo>
                    <a:pt x="4744" y="37339"/>
                    <a:pt x="4652" y="37247"/>
                    <a:pt x="4560" y="37124"/>
                  </a:cubicBezTo>
                  <a:cubicBezTo>
                    <a:pt x="4159" y="36661"/>
                    <a:pt x="3697" y="36230"/>
                    <a:pt x="3327" y="3573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5"/>
            <p:cNvSpPr/>
            <p:nvPr/>
          </p:nvSpPr>
          <p:spPr>
            <a:xfrm>
              <a:off x="1288825" y="1760750"/>
              <a:ext cx="1510325" cy="2357550"/>
            </a:xfrm>
            <a:custGeom>
              <a:avLst/>
              <a:gdLst/>
              <a:ahLst/>
              <a:cxnLst/>
              <a:rect l="l" t="t" r="r" b="b"/>
              <a:pathLst>
                <a:path w="60413" h="94302" extrusionOk="0">
                  <a:moveTo>
                    <a:pt x="47073" y="186"/>
                  </a:moveTo>
                  <a:cubicBezTo>
                    <a:pt x="47443" y="186"/>
                    <a:pt x="47782" y="247"/>
                    <a:pt x="48152" y="340"/>
                  </a:cubicBezTo>
                  <a:cubicBezTo>
                    <a:pt x="48552" y="463"/>
                    <a:pt x="48922" y="678"/>
                    <a:pt x="49168" y="1048"/>
                  </a:cubicBezTo>
                  <a:cubicBezTo>
                    <a:pt x="49600" y="1603"/>
                    <a:pt x="49630" y="2188"/>
                    <a:pt x="49384" y="2835"/>
                  </a:cubicBezTo>
                  <a:cubicBezTo>
                    <a:pt x="49199" y="3328"/>
                    <a:pt x="48860" y="3728"/>
                    <a:pt x="48429" y="4067"/>
                  </a:cubicBezTo>
                  <a:cubicBezTo>
                    <a:pt x="47998" y="4437"/>
                    <a:pt x="47505" y="4714"/>
                    <a:pt x="47012" y="4930"/>
                  </a:cubicBezTo>
                  <a:cubicBezTo>
                    <a:pt x="46704" y="5084"/>
                    <a:pt x="46396" y="5145"/>
                    <a:pt x="46088" y="5176"/>
                  </a:cubicBezTo>
                  <a:lnTo>
                    <a:pt x="45934" y="5176"/>
                  </a:lnTo>
                  <a:cubicBezTo>
                    <a:pt x="45687" y="5176"/>
                    <a:pt x="45471" y="5115"/>
                    <a:pt x="45256" y="5022"/>
                  </a:cubicBezTo>
                  <a:cubicBezTo>
                    <a:pt x="45133" y="4961"/>
                    <a:pt x="45009" y="4868"/>
                    <a:pt x="44948" y="4745"/>
                  </a:cubicBezTo>
                  <a:cubicBezTo>
                    <a:pt x="44794" y="4560"/>
                    <a:pt x="44794" y="4283"/>
                    <a:pt x="44978" y="4129"/>
                  </a:cubicBezTo>
                  <a:cubicBezTo>
                    <a:pt x="45133" y="3944"/>
                    <a:pt x="45317" y="3790"/>
                    <a:pt x="45564" y="3698"/>
                  </a:cubicBezTo>
                  <a:cubicBezTo>
                    <a:pt x="45749" y="3636"/>
                    <a:pt x="45964" y="3543"/>
                    <a:pt x="46149" y="3451"/>
                  </a:cubicBezTo>
                  <a:lnTo>
                    <a:pt x="46211" y="3359"/>
                  </a:lnTo>
                  <a:lnTo>
                    <a:pt x="46118" y="3297"/>
                  </a:lnTo>
                  <a:lnTo>
                    <a:pt x="46026" y="3297"/>
                  </a:lnTo>
                  <a:cubicBezTo>
                    <a:pt x="45471" y="3297"/>
                    <a:pt x="44948" y="3328"/>
                    <a:pt x="44455" y="3513"/>
                  </a:cubicBezTo>
                  <a:cubicBezTo>
                    <a:pt x="44362" y="3543"/>
                    <a:pt x="44270" y="3543"/>
                    <a:pt x="44147" y="3574"/>
                  </a:cubicBezTo>
                  <a:cubicBezTo>
                    <a:pt x="44085" y="3574"/>
                    <a:pt x="44023" y="3482"/>
                    <a:pt x="44054" y="3420"/>
                  </a:cubicBezTo>
                  <a:lnTo>
                    <a:pt x="44085" y="3297"/>
                  </a:lnTo>
                  <a:cubicBezTo>
                    <a:pt x="44147" y="3112"/>
                    <a:pt x="44147" y="2927"/>
                    <a:pt x="43993" y="2773"/>
                  </a:cubicBezTo>
                  <a:cubicBezTo>
                    <a:pt x="43869" y="2650"/>
                    <a:pt x="43900" y="2558"/>
                    <a:pt x="44054" y="2496"/>
                  </a:cubicBezTo>
                  <a:cubicBezTo>
                    <a:pt x="44578" y="2280"/>
                    <a:pt x="45102" y="2034"/>
                    <a:pt x="45656" y="1880"/>
                  </a:cubicBezTo>
                  <a:cubicBezTo>
                    <a:pt x="45749" y="1849"/>
                    <a:pt x="45872" y="1818"/>
                    <a:pt x="45995" y="1757"/>
                  </a:cubicBezTo>
                  <a:lnTo>
                    <a:pt x="45841" y="1757"/>
                  </a:lnTo>
                  <a:cubicBezTo>
                    <a:pt x="45749" y="1757"/>
                    <a:pt x="45687" y="1757"/>
                    <a:pt x="45625" y="1787"/>
                  </a:cubicBezTo>
                  <a:cubicBezTo>
                    <a:pt x="45317" y="1849"/>
                    <a:pt x="45009" y="1911"/>
                    <a:pt x="44732" y="2003"/>
                  </a:cubicBezTo>
                  <a:cubicBezTo>
                    <a:pt x="44578" y="2065"/>
                    <a:pt x="44424" y="2065"/>
                    <a:pt x="44270" y="2065"/>
                  </a:cubicBezTo>
                  <a:cubicBezTo>
                    <a:pt x="44116" y="2065"/>
                    <a:pt x="44085" y="1972"/>
                    <a:pt x="44085" y="1818"/>
                  </a:cubicBezTo>
                  <a:cubicBezTo>
                    <a:pt x="44054" y="1664"/>
                    <a:pt x="44116" y="1510"/>
                    <a:pt x="44208" y="1387"/>
                  </a:cubicBezTo>
                  <a:cubicBezTo>
                    <a:pt x="44362" y="1202"/>
                    <a:pt x="44516" y="1017"/>
                    <a:pt x="44732" y="894"/>
                  </a:cubicBezTo>
                  <a:cubicBezTo>
                    <a:pt x="45163" y="555"/>
                    <a:pt x="45656" y="432"/>
                    <a:pt x="46180" y="309"/>
                  </a:cubicBezTo>
                  <a:cubicBezTo>
                    <a:pt x="46488" y="216"/>
                    <a:pt x="46765" y="186"/>
                    <a:pt x="47073" y="186"/>
                  </a:cubicBezTo>
                  <a:close/>
                  <a:moveTo>
                    <a:pt x="43500" y="2743"/>
                  </a:moveTo>
                  <a:cubicBezTo>
                    <a:pt x="43592" y="2773"/>
                    <a:pt x="43654" y="2804"/>
                    <a:pt x="43654" y="2927"/>
                  </a:cubicBezTo>
                  <a:cubicBezTo>
                    <a:pt x="43654" y="3143"/>
                    <a:pt x="43623" y="3359"/>
                    <a:pt x="43654" y="3543"/>
                  </a:cubicBezTo>
                  <a:cubicBezTo>
                    <a:pt x="43685" y="3975"/>
                    <a:pt x="43715" y="4406"/>
                    <a:pt x="43685" y="4807"/>
                  </a:cubicBezTo>
                  <a:cubicBezTo>
                    <a:pt x="43654" y="5238"/>
                    <a:pt x="43592" y="5638"/>
                    <a:pt x="43346" y="6008"/>
                  </a:cubicBezTo>
                  <a:cubicBezTo>
                    <a:pt x="43253" y="6162"/>
                    <a:pt x="43161" y="6316"/>
                    <a:pt x="42945" y="6347"/>
                  </a:cubicBezTo>
                  <a:cubicBezTo>
                    <a:pt x="42976" y="6162"/>
                    <a:pt x="43038" y="6008"/>
                    <a:pt x="43068" y="5854"/>
                  </a:cubicBezTo>
                  <a:cubicBezTo>
                    <a:pt x="43253" y="5392"/>
                    <a:pt x="43346" y="4899"/>
                    <a:pt x="43315" y="4375"/>
                  </a:cubicBezTo>
                  <a:cubicBezTo>
                    <a:pt x="43315" y="4036"/>
                    <a:pt x="43284" y="3667"/>
                    <a:pt x="43253" y="3328"/>
                  </a:cubicBezTo>
                  <a:cubicBezTo>
                    <a:pt x="43253" y="3174"/>
                    <a:pt x="43253" y="3051"/>
                    <a:pt x="43284" y="2897"/>
                  </a:cubicBezTo>
                  <a:cubicBezTo>
                    <a:pt x="43315" y="2804"/>
                    <a:pt x="43377" y="2743"/>
                    <a:pt x="43469" y="2743"/>
                  </a:cubicBezTo>
                  <a:close/>
                  <a:moveTo>
                    <a:pt x="35336" y="12909"/>
                  </a:moveTo>
                  <a:lnTo>
                    <a:pt x="35367" y="12970"/>
                  </a:lnTo>
                  <a:cubicBezTo>
                    <a:pt x="35367" y="13001"/>
                    <a:pt x="35367" y="13001"/>
                    <a:pt x="35367" y="13063"/>
                  </a:cubicBezTo>
                  <a:cubicBezTo>
                    <a:pt x="35336" y="13186"/>
                    <a:pt x="35305" y="13371"/>
                    <a:pt x="35243" y="13525"/>
                  </a:cubicBezTo>
                  <a:cubicBezTo>
                    <a:pt x="35243" y="13617"/>
                    <a:pt x="35151" y="13648"/>
                    <a:pt x="35089" y="13648"/>
                  </a:cubicBezTo>
                  <a:cubicBezTo>
                    <a:pt x="35028" y="13648"/>
                    <a:pt x="34997" y="13648"/>
                    <a:pt x="34966" y="13617"/>
                  </a:cubicBezTo>
                  <a:lnTo>
                    <a:pt x="34935" y="13556"/>
                  </a:lnTo>
                  <a:cubicBezTo>
                    <a:pt x="34997" y="13309"/>
                    <a:pt x="35028" y="13094"/>
                    <a:pt x="35243" y="12940"/>
                  </a:cubicBezTo>
                  <a:lnTo>
                    <a:pt x="35336" y="12909"/>
                  </a:lnTo>
                  <a:close/>
                  <a:moveTo>
                    <a:pt x="35089" y="13833"/>
                  </a:moveTo>
                  <a:cubicBezTo>
                    <a:pt x="35305" y="13833"/>
                    <a:pt x="35398" y="13987"/>
                    <a:pt x="35305" y="14172"/>
                  </a:cubicBezTo>
                  <a:lnTo>
                    <a:pt x="35213" y="14234"/>
                  </a:lnTo>
                  <a:cubicBezTo>
                    <a:pt x="35151" y="14264"/>
                    <a:pt x="35059" y="14264"/>
                    <a:pt x="34997" y="14264"/>
                  </a:cubicBezTo>
                  <a:lnTo>
                    <a:pt x="34874" y="14264"/>
                  </a:lnTo>
                  <a:cubicBezTo>
                    <a:pt x="34843" y="14203"/>
                    <a:pt x="34843" y="14141"/>
                    <a:pt x="34843" y="14080"/>
                  </a:cubicBezTo>
                  <a:cubicBezTo>
                    <a:pt x="34843" y="13864"/>
                    <a:pt x="34843" y="13833"/>
                    <a:pt x="34997" y="13833"/>
                  </a:cubicBezTo>
                  <a:close/>
                  <a:moveTo>
                    <a:pt x="36322" y="14449"/>
                  </a:moveTo>
                  <a:cubicBezTo>
                    <a:pt x="36414" y="14449"/>
                    <a:pt x="36537" y="14480"/>
                    <a:pt x="36630" y="14572"/>
                  </a:cubicBezTo>
                  <a:cubicBezTo>
                    <a:pt x="35613" y="14634"/>
                    <a:pt x="34627" y="14696"/>
                    <a:pt x="33611" y="14757"/>
                  </a:cubicBezTo>
                  <a:cubicBezTo>
                    <a:pt x="33734" y="14634"/>
                    <a:pt x="33857" y="14603"/>
                    <a:pt x="33950" y="14603"/>
                  </a:cubicBezTo>
                  <a:cubicBezTo>
                    <a:pt x="34412" y="14572"/>
                    <a:pt x="34843" y="14542"/>
                    <a:pt x="35305" y="14511"/>
                  </a:cubicBezTo>
                  <a:cubicBezTo>
                    <a:pt x="35582" y="14511"/>
                    <a:pt x="35890" y="14511"/>
                    <a:pt x="36168" y="14449"/>
                  </a:cubicBezTo>
                  <a:close/>
                  <a:moveTo>
                    <a:pt x="44732" y="14172"/>
                  </a:moveTo>
                  <a:cubicBezTo>
                    <a:pt x="44732" y="14572"/>
                    <a:pt x="44732" y="14572"/>
                    <a:pt x="44424" y="14665"/>
                  </a:cubicBezTo>
                  <a:cubicBezTo>
                    <a:pt x="44023" y="14819"/>
                    <a:pt x="43592" y="14911"/>
                    <a:pt x="43161" y="14973"/>
                  </a:cubicBezTo>
                  <a:cubicBezTo>
                    <a:pt x="42360" y="15127"/>
                    <a:pt x="41559" y="15219"/>
                    <a:pt x="40727" y="15312"/>
                  </a:cubicBezTo>
                  <a:cubicBezTo>
                    <a:pt x="40388" y="15343"/>
                    <a:pt x="40019" y="15373"/>
                    <a:pt x="39680" y="15435"/>
                  </a:cubicBezTo>
                  <a:cubicBezTo>
                    <a:pt x="39526" y="15435"/>
                    <a:pt x="39372" y="15466"/>
                    <a:pt x="39218" y="15466"/>
                  </a:cubicBezTo>
                  <a:cubicBezTo>
                    <a:pt x="38879" y="15466"/>
                    <a:pt x="38540" y="15404"/>
                    <a:pt x="38201" y="15343"/>
                  </a:cubicBezTo>
                  <a:cubicBezTo>
                    <a:pt x="38078" y="15312"/>
                    <a:pt x="37954" y="15281"/>
                    <a:pt x="37831" y="15281"/>
                  </a:cubicBezTo>
                  <a:cubicBezTo>
                    <a:pt x="37800" y="15281"/>
                    <a:pt x="37739" y="15281"/>
                    <a:pt x="37677" y="15312"/>
                  </a:cubicBezTo>
                  <a:cubicBezTo>
                    <a:pt x="37030" y="15373"/>
                    <a:pt x="36353" y="15435"/>
                    <a:pt x="35706" y="15497"/>
                  </a:cubicBezTo>
                  <a:cubicBezTo>
                    <a:pt x="35120" y="15527"/>
                    <a:pt x="34535" y="15558"/>
                    <a:pt x="33980" y="15589"/>
                  </a:cubicBezTo>
                  <a:lnTo>
                    <a:pt x="33950" y="15589"/>
                  </a:lnTo>
                  <a:cubicBezTo>
                    <a:pt x="33857" y="15589"/>
                    <a:pt x="33826" y="15558"/>
                    <a:pt x="33826" y="15466"/>
                  </a:cubicBezTo>
                  <a:cubicBezTo>
                    <a:pt x="33796" y="15250"/>
                    <a:pt x="33826" y="15219"/>
                    <a:pt x="34011" y="15189"/>
                  </a:cubicBezTo>
                  <a:cubicBezTo>
                    <a:pt x="34812" y="15127"/>
                    <a:pt x="35613" y="15035"/>
                    <a:pt x="36383" y="14973"/>
                  </a:cubicBezTo>
                  <a:cubicBezTo>
                    <a:pt x="36784" y="14911"/>
                    <a:pt x="37154" y="14881"/>
                    <a:pt x="37523" y="14850"/>
                  </a:cubicBezTo>
                  <a:cubicBezTo>
                    <a:pt x="37616" y="14819"/>
                    <a:pt x="37708" y="14819"/>
                    <a:pt x="37800" y="14819"/>
                  </a:cubicBezTo>
                  <a:cubicBezTo>
                    <a:pt x="38047" y="14819"/>
                    <a:pt x="38324" y="14881"/>
                    <a:pt x="38571" y="14911"/>
                  </a:cubicBezTo>
                  <a:cubicBezTo>
                    <a:pt x="38755" y="14973"/>
                    <a:pt x="38971" y="14973"/>
                    <a:pt x="39187" y="14973"/>
                  </a:cubicBezTo>
                  <a:lnTo>
                    <a:pt x="39587" y="14973"/>
                  </a:lnTo>
                  <a:cubicBezTo>
                    <a:pt x="39834" y="14942"/>
                    <a:pt x="40080" y="14911"/>
                    <a:pt x="40327" y="14881"/>
                  </a:cubicBezTo>
                  <a:cubicBezTo>
                    <a:pt x="41128" y="14788"/>
                    <a:pt x="41959" y="14696"/>
                    <a:pt x="42760" y="14572"/>
                  </a:cubicBezTo>
                  <a:cubicBezTo>
                    <a:pt x="43315" y="14511"/>
                    <a:pt x="43900" y="14388"/>
                    <a:pt x="44455" y="14234"/>
                  </a:cubicBezTo>
                  <a:cubicBezTo>
                    <a:pt x="44547" y="14203"/>
                    <a:pt x="44609" y="14203"/>
                    <a:pt x="44732" y="14172"/>
                  </a:cubicBezTo>
                  <a:close/>
                  <a:moveTo>
                    <a:pt x="33333" y="15373"/>
                  </a:moveTo>
                  <a:cubicBezTo>
                    <a:pt x="33549" y="15466"/>
                    <a:pt x="33549" y="15466"/>
                    <a:pt x="33518" y="15712"/>
                  </a:cubicBezTo>
                  <a:cubicBezTo>
                    <a:pt x="33364" y="15712"/>
                    <a:pt x="33272" y="15620"/>
                    <a:pt x="33241" y="15435"/>
                  </a:cubicBezTo>
                  <a:lnTo>
                    <a:pt x="33272" y="15373"/>
                  </a:lnTo>
                  <a:close/>
                  <a:moveTo>
                    <a:pt x="32810" y="15435"/>
                  </a:moveTo>
                  <a:cubicBezTo>
                    <a:pt x="32841" y="15435"/>
                    <a:pt x="32902" y="15466"/>
                    <a:pt x="32902" y="15527"/>
                  </a:cubicBezTo>
                  <a:cubicBezTo>
                    <a:pt x="32933" y="15620"/>
                    <a:pt x="32902" y="15712"/>
                    <a:pt x="32841" y="15712"/>
                  </a:cubicBezTo>
                  <a:lnTo>
                    <a:pt x="32810" y="15743"/>
                  </a:lnTo>
                  <a:cubicBezTo>
                    <a:pt x="32532" y="15774"/>
                    <a:pt x="32286" y="15805"/>
                    <a:pt x="32009" y="15836"/>
                  </a:cubicBezTo>
                  <a:lnTo>
                    <a:pt x="31916" y="15805"/>
                  </a:lnTo>
                  <a:lnTo>
                    <a:pt x="31855" y="15743"/>
                  </a:lnTo>
                  <a:lnTo>
                    <a:pt x="31886" y="15712"/>
                  </a:lnTo>
                  <a:lnTo>
                    <a:pt x="31947" y="15681"/>
                  </a:lnTo>
                  <a:cubicBezTo>
                    <a:pt x="32224" y="15589"/>
                    <a:pt x="32502" y="15527"/>
                    <a:pt x="32779" y="15435"/>
                  </a:cubicBezTo>
                  <a:close/>
                  <a:moveTo>
                    <a:pt x="36383" y="15805"/>
                  </a:moveTo>
                  <a:cubicBezTo>
                    <a:pt x="36630" y="15805"/>
                    <a:pt x="36661" y="15866"/>
                    <a:pt x="36599" y="16113"/>
                  </a:cubicBezTo>
                  <a:cubicBezTo>
                    <a:pt x="36568" y="16236"/>
                    <a:pt x="36537" y="16359"/>
                    <a:pt x="36476" y="16359"/>
                  </a:cubicBezTo>
                  <a:cubicBezTo>
                    <a:pt x="36414" y="16359"/>
                    <a:pt x="36353" y="16328"/>
                    <a:pt x="36260" y="16205"/>
                  </a:cubicBezTo>
                  <a:cubicBezTo>
                    <a:pt x="36137" y="16082"/>
                    <a:pt x="35983" y="16051"/>
                    <a:pt x="35829" y="16051"/>
                  </a:cubicBezTo>
                  <a:lnTo>
                    <a:pt x="35767" y="16051"/>
                  </a:lnTo>
                  <a:cubicBezTo>
                    <a:pt x="35305" y="16082"/>
                    <a:pt x="34874" y="16082"/>
                    <a:pt x="34412" y="16113"/>
                  </a:cubicBezTo>
                  <a:lnTo>
                    <a:pt x="34319" y="16113"/>
                  </a:lnTo>
                  <a:cubicBezTo>
                    <a:pt x="34134" y="16113"/>
                    <a:pt x="33980" y="16082"/>
                    <a:pt x="33826" y="16051"/>
                  </a:cubicBezTo>
                  <a:cubicBezTo>
                    <a:pt x="33765" y="16020"/>
                    <a:pt x="33734" y="15990"/>
                    <a:pt x="33734" y="15928"/>
                  </a:cubicBezTo>
                  <a:cubicBezTo>
                    <a:pt x="34504" y="15897"/>
                    <a:pt x="35305" y="15836"/>
                    <a:pt x="36106" y="15805"/>
                  </a:cubicBezTo>
                  <a:close/>
                  <a:moveTo>
                    <a:pt x="45564" y="15497"/>
                  </a:moveTo>
                  <a:lnTo>
                    <a:pt x="45564" y="15497"/>
                  </a:lnTo>
                  <a:cubicBezTo>
                    <a:pt x="45749" y="15897"/>
                    <a:pt x="45779" y="16482"/>
                    <a:pt x="45656" y="16975"/>
                  </a:cubicBezTo>
                  <a:cubicBezTo>
                    <a:pt x="45625" y="16760"/>
                    <a:pt x="45564" y="15681"/>
                    <a:pt x="45564" y="15497"/>
                  </a:cubicBezTo>
                  <a:close/>
                  <a:moveTo>
                    <a:pt x="38971" y="15959"/>
                  </a:moveTo>
                  <a:lnTo>
                    <a:pt x="39064" y="16020"/>
                  </a:lnTo>
                  <a:cubicBezTo>
                    <a:pt x="39064" y="16082"/>
                    <a:pt x="39094" y="16113"/>
                    <a:pt x="39094" y="16174"/>
                  </a:cubicBezTo>
                  <a:cubicBezTo>
                    <a:pt x="39094" y="16328"/>
                    <a:pt x="39094" y="16482"/>
                    <a:pt x="39094" y="16637"/>
                  </a:cubicBezTo>
                  <a:cubicBezTo>
                    <a:pt x="39094" y="17068"/>
                    <a:pt x="39064" y="17191"/>
                    <a:pt x="39033" y="17191"/>
                  </a:cubicBezTo>
                  <a:lnTo>
                    <a:pt x="39002" y="17191"/>
                  </a:lnTo>
                  <a:cubicBezTo>
                    <a:pt x="38879" y="17037"/>
                    <a:pt x="38971" y="16821"/>
                    <a:pt x="38940" y="16637"/>
                  </a:cubicBezTo>
                  <a:cubicBezTo>
                    <a:pt x="38910" y="16452"/>
                    <a:pt x="38940" y="16236"/>
                    <a:pt x="38940" y="16051"/>
                  </a:cubicBezTo>
                  <a:lnTo>
                    <a:pt x="38971" y="15959"/>
                  </a:lnTo>
                  <a:close/>
                  <a:moveTo>
                    <a:pt x="45009" y="15558"/>
                  </a:moveTo>
                  <a:cubicBezTo>
                    <a:pt x="45287" y="15558"/>
                    <a:pt x="45348" y="15651"/>
                    <a:pt x="45379" y="15897"/>
                  </a:cubicBezTo>
                  <a:cubicBezTo>
                    <a:pt x="45441" y="16205"/>
                    <a:pt x="45379" y="16513"/>
                    <a:pt x="45225" y="16791"/>
                  </a:cubicBezTo>
                  <a:cubicBezTo>
                    <a:pt x="45194" y="16852"/>
                    <a:pt x="45133" y="16914"/>
                    <a:pt x="45040" y="16914"/>
                  </a:cubicBezTo>
                  <a:cubicBezTo>
                    <a:pt x="44948" y="16914"/>
                    <a:pt x="44855" y="16945"/>
                    <a:pt x="44763" y="16975"/>
                  </a:cubicBezTo>
                  <a:cubicBezTo>
                    <a:pt x="44424" y="17006"/>
                    <a:pt x="44085" y="17037"/>
                    <a:pt x="43746" y="17037"/>
                  </a:cubicBezTo>
                  <a:cubicBezTo>
                    <a:pt x="42730" y="17099"/>
                    <a:pt x="41713" y="17129"/>
                    <a:pt x="40666" y="17129"/>
                  </a:cubicBezTo>
                  <a:cubicBezTo>
                    <a:pt x="40357" y="17160"/>
                    <a:pt x="40049" y="17160"/>
                    <a:pt x="39772" y="17314"/>
                  </a:cubicBezTo>
                  <a:cubicBezTo>
                    <a:pt x="39741" y="17345"/>
                    <a:pt x="39680" y="17376"/>
                    <a:pt x="39618" y="17376"/>
                  </a:cubicBezTo>
                  <a:cubicBezTo>
                    <a:pt x="39495" y="17376"/>
                    <a:pt x="39402" y="17283"/>
                    <a:pt x="39279" y="17253"/>
                  </a:cubicBezTo>
                  <a:cubicBezTo>
                    <a:pt x="39218" y="17253"/>
                    <a:pt x="39218" y="17191"/>
                    <a:pt x="39218" y="17129"/>
                  </a:cubicBezTo>
                  <a:cubicBezTo>
                    <a:pt x="39218" y="16945"/>
                    <a:pt x="39218" y="16760"/>
                    <a:pt x="39218" y="16575"/>
                  </a:cubicBezTo>
                  <a:cubicBezTo>
                    <a:pt x="39218" y="16390"/>
                    <a:pt x="39218" y="16205"/>
                    <a:pt x="39218" y="16020"/>
                  </a:cubicBezTo>
                  <a:cubicBezTo>
                    <a:pt x="39187" y="15928"/>
                    <a:pt x="39248" y="15897"/>
                    <a:pt x="39341" y="15897"/>
                  </a:cubicBezTo>
                  <a:lnTo>
                    <a:pt x="39803" y="15897"/>
                  </a:lnTo>
                  <a:cubicBezTo>
                    <a:pt x="40111" y="15866"/>
                    <a:pt x="40419" y="15836"/>
                    <a:pt x="40758" y="15805"/>
                  </a:cubicBezTo>
                  <a:cubicBezTo>
                    <a:pt x="41097" y="15774"/>
                    <a:pt x="41466" y="15712"/>
                    <a:pt x="41836" y="15681"/>
                  </a:cubicBezTo>
                  <a:cubicBezTo>
                    <a:pt x="42391" y="15651"/>
                    <a:pt x="42945" y="15589"/>
                    <a:pt x="43531" y="15589"/>
                  </a:cubicBezTo>
                  <a:lnTo>
                    <a:pt x="43623" y="15589"/>
                  </a:lnTo>
                  <a:cubicBezTo>
                    <a:pt x="44085" y="15589"/>
                    <a:pt x="44547" y="15558"/>
                    <a:pt x="45009" y="15558"/>
                  </a:cubicBezTo>
                  <a:close/>
                  <a:moveTo>
                    <a:pt x="37954" y="15805"/>
                  </a:moveTo>
                  <a:cubicBezTo>
                    <a:pt x="38879" y="15897"/>
                    <a:pt x="38663" y="15712"/>
                    <a:pt x="38725" y="16575"/>
                  </a:cubicBezTo>
                  <a:cubicBezTo>
                    <a:pt x="38755" y="16821"/>
                    <a:pt x="38725" y="17068"/>
                    <a:pt x="38725" y="17314"/>
                  </a:cubicBezTo>
                  <a:cubicBezTo>
                    <a:pt x="38725" y="17376"/>
                    <a:pt x="38663" y="17407"/>
                    <a:pt x="38601" y="17437"/>
                  </a:cubicBezTo>
                  <a:lnTo>
                    <a:pt x="38447" y="17437"/>
                  </a:lnTo>
                  <a:cubicBezTo>
                    <a:pt x="38355" y="17437"/>
                    <a:pt x="38263" y="17407"/>
                    <a:pt x="38139" y="17407"/>
                  </a:cubicBezTo>
                  <a:cubicBezTo>
                    <a:pt x="38047" y="17376"/>
                    <a:pt x="37985" y="17376"/>
                    <a:pt x="37893" y="17376"/>
                  </a:cubicBezTo>
                  <a:cubicBezTo>
                    <a:pt x="37800" y="17376"/>
                    <a:pt x="37708" y="17376"/>
                    <a:pt x="37616" y="17407"/>
                  </a:cubicBezTo>
                  <a:cubicBezTo>
                    <a:pt x="37492" y="17437"/>
                    <a:pt x="37369" y="17437"/>
                    <a:pt x="37215" y="17437"/>
                  </a:cubicBezTo>
                  <a:cubicBezTo>
                    <a:pt x="37123" y="17468"/>
                    <a:pt x="37061" y="17468"/>
                    <a:pt x="36999" y="17468"/>
                  </a:cubicBezTo>
                  <a:cubicBezTo>
                    <a:pt x="36845" y="17468"/>
                    <a:pt x="36876" y="17407"/>
                    <a:pt x="36876" y="17099"/>
                  </a:cubicBezTo>
                  <a:cubicBezTo>
                    <a:pt x="36876" y="17006"/>
                    <a:pt x="36876" y="16883"/>
                    <a:pt x="36876" y="16760"/>
                  </a:cubicBezTo>
                  <a:lnTo>
                    <a:pt x="36845" y="16760"/>
                  </a:lnTo>
                  <a:cubicBezTo>
                    <a:pt x="36845" y="16575"/>
                    <a:pt x="36845" y="16390"/>
                    <a:pt x="36845" y="16174"/>
                  </a:cubicBezTo>
                  <a:cubicBezTo>
                    <a:pt x="36845" y="16051"/>
                    <a:pt x="36907" y="15990"/>
                    <a:pt x="36999" y="15959"/>
                  </a:cubicBezTo>
                  <a:cubicBezTo>
                    <a:pt x="37277" y="15866"/>
                    <a:pt x="37523" y="15805"/>
                    <a:pt x="37800" y="15805"/>
                  </a:cubicBezTo>
                  <a:close/>
                  <a:moveTo>
                    <a:pt x="35120" y="17037"/>
                  </a:moveTo>
                  <a:cubicBezTo>
                    <a:pt x="35213" y="17037"/>
                    <a:pt x="35243" y="17099"/>
                    <a:pt x="35274" y="17160"/>
                  </a:cubicBezTo>
                  <a:cubicBezTo>
                    <a:pt x="35274" y="17253"/>
                    <a:pt x="35274" y="17345"/>
                    <a:pt x="35305" y="17437"/>
                  </a:cubicBezTo>
                  <a:cubicBezTo>
                    <a:pt x="35305" y="17776"/>
                    <a:pt x="35305" y="18146"/>
                    <a:pt x="35398" y="18547"/>
                  </a:cubicBezTo>
                  <a:cubicBezTo>
                    <a:pt x="35243" y="18516"/>
                    <a:pt x="35151" y="18516"/>
                    <a:pt x="35028" y="18516"/>
                  </a:cubicBezTo>
                  <a:cubicBezTo>
                    <a:pt x="34966" y="18454"/>
                    <a:pt x="34997" y="18362"/>
                    <a:pt x="34997" y="18300"/>
                  </a:cubicBezTo>
                  <a:cubicBezTo>
                    <a:pt x="34966" y="17930"/>
                    <a:pt x="34966" y="17561"/>
                    <a:pt x="34966" y="17191"/>
                  </a:cubicBezTo>
                  <a:cubicBezTo>
                    <a:pt x="34966" y="17099"/>
                    <a:pt x="34997" y="17068"/>
                    <a:pt x="35059" y="17068"/>
                  </a:cubicBezTo>
                  <a:cubicBezTo>
                    <a:pt x="35089" y="17037"/>
                    <a:pt x="35089" y="17037"/>
                    <a:pt x="35120" y="17037"/>
                  </a:cubicBezTo>
                  <a:close/>
                  <a:moveTo>
                    <a:pt x="37616" y="18639"/>
                  </a:moveTo>
                  <a:cubicBezTo>
                    <a:pt x="37677" y="18639"/>
                    <a:pt x="37708" y="18670"/>
                    <a:pt x="37708" y="18701"/>
                  </a:cubicBezTo>
                  <a:cubicBezTo>
                    <a:pt x="37708" y="18916"/>
                    <a:pt x="37739" y="19101"/>
                    <a:pt x="37739" y="19317"/>
                  </a:cubicBezTo>
                  <a:cubicBezTo>
                    <a:pt x="37708" y="19563"/>
                    <a:pt x="37554" y="19686"/>
                    <a:pt x="37338" y="19748"/>
                  </a:cubicBezTo>
                  <a:lnTo>
                    <a:pt x="36753" y="19748"/>
                  </a:lnTo>
                  <a:lnTo>
                    <a:pt x="36691" y="19686"/>
                  </a:lnTo>
                  <a:cubicBezTo>
                    <a:pt x="36661" y="19625"/>
                    <a:pt x="36722" y="19594"/>
                    <a:pt x="36784" y="19594"/>
                  </a:cubicBezTo>
                  <a:lnTo>
                    <a:pt x="37092" y="19594"/>
                  </a:lnTo>
                  <a:cubicBezTo>
                    <a:pt x="37184" y="19563"/>
                    <a:pt x="37277" y="19563"/>
                    <a:pt x="37308" y="19440"/>
                  </a:cubicBezTo>
                  <a:lnTo>
                    <a:pt x="37246" y="19409"/>
                  </a:lnTo>
                  <a:lnTo>
                    <a:pt x="37277" y="19378"/>
                  </a:lnTo>
                  <a:lnTo>
                    <a:pt x="37215" y="19409"/>
                  </a:lnTo>
                  <a:cubicBezTo>
                    <a:pt x="36999" y="19440"/>
                    <a:pt x="36845" y="19471"/>
                    <a:pt x="36753" y="19471"/>
                  </a:cubicBezTo>
                  <a:cubicBezTo>
                    <a:pt x="36507" y="19471"/>
                    <a:pt x="36414" y="19348"/>
                    <a:pt x="36137" y="19009"/>
                  </a:cubicBezTo>
                  <a:cubicBezTo>
                    <a:pt x="36198" y="18916"/>
                    <a:pt x="36229" y="18793"/>
                    <a:pt x="36322" y="18731"/>
                  </a:cubicBezTo>
                  <a:cubicBezTo>
                    <a:pt x="36507" y="18855"/>
                    <a:pt x="36537" y="18885"/>
                    <a:pt x="36661" y="18885"/>
                  </a:cubicBezTo>
                  <a:lnTo>
                    <a:pt x="36784" y="18885"/>
                  </a:lnTo>
                  <a:cubicBezTo>
                    <a:pt x="36907" y="18885"/>
                    <a:pt x="37030" y="18855"/>
                    <a:pt x="37154" y="18855"/>
                  </a:cubicBezTo>
                  <a:lnTo>
                    <a:pt x="37184" y="18855"/>
                  </a:lnTo>
                  <a:cubicBezTo>
                    <a:pt x="37246" y="18855"/>
                    <a:pt x="37308" y="18885"/>
                    <a:pt x="37308" y="18978"/>
                  </a:cubicBezTo>
                  <a:cubicBezTo>
                    <a:pt x="37308" y="19132"/>
                    <a:pt x="37338" y="19255"/>
                    <a:pt x="37277" y="19378"/>
                  </a:cubicBezTo>
                  <a:lnTo>
                    <a:pt x="37308" y="19440"/>
                  </a:lnTo>
                  <a:cubicBezTo>
                    <a:pt x="37492" y="19378"/>
                    <a:pt x="37523" y="19255"/>
                    <a:pt x="37523" y="19101"/>
                  </a:cubicBezTo>
                  <a:cubicBezTo>
                    <a:pt x="37523" y="18978"/>
                    <a:pt x="37523" y="18824"/>
                    <a:pt x="37523" y="18701"/>
                  </a:cubicBezTo>
                  <a:lnTo>
                    <a:pt x="37585" y="18639"/>
                  </a:lnTo>
                  <a:close/>
                  <a:moveTo>
                    <a:pt x="35182" y="18762"/>
                  </a:moveTo>
                  <a:cubicBezTo>
                    <a:pt x="35552" y="18762"/>
                    <a:pt x="35921" y="18916"/>
                    <a:pt x="36106" y="19378"/>
                  </a:cubicBezTo>
                  <a:cubicBezTo>
                    <a:pt x="36198" y="19563"/>
                    <a:pt x="36260" y="19779"/>
                    <a:pt x="36229" y="19964"/>
                  </a:cubicBezTo>
                  <a:cubicBezTo>
                    <a:pt x="36229" y="20303"/>
                    <a:pt x="36137" y="20611"/>
                    <a:pt x="36014" y="20888"/>
                  </a:cubicBezTo>
                  <a:cubicBezTo>
                    <a:pt x="35921" y="21042"/>
                    <a:pt x="35829" y="21134"/>
                    <a:pt x="35644" y="21134"/>
                  </a:cubicBezTo>
                  <a:cubicBezTo>
                    <a:pt x="35613" y="21165"/>
                    <a:pt x="35552" y="21165"/>
                    <a:pt x="35490" y="21165"/>
                  </a:cubicBezTo>
                  <a:cubicBezTo>
                    <a:pt x="34997" y="21165"/>
                    <a:pt x="34689" y="20734"/>
                    <a:pt x="34689" y="20272"/>
                  </a:cubicBezTo>
                  <a:cubicBezTo>
                    <a:pt x="34689" y="19994"/>
                    <a:pt x="34720" y="19779"/>
                    <a:pt x="34504" y="19594"/>
                  </a:cubicBezTo>
                  <a:lnTo>
                    <a:pt x="34473" y="19471"/>
                  </a:lnTo>
                  <a:cubicBezTo>
                    <a:pt x="34412" y="19132"/>
                    <a:pt x="34658" y="18793"/>
                    <a:pt x="34997" y="18762"/>
                  </a:cubicBezTo>
                  <a:close/>
                  <a:moveTo>
                    <a:pt x="46950" y="1"/>
                  </a:moveTo>
                  <a:cubicBezTo>
                    <a:pt x="46642" y="1"/>
                    <a:pt x="46365" y="31"/>
                    <a:pt x="46088" y="62"/>
                  </a:cubicBezTo>
                  <a:cubicBezTo>
                    <a:pt x="45379" y="155"/>
                    <a:pt x="44701" y="370"/>
                    <a:pt x="44054" y="648"/>
                  </a:cubicBezTo>
                  <a:cubicBezTo>
                    <a:pt x="42945" y="1171"/>
                    <a:pt x="41959" y="1849"/>
                    <a:pt x="41158" y="2804"/>
                  </a:cubicBezTo>
                  <a:cubicBezTo>
                    <a:pt x="40727" y="3328"/>
                    <a:pt x="40388" y="3882"/>
                    <a:pt x="40265" y="4529"/>
                  </a:cubicBezTo>
                  <a:cubicBezTo>
                    <a:pt x="40142" y="5115"/>
                    <a:pt x="40234" y="5669"/>
                    <a:pt x="40635" y="6131"/>
                  </a:cubicBezTo>
                  <a:cubicBezTo>
                    <a:pt x="40850" y="6439"/>
                    <a:pt x="41128" y="6655"/>
                    <a:pt x="41497" y="6809"/>
                  </a:cubicBezTo>
                  <a:cubicBezTo>
                    <a:pt x="41559" y="6840"/>
                    <a:pt x="41651" y="6871"/>
                    <a:pt x="41713" y="6932"/>
                  </a:cubicBezTo>
                  <a:cubicBezTo>
                    <a:pt x="41651" y="6994"/>
                    <a:pt x="41590" y="7056"/>
                    <a:pt x="41559" y="7086"/>
                  </a:cubicBezTo>
                  <a:cubicBezTo>
                    <a:pt x="40820" y="7672"/>
                    <a:pt x="40080" y="8288"/>
                    <a:pt x="39341" y="8873"/>
                  </a:cubicBezTo>
                  <a:cubicBezTo>
                    <a:pt x="38109" y="9859"/>
                    <a:pt x="36876" y="10876"/>
                    <a:pt x="35613" y="11861"/>
                  </a:cubicBezTo>
                  <a:cubicBezTo>
                    <a:pt x="35459" y="11985"/>
                    <a:pt x="35336" y="12108"/>
                    <a:pt x="35213" y="12262"/>
                  </a:cubicBezTo>
                  <a:cubicBezTo>
                    <a:pt x="34966" y="12632"/>
                    <a:pt x="34781" y="13001"/>
                    <a:pt x="34689" y="13402"/>
                  </a:cubicBezTo>
                  <a:cubicBezTo>
                    <a:pt x="34627" y="13556"/>
                    <a:pt x="34689" y="13741"/>
                    <a:pt x="34566" y="13833"/>
                  </a:cubicBezTo>
                  <a:cubicBezTo>
                    <a:pt x="34412" y="13956"/>
                    <a:pt x="34504" y="14141"/>
                    <a:pt x="34442" y="14264"/>
                  </a:cubicBezTo>
                  <a:cubicBezTo>
                    <a:pt x="34165" y="14295"/>
                    <a:pt x="33857" y="14326"/>
                    <a:pt x="33580" y="14357"/>
                  </a:cubicBezTo>
                  <a:cubicBezTo>
                    <a:pt x="33303" y="14388"/>
                    <a:pt x="33087" y="14542"/>
                    <a:pt x="32964" y="14788"/>
                  </a:cubicBezTo>
                  <a:cubicBezTo>
                    <a:pt x="32933" y="14881"/>
                    <a:pt x="32871" y="14973"/>
                    <a:pt x="32871" y="15065"/>
                  </a:cubicBezTo>
                  <a:cubicBezTo>
                    <a:pt x="32841" y="15281"/>
                    <a:pt x="32717" y="15312"/>
                    <a:pt x="32563" y="15373"/>
                  </a:cubicBezTo>
                  <a:cubicBezTo>
                    <a:pt x="32317" y="15404"/>
                    <a:pt x="32101" y="15466"/>
                    <a:pt x="31855" y="15527"/>
                  </a:cubicBezTo>
                  <a:cubicBezTo>
                    <a:pt x="31701" y="15589"/>
                    <a:pt x="31547" y="15651"/>
                    <a:pt x="31393" y="15651"/>
                  </a:cubicBezTo>
                  <a:cubicBezTo>
                    <a:pt x="30992" y="15712"/>
                    <a:pt x="30622" y="15743"/>
                    <a:pt x="30253" y="15774"/>
                  </a:cubicBezTo>
                  <a:lnTo>
                    <a:pt x="30253" y="15928"/>
                  </a:lnTo>
                  <a:cubicBezTo>
                    <a:pt x="30684" y="15866"/>
                    <a:pt x="31115" y="15836"/>
                    <a:pt x="31547" y="15774"/>
                  </a:cubicBezTo>
                  <a:lnTo>
                    <a:pt x="31670" y="15805"/>
                  </a:lnTo>
                  <a:lnTo>
                    <a:pt x="31670" y="15866"/>
                  </a:lnTo>
                  <a:cubicBezTo>
                    <a:pt x="31547" y="15928"/>
                    <a:pt x="31423" y="15959"/>
                    <a:pt x="31300" y="15959"/>
                  </a:cubicBezTo>
                  <a:cubicBezTo>
                    <a:pt x="30961" y="16020"/>
                    <a:pt x="30622" y="16051"/>
                    <a:pt x="30253" y="16082"/>
                  </a:cubicBezTo>
                  <a:lnTo>
                    <a:pt x="30253" y="16328"/>
                  </a:lnTo>
                  <a:cubicBezTo>
                    <a:pt x="30684" y="16298"/>
                    <a:pt x="31115" y="16236"/>
                    <a:pt x="31577" y="16205"/>
                  </a:cubicBezTo>
                  <a:lnTo>
                    <a:pt x="32563" y="16205"/>
                  </a:lnTo>
                  <a:lnTo>
                    <a:pt x="32625" y="16236"/>
                  </a:lnTo>
                  <a:cubicBezTo>
                    <a:pt x="32625" y="16298"/>
                    <a:pt x="32594" y="16298"/>
                    <a:pt x="32563" y="16328"/>
                  </a:cubicBezTo>
                  <a:cubicBezTo>
                    <a:pt x="32471" y="16328"/>
                    <a:pt x="32378" y="16359"/>
                    <a:pt x="32286" y="16359"/>
                  </a:cubicBezTo>
                  <a:cubicBezTo>
                    <a:pt x="31608" y="16359"/>
                    <a:pt x="30930" y="16482"/>
                    <a:pt x="30253" y="16637"/>
                  </a:cubicBezTo>
                  <a:lnTo>
                    <a:pt x="30253" y="16914"/>
                  </a:lnTo>
                  <a:cubicBezTo>
                    <a:pt x="30407" y="16852"/>
                    <a:pt x="30561" y="16821"/>
                    <a:pt x="30715" y="16791"/>
                  </a:cubicBezTo>
                  <a:cubicBezTo>
                    <a:pt x="31331" y="16637"/>
                    <a:pt x="31577" y="16575"/>
                    <a:pt x="32009" y="16575"/>
                  </a:cubicBezTo>
                  <a:cubicBezTo>
                    <a:pt x="32070" y="16575"/>
                    <a:pt x="32132" y="16575"/>
                    <a:pt x="32224" y="16606"/>
                  </a:cubicBezTo>
                  <a:cubicBezTo>
                    <a:pt x="32255" y="16667"/>
                    <a:pt x="32163" y="16698"/>
                    <a:pt x="32132" y="16760"/>
                  </a:cubicBezTo>
                  <a:cubicBezTo>
                    <a:pt x="32070" y="16852"/>
                    <a:pt x="31947" y="16914"/>
                    <a:pt x="31947" y="17068"/>
                  </a:cubicBezTo>
                  <a:cubicBezTo>
                    <a:pt x="31916" y="17160"/>
                    <a:pt x="31824" y="17191"/>
                    <a:pt x="31762" y="17253"/>
                  </a:cubicBezTo>
                  <a:cubicBezTo>
                    <a:pt x="31516" y="17376"/>
                    <a:pt x="31331" y="17530"/>
                    <a:pt x="31146" y="17715"/>
                  </a:cubicBezTo>
                  <a:cubicBezTo>
                    <a:pt x="31054" y="17807"/>
                    <a:pt x="30961" y="17869"/>
                    <a:pt x="30807" y="17900"/>
                  </a:cubicBezTo>
                  <a:cubicBezTo>
                    <a:pt x="30622" y="17930"/>
                    <a:pt x="30438" y="17992"/>
                    <a:pt x="30253" y="18023"/>
                  </a:cubicBezTo>
                  <a:lnTo>
                    <a:pt x="30253" y="18793"/>
                  </a:lnTo>
                  <a:cubicBezTo>
                    <a:pt x="30561" y="18701"/>
                    <a:pt x="30838" y="18639"/>
                    <a:pt x="31146" y="18577"/>
                  </a:cubicBezTo>
                  <a:cubicBezTo>
                    <a:pt x="31608" y="18454"/>
                    <a:pt x="32132" y="18454"/>
                    <a:pt x="32625" y="18423"/>
                  </a:cubicBezTo>
                  <a:cubicBezTo>
                    <a:pt x="32717" y="18423"/>
                    <a:pt x="32748" y="18454"/>
                    <a:pt x="32779" y="18547"/>
                  </a:cubicBezTo>
                  <a:cubicBezTo>
                    <a:pt x="32779" y="18608"/>
                    <a:pt x="32810" y="18670"/>
                    <a:pt x="32841" y="18731"/>
                  </a:cubicBezTo>
                  <a:cubicBezTo>
                    <a:pt x="32902" y="19039"/>
                    <a:pt x="33056" y="19255"/>
                    <a:pt x="33333" y="19348"/>
                  </a:cubicBezTo>
                  <a:lnTo>
                    <a:pt x="33395" y="19409"/>
                  </a:lnTo>
                  <a:cubicBezTo>
                    <a:pt x="33241" y="19656"/>
                    <a:pt x="33118" y="19933"/>
                    <a:pt x="33056" y="20210"/>
                  </a:cubicBezTo>
                  <a:cubicBezTo>
                    <a:pt x="32995" y="20364"/>
                    <a:pt x="32995" y="20518"/>
                    <a:pt x="32995" y="20672"/>
                  </a:cubicBezTo>
                  <a:cubicBezTo>
                    <a:pt x="32995" y="20765"/>
                    <a:pt x="32964" y="20795"/>
                    <a:pt x="32871" y="20826"/>
                  </a:cubicBezTo>
                  <a:cubicBezTo>
                    <a:pt x="32502" y="20950"/>
                    <a:pt x="32101" y="21042"/>
                    <a:pt x="31731" y="21165"/>
                  </a:cubicBezTo>
                  <a:cubicBezTo>
                    <a:pt x="31239" y="21319"/>
                    <a:pt x="30746" y="21504"/>
                    <a:pt x="30253" y="21689"/>
                  </a:cubicBezTo>
                  <a:lnTo>
                    <a:pt x="30253" y="21843"/>
                  </a:lnTo>
                  <a:cubicBezTo>
                    <a:pt x="30838" y="21627"/>
                    <a:pt x="31393" y="21442"/>
                    <a:pt x="31978" y="21258"/>
                  </a:cubicBezTo>
                  <a:cubicBezTo>
                    <a:pt x="32132" y="21196"/>
                    <a:pt x="32286" y="21165"/>
                    <a:pt x="32440" y="21104"/>
                  </a:cubicBezTo>
                  <a:cubicBezTo>
                    <a:pt x="32563" y="21042"/>
                    <a:pt x="32686" y="20980"/>
                    <a:pt x="32871" y="20980"/>
                  </a:cubicBezTo>
                  <a:lnTo>
                    <a:pt x="32995" y="20980"/>
                  </a:lnTo>
                  <a:cubicBezTo>
                    <a:pt x="32841" y="21104"/>
                    <a:pt x="32686" y="21165"/>
                    <a:pt x="32532" y="21196"/>
                  </a:cubicBezTo>
                  <a:cubicBezTo>
                    <a:pt x="31762" y="21473"/>
                    <a:pt x="31023" y="21750"/>
                    <a:pt x="30253" y="22028"/>
                  </a:cubicBezTo>
                  <a:lnTo>
                    <a:pt x="30253" y="22182"/>
                  </a:lnTo>
                  <a:cubicBezTo>
                    <a:pt x="30284" y="22182"/>
                    <a:pt x="30314" y="22182"/>
                    <a:pt x="30376" y="22151"/>
                  </a:cubicBezTo>
                  <a:cubicBezTo>
                    <a:pt x="31208" y="21843"/>
                    <a:pt x="32040" y="21566"/>
                    <a:pt x="32902" y="21319"/>
                  </a:cubicBezTo>
                  <a:cubicBezTo>
                    <a:pt x="32964" y="21288"/>
                    <a:pt x="33025" y="21288"/>
                    <a:pt x="33056" y="21288"/>
                  </a:cubicBezTo>
                  <a:cubicBezTo>
                    <a:pt x="33087" y="21288"/>
                    <a:pt x="33118" y="21319"/>
                    <a:pt x="33179" y="21442"/>
                  </a:cubicBezTo>
                  <a:cubicBezTo>
                    <a:pt x="33364" y="21750"/>
                    <a:pt x="33611" y="21966"/>
                    <a:pt x="33950" y="22120"/>
                  </a:cubicBezTo>
                  <a:cubicBezTo>
                    <a:pt x="34288" y="22305"/>
                    <a:pt x="34627" y="22428"/>
                    <a:pt x="35028" y="22490"/>
                  </a:cubicBezTo>
                  <a:cubicBezTo>
                    <a:pt x="35120" y="22521"/>
                    <a:pt x="35243" y="22521"/>
                    <a:pt x="35367" y="22521"/>
                  </a:cubicBezTo>
                  <a:cubicBezTo>
                    <a:pt x="35613" y="22521"/>
                    <a:pt x="35890" y="22459"/>
                    <a:pt x="36137" y="22367"/>
                  </a:cubicBezTo>
                  <a:cubicBezTo>
                    <a:pt x="36599" y="22151"/>
                    <a:pt x="36938" y="21812"/>
                    <a:pt x="37030" y="21319"/>
                  </a:cubicBezTo>
                  <a:cubicBezTo>
                    <a:pt x="37092" y="21042"/>
                    <a:pt x="37092" y="20765"/>
                    <a:pt x="37030" y="20518"/>
                  </a:cubicBezTo>
                  <a:cubicBezTo>
                    <a:pt x="36999" y="20364"/>
                    <a:pt x="36938" y="20210"/>
                    <a:pt x="36907" y="20087"/>
                  </a:cubicBezTo>
                  <a:cubicBezTo>
                    <a:pt x="36999" y="19994"/>
                    <a:pt x="37092" y="20025"/>
                    <a:pt x="37184" y="19994"/>
                  </a:cubicBezTo>
                  <a:cubicBezTo>
                    <a:pt x="37616" y="19902"/>
                    <a:pt x="37862" y="19625"/>
                    <a:pt x="37893" y="19163"/>
                  </a:cubicBezTo>
                  <a:cubicBezTo>
                    <a:pt x="37893" y="19101"/>
                    <a:pt x="37893" y="19039"/>
                    <a:pt x="37893" y="18947"/>
                  </a:cubicBezTo>
                  <a:cubicBezTo>
                    <a:pt x="37893" y="18885"/>
                    <a:pt x="37924" y="18824"/>
                    <a:pt x="37985" y="18824"/>
                  </a:cubicBezTo>
                  <a:cubicBezTo>
                    <a:pt x="38201" y="18793"/>
                    <a:pt x="38417" y="18793"/>
                    <a:pt x="38601" y="18762"/>
                  </a:cubicBezTo>
                  <a:cubicBezTo>
                    <a:pt x="38663" y="18762"/>
                    <a:pt x="38725" y="18762"/>
                    <a:pt x="38786" y="18701"/>
                  </a:cubicBezTo>
                  <a:cubicBezTo>
                    <a:pt x="38940" y="18485"/>
                    <a:pt x="39156" y="18393"/>
                    <a:pt x="39402" y="18331"/>
                  </a:cubicBezTo>
                  <a:cubicBezTo>
                    <a:pt x="39587" y="18269"/>
                    <a:pt x="39741" y="18208"/>
                    <a:pt x="39926" y="18208"/>
                  </a:cubicBezTo>
                  <a:lnTo>
                    <a:pt x="40850" y="18208"/>
                  </a:lnTo>
                  <a:cubicBezTo>
                    <a:pt x="41374" y="18208"/>
                    <a:pt x="41898" y="18208"/>
                    <a:pt x="42422" y="18177"/>
                  </a:cubicBezTo>
                  <a:cubicBezTo>
                    <a:pt x="43130" y="18146"/>
                    <a:pt x="43808" y="18054"/>
                    <a:pt x="44486" y="17992"/>
                  </a:cubicBezTo>
                  <a:cubicBezTo>
                    <a:pt x="44609" y="17992"/>
                    <a:pt x="44732" y="17961"/>
                    <a:pt x="44855" y="17961"/>
                  </a:cubicBezTo>
                  <a:cubicBezTo>
                    <a:pt x="45009" y="17961"/>
                    <a:pt x="45133" y="17992"/>
                    <a:pt x="45256" y="18054"/>
                  </a:cubicBezTo>
                  <a:cubicBezTo>
                    <a:pt x="45287" y="18084"/>
                    <a:pt x="45317" y="18084"/>
                    <a:pt x="45348" y="18084"/>
                  </a:cubicBezTo>
                  <a:cubicBezTo>
                    <a:pt x="45410" y="18084"/>
                    <a:pt x="45471" y="18054"/>
                    <a:pt x="45533" y="17992"/>
                  </a:cubicBezTo>
                  <a:cubicBezTo>
                    <a:pt x="45595" y="17900"/>
                    <a:pt x="45656" y="17838"/>
                    <a:pt x="45687" y="17746"/>
                  </a:cubicBezTo>
                  <a:cubicBezTo>
                    <a:pt x="45934" y="17006"/>
                    <a:pt x="45934" y="16267"/>
                    <a:pt x="45779" y="15527"/>
                  </a:cubicBezTo>
                  <a:cubicBezTo>
                    <a:pt x="45749" y="15404"/>
                    <a:pt x="45687" y="15312"/>
                    <a:pt x="45564" y="15219"/>
                  </a:cubicBezTo>
                  <a:cubicBezTo>
                    <a:pt x="45533" y="15189"/>
                    <a:pt x="45502" y="15158"/>
                    <a:pt x="45441" y="15158"/>
                  </a:cubicBezTo>
                  <a:cubicBezTo>
                    <a:pt x="45410" y="15158"/>
                    <a:pt x="45379" y="15189"/>
                    <a:pt x="45348" y="15189"/>
                  </a:cubicBezTo>
                  <a:cubicBezTo>
                    <a:pt x="45225" y="15281"/>
                    <a:pt x="45102" y="15312"/>
                    <a:pt x="44978" y="15343"/>
                  </a:cubicBezTo>
                  <a:lnTo>
                    <a:pt x="43531" y="15343"/>
                  </a:lnTo>
                  <a:cubicBezTo>
                    <a:pt x="43531" y="15281"/>
                    <a:pt x="43592" y="15281"/>
                    <a:pt x="43623" y="15281"/>
                  </a:cubicBezTo>
                  <a:cubicBezTo>
                    <a:pt x="44208" y="15158"/>
                    <a:pt x="44763" y="15035"/>
                    <a:pt x="45317" y="14819"/>
                  </a:cubicBezTo>
                  <a:cubicBezTo>
                    <a:pt x="45502" y="14757"/>
                    <a:pt x="45687" y="14665"/>
                    <a:pt x="45872" y="14572"/>
                  </a:cubicBezTo>
                  <a:cubicBezTo>
                    <a:pt x="46180" y="14357"/>
                    <a:pt x="46272" y="13987"/>
                    <a:pt x="46088" y="13648"/>
                  </a:cubicBezTo>
                  <a:cubicBezTo>
                    <a:pt x="46088" y="13648"/>
                    <a:pt x="46088" y="13617"/>
                    <a:pt x="46057" y="13617"/>
                  </a:cubicBezTo>
                  <a:cubicBezTo>
                    <a:pt x="46057" y="13617"/>
                    <a:pt x="46026" y="13648"/>
                    <a:pt x="46026" y="13648"/>
                  </a:cubicBezTo>
                  <a:lnTo>
                    <a:pt x="46026" y="13679"/>
                  </a:lnTo>
                  <a:lnTo>
                    <a:pt x="45995" y="13679"/>
                  </a:lnTo>
                  <a:cubicBezTo>
                    <a:pt x="45995" y="13833"/>
                    <a:pt x="45995" y="13987"/>
                    <a:pt x="45995" y="14141"/>
                  </a:cubicBezTo>
                  <a:lnTo>
                    <a:pt x="45964" y="14172"/>
                  </a:lnTo>
                  <a:lnTo>
                    <a:pt x="45903" y="14141"/>
                  </a:lnTo>
                  <a:cubicBezTo>
                    <a:pt x="45810" y="14018"/>
                    <a:pt x="45841" y="13864"/>
                    <a:pt x="45841" y="13741"/>
                  </a:cubicBezTo>
                  <a:cubicBezTo>
                    <a:pt x="45872" y="13679"/>
                    <a:pt x="45964" y="13710"/>
                    <a:pt x="45995" y="13679"/>
                  </a:cubicBezTo>
                  <a:lnTo>
                    <a:pt x="45995" y="13648"/>
                  </a:lnTo>
                  <a:lnTo>
                    <a:pt x="46026" y="13648"/>
                  </a:lnTo>
                  <a:lnTo>
                    <a:pt x="46026" y="13617"/>
                  </a:lnTo>
                  <a:cubicBezTo>
                    <a:pt x="46026" y="13556"/>
                    <a:pt x="45964" y="13525"/>
                    <a:pt x="45934" y="13525"/>
                  </a:cubicBezTo>
                  <a:lnTo>
                    <a:pt x="45903" y="13525"/>
                  </a:lnTo>
                  <a:cubicBezTo>
                    <a:pt x="45810" y="13556"/>
                    <a:pt x="45687" y="13617"/>
                    <a:pt x="45595" y="13679"/>
                  </a:cubicBezTo>
                  <a:cubicBezTo>
                    <a:pt x="45287" y="13833"/>
                    <a:pt x="44978" y="13956"/>
                    <a:pt x="44670" y="14018"/>
                  </a:cubicBezTo>
                  <a:cubicBezTo>
                    <a:pt x="43993" y="14203"/>
                    <a:pt x="43284" y="14357"/>
                    <a:pt x="42606" y="14449"/>
                  </a:cubicBezTo>
                  <a:cubicBezTo>
                    <a:pt x="42144" y="14511"/>
                    <a:pt x="41713" y="14572"/>
                    <a:pt x="41251" y="14603"/>
                  </a:cubicBezTo>
                  <a:cubicBezTo>
                    <a:pt x="40666" y="14696"/>
                    <a:pt x="40080" y="14757"/>
                    <a:pt x="39495" y="14819"/>
                  </a:cubicBezTo>
                  <a:cubicBezTo>
                    <a:pt x="39402" y="14819"/>
                    <a:pt x="39279" y="14850"/>
                    <a:pt x="39156" y="14850"/>
                  </a:cubicBezTo>
                  <a:cubicBezTo>
                    <a:pt x="38971" y="14850"/>
                    <a:pt x="38786" y="14819"/>
                    <a:pt x="38601" y="14757"/>
                  </a:cubicBezTo>
                  <a:cubicBezTo>
                    <a:pt x="38324" y="14696"/>
                    <a:pt x="38078" y="14665"/>
                    <a:pt x="37800" y="14665"/>
                  </a:cubicBezTo>
                  <a:cubicBezTo>
                    <a:pt x="37616" y="14665"/>
                    <a:pt x="37431" y="14696"/>
                    <a:pt x="37215" y="14726"/>
                  </a:cubicBezTo>
                  <a:cubicBezTo>
                    <a:pt x="37184" y="14726"/>
                    <a:pt x="37123" y="14757"/>
                    <a:pt x="37061" y="14757"/>
                  </a:cubicBezTo>
                  <a:cubicBezTo>
                    <a:pt x="37030" y="14757"/>
                    <a:pt x="36969" y="14726"/>
                    <a:pt x="36938" y="14726"/>
                  </a:cubicBezTo>
                  <a:lnTo>
                    <a:pt x="36876" y="14603"/>
                  </a:lnTo>
                  <a:cubicBezTo>
                    <a:pt x="36784" y="14326"/>
                    <a:pt x="36599" y="14203"/>
                    <a:pt x="36322" y="14203"/>
                  </a:cubicBezTo>
                  <a:lnTo>
                    <a:pt x="35582" y="14203"/>
                  </a:lnTo>
                  <a:cubicBezTo>
                    <a:pt x="35521" y="14203"/>
                    <a:pt x="35490" y="14172"/>
                    <a:pt x="35459" y="14110"/>
                  </a:cubicBezTo>
                  <a:cubicBezTo>
                    <a:pt x="35459" y="13987"/>
                    <a:pt x="35459" y="13864"/>
                    <a:pt x="35398" y="13771"/>
                  </a:cubicBezTo>
                  <a:cubicBezTo>
                    <a:pt x="35367" y="13741"/>
                    <a:pt x="35398" y="13679"/>
                    <a:pt x="35398" y="13617"/>
                  </a:cubicBezTo>
                  <a:cubicBezTo>
                    <a:pt x="35521" y="13155"/>
                    <a:pt x="35706" y="12724"/>
                    <a:pt x="36106" y="12416"/>
                  </a:cubicBezTo>
                  <a:cubicBezTo>
                    <a:pt x="37061" y="11677"/>
                    <a:pt x="38016" y="10906"/>
                    <a:pt x="38940" y="10136"/>
                  </a:cubicBezTo>
                  <a:cubicBezTo>
                    <a:pt x="40142" y="9181"/>
                    <a:pt x="41343" y="8257"/>
                    <a:pt x="42545" y="7302"/>
                  </a:cubicBezTo>
                  <a:cubicBezTo>
                    <a:pt x="42699" y="7179"/>
                    <a:pt x="42853" y="7086"/>
                    <a:pt x="43038" y="7086"/>
                  </a:cubicBezTo>
                  <a:lnTo>
                    <a:pt x="43068" y="7086"/>
                  </a:lnTo>
                  <a:cubicBezTo>
                    <a:pt x="43346" y="7086"/>
                    <a:pt x="43623" y="7056"/>
                    <a:pt x="43900" y="7025"/>
                  </a:cubicBezTo>
                  <a:cubicBezTo>
                    <a:pt x="44701" y="6871"/>
                    <a:pt x="45441" y="6624"/>
                    <a:pt x="46180" y="6255"/>
                  </a:cubicBezTo>
                  <a:cubicBezTo>
                    <a:pt x="47166" y="5762"/>
                    <a:pt x="48028" y="5115"/>
                    <a:pt x="48737" y="4283"/>
                  </a:cubicBezTo>
                  <a:cubicBezTo>
                    <a:pt x="49107" y="3882"/>
                    <a:pt x="49384" y="3420"/>
                    <a:pt x="49569" y="2897"/>
                  </a:cubicBezTo>
                  <a:cubicBezTo>
                    <a:pt x="49815" y="2157"/>
                    <a:pt x="49754" y="1479"/>
                    <a:pt x="49230" y="894"/>
                  </a:cubicBezTo>
                  <a:cubicBezTo>
                    <a:pt x="48953" y="555"/>
                    <a:pt x="48583" y="340"/>
                    <a:pt x="48182" y="216"/>
                  </a:cubicBezTo>
                  <a:cubicBezTo>
                    <a:pt x="47782" y="62"/>
                    <a:pt x="47351" y="1"/>
                    <a:pt x="46950" y="1"/>
                  </a:cubicBezTo>
                  <a:close/>
                  <a:moveTo>
                    <a:pt x="38232" y="38848"/>
                  </a:moveTo>
                  <a:cubicBezTo>
                    <a:pt x="38293" y="38848"/>
                    <a:pt x="38324" y="38910"/>
                    <a:pt x="38386" y="38941"/>
                  </a:cubicBezTo>
                  <a:lnTo>
                    <a:pt x="38324" y="39002"/>
                  </a:lnTo>
                  <a:cubicBezTo>
                    <a:pt x="38263" y="39002"/>
                    <a:pt x="38170" y="38941"/>
                    <a:pt x="38170" y="38879"/>
                  </a:cubicBezTo>
                  <a:lnTo>
                    <a:pt x="38232" y="38848"/>
                  </a:lnTo>
                  <a:close/>
                  <a:moveTo>
                    <a:pt x="44670" y="38818"/>
                  </a:moveTo>
                  <a:cubicBezTo>
                    <a:pt x="44855" y="38848"/>
                    <a:pt x="44948" y="38910"/>
                    <a:pt x="45133" y="39095"/>
                  </a:cubicBezTo>
                  <a:cubicBezTo>
                    <a:pt x="45287" y="39218"/>
                    <a:pt x="45441" y="39341"/>
                    <a:pt x="45471" y="39526"/>
                  </a:cubicBezTo>
                  <a:lnTo>
                    <a:pt x="45441" y="39526"/>
                  </a:lnTo>
                  <a:cubicBezTo>
                    <a:pt x="45194" y="39311"/>
                    <a:pt x="44917" y="39064"/>
                    <a:pt x="44670" y="38818"/>
                  </a:cubicBezTo>
                  <a:close/>
                  <a:moveTo>
                    <a:pt x="45471" y="39557"/>
                  </a:moveTo>
                  <a:lnTo>
                    <a:pt x="45533" y="39588"/>
                  </a:lnTo>
                  <a:lnTo>
                    <a:pt x="45502" y="39649"/>
                  </a:lnTo>
                  <a:lnTo>
                    <a:pt x="45471" y="39619"/>
                  </a:lnTo>
                  <a:lnTo>
                    <a:pt x="45471" y="39557"/>
                  </a:lnTo>
                  <a:close/>
                  <a:moveTo>
                    <a:pt x="45656" y="40758"/>
                  </a:moveTo>
                  <a:lnTo>
                    <a:pt x="45687" y="40789"/>
                  </a:lnTo>
                  <a:lnTo>
                    <a:pt x="45687" y="40851"/>
                  </a:lnTo>
                  <a:cubicBezTo>
                    <a:pt x="45656" y="40851"/>
                    <a:pt x="45625" y="40820"/>
                    <a:pt x="45625" y="40789"/>
                  </a:cubicBezTo>
                  <a:lnTo>
                    <a:pt x="45656" y="40758"/>
                  </a:lnTo>
                  <a:close/>
                  <a:moveTo>
                    <a:pt x="38817" y="39619"/>
                  </a:moveTo>
                  <a:cubicBezTo>
                    <a:pt x="38910" y="39619"/>
                    <a:pt x="38940" y="39680"/>
                    <a:pt x="39002" y="39742"/>
                  </a:cubicBezTo>
                  <a:cubicBezTo>
                    <a:pt x="39248" y="40081"/>
                    <a:pt x="39526" y="40420"/>
                    <a:pt x="39526" y="40913"/>
                  </a:cubicBezTo>
                  <a:cubicBezTo>
                    <a:pt x="39433" y="40851"/>
                    <a:pt x="39402" y="40789"/>
                    <a:pt x="39372" y="40728"/>
                  </a:cubicBezTo>
                  <a:cubicBezTo>
                    <a:pt x="39156" y="40358"/>
                    <a:pt x="38971" y="40019"/>
                    <a:pt x="38755" y="39649"/>
                  </a:cubicBezTo>
                  <a:cubicBezTo>
                    <a:pt x="38786" y="39619"/>
                    <a:pt x="38786" y="39619"/>
                    <a:pt x="38817" y="39619"/>
                  </a:cubicBezTo>
                  <a:close/>
                  <a:moveTo>
                    <a:pt x="45718" y="40851"/>
                  </a:moveTo>
                  <a:lnTo>
                    <a:pt x="45749" y="40943"/>
                  </a:lnTo>
                  <a:lnTo>
                    <a:pt x="45749" y="41005"/>
                  </a:lnTo>
                  <a:lnTo>
                    <a:pt x="45718" y="40943"/>
                  </a:lnTo>
                  <a:lnTo>
                    <a:pt x="45718" y="40851"/>
                  </a:lnTo>
                  <a:close/>
                  <a:moveTo>
                    <a:pt x="45810" y="41221"/>
                  </a:moveTo>
                  <a:lnTo>
                    <a:pt x="45841" y="41282"/>
                  </a:lnTo>
                  <a:lnTo>
                    <a:pt x="45810" y="41344"/>
                  </a:lnTo>
                  <a:lnTo>
                    <a:pt x="45779" y="41282"/>
                  </a:lnTo>
                  <a:lnTo>
                    <a:pt x="45810" y="41221"/>
                  </a:lnTo>
                  <a:close/>
                  <a:moveTo>
                    <a:pt x="45903" y="41498"/>
                  </a:moveTo>
                  <a:lnTo>
                    <a:pt x="45934" y="41590"/>
                  </a:lnTo>
                  <a:lnTo>
                    <a:pt x="45903" y="41621"/>
                  </a:lnTo>
                  <a:lnTo>
                    <a:pt x="45872" y="41621"/>
                  </a:lnTo>
                  <a:lnTo>
                    <a:pt x="45872" y="41529"/>
                  </a:lnTo>
                  <a:lnTo>
                    <a:pt x="45903" y="41498"/>
                  </a:lnTo>
                  <a:close/>
                  <a:moveTo>
                    <a:pt x="33025" y="41097"/>
                  </a:moveTo>
                  <a:cubicBezTo>
                    <a:pt x="33025" y="41097"/>
                    <a:pt x="33056" y="41097"/>
                    <a:pt x="33087" y="41128"/>
                  </a:cubicBezTo>
                  <a:cubicBezTo>
                    <a:pt x="33179" y="41128"/>
                    <a:pt x="33272" y="41159"/>
                    <a:pt x="33272" y="41282"/>
                  </a:cubicBezTo>
                  <a:cubicBezTo>
                    <a:pt x="33272" y="41344"/>
                    <a:pt x="33303" y="41405"/>
                    <a:pt x="33333" y="41498"/>
                  </a:cubicBezTo>
                  <a:cubicBezTo>
                    <a:pt x="33364" y="41744"/>
                    <a:pt x="33333" y="41806"/>
                    <a:pt x="33241" y="41806"/>
                  </a:cubicBezTo>
                  <a:cubicBezTo>
                    <a:pt x="33179" y="41806"/>
                    <a:pt x="33149" y="41806"/>
                    <a:pt x="33087" y="41775"/>
                  </a:cubicBezTo>
                  <a:lnTo>
                    <a:pt x="32841" y="41775"/>
                  </a:lnTo>
                  <a:cubicBezTo>
                    <a:pt x="32779" y="41744"/>
                    <a:pt x="32717" y="41714"/>
                    <a:pt x="32748" y="41652"/>
                  </a:cubicBezTo>
                  <a:cubicBezTo>
                    <a:pt x="32779" y="41529"/>
                    <a:pt x="32779" y="41436"/>
                    <a:pt x="32717" y="41344"/>
                  </a:cubicBezTo>
                  <a:cubicBezTo>
                    <a:pt x="32656" y="41282"/>
                    <a:pt x="32686" y="41251"/>
                    <a:pt x="32748" y="41190"/>
                  </a:cubicBezTo>
                  <a:cubicBezTo>
                    <a:pt x="32810" y="41128"/>
                    <a:pt x="32902" y="41097"/>
                    <a:pt x="33025" y="41097"/>
                  </a:cubicBezTo>
                  <a:close/>
                  <a:moveTo>
                    <a:pt x="45964" y="41837"/>
                  </a:moveTo>
                  <a:lnTo>
                    <a:pt x="45995" y="41898"/>
                  </a:lnTo>
                  <a:lnTo>
                    <a:pt x="45964" y="41929"/>
                  </a:lnTo>
                  <a:lnTo>
                    <a:pt x="45964" y="41898"/>
                  </a:lnTo>
                  <a:lnTo>
                    <a:pt x="45964" y="41837"/>
                  </a:lnTo>
                  <a:close/>
                  <a:moveTo>
                    <a:pt x="43839" y="39126"/>
                  </a:moveTo>
                  <a:cubicBezTo>
                    <a:pt x="44054" y="39126"/>
                    <a:pt x="44270" y="39187"/>
                    <a:pt x="44393" y="39249"/>
                  </a:cubicBezTo>
                  <a:cubicBezTo>
                    <a:pt x="44455" y="39311"/>
                    <a:pt x="44486" y="39372"/>
                    <a:pt x="44547" y="39434"/>
                  </a:cubicBezTo>
                  <a:cubicBezTo>
                    <a:pt x="44794" y="39803"/>
                    <a:pt x="44978" y="40204"/>
                    <a:pt x="45009" y="40666"/>
                  </a:cubicBezTo>
                  <a:cubicBezTo>
                    <a:pt x="45009" y="40820"/>
                    <a:pt x="45040" y="40943"/>
                    <a:pt x="45040" y="41128"/>
                  </a:cubicBezTo>
                  <a:cubicBezTo>
                    <a:pt x="45040" y="41282"/>
                    <a:pt x="45009" y="41467"/>
                    <a:pt x="45009" y="41621"/>
                  </a:cubicBezTo>
                  <a:cubicBezTo>
                    <a:pt x="45009" y="41775"/>
                    <a:pt x="44948" y="41929"/>
                    <a:pt x="44855" y="42052"/>
                  </a:cubicBezTo>
                  <a:cubicBezTo>
                    <a:pt x="44794" y="42145"/>
                    <a:pt x="44763" y="42206"/>
                    <a:pt x="44640" y="42206"/>
                  </a:cubicBezTo>
                  <a:cubicBezTo>
                    <a:pt x="44609" y="42206"/>
                    <a:pt x="44578" y="42206"/>
                    <a:pt x="44516" y="42176"/>
                  </a:cubicBezTo>
                  <a:cubicBezTo>
                    <a:pt x="44301" y="42083"/>
                    <a:pt x="44116" y="42022"/>
                    <a:pt x="43962" y="41837"/>
                  </a:cubicBezTo>
                  <a:cubicBezTo>
                    <a:pt x="43900" y="41775"/>
                    <a:pt x="43839" y="41744"/>
                    <a:pt x="43746" y="41683"/>
                  </a:cubicBezTo>
                  <a:cubicBezTo>
                    <a:pt x="43685" y="41621"/>
                    <a:pt x="43592" y="41559"/>
                    <a:pt x="43500" y="41498"/>
                  </a:cubicBezTo>
                  <a:cubicBezTo>
                    <a:pt x="43346" y="41313"/>
                    <a:pt x="43161" y="41097"/>
                    <a:pt x="42976" y="40913"/>
                  </a:cubicBezTo>
                  <a:cubicBezTo>
                    <a:pt x="42730" y="40666"/>
                    <a:pt x="42668" y="40327"/>
                    <a:pt x="42760" y="39988"/>
                  </a:cubicBezTo>
                  <a:cubicBezTo>
                    <a:pt x="42822" y="39680"/>
                    <a:pt x="43007" y="39465"/>
                    <a:pt x="43253" y="39280"/>
                  </a:cubicBezTo>
                  <a:cubicBezTo>
                    <a:pt x="43377" y="39187"/>
                    <a:pt x="43592" y="39126"/>
                    <a:pt x="43839" y="39126"/>
                  </a:cubicBezTo>
                  <a:close/>
                  <a:moveTo>
                    <a:pt x="32933" y="41929"/>
                  </a:moveTo>
                  <a:cubicBezTo>
                    <a:pt x="33149" y="41960"/>
                    <a:pt x="33364" y="41991"/>
                    <a:pt x="33580" y="42022"/>
                  </a:cubicBezTo>
                  <a:cubicBezTo>
                    <a:pt x="33672" y="42022"/>
                    <a:pt x="33734" y="42206"/>
                    <a:pt x="33703" y="42330"/>
                  </a:cubicBezTo>
                  <a:lnTo>
                    <a:pt x="33611" y="42360"/>
                  </a:lnTo>
                  <a:cubicBezTo>
                    <a:pt x="33457" y="42360"/>
                    <a:pt x="33333" y="42330"/>
                    <a:pt x="33210" y="42330"/>
                  </a:cubicBezTo>
                  <a:lnTo>
                    <a:pt x="32964" y="42330"/>
                  </a:lnTo>
                  <a:cubicBezTo>
                    <a:pt x="32902" y="42330"/>
                    <a:pt x="32779" y="42206"/>
                    <a:pt x="32779" y="42114"/>
                  </a:cubicBezTo>
                  <a:cubicBezTo>
                    <a:pt x="32748" y="42052"/>
                    <a:pt x="32810" y="42022"/>
                    <a:pt x="32841" y="41960"/>
                  </a:cubicBezTo>
                  <a:lnTo>
                    <a:pt x="32933" y="41929"/>
                  </a:lnTo>
                  <a:close/>
                  <a:moveTo>
                    <a:pt x="35829" y="39372"/>
                  </a:moveTo>
                  <a:cubicBezTo>
                    <a:pt x="35921" y="39372"/>
                    <a:pt x="36014" y="39465"/>
                    <a:pt x="36075" y="39619"/>
                  </a:cubicBezTo>
                  <a:cubicBezTo>
                    <a:pt x="36229" y="39927"/>
                    <a:pt x="36229" y="40235"/>
                    <a:pt x="36229" y="40543"/>
                  </a:cubicBezTo>
                  <a:cubicBezTo>
                    <a:pt x="36229" y="40666"/>
                    <a:pt x="36106" y="40789"/>
                    <a:pt x="36291" y="40882"/>
                  </a:cubicBezTo>
                  <a:lnTo>
                    <a:pt x="36322" y="40974"/>
                  </a:lnTo>
                  <a:cubicBezTo>
                    <a:pt x="36353" y="41806"/>
                    <a:pt x="36383" y="42638"/>
                    <a:pt x="36414" y="43470"/>
                  </a:cubicBezTo>
                  <a:lnTo>
                    <a:pt x="36383" y="43531"/>
                  </a:lnTo>
                  <a:lnTo>
                    <a:pt x="35706" y="43531"/>
                  </a:lnTo>
                  <a:cubicBezTo>
                    <a:pt x="35675" y="43531"/>
                    <a:pt x="35613" y="43531"/>
                    <a:pt x="35582" y="43562"/>
                  </a:cubicBezTo>
                  <a:lnTo>
                    <a:pt x="35428" y="43562"/>
                  </a:lnTo>
                  <a:cubicBezTo>
                    <a:pt x="35398" y="43562"/>
                    <a:pt x="35336" y="43562"/>
                    <a:pt x="35305" y="43531"/>
                  </a:cubicBezTo>
                  <a:cubicBezTo>
                    <a:pt x="35182" y="43408"/>
                    <a:pt x="35243" y="43223"/>
                    <a:pt x="35243" y="43069"/>
                  </a:cubicBezTo>
                  <a:cubicBezTo>
                    <a:pt x="35213" y="42484"/>
                    <a:pt x="35182" y="41868"/>
                    <a:pt x="35151" y="41282"/>
                  </a:cubicBezTo>
                  <a:cubicBezTo>
                    <a:pt x="35151" y="41128"/>
                    <a:pt x="35120" y="40974"/>
                    <a:pt x="35213" y="40820"/>
                  </a:cubicBezTo>
                  <a:cubicBezTo>
                    <a:pt x="35243" y="40789"/>
                    <a:pt x="35213" y="40728"/>
                    <a:pt x="35182" y="40697"/>
                  </a:cubicBezTo>
                  <a:cubicBezTo>
                    <a:pt x="35089" y="40358"/>
                    <a:pt x="35182" y="40050"/>
                    <a:pt x="35305" y="39773"/>
                  </a:cubicBezTo>
                  <a:cubicBezTo>
                    <a:pt x="35367" y="39619"/>
                    <a:pt x="35490" y="39526"/>
                    <a:pt x="35613" y="39465"/>
                  </a:cubicBezTo>
                  <a:cubicBezTo>
                    <a:pt x="35706" y="39403"/>
                    <a:pt x="35767" y="39372"/>
                    <a:pt x="35829" y="39372"/>
                  </a:cubicBezTo>
                  <a:close/>
                  <a:moveTo>
                    <a:pt x="37985" y="42052"/>
                  </a:moveTo>
                  <a:cubicBezTo>
                    <a:pt x="38047" y="42052"/>
                    <a:pt x="38109" y="42052"/>
                    <a:pt x="38232" y="42083"/>
                  </a:cubicBezTo>
                  <a:cubicBezTo>
                    <a:pt x="38355" y="42114"/>
                    <a:pt x="38478" y="42114"/>
                    <a:pt x="38601" y="42145"/>
                  </a:cubicBezTo>
                  <a:cubicBezTo>
                    <a:pt x="38540" y="42669"/>
                    <a:pt x="38417" y="43161"/>
                    <a:pt x="38293" y="43685"/>
                  </a:cubicBezTo>
                  <a:cubicBezTo>
                    <a:pt x="38201" y="43685"/>
                    <a:pt x="38170" y="43624"/>
                    <a:pt x="38139" y="43562"/>
                  </a:cubicBezTo>
                  <a:cubicBezTo>
                    <a:pt x="38016" y="43408"/>
                    <a:pt x="37893" y="43223"/>
                    <a:pt x="37770" y="43069"/>
                  </a:cubicBezTo>
                  <a:cubicBezTo>
                    <a:pt x="37677" y="42977"/>
                    <a:pt x="37677" y="42853"/>
                    <a:pt x="37708" y="42730"/>
                  </a:cubicBezTo>
                  <a:cubicBezTo>
                    <a:pt x="37739" y="42607"/>
                    <a:pt x="37770" y="42484"/>
                    <a:pt x="37770" y="42391"/>
                  </a:cubicBezTo>
                  <a:cubicBezTo>
                    <a:pt x="37831" y="42114"/>
                    <a:pt x="37862" y="42052"/>
                    <a:pt x="37985" y="42052"/>
                  </a:cubicBezTo>
                  <a:close/>
                  <a:moveTo>
                    <a:pt x="38725" y="43315"/>
                  </a:moveTo>
                  <a:cubicBezTo>
                    <a:pt x="38940" y="43408"/>
                    <a:pt x="39125" y="43377"/>
                    <a:pt x="39310" y="43408"/>
                  </a:cubicBezTo>
                  <a:cubicBezTo>
                    <a:pt x="39279" y="43562"/>
                    <a:pt x="39248" y="43747"/>
                    <a:pt x="39218" y="43901"/>
                  </a:cubicBezTo>
                  <a:lnTo>
                    <a:pt x="39187" y="43993"/>
                  </a:lnTo>
                  <a:lnTo>
                    <a:pt x="39156" y="43993"/>
                  </a:lnTo>
                  <a:cubicBezTo>
                    <a:pt x="39094" y="43993"/>
                    <a:pt x="39094" y="43932"/>
                    <a:pt x="39064" y="43901"/>
                  </a:cubicBezTo>
                  <a:cubicBezTo>
                    <a:pt x="38971" y="43716"/>
                    <a:pt x="38848" y="43562"/>
                    <a:pt x="38725" y="43315"/>
                  </a:cubicBezTo>
                  <a:close/>
                  <a:moveTo>
                    <a:pt x="36198" y="43716"/>
                  </a:moveTo>
                  <a:cubicBezTo>
                    <a:pt x="36322" y="43716"/>
                    <a:pt x="36414" y="43962"/>
                    <a:pt x="36353" y="44055"/>
                  </a:cubicBezTo>
                  <a:lnTo>
                    <a:pt x="36260" y="44086"/>
                  </a:lnTo>
                  <a:lnTo>
                    <a:pt x="35490" y="44086"/>
                  </a:lnTo>
                  <a:cubicBezTo>
                    <a:pt x="35305" y="44086"/>
                    <a:pt x="35305" y="44055"/>
                    <a:pt x="35305" y="43870"/>
                  </a:cubicBezTo>
                  <a:cubicBezTo>
                    <a:pt x="35305" y="43808"/>
                    <a:pt x="35336" y="43778"/>
                    <a:pt x="35398" y="43747"/>
                  </a:cubicBezTo>
                  <a:cubicBezTo>
                    <a:pt x="35582" y="43716"/>
                    <a:pt x="35767" y="43716"/>
                    <a:pt x="35921" y="43716"/>
                  </a:cubicBezTo>
                  <a:close/>
                  <a:moveTo>
                    <a:pt x="36198" y="44240"/>
                  </a:moveTo>
                  <a:cubicBezTo>
                    <a:pt x="36383" y="44270"/>
                    <a:pt x="36414" y="44301"/>
                    <a:pt x="36414" y="44455"/>
                  </a:cubicBezTo>
                  <a:cubicBezTo>
                    <a:pt x="36445" y="44640"/>
                    <a:pt x="36445" y="44825"/>
                    <a:pt x="36445" y="45041"/>
                  </a:cubicBezTo>
                  <a:cubicBezTo>
                    <a:pt x="36445" y="45133"/>
                    <a:pt x="36414" y="45164"/>
                    <a:pt x="36322" y="45164"/>
                  </a:cubicBezTo>
                  <a:lnTo>
                    <a:pt x="35921" y="45164"/>
                  </a:lnTo>
                  <a:cubicBezTo>
                    <a:pt x="35798" y="45164"/>
                    <a:pt x="35644" y="45133"/>
                    <a:pt x="35459" y="45133"/>
                  </a:cubicBezTo>
                  <a:cubicBezTo>
                    <a:pt x="35367" y="44979"/>
                    <a:pt x="35367" y="44794"/>
                    <a:pt x="35336" y="44640"/>
                  </a:cubicBezTo>
                  <a:cubicBezTo>
                    <a:pt x="35243" y="44301"/>
                    <a:pt x="35274" y="44270"/>
                    <a:pt x="35613" y="44240"/>
                  </a:cubicBezTo>
                  <a:close/>
                  <a:moveTo>
                    <a:pt x="35952" y="45318"/>
                  </a:moveTo>
                  <a:cubicBezTo>
                    <a:pt x="36075" y="45318"/>
                    <a:pt x="36198" y="45318"/>
                    <a:pt x="36322" y="45349"/>
                  </a:cubicBezTo>
                  <a:lnTo>
                    <a:pt x="36383" y="45410"/>
                  </a:lnTo>
                  <a:lnTo>
                    <a:pt x="36353" y="45472"/>
                  </a:lnTo>
                  <a:lnTo>
                    <a:pt x="35552" y="45472"/>
                  </a:lnTo>
                  <a:lnTo>
                    <a:pt x="35521" y="45410"/>
                  </a:lnTo>
                  <a:lnTo>
                    <a:pt x="35552" y="45349"/>
                  </a:lnTo>
                  <a:cubicBezTo>
                    <a:pt x="35675" y="45318"/>
                    <a:pt x="35798" y="45318"/>
                    <a:pt x="35952" y="45318"/>
                  </a:cubicBezTo>
                  <a:close/>
                  <a:moveTo>
                    <a:pt x="38047" y="45410"/>
                  </a:moveTo>
                  <a:lnTo>
                    <a:pt x="38078" y="45472"/>
                  </a:lnTo>
                  <a:lnTo>
                    <a:pt x="38016" y="45441"/>
                  </a:lnTo>
                  <a:lnTo>
                    <a:pt x="37985" y="45441"/>
                  </a:lnTo>
                  <a:lnTo>
                    <a:pt x="38047" y="45410"/>
                  </a:lnTo>
                  <a:close/>
                  <a:moveTo>
                    <a:pt x="36938" y="41405"/>
                  </a:moveTo>
                  <a:cubicBezTo>
                    <a:pt x="37400" y="41529"/>
                    <a:pt x="37616" y="41775"/>
                    <a:pt x="37554" y="42237"/>
                  </a:cubicBezTo>
                  <a:cubicBezTo>
                    <a:pt x="37523" y="42638"/>
                    <a:pt x="37431" y="43069"/>
                    <a:pt x="37369" y="43470"/>
                  </a:cubicBezTo>
                  <a:cubicBezTo>
                    <a:pt x="37277" y="44086"/>
                    <a:pt x="37184" y="44671"/>
                    <a:pt x="37061" y="45256"/>
                  </a:cubicBezTo>
                  <a:lnTo>
                    <a:pt x="37061" y="45380"/>
                  </a:lnTo>
                  <a:cubicBezTo>
                    <a:pt x="37030" y="45472"/>
                    <a:pt x="36969" y="45534"/>
                    <a:pt x="36876" y="45534"/>
                  </a:cubicBezTo>
                  <a:cubicBezTo>
                    <a:pt x="36845" y="45534"/>
                    <a:pt x="36784" y="45534"/>
                    <a:pt x="36753" y="45503"/>
                  </a:cubicBezTo>
                  <a:lnTo>
                    <a:pt x="36691" y="45410"/>
                  </a:lnTo>
                  <a:cubicBezTo>
                    <a:pt x="36753" y="45226"/>
                    <a:pt x="36722" y="45010"/>
                    <a:pt x="36722" y="44825"/>
                  </a:cubicBezTo>
                  <a:cubicBezTo>
                    <a:pt x="36661" y="44270"/>
                    <a:pt x="36784" y="43747"/>
                    <a:pt x="36876" y="43192"/>
                  </a:cubicBezTo>
                  <a:cubicBezTo>
                    <a:pt x="36938" y="42853"/>
                    <a:pt x="36999" y="42514"/>
                    <a:pt x="37061" y="42176"/>
                  </a:cubicBezTo>
                  <a:cubicBezTo>
                    <a:pt x="37092" y="41929"/>
                    <a:pt x="37092" y="41683"/>
                    <a:pt x="36845" y="41529"/>
                  </a:cubicBezTo>
                  <a:cubicBezTo>
                    <a:pt x="36815" y="41498"/>
                    <a:pt x="36784" y="41467"/>
                    <a:pt x="36815" y="41405"/>
                  </a:cubicBezTo>
                  <a:close/>
                  <a:moveTo>
                    <a:pt x="38201" y="45472"/>
                  </a:moveTo>
                  <a:lnTo>
                    <a:pt x="38232" y="45534"/>
                  </a:lnTo>
                  <a:lnTo>
                    <a:pt x="38170" y="45534"/>
                  </a:lnTo>
                  <a:lnTo>
                    <a:pt x="38109" y="45472"/>
                  </a:lnTo>
                  <a:close/>
                  <a:moveTo>
                    <a:pt x="37800" y="45718"/>
                  </a:moveTo>
                  <a:lnTo>
                    <a:pt x="37831" y="45780"/>
                  </a:lnTo>
                  <a:lnTo>
                    <a:pt x="37831" y="45780"/>
                  </a:lnTo>
                  <a:lnTo>
                    <a:pt x="37770" y="45749"/>
                  </a:lnTo>
                  <a:lnTo>
                    <a:pt x="37739" y="45749"/>
                  </a:lnTo>
                  <a:lnTo>
                    <a:pt x="37800" y="45718"/>
                  </a:lnTo>
                  <a:close/>
                  <a:moveTo>
                    <a:pt x="37862" y="45780"/>
                  </a:moveTo>
                  <a:lnTo>
                    <a:pt x="37862" y="45780"/>
                  </a:lnTo>
                  <a:cubicBezTo>
                    <a:pt x="37924" y="45811"/>
                    <a:pt x="38016" y="45780"/>
                    <a:pt x="38078" y="45842"/>
                  </a:cubicBezTo>
                  <a:cubicBezTo>
                    <a:pt x="37985" y="45842"/>
                    <a:pt x="37924" y="45842"/>
                    <a:pt x="37862" y="45780"/>
                  </a:cubicBezTo>
                  <a:close/>
                  <a:moveTo>
                    <a:pt x="38078" y="45842"/>
                  </a:moveTo>
                  <a:lnTo>
                    <a:pt x="38078" y="45842"/>
                  </a:lnTo>
                  <a:cubicBezTo>
                    <a:pt x="38139" y="45872"/>
                    <a:pt x="38201" y="45872"/>
                    <a:pt x="38232" y="45903"/>
                  </a:cubicBezTo>
                  <a:cubicBezTo>
                    <a:pt x="38170" y="45903"/>
                    <a:pt x="38109" y="45903"/>
                    <a:pt x="38078" y="45842"/>
                  </a:cubicBezTo>
                  <a:close/>
                  <a:moveTo>
                    <a:pt x="33241" y="40173"/>
                  </a:moveTo>
                  <a:cubicBezTo>
                    <a:pt x="33364" y="40173"/>
                    <a:pt x="33487" y="40204"/>
                    <a:pt x="33642" y="40266"/>
                  </a:cubicBezTo>
                  <a:cubicBezTo>
                    <a:pt x="34011" y="40389"/>
                    <a:pt x="34288" y="40697"/>
                    <a:pt x="34381" y="41097"/>
                  </a:cubicBezTo>
                  <a:cubicBezTo>
                    <a:pt x="34504" y="41559"/>
                    <a:pt x="34597" y="42022"/>
                    <a:pt x="34689" y="42484"/>
                  </a:cubicBezTo>
                  <a:cubicBezTo>
                    <a:pt x="34874" y="43439"/>
                    <a:pt x="35089" y="44363"/>
                    <a:pt x="35274" y="45318"/>
                  </a:cubicBezTo>
                  <a:cubicBezTo>
                    <a:pt x="35305" y="45472"/>
                    <a:pt x="35336" y="45657"/>
                    <a:pt x="35274" y="45842"/>
                  </a:cubicBezTo>
                  <a:cubicBezTo>
                    <a:pt x="35243" y="45872"/>
                    <a:pt x="35243" y="45934"/>
                    <a:pt x="35182" y="45934"/>
                  </a:cubicBezTo>
                  <a:cubicBezTo>
                    <a:pt x="35182" y="45934"/>
                    <a:pt x="35182" y="45934"/>
                    <a:pt x="35151" y="45903"/>
                  </a:cubicBezTo>
                  <a:lnTo>
                    <a:pt x="35059" y="45872"/>
                  </a:lnTo>
                  <a:cubicBezTo>
                    <a:pt x="34997" y="45780"/>
                    <a:pt x="34997" y="45657"/>
                    <a:pt x="34966" y="45534"/>
                  </a:cubicBezTo>
                  <a:cubicBezTo>
                    <a:pt x="34751" y="44702"/>
                    <a:pt x="34566" y="43839"/>
                    <a:pt x="34381" y="43007"/>
                  </a:cubicBezTo>
                  <a:cubicBezTo>
                    <a:pt x="34288" y="42545"/>
                    <a:pt x="34165" y="42083"/>
                    <a:pt x="34073" y="41621"/>
                  </a:cubicBezTo>
                  <a:cubicBezTo>
                    <a:pt x="33980" y="41097"/>
                    <a:pt x="33703" y="40758"/>
                    <a:pt x="33241" y="40543"/>
                  </a:cubicBezTo>
                  <a:cubicBezTo>
                    <a:pt x="33087" y="40481"/>
                    <a:pt x="32933" y="40450"/>
                    <a:pt x="32810" y="40358"/>
                  </a:cubicBezTo>
                  <a:cubicBezTo>
                    <a:pt x="32964" y="40204"/>
                    <a:pt x="33087" y="40173"/>
                    <a:pt x="33241" y="40173"/>
                  </a:cubicBezTo>
                  <a:close/>
                  <a:moveTo>
                    <a:pt x="38263" y="45934"/>
                  </a:moveTo>
                  <a:cubicBezTo>
                    <a:pt x="38324" y="45934"/>
                    <a:pt x="38417" y="45965"/>
                    <a:pt x="38509" y="46027"/>
                  </a:cubicBezTo>
                  <a:cubicBezTo>
                    <a:pt x="38417" y="45996"/>
                    <a:pt x="38324" y="45996"/>
                    <a:pt x="38263" y="45934"/>
                  </a:cubicBezTo>
                  <a:close/>
                  <a:moveTo>
                    <a:pt x="48028" y="44979"/>
                  </a:moveTo>
                  <a:cubicBezTo>
                    <a:pt x="48090" y="45041"/>
                    <a:pt x="48182" y="45102"/>
                    <a:pt x="48244" y="45164"/>
                  </a:cubicBezTo>
                  <a:cubicBezTo>
                    <a:pt x="48460" y="45318"/>
                    <a:pt x="48583" y="45534"/>
                    <a:pt x="48552" y="45811"/>
                  </a:cubicBezTo>
                  <a:cubicBezTo>
                    <a:pt x="48552" y="46027"/>
                    <a:pt x="48490" y="46242"/>
                    <a:pt x="48367" y="46458"/>
                  </a:cubicBezTo>
                  <a:cubicBezTo>
                    <a:pt x="48306" y="46396"/>
                    <a:pt x="48306" y="46304"/>
                    <a:pt x="48275" y="46273"/>
                  </a:cubicBezTo>
                  <a:cubicBezTo>
                    <a:pt x="48182" y="45903"/>
                    <a:pt x="48090" y="45564"/>
                    <a:pt x="48028" y="45226"/>
                  </a:cubicBezTo>
                  <a:cubicBezTo>
                    <a:pt x="47998" y="45164"/>
                    <a:pt x="47936" y="45071"/>
                    <a:pt x="48028" y="44979"/>
                  </a:cubicBezTo>
                  <a:close/>
                  <a:moveTo>
                    <a:pt x="46026" y="42114"/>
                  </a:moveTo>
                  <a:cubicBezTo>
                    <a:pt x="46211" y="42484"/>
                    <a:pt x="46242" y="42884"/>
                    <a:pt x="46303" y="43254"/>
                  </a:cubicBezTo>
                  <a:cubicBezTo>
                    <a:pt x="46457" y="43901"/>
                    <a:pt x="46519" y="44579"/>
                    <a:pt x="46611" y="45256"/>
                  </a:cubicBezTo>
                  <a:cubicBezTo>
                    <a:pt x="46673" y="45688"/>
                    <a:pt x="46704" y="46119"/>
                    <a:pt x="46765" y="46550"/>
                  </a:cubicBezTo>
                  <a:cubicBezTo>
                    <a:pt x="46765" y="46673"/>
                    <a:pt x="46765" y="46827"/>
                    <a:pt x="46734" y="46951"/>
                  </a:cubicBezTo>
                  <a:cubicBezTo>
                    <a:pt x="46704" y="47012"/>
                    <a:pt x="46673" y="47043"/>
                    <a:pt x="46611" y="47043"/>
                  </a:cubicBezTo>
                  <a:lnTo>
                    <a:pt x="46550" y="47043"/>
                  </a:lnTo>
                  <a:cubicBezTo>
                    <a:pt x="46550" y="46982"/>
                    <a:pt x="46550" y="46920"/>
                    <a:pt x="46550" y="46889"/>
                  </a:cubicBezTo>
                  <a:cubicBezTo>
                    <a:pt x="46642" y="46581"/>
                    <a:pt x="46611" y="46242"/>
                    <a:pt x="46580" y="45934"/>
                  </a:cubicBezTo>
                  <a:cubicBezTo>
                    <a:pt x="46550" y="45564"/>
                    <a:pt x="46519" y="45164"/>
                    <a:pt x="46457" y="44794"/>
                  </a:cubicBezTo>
                  <a:cubicBezTo>
                    <a:pt x="46426" y="44394"/>
                    <a:pt x="46334" y="43993"/>
                    <a:pt x="46272" y="43593"/>
                  </a:cubicBezTo>
                  <a:cubicBezTo>
                    <a:pt x="46180" y="43131"/>
                    <a:pt x="46088" y="42669"/>
                    <a:pt x="46026" y="42237"/>
                  </a:cubicBezTo>
                  <a:cubicBezTo>
                    <a:pt x="45995" y="42206"/>
                    <a:pt x="46026" y="42176"/>
                    <a:pt x="46026" y="42114"/>
                  </a:cubicBezTo>
                  <a:close/>
                  <a:moveTo>
                    <a:pt x="30746" y="47228"/>
                  </a:moveTo>
                  <a:cubicBezTo>
                    <a:pt x="30653" y="47351"/>
                    <a:pt x="30499" y="47382"/>
                    <a:pt x="30345" y="47413"/>
                  </a:cubicBezTo>
                  <a:cubicBezTo>
                    <a:pt x="30468" y="47320"/>
                    <a:pt x="30561" y="47228"/>
                    <a:pt x="30715" y="47228"/>
                  </a:cubicBezTo>
                  <a:close/>
                  <a:moveTo>
                    <a:pt x="47505" y="46242"/>
                  </a:moveTo>
                  <a:cubicBezTo>
                    <a:pt x="47690" y="46643"/>
                    <a:pt x="47720" y="47043"/>
                    <a:pt x="47844" y="47413"/>
                  </a:cubicBezTo>
                  <a:cubicBezTo>
                    <a:pt x="47782" y="47444"/>
                    <a:pt x="47751" y="47474"/>
                    <a:pt x="47751" y="47474"/>
                  </a:cubicBezTo>
                  <a:cubicBezTo>
                    <a:pt x="47443" y="47382"/>
                    <a:pt x="47166" y="47320"/>
                    <a:pt x="46858" y="47228"/>
                  </a:cubicBezTo>
                  <a:cubicBezTo>
                    <a:pt x="47166" y="46951"/>
                    <a:pt x="47412" y="46673"/>
                    <a:pt x="47505" y="46242"/>
                  </a:cubicBezTo>
                  <a:close/>
                  <a:moveTo>
                    <a:pt x="32933" y="42699"/>
                  </a:moveTo>
                  <a:cubicBezTo>
                    <a:pt x="32995" y="42699"/>
                    <a:pt x="33056" y="42823"/>
                    <a:pt x="33118" y="42884"/>
                  </a:cubicBezTo>
                  <a:cubicBezTo>
                    <a:pt x="33179" y="42977"/>
                    <a:pt x="33272" y="43100"/>
                    <a:pt x="33364" y="43192"/>
                  </a:cubicBezTo>
                  <a:cubicBezTo>
                    <a:pt x="33487" y="43346"/>
                    <a:pt x="33580" y="43531"/>
                    <a:pt x="33580" y="43747"/>
                  </a:cubicBezTo>
                  <a:cubicBezTo>
                    <a:pt x="33580" y="44301"/>
                    <a:pt x="33611" y="44887"/>
                    <a:pt x="33611" y="45472"/>
                  </a:cubicBezTo>
                  <a:lnTo>
                    <a:pt x="33611" y="45595"/>
                  </a:lnTo>
                  <a:cubicBezTo>
                    <a:pt x="33611" y="45626"/>
                    <a:pt x="33580" y="45688"/>
                    <a:pt x="33518" y="45688"/>
                  </a:cubicBezTo>
                  <a:cubicBezTo>
                    <a:pt x="33333" y="45688"/>
                    <a:pt x="33241" y="45780"/>
                    <a:pt x="33210" y="45965"/>
                  </a:cubicBezTo>
                  <a:cubicBezTo>
                    <a:pt x="33179" y="45996"/>
                    <a:pt x="33149" y="46057"/>
                    <a:pt x="33087" y="46088"/>
                  </a:cubicBezTo>
                  <a:cubicBezTo>
                    <a:pt x="32779" y="46242"/>
                    <a:pt x="32686" y="46458"/>
                    <a:pt x="32779" y="46735"/>
                  </a:cubicBezTo>
                  <a:cubicBezTo>
                    <a:pt x="32810" y="46827"/>
                    <a:pt x="32810" y="46920"/>
                    <a:pt x="32748" y="46982"/>
                  </a:cubicBezTo>
                  <a:cubicBezTo>
                    <a:pt x="32686" y="47043"/>
                    <a:pt x="32686" y="47105"/>
                    <a:pt x="32686" y="47197"/>
                  </a:cubicBezTo>
                  <a:cubicBezTo>
                    <a:pt x="32656" y="47413"/>
                    <a:pt x="32656" y="47413"/>
                    <a:pt x="32409" y="47598"/>
                  </a:cubicBezTo>
                  <a:cubicBezTo>
                    <a:pt x="32286" y="47166"/>
                    <a:pt x="32163" y="46766"/>
                    <a:pt x="32040" y="46365"/>
                  </a:cubicBezTo>
                  <a:cubicBezTo>
                    <a:pt x="31978" y="46242"/>
                    <a:pt x="32009" y="46150"/>
                    <a:pt x="32101" y="46057"/>
                  </a:cubicBezTo>
                  <a:lnTo>
                    <a:pt x="32163" y="45965"/>
                  </a:lnTo>
                  <a:cubicBezTo>
                    <a:pt x="32255" y="45903"/>
                    <a:pt x="32286" y="45780"/>
                    <a:pt x="32224" y="45688"/>
                  </a:cubicBezTo>
                  <a:cubicBezTo>
                    <a:pt x="32070" y="45503"/>
                    <a:pt x="32163" y="45349"/>
                    <a:pt x="32286" y="45226"/>
                  </a:cubicBezTo>
                  <a:cubicBezTo>
                    <a:pt x="32440" y="45010"/>
                    <a:pt x="32594" y="44825"/>
                    <a:pt x="32748" y="44609"/>
                  </a:cubicBezTo>
                  <a:cubicBezTo>
                    <a:pt x="32841" y="44517"/>
                    <a:pt x="32871" y="44425"/>
                    <a:pt x="32779" y="44332"/>
                  </a:cubicBezTo>
                  <a:cubicBezTo>
                    <a:pt x="32717" y="44270"/>
                    <a:pt x="32717" y="44209"/>
                    <a:pt x="32748" y="44116"/>
                  </a:cubicBezTo>
                  <a:cubicBezTo>
                    <a:pt x="32779" y="44055"/>
                    <a:pt x="32779" y="43962"/>
                    <a:pt x="32717" y="43901"/>
                  </a:cubicBezTo>
                  <a:cubicBezTo>
                    <a:pt x="32686" y="43870"/>
                    <a:pt x="32656" y="43808"/>
                    <a:pt x="32717" y="43778"/>
                  </a:cubicBezTo>
                  <a:cubicBezTo>
                    <a:pt x="32748" y="43685"/>
                    <a:pt x="32779" y="43593"/>
                    <a:pt x="32717" y="43531"/>
                  </a:cubicBezTo>
                  <a:cubicBezTo>
                    <a:pt x="32686" y="43439"/>
                    <a:pt x="32686" y="43377"/>
                    <a:pt x="32717" y="43315"/>
                  </a:cubicBezTo>
                  <a:cubicBezTo>
                    <a:pt x="32779" y="43223"/>
                    <a:pt x="32810" y="43161"/>
                    <a:pt x="32748" y="43069"/>
                  </a:cubicBezTo>
                  <a:lnTo>
                    <a:pt x="32717" y="42977"/>
                  </a:lnTo>
                  <a:cubicBezTo>
                    <a:pt x="32779" y="42884"/>
                    <a:pt x="32810" y="42730"/>
                    <a:pt x="32871" y="42730"/>
                  </a:cubicBezTo>
                  <a:cubicBezTo>
                    <a:pt x="32902" y="42699"/>
                    <a:pt x="32902" y="42699"/>
                    <a:pt x="32933" y="42699"/>
                  </a:cubicBezTo>
                  <a:close/>
                  <a:moveTo>
                    <a:pt x="37492" y="47598"/>
                  </a:moveTo>
                  <a:lnTo>
                    <a:pt x="37554" y="47628"/>
                  </a:lnTo>
                  <a:cubicBezTo>
                    <a:pt x="37585" y="47659"/>
                    <a:pt x="37585" y="47721"/>
                    <a:pt x="37616" y="47752"/>
                  </a:cubicBezTo>
                  <a:lnTo>
                    <a:pt x="37554" y="47844"/>
                  </a:lnTo>
                  <a:lnTo>
                    <a:pt x="37462" y="47813"/>
                  </a:lnTo>
                  <a:lnTo>
                    <a:pt x="37462" y="47721"/>
                  </a:lnTo>
                  <a:lnTo>
                    <a:pt x="37462" y="47659"/>
                  </a:lnTo>
                  <a:lnTo>
                    <a:pt x="37492" y="47598"/>
                  </a:lnTo>
                  <a:close/>
                  <a:moveTo>
                    <a:pt x="48552" y="47690"/>
                  </a:moveTo>
                  <a:cubicBezTo>
                    <a:pt x="48614" y="47690"/>
                    <a:pt x="48645" y="47721"/>
                    <a:pt x="48645" y="47813"/>
                  </a:cubicBezTo>
                  <a:cubicBezTo>
                    <a:pt x="48614" y="47967"/>
                    <a:pt x="48614" y="48121"/>
                    <a:pt x="48614" y="48306"/>
                  </a:cubicBezTo>
                  <a:cubicBezTo>
                    <a:pt x="48460" y="48306"/>
                    <a:pt x="48367" y="48337"/>
                    <a:pt x="48275" y="48337"/>
                  </a:cubicBezTo>
                  <a:lnTo>
                    <a:pt x="48182" y="48337"/>
                  </a:lnTo>
                  <a:cubicBezTo>
                    <a:pt x="48152" y="48337"/>
                    <a:pt x="48121" y="48337"/>
                    <a:pt x="48090" y="48306"/>
                  </a:cubicBezTo>
                  <a:cubicBezTo>
                    <a:pt x="48059" y="48214"/>
                    <a:pt x="48028" y="48091"/>
                    <a:pt x="48121" y="47998"/>
                  </a:cubicBezTo>
                  <a:cubicBezTo>
                    <a:pt x="48213" y="47937"/>
                    <a:pt x="48244" y="47875"/>
                    <a:pt x="48275" y="47783"/>
                  </a:cubicBezTo>
                  <a:cubicBezTo>
                    <a:pt x="48306" y="47721"/>
                    <a:pt x="48367" y="47690"/>
                    <a:pt x="48398" y="47690"/>
                  </a:cubicBezTo>
                  <a:close/>
                  <a:moveTo>
                    <a:pt x="50863" y="47628"/>
                  </a:moveTo>
                  <a:cubicBezTo>
                    <a:pt x="50863" y="47906"/>
                    <a:pt x="50863" y="48183"/>
                    <a:pt x="50863" y="48460"/>
                  </a:cubicBezTo>
                  <a:cubicBezTo>
                    <a:pt x="50893" y="48491"/>
                    <a:pt x="50863" y="48522"/>
                    <a:pt x="50832" y="48522"/>
                  </a:cubicBezTo>
                  <a:lnTo>
                    <a:pt x="50801" y="48522"/>
                  </a:lnTo>
                  <a:lnTo>
                    <a:pt x="50770" y="48491"/>
                  </a:lnTo>
                  <a:cubicBezTo>
                    <a:pt x="50709" y="48214"/>
                    <a:pt x="50678" y="47967"/>
                    <a:pt x="50770" y="47690"/>
                  </a:cubicBezTo>
                  <a:cubicBezTo>
                    <a:pt x="50770" y="47659"/>
                    <a:pt x="50801" y="47659"/>
                    <a:pt x="50863" y="47628"/>
                  </a:cubicBezTo>
                  <a:close/>
                  <a:moveTo>
                    <a:pt x="49446" y="47474"/>
                  </a:moveTo>
                  <a:lnTo>
                    <a:pt x="49446" y="47474"/>
                  </a:lnTo>
                  <a:cubicBezTo>
                    <a:pt x="49415" y="47659"/>
                    <a:pt x="49415" y="47752"/>
                    <a:pt x="49384" y="47875"/>
                  </a:cubicBezTo>
                  <a:cubicBezTo>
                    <a:pt x="49384" y="47998"/>
                    <a:pt x="49261" y="48060"/>
                    <a:pt x="49291" y="48183"/>
                  </a:cubicBezTo>
                  <a:cubicBezTo>
                    <a:pt x="49291" y="48275"/>
                    <a:pt x="49291" y="48399"/>
                    <a:pt x="49291" y="48522"/>
                  </a:cubicBezTo>
                  <a:cubicBezTo>
                    <a:pt x="49137" y="48522"/>
                    <a:pt x="49014" y="48553"/>
                    <a:pt x="48922" y="48553"/>
                  </a:cubicBezTo>
                  <a:cubicBezTo>
                    <a:pt x="48737" y="48553"/>
                    <a:pt x="48768" y="48460"/>
                    <a:pt x="48768" y="48091"/>
                  </a:cubicBezTo>
                  <a:cubicBezTo>
                    <a:pt x="48768" y="47998"/>
                    <a:pt x="48768" y="47937"/>
                    <a:pt x="48799" y="47844"/>
                  </a:cubicBezTo>
                  <a:cubicBezTo>
                    <a:pt x="48799" y="47752"/>
                    <a:pt x="48860" y="47690"/>
                    <a:pt x="48983" y="47690"/>
                  </a:cubicBezTo>
                  <a:lnTo>
                    <a:pt x="49107" y="47690"/>
                  </a:lnTo>
                  <a:cubicBezTo>
                    <a:pt x="49230" y="47690"/>
                    <a:pt x="49353" y="47628"/>
                    <a:pt x="49446" y="47474"/>
                  </a:cubicBezTo>
                  <a:close/>
                  <a:moveTo>
                    <a:pt x="49692" y="47844"/>
                  </a:moveTo>
                  <a:cubicBezTo>
                    <a:pt x="49815" y="47937"/>
                    <a:pt x="49938" y="48029"/>
                    <a:pt x="49877" y="48214"/>
                  </a:cubicBezTo>
                  <a:cubicBezTo>
                    <a:pt x="49846" y="48399"/>
                    <a:pt x="49877" y="48399"/>
                    <a:pt x="49754" y="48614"/>
                  </a:cubicBezTo>
                  <a:cubicBezTo>
                    <a:pt x="49692" y="48491"/>
                    <a:pt x="49723" y="48337"/>
                    <a:pt x="49600" y="48245"/>
                  </a:cubicBezTo>
                  <a:cubicBezTo>
                    <a:pt x="49507" y="48152"/>
                    <a:pt x="49569" y="47998"/>
                    <a:pt x="49600" y="47875"/>
                  </a:cubicBezTo>
                  <a:lnTo>
                    <a:pt x="49692" y="47844"/>
                  </a:lnTo>
                  <a:close/>
                  <a:moveTo>
                    <a:pt x="51263" y="47906"/>
                  </a:moveTo>
                  <a:lnTo>
                    <a:pt x="51294" y="47967"/>
                  </a:lnTo>
                  <a:cubicBezTo>
                    <a:pt x="51325" y="48091"/>
                    <a:pt x="51325" y="48245"/>
                    <a:pt x="51325" y="48368"/>
                  </a:cubicBezTo>
                  <a:cubicBezTo>
                    <a:pt x="51325" y="48460"/>
                    <a:pt x="51356" y="48553"/>
                    <a:pt x="51294" y="48645"/>
                  </a:cubicBezTo>
                  <a:cubicBezTo>
                    <a:pt x="51202" y="48553"/>
                    <a:pt x="51202" y="48429"/>
                    <a:pt x="51202" y="48337"/>
                  </a:cubicBezTo>
                  <a:cubicBezTo>
                    <a:pt x="51171" y="48214"/>
                    <a:pt x="51171" y="48060"/>
                    <a:pt x="51202" y="47937"/>
                  </a:cubicBezTo>
                  <a:lnTo>
                    <a:pt x="51263" y="47906"/>
                  </a:lnTo>
                  <a:close/>
                  <a:moveTo>
                    <a:pt x="45595" y="47074"/>
                  </a:moveTo>
                  <a:cubicBezTo>
                    <a:pt x="45749" y="47105"/>
                    <a:pt x="45903" y="47166"/>
                    <a:pt x="46026" y="47320"/>
                  </a:cubicBezTo>
                  <a:cubicBezTo>
                    <a:pt x="46272" y="47567"/>
                    <a:pt x="46303" y="47967"/>
                    <a:pt x="46149" y="48306"/>
                  </a:cubicBezTo>
                  <a:cubicBezTo>
                    <a:pt x="46088" y="48460"/>
                    <a:pt x="45995" y="48583"/>
                    <a:pt x="45841" y="48676"/>
                  </a:cubicBezTo>
                  <a:cubicBezTo>
                    <a:pt x="45749" y="48707"/>
                    <a:pt x="45656" y="48799"/>
                    <a:pt x="45533" y="48799"/>
                  </a:cubicBezTo>
                  <a:cubicBezTo>
                    <a:pt x="45502" y="48799"/>
                    <a:pt x="45471" y="48768"/>
                    <a:pt x="45441" y="48768"/>
                  </a:cubicBezTo>
                  <a:cubicBezTo>
                    <a:pt x="45441" y="48676"/>
                    <a:pt x="45502" y="48676"/>
                    <a:pt x="45533" y="48645"/>
                  </a:cubicBezTo>
                  <a:cubicBezTo>
                    <a:pt x="45749" y="48614"/>
                    <a:pt x="45872" y="48460"/>
                    <a:pt x="45995" y="48306"/>
                  </a:cubicBezTo>
                  <a:cubicBezTo>
                    <a:pt x="46180" y="48091"/>
                    <a:pt x="46149" y="47659"/>
                    <a:pt x="45934" y="47444"/>
                  </a:cubicBezTo>
                  <a:cubicBezTo>
                    <a:pt x="45749" y="47259"/>
                    <a:pt x="45687" y="47228"/>
                    <a:pt x="45379" y="47136"/>
                  </a:cubicBezTo>
                  <a:cubicBezTo>
                    <a:pt x="45502" y="47074"/>
                    <a:pt x="45533" y="47074"/>
                    <a:pt x="45564" y="47074"/>
                  </a:cubicBezTo>
                  <a:close/>
                  <a:moveTo>
                    <a:pt x="55268" y="48491"/>
                  </a:moveTo>
                  <a:cubicBezTo>
                    <a:pt x="55330" y="48491"/>
                    <a:pt x="55391" y="48522"/>
                    <a:pt x="55453" y="48522"/>
                  </a:cubicBezTo>
                  <a:cubicBezTo>
                    <a:pt x="55514" y="48553"/>
                    <a:pt x="55576" y="48583"/>
                    <a:pt x="55638" y="48614"/>
                  </a:cubicBezTo>
                  <a:cubicBezTo>
                    <a:pt x="55730" y="48738"/>
                    <a:pt x="55699" y="48861"/>
                    <a:pt x="55576" y="48953"/>
                  </a:cubicBezTo>
                  <a:cubicBezTo>
                    <a:pt x="55453" y="48984"/>
                    <a:pt x="55360" y="49015"/>
                    <a:pt x="55268" y="49015"/>
                  </a:cubicBezTo>
                  <a:lnTo>
                    <a:pt x="55237" y="49015"/>
                  </a:lnTo>
                  <a:cubicBezTo>
                    <a:pt x="55083" y="49015"/>
                    <a:pt x="54929" y="48953"/>
                    <a:pt x="54775" y="48922"/>
                  </a:cubicBezTo>
                  <a:cubicBezTo>
                    <a:pt x="54714" y="48892"/>
                    <a:pt x="54683" y="48799"/>
                    <a:pt x="54744" y="48738"/>
                  </a:cubicBezTo>
                  <a:lnTo>
                    <a:pt x="54744" y="48707"/>
                  </a:lnTo>
                  <a:cubicBezTo>
                    <a:pt x="54898" y="48583"/>
                    <a:pt x="55083" y="48491"/>
                    <a:pt x="55268" y="48491"/>
                  </a:cubicBezTo>
                  <a:close/>
                  <a:moveTo>
                    <a:pt x="54097" y="48892"/>
                  </a:moveTo>
                  <a:lnTo>
                    <a:pt x="54159" y="48984"/>
                  </a:lnTo>
                  <a:lnTo>
                    <a:pt x="54097" y="49015"/>
                  </a:lnTo>
                  <a:lnTo>
                    <a:pt x="54005" y="49046"/>
                  </a:lnTo>
                  <a:cubicBezTo>
                    <a:pt x="53543" y="49076"/>
                    <a:pt x="53112" y="49107"/>
                    <a:pt x="52680" y="49169"/>
                  </a:cubicBezTo>
                  <a:lnTo>
                    <a:pt x="52649" y="49169"/>
                  </a:lnTo>
                  <a:cubicBezTo>
                    <a:pt x="52588" y="49169"/>
                    <a:pt x="52557" y="49138"/>
                    <a:pt x="52557" y="49076"/>
                  </a:cubicBezTo>
                  <a:cubicBezTo>
                    <a:pt x="52526" y="49015"/>
                    <a:pt x="52588" y="48953"/>
                    <a:pt x="52649" y="48953"/>
                  </a:cubicBezTo>
                  <a:lnTo>
                    <a:pt x="53420" y="48953"/>
                  </a:lnTo>
                  <a:lnTo>
                    <a:pt x="53420" y="48922"/>
                  </a:lnTo>
                  <a:cubicBezTo>
                    <a:pt x="53635" y="48922"/>
                    <a:pt x="53851" y="48892"/>
                    <a:pt x="54097" y="48892"/>
                  </a:cubicBezTo>
                  <a:close/>
                  <a:moveTo>
                    <a:pt x="47474" y="49908"/>
                  </a:moveTo>
                  <a:lnTo>
                    <a:pt x="47505" y="49970"/>
                  </a:lnTo>
                  <a:cubicBezTo>
                    <a:pt x="47505" y="50001"/>
                    <a:pt x="47505" y="50062"/>
                    <a:pt x="47443" y="50062"/>
                  </a:cubicBezTo>
                  <a:cubicBezTo>
                    <a:pt x="47412" y="50062"/>
                    <a:pt x="47412" y="50001"/>
                    <a:pt x="47412" y="49970"/>
                  </a:cubicBezTo>
                  <a:cubicBezTo>
                    <a:pt x="47412" y="49939"/>
                    <a:pt x="47412" y="49908"/>
                    <a:pt x="47443" y="49908"/>
                  </a:cubicBezTo>
                  <a:close/>
                  <a:moveTo>
                    <a:pt x="43068" y="49200"/>
                  </a:moveTo>
                  <a:cubicBezTo>
                    <a:pt x="43099" y="49200"/>
                    <a:pt x="43130" y="49230"/>
                    <a:pt x="43192" y="49230"/>
                  </a:cubicBezTo>
                  <a:cubicBezTo>
                    <a:pt x="43346" y="49261"/>
                    <a:pt x="43438" y="49261"/>
                    <a:pt x="43377" y="49477"/>
                  </a:cubicBezTo>
                  <a:cubicBezTo>
                    <a:pt x="43315" y="49631"/>
                    <a:pt x="43346" y="49785"/>
                    <a:pt x="43377" y="49970"/>
                  </a:cubicBezTo>
                  <a:cubicBezTo>
                    <a:pt x="43377" y="50062"/>
                    <a:pt x="43346" y="50093"/>
                    <a:pt x="43253" y="50093"/>
                  </a:cubicBezTo>
                  <a:lnTo>
                    <a:pt x="43161" y="50093"/>
                  </a:lnTo>
                  <a:cubicBezTo>
                    <a:pt x="42884" y="50093"/>
                    <a:pt x="42853" y="50031"/>
                    <a:pt x="42853" y="49662"/>
                  </a:cubicBezTo>
                  <a:cubicBezTo>
                    <a:pt x="42853" y="49600"/>
                    <a:pt x="42853" y="49539"/>
                    <a:pt x="42853" y="49477"/>
                  </a:cubicBezTo>
                  <a:cubicBezTo>
                    <a:pt x="42884" y="49292"/>
                    <a:pt x="42945" y="49200"/>
                    <a:pt x="43068" y="49200"/>
                  </a:cubicBezTo>
                  <a:close/>
                  <a:moveTo>
                    <a:pt x="39464" y="50555"/>
                  </a:moveTo>
                  <a:cubicBezTo>
                    <a:pt x="39526" y="50555"/>
                    <a:pt x="39526" y="50617"/>
                    <a:pt x="39556" y="50648"/>
                  </a:cubicBezTo>
                  <a:cubicBezTo>
                    <a:pt x="39556" y="50771"/>
                    <a:pt x="39495" y="50832"/>
                    <a:pt x="39402" y="50832"/>
                  </a:cubicBezTo>
                  <a:lnTo>
                    <a:pt x="39341" y="50832"/>
                  </a:lnTo>
                  <a:cubicBezTo>
                    <a:pt x="39187" y="50802"/>
                    <a:pt x="39033" y="50771"/>
                    <a:pt x="38848" y="50740"/>
                  </a:cubicBezTo>
                  <a:cubicBezTo>
                    <a:pt x="38848" y="50771"/>
                    <a:pt x="38817" y="50771"/>
                    <a:pt x="38817" y="50771"/>
                  </a:cubicBezTo>
                  <a:cubicBezTo>
                    <a:pt x="38725" y="50771"/>
                    <a:pt x="38632" y="50709"/>
                    <a:pt x="38509" y="50648"/>
                  </a:cubicBezTo>
                  <a:cubicBezTo>
                    <a:pt x="38601" y="50617"/>
                    <a:pt x="38663" y="50617"/>
                    <a:pt x="38725" y="50617"/>
                  </a:cubicBezTo>
                  <a:cubicBezTo>
                    <a:pt x="38786" y="50617"/>
                    <a:pt x="38817" y="50617"/>
                    <a:pt x="38848" y="50648"/>
                  </a:cubicBezTo>
                  <a:cubicBezTo>
                    <a:pt x="39064" y="50617"/>
                    <a:pt x="39248" y="50648"/>
                    <a:pt x="39464" y="50555"/>
                  </a:cubicBezTo>
                  <a:close/>
                  <a:moveTo>
                    <a:pt x="50924" y="49261"/>
                  </a:moveTo>
                  <a:lnTo>
                    <a:pt x="50924" y="49292"/>
                  </a:lnTo>
                  <a:cubicBezTo>
                    <a:pt x="50924" y="49354"/>
                    <a:pt x="50893" y="49384"/>
                    <a:pt x="50832" y="49384"/>
                  </a:cubicBezTo>
                  <a:cubicBezTo>
                    <a:pt x="50770" y="49477"/>
                    <a:pt x="50709" y="49539"/>
                    <a:pt x="50739" y="49631"/>
                  </a:cubicBezTo>
                  <a:cubicBezTo>
                    <a:pt x="50801" y="49877"/>
                    <a:pt x="50832" y="50124"/>
                    <a:pt x="50893" y="50401"/>
                  </a:cubicBezTo>
                  <a:cubicBezTo>
                    <a:pt x="50924" y="50555"/>
                    <a:pt x="50924" y="50555"/>
                    <a:pt x="50770" y="50617"/>
                  </a:cubicBezTo>
                  <a:cubicBezTo>
                    <a:pt x="50585" y="50740"/>
                    <a:pt x="50339" y="50802"/>
                    <a:pt x="50154" y="50863"/>
                  </a:cubicBezTo>
                  <a:cubicBezTo>
                    <a:pt x="50062" y="50771"/>
                    <a:pt x="50031" y="50648"/>
                    <a:pt x="50031" y="50555"/>
                  </a:cubicBezTo>
                  <a:cubicBezTo>
                    <a:pt x="49969" y="50401"/>
                    <a:pt x="49938" y="50216"/>
                    <a:pt x="49908" y="50031"/>
                  </a:cubicBezTo>
                  <a:cubicBezTo>
                    <a:pt x="49846" y="49877"/>
                    <a:pt x="49877" y="49847"/>
                    <a:pt x="49692" y="49847"/>
                  </a:cubicBezTo>
                  <a:lnTo>
                    <a:pt x="49661" y="49847"/>
                  </a:lnTo>
                  <a:cubicBezTo>
                    <a:pt x="49630" y="49847"/>
                    <a:pt x="49569" y="49847"/>
                    <a:pt x="49446" y="49816"/>
                  </a:cubicBezTo>
                  <a:cubicBezTo>
                    <a:pt x="49969" y="49723"/>
                    <a:pt x="50401" y="49600"/>
                    <a:pt x="50770" y="49354"/>
                  </a:cubicBezTo>
                  <a:cubicBezTo>
                    <a:pt x="50770" y="49292"/>
                    <a:pt x="50832" y="49292"/>
                    <a:pt x="50863" y="49261"/>
                  </a:cubicBezTo>
                  <a:close/>
                  <a:moveTo>
                    <a:pt x="50924" y="50925"/>
                  </a:moveTo>
                  <a:cubicBezTo>
                    <a:pt x="50986" y="50925"/>
                    <a:pt x="51017" y="50956"/>
                    <a:pt x="51017" y="50986"/>
                  </a:cubicBezTo>
                  <a:cubicBezTo>
                    <a:pt x="51017" y="51048"/>
                    <a:pt x="50986" y="51110"/>
                    <a:pt x="50955" y="51110"/>
                  </a:cubicBezTo>
                  <a:cubicBezTo>
                    <a:pt x="50739" y="51233"/>
                    <a:pt x="50524" y="51295"/>
                    <a:pt x="50308" y="51356"/>
                  </a:cubicBezTo>
                  <a:lnTo>
                    <a:pt x="50277" y="51356"/>
                  </a:lnTo>
                  <a:cubicBezTo>
                    <a:pt x="50246" y="51356"/>
                    <a:pt x="50216" y="51325"/>
                    <a:pt x="50185" y="51295"/>
                  </a:cubicBezTo>
                  <a:cubicBezTo>
                    <a:pt x="50185" y="51233"/>
                    <a:pt x="50185" y="51202"/>
                    <a:pt x="50246" y="51171"/>
                  </a:cubicBezTo>
                  <a:cubicBezTo>
                    <a:pt x="50462" y="51079"/>
                    <a:pt x="50678" y="51017"/>
                    <a:pt x="50924" y="50925"/>
                  </a:cubicBezTo>
                  <a:close/>
                  <a:moveTo>
                    <a:pt x="31177" y="46766"/>
                  </a:moveTo>
                  <a:cubicBezTo>
                    <a:pt x="31146" y="46951"/>
                    <a:pt x="31146" y="46951"/>
                    <a:pt x="30992" y="47074"/>
                  </a:cubicBezTo>
                  <a:cubicBezTo>
                    <a:pt x="30992" y="47136"/>
                    <a:pt x="30961" y="47166"/>
                    <a:pt x="30930" y="47166"/>
                  </a:cubicBezTo>
                  <a:lnTo>
                    <a:pt x="30930" y="47259"/>
                  </a:lnTo>
                  <a:lnTo>
                    <a:pt x="30961" y="47259"/>
                  </a:lnTo>
                  <a:cubicBezTo>
                    <a:pt x="31054" y="47259"/>
                    <a:pt x="31085" y="47136"/>
                    <a:pt x="31146" y="47105"/>
                  </a:cubicBezTo>
                  <a:lnTo>
                    <a:pt x="31300" y="47105"/>
                  </a:lnTo>
                  <a:cubicBezTo>
                    <a:pt x="31331" y="47228"/>
                    <a:pt x="31362" y="47351"/>
                    <a:pt x="31300" y="47444"/>
                  </a:cubicBezTo>
                  <a:cubicBezTo>
                    <a:pt x="31208" y="47598"/>
                    <a:pt x="31115" y="47721"/>
                    <a:pt x="31023" y="47875"/>
                  </a:cubicBezTo>
                  <a:cubicBezTo>
                    <a:pt x="30930" y="47998"/>
                    <a:pt x="30900" y="48121"/>
                    <a:pt x="30900" y="48275"/>
                  </a:cubicBezTo>
                  <a:cubicBezTo>
                    <a:pt x="31023" y="49015"/>
                    <a:pt x="31208" y="49785"/>
                    <a:pt x="31516" y="50463"/>
                  </a:cubicBezTo>
                  <a:cubicBezTo>
                    <a:pt x="31516" y="50524"/>
                    <a:pt x="31547" y="50555"/>
                    <a:pt x="31608" y="50555"/>
                  </a:cubicBezTo>
                  <a:cubicBezTo>
                    <a:pt x="31608" y="50555"/>
                    <a:pt x="31639" y="50524"/>
                    <a:pt x="31670" y="50524"/>
                  </a:cubicBezTo>
                  <a:cubicBezTo>
                    <a:pt x="31824" y="50401"/>
                    <a:pt x="32009" y="50247"/>
                    <a:pt x="32163" y="50124"/>
                  </a:cubicBezTo>
                  <a:cubicBezTo>
                    <a:pt x="32194" y="50093"/>
                    <a:pt x="32224" y="50093"/>
                    <a:pt x="32255" y="50093"/>
                  </a:cubicBezTo>
                  <a:cubicBezTo>
                    <a:pt x="32286" y="50093"/>
                    <a:pt x="32317" y="50093"/>
                    <a:pt x="32348" y="50124"/>
                  </a:cubicBezTo>
                  <a:cubicBezTo>
                    <a:pt x="32378" y="50155"/>
                    <a:pt x="32440" y="50185"/>
                    <a:pt x="32409" y="50247"/>
                  </a:cubicBezTo>
                  <a:lnTo>
                    <a:pt x="32378" y="50278"/>
                  </a:lnTo>
                  <a:cubicBezTo>
                    <a:pt x="32163" y="50617"/>
                    <a:pt x="31886" y="50956"/>
                    <a:pt x="31608" y="51264"/>
                  </a:cubicBezTo>
                  <a:cubicBezTo>
                    <a:pt x="31547" y="51325"/>
                    <a:pt x="31454" y="51356"/>
                    <a:pt x="31362" y="51418"/>
                  </a:cubicBezTo>
                  <a:cubicBezTo>
                    <a:pt x="31269" y="51479"/>
                    <a:pt x="31177" y="51572"/>
                    <a:pt x="31023" y="51572"/>
                  </a:cubicBezTo>
                  <a:cubicBezTo>
                    <a:pt x="30807" y="50802"/>
                    <a:pt x="30592" y="50062"/>
                    <a:pt x="30376" y="49292"/>
                  </a:cubicBezTo>
                  <a:cubicBezTo>
                    <a:pt x="30345" y="49230"/>
                    <a:pt x="30314" y="49138"/>
                    <a:pt x="30376" y="49076"/>
                  </a:cubicBezTo>
                  <a:cubicBezTo>
                    <a:pt x="30499" y="48984"/>
                    <a:pt x="30468" y="48892"/>
                    <a:pt x="30438" y="48768"/>
                  </a:cubicBezTo>
                  <a:cubicBezTo>
                    <a:pt x="30407" y="48676"/>
                    <a:pt x="30376" y="48553"/>
                    <a:pt x="30345" y="48460"/>
                  </a:cubicBezTo>
                  <a:cubicBezTo>
                    <a:pt x="30253" y="48275"/>
                    <a:pt x="30314" y="48091"/>
                    <a:pt x="30345" y="47906"/>
                  </a:cubicBezTo>
                  <a:cubicBezTo>
                    <a:pt x="30345" y="47844"/>
                    <a:pt x="30407" y="47783"/>
                    <a:pt x="30468" y="47752"/>
                  </a:cubicBezTo>
                  <a:cubicBezTo>
                    <a:pt x="30622" y="47628"/>
                    <a:pt x="30746" y="47474"/>
                    <a:pt x="30900" y="47351"/>
                  </a:cubicBezTo>
                  <a:lnTo>
                    <a:pt x="30930" y="47259"/>
                  </a:lnTo>
                  <a:cubicBezTo>
                    <a:pt x="30869" y="47228"/>
                    <a:pt x="30807" y="47228"/>
                    <a:pt x="30776" y="47228"/>
                  </a:cubicBezTo>
                  <a:cubicBezTo>
                    <a:pt x="30776" y="47166"/>
                    <a:pt x="30807" y="47166"/>
                    <a:pt x="30869" y="47166"/>
                  </a:cubicBezTo>
                  <a:lnTo>
                    <a:pt x="30930" y="47166"/>
                  </a:lnTo>
                  <a:cubicBezTo>
                    <a:pt x="30930" y="47105"/>
                    <a:pt x="30930" y="47074"/>
                    <a:pt x="30992" y="47074"/>
                  </a:cubicBezTo>
                  <a:cubicBezTo>
                    <a:pt x="30992" y="46951"/>
                    <a:pt x="31115" y="46920"/>
                    <a:pt x="31177" y="46766"/>
                  </a:cubicBezTo>
                  <a:close/>
                  <a:moveTo>
                    <a:pt x="50955" y="51387"/>
                  </a:moveTo>
                  <a:lnTo>
                    <a:pt x="51017" y="51418"/>
                  </a:lnTo>
                  <a:lnTo>
                    <a:pt x="50986" y="51479"/>
                  </a:lnTo>
                  <a:cubicBezTo>
                    <a:pt x="50832" y="51633"/>
                    <a:pt x="50678" y="51695"/>
                    <a:pt x="50462" y="51695"/>
                  </a:cubicBezTo>
                  <a:lnTo>
                    <a:pt x="50431" y="51695"/>
                  </a:lnTo>
                  <a:lnTo>
                    <a:pt x="50370" y="51664"/>
                  </a:lnTo>
                  <a:lnTo>
                    <a:pt x="50401" y="51603"/>
                  </a:lnTo>
                  <a:cubicBezTo>
                    <a:pt x="50585" y="51510"/>
                    <a:pt x="50770" y="51449"/>
                    <a:pt x="50955" y="51387"/>
                  </a:cubicBezTo>
                  <a:close/>
                  <a:moveTo>
                    <a:pt x="36599" y="45626"/>
                  </a:moveTo>
                  <a:cubicBezTo>
                    <a:pt x="36815" y="45657"/>
                    <a:pt x="36876" y="45718"/>
                    <a:pt x="36907" y="45934"/>
                  </a:cubicBezTo>
                  <a:cubicBezTo>
                    <a:pt x="36907" y="46027"/>
                    <a:pt x="36907" y="46119"/>
                    <a:pt x="36938" y="46242"/>
                  </a:cubicBezTo>
                  <a:cubicBezTo>
                    <a:pt x="36938" y="46704"/>
                    <a:pt x="36969" y="47166"/>
                    <a:pt x="36969" y="47628"/>
                  </a:cubicBezTo>
                  <a:cubicBezTo>
                    <a:pt x="36999" y="48306"/>
                    <a:pt x="36999" y="49015"/>
                    <a:pt x="36845" y="49723"/>
                  </a:cubicBezTo>
                  <a:cubicBezTo>
                    <a:pt x="36784" y="50001"/>
                    <a:pt x="36691" y="50278"/>
                    <a:pt x="36599" y="50555"/>
                  </a:cubicBezTo>
                  <a:cubicBezTo>
                    <a:pt x="36568" y="50586"/>
                    <a:pt x="36537" y="50648"/>
                    <a:pt x="36507" y="50648"/>
                  </a:cubicBezTo>
                  <a:lnTo>
                    <a:pt x="36476" y="50648"/>
                  </a:lnTo>
                  <a:lnTo>
                    <a:pt x="36414" y="50555"/>
                  </a:lnTo>
                  <a:cubicBezTo>
                    <a:pt x="36260" y="50031"/>
                    <a:pt x="36075" y="49477"/>
                    <a:pt x="35983" y="48922"/>
                  </a:cubicBezTo>
                  <a:cubicBezTo>
                    <a:pt x="35983" y="48830"/>
                    <a:pt x="35983" y="48707"/>
                    <a:pt x="35890" y="48645"/>
                  </a:cubicBezTo>
                  <a:lnTo>
                    <a:pt x="35860" y="48645"/>
                  </a:lnTo>
                  <a:cubicBezTo>
                    <a:pt x="35798" y="48645"/>
                    <a:pt x="35706" y="48768"/>
                    <a:pt x="35675" y="48922"/>
                  </a:cubicBezTo>
                  <a:cubicBezTo>
                    <a:pt x="35552" y="49384"/>
                    <a:pt x="35459" y="49847"/>
                    <a:pt x="35459" y="50339"/>
                  </a:cubicBezTo>
                  <a:cubicBezTo>
                    <a:pt x="35459" y="50678"/>
                    <a:pt x="35459" y="51017"/>
                    <a:pt x="35459" y="51356"/>
                  </a:cubicBezTo>
                  <a:cubicBezTo>
                    <a:pt x="35459" y="51510"/>
                    <a:pt x="35459" y="51633"/>
                    <a:pt x="35398" y="51787"/>
                  </a:cubicBezTo>
                  <a:cubicBezTo>
                    <a:pt x="35367" y="51818"/>
                    <a:pt x="35336" y="51849"/>
                    <a:pt x="35305" y="51849"/>
                  </a:cubicBezTo>
                  <a:cubicBezTo>
                    <a:pt x="35274" y="51849"/>
                    <a:pt x="35243" y="51818"/>
                    <a:pt x="35213" y="51787"/>
                  </a:cubicBezTo>
                  <a:cubicBezTo>
                    <a:pt x="35151" y="51695"/>
                    <a:pt x="35120" y="51603"/>
                    <a:pt x="35089" y="51510"/>
                  </a:cubicBezTo>
                  <a:cubicBezTo>
                    <a:pt x="35028" y="51264"/>
                    <a:pt x="34966" y="51017"/>
                    <a:pt x="34905" y="50771"/>
                  </a:cubicBezTo>
                  <a:cubicBezTo>
                    <a:pt x="34905" y="50678"/>
                    <a:pt x="34905" y="50617"/>
                    <a:pt x="34935" y="50555"/>
                  </a:cubicBezTo>
                  <a:cubicBezTo>
                    <a:pt x="35059" y="50278"/>
                    <a:pt x="34997" y="50031"/>
                    <a:pt x="34812" y="49785"/>
                  </a:cubicBezTo>
                  <a:cubicBezTo>
                    <a:pt x="34751" y="49754"/>
                    <a:pt x="34658" y="49754"/>
                    <a:pt x="34627" y="49662"/>
                  </a:cubicBezTo>
                  <a:cubicBezTo>
                    <a:pt x="34566" y="49415"/>
                    <a:pt x="34473" y="49138"/>
                    <a:pt x="34566" y="48830"/>
                  </a:cubicBezTo>
                  <a:cubicBezTo>
                    <a:pt x="34597" y="48738"/>
                    <a:pt x="34597" y="48645"/>
                    <a:pt x="34627" y="48553"/>
                  </a:cubicBezTo>
                  <a:cubicBezTo>
                    <a:pt x="34751" y="47937"/>
                    <a:pt x="34935" y="47536"/>
                    <a:pt x="35182" y="47320"/>
                  </a:cubicBezTo>
                  <a:lnTo>
                    <a:pt x="35182" y="47320"/>
                  </a:lnTo>
                  <a:cubicBezTo>
                    <a:pt x="35213" y="47444"/>
                    <a:pt x="35151" y="47536"/>
                    <a:pt x="35120" y="47628"/>
                  </a:cubicBezTo>
                  <a:cubicBezTo>
                    <a:pt x="34905" y="48152"/>
                    <a:pt x="34781" y="48676"/>
                    <a:pt x="34751" y="49230"/>
                  </a:cubicBezTo>
                  <a:cubicBezTo>
                    <a:pt x="34751" y="49292"/>
                    <a:pt x="34751" y="49384"/>
                    <a:pt x="34751" y="49415"/>
                  </a:cubicBezTo>
                  <a:cubicBezTo>
                    <a:pt x="34751" y="49477"/>
                    <a:pt x="34781" y="49477"/>
                    <a:pt x="34812" y="49477"/>
                  </a:cubicBezTo>
                  <a:lnTo>
                    <a:pt x="34843" y="49477"/>
                  </a:lnTo>
                  <a:cubicBezTo>
                    <a:pt x="34905" y="48830"/>
                    <a:pt x="35028" y="48214"/>
                    <a:pt x="35336" y="47659"/>
                  </a:cubicBezTo>
                  <a:cubicBezTo>
                    <a:pt x="35367" y="47598"/>
                    <a:pt x="35428" y="47505"/>
                    <a:pt x="35490" y="47444"/>
                  </a:cubicBezTo>
                  <a:cubicBezTo>
                    <a:pt x="35736" y="47259"/>
                    <a:pt x="35798" y="46920"/>
                    <a:pt x="35582" y="46704"/>
                  </a:cubicBezTo>
                  <a:cubicBezTo>
                    <a:pt x="35398" y="46489"/>
                    <a:pt x="35367" y="46335"/>
                    <a:pt x="35459" y="46119"/>
                  </a:cubicBezTo>
                  <a:cubicBezTo>
                    <a:pt x="35521" y="45965"/>
                    <a:pt x="35521" y="45811"/>
                    <a:pt x="35552" y="45657"/>
                  </a:cubicBezTo>
                  <a:cubicBezTo>
                    <a:pt x="35736" y="45626"/>
                    <a:pt x="35952" y="45626"/>
                    <a:pt x="36137" y="45626"/>
                  </a:cubicBezTo>
                  <a:close/>
                  <a:moveTo>
                    <a:pt x="42391" y="46704"/>
                  </a:moveTo>
                  <a:cubicBezTo>
                    <a:pt x="42452" y="46704"/>
                    <a:pt x="42514" y="46735"/>
                    <a:pt x="42576" y="46858"/>
                  </a:cubicBezTo>
                  <a:cubicBezTo>
                    <a:pt x="42606" y="46951"/>
                    <a:pt x="42606" y="47043"/>
                    <a:pt x="42637" y="47136"/>
                  </a:cubicBezTo>
                  <a:cubicBezTo>
                    <a:pt x="42637" y="47474"/>
                    <a:pt x="42637" y="47813"/>
                    <a:pt x="42606" y="48152"/>
                  </a:cubicBezTo>
                  <a:cubicBezTo>
                    <a:pt x="42483" y="49354"/>
                    <a:pt x="42452" y="50555"/>
                    <a:pt x="42483" y="51757"/>
                  </a:cubicBezTo>
                  <a:cubicBezTo>
                    <a:pt x="42483" y="51818"/>
                    <a:pt x="42514" y="51911"/>
                    <a:pt x="42514" y="51972"/>
                  </a:cubicBezTo>
                  <a:cubicBezTo>
                    <a:pt x="42514" y="52034"/>
                    <a:pt x="42483" y="52065"/>
                    <a:pt x="42422" y="52065"/>
                  </a:cubicBezTo>
                  <a:lnTo>
                    <a:pt x="42391" y="52065"/>
                  </a:lnTo>
                  <a:cubicBezTo>
                    <a:pt x="42267" y="52003"/>
                    <a:pt x="42113" y="51941"/>
                    <a:pt x="41990" y="51911"/>
                  </a:cubicBezTo>
                  <a:cubicBezTo>
                    <a:pt x="41867" y="51880"/>
                    <a:pt x="41744" y="51818"/>
                    <a:pt x="41621" y="51787"/>
                  </a:cubicBezTo>
                  <a:cubicBezTo>
                    <a:pt x="41405" y="51726"/>
                    <a:pt x="41405" y="51726"/>
                    <a:pt x="41405" y="51541"/>
                  </a:cubicBezTo>
                  <a:cubicBezTo>
                    <a:pt x="41374" y="51017"/>
                    <a:pt x="41343" y="50494"/>
                    <a:pt x="41312" y="50124"/>
                  </a:cubicBezTo>
                  <a:cubicBezTo>
                    <a:pt x="41343" y="49200"/>
                    <a:pt x="41405" y="48460"/>
                    <a:pt x="41466" y="47690"/>
                  </a:cubicBezTo>
                  <a:cubicBezTo>
                    <a:pt x="41497" y="47474"/>
                    <a:pt x="41590" y="47259"/>
                    <a:pt x="41775" y="47105"/>
                  </a:cubicBezTo>
                  <a:cubicBezTo>
                    <a:pt x="41929" y="46982"/>
                    <a:pt x="42083" y="46858"/>
                    <a:pt x="42267" y="46735"/>
                  </a:cubicBezTo>
                  <a:cubicBezTo>
                    <a:pt x="42298" y="46704"/>
                    <a:pt x="42360" y="46704"/>
                    <a:pt x="42391" y="46704"/>
                  </a:cubicBezTo>
                  <a:close/>
                  <a:moveTo>
                    <a:pt x="34658" y="50771"/>
                  </a:moveTo>
                  <a:lnTo>
                    <a:pt x="34658" y="50771"/>
                  </a:lnTo>
                  <a:cubicBezTo>
                    <a:pt x="34751" y="50832"/>
                    <a:pt x="34781" y="50894"/>
                    <a:pt x="34781" y="50986"/>
                  </a:cubicBezTo>
                  <a:cubicBezTo>
                    <a:pt x="34843" y="51387"/>
                    <a:pt x="34905" y="51787"/>
                    <a:pt x="35028" y="52219"/>
                  </a:cubicBezTo>
                  <a:cubicBezTo>
                    <a:pt x="34905" y="52096"/>
                    <a:pt x="34874" y="51972"/>
                    <a:pt x="34843" y="51880"/>
                  </a:cubicBezTo>
                  <a:cubicBezTo>
                    <a:pt x="34812" y="51757"/>
                    <a:pt x="34781" y="51633"/>
                    <a:pt x="34781" y="51479"/>
                  </a:cubicBezTo>
                  <a:cubicBezTo>
                    <a:pt x="34751" y="51387"/>
                    <a:pt x="34720" y="51264"/>
                    <a:pt x="34689" y="51171"/>
                  </a:cubicBezTo>
                  <a:cubicBezTo>
                    <a:pt x="34658" y="51048"/>
                    <a:pt x="34658" y="50894"/>
                    <a:pt x="34658" y="50771"/>
                  </a:cubicBezTo>
                  <a:close/>
                  <a:moveTo>
                    <a:pt x="51294" y="51633"/>
                  </a:moveTo>
                  <a:cubicBezTo>
                    <a:pt x="51232" y="51880"/>
                    <a:pt x="51202" y="51941"/>
                    <a:pt x="50986" y="52096"/>
                  </a:cubicBezTo>
                  <a:cubicBezTo>
                    <a:pt x="50678" y="52280"/>
                    <a:pt x="50370" y="52404"/>
                    <a:pt x="50000" y="52404"/>
                  </a:cubicBezTo>
                  <a:cubicBezTo>
                    <a:pt x="49908" y="52404"/>
                    <a:pt x="49846" y="52373"/>
                    <a:pt x="49754" y="52373"/>
                  </a:cubicBezTo>
                  <a:cubicBezTo>
                    <a:pt x="49938" y="52219"/>
                    <a:pt x="50123" y="52250"/>
                    <a:pt x="50308" y="52188"/>
                  </a:cubicBezTo>
                  <a:cubicBezTo>
                    <a:pt x="50493" y="52096"/>
                    <a:pt x="50647" y="52034"/>
                    <a:pt x="50801" y="51941"/>
                  </a:cubicBezTo>
                  <a:cubicBezTo>
                    <a:pt x="50955" y="51818"/>
                    <a:pt x="51140" y="51726"/>
                    <a:pt x="51294" y="51633"/>
                  </a:cubicBezTo>
                  <a:close/>
                  <a:moveTo>
                    <a:pt x="35028" y="52342"/>
                  </a:moveTo>
                  <a:lnTo>
                    <a:pt x="35059" y="52373"/>
                  </a:lnTo>
                  <a:lnTo>
                    <a:pt x="35028" y="52434"/>
                  </a:lnTo>
                  <a:lnTo>
                    <a:pt x="35028" y="52404"/>
                  </a:lnTo>
                  <a:lnTo>
                    <a:pt x="35028" y="52342"/>
                  </a:lnTo>
                  <a:close/>
                  <a:moveTo>
                    <a:pt x="50801" y="52404"/>
                  </a:moveTo>
                  <a:cubicBezTo>
                    <a:pt x="50832" y="52404"/>
                    <a:pt x="50863" y="52434"/>
                    <a:pt x="50832" y="52465"/>
                  </a:cubicBezTo>
                  <a:lnTo>
                    <a:pt x="50832" y="52527"/>
                  </a:lnTo>
                  <a:cubicBezTo>
                    <a:pt x="50709" y="52588"/>
                    <a:pt x="50647" y="52650"/>
                    <a:pt x="50524" y="52650"/>
                  </a:cubicBezTo>
                  <a:lnTo>
                    <a:pt x="50431" y="52650"/>
                  </a:lnTo>
                  <a:lnTo>
                    <a:pt x="50401" y="52588"/>
                  </a:lnTo>
                  <a:cubicBezTo>
                    <a:pt x="50493" y="52434"/>
                    <a:pt x="50647" y="52434"/>
                    <a:pt x="50770" y="52404"/>
                  </a:cubicBezTo>
                  <a:close/>
                  <a:moveTo>
                    <a:pt x="38355" y="52219"/>
                  </a:moveTo>
                  <a:cubicBezTo>
                    <a:pt x="38540" y="52250"/>
                    <a:pt x="38694" y="52280"/>
                    <a:pt x="38848" y="52404"/>
                  </a:cubicBezTo>
                  <a:cubicBezTo>
                    <a:pt x="38786" y="52527"/>
                    <a:pt x="38632" y="52588"/>
                    <a:pt x="38540" y="52650"/>
                  </a:cubicBezTo>
                  <a:cubicBezTo>
                    <a:pt x="38417" y="52712"/>
                    <a:pt x="38324" y="52804"/>
                    <a:pt x="38139" y="52866"/>
                  </a:cubicBezTo>
                  <a:cubicBezTo>
                    <a:pt x="38139" y="52650"/>
                    <a:pt x="38170" y="52465"/>
                    <a:pt x="38232" y="52280"/>
                  </a:cubicBezTo>
                  <a:cubicBezTo>
                    <a:pt x="38263" y="52250"/>
                    <a:pt x="38293" y="52219"/>
                    <a:pt x="38355" y="52219"/>
                  </a:cubicBezTo>
                  <a:close/>
                  <a:moveTo>
                    <a:pt x="51417" y="52188"/>
                  </a:moveTo>
                  <a:cubicBezTo>
                    <a:pt x="51510" y="52250"/>
                    <a:pt x="51479" y="52342"/>
                    <a:pt x="51448" y="52404"/>
                  </a:cubicBezTo>
                  <a:cubicBezTo>
                    <a:pt x="51386" y="52558"/>
                    <a:pt x="51263" y="52681"/>
                    <a:pt x="51140" y="52773"/>
                  </a:cubicBezTo>
                  <a:cubicBezTo>
                    <a:pt x="50832" y="52958"/>
                    <a:pt x="50462" y="53081"/>
                    <a:pt x="50092" y="53081"/>
                  </a:cubicBezTo>
                  <a:lnTo>
                    <a:pt x="50031" y="53081"/>
                  </a:lnTo>
                  <a:cubicBezTo>
                    <a:pt x="50000" y="53081"/>
                    <a:pt x="49969" y="53081"/>
                    <a:pt x="49969" y="53020"/>
                  </a:cubicBezTo>
                  <a:lnTo>
                    <a:pt x="50062" y="52958"/>
                  </a:lnTo>
                  <a:cubicBezTo>
                    <a:pt x="50185" y="52927"/>
                    <a:pt x="50308" y="52896"/>
                    <a:pt x="50431" y="52835"/>
                  </a:cubicBezTo>
                  <a:cubicBezTo>
                    <a:pt x="50801" y="52712"/>
                    <a:pt x="51171" y="52527"/>
                    <a:pt x="51417" y="52188"/>
                  </a:cubicBezTo>
                  <a:close/>
                  <a:moveTo>
                    <a:pt x="51602" y="52835"/>
                  </a:moveTo>
                  <a:lnTo>
                    <a:pt x="51602" y="52835"/>
                  </a:lnTo>
                  <a:cubicBezTo>
                    <a:pt x="51664" y="53020"/>
                    <a:pt x="51602" y="53174"/>
                    <a:pt x="51479" y="53266"/>
                  </a:cubicBezTo>
                  <a:cubicBezTo>
                    <a:pt x="51140" y="53574"/>
                    <a:pt x="50739" y="53728"/>
                    <a:pt x="50308" y="53728"/>
                  </a:cubicBezTo>
                  <a:lnTo>
                    <a:pt x="50185" y="53728"/>
                  </a:lnTo>
                  <a:lnTo>
                    <a:pt x="50123" y="53697"/>
                  </a:lnTo>
                  <a:lnTo>
                    <a:pt x="50092" y="53667"/>
                  </a:lnTo>
                  <a:cubicBezTo>
                    <a:pt x="50370" y="53605"/>
                    <a:pt x="50616" y="53543"/>
                    <a:pt x="50863" y="53420"/>
                  </a:cubicBezTo>
                  <a:lnTo>
                    <a:pt x="50863" y="53359"/>
                  </a:lnTo>
                  <a:cubicBezTo>
                    <a:pt x="50801" y="53328"/>
                    <a:pt x="50770" y="53328"/>
                    <a:pt x="50709" y="53328"/>
                  </a:cubicBezTo>
                  <a:lnTo>
                    <a:pt x="50647" y="53328"/>
                  </a:lnTo>
                  <a:cubicBezTo>
                    <a:pt x="50616" y="53328"/>
                    <a:pt x="50585" y="53328"/>
                    <a:pt x="50585" y="53297"/>
                  </a:cubicBezTo>
                  <a:cubicBezTo>
                    <a:pt x="50555" y="53205"/>
                    <a:pt x="50647" y="53174"/>
                    <a:pt x="50678" y="53174"/>
                  </a:cubicBezTo>
                  <a:lnTo>
                    <a:pt x="50770" y="53143"/>
                  </a:lnTo>
                  <a:cubicBezTo>
                    <a:pt x="50801" y="53112"/>
                    <a:pt x="50832" y="53081"/>
                    <a:pt x="50893" y="53081"/>
                  </a:cubicBezTo>
                  <a:cubicBezTo>
                    <a:pt x="50893" y="53081"/>
                    <a:pt x="50924" y="53081"/>
                    <a:pt x="50924" y="53112"/>
                  </a:cubicBezTo>
                  <a:cubicBezTo>
                    <a:pt x="51017" y="53174"/>
                    <a:pt x="50924" y="53235"/>
                    <a:pt x="50893" y="53297"/>
                  </a:cubicBezTo>
                  <a:cubicBezTo>
                    <a:pt x="50863" y="53328"/>
                    <a:pt x="50893" y="53359"/>
                    <a:pt x="50924" y="53389"/>
                  </a:cubicBezTo>
                  <a:cubicBezTo>
                    <a:pt x="51171" y="53266"/>
                    <a:pt x="51386" y="53081"/>
                    <a:pt x="51602" y="52835"/>
                  </a:cubicBezTo>
                  <a:close/>
                  <a:moveTo>
                    <a:pt x="48121" y="50278"/>
                  </a:moveTo>
                  <a:cubicBezTo>
                    <a:pt x="48121" y="50278"/>
                    <a:pt x="48152" y="50278"/>
                    <a:pt x="48152" y="50309"/>
                  </a:cubicBezTo>
                  <a:cubicBezTo>
                    <a:pt x="48213" y="50370"/>
                    <a:pt x="48275" y="50432"/>
                    <a:pt x="48336" y="50494"/>
                  </a:cubicBezTo>
                  <a:cubicBezTo>
                    <a:pt x="48706" y="51017"/>
                    <a:pt x="49045" y="51541"/>
                    <a:pt x="49353" y="52096"/>
                  </a:cubicBezTo>
                  <a:cubicBezTo>
                    <a:pt x="49569" y="52496"/>
                    <a:pt x="49723" y="52896"/>
                    <a:pt x="49815" y="53328"/>
                  </a:cubicBezTo>
                  <a:cubicBezTo>
                    <a:pt x="49846" y="53451"/>
                    <a:pt x="49846" y="53543"/>
                    <a:pt x="49877" y="53636"/>
                  </a:cubicBezTo>
                  <a:cubicBezTo>
                    <a:pt x="49846" y="53697"/>
                    <a:pt x="49846" y="53759"/>
                    <a:pt x="49815" y="53790"/>
                  </a:cubicBezTo>
                  <a:lnTo>
                    <a:pt x="49723" y="53852"/>
                  </a:lnTo>
                  <a:cubicBezTo>
                    <a:pt x="49600" y="53821"/>
                    <a:pt x="49476" y="53759"/>
                    <a:pt x="49322" y="53728"/>
                  </a:cubicBezTo>
                  <a:cubicBezTo>
                    <a:pt x="49291" y="53697"/>
                    <a:pt x="49261" y="53667"/>
                    <a:pt x="49261" y="53605"/>
                  </a:cubicBezTo>
                  <a:cubicBezTo>
                    <a:pt x="49230" y="53482"/>
                    <a:pt x="49199" y="53389"/>
                    <a:pt x="49291" y="53266"/>
                  </a:cubicBezTo>
                  <a:cubicBezTo>
                    <a:pt x="49384" y="53112"/>
                    <a:pt x="49384" y="52958"/>
                    <a:pt x="49322" y="52804"/>
                  </a:cubicBezTo>
                  <a:cubicBezTo>
                    <a:pt x="49230" y="52496"/>
                    <a:pt x="49076" y="52219"/>
                    <a:pt x="48891" y="52003"/>
                  </a:cubicBezTo>
                  <a:cubicBezTo>
                    <a:pt x="48799" y="51880"/>
                    <a:pt x="48706" y="51757"/>
                    <a:pt x="48521" y="51757"/>
                  </a:cubicBezTo>
                  <a:cubicBezTo>
                    <a:pt x="48336" y="51633"/>
                    <a:pt x="48182" y="51510"/>
                    <a:pt x="48028" y="51387"/>
                  </a:cubicBezTo>
                  <a:cubicBezTo>
                    <a:pt x="47905" y="51233"/>
                    <a:pt x="47813" y="51079"/>
                    <a:pt x="47720" y="50894"/>
                  </a:cubicBezTo>
                  <a:cubicBezTo>
                    <a:pt x="47628" y="50771"/>
                    <a:pt x="47690" y="50709"/>
                    <a:pt x="47813" y="50678"/>
                  </a:cubicBezTo>
                  <a:cubicBezTo>
                    <a:pt x="47998" y="50678"/>
                    <a:pt x="47998" y="50648"/>
                    <a:pt x="47998" y="50494"/>
                  </a:cubicBezTo>
                  <a:lnTo>
                    <a:pt x="47998" y="50370"/>
                  </a:lnTo>
                  <a:cubicBezTo>
                    <a:pt x="48028" y="50309"/>
                    <a:pt x="48059" y="50278"/>
                    <a:pt x="48121" y="50278"/>
                  </a:cubicBezTo>
                  <a:close/>
                  <a:moveTo>
                    <a:pt x="51756" y="53543"/>
                  </a:moveTo>
                  <a:lnTo>
                    <a:pt x="51756" y="53636"/>
                  </a:lnTo>
                  <a:cubicBezTo>
                    <a:pt x="51664" y="53697"/>
                    <a:pt x="51602" y="53790"/>
                    <a:pt x="51540" y="53882"/>
                  </a:cubicBezTo>
                  <a:lnTo>
                    <a:pt x="51479" y="53882"/>
                  </a:lnTo>
                  <a:lnTo>
                    <a:pt x="51417" y="53790"/>
                  </a:lnTo>
                  <a:cubicBezTo>
                    <a:pt x="51510" y="53728"/>
                    <a:pt x="51571" y="53636"/>
                    <a:pt x="51664" y="53543"/>
                  </a:cubicBezTo>
                  <a:close/>
                  <a:moveTo>
                    <a:pt x="51047" y="53759"/>
                  </a:moveTo>
                  <a:lnTo>
                    <a:pt x="51109" y="53790"/>
                  </a:lnTo>
                  <a:lnTo>
                    <a:pt x="51078" y="53852"/>
                  </a:lnTo>
                  <a:lnTo>
                    <a:pt x="50986" y="53913"/>
                  </a:lnTo>
                  <a:lnTo>
                    <a:pt x="50924" y="53882"/>
                  </a:lnTo>
                  <a:lnTo>
                    <a:pt x="50955" y="53790"/>
                  </a:lnTo>
                  <a:lnTo>
                    <a:pt x="51047" y="53759"/>
                  </a:lnTo>
                  <a:close/>
                  <a:moveTo>
                    <a:pt x="56346" y="53697"/>
                  </a:moveTo>
                  <a:cubicBezTo>
                    <a:pt x="56439" y="53697"/>
                    <a:pt x="56470" y="53728"/>
                    <a:pt x="56439" y="53852"/>
                  </a:cubicBezTo>
                  <a:cubicBezTo>
                    <a:pt x="56408" y="54006"/>
                    <a:pt x="56315" y="54129"/>
                    <a:pt x="56131" y="54190"/>
                  </a:cubicBezTo>
                  <a:cubicBezTo>
                    <a:pt x="55977" y="54252"/>
                    <a:pt x="55853" y="54283"/>
                    <a:pt x="55730" y="54283"/>
                  </a:cubicBezTo>
                  <a:cubicBezTo>
                    <a:pt x="55206" y="54314"/>
                    <a:pt x="54714" y="54406"/>
                    <a:pt x="54282" y="54406"/>
                  </a:cubicBezTo>
                  <a:lnTo>
                    <a:pt x="53789" y="54406"/>
                  </a:lnTo>
                  <a:cubicBezTo>
                    <a:pt x="53481" y="54406"/>
                    <a:pt x="53235" y="54406"/>
                    <a:pt x="52958" y="54437"/>
                  </a:cubicBezTo>
                  <a:cubicBezTo>
                    <a:pt x="52557" y="54498"/>
                    <a:pt x="52157" y="54498"/>
                    <a:pt x="51725" y="54529"/>
                  </a:cubicBezTo>
                  <a:cubicBezTo>
                    <a:pt x="51725" y="54560"/>
                    <a:pt x="51725" y="54560"/>
                    <a:pt x="51725" y="54560"/>
                  </a:cubicBezTo>
                  <a:cubicBezTo>
                    <a:pt x="51633" y="54560"/>
                    <a:pt x="51602" y="54498"/>
                    <a:pt x="51602" y="54406"/>
                  </a:cubicBezTo>
                  <a:cubicBezTo>
                    <a:pt x="51633" y="54036"/>
                    <a:pt x="51571" y="54036"/>
                    <a:pt x="52002" y="54006"/>
                  </a:cubicBezTo>
                  <a:cubicBezTo>
                    <a:pt x="53050" y="53944"/>
                    <a:pt x="54097" y="53913"/>
                    <a:pt x="55145" y="53852"/>
                  </a:cubicBezTo>
                  <a:cubicBezTo>
                    <a:pt x="55422" y="53821"/>
                    <a:pt x="55730" y="53790"/>
                    <a:pt x="56007" y="53790"/>
                  </a:cubicBezTo>
                  <a:cubicBezTo>
                    <a:pt x="56131" y="53790"/>
                    <a:pt x="56192" y="53697"/>
                    <a:pt x="56285" y="53697"/>
                  </a:cubicBezTo>
                  <a:close/>
                  <a:moveTo>
                    <a:pt x="56654" y="54252"/>
                  </a:moveTo>
                  <a:cubicBezTo>
                    <a:pt x="56839" y="54283"/>
                    <a:pt x="56962" y="54437"/>
                    <a:pt x="57116" y="54529"/>
                  </a:cubicBezTo>
                  <a:lnTo>
                    <a:pt x="57147" y="54591"/>
                  </a:lnTo>
                  <a:lnTo>
                    <a:pt x="57086" y="54622"/>
                  </a:lnTo>
                  <a:cubicBezTo>
                    <a:pt x="56901" y="54529"/>
                    <a:pt x="56747" y="54406"/>
                    <a:pt x="56654" y="54252"/>
                  </a:cubicBezTo>
                  <a:close/>
                  <a:moveTo>
                    <a:pt x="48090" y="54837"/>
                  </a:moveTo>
                  <a:cubicBezTo>
                    <a:pt x="48182" y="54837"/>
                    <a:pt x="48275" y="54868"/>
                    <a:pt x="48367" y="54899"/>
                  </a:cubicBezTo>
                  <a:cubicBezTo>
                    <a:pt x="48244" y="54930"/>
                    <a:pt x="48152" y="54930"/>
                    <a:pt x="48059" y="54930"/>
                  </a:cubicBezTo>
                  <a:cubicBezTo>
                    <a:pt x="47967" y="54930"/>
                    <a:pt x="47874" y="54930"/>
                    <a:pt x="47782" y="54899"/>
                  </a:cubicBezTo>
                  <a:cubicBezTo>
                    <a:pt x="47874" y="54868"/>
                    <a:pt x="47998" y="54837"/>
                    <a:pt x="48090" y="54837"/>
                  </a:cubicBezTo>
                  <a:close/>
                  <a:moveTo>
                    <a:pt x="57425" y="54622"/>
                  </a:moveTo>
                  <a:cubicBezTo>
                    <a:pt x="57517" y="54622"/>
                    <a:pt x="57609" y="54714"/>
                    <a:pt x="57609" y="54837"/>
                  </a:cubicBezTo>
                  <a:cubicBezTo>
                    <a:pt x="57609" y="54899"/>
                    <a:pt x="57548" y="54961"/>
                    <a:pt x="57455" y="54961"/>
                  </a:cubicBezTo>
                  <a:cubicBezTo>
                    <a:pt x="57332" y="54961"/>
                    <a:pt x="57240" y="54868"/>
                    <a:pt x="57240" y="54807"/>
                  </a:cubicBezTo>
                  <a:cubicBezTo>
                    <a:pt x="57240" y="54714"/>
                    <a:pt x="57332" y="54622"/>
                    <a:pt x="57394" y="54622"/>
                  </a:cubicBezTo>
                  <a:close/>
                  <a:moveTo>
                    <a:pt x="47073" y="54837"/>
                  </a:moveTo>
                  <a:cubicBezTo>
                    <a:pt x="47166" y="54837"/>
                    <a:pt x="47289" y="54868"/>
                    <a:pt x="47412" y="54899"/>
                  </a:cubicBezTo>
                  <a:cubicBezTo>
                    <a:pt x="47283" y="54954"/>
                    <a:pt x="47165" y="54965"/>
                    <a:pt x="47057" y="54965"/>
                  </a:cubicBezTo>
                  <a:cubicBezTo>
                    <a:pt x="46986" y="54965"/>
                    <a:pt x="46919" y="54961"/>
                    <a:pt x="46858" y="54961"/>
                  </a:cubicBezTo>
                  <a:lnTo>
                    <a:pt x="46827" y="54899"/>
                  </a:lnTo>
                  <a:cubicBezTo>
                    <a:pt x="46827" y="54899"/>
                    <a:pt x="46827" y="54868"/>
                    <a:pt x="46796" y="54868"/>
                  </a:cubicBezTo>
                  <a:lnTo>
                    <a:pt x="46827" y="54868"/>
                  </a:lnTo>
                  <a:cubicBezTo>
                    <a:pt x="46919" y="54868"/>
                    <a:pt x="46981" y="54837"/>
                    <a:pt x="47073" y="54837"/>
                  </a:cubicBezTo>
                  <a:close/>
                  <a:moveTo>
                    <a:pt x="31547" y="54868"/>
                  </a:moveTo>
                  <a:lnTo>
                    <a:pt x="31608" y="54930"/>
                  </a:lnTo>
                  <a:lnTo>
                    <a:pt x="31577" y="54991"/>
                  </a:lnTo>
                  <a:lnTo>
                    <a:pt x="31547" y="54930"/>
                  </a:lnTo>
                  <a:lnTo>
                    <a:pt x="31547" y="54868"/>
                  </a:lnTo>
                  <a:close/>
                  <a:moveTo>
                    <a:pt x="31978" y="51140"/>
                  </a:moveTo>
                  <a:cubicBezTo>
                    <a:pt x="32101" y="51295"/>
                    <a:pt x="32101" y="51418"/>
                    <a:pt x="32040" y="51541"/>
                  </a:cubicBezTo>
                  <a:cubicBezTo>
                    <a:pt x="31947" y="51695"/>
                    <a:pt x="31855" y="51849"/>
                    <a:pt x="31762" y="52003"/>
                  </a:cubicBezTo>
                  <a:cubicBezTo>
                    <a:pt x="31670" y="52126"/>
                    <a:pt x="31670" y="52219"/>
                    <a:pt x="31670" y="52373"/>
                  </a:cubicBezTo>
                  <a:cubicBezTo>
                    <a:pt x="31731" y="52681"/>
                    <a:pt x="31762" y="52989"/>
                    <a:pt x="31824" y="53297"/>
                  </a:cubicBezTo>
                  <a:cubicBezTo>
                    <a:pt x="31916" y="53697"/>
                    <a:pt x="32101" y="54036"/>
                    <a:pt x="32224" y="54375"/>
                  </a:cubicBezTo>
                  <a:cubicBezTo>
                    <a:pt x="32378" y="54375"/>
                    <a:pt x="32440" y="54252"/>
                    <a:pt x="32532" y="54190"/>
                  </a:cubicBezTo>
                  <a:cubicBezTo>
                    <a:pt x="32656" y="54098"/>
                    <a:pt x="32748" y="54006"/>
                    <a:pt x="32841" y="53913"/>
                  </a:cubicBezTo>
                  <a:cubicBezTo>
                    <a:pt x="32871" y="53882"/>
                    <a:pt x="32902" y="53882"/>
                    <a:pt x="32902" y="53882"/>
                  </a:cubicBezTo>
                  <a:cubicBezTo>
                    <a:pt x="32933" y="53882"/>
                    <a:pt x="32964" y="53882"/>
                    <a:pt x="32995" y="53913"/>
                  </a:cubicBezTo>
                  <a:cubicBezTo>
                    <a:pt x="33056" y="53944"/>
                    <a:pt x="33056" y="53975"/>
                    <a:pt x="33025" y="54036"/>
                  </a:cubicBezTo>
                  <a:cubicBezTo>
                    <a:pt x="32810" y="54375"/>
                    <a:pt x="32563" y="54714"/>
                    <a:pt x="32286" y="55022"/>
                  </a:cubicBezTo>
                  <a:cubicBezTo>
                    <a:pt x="32224" y="55084"/>
                    <a:pt x="32132" y="55115"/>
                    <a:pt x="32040" y="55145"/>
                  </a:cubicBezTo>
                  <a:cubicBezTo>
                    <a:pt x="31824" y="54375"/>
                    <a:pt x="31608" y="53605"/>
                    <a:pt x="31393" y="52866"/>
                  </a:cubicBezTo>
                  <a:cubicBezTo>
                    <a:pt x="31331" y="52619"/>
                    <a:pt x="31239" y="52373"/>
                    <a:pt x="31177" y="52157"/>
                  </a:cubicBezTo>
                  <a:cubicBezTo>
                    <a:pt x="31146" y="52096"/>
                    <a:pt x="31146" y="52034"/>
                    <a:pt x="31208" y="51972"/>
                  </a:cubicBezTo>
                  <a:cubicBezTo>
                    <a:pt x="31485" y="51726"/>
                    <a:pt x="31701" y="51449"/>
                    <a:pt x="31978" y="51140"/>
                  </a:cubicBezTo>
                  <a:close/>
                  <a:moveTo>
                    <a:pt x="51171" y="54252"/>
                  </a:moveTo>
                  <a:cubicBezTo>
                    <a:pt x="51171" y="54283"/>
                    <a:pt x="51202" y="54344"/>
                    <a:pt x="51202" y="54375"/>
                  </a:cubicBezTo>
                  <a:cubicBezTo>
                    <a:pt x="51140" y="54622"/>
                    <a:pt x="51202" y="54868"/>
                    <a:pt x="51325" y="55115"/>
                  </a:cubicBezTo>
                  <a:cubicBezTo>
                    <a:pt x="51356" y="55176"/>
                    <a:pt x="51386" y="55238"/>
                    <a:pt x="51386" y="55330"/>
                  </a:cubicBezTo>
                  <a:lnTo>
                    <a:pt x="51325" y="55361"/>
                  </a:lnTo>
                  <a:lnTo>
                    <a:pt x="51263" y="55361"/>
                  </a:lnTo>
                  <a:cubicBezTo>
                    <a:pt x="51232" y="55269"/>
                    <a:pt x="51202" y="55176"/>
                    <a:pt x="51171" y="55115"/>
                  </a:cubicBezTo>
                  <a:cubicBezTo>
                    <a:pt x="51171" y="54991"/>
                    <a:pt x="51140" y="54899"/>
                    <a:pt x="51109" y="54807"/>
                  </a:cubicBezTo>
                  <a:cubicBezTo>
                    <a:pt x="51078" y="54683"/>
                    <a:pt x="51109" y="54529"/>
                    <a:pt x="51017" y="54437"/>
                  </a:cubicBezTo>
                  <a:cubicBezTo>
                    <a:pt x="50986" y="54406"/>
                    <a:pt x="50924" y="54406"/>
                    <a:pt x="50893" y="54406"/>
                  </a:cubicBezTo>
                  <a:lnTo>
                    <a:pt x="50739" y="54406"/>
                  </a:lnTo>
                  <a:cubicBezTo>
                    <a:pt x="50709" y="54406"/>
                    <a:pt x="50678" y="54406"/>
                    <a:pt x="50647" y="54375"/>
                  </a:cubicBezTo>
                  <a:cubicBezTo>
                    <a:pt x="50647" y="54375"/>
                    <a:pt x="50647" y="54375"/>
                    <a:pt x="50555" y="54314"/>
                  </a:cubicBezTo>
                  <a:cubicBezTo>
                    <a:pt x="50801" y="54283"/>
                    <a:pt x="50986" y="54283"/>
                    <a:pt x="51171" y="54252"/>
                  </a:cubicBezTo>
                  <a:close/>
                  <a:moveTo>
                    <a:pt x="47104" y="49662"/>
                  </a:moveTo>
                  <a:lnTo>
                    <a:pt x="47135" y="49754"/>
                  </a:lnTo>
                  <a:lnTo>
                    <a:pt x="47104" y="49847"/>
                  </a:lnTo>
                  <a:cubicBezTo>
                    <a:pt x="47073" y="50001"/>
                    <a:pt x="47104" y="50155"/>
                    <a:pt x="47166" y="50278"/>
                  </a:cubicBezTo>
                  <a:cubicBezTo>
                    <a:pt x="47474" y="50956"/>
                    <a:pt x="47874" y="51541"/>
                    <a:pt x="48306" y="52126"/>
                  </a:cubicBezTo>
                  <a:cubicBezTo>
                    <a:pt x="48860" y="52866"/>
                    <a:pt x="49168" y="53728"/>
                    <a:pt x="49384" y="54622"/>
                  </a:cubicBezTo>
                  <a:cubicBezTo>
                    <a:pt x="49446" y="54868"/>
                    <a:pt x="49476" y="55115"/>
                    <a:pt x="49415" y="55361"/>
                  </a:cubicBezTo>
                  <a:lnTo>
                    <a:pt x="49353" y="55392"/>
                  </a:lnTo>
                  <a:lnTo>
                    <a:pt x="49261" y="55392"/>
                  </a:lnTo>
                  <a:cubicBezTo>
                    <a:pt x="49168" y="55269"/>
                    <a:pt x="49107" y="55145"/>
                    <a:pt x="49076" y="54991"/>
                  </a:cubicBezTo>
                  <a:cubicBezTo>
                    <a:pt x="49045" y="54776"/>
                    <a:pt x="49014" y="54560"/>
                    <a:pt x="48983" y="54344"/>
                  </a:cubicBezTo>
                  <a:cubicBezTo>
                    <a:pt x="48860" y="53821"/>
                    <a:pt x="48645" y="53328"/>
                    <a:pt x="48367" y="52866"/>
                  </a:cubicBezTo>
                  <a:cubicBezTo>
                    <a:pt x="48182" y="52558"/>
                    <a:pt x="47998" y="52280"/>
                    <a:pt x="47782" y="51972"/>
                  </a:cubicBezTo>
                  <a:cubicBezTo>
                    <a:pt x="47505" y="51541"/>
                    <a:pt x="47258" y="51110"/>
                    <a:pt x="47012" y="50648"/>
                  </a:cubicBezTo>
                  <a:cubicBezTo>
                    <a:pt x="46858" y="50401"/>
                    <a:pt x="46796" y="50093"/>
                    <a:pt x="46919" y="49816"/>
                  </a:cubicBezTo>
                  <a:cubicBezTo>
                    <a:pt x="46950" y="49754"/>
                    <a:pt x="46950" y="49723"/>
                    <a:pt x="47012" y="49693"/>
                  </a:cubicBezTo>
                  <a:lnTo>
                    <a:pt x="47104" y="49662"/>
                  </a:lnTo>
                  <a:close/>
                  <a:moveTo>
                    <a:pt x="51818" y="55207"/>
                  </a:moveTo>
                  <a:lnTo>
                    <a:pt x="51910" y="55238"/>
                  </a:lnTo>
                  <a:lnTo>
                    <a:pt x="51879" y="55330"/>
                  </a:lnTo>
                  <a:cubicBezTo>
                    <a:pt x="51725" y="55484"/>
                    <a:pt x="51540" y="55608"/>
                    <a:pt x="51325" y="55608"/>
                  </a:cubicBezTo>
                  <a:cubicBezTo>
                    <a:pt x="51479" y="55546"/>
                    <a:pt x="51571" y="55423"/>
                    <a:pt x="51633" y="55299"/>
                  </a:cubicBezTo>
                  <a:cubicBezTo>
                    <a:pt x="51664" y="55238"/>
                    <a:pt x="51725" y="55207"/>
                    <a:pt x="51787" y="55207"/>
                  </a:cubicBezTo>
                  <a:close/>
                  <a:moveTo>
                    <a:pt x="51047" y="55608"/>
                  </a:moveTo>
                  <a:cubicBezTo>
                    <a:pt x="51140" y="55608"/>
                    <a:pt x="51232" y="55608"/>
                    <a:pt x="51325" y="55638"/>
                  </a:cubicBezTo>
                  <a:cubicBezTo>
                    <a:pt x="51263" y="55731"/>
                    <a:pt x="51140" y="55700"/>
                    <a:pt x="51047" y="55731"/>
                  </a:cubicBezTo>
                  <a:cubicBezTo>
                    <a:pt x="50955" y="55762"/>
                    <a:pt x="50863" y="55792"/>
                    <a:pt x="50770" y="55792"/>
                  </a:cubicBezTo>
                  <a:cubicBezTo>
                    <a:pt x="50709" y="55792"/>
                    <a:pt x="50647" y="55792"/>
                    <a:pt x="50585" y="55762"/>
                  </a:cubicBezTo>
                  <a:lnTo>
                    <a:pt x="50493" y="55700"/>
                  </a:lnTo>
                  <a:cubicBezTo>
                    <a:pt x="50493" y="55638"/>
                    <a:pt x="50524" y="55638"/>
                    <a:pt x="50555" y="55638"/>
                  </a:cubicBezTo>
                  <a:cubicBezTo>
                    <a:pt x="50709" y="55608"/>
                    <a:pt x="50893" y="55608"/>
                    <a:pt x="51047" y="55608"/>
                  </a:cubicBezTo>
                  <a:close/>
                  <a:moveTo>
                    <a:pt x="34011" y="55115"/>
                  </a:moveTo>
                  <a:cubicBezTo>
                    <a:pt x="34288" y="55176"/>
                    <a:pt x="34442" y="55330"/>
                    <a:pt x="34473" y="55608"/>
                  </a:cubicBezTo>
                  <a:lnTo>
                    <a:pt x="34412" y="55700"/>
                  </a:lnTo>
                  <a:cubicBezTo>
                    <a:pt x="34381" y="55731"/>
                    <a:pt x="34319" y="55762"/>
                    <a:pt x="34258" y="55792"/>
                  </a:cubicBezTo>
                  <a:cubicBezTo>
                    <a:pt x="34258" y="55823"/>
                    <a:pt x="34227" y="55823"/>
                    <a:pt x="34196" y="55823"/>
                  </a:cubicBezTo>
                  <a:cubicBezTo>
                    <a:pt x="34134" y="55823"/>
                    <a:pt x="34104" y="55792"/>
                    <a:pt x="34073" y="55731"/>
                  </a:cubicBezTo>
                  <a:cubicBezTo>
                    <a:pt x="34042" y="55577"/>
                    <a:pt x="33980" y="55392"/>
                    <a:pt x="33950" y="55176"/>
                  </a:cubicBezTo>
                  <a:lnTo>
                    <a:pt x="34011" y="55115"/>
                  </a:lnTo>
                  <a:close/>
                  <a:moveTo>
                    <a:pt x="39926" y="55392"/>
                  </a:moveTo>
                  <a:cubicBezTo>
                    <a:pt x="39957" y="55392"/>
                    <a:pt x="39988" y="55423"/>
                    <a:pt x="40019" y="55423"/>
                  </a:cubicBezTo>
                  <a:cubicBezTo>
                    <a:pt x="40049" y="55453"/>
                    <a:pt x="40111" y="55453"/>
                    <a:pt x="40173" y="55453"/>
                  </a:cubicBezTo>
                  <a:lnTo>
                    <a:pt x="40173" y="55577"/>
                  </a:lnTo>
                  <a:cubicBezTo>
                    <a:pt x="40142" y="55669"/>
                    <a:pt x="40234" y="55823"/>
                    <a:pt x="40080" y="55823"/>
                  </a:cubicBezTo>
                  <a:cubicBezTo>
                    <a:pt x="39988" y="55823"/>
                    <a:pt x="39957" y="55700"/>
                    <a:pt x="39865" y="55669"/>
                  </a:cubicBezTo>
                  <a:cubicBezTo>
                    <a:pt x="39803" y="55669"/>
                    <a:pt x="39803" y="55484"/>
                    <a:pt x="39834" y="55423"/>
                  </a:cubicBezTo>
                  <a:cubicBezTo>
                    <a:pt x="39865" y="55392"/>
                    <a:pt x="39895" y="55392"/>
                    <a:pt x="39926" y="55392"/>
                  </a:cubicBezTo>
                  <a:close/>
                  <a:moveTo>
                    <a:pt x="32317" y="55484"/>
                  </a:moveTo>
                  <a:cubicBezTo>
                    <a:pt x="32348" y="55484"/>
                    <a:pt x="32378" y="55515"/>
                    <a:pt x="32378" y="55577"/>
                  </a:cubicBezTo>
                  <a:cubicBezTo>
                    <a:pt x="32471" y="55823"/>
                    <a:pt x="32532" y="56100"/>
                    <a:pt x="32625" y="56378"/>
                  </a:cubicBezTo>
                  <a:cubicBezTo>
                    <a:pt x="32532" y="56378"/>
                    <a:pt x="32471" y="56408"/>
                    <a:pt x="32440" y="56408"/>
                  </a:cubicBezTo>
                  <a:cubicBezTo>
                    <a:pt x="32348" y="56408"/>
                    <a:pt x="32348" y="56347"/>
                    <a:pt x="32317" y="56254"/>
                  </a:cubicBezTo>
                  <a:cubicBezTo>
                    <a:pt x="32255" y="56100"/>
                    <a:pt x="32224" y="55916"/>
                    <a:pt x="32194" y="55731"/>
                  </a:cubicBezTo>
                  <a:lnTo>
                    <a:pt x="32163" y="55638"/>
                  </a:lnTo>
                  <a:cubicBezTo>
                    <a:pt x="32132" y="55546"/>
                    <a:pt x="32194" y="55484"/>
                    <a:pt x="32286" y="55484"/>
                  </a:cubicBezTo>
                  <a:close/>
                  <a:moveTo>
                    <a:pt x="52157" y="55546"/>
                  </a:moveTo>
                  <a:lnTo>
                    <a:pt x="52187" y="55608"/>
                  </a:lnTo>
                  <a:cubicBezTo>
                    <a:pt x="52187" y="55792"/>
                    <a:pt x="52064" y="55946"/>
                    <a:pt x="51910" y="56039"/>
                  </a:cubicBezTo>
                  <a:cubicBezTo>
                    <a:pt x="51694" y="56254"/>
                    <a:pt x="51417" y="56347"/>
                    <a:pt x="51109" y="56408"/>
                  </a:cubicBezTo>
                  <a:lnTo>
                    <a:pt x="50893" y="56408"/>
                  </a:lnTo>
                  <a:cubicBezTo>
                    <a:pt x="50801" y="56408"/>
                    <a:pt x="50709" y="56408"/>
                    <a:pt x="50647" y="56378"/>
                  </a:cubicBezTo>
                  <a:cubicBezTo>
                    <a:pt x="50678" y="56285"/>
                    <a:pt x="50770" y="56316"/>
                    <a:pt x="50832" y="56285"/>
                  </a:cubicBezTo>
                  <a:cubicBezTo>
                    <a:pt x="50893" y="56285"/>
                    <a:pt x="50955" y="56254"/>
                    <a:pt x="51017" y="56254"/>
                  </a:cubicBezTo>
                  <a:cubicBezTo>
                    <a:pt x="51202" y="56224"/>
                    <a:pt x="51386" y="56131"/>
                    <a:pt x="51540" y="56039"/>
                  </a:cubicBezTo>
                  <a:lnTo>
                    <a:pt x="51571" y="55946"/>
                  </a:lnTo>
                  <a:lnTo>
                    <a:pt x="51540" y="55946"/>
                  </a:lnTo>
                  <a:cubicBezTo>
                    <a:pt x="51479" y="55946"/>
                    <a:pt x="51448" y="55946"/>
                    <a:pt x="51417" y="55977"/>
                  </a:cubicBezTo>
                  <a:cubicBezTo>
                    <a:pt x="51386" y="56008"/>
                    <a:pt x="51325" y="56008"/>
                    <a:pt x="51294" y="56008"/>
                  </a:cubicBezTo>
                  <a:lnTo>
                    <a:pt x="51263" y="56008"/>
                  </a:lnTo>
                  <a:lnTo>
                    <a:pt x="51202" y="55946"/>
                  </a:lnTo>
                  <a:lnTo>
                    <a:pt x="51202" y="55885"/>
                  </a:lnTo>
                  <a:cubicBezTo>
                    <a:pt x="51263" y="55854"/>
                    <a:pt x="51325" y="55823"/>
                    <a:pt x="51386" y="55792"/>
                  </a:cubicBezTo>
                  <a:lnTo>
                    <a:pt x="51479" y="55792"/>
                  </a:lnTo>
                  <a:cubicBezTo>
                    <a:pt x="51510" y="55792"/>
                    <a:pt x="51540" y="55823"/>
                    <a:pt x="51571" y="55946"/>
                  </a:cubicBezTo>
                  <a:lnTo>
                    <a:pt x="51664" y="55977"/>
                  </a:lnTo>
                  <a:cubicBezTo>
                    <a:pt x="51848" y="55854"/>
                    <a:pt x="51972" y="55731"/>
                    <a:pt x="52095" y="55546"/>
                  </a:cubicBezTo>
                  <a:close/>
                  <a:moveTo>
                    <a:pt x="36722" y="55946"/>
                  </a:moveTo>
                  <a:cubicBezTo>
                    <a:pt x="36784" y="55946"/>
                    <a:pt x="36815" y="55977"/>
                    <a:pt x="36784" y="56039"/>
                  </a:cubicBezTo>
                  <a:cubicBezTo>
                    <a:pt x="36722" y="56285"/>
                    <a:pt x="36722" y="56532"/>
                    <a:pt x="36722" y="56655"/>
                  </a:cubicBezTo>
                  <a:cubicBezTo>
                    <a:pt x="36661" y="56501"/>
                    <a:pt x="36815" y="56193"/>
                    <a:pt x="36507" y="55977"/>
                  </a:cubicBezTo>
                  <a:lnTo>
                    <a:pt x="36568" y="55946"/>
                  </a:lnTo>
                  <a:close/>
                  <a:moveTo>
                    <a:pt x="52311" y="56162"/>
                  </a:moveTo>
                  <a:lnTo>
                    <a:pt x="52311" y="56162"/>
                  </a:lnTo>
                  <a:cubicBezTo>
                    <a:pt x="52372" y="56285"/>
                    <a:pt x="52311" y="56408"/>
                    <a:pt x="52249" y="56532"/>
                  </a:cubicBezTo>
                  <a:cubicBezTo>
                    <a:pt x="52157" y="56686"/>
                    <a:pt x="52002" y="56778"/>
                    <a:pt x="51848" y="56871"/>
                  </a:cubicBezTo>
                  <a:cubicBezTo>
                    <a:pt x="51602" y="56994"/>
                    <a:pt x="51356" y="57055"/>
                    <a:pt x="51078" y="57086"/>
                  </a:cubicBezTo>
                  <a:lnTo>
                    <a:pt x="51017" y="57086"/>
                  </a:lnTo>
                  <a:cubicBezTo>
                    <a:pt x="50863" y="57086"/>
                    <a:pt x="50801" y="57055"/>
                    <a:pt x="50801" y="56994"/>
                  </a:cubicBezTo>
                  <a:cubicBezTo>
                    <a:pt x="50832" y="56948"/>
                    <a:pt x="50878" y="56940"/>
                    <a:pt x="50924" y="56940"/>
                  </a:cubicBezTo>
                  <a:cubicBezTo>
                    <a:pt x="50947" y="56940"/>
                    <a:pt x="50970" y="56942"/>
                    <a:pt x="50992" y="56942"/>
                  </a:cubicBezTo>
                  <a:cubicBezTo>
                    <a:pt x="51013" y="56942"/>
                    <a:pt x="51032" y="56940"/>
                    <a:pt x="51047" y="56932"/>
                  </a:cubicBezTo>
                  <a:cubicBezTo>
                    <a:pt x="51232" y="56871"/>
                    <a:pt x="51417" y="56809"/>
                    <a:pt x="51602" y="56747"/>
                  </a:cubicBezTo>
                  <a:lnTo>
                    <a:pt x="51633" y="56655"/>
                  </a:lnTo>
                  <a:cubicBezTo>
                    <a:pt x="51602" y="56624"/>
                    <a:pt x="51602" y="56624"/>
                    <a:pt x="51571" y="56624"/>
                  </a:cubicBezTo>
                  <a:cubicBezTo>
                    <a:pt x="51540" y="56624"/>
                    <a:pt x="51510" y="56624"/>
                    <a:pt x="51479" y="56655"/>
                  </a:cubicBezTo>
                  <a:lnTo>
                    <a:pt x="51417" y="56655"/>
                  </a:lnTo>
                  <a:cubicBezTo>
                    <a:pt x="51386" y="56655"/>
                    <a:pt x="51356" y="56624"/>
                    <a:pt x="51356" y="56593"/>
                  </a:cubicBezTo>
                  <a:cubicBezTo>
                    <a:pt x="51356" y="56501"/>
                    <a:pt x="51417" y="56470"/>
                    <a:pt x="51479" y="56470"/>
                  </a:cubicBezTo>
                  <a:lnTo>
                    <a:pt x="51540" y="56439"/>
                  </a:lnTo>
                  <a:lnTo>
                    <a:pt x="51602" y="56439"/>
                  </a:lnTo>
                  <a:cubicBezTo>
                    <a:pt x="51633" y="56439"/>
                    <a:pt x="51633" y="56470"/>
                    <a:pt x="51633" y="56563"/>
                  </a:cubicBezTo>
                  <a:lnTo>
                    <a:pt x="51633" y="56655"/>
                  </a:lnTo>
                  <a:lnTo>
                    <a:pt x="51725" y="56655"/>
                  </a:lnTo>
                  <a:cubicBezTo>
                    <a:pt x="51910" y="56563"/>
                    <a:pt x="52064" y="56470"/>
                    <a:pt x="52187" y="56285"/>
                  </a:cubicBezTo>
                  <a:cubicBezTo>
                    <a:pt x="52218" y="56224"/>
                    <a:pt x="52218" y="56193"/>
                    <a:pt x="52311" y="56162"/>
                  </a:cubicBezTo>
                  <a:close/>
                  <a:moveTo>
                    <a:pt x="52434" y="56809"/>
                  </a:moveTo>
                  <a:cubicBezTo>
                    <a:pt x="52495" y="56901"/>
                    <a:pt x="52495" y="56994"/>
                    <a:pt x="52434" y="57086"/>
                  </a:cubicBezTo>
                  <a:cubicBezTo>
                    <a:pt x="52403" y="57179"/>
                    <a:pt x="52341" y="57271"/>
                    <a:pt x="52249" y="57333"/>
                  </a:cubicBezTo>
                  <a:cubicBezTo>
                    <a:pt x="51972" y="57579"/>
                    <a:pt x="51633" y="57702"/>
                    <a:pt x="51263" y="57702"/>
                  </a:cubicBezTo>
                  <a:cubicBezTo>
                    <a:pt x="51140" y="57702"/>
                    <a:pt x="51047" y="57702"/>
                    <a:pt x="50924" y="57672"/>
                  </a:cubicBezTo>
                  <a:cubicBezTo>
                    <a:pt x="51171" y="57579"/>
                    <a:pt x="51448" y="57548"/>
                    <a:pt x="51725" y="57425"/>
                  </a:cubicBezTo>
                  <a:cubicBezTo>
                    <a:pt x="51725" y="57333"/>
                    <a:pt x="51664" y="57333"/>
                    <a:pt x="51602" y="57333"/>
                  </a:cubicBezTo>
                  <a:cubicBezTo>
                    <a:pt x="51571" y="57302"/>
                    <a:pt x="51510" y="57333"/>
                    <a:pt x="51510" y="57271"/>
                  </a:cubicBezTo>
                  <a:cubicBezTo>
                    <a:pt x="51510" y="57209"/>
                    <a:pt x="51540" y="57179"/>
                    <a:pt x="51602" y="57148"/>
                  </a:cubicBezTo>
                  <a:lnTo>
                    <a:pt x="51633" y="57148"/>
                  </a:lnTo>
                  <a:cubicBezTo>
                    <a:pt x="51664" y="57148"/>
                    <a:pt x="51694" y="57117"/>
                    <a:pt x="51725" y="57117"/>
                  </a:cubicBezTo>
                  <a:cubicBezTo>
                    <a:pt x="51725" y="57117"/>
                    <a:pt x="51756" y="57117"/>
                    <a:pt x="51756" y="57148"/>
                  </a:cubicBezTo>
                  <a:lnTo>
                    <a:pt x="51725" y="57271"/>
                  </a:lnTo>
                  <a:lnTo>
                    <a:pt x="51756" y="57394"/>
                  </a:lnTo>
                  <a:cubicBezTo>
                    <a:pt x="51879" y="57302"/>
                    <a:pt x="52033" y="57240"/>
                    <a:pt x="52126" y="57117"/>
                  </a:cubicBezTo>
                  <a:cubicBezTo>
                    <a:pt x="52249" y="57055"/>
                    <a:pt x="52311" y="56932"/>
                    <a:pt x="52434" y="56809"/>
                  </a:cubicBezTo>
                  <a:close/>
                  <a:moveTo>
                    <a:pt x="33118" y="57025"/>
                  </a:moveTo>
                  <a:lnTo>
                    <a:pt x="33087" y="57117"/>
                  </a:lnTo>
                  <a:cubicBezTo>
                    <a:pt x="32995" y="57271"/>
                    <a:pt x="32902" y="57456"/>
                    <a:pt x="32810" y="57641"/>
                  </a:cubicBezTo>
                  <a:cubicBezTo>
                    <a:pt x="32810" y="57672"/>
                    <a:pt x="32779" y="57764"/>
                    <a:pt x="32748" y="57764"/>
                  </a:cubicBezTo>
                  <a:cubicBezTo>
                    <a:pt x="32717" y="57764"/>
                    <a:pt x="32717" y="57733"/>
                    <a:pt x="32686" y="57733"/>
                  </a:cubicBezTo>
                  <a:cubicBezTo>
                    <a:pt x="32656" y="57702"/>
                    <a:pt x="32656" y="57610"/>
                    <a:pt x="32656" y="57548"/>
                  </a:cubicBezTo>
                  <a:lnTo>
                    <a:pt x="32717" y="57456"/>
                  </a:lnTo>
                  <a:cubicBezTo>
                    <a:pt x="32810" y="57333"/>
                    <a:pt x="32902" y="57179"/>
                    <a:pt x="33056" y="57086"/>
                  </a:cubicBezTo>
                  <a:lnTo>
                    <a:pt x="33118" y="57025"/>
                  </a:lnTo>
                  <a:close/>
                  <a:moveTo>
                    <a:pt x="44763" y="57702"/>
                  </a:moveTo>
                  <a:cubicBezTo>
                    <a:pt x="44824" y="57702"/>
                    <a:pt x="44886" y="57702"/>
                    <a:pt x="44917" y="57733"/>
                  </a:cubicBezTo>
                  <a:cubicBezTo>
                    <a:pt x="45071" y="57764"/>
                    <a:pt x="45071" y="57795"/>
                    <a:pt x="45071" y="57949"/>
                  </a:cubicBezTo>
                  <a:lnTo>
                    <a:pt x="45071" y="58010"/>
                  </a:lnTo>
                  <a:lnTo>
                    <a:pt x="45040" y="58072"/>
                  </a:lnTo>
                  <a:lnTo>
                    <a:pt x="44978" y="58072"/>
                  </a:lnTo>
                  <a:cubicBezTo>
                    <a:pt x="44886" y="57980"/>
                    <a:pt x="44794" y="57887"/>
                    <a:pt x="44701" y="57795"/>
                  </a:cubicBezTo>
                  <a:lnTo>
                    <a:pt x="44701" y="57733"/>
                  </a:lnTo>
                  <a:lnTo>
                    <a:pt x="44763" y="57702"/>
                  </a:lnTo>
                  <a:close/>
                  <a:moveTo>
                    <a:pt x="45995" y="58134"/>
                  </a:moveTo>
                  <a:cubicBezTo>
                    <a:pt x="46057" y="58134"/>
                    <a:pt x="46088" y="58134"/>
                    <a:pt x="46149" y="58165"/>
                  </a:cubicBezTo>
                  <a:cubicBezTo>
                    <a:pt x="46211" y="58165"/>
                    <a:pt x="46242" y="58165"/>
                    <a:pt x="46272" y="58226"/>
                  </a:cubicBezTo>
                  <a:lnTo>
                    <a:pt x="46303" y="58349"/>
                  </a:lnTo>
                  <a:cubicBezTo>
                    <a:pt x="46303" y="58380"/>
                    <a:pt x="46272" y="58411"/>
                    <a:pt x="46242" y="58411"/>
                  </a:cubicBezTo>
                  <a:lnTo>
                    <a:pt x="45687" y="58411"/>
                  </a:lnTo>
                  <a:cubicBezTo>
                    <a:pt x="45625" y="58380"/>
                    <a:pt x="45625" y="58319"/>
                    <a:pt x="45595" y="58257"/>
                  </a:cubicBezTo>
                  <a:cubicBezTo>
                    <a:pt x="45595" y="58195"/>
                    <a:pt x="45656" y="58165"/>
                    <a:pt x="45687" y="58165"/>
                  </a:cubicBezTo>
                  <a:cubicBezTo>
                    <a:pt x="45810" y="58165"/>
                    <a:pt x="45903" y="58134"/>
                    <a:pt x="45995" y="58134"/>
                  </a:cubicBezTo>
                  <a:close/>
                  <a:moveTo>
                    <a:pt x="43407" y="57425"/>
                  </a:moveTo>
                  <a:cubicBezTo>
                    <a:pt x="43469" y="57425"/>
                    <a:pt x="43561" y="57456"/>
                    <a:pt x="43654" y="57487"/>
                  </a:cubicBezTo>
                  <a:cubicBezTo>
                    <a:pt x="43839" y="57579"/>
                    <a:pt x="44023" y="57672"/>
                    <a:pt x="44178" y="57826"/>
                  </a:cubicBezTo>
                  <a:cubicBezTo>
                    <a:pt x="44270" y="57918"/>
                    <a:pt x="44301" y="58010"/>
                    <a:pt x="44270" y="58103"/>
                  </a:cubicBezTo>
                  <a:cubicBezTo>
                    <a:pt x="44208" y="58288"/>
                    <a:pt x="44178" y="58473"/>
                    <a:pt x="44116" y="58688"/>
                  </a:cubicBezTo>
                  <a:cubicBezTo>
                    <a:pt x="43993" y="58534"/>
                    <a:pt x="43808" y="58503"/>
                    <a:pt x="43654" y="58503"/>
                  </a:cubicBezTo>
                  <a:lnTo>
                    <a:pt x="43192" y="58503"/>
                  </a:lnTo>
                  <a:cubicBezTo>
                    <a:pt x="43099" y="58534"/>
                    <a:pt x="43038" y="58534"/>
                    <a:pt x="42976" y="58534"/>
                  </a:cubicBezTo>
                  <a:cubicBezTo>
                    <a:pt x="42822" y="58534"/>
                    <a:pt x="42822" y="58473"/>
                    <a:pt x="42884" y="58165"/>
                  </a:cubicBezTo>
                  <a:cubicBezTo>
                    <a:pt x="42914" y="58010"/>
                    <a:pt x="42914" y="57856"/>
                    <a:pt x="43007" y="57702"/>
                  </a:cubicBezTo>
                  <a:cubicBezTo>
                    <a:pt x="43130" y="57518"/>
                    <a:pt x="43253" y="57425"/>
                    <a:pt x="43407" y="57425"/>
                  </a:cubicBezTo>
                  <a:close/>
                  <a:moveTo>
                    <a:pt x="45163" y="58411"/>
                  </a:moveTo>
                  <a:cubicBezTo>
                    <a:pt x="45194" y="58411"/>
                    <a:pt x="45225" y="58442"/>
                    <a:pt x="45225" y="58473"/>
                  </a:cubicBezTo>
                  <a:cubicBezTo>
                    <a:pt x="45348" y="58596"/>
                    <a:pt x="45256" y="58657"/>
                    <a:pt x="45194" y="58811"/>
                  </a:cubicBezTo>
                  <a:cubicBezTo>
                    <a:pt x="45163" y="58688"/>
                    <a:pt x="45102" y="58596"/>
                    <a:pt x="45102" y="58534"/>
                  </a:cubicBezTo>
                  <a:lnTo>
                    <a:pt x="45102" y="58411"/>
                  </a:lnTo>
                  <a:close/>
                  <a:moveTo>
                    <a:pt x="43531" y="58719"/>
                  </a:moveTo>
                  <a:cubicBezTo>
                    <a:pt x="43623" y="58719"/>
                    <a:pt x="43715" y="58750"/>
                    <a:pt x="43808" y="58781"/>
                  </a:cubicBezTo>
                  <a:cubicBezTo>
                    <a:pt x="43900" y="58811"/>
                    <a:pt x="43900" y="58873"/>
                    <a:pt x="43900" y="58965"/>
                  </a:cubicBezTo>
                  <a:lnTo>
                    <a:pt x="43900" y="59058"/>
                  </a:lnTo>
                  <a:lnTo>
                    <a:pt x="43808" y="59089"/>
                  </a:lnTo>
                  <a:cubicBezTo>
                    <a:pt x="43808" y="58996"/>
                    <a:pt x="43777" y="58996"/>
                    <a:pt x="43715" y="58996"/>
                  </a:cubicBezTo>
                  <a:lnTo>
                    <a:pt x="42914" y="58996"/>
                  </a:lnTo>
                  <a:cubicBezTo>
                    <a:pt x="42884" y="58996"/>
                    <a:pt x="42822" y="58996"/>
                    <a:pt x="42822" y="58935"/>
                  </a:cubicBezTo>
                  <a:cubicBezTo>
                    <a:pt x="42822" y="58811"/>
                    <a:pt x="42853" y="58750"/>
                    <a:pt x="42945" y="58719"/>
                  </a:cubicBezTo>
                  <a:close/>
                  <a:moveTo>
                    <a:pt x="49014" y="58565"/>
                  </a:moveTo>
                  <a:cubicBezTo>
                    <a:pt x="49076" y="58565"/>
                    <a:pt x="49137" y="58565"/>
                    <a:pt x="49137" y="58657"/>
                  </a:cubicBezTo>
                  <a:cubicBezTo>
                    <a:pt x="49107" y="59089"/>
                    <a:pt x="49168" y="59120"/>
                    <a:pt x="48922" y="59120"/>
                  </a:cubicBezTo>
                  <a:lnTo>
                    <a:pt x="47197" y="59120"/>
                  </a:lnTo>
                  <a:lnTo>
                    <a:pt x="47197" y="59150"/>
                  </a:lnTo>
                  <a:lnTo>
                    <a:pt x="45502" y="59150"/>
                  </a:lnTo>
                  <a:cubicBezTo>
                    <a:pt x="45348" y="59150"/>
                    <a:pt x="45317" y="59120"/>
                    <a:pt x="45348" y="58965"/>
                  </a:cubicBezTo>
                  <a:cubicBezTo>
                    <a:pt x="45348" y="58904"/>
                    <a:pt x="45348" y="58873"/>
                    <a:pt x="45410" y="58873"/>
                  </a:cubicBezTo>
                  <a:cubicBezTo>
                    <a:pt x="45502" y="58842"/>
                    <a:pt x="45595" y="58842"/>
                    <a:pt x="45687" y="58842"/>
                  </a:cubicBezTo>
                  <a:cubicBezTo>
                    <a:pt x="46580" y="58842"/>
                    <a:pt x="47443" y="58811"/>
                    <a:pt x="48336" y="58811"/>
                  </a:cubicBezTo>
                  <a:cubicBezTo>
                    <a:pt x="48521" y="58811"/>
                    <a:pt x="48675" y="58811"/>
                    <a:pt x="48799" y="58627"/>
                  </a:cubicBezTo>
                  <a:cubicBezTo>
                    <a:pt x="48860" y="58565"/>
                    <a:pt x="48922" y="58565"/>
                    <a:pt x="48983" y="58565"/>
                  </a:cubicBezTo>
                  <a:close/>
                  <a:moveTo>
                    <a:pt x="49569" y="58442"/>
                  </a:moveTo>
                  <a:cubicBezTo>
                    <a:pt x="49692" y="58534"/>
                    <a:pt x="49784" y="58596"/>
                    <a:pt x="49723" y="58750"/>
                  </a:cubicBezTo>
                  <a:cubicBezTo>
                    <a:pt x="49692" y="58935"/>
                    <a:pt x="49692" y="59120"/>
                    <a:pt x="49723" y="59304"/>
                  </a:cubicBezTo>
                  <a:cubicBezTo>
                    <a:pt x="49723" y="59397"/>
                    <a:pt x="49692" y="59428"/>
                    <a:pt x="49630" y="59458"/>
                  </a:cubicBezTo>
                  <a:lnTo>
                    <a:pt x="49538" y="59458"/>
                  </a:lnTo>
                  <a:lnTo>
                    <a:pt x="49507" y="59428"/>
                  </a:lnTo>
                  <a:cubicBezTo>
                    <a:pt x="49446" y="59089"/>
                    <a:pt x="49446" y="58781"/>
                    <a:pt x="49569" y="58442"/>
                  </a:cubicBezTo>
                  <a:close/>
                  <a:moveTo>
                    <a:pt x="36198" y="57425"/>
                  </a:moveTo>
                  <a:cubicBezTo>
                    <a:pt x="36322" y="57487"/>
                    <a:pt x="36291" y="57610"/>
                    <a:pt x="36291" y="57733"/>
                  </a:cubicBezTo>
                  <a:cubicBezTo>
                    <a:pt x="36291" y="57918"/>
                    <a:pt x="36260" y="58134"/>
                    <a:pt x="36229" y="58349"/>
                  </a:cubicBezTo>
                  <a:cubicBezTo>
                    <a:pt x="36198" y="58719"/>
                    <a:pt x="36168" y="59089"/>
                    <a:pt x="36137" y="59489"/>
                  </a:cubicBezTo>
                  <a:cubicBezTo>
                    <a:pt x="36137" y="59582"/>
                    <a:pt x="36106" y="59612"/>
                    <a:pt x="36075" y="59612"/>
                  </a:cubicBezTo>
                  <a:cubicBezTo>
                    <a:pt x="36044" y="59612"/>
                    <a:pt x="36014" y="59582"/>
                    <a:pt x="35952" y="59551"/>
                  </a:cubicBezTo>
                  <a:lnTo>
                    <a:pt x="35798" y="59489"/>
                  </a:lnTo>
                  <a:cubicBezTo>
                    <a:pt x="35767" y="59520"/>
                    <a:pt x="35736" y="59520"/>
                    <a:pt x="35706" y="59520"/>
                  </a:cubicBezTo>
                  <a:cubicBezTo>
                    <a:pt x="35613" y="59520"/>
                    <a:pt x="35582" y="59428"/>
                    <a:pt x="35582" y="59304"/>
                  </a:cubicBezTo>
                  <a:cubicBezTo>
                    <a:pt x="35552" y="59120"/>
                    <a:pt x="35521" y="58904"/>
                    <a:pt x="35490" y="58719"/>
                  </a:cubicBezTo>
                  <a:cubicBezTo>
                    <a:pt x="35459" y="58627"/>
                    <a:pt x="35428" y="58596"/>
                    <a:pt x="35336" y="58534"/>
                  </a:cubicBezTo>
                  <a:cubicBezTo>
                    <a:pt x="35243" y="58503"/>
                    <a:pt x="35243" y="58442"/>
                    <a:pt x="35367" y="58380"/>
                  </a:cubicBezTo>
                  <a:cubicBezTo>
                    <a:pt x="35490" y="58319"/>
                    <a:pt x="35552" y="58257"/>
                    <a:pt x="35613" y="58134"/>
                  </a:cubicBezTo>
                  <a:cubicBezTo>
                    <a:pt x="35767" y="57856"/>
                    <a:pt x="35952" y="57610"/>
                    <a:pt x="36198" y="57425"/>
                  </a:cubicBezTo>
                  <a:close/>
                  <a:moveTo>
                    <a:pt x="44455" y="58349"/>
                  </a:moveTo>
                  <a:lnTo>
                    <a:pt x="44486" y="58411"/>
                  </a:lnTo>
                  <a:lnTo>
                    <a:pt x="44486" y="58503"/>
                  </a:lnTo>
                  <a:cubicBezTo>
                    <a:pt x="44393" y="58965"/>
                    <a:pt x="44393" y="59458"/>
                    <a:pt x="44393" y="59951"/>
                  </a:cubicBezTo>
                  <a:lnTo>
                    <a:pt x="44362" y="60044"/>
                  </a:lnTo>
                  <a:cubicBezTo>
                    <a:pt x="44270" y="60013"/>
                    <a:pt x="44301" y="59951"/>
                    <a:pt x="44270" y="59890"/>
                  </a:cubicBezTo>
                  <a:cubicBezTo>
                    <a:pt x="44208" y="59428"/>
                    <a:pt x="44208" y="58965"/>
                    <a:pt x="44332" y="58503"/>
                  </a:cubicBezTo>
                  <a:cubicBezTo>
                    <a:pt x="44332" y="58473"/>
                    <a:pt x="44362" y="58411"/>
                    <a:pt x="44393" y="58380"/>
                  </a:cubicBezTo>
                  <a:lnTo>
                    <a:pt x="44455" y="58349"/>
                  </a:lnTo>
                  <a:close/>
                  <a:moveTo>
                    <a:pt x="45964" y="59859"/>
                  </a:moveTo>
                  <a:cubicBezTo>
                    <a:pt x="45995" y="59890"/>
                    <a:pt x="46026" y="59921"/>
                    <a:pt x="46026" y="60013"/>
                  </a:cubicBezTo>
                  <a:cubicBezTo>
                    <a:pt x="46026" y="60198"/>
                    <a:pt x="45903" y="60352"/>
                    <a:pt x="45718" y="60383"/>
                  </a:cubicBezTo>
                  <a:lnTo>
                    <a:pt x="45656" y="60321"/>
                  </a:lnTo>
                  <a:cubicBezTo>
                    <a:pt x="45625" y="60198"/>
                    <a:pt x="45656" y="60075"/>
                    <a:pt x="45687" y="59951"/>
                  </a:cubicBezTo>
                  <a:cubicBezTo>
                    <a:pt x="45718" y="59890"/>
                    <a:pt x="45779" y="59859"/>
                    <a:pt x="45872" y="59859"/>
                  </a:cubicBezTo>
                  <a:close/>
                  <a:moveTo>
                    <a:pt x="42853" y="59366"/>
                  </a:moveTo>
                  <a:cubicBezTo>
                    <a:pt x="43130" y="59397"/>
                    <a:pt x="43407" y="59489"/>
                    <a:pt x="43654" y="59489"/>
                  </a:cubicBezTo>
                  <a:cubicBezTo>
                    <a:pt x="43808" y="59489"/>
                    <a:pt x="43931" y="59458"/>
                    <a:pt x="44054" y="59428"/>
                  </a:cubicBezTo>
                  <a:cubicBezTo>
                    <a:pt x="44085" y="59674"/>
                    <a:pt x="44116" y="59951"/>
                    <a:pt x="44147" y="60198"/>
                  </a:cubicBezTo>
                  <a:cubicBezTo>
                    <a:pt x="44147" y="60321"/>
                    <a:pt x="44116" y="60383"/>
                    <a:pt x="43993" y="60413"/>
                  </a:cubicBezTo>
                  <a:cubicBezTo>
                    <a:pt x="43869" y="60475"/>
                    <a:pt x="43715" y="60475"/>
                    <a:pt x="43592" y="60475"/>
                  </a:cubicBezTo>
                  <a:lnTo>
                    <a:pt x="43346" y="60475"/>
                  </a:lnTo>
                  <a:cubicBezTo>
                    <a:pt x="43222" y="60475"/>
                    <a:pt x="43161" y="60413"/>
                    <a:pt x="43099" y="60321"/>
                  </a:cubicBezTo>
                  <a:cubicBezTo>
                    <a:pt x="42976" y="60136"/>
                    <a:pt x="42853" y="59921"/>
                    <a:pt x="42853" y="59705"/>
                  </a:cubicBezTo>
                  <a:cubicBezTo>
                    <a:pt x="42853" y="59582"/>
                    <a:pt x="42853" y="59489"/>
                    <a:pt x="42853" y="59366"/>
                  </a:cubicBezTo>
                  <a:close/>
                  <a:moveTo>
                    <a:pt x="42113" y="56193"/>
                  </a:moveTo>
                  <a:cubicBezTo>
                    <a:pt x="42175" y="56193"/>
                    <a:pt x="42267" y="56285"/>
                    <a:pt x="42298" y="56378"/>
                  </a:cubicBezTo>
                  <a:cubicBezTo>
                    <a:pt x="42329" y="56624"/>
                    <a:pt x="42391" y="56871"/>
                    <a:pt x="42452" y="57148"/>
                  </a:cubicBezTo>
                  <a:cubicBezTo>
                    <a:pt x="42576" y="57856"/>
                    <a:pt x="42545" y="58565"/>
                    <a:pt x="42391" y="59274"/>
                  </a:cubicBezTo>
                  <a:cubicBezTo>
                    <a:pt x="42360" y="59428"/>
                    <a:pt x="42298" y="59582"/>
                    <a:pt x="42237" y="59736"/>
                  </a:cubicBezTo>
                  <a:cubicBezTo>
                    <a:pt x="42175" y="59921"/>
                    <a:pt x="42083" y="60105"/>
                    <a:pt x="41929" y="60229"/>
                  </a:cubicBezTo>
                  <a:cubicBezTo>
                    <a:pt x="41775" y="60352"/>
                    <a:pt x="41713" y="60537"/>
                    <a:pt x="41682" y="60722"/>
                  </a:cubicBezTo>
                  <a:cubicBezTo>
                    <a:pt x="41682" y="60783"/>
                    <a:pt x="41682" y="60845"/>
                    <a:pt x="41682" y="60906"/>
                  </a:cubicBezTo>
                  <a:cubicBezTo>
                    <a:pt x="41682" y="60968"/>
                    <a:pt x="41651" y="61030"/>
                    <a:pt x="41621" y="61030"/>
                  </a:cubicBezTo>
                  <a:cubicBezTo>
                    <a:pt x="41590" y="61030"/>
                    <a:pt x="41590" y="61030"/>
                    <a:pt x="41559" y="60999"/>
                  </a:cubicBezTo>
                  <a:cubicBezTo>
                    <a:pt x="41497" y="60968"/>
                    <a:pt x="41466" y="60968"/>
                    <a:pt x="41405" y="60968"/>
                  </a:cubicBezTo>
                  <a:cubicBezTo>
                    <a:pt x="41343" y="60968"/>
                    <a:pt x="41251" y="60999"/>
                    <a:pt x="41189" y="60999"/>
                  </a:cubicBezTo>
                  <a:cubicBezTo>
                    <a:pt x="41066" y="61030"/>
                    <a:pt x="40974" y="61030"/>
                    <a:pt x="40881" y="61030"/>
                  </a:cubicBezTo>
                  <a:cubicBezTo>
                    <a:pt x="40666" y="61030"/>
                    <a:pt x="40635" y="60937"/>
                    <a:pt x="40542" y="60537"/>
                  </a:cubicBezTo>
                  <a:cubicBezTo>
                    <a:pt x="40511" y="60383"/>
                    <a:pt x="40542" y="60229"/>
                    <a:pt x="40573" y="60044"/>
                  </a:cubicBezTo>
                  <a:cubicBezTo>
                    <a:pt x="40666" y="59736"/>
                    <a:pt x="40666" y="59397"/>
                    <a:pt x="40511" y="59089"/>
                  </a:cubicBezTo>
                  <a:cubicBezTo>
                    <a:pt x="40450" y="58965"/>
                    <a:pt x="40450" y="58873"/>
                    <a:pt x="40419" y="58750"/>
                  </a:cubicBezTo>
                  <a:cubicBezTo>
                    <a:pt x="40419" y="58627"/>
                    <a:pt x="40419" y="58503"/>
                    <a:pt x="40388" y="58380"/>
                  </a:cubicBezTo>
                  <a:cubicBezTo>
                    <a:pt x="40388" y="58319"/>
                    <a:pt x="40357" y="58257"/>
                    <a:pt x="40296" y="58257"/>
                  </a:cubicBezTo>
                  <a:cubicBezTo>
                    <a:pt x="40019" y="58226"/>
                    <a:pt x="39988" y="57949"/>
                    <a:pt x="39865" y="57764"/>
                  </a:cubicBezTo>
                  <a:cubicBezTo>
                    <a:pt x="39834" y="57733"/>
                    <a:pt x="39895" y="57641"/>
                    <a:pt x="39957" y="57610"/>
                  </a:cubicBezTo>
                  <a:cubicBezTo>
                    <a:pt x="40019" y="57610"/>
                    <a:pt x="40080" y="57610"/>
                    <a:pt x="40142" y="57579"/>
                  </a:cubicBezTo>
                  <a:cubicBezTo>
                    <a:pt x="40357" y="57548"/>
                    <a:pt x="40388" y="57518"/>
                    <a:pt x="40388" y="57302"/>
                  </a:cubicBezTo>
                  <a:cubicBezTo>
                    <a:pt x="40419" y="57179"/>
                    <a:pt x="40357" y="57086"/>
                    <a:pt x="40357" y="56994"/>
                  </a:cubicBezTo>
                  <a:cubicBezTo>
                    <a:pt x="40296" y="56655"/>
                    <a:pt x="40450" y="56408"/>
                    <a:pt x="40696" y="56224"/>
                  </a:cubicBezTo>
                  <a:cubicBezTo>
                    <a:pt x="40727" y="56224"/>
                    <a:pt x="40727" y="56193"/>
                    <a:pt x="40758" y="56193"/>
                  </a:cubicBezTo>
                  <a:cubicBezTo>
                    <a:pt x="40820" y="56193"/>
                    <a:pt x="40850" y="56254"/>
                    <a:pt x="40850" y="56316"/>
                  </a:cubicBezTo>
                  <a:cubicBezTo>
                    <a:pt x="40850" y="56439"/>
                    <a:pt x="40820" y="56563"/>
                    <a:pt x="40881" y="56686"/>
                  </a:cubicBezTo>
                  <a:cubicBezTo>
                    <a:pt x="41035" y="56686"/>
                    <a:pt x="41128" y="56593"/>
                    <a:pt x="41189" y="56501"/>
                  </a:cubicBezTo>
                  <a:cubicBezTo>
                    <a:pt x="41436" y="56224"/>
                    <a:pt x="41775" y="56254"/>
                    <a:pt x="42083" y="56193"/>
                  </a:cubicBezTo>
                  <a:close/>
                  <a:moveTo>
                    <a:pt x="50277" y="59243"/>
                  </a:moveTo>
                  <a:cubicBezTo>
                    <a:pt x="50647" y="59335"/>
                    <a:pt x="50986" y="59551"/>
                    <a:pt x="51294" y="59828"/>
                  </a:cubicBezTo>
                  <a:cubicBezTo>
                    <a:pt x="51448" y="59921"/>
                    <a:pt x="51540" y="60105"/>
                    <a:pt x="51540" y="60259"/>
                  </a:cubicBezTo>
                  <a:cubicBezTo>
                    <a:pt x="51571" y="60598"/>
                    <a:pt x="51602" y="60937"/>
                    <a:pt x="51510" y="61276"/>
                  </a:cubicBezTo>
                  <a:cubicBezTo>
                    <a:pt x="51510" y="61307"/>
                    <a:pt x="51479" y="61399"/>
                    <a:pt x="51417" y="61430"/>
                  </a:cubicBezTo>
                  <a:cubicBezTo>
                    <a:pt x="51325" y="60413"/>
                    <a:pt x="51202" y="60044"/>
                    <a:pt x="50216" y="59243"/>
                  </a:cubicBezTo>
                  <a:close/>
                  <a:moveTo>
                    <a:pt x="44794" y="61214"/>
                  </a:moveTo>
                  <a:cubicBezTo>
                    <a:pt x="44886" y="61214"/>
                    <a:pt x="44917" y="61276"/>
                    <a:pt x="44917" y="61430"/>
                  </a:cubicBezTo>
                  <a:lnTo>
                    <a:pt x="44917" y="61522"/>
                  </a:lnTo>
                  <a:lnTo>
                    <a:pt x="44855" y="61584"/>
                  </a:lnTo>
                  <a:lnTo>
                    <a:pt x="44824" y="61584"/>
                  </a:lnTo>
                  <a:cubicBezTo>
                    <a:pt x="44794" y="61584"/>
                    <a:pt x="44794" y="61553"/>
                    <a:pt x="44763" y="61522"/>
                  </a:cubicBezTo>
                  <a:cubicBezTo>
                    <a:pt x="44732" y="61461"/>
                    <a:pt x="44640" y="61492"/>
                    <a:pt x="44578" y="61461"/>
                  </a:cubicBezTo>
                  <a:cubicBezTo>
                    <a:pt x="44516" y="61430"/>
                    <a:pt x="44516" y="61399"/>
                    <a:pt x="44547" y="61338"/>
                  </a:cubicBezTo>
                  <a:lnTo>
                    <a:pt x="44670" y="61245"/>
                  </a:lnTo>
                  <a:cubicBezTo>
                    <a:pt x="44701" y="61214"/>
                    <a:pt x="44763" y="61214"/>
                    <a:pt x="44794" y="61214"/>
                  </a:cubicBezTo>
                  <a:close/>
                  <a:moveTo>
                    <a:pt x="34165" y="61985"/>
                  </a:moveTo>
                  <a:lnTo>
                    <a:pt x="34165" y="61985"/>
                  </a:lnTo>
                  <a:cubicBezTo>
                    <a:pt x="34350" y="62139"/>
                    <a:pt x="34504" y="62262"/>
                    <a:pt x="34658" y="62385"/>
                  </a:cubicBezTo>
                  <a:cubicBezTo>
                    <a:pt x="34689" y="62447"/>
                    <a:pt x="34751" y="62447"/>
                    <a:pt x="34751" y="62539"/>
                  </a:cubicBezTo>
                  <a:cubicBezTo>
                    <a:pt x="34720" y="62570"/>
                    <a:pt x="34689" y="62570"/>
                    <a:pt x="34627" y="62570"/>
                  </a:cubicBezTo>
                  <a:lnTo>
                    <a:pt x="34504" y="62570"/>
                  </a:lnTo>
                  <a:cubicBezTo>
                    <a:pt x="34319" y="62570"/>
                    <a:pt x="34319" y="62570"/>
                    <a:pt x="34258" y="62385"/>
                  </a:cubicBezTo>
                  <a:cubicBezTo>
                    <a:pt x="34227" y="62262"/>
                    <a:pt x="34165" y="62169"/>
                    <a:pt x="34165" y="61985"/>
                  </a:cubicBezTo>
                  <a:close/>
                  <a:moveTo>
                    <a:pt x="36876" y="62508"/>
                  </a:moveTo>
                  <a:lnTo>
                    <a:pt x="36907" y="62539"/>
                  </a:lnTo>
                  <a:lnTo>
                    <a:pt x="36845" y="62632"/>
                  </a:lnTo>
                  <a:lnTo>
                    <a:pt x="36815" y="62632"/>
                  </a:lnTo>
                  <a:lnTo>
                    <a:pt x="36815" y="62570"/>
                  </a:lnTo>
                  <a:lnTo>
                    <a:pt x="36876" y="62508"/>
                  </a:lnTo>
                  <a:close/>
                  <a:moveTo>
                    <a:pt x="40450" y="62385"/>
                  </a:moveTo>
                  <a:cubicBezTo>
                    <a:pt x="40481" y="62385"/>
                    <a:pt x="40542" y="62416"/>
                    <a:pt x="40542" y="62447"/>
                  </a:cubicBezTo>
                  <a:cubicBezTo>
                    <a:pt x="40635" y="62508"/>
                    <a:pt x="40604" y="62601"/>
                    <a:pt x="40542" y="62632"/>
                  </a:cubicBezTo>
                  <a:lnTo>
                    <a:pt x="40388" y="62632"/>
                  </a:lnTo>
                  <a:cubicBezTo>
                    <a:pt x="40296" y="62632"/>
                    <a:pt x="40265" y="62570"/>
                    <a:pt x="40296" y="62478"/>
                  </a:cubicBezTo>
                  <a:cubicBezTo>
                    <a:pt x="40327" y="62416"/>
                    <a:pt x="40388" y="62385"/>
                    <a:pt x="40450" y="62385"/>
                  </a:cubicBezTo>
                  <a:close/>
                  <a:moveTo>
                    <a:pt x="39094" y="57610"/>
                  </a:moveTo>
                  <a:cubicBezTo>
                    <a:pt x="39156" y="57610"/>
                    <a:pt x="39218" y="57672"/>
                    <a:pt x="39218" y="57733"/>
                  </a:cubicBezTo>
                  <a:cubicBezTo>
                    <a:pt x="39218" y="57856"/>
                    <a:pt x="39248" y="57980"/>
                    <a:pt x="39248" y="58103"/>
                  </a:cubicBezTo>
                  <a:cubicBezTo>
                    <a:pt x="39248" y="58657"/>
                    <a:pt x="39218" y="59181"/>
                    <a:pt x="39187" y="59736"/>
                  </a:cubicBezTo>
                  <a:cubicBezTo>
                    <a:pt x="39156" y="60537"/>
                    <a:pt x="39125" y="61338"/>
                    <a:pt x="39218" y="62139"/>
                  </a:cubicBezTo>
                  <a:cubicBezTo>
                    <a:pt x="39248" y="62416"/>
                    <a:pt x="39279" y="62693"/>
                    <a:pt x="39310" y="62970"/>
                  </a:cubicBezTo>
                  <a:cubicBezTo>
                    <a:pt x="39248" y="63001"/>
                    <a:pt x="39187" y="63032"/>
                    <a:pt x="39156" y="63032"/>
                  </a:cubicBezTo>
                  <a:lnTo>
                    <a:pt x="39064" y="63032"/>
                  </a:lnTo>
                  <a:cubicBezTo>
                    <a:pt x="39064" y="63032"/>
                    <a:pt x="39033" y="63001"/>
                    <a:pt x="39002" y="63001"/>
                  </a:cubicBezTo>
                  <a:cubicBezTo>
                    <a:pt x="39002" y="63001"/>
                    <a:pt x="38971" y="63001"/>
                    <a:pt x="38971" y="63032"/>
                  </a:cubicBezTo>
                  <a:lnTo>
                    <a:pt x="38940" y="63032"/>
                  </a:lnTo>
                  <a:cubicBezTo>
                    <a:pt x="38879" y="63032"/>
                    <a:pt x="38817" y="63001"/>
                    <a:pt x="38786" y="62909"/>
                  </a:cubicBezTo>
                  <a:cubicBezTo>
                    <a:pt x="38725" y="62847"/>
                    <a:pt x="38663" y="62816"/>
                    <a:pt x="38632" y="62755"/>
                  </a:cubicBezTo>
                  <a:cubicBezTo>
                    <a:pt x="38540" y="62662"/>
                    <a:pt x="38447" y="62632"/>
                    <a:pt x="38355" y="62632"/>
                  </a:cubicBezTo>
                  <a:lnTo>
                    <a:pt x="37862" y="62632"/>
                  </a:lnTo>
                  <a:cubicBezTo>
                    <a:pt x="37770" y="62632"/>
                    <a:pt x="37708" y="62570"/>
                    <a:pt x="37677" y="62508"/>
                  </a:cubicBezTo>
                  <a:cubicBezTo>
                    <a:pt x="37554" y="62169"/>
                    <a:pt x="37462" y="61831"/>
                    <a:pt x="37400" y="61461"/>
                  </a:cubicBezTo>
                  <a:cubicBezTo>
                    <a:pt x="37308" y="61030"/>
                    <a:pt x="37277" y="60598"/>
                    <a:pt x="37246" y="60167"/>
                  </a:cubicBezTo>
                  <a:cubicBezTo>
                    <a:pt x="37215" y="59859"/>
                    <a:pt x="37246" y="59551"/>
                    <a:pt x="37308" y="59243"/>
                  </a:cubicBezTo>
                  <a:cubicBezTo>
                    <a:pt x="37400" y="58719"/>
                    <a:pt x="37462" y="58195"/>
                    <a:pt x="37554" y="57641"/>
                  </a:cubicBezTo>
                  <a:cubicBezTo>
                    <a:pt x="38109" y="57641"/>
                    <a:pt x="38601" y="57610"/>
                    <a:pt x="39094" y="57610"/>
                  </a:cubicBezTo>
                  <a:close/>
                  <a:moveTo>
                    <a:pt x="35428" y="63186"/>
                  </a:moveTo>
                  <a:lnTo>
                    <a:pt x="35521" y="63248"/>
                  </a:lnTo>
                  <a:cubicBezTo>
                    <a:pt x="35521" y="63309"/>
                    <a:pt x="35490" y="63371"/>
                    <a:pt x="35428" y="63371"/>
                  </a:cubicBezTo>
                  <a:cubicBezTo>
                    <a:pt x="35213" y="63340"/>
                    <a:pt x="35028" y="63340"/>
                    <a:pt x="34812" y="63309"/>
                  </a:cubicBezTo>
                  <a:cubicBezTo>
                    <a:pt x="34997" y="63217"/>
                    <a:pt x="35182" y="63186"/>
                    <a:pt x="35336" y="63186"/>
                  </a:cubicBezTo>
                  <a:close/>
                  <a:moveTo>
                    <a:pt x="39156" y="63340"/>
                  </a:moveTo>
                  <a:cubicBezTo>
                    <a:pt x="39187" y="63340"/>
                    <a:pt x="39218" y="63371"/>
                    <a:pt x="39218" y="63433"/>
                  </a:cubicBezTo>
                  <a:cubicBezTo>
                    <a:pt x="39218" y="63463"/>
                    <a:pt x="39218" y="63525"/>
                    <a:pt x="39156" y="63556"/>
                  </a:cubicBezTo>
                  <a:cubicBezTo>
                    <a:pt x="39033" y="63556"/>
                    <a:pt x="38879" y="63556"/>
                    <a:pt x="38755" y="63587"/>
                  </a:cubicBezTo>
                  <a:lnTo>
                    <a:pt x="38755" y="63556"/>
                  </a:lnTo>
                  <a:lnTo>
                    <a:pt x="38417" y="63556"/>
                  </a:lnTo>
                  <a:cubicBezTo>
                    <a:pt x="38355" y="63556"/>
                    <a:pt x="38324" y="63525"/>
                    <a:pt x="38324" y="63463"/>
                  </a:cubicBezTo>
                  <a:cubicBezTo>
                    <a:pt x="38324" y="63402"/>
                    <a:pt x="38355" y="63371"/>
                    <a:pt x="38386" y="63340"/>
                  </a:cubicBezTo>
                  <a:close/>
                  <a:moveTo>
                    <a:pt x="38109" y="63001"/>
                  </a:moveTo>
                  <a:lnTo>
                    <a:pt x="38109" y="63001"/>
                  </a:lnTo>
                  <a:cubicBezTo>
                    <a:pt x="38016" y="63278"/>
                    <a:pt x="37985" y="63463"/>
                    <a:pt x="37985" y="63710"/>
                  </a:cubicBezTo>
                  <a:lnTo>
                    <a:pt x="37954" y="63710"/>
                  </a:lnTo>
                  <a:cubicBezTo>
                    <a:pt x="37862" y="63710"/>
                    <a:pt x="37831" y="63556"/>
                    <a:pt x="37708" y="63556"/>
                  </a:cubicBezTo>
                  <a:cubicBezTo>
                    <a:pt x="37585" y="63556"/>
                    <a:pt x="37462" y="63494"/>
                    <a:pt x="37338" y="63494"/>
                  </a:cubicBezTo>
                  <a:cubicBezTo>
                    <a:pt x="37215" y="63463"/>
                    <a:pt x="37092" y="63463"/>
                    <a:pt x="36999" y="63463"/>
                  </a:cubicBezTo>
                  <a:cubicBezTo>
                    <a:pt x="36907" y="63463"/>
                    <a:pt x="36876" y="63433"/>
                    <a:pt x="36845" y="63371"/>
                  </a:cubicBezTo>
                  <a:cubicBezTo>
                    <a:pt x="36815" y="63278"/>
                    <a:pt x="36876" y="63186"/>
                    <a:pt x="36969" y="63155"/>
                  </a:cubicBezTo>
                  <a:lnTo>
                    <a:pt x="37338" y="63155"/>
                  </a:lnTo>
                  <a:cubicBezTo>
                    <a:pt x="37585" y="63155"/>
                    <a:pt x="37831" y="63124"/>
                    <a:pt x="38109" y="63001"/>
                  </a:cubicBezTo>
                  <a:close/>
                  <a:moveTo>
                    <a:pt x="47751" y="63001"/>
                  </a:moveTo>
                  <a:cubicBezTo>
                    <a:pt x="47813" y="63032"/>
                    <a:pt x="47844" y="63063"/>
                    <a:pt x="47844" y="63124"/>
                  </a:cubicBezTo>
                  <a:cubicBezTo>
                    <a:pt x="47813" y="63309"/>
                    <a:pt x="47782" y="63525"/>
                    <a:pt x="47782" y="63710"/>
                  </a:cubicBezTo>
                  <a:cubicBezTo>
                    <a:pt x="47782" y="63833"/>
                    <a:pt x="47751" y="63864"/>
                    <a:pt x="47628" y="63864"/>
                  </a:cubicBezTo>
                  <a:lnTo>
                    <a:pt x="47597" y="63864"/>
                  </a:lnTo>
                  <a:cubicBezTo>
                    <a:pt x="47474" y="63864"/>
                    <a:pt x="47443" y="63833"/>
                    <a:pt x="47443" y="63710"/>
                  </a:cubicBezTo>
                  <a:cubicBezTo>
                    <a:pt x="47443" y="63679"/>
                    <a:pt x="47443" y="63648"/>
                    <a:pt x="47443" y="63587"/>
                  </a:cubicBezTo>
                  <a:cubicBezTo>
                    <a:pt x="47443" y="63463"/>
                    <a:pt x="47474" y="63309"/>
                    <a:pt x="47505" y="63186"/>
                  </a:cubicBezTo>
                  <a:cubicBezTo>
                    <a:pt x="47505" y="63063"/>
                    <a:pt x="47566" y="63001"/>
                    <a:pt x="47659" y="63001"/>
                  </a:cubicBezTo>
                  <a:close/>
                  <a:moveTo>
                    <a:pt x="30253" y="59551"/>
                  </a:moveTo>
                  <a:lnTo>
                    <a:pt x="30253" y="62046"/>
                  </a:lnTo>
                  <a:cubicBezTo>
                    <a:pt x="30376" y="62354"/>
                    <a:pt x="30530" y="62693"/>
                    <a:pt x="30653" y="63001"/>
                  </a:cubicBezTo>
                  <a:cubicBezTo>
                    <a:pt x="30776" y="63309"/>
                    <a:pt x="30900" y="63648"/>
                    <a:pt x="30992" y="63956"/>
                  </a:cubicBezTo>
                  <a:lnTo>
                    <a:pt x="31454" y="63956"/>
                  </a:lnTo>
                  <a:cubicBezTo>
                    <a:pt x="31177" y="62970"/>
                    <a:pt x="30930" y="61985"/>
                    <a:pt x="30653" y="60999"/>
                  </a:cubicBezTo>
                  <a:cubicBezTo>
                    <a:pt x="30530" y="60506"/>
                    <a:pt x="30407" y="60044"/>
                    <a:pt x="30253" y="59551"/>
                  </a:cubicBezTo>
                  <a:close/>
                  <a:moveTo>
                    <a:pt x="32132" y="31917"/>
                  </a:moveTo>
                  <a:cubicBezTo>
                    <a:pt x="32224" y="31978"/>
                    <a:pt x="32286" y="32040"/>
                    <a:pt x="32378" y="32071"/>
                  </a:cubicBezTo>
                  <a:cubicBezTo>
                    <a:pt x="33025" y="32471"/>
                    <a:pt x="33642" y="32872"/>
                    <a:pt x="34258" y="33303"/>
                  </a:cubicBezTo>
                  <a:cubicBezTo>
                    <a:pt x="34812" y="33673"/>
                    <a:pt x="35305" y="34104"/>
                    <a:pt x="35798" y="34535"/>
                  </a:cubicBezTo>
                  <a:cubicBezTo>
                    <a:pt x="35983" y="34720"/>
                    <a:pt x="36137" y="34936"/>
                    <a:pt x="36260" y="35152"/>
                  </a:cubicBezTo>
                  <a:cubicBezTo>
                    <a:pt x="36322" y="35306"/>
                    <a:pt x="36291" y="35367"/>
                    <a:pt x="36106" y="35367"/>
                  </a:cubicBezTo>
                  <a:cubicBezTo>
                    <a:pt x="35860" y="35367"/>
                    <a:pt x="35644" y="35306"/>
                    <a:pt x="35428" y="35121"/>
                  </a:cubicBezTo>
                  <a:cubicBezTo>
                    <a:pt x="33703" y="36476"/>
                    <a:pt x="31978" y="37832"/>
                    <a:pt x="30253" y="39157"/>
                  </a:cubicBezTo>
                  <a:lnTo>
                    <a:pt x="30253" y="43408"/>
                  </a:lnTo>
                  <a:cubicBezTo>
                    <a:pt x="30376" y="43315"/>
                    <a:pt x="30499" y="43223"/>
                    <a:pt x="30592" y="43100"/>
                  </a:cubicBezTo>
                  <a:cubicBezTo>
                    <a:pt x="30715" y="42977"/>
                    <a:pt x="30869" y="42823"/>
                    <a:pt x="30992" y="42699"/>
                  </a:cubicBezTo>
                  <a:lnTo>
                    <a:pt x="31085" y="42730"/>
                  </a:lnTo>
                  <a:lnTo>
                    <a:pt x="31085" y="42792"/>
                  </a:lnTo>
                  <a:cubicBezTo>
                    <a:pt x="30838" y="43038"/>
                    <a:pt x="30561" y="43315"/>
                    <a:pt x="30314" y="43593"/>
                  </a:cubicBezTo>
                  <a:cubicBezTo>
                    <a:pt x="30284" y="43593"/>
                    <a:pt x="30284" y="43593"/>
                    <a:pt x="30253" y="43624"/>
                  </a:cubicBezTo>
                  <a:lnTo>
                    <a:pt x="30253" y="43993"/>
                  </a:lnTo>
                  <a:cubicBezTo>
                    <a:pt x="30376" y="43932"/>
                    <a:pt x="30499" y="43839"/>
                    <a:pt x="30592" y="43747"/>
                  </a:cubicBezTo>
                  <a:cubicBezTo>
                    <a:pt x="30746" y="43593"/>
                    <a:pt x="30900" y="43439"/>
                    <a:pt x="31054" y="43285"/>
                  </a:cubicBezTo>
                  <a:lnTo>
                    <a:pt x="31115" y="43285"/>
                  </a:lnTo>
                  <a:lnTo>
                    <a:pt x="31115" y="43377"/>
                  </a:lnTo>
                  <a:cubicBezTo>
                    <a:pt x="30930" y="43562"/>
                    <a:pt x="30746" y="43747"/>
                    <a:pt x="30561" y="43932"/>
                  </a:cubicBezTo>
                  <a:lnTo>
                    <a:pt x="30438" y="44024"/>
                  </a:lnTo>
                  <a:cubicBezTo>
                    <a:pt x="30376" y="44055"/>
                    <a:pt x="30314" y="44086"/>
                    <a:pt x="30253" y="44086"/>
                  </a:cubicBezTo>
                  <a:lnTo>
                    <a:pt x="30253" y="44455"/>
                  </a:lnTo>
                  <a:cubicBezTo>
                    <a:pt x="30468" y="44394"/>
                    <a:pt x="30622" y="44301"/>
                    <a:pt x="30746" y="44147"/>
                  </a:cubicBezTo>
                  <a:cubicBezTo>
                    <a:pt x="30807" y="44086"/>
                    <a:pt x="30838" y="44024"/>
                    <a:pt x="30930" y="44024"/>
                  </a:cubicBezTo>
                  <a:cubicBezTo>
                    <a:pt x="30807" y="44240"/>
                    <a:pt x="30715" y="44363"/>
                    <a:pt x="30592" y="44425"/>
                  </a:cubicBezTo>
                  <a:cubicBezTo>
                    <a:pt x="30468" y="44455"/>
                    <a:pt x="30376" y="44517"/>
                    <a:pt x="30253" y="44579"/>
                  </a:cubicBezTo>
                  <a:lnTo>
                    <a:pt x="30253" y="50185"/>
                  </a:lnTo>
                  <a:cubicBezTo>
                    <a:pt x="30407" y="50709"/>
                    <a:pt x="30530" y="51202"/>
                    <a:pt x="30684" y="51726"/>
                  </a:cubicBezTo>
                  <a:cubicBezTo>
                    <a:pt x="30900" y="52496"/>
                    <a:pt x="31115" y="53297"/>
                    <a:pt x="31362" y="54067"/>
                  </a:cubicBezTo>
                  <a:cubicBezTo>
                    <a:pt x="31362" y="54160"/>
                    <a:pt x="31393" y="54221"/>
                    <a:pt x="31393" y="54314"/>
                  </a:cubicBezTo>
                  <a:cubicBezTo>
                    <a:pt x="31485" y="54468"/>
                    <a:pt x="31577" y="54652"/>
                    <a:pt x="31547" y="54837"/>
                  </a:cubicBezTo>
                  <a:cubicBezTo>
                    <a:pt x="31423" y="54745"/>
                    <a:pt x="31362" y="54622"/>
                    <a:pt x="31362" y="54468"/>
                  </a:cubicBezTo>
                  <a:cubicBezTo>
                    <a:pt x="31300" y="54283"/>
                    <a:pt x="31208" y="54098"/>
                    <a:pt x="31115" y="53913"/>
                  </a:cubicBezTo>
                  <a:cubicBezTo>
                    <a:pt x="30838" y="53205"/>
                    <a:pt x="30561" y="52558"/>
                    <a:pt x="30253" y="51880"/>
                  </a:cubicBezTo>
                  <a:lnTo>
                    <a:pt x="30253" y="58781"/>
                  </a:lnTo>
                  <a:cubicBezTo>
                    <a:pt x="30684" y="60321"/>
                    <a:pt x="31115" y="61831"/>
                    <a:pt x="31485" y="63402"/>
                  </a:cubicBezTo>
                  <a:cubicBezTo>
                    <a:pt x="31516" y="63587"/>
                    <a:pt x="31577" y="63771"/>
                    <a:pt x="31608" y="63956"/>
                  </a:cubicBezTo>
                  <a:lnTo>
                    <a:pt x="45287" y="63956"/>
                  </a:lnTo>
                  <a:cubicBezTo>
                    <a:pt x="45256" y="63925"/>
                    <a:pt x="45225" y="63895"/>
                    <a:pt x="45194" y="63833"/>
                  </a:cubicBezTo>
                  <a:cubicBezTo>
                    <a:pt x="45102" y="63556"/>
                    <a:pt x="45163" y="63556"/>
                    <a:pt x="44763" y="63556"/>
                  </a:cubicBezTo>
                  <a:cubicBezTo>
                    <a:pt x="43253" y="63525"/>
                    <a:pt x="41713" y="63494"/>
                    <a:pt x="40203" y="63463"/>
                  </a:cubicBezTo>
                  <a:lnTo>
                    <a:pt x="39926" y="63463"/>
                  </a:lnTo>
                  <a:lnTo>
                    <a:pt x="39926" y="63371"/>
                  </a:lnTo>
                  <a:cubicBezTo>
                    <a:pt x="39926" y="63124"/>
                    <a:pt x="39926" y="63094"/>
                    <a:pt x="40142" y="63094"/>
                  </a:cubicBezTo>
                  <a:lnTo>
                    <a:pt x="40203" y="63094"/>
                  </a:lnTo>
                  <a:cubicBezTo>
                    <a:pt x="40758" y="63094"/>
                    <a:pt x="41312" y="63094"/>
                    <a:pt x="41867" y="63124"/>
                  </a:cubicBezTo>
                  <a:cubicBezTo>
                    <a:pt x="43438" y="63124"/>
                    <a:pt x="45009" y="63155"/>
                    <a:pt x="46580" y="63186"/>
                  </a:cubicBezTo>
                  <a:cubicBezTo>
                    <a:pt x="46796" y="63186"/>
                    <a:pt x="47012" y="63186"/>
                    <a:pt x="47227" y="63248"/>
                  </a:cubicBezTo>
                  <a:cubicBezTo>
                    <a:pt x="47258" y="63371"/>
                    <a:pt x="47227" y="63494"/>
                    <a:pt x="47197" y="63617"/>
                  </a:cubicBezTo>
                  <a:cubicBezTo>
                    <a:pt x="47197" y="63741"/>
                    <a:pt x="47227" y="63864"/>
                    <a:pt x="47197" y="63956"/>
                  </a:cubicBezTo>
                  <a:lnTo>
                    <a:pt x="47905" y="63956"/>
                  </a:lnTo>
                  <a:cubicBezTo>
                    <a:pt x="47905" y="63741"/>
                    <a:pt x="47905" y="63525"/>
                    <a:pt x="47936" y="63309"/>
                  </a:cubicBezTo>
                  <a:cubicBezTo>
                    <a:pt x="47936" y="63248"/>
                    <a:pt x="47967" y="63217"/>
                    <a:pt x="47998" y="63217"/>
                  </a:cubicBezTo>
                  <a:lnTo>
                    <a:pt x="48028" y="63217"/>
                  </a:lnTo>
                  <a:lnTo>
                    <a:pt x="48090" y="63309"/>
                  </a:lnTo>
                  <a:cubicBezTo>
                    <a:pt x="48028" y="63525"/>
                    <a:pt x="48028" y="63741"/>
                    <a:pt x="48028" y="63956"/>
                  </a:cubicBezTo>
                  <a:lnTo>
                    <a:pt x="55484" y="63956"/>
                  </a:lnTo>
                  <a:cubicBezTo>
                    <a:pt x="55545" y="63833"/>
                    <a:pt x="55576" y="63679"/>
                    <a:pt x="55607" y="63525"/>
                  </a:cubicBezTo>
                  <a:cubicBezTo>
                    <a:pt x="55669" y="63094"/>
                    <a:pt x="55607" y="62662"/>
                    <a:pt x="55299" y="62323"/>
                  </a:cubicBezTo>
                  <a:cubicBezTo>
                    <a:pt x="55268" y="62293"/>
                    <a:pt x="55237" y="62262"/>
                    <a:pt x="55268" y="62169"/>
                  </a:cubicBezTo>
                  <a:cubicBezTo>
                    <a:pt x="55761" y="62108"/>
                    <a:pt x="56254" y="62015"/>
                    <a:pt x="56778" y="62015"/>
                  </a:cubicBezTo>
                  <a:lnTo>
                    <a:pt x="56901" y="62015"/>
                  </a:lnTo>
                  <a:cubicBezTo>
                    <a:pt x="56962" y="62015"/>
                    <a:pt x="57024" y="62015"/>
                    <a:pt x="57086" y="61985"/>
                  </a:cubicBezTo>
                  <a:cubicBezTo>
                    <a:pt x="58410" y="61738"/>
                    <a:pt x="59396" y="60999"/>
                    <a:pt x="60074" y="59859"/>
                  </a:cubicBezTo>
                  <a:cubicBezTo>
                    <a:pt x="60290" y="59489"/>
                    <a:pt x="60413" y="59089"/>
                    <a:pt x="60413" y="58657"/>
                  </a:cubicBezTo>
                  <a:cubicBezTo>
                    <a:pt x="60413" y="57887"/>
                    <a:pt x="60012" y="57333"/>
                    <a:pt x="59304" y="57086"/>
                  </a:cubicBezTo>
                  <a:cubicBezTo>
                    <a:pt x="58996" y="56994"/>
                    <a:pt x="58657" y="56963"/>
                    <a:pt x="58349" y="56963"/>
                  </a:cubicBezTo>
                  <a:lnTo>
                    <a:pt x="57794" y="56963"/>
                  </a:lnTo>
                  <a:cubicBezTo>
                    <a:pt x="57055" y="56963"/>
                    <a:pt x="56346" y="56994"/>
                    <a:pt x="55607" y="57025"/>
                  </a:cubicBezTo>
                  <a:cubicBezTo>
                    <a:pt x="55083" y="57055"/>
                    <a:pt x="54529" y="57117"/>
                    <a:pt x="54005" y="57240"/>
                  </a:cubicBezTo>
                  <a:cubicBezTo>
                    <a:pt x="53728" y="57302"/>
                    <a:pt x="53420" y="57333"/>
                    <a:pt x="53112" y="57394"/>
                  </a:cubicBezTo>
                  <a:cubicBezTo>
                    <a:pt x="53081" y="57425"/>
                    <a:pt x="53081" y="57425"/>
                    <a:pt x="53050" y="57425"/>
                  </a:cubicBezTo>
                  <a:cubicBezTo>
                    <a:pt x="52988" y="57425"/>
                    <a:pt x="52927" y="57394"/>
                    <a:pt x="52896" y="57333"/>
                  </a:cubicBezTo>
                  <a:cubicBezTo>
                    <a:pt x="52742" y="57148"/>
                    <a:pt x="52588" y="57025"/>
                    <a:pt x="52619" y="56747"/>
                  </a:cubicBezTo>
                  <a:cubicBezTo>
                    <a:pt x="52649" y="56655"/>
                    <a:pt x="52557" y="56563"/>
                    <a:pt x="52495" y="56501"/>
                  </a:cubicBezTo>
                  <a:cubicBezTo>
                    <a:pt x="52434" y="56378"/>
                    <a:pt x="52557" y="56254"/>
                    <a:pt x="52526" y="56162"/>
                  </a:cubicBezTo>
                  <a:lnTo>
                    <a:pt x="52495" y="56070"/>
                  </a:lnTo>
                  <a:cubicBezTo>
                    <a:pt x="52403" y="55946"/>
                    <a:pt x="52311" y="55792"/>
                    <a:pt x="52372" y="55577"/>
                  </a:cubicBezTo>
                  <a:cubicBezTo>
                    <a:pt x="52403" y="55546"/>
                    <a:pt x="52341" y="55484"/>
                    <a:pt x="52341" y="55423"/>
                  </a:cubicBezTo>
                  <a:cubicBezTo>
                    <a:pt x="52311" y="55330"/>
                    <a:pt x="52249" y="55269"/>
                    <a:pt x="52311" y="55207"/>
                  </a:cubicBezTo>
                  <a:cubicBezTo>
                    <a:pt x="52588" y="55145"/>
                    <a:pt x="52834" y="55115"/>
                    <a:pt x="53112" y="55084"/>
                  </a:cubicBezTo>
                  <a:cubicBezTo>
                    <a:pt x="54036" y="54991"/>
                    <a:pt x="54929" y="54868"/>
                    <a:pt x="55853" y="54714"/>
                  </a:cubicBezTo>
                  <a:cubicBezTo>
                    <a:pt x="56100" y="54683"/>
                    <a:pt x="56315" y="54591"/>
                    <a:pt x="56500" y="54406"/>
                  </a:cubicBezTo>
                  <a:cubicBezTo>
                    <a:pt x="56593" y="54468"/>
                    <a:pt x="56685" y="54529"/>
                    <a:pt x="56747" y="54591"/>
                  </a:cubicBezTo>
                  <a:cubicBezTo>
                    <a:pt x="56839" y="54652"/>
                    <a:pt x="56932" y="54714"/>
                    <a:pt x="56901" y="54868"/>
                  </a:cubicBezTo>
                  <a:cubicBezTo>
                    <a:pt x="56901" y="54991"/>
                    <a:pt x="56993" y="55115"/>
                    <a:pt x="57116" y="55176"/>
                  </a:cubicBezTo>
                  <a:cubicBezTo>
                    <a:pt x="57178" y="55238"/>
                    <a:pt x="57270" y="55269"/>
                    <a:pt x="57332" y="55269"/>
                  </a:cubicBezTo>
                  <a:cubicBezTo>
                    <a:pt x="57455" y="55269"/>
                    <a:pt x="57579" y="55207"/>
                    <a:pt x="57702" y="55084"/>
                  </a:cubicBezTo>
                  <a:cubicBezTo>
                    <a:pt x="57825" y="54930"/>
                    <a:pt x="57794" y="54745"/>
                    <a:pt x="57640" y="54560"/>
                  </a:cubicBezTo>
                  <a:cubicBezTo>
                    <a:pt x="57548" y="54498"/>
                    <a:pt x="57455" y="54468"/>
                    <a:pt x="57363" y="54468"/>
                  </a:cubicBezTo>
                  <a:lnTo>
                    <a:pt x="57270" y="54468"/>
                  </a:lnTo>
                  <a:cubicBezTo>
                    <a:pt x="57209" y="54468"/>
                    <a:pt x="57147" y="54437"/>
                    <a:pt x="57116" y="54406"/>
                  </a:cubicBezTo>
                  <a:cubicBezTo>
                    <a:pt x="56962" y="54283"/>
                    <a:pt x="56839" y="54190"/>
                    <a:pt x="56716" y="54098"/>
                  </a:cubicBezTo>
                  <a:cubicBezTo>
                    <a:pt x="56654" y="54036"/>
                    <a:pt x="56624" y="54006"/>
                    <a:pt x="56624" y="53913"/>
                  </a:cubicBezTo>
                  <a:cubicBezTo>
                    <a:pt x="56624" y="53882"/>
                    <a:pt x="56624" y="53821"/>
                    <a:pt x="56624" y="53759"/>
                  </a:cubicBezTo>
                  <a:cubicBezTo>
                    <a:pt x="56593" y="53513"/>
                    <a:pt x="56562" y="53451"/>
                    <a:pt x="56315" y="53451"/>
                  </a:cubicBezTo>
                  <a:lnTo>
                    <a:pt x="56285" y="53451"/>
                  </a:lnTo>
                  <a:cubicBezTo>
                    <a:pt x="56254" y="53451"/>
                    <a:pt x="56192" y="53482"/>
                    <a:pt x="56131" y="53482"/>
                  </a:cubicBezTo>
                  <a:cubicBezTo>
                    <a:pt x="55299" y="53513"/>
                    <a:pt x="54467" y="53543"/>
                    <a:pt x="53635" y="53574"/>
                  </a:cubicBezTo>
                  <a:lnTo>
                    <a:pt x="53450" y="53574"/>
                  </a:lnTo>
                  <a:cubicBezTo>
                    <a:pt x="53296" y="53574"/>
                    <a:pt x="53296" y="53543"/>
                    <a:pt x="53266" y="53266"/>
                  </a:cubicBezTo>
                  <a:cubicBezTo>
                    <a:pt x="53112" y="52342"/>
                    <a:pt x="52958" y="51418"/>
                    <a:pt x="52803" y="50494"/>
                  </a:cubicBezTo>
                  <a:cubicBezTo>
                    <a:pt x="52742" y="50155"/>
                    <a:pt x="52680" y="49816"/>
                    <a:pt x="52649" y="49508"/>
                  </a:cubicBezTo>
                  <a:cubicBezTo>
                    <a:pt x="52711" y="49415"/>
                    <a:pt x="52803" y="49415"/>
                    <a:pt x="52865" y="49415"/>
                  </a:cubicBezTo>
                  <a:cubicBezTo>
                    <a:pt x="53235" y="49384"/>
                    <a:pt x="53635" y="49354"/>
                    <a:pt x="54036" y="49323"/>
                  </a:cubicBezTo>
                  <a:lnTo>
                    <a:pt x="54067" y="49323"/>
                  </a:lnTo>
                  <a:cubicBezTo>
                    <a:pt x="54190" y="49323"/>
                    <a:pt x="54251" y="49354"/>
                    <a:pt x="54313" y="49446"/>
                  </a:cubicBezTo>
                  <a:cubicBezTo>
                    <a:pt x="54405" y="49539"/>
                    <a:pt x="54467" y="49631"/>
                    <a:pt x="54559" y="49723"/>
                  </a:cubicBezTo>
                  <a:cubicBezTo>
                    <a:pt x="54775" y="49877"/>
                    <a:pt x="55052" y="50001"/>
                    <a:pt x="55360" y="50001"/>
                  </a:cubicBezTo>
                  <a:cubicBezTo>
                    <a:pt x="55669" y="50001"/>
                    <a:pt x="56007" y="49877"/>
                    <a:pt x="56223" y="49539"/>
                  </a:cubicBezTo>
                  <a:cubicBezTo>
                    <a:pt x="56470" y="49230"/>
                    <a:pt x="56470" y="48799"/>
                    <a:pt x="56223" y="48491"/>
                  </a:cubicBezTo>
                  <a:cubicBezTo>
                    <a:pt x="55977" y="48183"/>
                    <a:pt x="55638" y="48029"/>
                    <a:pt x="55268" y="48029"/>
                  </a:cubicBezTo>
                  <a:cubicBezTo>
                    <a:pt x="55237" y="47998"/>
                    <a:pt x="55206" y="47998"/>
                    <a:pt x="55206" y="47998"/>
                  </a:cubicBezTo>
                  <a:cubicBezTo>
                    <a:pt x="54806" y="47998"/>
                    <a:pt x="54498" y="48214"/>
                    <a:pt x="54282" y="48553"/>
                  </a:cubicBezTo>
                  <a:cubicBezTo>
                    <a:pt x="54190" y="48676"/>
                    <a:pt x="54128" y="48738"/>
                    <a:pt x="54005" y="48738"/>
                  </a:cubicBezTo>
                  <a:cubicBezTo>
                    <a:pt x="53574" y="48768"/>
                    <a:pt x="53142" y="48768"/>
                    <a:pt x="52711" y="48799"/>
                  </a:cubicBezTo>
                  <a:lnTo>
                    <a:pt x="52680" y="48799"/>
                  </a:lnTo>
                  <a:cubicBezTo>
                    <a:pt x="52588" y="48799"/>
                    <a:pt x="52526" y="48768"/>
                    <a:pt x="52495" y="48645"/>
                  </a:cubicBezTo>
                  <a:cubicBezTo>
                    <a:pt x="52465" y="48429"/>
                    <a:pt x="52403" y="48214"/>
                    <a:pt x="52341" y="47967"/>
                  </a:cubicBezTo>
                  <a:cubicBezTo>
                    <a:pt x="52341" y="47937"/>
                    <a:pt x="52341" y="47875"/>
                    <a:pt x="52372" y="47844"/>
                  </a:cubicBezTo>
                  <a:cubicBezTo>
                    <a:pt x="52526" y="47721"/>
                    <a:pt x="52495" y="47567"/>
                    <a:pt x="52465" y="47413"/>
                  </a:cubicBezTo>
                  <a:cubicBezTo>
                    <a:pt x="52341" y="46827"/>
                    <a:pt x="52126" y="46304"/>
                    <a:pt x="51725" y="45842"/>
                  </a:cubicBezTo>
                  <a:cubicBezTo>
                    <a:pt x="51356" y="45410"/>
                    <a:pt x="50986" y="44979"/>
                    <a:pt x="50585" y="44579"/>
                  </a:cubicBezTo>
                  <a:cubicBezTo>
                    <a:pt x="50339" y="44332"/>
                    <a:pt x="50092" y="44116"/>
                    <a:pt x="49846" y="43901"/>
                  </a:cubicBezTo>
                  <a:cubicBezTo>
                    <a:pt x="49137" y="43315"/>
                    <a:pt x="48367" y="42853"/>
                    <a:pt x="47505" y="42576"/>
                  </a:cubicBezTo>
                  <a:cubicBezTo>
                    <a:pt x="47351" y="42545"/>
                    <a:pt x="47289" y="42453"/>
                    <a:pt x="47227" y="42299"/>
                  </a:cubicBezTo>
                  <a:cubicBezTo>
                    <a:pt x="47166" y="41991"/>
                    <a:pt x="47043" y="41683"/>
                    <a:pt x="46919" y="41405"/>
                  </a:cubicBezTo>
                  <a:cubicBezTo>
                    <a:pt x="46704" y="40974"/>
                    <a:pt x="46519" y="40512"/>
                    <a:pt x="46303" y="40081"/>
                  </a:cubicBezTo>
                  <a:cubicBezTo>
                    <a:pt x="46211" y="39896"/>
                    <a:pt x="46118" y="39711"/>
                    <a:pt x="45995" y="39557"/>
                  </a:cubicBezTo>
                  <a:cubicBezTo>
                    <a:pt x="45625" y="39002"/>
                    <a:pt x="45133" y="38571"/>
                    <a:pt x="44455" y="38386"/>
                  </a:cubicBezTo>
                  <a:cubicBezTo>
                    <a:pt x="44054" y="38294"/>
                    <a:pt x="43623" y="38232"/>
                    <a:pt x="43222" y="38232"/>
                  </a:cubicBezTo>
                  <a:lnTo>
                    <a:pt x="43099" y="38232"/>
                  </a:lnTo>
                  <a:cubicBezTo>
                    <a:pt x="42514" y="38232"/>
                    <a:pt x="41959" y="38356"/>
                    <a:pt x="41374" y="38417"/>
                  </a:cubicBezTo>
                  <a:lnTo>
                    <a:pt x="41282" y="38417"/>
                  </a:lnTo>
                  <a:cubicBezTo>
                    <a:pt x="41220" y="38417"/>
                    <a:pt x="41128" y="38386"/>
                    <a:pt x="41097" y="38325"/>
                  </a:cubicBezTo>
                  <a:cubicBezTo>
                    <a:pt x="40912" y="38047"/>
                    <a:pt x="40666" y="37832"/>
                    <a:pt x="40419" y="37647"/>
                  </a:cubicBezTo>
                  <a:cubicBezTo>
                    <a:pt x="40203" y="37493"/>
                    <a:pt x="40019" y="37339"/>
                    <a:pt x="39834" y="37216"/>
                  </a:cubicBezTo>
                  <a:cubicBezTo>
                    <a:pt x="39433" y="36938"/>
                    <a:pt x="39187" y="36600"/>
                    <a:pt x="38971" y="36199"/>
                  </a:cubicBezTo>
                  <a:cubicBezTo>
                    <a:pt x="38632" y="35429"/>
                    <a:pt x="38232" y="34689"/>
                    <a:pt x="37770" y="33981"/>
                  </a:cubicBezTo>
                  <a:cubicBezTo>
                    <a:pt x="37277" y="33242"/>
                    <a:pt x="36753" y="32564"/>
                    <a:pt x="36198" y="31917"/>
                  </a:cubicBezTo>
                  <a:lnTo>
                    <a:pt x="32748" y="31917"/>
                  </a:lnTo>
                  <a:lnTo>
                    <a:pt x="32810" y="32009"/>
                  </a:lnTo>
                  <a:lnTo>
                    <a:pt x="32841" y="32040"/>
                  </a:lnTo>
                  <a:lnTo>
                    <a:pt x="32779" y="32071"/>
                  </a:lnTo>
                  <a:cubicBezTo>
                    <a:pt x="32717" y="32009"/>
                    <a:pt x="32625" y="32009"/>
                    <a:pt x="32594" y="31917"/>
                  </a:cubicBezTo>
                  <a:close/>
                  <a:moveTo>
                    <a:pt x="10444" y="65281"/>
                  </a:moveTo>
                  <a:lnTo>
                    <a:pt x="10444" y="65281"/>
                  </a:lnTo>
                  <a:cubicBezTo>
                    <a:pt x="10567" y="65312"/>
                    <a:pt x="10598" y="65373"/>
                    <a:pt x="10659" y="65435"/>
                  </a:cubicBezTo>
                  <a:lnTo>
                    <a:pt x="10659" y="65527"/>
                  </a:lnTo>
                  <a:lnTo>
                    <a:pt x="10598" y="65527"/>
                  </a:lnTo>
                  <a:cubicBezTo>
                    <a:pt x="10536" y="65466"/>
                    <a:pt x="10444" y="65404"/>
                    <a:pt x="10444" y="65281"/>
                  </a:cubicBezTo>
                  <a:close/>
                  <a:moveTo>
                    <a:pt x="13001" y="65497"/>
                  </a:moveTo>
                  <a:cubicBezTo>
                    <a:pt x="13032" y="65497"/>
                    <a:pt x="13062" y="65558"/>
                    <a:pt x="13093" y="65589"/>
                  </a:cubicBezTo>
                  <a:cubicBezTo>
                    <a:pt x="13124" y="65681"/>
                    <a:pt x="13032" y="65712"/>
                    <a:pt x="13062" y="65774"/>
                  </a:cubicBezTo>
                  <a:cubicBezTo>
                    <a:pt x="13062" y="65805"/>
                    <a:pt x="13093" y="65805"/>
                    <a:pt x="13124" y="65805"/>
                  </a:cubicBezTo>
                  <a:lnTo>
                    <a:pt x="13186" y="65805"/>
                  </a:lnTo>
                  <a:cubicBezTo>
                    <a:pt x="13247" y="65805"/>
                    <a:pt x="13278" y="65835"/>
                    <a:pt x="13278" y="65928"/>
                  </a:cubicBezTo>
                  <a:cubicBezTo>
                    <a:pt x="13278" y="65980"/>
                    <a:pt x="13235" y="66031"/>
                    <a:pt x="13293" y="66083"/>
                  </a:cubicBezTo>
                  <a:lnTo>
                    <a:pt x="13293" y="66083"/>
                  </a:lnTo>
                  <a:cubicBezTo>
                    <a:pt x="13247" y="66088"/>
                    <a:pt x="13242" y="66116"/>
                    <a:pt x="13186" y="66144"/>
                  </a:cubicBezTo>
                  <a:cubicBezTo>
                    <a:pt x="13186" y="66144"/>
                    <a:pt x="13155" y="66174"/>
                    <a:pt x="13124" y="66174"/>
                  </a:cubicBezTo>
                  <a:cubicBezTo>
                    <a:pt x="13062" y="66174"/>
                    <a:pt x="13062" y="66113"/>
                    <a:pt x="13062" y="66051"/>
                  </a:cubicBezTo>
                  <a:cubicBezTo>
                    <a:pt x="13062" y="65990"/>
                    <a:pt x="13093" y="65897"/>
                    <a:pt x="13093" y="65835"/>
                  </a:cubicBezTo>
                  <a:lnTo>
                    <a:pt x="13032" y="65774"/>
                  </a:lnTo>
                  <a:cubicBezTo>
                    <a:pt x="12939" y="65835"/>
                    <a:pt x="12908" y="65928"/>
                    <a:pt x="12939" y="66020"/>
                  </a:cubicBezTo>
                  <a:lnTo>
                    <a:pt x="12939" y="66174"/>
                  </a:lnTo>
                  <a:lnTo>
                    <a:pt x="12878" y="66205"/>
                  </a:lnTo>
                  <a:lnTo>
                    <a:pt x="12847" y="66205"/>
                  </a:lnTo>
                  <a:cubicBezTo>
                    <a:pt x="12693" y="66020"/>
                    <a:pt x="12724" y="65743"/>
                    <a:pt x="12878" y="65558"/>
                  </a:cubicBezTo>
                  <a:lnTo>
                    <a:pt x="13001" y="65497"/>
                  </a:lnTo>
                  <a:close/>
                  <a:moveTo>
                    <a:pt x="13370" y="65404"/>
                  </a:moveTo>
                  <a:lnTo>
                    <a:pt x="13370" y="65404"/>
                  </a:lnTo>
                  <a:cubicBezTo>
                    <a:pt x="13494" y="65466"/>
                    <a:pt x="13525" y="65527"/>
                    <a:pt x="13525" y="65620"/>
                  </a:cubicBezTo>
                  <a:cubicBezTo>
                    <a:pt x="13525" y="65897"/>
                    <a:pt x="13463" y="66174"/>
                    <a:pt x="13370" y="66452"/>
                  </a:cubicBezTo>
                  <a:cubicBezTo>
                    <a:pt x="13309" y="66575"/>
                    <a:pt x="13278" y="66606"/>
                    <a:pt x="13155" y="66606"/>
                  </a:cubicBezTo>
                  <a:lnTo>
                    <a:pt x="13001" y="66606"/>
                  </a:lnTo>
                  <a:cubicBezTo>
                    <a:pt x="13093" y="66482"/>
                    <a:pt x="13216" y="66390"/>
                    <a:pt x="13309" y="66267"/>
                  </a:cubicBezTo>
                  <a:cubicBezTo>
                    <a:pt x="13370" y="66236"/>
                    <a:pt x="13370" y="66174"/>
                    <a:pt x="13340" y="66113"/>
                  </a:cubicBezTo>
                  <a:cubicBezTo>
                    <a:pt x="13401" y="66051"/>
                    <a:pt x="13432" y="65959"/>
                    <a:pt x="13432" y="65866"/>
                  </a:cubicBezTo>
                  <a:cubicBezTo>
                    <a:pt x="13401" y="65712"/>
                    <a:pt x="13401" y="65558"/>
                    <a:pt x="13370" y="65404"/>
                  </a:cubicBezTo>
                  <a:close/>
                  <a:moveTo>
                    <a:pt x="9396" y="69039"/>
                  </a:moveTo>
                  <a:lnTo>
                    <a:pt x="9396" y="69039"/>
                  </a:lnTo>
                  <a:cubicBezTo>
                    <a:pt x="9427" y="69163"/>
                    <a:pt x="9366" y="69224"/>
                    <a:pt x="9273" y="69255"/>
                  </a:cubicBezTo>
                  <a:lnTo>
                    <a:pt x="9212" y="69224"/>
                  </a:lnTo>
                  <a:lnTo>
                    <a:pt x="9212" y="69163"/>
                  </a:lnTo>
                  <a:cubicBezTo>
                    <a:pt x="9273" y="69132"/>
                    <a:pt x="9335" y="69101"/>
                    <a:pt x="9396" y="69039"/>
                  </a:cubicBezTo>
                  <a:close/>
                  <a:moveTo>
                    <a:pt x="8626" y="69840"/>
                  </a:moveTo>
                  <a:lnTo>
                    <a:pt x="8657" y="69871"/>
                  </a:lnTo>
                  <a:lnTo>
                    <a:pt x="8626" y="69933"/>
                  </a:lnTo>
                  <a:lnTo>
                    <a:pt x="8626" y="69902"/>
                  </a:lnTo>
                  <a:lnTo>
                    <a:pt x="8626" y="69840"/>
                  </a:lnTo>
                  <a:close/>
                  <a:moveTo>
                    <a:pt x="4221" y="69840"/>
                  </a:moveTo>
                  <a:lnTo>
                    <a:pt x="4282" y="69871"/>
                  </a:lnTo>
                  <a:lnTo>
                    <a:pt x="4313" y="69994"/>
                  </a:lnTo>
                  <a:lnTo>
                    <a:pt x="4252" y="70056"/>
                  </a:lnTo>
                  <a:lnTo>
                    <a:pt x="4190" y="69994"/>
                  </a:lnTo>
                  <a:cubicBezTo>
                    <a:pt x="4190" y="69964"/>
                    <a:pt x="4190" y="69902"/>
                    <a:pt x="4190" y="69871"/>
                  </a:cubicBezTo>
                  <a:lnTo>
                    <a:pt x="4221" y="69840"/>
                  </a:lnTo>
                  <a:close/>
                  <a:moveTo>
                    <a:pt x="7702" y="70087"/>
                  </a:moveTo>
                  <a:lnTo>
                    <a:pt x="7733" y="70118"/>
                  </a:lnTo>
                  <a:lnTo>
                    <a:pt x="7702" y="70148"/>
                  </a:lnTo>
                  <a:lnTo>
                    <a:pt x="7702" y="70087"/>
                  </a:lnTo>
                  <a:close/>
                  <a:moveTo>
                    <a:pt x="5453" y="69810"/>
                  </a:moveTo>
                  <a:lnTo>
                    <a:pt x="5484" y="69840"/>
                  </a:lnTo>
                  <a:cubicBezTo>
                    <a:pt x="5453" y="69994"/>
                    <a:pt x="5453" y="70148"/>
                    <a:pt x="5299" y="70241"/>
                  </a:cubicBezTo>
                  <a:cubicBezTo>
                    <a:pt x="5268" y="70087"/>
                    <a:pt x="5268" y="69933"/>
                    <a:pt x="5391" y="69810"/>
                  </a:cubicBezTo>
                  <a:close/>
                  <a:moveTo>
                    <a:pt x="7640" y="70303"/>
                  </a:moveTo>
                  <a:lnTo>
                    <a:pt x="7640" y="70333"/>
                  </a:lnTo>
                  <a:lnTo>
                    <a:pt x="7610" y="70333"/>
                  </a:lnTo>
                  <a:lnTo>
                    <a:pt x="7610" y="70303"/>
                  </a:lnTo>
                  <a:close/>
                  <a:moveTo>
                    <a:pt x="8626" y="70272"/>
                  </a:moveTo>
                  <a:lnTo>
                    <a:pt x="8626" y="70272"/>
                  </a:lnTo>
                  <a:cubicBezTo>
                    <a:pt x="8595" y="70487"/>
                    <a:pt x="8595" y="70487"/>
                    <a:pt x="8380" y="70518"/>
                  </a:cubicBezTo>
                  <a:cubicBezTo>
                    <a:pt x="8472" y="70426"/>
                    <a:pt x="8534" y="70364"/>
                    <a:pt x="8626" y="70272"/>
                  </a:cubicBezTo>
                  <a:close/>
                  <a:moveTo>
                    <a:pt x="7548" y="70518"/>
                  </a:moveTo>
                  <a:lnTo>
                    <a:pt x="7579" y="70580"/>
                  </a:lnTo>
                  <a:lnTo>
                    <a:pt x="7517" y="70611"/>
                  </a:lnTo>
                  <a:lnTo>
                    <a:pt x="7517" y="70549"/>
                  </a:lnTo>
                  <a:lnTo>
                    <a:pt x="7548" y="70518"/>
                  </a:lnTo>
                  <a:close/>
                  <a:moveTo>
                    <a:pt x="7517" y="70641"/>
                  </a:moveTo>
                  <a:lnTo>
                    <a:pt x="7517" y="70703"/>
                  </a:lnTo>
                  <a:lnTo>
                    <a:pt x="7486" y="70734"/>
                  </a:lnTo>
                  <a:lnTo>
                    <a:pt x="7456" y="70703"/>
                  </a:lnTo>
                  <a:lnTo>
                    <a:pt x="7517" y="70641"/>
                  </a:lnTo>
                  <a:close/>
                  <a:moveTo>
                    <a:pt x="7302" y="66791"/>
                  </a:moveTo>
                  <a:lnTo>
                    <a:pt x="7302" y="66791"/>
                  </a:lnTo>
                  <a:cubicBezTo>
                    <a:pt x="7117" y="67807"/>
                    <a:pt x="6809" y="68762"/>
                    <a:pt x="6408" y="69656"/>
                  </a:cubicBezTo>
                  <a:cubicBezTo>
                    <a:pt x="6316" y="69656"/>
                    <a:pt x="6285" y="69594"/>
                    <a:pt x="6254" y="69532"/>
                  </a:cubicBezTo>
                  <a:cubicBezTo>
                    <a:pt x="6192" y="69409"/>
                    <a:pt x="6131" y="69255"/>
                    <a:pt x="6038" y="69163"/>
                  </a:cubicBezTo>
                  <a:cubicBezTo>
                    <a:pt x="6008" y="69132"/>
                    <a:pt x="5977" y="69101"/>
                    <a:pt x="5946" y="69101"/>
                  </a:cubicBezTo>
                  <a:lnTo>
                    <a:pt x="5884" y="69101"/>
                  </a:lnTo>
                  <a:cubicBezTo>
                    <a:pt x="5823" y="69163"/>
                    <a:pt x="5884" y="69224"/>
                    <a:pt x="5854" y="69286"/>
                  </a:cubicBezTo>
                  <a:cubicBezTo>
                    <a:pt x="5823" y="69347"/>
                    <a:pt x="5792" y="69378"/>
                    <a:pt x="5761" y="69378"/>
                  </a:cubicBezTo>
                  <a:lnTo>
                    <a:pt x="5700" y="69378"/>
                  </a:lnTo>
                  <a:cubicBezTo>
                    <a:pt x="5638" y="69347"/>
                    <a:pt x="5607" y="69347"/>
                    <a:pt x="5546" y="69347"/>
                  </a:cubicBezTo>
                  <a:cubicBezTo>
                    <a:pt x="5422" y="69347"/>
                    <a:pt x="5299" y="69440"/>
                    <a:pt x="5207" y="69532"/>
                  </a:cubicBezTo>
                  <a:cubicBezTo>
                    <a:pt x="5022" y="69748"/>
                    <a:pt x="4868" y="70241"/>
                    <a:pt x="5114" y="70641"/>
                  </a:cubicBezTo>
                  <a:cubicBezTo>
                    <a:pt x="5145" y="70703"/>
                    <a:pt x="5176" y="70734"/>
                    <a:pt x="5207" y="70734"/>
                  </a:cubicBezTo>
                  <a:cubicBezTo>
                    <a:pt x="5237" y="70734"/>
                    <a:pt x="5268" y="70703"/>
                    <a:pt x="5299" y="70672"/>
                  </a:cubicBezTo>
                  <a:cubicBezTo>
                    <a:pt x="5330" y="70611"/>
                    <a:pt x="5391" y="70641"/>
                    <a:pt x="5422" y="70611"/>
                  </a:cubicBezTo>
                  <a:cubicBezTo>
                    <a:pt x="5638" y="70580"/>
                    <a:pt x="5792" y="70426"/>
                    <a:pt x="5823" y="70210"/>
                  </a:cubicBezTo>
                  <a:cubicBezTo>
                    <a:pt x="5823" y="70056"/>
                    <a:pt x="5854" y="69902"/>
                    <a:pt x="5761" y="69748"/>
                  </a:cubicBezTo>
                  <a:cubicBezTo>
                    <a:pt x="5700" y="69686"/>
                    <a:pt x="5730" y="69625"/>
                    <a:pt x="5761" y="69563"/>
                  </a:cubicBezTo>
                  <a:lnTo>
                    <a:pt x="5854" y="69532"/>
                  </a:lnTo>
                  <a:lnTo>
                    <a:pt x="5884" y="69563"/>
                  </a:lnTo>
                  <a:cubicBezTo>
                    <a:pt x="6100" y="69902"/>
                    <a:pt x="6038" y="70457"/>
                    <a:pt x="5761" y="70703"/>
                  </a:cubicBezTo>
                  <a:cubicBezTo>
                    <a:pt x="5700" y="70795"/>
                    <a:pt x="5576" y="70857"/>
                    <a:pt x="5484" y="70857"/>
                  </a:cubicBezTo>
                  <a:lnTo>
                    <a:pt x="5330" y="70857"/>
                  </a:lnTo>
                  <a:cubicBezTo>
                    <a:pt x="5237" y="70857"/>
                    <a:pt x="5207" y="70919"/>
                    <a:pt x="5176" y="70980"/>
                  </a:cubicBezTo>
                  <a:lnTo>
                    <a:pt x="5083" y="71042"/>
                  </a:lnTo>
                  <a:cubicBezTo>
                    <a:pt x="4929" y="70949"/>
                    <a:pt x="4868" y="70765"/>
                    <a:pt x="4837" y="70580"/>
                  </a:cubicBezTo>
                  <a:cubicBezTo>
                    <a:pt x="4745" y="70179"/>
                    <a:pt x="4775" y="69779"/>
                    <a:pt x="4991" y="69409"/>
                  </a:cubicBezTo>
                  <a:cubicBezTo>
                    <a:pt x="5114" y="69163"/>
                    <a:pt x="5299" y="69070"/>
                    <a:pt x="5546" y="69070"/>
                  </a:cubicBezTo>
                  <a:lnTo>
                    <a:pt x="5761" y="69070"/>
                  </a:lnTo>
                  <a:cubicBezTo>
                    <a:pt x="5792" y="69070"/>
                    <a:pt x="5792" y="69070"/>
                    <a:pt x="5823" y="69039"/>
                  </a:cubicBezTo>
                  <a:lnTo>
                    <a:pt x="5823" y="69009"/>
                  </a:lnTo>
                  <a:cubicBezTo>
                    <a:pt x="5730" y="68885"/>
                    <a:pt x="5576" y="68885"/>
                    <a:pt x="5453" y="68885"/>
                  </a:cubicBezTo>
                  <a:lnTo>
                    <a:pt x="5268" y="68885"/>
                  </a:lnTo>
                  <a:cubicBezTo>
                    <a:pt x="5083" y="68885"/>
                    <a:pt x="4806" y="68454"/>
                    <a:pt x="4899" y="68300"/>
                  </a:cubicBezTo>
                  <a:cubicBezTo>
                    <a:pt x="4960" y="68146"/>
                    <a:pt x="5053" y="68023"/>
                    <a:pt x="5114" y="67869"/>
                  </a:cubicBezTo>
                  <a:cubicBezTo>
                    <a:pt x="5145" y="67807"/>
                    <a:pt x="5207" y="67807"/>
                    <a:pt x="5268" y="67776"/>
                  </a:cubicBezTo>
                  <a:cubicBezTo>
                    <a:pt x="5453" y="67746"/>
                    <a:pt x="5607" y="67746"/>
                    <a:pt x="5792" y="67715"/>
                  </a:cubicBezTo>
                  <a:cubicBezTo>
                    <a:pt x="6223" y="67653"/>
                    <a:pt x="6593" y="67499"/>
                    <a:pt x="6901" y="67160"/>
                  </a:cubicBezTo>
                  <a:cubicBezTo>
                    <a:pt x="7024" y="67037"/>
                    <a:pt x="7147" y="66945"/>
                    <a:pt x="7302" y="66791"/>
                  </a:cubicBezTo>
                  <a:close/>
                  <a:moveTo>
                    <a:pt x="7394" y="70919"/>
                  </a:moveTo>
                  <a:lnTo>
                    <a:pt x="7425" y="70980"/>
                  </a:lnTo>
                  <a:cubicBezTo>
                    <a:pt x="7394" y="71042"/>
                    <a:pt x="7363" y="71073"/>
                    <a:pt x="7332" y="71103"/>
                  </a:cubicBezTo>
                  <a:lnTo>
                    <a:pt x="7302" y="71073"/>
                  </a:lnTo>
                  <a:cubicBezTo>
                    <a:pt x="7302" y="71011"/>
                    <a:pt x="7332" y="70980"/>
                    <a:pt x="7394" y="70919"/>
                  </a:cubicBezTo>
                  <a:close/>
                  <a:moveTo>
                    <a:pt x="26371" y="71720"/>
                  </a:moveTo>
                  <a:lnTo>
                    <a:pt x="26371" y="71720"/>
                  </a:lnTo>
                  <a:cubicBezTo>
                    <a:pt x="26463" y="71750"/>
                    <a:pt x="26463" y="71812"/>
                    <a:pt x="26494" y="71874"/>
                  </a:cubicBezTo>
                  <a:cubicBezTo>
                    <a:pt x="26433" y="71843"/>
                    <a:pt x="26371" y="71812"/>
                    <a:pt x="26371" y="71720"/>
                  </a:cubicBezTo>
                  <a:close/>
                  <a:moveTo>
                    <a:pt x="9427" y="71781"/>
                  </a:moveTo>
                  <a:cubicBezTo>
                    <a:pt x="9427" y="71843"/>
                    <a:pt x="9458" y="71935"/>
                    <a:pt x="9366" y="71966"/>
                  </a:cubicBezTo>
                  <a:lnTo>
                    <a:pt x="9304" y="72028"/>
                  </a:lnTo>
                  <a:lnTo>
                    <a:pt x="9242" y="71997"/>
                  </a:lnTo>
                  <a:lnTo>
                    <a:pt x="9273" y="71935"/>
                  </a:lnTo>
                  <a:lnTo>
                    <a:pt x="9335" y="71935"/>
                  </a:lnTo>
                  <a:lnTo>
                    <a:pt x="9427" y="71781"/>
                  </a:lnTo>
                  <a:close/>
                  <a:moveTo>
                    <a:pt x="6316" y="70025"/>
                  </a:moveTo>
                  <a:cubicBezTo>
                    <a:pt x="6562" y="70179"/>
                    <a:pt x="6593" y="70241"/>
                    <a:pt x="6501" y="70364"/>
                  </a:cubicBezTo>
                  <a:cubicBezTo>
                    <a:pt x="6131" y="71011"/>
                    <a:pt x="5730" y="71658"/>
                    <a:pt x="5361" y="72274"/>
                  </a:cubicBezTo>
                  <a:lnTo>
                    <a:pt x="5299" y="72305"/>
                  </a:lnTo>
                  <a:cubicBezTo>
                    <a:pt x="5176" y="71966"/>
                    <a:pt x="5053" y="71627"/>
                    <a:pt x="4868" y="71196"/>
                  </a:cubicBezTo>
                  <a:lnTo>
                    <a:pt x="4868" y="71196"/>
                  </a:lnTo>
                  <a:cubicBezTo>
                    <a:pt x="4991" y="71227"/>
                    <a:pt x="5022" y="71258"/>
                    <a:pt x="5083" y="71288"/>
                  </a:cubicBezTo>
                  <a:cubicBezTo>
                    <a:pt x="5176" y="71319"/>
                    <a:pt x="5268" y="71319"/>
                    <a:pt x="5361" y="71319"/>
                  </a:cubicBezTo>
                  <a:cubicBezTo>
                    <a:pt x="5546" y="71319"/>
                    <a:pt x="5730" y="71258"/>
                    <a:pt x="5884" y="71103"/>
                  </a:cubicBezTo>
                  <a:cubicBezTo>
                    <a:pt x="6100" y="70888"/>
                    <a:pt x="6223" y="70611"/>
                    <a:pt x="6285" y="70333"/>
                  </a:cubicBezTo>
                  <a:cubicBezTo>
                    <a:pt x="6316" y="70241"/>
                    <a:pt x="6316" y="70118"/>
                    <a:pt x="6316" y="70025"/>
                  </a:cubicBezTo>
                  <a:close/>
                  <a:moveTo>
                    <a:pt x="5391" y="72459"/>
                  </a:moveTo>
                  <a:lnTo>
                    <a:pt x="5422" y="72490"/>
                  </a:lnTo>
                  <a:lnTo>
                    <a:pt x="5391" y="72551"/>
                  </a:lnTo>
                  <a:lnTo>
                    <a:pt x="5361" y="72490"/>
                  </a:lnTo>
                  <a:lnTo>
                    <a:pt x="5391" y="72459"/>
                  </a:lnTo>
                  <a:close/>
                  <a:moveTo>
                    <a:pt x="8534" y="72521"/>
                  </a:moveTo>
                  <a:lnTo>
                    <a:pt x="8534" y="72521"/>
                  </a:lnTo>
                  <a:cubicBezTo>
                    <a:pt x="8626" y="72613"/>
                    <a:pt x="8626" y="72675"/>
                    <a:pt x="8626" y="72705"/>
                  </a:cubicBezTo>
                  <a:cubicBezTo>
                    <a:pt x="8626" y="72675"/>
                    <a:pt x="8534" y="72644"/>
                    <a:pt x="8534" y="72521"/>
                  </a:cubicBezTo>
                  <a:close/>
                  <a:moveTo>
                    <a:pt x="26741" y="72213"/>
                  </a:moveTo>
                  <a:lnTo>
                    <a:pt x="26741" y="72213"/>
                  </a:lnTo>
                  <a:cubicBezTo>
                    <a:pt x="26987" y="72336"/>
                    <a:pt x="27234" y="72428"/>
                    <a:pt x="27388" y="72644"/>
                  </a:cubicBezTo>
                  <a:lnTo>
                    <a:pt x="27418" y="72705"/>
                  </a:lnTo>
                  <a:lnTo>
                    <a:pt x="27326" y="72736"/>
                  </a:lnTo>
                  <a:cubicBezTo>
                    <a:pt x="27080" y="72644"/>
                    <a:pt x="26864" y="72459"/>
                    <a:pt x="26741" y="72213"/>
                  </a:cubicBezTo>
                  <a:close/>
                  <a:moveTo>
                    <a:pt x="5515" y="72675"/>
                  </a:moveTo>
                  <a:lnTo>
                    <a:pt x="5515" y="72798"/>
                  </a:lnTo>
                  <a:lnTo>
                    <a:pt x="5453" y="72705"/>
                  </a:lnTo>
                  <a:lnTo>
                    <a:pt x="5484" y="72675"/>
                  </a:lnTo>
                  <a:close/>
                  <a:moveTo>
                    <a:pt x="5515" y="72798"/>
                  </a:moveTo>
                  <a:cubicBezTo>
                    <a:pt x="5607" y="72860"/>
                    <a:pt x="5576" y="72952"/>
                    <a:pt x="5576" y="73014"/>
                  </a:cubicBezTo>
                  <a:lnTo>
                    <a:pt x="5607" y="73014"/>
                  </a:lnTo>
                  <a:cubicBezTo>
                    <a:pt x="5607" y="73014"/>
                    <a:pt x="5607" y="73044"/>
                    <a:pt x="5607" y="73044"/>
                  </a:cubicBezTo>
                  <a:lnTo>
                    <a:pt x="5638" y="73075"/>
                  </a:lnTo>
                  <a:lnTo>
                    <a:pt x="5607" y="73075"/>
                  </a:lnTo>
                  <a:cubicBezTo>
                    <a:pt x="5607" y="73075"/>
                    <a:pt x="5607" y="73044"/>
                    <a:pt x="5607" y="73044"/>
                  </a:cubicBezTo>
                  <a:lnTo>
                    <a:pt x="5576" y="73014"/>
                  </a:lnTo>
                  <a:cubicBezTo>
                    <a:pt x="5515" y="72952"/>
                    <a:pt x="5515" y="72890"/>
                    <a:pt x="5515" y="72798"/>
                  </a:cubicBezTo>
                  <a:close/>
                  <a:moveTo>
                    <a:pt x="8565" y="72983"/>
                  </a:moveTo>
                  <a:cubicBezTo>
                    <a:pt x="8565" y="73137"/>
                    <a:pt x="8472" y="73229"/>
                    <a:pt x="8257" y="73229"/>
                  </a:cubicBezTo>
                  <a:cubicBezTo>
                    <a:pt x="8380" y="73137"/>
                    <a:pt x="8472" y="73044"/>
                    <a:pt x="8565" y="72983"/>
                  </a:cubicBezTo>
                  <a:close/>
                  <a:moveTo>
                    <a:pt x="7486" y="73383"/>
                  </a:moveTo>
                  <a:lnTo>
                    <a:pt x="7486" y="73383"/>
                  </a:lnTo>
                  <a:cubicBezTo>
                    <a:pt x="7610" y="73568"/>
                    <a:pt x="7548" y="73691"/>
                    <a:pt x="7548" y="73784"/>
                  </a:cubicBezTo>
                  <a:cubicBezTo>
                    <a:pt x="7548" y="73691"/>
                    <a:pt x="7517" y="73599"/>
                    <a:pt x="7486" y="73383"/>
                  </a:cubicBezTo>
                  <a:close/>
                  <a:moveTo>
                    <a:pt x="7486" y="73969"/>
                  </a:moveTo>
                  <a:lnTo>
                    <a:pt x="7517" y="73999"/>
                  </a:lnTo>
                  <a:cubicBezTo>
                    <a:pt x="7486" y="74030"/>
                    <a:pt x="7456" y="74092"/>
                    <a:pt x="7425" y="74092"/>
                  </a:cubicBezTo>
                  <a:lnTo>
                    <a:pt x="7363" y="74061"/>
                  </a:lnTo>
                  <a:lnTo>
                    <a:pt x="7486" y="73969"/>
                  </a:lnTo>
                  <a:close/>
                  <a:moveTo>
                    <a:pt x="6377" y="74215"/>
                  </a:moveTo>
                  <a:cubicBezTo>
                    <a:pt x="6408" y="74369"/>
                    <a:pt x="6470" y="74492"/>
                    <a:pt x="6377" y="74646"/>
                  </a:cubicBezTo>
                  <a:lnTo>
                    <a:pt x="6377" y="74215"/>
                  </a:lnTo>
                  <a:close/>
                  <a:moveTo>
                    <a:pt x="6377" y="74646"/>
                  </a:moveTo>
                  <a:cubicBezTo>
                    <a:pt x="6347" y="74770"/>
                    <a:pt x="6285" y="74862"/>
                    <a:pt x="6100" y="74862"/>
                  </a:cubicBezTo>
                  <a:lnTo>
                    <a:pt x="6008" y="74862"/>
                  </a:lnTo>
                  <a:cubicBezTo>
                    <a:pt x="6192" y="74770"/>
                    <a:pt x="6254" y="74677"/>
                    <a:pt x="6377" y="74646"/>
                  </a:cubicBezTo>
                  <a:close/>
                  <a:moveTo>
                    <a:pt x="5176" y="74585"/>
                  </a:moveTo>
                  <a:cubicBezTo>
                    <a:pt x="5207" y="74585"/>
                    <a:pt x="5207" y="74616"/>
                    <a:pt x="5207" y="74646"/>
                  </a:cubicBezTo>
                  <a:cubicBezTo>
                    <a:pt x="5330" y="74770"/>
                    <a:pt x="5268" y="74893"/>
                    <a:pt x="5207" y="75016"/>
                  </a:cubicBezTo>
                  <a:cubicBezTo>
                    <a:pt x="5207" y="74893"/>
                    <a:pt x="5207" y="74770"/>
                    <a:pt x="5207" y="74646"/>
                  </a:cubicBezTo>
                  <a:lnTo>
                    <a:pt x="5145" y="74616"/>
                  </a:lnTo>
                  <a:cubicBezTo>
                    <a:pt x="5176" y="74585"/>
                    <a:pt x="5176" y="74585"/>
                    <a:pt x="5176" y="74585"/>
                  </a:cubicBezTo>
                  <a:close/>
                  <a:moveTo>
                    <a:pt x="5207" y="75047"/>
                  </a:moveTo>
                  <a:cubicBezTo>
                    <a:pt x="5207" y="75170"/>
                    <a:pt x="5145" y="75232"/>
                    <a:pt x="5022" y="75293"/>
                  </a:cubicBezTo>
                  <a:lnTo>
                    <a:pt x="4960" y="75293"/>
                  </a:lnTo>
                  <a:lnTo>
                    <a:pt x="4960" y="75232"/>
                  </a:lnTo>
                  <a:cubicBezTo>
                    <a:pt x="5053" y="75170"/>
                    <a:pt x="5083" y="75078"/>
                    <a:pt x="5207" y="75047"/>
                  </a:cubicBezTo>
                  <a:close/>
                  <a:moveTo>
                    <a:pt x="3019" y="76803"/>
                  </a:moveTo>
                  <a:lnTo>
                    <a:pt x="3050" y="76864"/>
                  </a:lnTo>
                  <a:lnTo>
                    <a:pt x="2989" y="76803"/>
                  </a:lnTo>
                  <a:close/>
                  <a:moveTo>
                    <a:pt x="5515" y="76618"/>
                  </a:moveTo>
                  <a:lnTo>
                    <a:pt x="5515" y="76618"/>
                  </a:lnTo>
                  <a:cubicBezTo>
                    <a:pt x="5576" y="76834"/>
                    <a:pt x="5607" y="76834"/>
                    <a:pt x="5515" y="76988"/>
                  </a:cubicBezTo>
                  <a:cubicBezTo>
                    <a:pt x="5546" y="76864"/>
                    <a:pt x="5546" y="76741"/>
                    <a:pt x="5515" y="76618"/>
                  </a:cubicBezTo>
                  <a:close/>
                  <a:moveTo>
                    <a:pt x="3050" y="76895"/>
                  </a:moveTo>
                  <a:lnTo>
                    <a:pt x="3050" y="76895"/>
                  </a:lnTo>
                  <a:cubicBezTo>
                    <a:pt x="3173" y="76926"/>
                    <a:pt x="3112" y="77018"/>
                    <a:pt x="3112" y="77080"/>
                  </a:cubicBezTo>
                  <a:lnTo>
                    <a:pt x="3081" y="77111"/>
                  </a:lnTo>
                  <a:cubicBezTo>
                    <a:pt x="3019" y="77049"/>
                    <a:pt x="3050" y="76957"/>
                    <a:pt x="3050" y="76895"/>
                  </a:cubicBezTo>
                  <a:close/>
                  <a:moveTo>
                    <a:pt x="5515" y="77018"/>
                  </a:moveTo>
                  <a:cubicBezTo>
                    <a:pt x="5515" y="77172"/>
                    <a:pt x="5453" y="77234"/>
                    <a:pt x="5330" y="77265"/>
                  </a:cubicBezTo>
                  <a:lnTo>
                    <a:pt x="5268" y="77234"/>
                  </a:lnTo>
                  <a:lnTo>
                    <a:pt x="5268" y="77203"/>
                  </a:lnTo>
                  <a:cubicBezTo>
                    <a:pt x="5361" y="77142"/>
                    <a:pt x="5422" y="77080"/>
                    <a:pt x="5515" y="77018"/>
                  </a:cubicBezTo>
                  <a:close/>
                  <a:moveTo>
                    <a:pt x="4282" y="76926"/>
                  </a:moveTo>
                  <a:cubicBezTo>
                    <a:pt x="4375" y="77111"/>
                    <a:pt x="4375" y="77142"/>
                    <a:pt x="4282" y="77327"/>
                  </a:cubicBezTo>
                  <a:cubicBezTo>
                    <a:pt x="4282" y="77203"/>
                    <a:pt x="4313" y="77049"/>
                    <a:pt x="4282" y="76926"/>
                  </a:cubicBezTo>
                  <a:close/>
                  <a:moveTo>
                    <a:pt x="3050" y="77234"/>
                  </a:moveTo>
                  <a:lnTo>
                    <a:pt x="3050" y="77234"/>
                  </a:lnTo>
                  <a:cubicBezTo>
                    <a:pt x="3019" y="77450"/>
                    <a:pt x="2896" y="77511"/>
                    <a:pt x="2804" y="77542"/>
                  </a:cubicBezTo>
                  <a:lnTo>
                    <a:pt x="2711" y="77542"/>
                  </a:lnTo>
                  <a:lnTo>
                    <a:pt x="2742" y="77450"/>
                  </a:lnTo>
                  <a:cubicBezTo>
                    <a:pt x="2835" y="77388"/>
                    <a:pt x="2927" y="77327"/>
                    <a:pt x="3050" y="77234"/>
                  </a:cubicBezTo>
                  <a:close/>
                  <a:moveTo>
                    <a:pt x="4282" y="77357"/>
                  </a:moveTo>
                  <a:cubicBezTo>
                    <a:pt x="4282" y="77481"/>
                    <a:pt x="4190" y="77573"/>
                    <a:pt x="4067" y="77604"/>
                  </a:cubicBezTo>
                  <a:lnTo>
                    <a:pt x="4005" y="77604"/>
                  </a:lnTo>
                  <a:lnTo>
                    <a:pt x="4036" y="77542"/>
                  </a:lnTo>
                  <a:cubicBezTo>
                    <a:pt x="4098" y="77481"/>
                    <a:pt x="4190" y="77419"/>
                    <a:pt x="4282" y="77357"/>
                  </a:cubicBezTo>
                  <a:close/>
                  <a:moveTo>
                    <a:pt x="2865" y="79206"/>
                  </a:moveTo>
                  <a:cubicBezTo>
                    <a:pt x="2773" y="79329"/>
                    <a:pt x="2680" y="79391"/>
                    <a:pt x="2588" y="79421"/>
                  </a:cubicBezTo>
                  <a:lnTo>
                    <a:pt x="2526" y="79421"/>
                  </a:lnTo>
                  <a:lnTo>
                    <a:pt x="2526" y="79360"/>
                  </a:lnTo>
                  <a:cubicBezTo>
                    <a:pt x="2619" y="79267"/>
                    <a:pt x="2711" y="79237"/>
                    <a:pt x="2865" y="79206"/>
                  </a:cubicBezTo>
                  <a:close/>
                  <a:moveTo>
                    <a:pt x="1356" y="63956"/>
                  </a:moveTo>
                  <a:cubicBezTo>
                    <a:pt x="1263" y="64295"/>
                    <a:pt x="1171" y="64634"/>
                    <a:pt x="1079" y="64942"/>
                  </a:cubicBezTo>
                  <a:lnTo>
                    <a:pt x="1017" y="65065"/>
                  </a:lnTo>
                  <a:cubicBezTo>
                    <a:pt x="986" y="65096"/>
                    <a:pt x="955" y="65158"/>
                    <a:pt x="894" y="65158"/>
                  </a:cubicBezTo>
                  <a:cubicBezTo>
                    <a:pt x="894" y="65158"/>
                    <a:pt x="863" y="65127"/>
                    <a:pt x="832" y="65127"/>
                  </a:cubicBezTo>
                  <a:cubicBezTo>
                    <a:pt x="678" y="65065"/>
                    <a:pt x="524" y="65004"/>
                    <a:pt x="339" y="64942"/>
                  </a:cubicBezTo>
                  <a:cubicBezTo>
                    <a:pt x="216" y="64911"/>
                    <a:pt x="123" y="64880"/>
                    <a:pt x="0" y="64850"/>
                  </a:cubicBezTo>
                  <a:lnTo>
                    <a:pt x="0" y="65127"/>
                  </a:lnTo>
                  <a:cubicBezTo>
                    <a:pt x="31" y="65127"/>
                    <a:pt x="93" y="65127"/>
                    <a:pt x="123" y="65158"/>
                  </a:cubicBezTo>
                  <a:cubicBezTo>
                    <a:pt x="370" y="65250"/>
                    <a:pt x="524" y="65404"/>
                    <a:pt x="555" y="65681"/>
                  </a:cubicBezTo>
                  <a:cubicBezTo>
                    <a:pt x="586" y="66020"/>
                    <a:pt x="647" y="66359"/>
                    <a:pt x="709" y="66698"/>
                  </a:cubicBezTo>
                  <a:cubicBezTo>
                    <a:pt x="709" y="66760"/>
                    <a:pt x="832" y="66729"/>
                    <a:pt x="832" y="66883"/>
                  </a:cubicBezTo>
                  <a:cubicBezTo>
                    <a:pt x="770" y="67253"/>
                    <a:pt x="801" y="67253"/>
                    <a:pt x="555" y="67561"/>
                  </a:cubicBezTo>
                  <a:cubicBezTo>
                    <a:pt x="370" y="67776"/>
                    <a:pt x="185" y="68023"/>
                    <a:pt x="0" y="68238"/>
                  </a:cubicBezTo>
                  <a:lnTo>
                    <a:pt x="0" y="68701"/>
                  </a:lnTo>
                  <a:cubicBezTo>
                    <a:pt x="31" y="68670"/>
                    <a:pt x="62" y="68639"/>
                    <a:pt x="93" y="68577"/>
                  </a:cubicBezTo>
                  <a:cubicBezTo>
                    <a:pt x="401" y="68238"/>
                    <a:pt x="678" y="67900"/>
                    <a:pt x="955" y="67561"/>
                  </a:cubicBezTo>
                  <a:cubicBezTo>
                    <a:pt x="1017" y="67437"/>
                    <a:pt x="1079" y="67376"/>
                    <a:pt x="1171" y="67283"/>
                  </a:cubicBezTo>
                  <a:lnTo>
                    <a:pt x="1233" y="67283"/>
                  </a:lnTo>
                  <a:lnTo>
                    <a:pt x="1263" y="67345"/>
                  </a:lnTo>
                  <a:cubicBezTo>
                    <a:pt x="1233" y="67468"/>
                    <a:pt x="1171" y="67561"/>
                    <a:pt x="1048" y="67653"/>
                  </a:cubicBezTo>
                  <a:cubicBezTo>
                    <a:pt x="955" y="67807"/>
                    <a:pt x="832" y="67961"/>
                    <a:pt x="709" y="68146"/>
                  </a:cubicBezTo>
                  <a:cubicBezTo>
                    <a:pt x="647" y="68208"/>
                    <a:pt x="586" y="68300"/>
                    <a:pt x="586" y="68423"/>
                  </a:cubicBezTo>
                  <a:cubicBezTo>
                    <a:pt x="616" y="68608"/>
                    <a:pt x="555" y="68762"/>
                    <a:pt x="524" y="68947"/>
                  </a:cubicBezTo>
                  <a:cubicBezTo>
                    <a:pt x="493" y="69163"/>
                    <a:pt x="462" y="69378"/>
                    <a:pt x="432" y="69594"/>
                  </a:cubicBezTo>
                  <a:cubicBezTo>
                    <a:pt x="401" y="69717"/>
                    <a:pt x="370" y="69810"/>
                    <a:pt x="370" y="69933"/>
                  </a:cubicBezTo>
                  <a:cubicBezTo>
                    <a:pt x="247" y="69902"/>
                    <a:pt x="123" y="69871"/>
                    <a:pt x="0" y="69871"/>
                  </a:cubicBezTo>
                  <a:lnTo>
                    <a:pt x="0" y="69994"/>
                  </a:lnTo>
                  <a:cubicBezTo>
                    <a:pt x="216" y="70025"/>
                    <a:pt x="401" y="70118"/>
                    <a:pt x="493" y="70303"/>
                  </a:cubicBezTo>
                  <a:cubicBezTo>
                    <a:pt x="555" y="70364"/>
                    <a:pt x="616" y="70457"/>
                    <a:pt x="493" y="70549"/>
                  </a:cubicBezTo>
                  <a:cubicBezTo>
                    <a:pt x="401" y="70641"/>
                    <a:pt x="432" y="70734"/>
                    <a:pt x="462" y="70795"/>
                  </a:cubicBezTo>
                  <a:cubicBezTo>
                    <a:pt x="524" y="71042"/>
                    <a:pt x="493" y="71258"/>
                    <a:pt x="432" y="71442"/>
                  </a:cubicBezTo>
                  <a:cubicBezTo>
                    <a:pt x="339" y="71658"/>
                    <a:pt x="216" y="71843"/>
                    <a:pt x="0" y="71935"/>
                  </a:cubicBezTo>
                  <a:lnTo>
                    <a:pt x="0" y="72397"/>
                  </a:lnTo>
                  <a:lnTo>
                    <a:pt x="154" y="72397"/>
                  </a:lnTo>
                  <a:cubicBezTo>
                    <a:pt x="93" y="72551"/>
                    <a:pt x="62" y="72736"/>
                    <a:pt x="0" y="72890"/>
                  </a:cubicBezTo>
                  <a:lnTo>
                    <a:pt x="0" y="73383"/>
                  </a:lnTo>
                  <a:cubicBezTo>
                    <a:pt x="93" y="73137"/>
                    <a:pt x="185" y="72860"/>
                    <a:pt x="278" y="72582"/>
                  </a:cubicBezTo>
                  <a:cubicBezTo>
                    <a:pt x="370" y="72336"/>
                    <a:pt x="462" y="72089"/>
                    <a:pt x="586" y="71843"/>
                  </a:cubicBezTo>
                  <a:cubicBezTo>
                    <a:pt x="863" y="71412"/>
                    <a:pt x="894" y="70919"/>
                    <a:pt x="740" y="70457"/>
                  </a:cubicBezTo>
                  <a:cubicBezTo>
                    <a:pt x="678" y="70303"/>
                    <a:pt x="678" y="70210"/>
                    <a:pt x="740" y="70087"/>
                  </a:cubicBezTo>
                  <a:cubicBezTo>
                    <a:pt x="863" y="69779"/>
                    <a:pt x="1048" y="69471"/>
                    <a:pt x="1294" y="69224"/>
                  </a:cubicBezTo>
                  <a:cubicBezTo>
                    <a:pt x="1510" y="69409"/>
                    <a:pt x="1725" y="69594"/>
                    <a:pt x="1941" y="69779"/>
                  </a:cubicBezTo>
                  <a:cubicBezTo>
                    <a:pt x="2064" y="69902"/>
                    <a:pt x="2188" y="69964"/>
                    <a:pt x="2342" y="69994"/>
                  </a:cubicBezTo>
                  <a:cubicBezTo>
                    <a:pt x="2526" y="70056"/>
                    <a:pt x="2650" y="70087"/>
                    <a:pt x="2773" y="70087"/>
                  </a:cubicBezTo>
                  <a:cubicBezTo>
                    <a:pt x="2896" y="70087"/>
                    <a:pt x="3019" y="70025"/>
                    <a:pt x="3297" y="69871"/>
                  </a:cubicBezTo>
                  <a:cubicBezTo>
                    <a:pt x="3389" y="69810"/>
                    <a:pt x="3512" y="69779"/>
                    <a:pt x="3635" y="69717"/>
                  </a:cubicBezTo>
                  <a:cubicBezTo>
                    <a:pt x="3728" y="69840"/>
                    <a:pt x="3759" y="69994"/>
                    <a:pt x="3759" y="70118"/>
                  </a:cubicBezTo>
                  <a:cubicBezTo>
                    <a:pt x="3759" y="70272"/>
                    <a:pt x="3790" y="70395"/>
                    <a:pt x="3820" y="70549"/>
                  </a:cubicBezTo>
                  <a:cubicBezTo>
                    <a:pt x="3913" y="70795"/>
                    <a:pt x="4036" y="71011"/>
                    <a:pt x="4313" y="71103"/>
                  </a:cubicBezTo>
                  <a:cubicBezTo>
                    <a:pt x="4436" y="71134"/>
                    <a:pt x="4498" y="71227"/>
                    <a:pt x="4529" y="71319"/>
                  </a:cubicBezTo>
                  <a:cubicBezTo>
                    <a:pt x="4621" y="71566"/>
                    <a:pt x="4714" y="71812"/>
                    <a:pt x="4806" y="72059"/>
                  </a:cubicBezTo>
                  <a:cubicBezTo>
                    <a:pt x="4560" y="72336"/>
                    <a:pt x="4313" y="72613"/>
                    <a:pt x="4005" y="72829"/>
                  </a:cubicBezTo>
                  <a:cubicBezTo>
                    <a:pt x="3913" y="72890"/>
                    <a:pt x="3820" y="72921"/>
                    <a:pt x="3759" y="72983"/>
                  </a:cubicBezTo>
                  <a:cubicBezTo>
                    <a:pt x="3327" y="73352"/>
                    <a:pt x="2804" y="73537"/>
                    <a:pt x="2311" y="73753"/>
                  </a:cubicBezTo>
                  <a:cubicBezTo>
                    <a:pt x="2034" y="73876"/>
                    <a:pt x="1756" y="73876"/>
                    <a:pt x="1479" y="73938"/>
                  </a:cubicBezTo>
                  <a:cubicBezTo>
                    <a:pt x="1325" y="73969"/>
                    <a:pt x="1171" y="73999"/>
                    <a:pt x="1017" y="73999"/>
                  </a:cubicBezTo>
                  <a:cubicBezTo>
                    <a:pt x="924" y="73999"/>
                    <a:pt x="863" y="73999"/>
                    <a:pt x="770" y="73969"/>
                  </a:cubicBezTo>
                  <a:cubicBezTo>
                    <a:pt x="678" y="73953"/>
                    <a:pt x="586" y="73953"/>
                    <a:pt x="493" y="73953"/>
                  </a:cubicBezTo>
                  <a:cubicBezTo>
                    <a:pt x="401" y="73953"/>
                    <a:pt x="308" y="73953"/>
                    <a:pt x="216" y="73938"/>
                  </a:cubicBezTo>
                  <a:cubicBezTo>
                    <a:pt x="154" y="73938"/>
                    <a:pt x="62" y="73938"/>
                    <a:pt x="0" y="73907"/>
                  </a:cubicBezTo>
                  <a:lnTo>
                    <a:pt x="0" y="74800"/>
                  </a:lnTo>
                  <a:cubicBezTo>
                    <a:pt x="278" y="74893"/>
                    <a:pt x="524" y="74985"/>
                    <a:pt x="770" y="75047"/>
                  </a:cubicBezTo>
                  <a:cubicBezTo>
                    <a:pt x="1017" y="75108"/>
                    <a:pt x="1263" y="75108"/>
                    <a:pt x="1510" y="75108"/>
                  </a:cubicBezTo>
                  <a:cubicBezTo>
                    <a:pt x="1725" y="75108"/>
                    <a:pt x="1941" y="75108"/>
                    <a:pt x="2157" y="75078"/>
                  </a:cubicBezTo>
                  <a:cubicBezTo>
                    <a:pt x="2773" y="74985"/>
                    <a:pt x="3327" y="74770"/>
                    <a:pt x="3882" y="74461"/>
                  </a:cubicBezTo>
                  <a:cubicBezTo>
                    <a:pt x="3974" y="74338"/>
                    <a:pt x="4128" y="74307"/>
                    <a:pt x="4252" y="74215"/>
                  </a:cubicBezTo>
                  <a:cubicBezTo>
                    <a:pt x="4467" y="74061"/>
                    <a:pt x="4683" y="73907"/>
                    <a:pt x="4868" y="73753"/>
                  </a:cubicBezTo>
                  <a:cubicBezTo>
                    <a:pt x="5083" y="73537"/>
                    <a:pt x="5330" y="73383"/>
                    <a:pt x="5546" y="73168"/>
                  </a:cubicBezTo>
                  <a:cubicBezTo>
                    <a:pt x="5607" y="73198"/>
                    <a:pt x="5607" y="73229"/>
                    <a:pt x="5576" y="73260"/>
                  </a:cubicBezTo>
                  <a:cubicBezTo>
                    <a:pt x="5391" y="73476"/>
                    <a:pt x="5176" y="73660"/>
                    <a:pt x="4929" y="73815"/>
                  </a:cubicBezTo>
                  <a:cubicBezTo>
                    <a:pt x="4745" y="73999"/>
                    <a:pt x="4529" y="74153"/>
                    <a:pt x="4313" y="74277"/>
                  </a:cubicBezTo>
                  <a:cubicBezTo>
                    <a:pt x="4221" y="74338"/>
                    <a:pt x="4128" y="74400"/>
                    <a:pt x="4036" y="74492"/>
                  </a:cubicBezTo>
                  <a:cubicBezTo>
                    <a:pt x="3081" y="76002"/>
                    <a:pt x="2126" y="77481"/>
                    <a:pt x="1109" y="78959"/>
                  </a:cubicBezTo>
                  <a:cubicBezTo>
                    <a:pt x="1079" y="79021"/>
                    <a:pt x="1017" y="79083"/>
                    <a:pt x="986" y="79144"/>
                  </a:cubicBezTo>
                  <a:cubicBezTo>
                    <a:pt x="924" y="79237"/>
                    <a:pt x="863" y="79298"/>
                    <a:pt x="740" y="79298"/>
                  </a:cubicBezTo>
                  <a:cubicBezTo>
                    <a:pt x="616" y="79283"/>
                    <a:pt x="493" y="79283"/>
                    <a:pt x="370" y="79283"/>
                  </a:cubicBezTo>
                  <a:cubicBezTo>
                    <a:pt x="247" y="79283"/>
                    <a:pt x="123" y="79283"/>
                    <a:pt x="0" y="79267"/>
                  </a:cubicBezTo>
                  <a:lnTo>
                    <a:pt x="0" y="86599"/>
                  </a:lnTo>
                  <a:cubicBezTo>
                    <a:pt x="216" y="86507"/>
                    <a:pt x="401" y="86415"/>
                    <a:pt x="616" y="86322"/>
                  </a:cubicBezTo>
                  <a:cubicBezTo>
                    <a:pt x="1602" y="85953"/>
                    <a:pt x="2526" y="85398"/>
                    <a:pt x="3389" y="84813"/>
                  </a:cubicBezTo>
                  <a:cubicBezTo>
                    <a:pt x="4098" y="84289"/>
                    <a:pt x="4775" y="83765"/>
                    <a:pt x="5391" y="83149"/>
                  </a:cubicBezTo>
                  <a:cubicBezTo>
                    <a:pt x="5884" y="82687"/>
                    <a:pt x="6347" y="82163"/>
                    <a:pt x="6809" y="81640"/>
                  </a:cubicBezTo>
                  <a:cubicBezTo>
                    <a:pt x="7486" y="80869"/>
                    <a:pt x="8072" y="80007"/>
                    <a:pt x="8626" y="79144"/>
                  </a:cubicBezTo>
                  <a:cubicBezTo>
                    <a:pt x="8996" y="78559"/>
                    <a:pt x="9335" y="77973"/>
                    <a:pt x="9612" y="77388"/>
                  </a:cubicBezTo>
                  <a:cubicBezTo>
                    <a:pt x="10290" y="76063"/>
                    <a:pt x="10875" y="74708"/>
                    <a:pt x="11337" y="73291"/>
                  </a:cubicBezTo>
                  <a:cubicBezTo>
                    <a:pt x="11738" y="72028"/>
                    <a:pt x="12046" y="70765"/>
                    <a:pt x="12292" y="69440"/>
                  </a:cubicBezTo>
                  <a:cubicBezTo>
                    <a:pt x="12415" y="68731"/>
                    <a:pt x="12508" y="67992"/>
                    <a:pt x="12600" y="67253"/>
                  </a:cubicBezTo>
                  <a:cubicBezTo>
                    <a:pt x="12631" y="67006"/>
                    <a:pt x="12662" y="67006"/>
                    <a:pt x="12878" y="67006"/>
                  </a:cubicBezTo>
                  <a:cubicBezTo>
                    <a:pt x="12970" y="67006"/>
                    <a:pt x="13001" y="67037"/>
                    <a:pt x="13001" y="67160"/>
                  </a:cubicBezTo>
                  <a:cubicBezTo>
                    <a:pt x="13001" y="67222"/>
                    <a:pt x="13001" y="67283"/>
                    <a:pt x="12970" y="67345"/>
                  </a:cubicBezTo>
                  <a:cubicBezTo>
                    <a:pt x="12908" y="67869"/>
                    <a:pt x="12847" y="68392"/>
                    <a:pt x="12785" y="68916"/>
                  </a:cubicBezTo>
                  <a:cubicBezTo>
                    <a:pt x="12631" y="70025"/>
                    <a:pt x="12385" y="71103"/>
                    <a:pt x="12107" y="72182"/>
                  </a:cubicBezTo>
                  <a:cubicBezTo>
                    <a:pt x="11645" y="73938"/>
                    <a:pt x="10998" y="75632"/>
                    <a:pt x="10197" y="77265"/>
                  </a:cubicBezTo>
                  <a:cubicBezTo>
                    <a:pt x="9766" y="78158"/>
                    <a:pt x="9273" y="78990"/>
                    <a:pt x="8719" y="79791"/>
                  </a:cubicBezTo>
                  <a:cubicBezTo>
                    <a:pt x="8195" y="80623"/>
                    <a:pt x="7640" y="81362"/>
                    <a:pt x="6993" y="82102"/>
                  </a:cubicBezTo>
                  <a:cubicBezTo>
                    <a:pt x="6501" y="82656"/>
                    <a:pt x="6008" y="83211"/>
                    <a:pt x="5453" y="83704"/>
                  </a:cubicBezTo>
                  <a:cubicBezTo>
                    <a:pt x="4806" y="84289"/>
                    <a:pt x="4159" y="84843"/>
                    <a:pt x="3451" y="85306"/>
                  </a:cubicBezTo>
                  <a:cubicBezTo>
                    <a:pt x="2680" y="85829"/>
                    <a:pt x="1879" y="86291"/>
                    <a:pt x="1048" y="86661"/>
                  </a:cubicBezTo>
                  <a:cubicBezTo>
                    <a:pt x="709" y="86846"/>
                    <a:pt x="339" y="86969"/>
                    <a:pt x="0" y="87092"/>
                  </a:cubicBezTo>
                  <a:lnTo>
                    <a:pt x="0" y="87739"/>
                  </a:lnTo>
                  <a:cubicBezTo>
                    <a:pt x="278" y="87647"/>
                    <a:pt x="555" y="87554"/>
                    <a:pt x="832" y="87462"/>
                  </a:cubicBezTo>
                  <a:cubicBezTo>
                    <a:pt x="1479" y="87216"/>
                    <a:pt x="2095" y="86938"/>
                    <a:pt x="2680" y="86599"/>
                  </a:cubicBezTo>
                  <a:cubicBezTo>
                    <a:pt x="3512" y="86107"/>
                    <a:pt x="4313" y="85583"/>
                    <a:pt x="5083" y="84967"/>
                  </a:cubicBezTo>
                  <a:cubicBezTo>
                    <a:pt x="5638" y="84505"/>
                    <a:pt x="6192" y="84012"/>
                    <a:pt x="6685" y="83488"/>
                  </a:cubicBezTo>
                  <a:cubicBezTo>
                    <a:pt x="6778" y="83396"/>
                    <a:pt x="6839" y="83334"/>
                    <a:pt x="6901" y="83242"/>
                  </a:cubicBezTo>
                  <a:cubicBezTo>
                    <a:pt x="7579" y="82564"/>
                    <a:pt x="8164" y="81794"/>
                    <a:pt x="8719" y="81023"/>
                  </a:cubicBezTo>
                  <a:cubicBezTo>
                    <a:pt x="9088" y="80500"/>
                    <a:pt x="9458" y="79945"/>
                    <a:pt x="9766" y="79391"/>
                  </a:cubicBezTo>
                  <a:cubicBezTo>
                    <a:pt x="10197" y="78651"/>
                    <a:pt x="10629" y="77881"/>
                    <a:pt x="10998" y="77080"/>
                  </a:cubicBezTo>
                  <a:cubicBezTo>
                    <a:pt x="11584" y="75817"/>
                    <a:pt x="12107" y="74492"/>
                    <a:pt x="12508" y="73168"/>
                  </a:cubicBezTo>
                  <a:cubicBezTo>
                    <a:pt x="12878" y="72059"/>
                    <a:pt x="13124" y="70919"/>
                    <a:pt x="13370" y="69779"/>
                  </a:cubicBezTo>
                  <a:cubicBezTo>
                    <a:pt x="13525" y="68978"/>
                    <a:pt x="13617" y="68208"/>
                    <a:pt x="13740" y="67407"/>
                  </a:cubicBezTo>
                  <a:cubicBezTo>
                    <a:pt x="13771" y="67160"/>
                    <a:pt x="13771" y="66914"/>
                    <a:pt x="13802" y="66636"/>
                  </a:cubicBezTo>
                  <a:cubicBezTo>
                    <a:pt x="13863" y="65743"/>
                    <a:pt x="13925" y="64850"/>
                    <a:pt x="13925" y="63956"/>
                  </a:cubicBezTo>
                  <a:lnTo>
                    <a:pt x="11060" y="63956"/>
                  </a:lnTo>
                  <a:cubicBezTo>
                    <a:pt x="11060" y="64326"/>
                    <a:pt x="11029" y="64665"/>
                    <a:pt x="10968" y="65034"/>
                  </a:cubicBezTo>
                  <a:cubicBezTo>
                    <a:pt x="10968" y="65096"/>
                    <a:pt x="10937" y="65158"/>
                    <a:pt x="10906" y="65250"/>
                  </a:cubicBezTo>
                  <a:lnTo>
                    <a:pt x="10875" y="65281"/>
                  </a:lnTo>
                  <a:cubicBezTo>
                    <a:pt x="10814" y="65281"/>
                    <a:pt x="10814" y="65250"/>
                    <a:pt x="10814" y="65219"/>
                  </a:cubicBezTo>
                  <a:cubicBezTo>
                    <a:pt x="10814" y="65127"/>
                    <a:pt x="10814" y="65034"/>
                    <a:pt x="10844" y="64942"/>
                  </a:cubicBezTo>
                  <a:cubicBezTo>
                    <a:pt x="10906" y="64634"/>
                    <a:pt x="10937" y="64295"/>
                    <a:pt x="10937" y="63956"/>
                  </a:cubicBezTo>
                  <a:lnTo>
                    <a:pt x="10136" y="63956"/>
                  </a:lnTo>
                  <a:cubicBezTo>
                    <a:pt x="10136" y="63987"/>
                    <a:pt x="10136" y="64018"/>
                    <a:pt x="10105" y="64018"/>
                  </a:cubicBezTo>
                  <a:lnTo>
                    <a:pt x="10105" y="64079"/>
                  </a:lnTo>
                  <a:cubicBezTo>
                    <a:pt x="10074" y="64049"/>
                    <a:pt x="10074" y="64018"/>
                    <a:pt x="10043" y="63956"/>
                  </a:cubicBezTo>
                  <a:lnTo>
                    <a:pt x="9181" y="63956"/>
                  </a:lnTo>
                  <a:cubicBezTo>
                    <a:pt x="9212" y="64264"/>
                    <a:pt x="9273" y="64542"/>
                    <a:pt x="9366" y="64850"/>
                  </a:cubicBezTo>
                  <a:cubicBezTo>
                    <a:pt x="9427" y="64973"/>
                    <a:pt x="9396" y="65096"/>
                    <a:pt x="9335" y="65189"/>
                  </a:cubicBezTo>
                  <a:cubicBezTo>
                    <a:pt x="9181" y="65466"/>
                    <a:pt x="9058" y="65774"/>
                    <a:pt x="8903" y="66051"/>
                  </a:cubicBezTo>
                  <a:cubicBezTo>
                    <a:pt x="8873" y="66113"/>
                    <a:pt x="8842" y="66174"/>
                    <a:pt x="8749" y="66205"/>
                  </a:cubicBezTo>
                  <a:cubicBezTo>
                    <a:pt x="8780" y="65959"/>
                    <a:pt x="8811" y="65712"/>
                    <a:pt x="8842" y="65466"/>
                  </a:cubicBezTo>
                  <a:cubicBezTo>
                    <a:pt x="8934" y="65034"/>
                    <a:pt x="8934" y="64603"/>
                    <a:pt x="8873" y="64172"/>
                  </a:cubicBezTo>
                  <a:cubicBezTo>
                    <a:pt x="8873" y="64110"/>
                    <a:pt x="8873" y="64018"/>
                    <a:pt x="8873" y="63956"/>
                  </a:cubicBezTo>
                  <a:lnTo>
                    <a:pt x="8041" y="63956"/>
                  </a:lnTo>
                  <a:cubicBezTo>
                    <a:pt x="8072" y="64018"/>
                    <a:pt x="8133" y="64049"/>
                    <a:pt x="8164" y="64110"/>
                  </a:cubicBezTo>
                  <a:cubicBezTo>
                    <a:pt x="8441" y="64418"/>
                    <a:pt x="8441" y="64326"/>
                    <a:pt x="8257" y="64726"/>
                  </a:cubicBezTo>
                  <a:cubicBezTo>
                    <a:pt x="8072" y="65034"/>
                    <a:pt x="7918" y="65373"/>
                    <a:pt x="7733" y="65712"/>
                  </a:cubicBezTo>
                  <a:cubicBezTo>
                    <a:pt x="7671" y="65897"/>
                    <a:pt x="7579" y="66051"/>
                    <a:pt x="7486" y="66205"/>
                  </a:cubicBezTo>
                  <a:lnTo>
                    <a:pt x="7394" y="66236"/>
                  </a:lnTo>
                  <a:lnTo>
                    <a:pt x="7363" y="66144"/>
                  </a:lnTo>
                  <a:lnTo>
                    <a:pt x="7363" y="66082"/>
                  </a:lnTo>
                  <a:lnTo>
                    <a:pt x="7332" y="66082"/>
                  </a:lnTo>
                  <a:cubicBezTo>
                    <a:pt x="7271" y="66082"/>
                    <a:pt x="7240" y="66144"/>
                    <a:pt x="7209" y="66205"/>
                  </a:cubicBezTo>
                  <a:cubicBezTo>
                    <a:pt x="7086" y="66390"/>
                    <a:pt x="6932" y="66452"/>
                    <a:pt x="6747" y="66452"/>
                  </a:cubicBezTo>
                  <a:cubicBezTo>
                    <a:pt x="6655" y="66452"/>
                    <a:pt x="6593" y="66452"/>
                    <a:pt x="6501" y="66421"/>
                  </a:cubicBezTo>
                  <a:cubicBezTo>
                    <a:pt x="6408" y="66390"/>
                    <a:pt x="6347" y="66359"/>
                    <a:pt x="6316" y="66298"/>
                  </a:cubicBezTo>
                  <a:cubicBezTo>
                    <a:pt x="6223" y="66174"/>
                    <a:pt x="6131" y="66082"/>
                    <a:pt x="6100" y="65928"/>
                  </a:cubicBezTo>
                  <a:cubicBezTo>
                    <a:pt x="5915" y="65558"/>
                    <a:pt x="5977" y="65158"/>
                    <a:pt x="6069" y="64788"/>
                  </a:cubicBezTo>
                  <a:cubicBezTo>
                    <a:pt x="6100" y="64634"/>
                    <a:pt x="6162" y="64511"/>
                    <a:pt x="6285" y="64418"/>
                  </a:cubicBezTo>
                  <a:cubicBezTo>
                    <a:pt x="6470" y="64172"/>
                    <a:pt x="6593" y="64079"/>
                    <a:pt x="6778" y="64079"/>
                  </a:cubicBezTo>
                  <a:cubicBezTo>
                    <a:pt x="6870" y="64079"/>
                    <a:pt x="6993" y="64110"/>
                    <a:pt x="7117" y="64172"/>
                  </a:cubicBezTo>
                  <a:cubicBezTo>
                    <a:pt x="7147" y="64172"/>
                    <a:pt x="7178" y="64264"/>
                    <a:pt x="7240" y="64264"/>
                  </a:cubicBezTo>
                  <a:lnTo>
                    <a:pt x="7271" y="64264"/>
                  </a:lnTo>
                  <a:cubicBezTo>
                    <a:pt x="7271" y="64264"/>
                    <a:pt x="7271" y="64234"/>
                    <a:pt x="7271" y="64234"/>
                  </a:cubicBezTo>
                  <a:lnTo>
                    <a:pt x="7302" y="64234"/>
                  </a:lnTo>
                  <a:lnTo>
                    <a:pt x="7332" y="64203"/>
                  </a:lnTo>
                  <a:cubicBezTo>
                    <a:pt x="7271" y="64110"/>
                    <a:pt x="7209" y="64049"/>
                    <a:pt x="7117" y="64018"/>
                  </a:cubicBezTo>
                  <a:cubicBezTo>
                    <a:pt x="7086" y="63987"/>
                    <a:pt x="7024" y="63987"/>
                    <a:pt x="6993" y="63956"/>
                  </a:cubicBezTo>
                  <a:lnTo>
                    <a:pt x="6131" y="63956"/>
                  </a:lnTo>
                  <a:cubicBezTo>
                    <a:pt x="5946" y="64049"/>
                    <a:pt x="5792" y="64172"/>
                    <a:pt x="5669" y="64326"/>
                  </a:cubicBezTo>
                  <a:cubicBezTo>
                    <a:pt x="5515" y="64542"/>
                    <a:pt x="5391" y="64788"/>
                    <a:pt x="5330" y="65034"/>
                  </a:cubicBezTo>
                  <a:cubicBezTo>
                    <a:pt x="5237" y="65373"/>
                    <a:pt x="5268" y="65681"/>
                    <a:pt x="5391" y="65959"/>
                  </a:cubicBezTo>
                  <a:cubicBezTo>
                    <a:pt x="5484" y="66236"/>
                    <a:pt x="5669" y="66513"/>
                    <a:pt x="6008" y="66575"/>
                  </a:cubicBezTo>
                  <a:cubicBezTo>
                    <a:pt x="5884" y="66852"/>
                    <a:pt x="5576" y="66914"/>
                    <a:pt x="5484" y="67191"/>
                  </a:cubicBezTo>
                  <a:cubicBezTo>
                    <a:pt x="4960" y="67037"/>
                    <a:pt x="4714" y="66667"/>
                    <a:pt x="4591" y="66205"/>
                  </a:cubicBezTo>
                  <a:cubicBezTo>
                    <a:pt x="4436" y="65743"/>
                    <a:pt x="4406" y="65312"/>
                    <a:pt x="4560" y="64850"/>
                  </a:cubicBezTo>
                  <a:cubicBezTo>
                    <a:pt x="4591" y="64757"/>
                    <a:pt x="4591" y="64665"/>
                    <a:pt x="4591" y="64572"/>
                  </a:cubicBezTo>
                  <a:cubicBezTo>
                    <a:pt x="4621" y="64357"/>
                    <a:pt x="4652" y="64172"/>
                    <a:pt x="4714" y="63956"/>
                  </a:cubicBezTo>
                  <a:lnTo>
                    <a:pt x="2989" y="63956"/>
                  </a:lnTo>
                  <a:cubicBezTo>
                    <a:pt x="2835" y="64203"/>
                    <a:pt x="2742" y="64480"/>
                    <a:pt x="2680" y="64757"/>
                  </a:cubicBezTo>
                  <a:cubicBezTo>
                    <a:pt x="2557" y="65250"/>
                    <a:pt x="2557" y="65743"/>
                    <a:pt x="2680" y="66205"/>
                  </a:cubicBezTo>
                  <a:cubicBezTo>
                    <a:pt x="2742" y="66390"/>
                    <a:pt x="2804" y="66513"/>
                    <a:pt x="2865" y="66667"/>
                  </a:cubicBezTo>
                  <a:cubicBezTo>
                    <a:pt x="3019" y="66975"/>
                    <a:pt x="3235" y="67160"/>
                    <a:pt x="3543" y="67253"/>
                  </a:cubicBezTo>
                  <a:cubicBezTo>
                    <a:pt x="3666" y="67283"/>
                    <a:pt x="3728" y="67314"/>
                    <a:pt x="3790" y="67407"/>
                  </a:cubicBezTo>
                  <a:cubicBezTo>
                    <a:pt x="3913" y="67591"/>
                    <a:pt x="4098" y="67684"/>
                    <a:pt x="4159" y="67869"/>
                  </a:cubicBezTo>
                  <a:cubicBezTo>
                    <a:pt x="4190" y="67930"/>
                    <a:pt x="4159" y="67961"/>
                    <a:pt x="4098" y="67992"/>
                  </a:cubicBezTo>
                  <a:cubicBezTo>
                    <a:pt x="4005" y="68054"/>
                    <a:pt x="3882" y="68054"/>
                    <a:pt x="3790" y="68054"/>
                  </a:cubicBezTo>
                  <a:lnTo>
                    <a:pt x="3759" y="68054"/>
                  </a:lnTo>
                  <a:cubicBezTo>
                    <a:pt x="3173" y="68054"/>
                    <a:pt x="2742" y="67776"/>
                    <a:pt x="2403" y="67314"/>
                  </a:cubicBezTo>
                  <a:cubicBezTo>
                    <a:pt x="1972" y="66760"/>
                    <a:pt x="1818" y="66082"/>
                    <a:pt x="1818" y="65373"/>
                  </a:cubicBezTo>
                  <a:cubicBezTo>
                    <a:pt x="1818" y="64880"/>
                    <a:pt x="1879" y="64418"/>
                    <a:pt x="2034" y="63956"/>
                  </a:cubicBezTo>
                  <a:close/>
                  <a:moveTo>
                    <a:pt x="14510" y="63956"/>
                  </a:moveTo>
                  <a:cubicBezTo>
                    <a:pt x="14510" y="64511"/>
                    <a:pt x="14480" y="65034"/>
                    <a:pt x="14480" y="65589"/>
                  </a:cubicBezTo>
                  <a:cubicBezTo>
                    <a:pt x="14449" y="66113"/>
                    <a:pt x="14418" y="66667"/>
                    <a:pt x="14356" y="67191"/>
                  </a:cubicBezTo>
                  <a:cubicBezTo>
                    <a:pt x="14326" y="67622"/>
                    <a:pt x="14264" y="68054"/>
                    <a:pt x="14202" y="68485"/>
                  </a:cubicBezTo>
                  <a:cubicBezTo>
                    <a:pt x="14079" y="69378"/>
                    <a:pt x="13925" y="70272"/>
                    <a:pt x="13740" y="71134"/>
                  </a:cubicBezTo>
                  <a:cubicBezTo>
                    <a:pt x="13494" y="72120"/>
                    <a:pt x="13247" y="73075"/>
                    <a:pt x="12939" y="74030"/>
                  </a:cubicBezTo>
                  <a:cubicBezTo>
                    <a:pt x="12477" y="75478"/>
                    <a:pt x="11892" y="76895"/>
                    <a:pt x="11183" y="78251"/>
                  </a:cubicBezTo>
                  <a:cubicBezTo>
                    <a:pt x="10721" y="79206"/>
                    <a:pt x="10167" y="80130"/>
                    <a:pt x="9581" y="80993"/>
                  </a:cubicBezTo>
                  <a:cubicBezTo>
                    <a:pt x="8780" y="82194"/>
                    <a:pt x="7887" y="83303"/>
                    <a:pt x="6901" y="84320"/>
                  </a:cubicBezTo>
                  <a:cubicBezTo>
                    <a:pt x="6069" y="85152"/>
                    <a:pt x="5176" y="85922"/>
                    <a:pt x="4190" y="86569"/>
                  </a:cubicBezTo>
                  <a:cubicBezTo>
                    <a:pt x="3512" y="87031"/>
                    <a:pt x="2804" y="87462"/>
                    <a:pt x="2064" y="87801"/>
                  </a:cubicBezTo>
                  <a:cubicBezTo>
                    <a:pt x="1387" y="88140"/>
                    <a:pt x="709" y="88386"/>
                    <a:pt x="0" y="88633"/>
                  </a:cubicBezTo>
                  <a:lnTo>
                    <a:pt x="0" y="89156"/>
                  </a:lnTo>
                  <a:cubicBezTo>
                    <a:pt x="647" y="88879"/>
                    <a:pt x="1263" y="88602"/>
                    <a:pt x="1910" y="88325"/>
                  </a:cubicBezTo>
                  <a:cubicBezTo>
                    <a:pt x="2126" y="88232"/>
                    <a:pt x="2342" y="88109"/>
                    <a:pt x="2557" y="87986"/>
                  </a:cubicBezTo>
                  <a:cubicBezTo>
                    <a:pt x="2865" y="87832"/>
                    <a:pt x="3173" y="87616"/>
                    <a:pt x="3481" y="87462"/>
                  </a:cubicBezTo>
                  <a:cubicBezTo>
                    <a:pt x="3913" y="87185"/>
                    <a:pt x="4313" y="86908"/>
                    <a:pt x="4714" y="86599"/>
                  </a:cubicBezTo>
                  <a:cubicBezTo>
                    <a:pt x="5515" y="86045"/>
                    <a:pt x="6223" y="85398"/>
                    <a:pt x="6932" y="84689"/>
                  </a:cubicBezTo>
                  <a:cubicBezTo>
                    <a:pt x="7486" y="84166"/>
                    <a:pt x="8010" y="83550"/>
                    <a:pt x="8472" y="82964"/>
                  </a:cubicBezTo>
                  <a:cubicBezTo>
                    <a:pt x="9150" y="82102"/>
                    <a:pt x="9797" y="81208"/>
                    <a:pt x="10351" y="80284"/>
                  </a:cubicBezTo>
                  <a:cubicBezTo>
                    <a:pt x="10752" y="79637"/>
                    <a:pt x="11091" y="78990"/>
                    <a:pt x="11430" y="78312"/>
                  </a:cubicBezTo>
                  <a:cubicBezTo>
                    <a:pt x="11923" y="77327"/>
                    <a:pt x="12354" y="76341"/>
                    <a:pt x="12724" y="75293"/>
                  </a:cubicBezTo>
                  <a:cubicBezTo>
                    <a:pt x="13124" y="74215"/>
                    <a:pt x="13463" y="73106"/>
                    <a:pt x="13740" y="71997"/>
                  </a:cubicBezTo>
                  <a:cubicBezTo>
                    <a:pt x="13987" y="70980"/>
                    <a:pt x="14202" y="69964"/>
                    <a:pt x="14326" y="68947"/>
                  </a:cubicBezTo>
                  <a:cubicBezTo>
                    <a:pt x="14480" y="68023"/>
                    <a:pt x="14572" y="67099"/>
                    <a:pt x="14634" y="66174"/>
                  </a:cubicBezTo>
                  <a:cubicBezTo>
                    <a:pt x="14664" y="65435"/>
                    <a:pt x="14695" y="64696"/>
                    <a:pt x="14664" y="63956"/>
                  </a:cubicBezTo>
                  <a:close/>
                  <a:moveTo>
                    <a:pt x="1602" y="92699"/>
                  </a:moveTo>
                  <a:lnTo>
                    <a:pt x="1633" y="92761"/>
                  </a:lnTo>
                  <a:cubicBezTo>
                    <a:pt x="1541" y="92853"/>
                    <a:pt x="1448" y="92915"/>
                    <a:pt x="1356" y="93007"/>
                  </a:cubicBezTo>
                  <a:cubicBezTo>
                    <a:pt x="1325" y="92915"/>
                    <a:pt x="1417" y="92915"/>
                    <a:pt x="1448" y="92853"/>
                  </a:cubicBezTo>
                  <a:cubicBezTo>
                    <a:pt x="1510" y="92792"/>
                    <a:pt x="1571" y="92761"/>
                    <a:pt x="1602" y="92699"/>
                  </a:cubicBezTo>
                  <a:close/>
                  <a:moveTo>
                    <a:pt x="986" y="93285"/>
                  </a:moveTo>
                  <a:cubicBezTo>
                    <a:pt x="1048" y="93346"/>
                    <a:pt x="1017" y="93346"/>
                    <a:pt x="986" y="93346"/>
                  </a:cubicBezTo>
                  <a:lnTo>
                    <a:pt x="986" y="93285"/>
                  </a:lnTo>
                  <a:close/>
                  <a:moveTo>
                    <a:pt x="955" y="93346"/>
                  </a:moveTo>
                  <a:lnTo>
                    <a:pt x="955" y="93346"/>
                  </a:lnTo>
                  <a:cubicBezTo>
                    <a:pt x="801" y="93531"/>
                    <a:pt x="647" y="93716"/>
                    <a:pt x="432" y="93808"/>
                  </a:cubicBezTo>
                  <a:cubicBezTo>
                    <a:pt x="432" y="93870"/>
                    <a:pt x="401" y="93901"/>
                    <a:pt x="370" y="93901"/>
                  </a:cubicBezTo>
                  <a:cubicBezTo>
                    <a:pt x="370" y="93932"/>
                    <a:pt x="339" y="93962"/>
                    <a:pt x="278" y="93962"/>
                  </a:cubicBezTo>
                  <a:cubicBezTo>
                    <a:pt x="278" y="93901"/>
                    <a:pt x="308" y="93901"/>
                    <a:pt x="339" y="93901"/>
                  </a:cubicBezTo>
                  <a:lnTo>
                    <a:pt x="370" y="93901"/>
                  </a:lnTo>
                  <a:cubicBezTo>
                    <a:pt x="339" y="93839"/>
                    <a:pt x="370" y="93808"/>
                    <a:pt x="432" y="93808"/>
                  </a:cubicBezTo>
                  <a:cubicBezTo>
                    <a:pt x="586" y="93623"/>
                    <a:pt x="740" y="93439"/>
                    <a:pt x="955" y="93346"/>
                  </a:cubicBezTo>
                  <a:close/>
                  <a:moveTo>
                    <a:pt x="278" y="93962"/>
                  </a:moveTo>
                  <a:cubicBezTo>
                    <a:pt x="278" y="93993"/>
                    <a:pt x="278" y="94024"/>
                    <a:pt x="247" y="94024"/>
                  </a:cubicBezTo>
                  <a:lnTo>
                    <a:pt x="216" y="94024"/>
                  </a:lnTo>
                  <a:lnTo>
                    <a:pt x="185" y="93993"/>
                  </a:lnTo>
                  <a:lnTo>
                    <a:pt x="278" y="93962"/>
                  </a:lnTo>
                  <a:close/>
                  <a:moveTo>
                    <a:pt x="16913" y="63956"/>
                  </a:moveTo>
                  <a:cubicBezTo>
                    <a:pt x="16913" y="64018"/>
                    <a:pt x="16913" y="64079"/>
                    <a:pt x="16913" y="64141"/>
                  </a:cubicBezTo>
                  <a:cubicBezTo>
                    <a:pt x="16913" y="64357"/>
                    <a:pt x="16913" y="64603"/>
                    <a:pt x="16913" y="64819"/>
                  </a:cubicBezTo>
                  <a:cubicBezTo>
                    <a:pt x="16913" y="65743"/>
                    <a:pt x="16852" y="66636"/>
                    <a:pt x="16790" y="67530"/>
                  </a:cubicBezTo>
                  <a:cubicBezTo>
                    <a:pt x="16728" y="68362"/>
                    <a:pt x="16605" y="69193"/>
                    <a:pt x="16482" y="70025"/>
                  </a:cubicBezTo>
                  <a:cubicBezTo>
                    <a:pt x="16297" y="71227"/>
                    <a:pt x="16020" y="72428"/>
                    <a:pt x="15712" y="73599"/>
                  </a:cubicBezTo>
                  <a:cubicBezTo>
                    <a:pt x="15219" y="75540"/>
                    <a:pt x="14541" y="77419"/>
                    <a:pt x="13709" y="79237"/>
                  </a:cubicBezTo>
                  <a:cubicBezTo>
                    <a:pt x="13278" y="80222"/>
                    <a:pt x="12785" y="81147"/>
                    <a:pt x="12231" y="82071"/>
                  </a:cubicBezTo>
                  <a:cubicBezTo>
                    <a:pt x="11645" y="83057"/>
                    <a:pt x="11029" y="83981"/>
                    <a:pt x="10321" y="84905"/>
                  </a:cubicBezTo>
                  <a:cubicBezTo>
                    <a:pt x="9581" y="85798"/>
                    <a:pt x="8811" y="86692"/>
                    <a:pt x="7979" y="87493"/>
                  </a:cubicBezTo>
                  <a:cubicBezTo>
                    <a:pt x="7209" y="88232"/>
                    <a:pt x="6377" y="88879"/>
                    <a:pt x="5546" y="89495"/>
                  </a:cubicBezTo>
                  <a:cubicBezTo>
                    <a:pt x="5299" y="89711"/>
                    <a:pt x="4991" y="89865"/>
                    <a:pt x="4714" y="90050"/>
                  </a:cubicBezTo>
                  <a:cubicBezTo>
                    <a:pt x="3882" y="90604"/>
                    <a:pt x="2989" y="91005"/>
                    <a:pt x="2095" y="91405"/>
                  </a:cubicBezTo>
                  <a:cubicBezTo>
                    <a:pt x="1725" y="91559"/>
                    <a:pt x="1325" y="91652"/>
                    <a:pt x="955" y="91775"/>
                  </a:cubicBezTo>
                  <a:cubicBezTo>
                    <a:pt x="647" y="91898"/>
                    <a:pt x="339" y="91991"/>
                    <a:pt x="0" y="92083"/>
                  </a:cubicBezTo>
                  <a:lnTo>
                    <a:pt x="0" y="94301"/>
                  </a:lnTo>
                  <a:cubicBezTo>
                    <a:pt x="339" y="94178"/>
                    <a:pt x="678" y="94024"/>
                    <a:pt x="1048" y="93870"/>
                  </a:cubicBezTo>
                  <a:cubicBezTo>
                    <a:pt x="2434" y="93192"/>
                    <a:pt x="3759" y="92422"/>
                    <a:pt x="4991" y="91498"/>
                  </a:cubicBezTo>
                  <a:cubicBezTo>
                    <a:pt x="5946" y="90789"/>
                    <a:pt x="6839" y="90019"/>
                    <a:pt x="7671" y="89156"/>
                  </a:cubicBezTo>
                  <a:cubicBezTo>
                    <a:pt x="8133" y="88725"/>
                    <a:pt x="8565" y="88232"/>
                    <a:pt x="8996" y="87739"/>
                  </a:cubicBezTo>
                  <a:cubicBezTo>
                    <a:pt x="9581" y="87062"/>
                    <a:pt x="10136" y="86353"/>
                    <a:pt x="10629" y="85644"/>
                  </a:cubicBezTo>
                  <a:cubicBezTo>
                    <a:pt x="11522" y="84381"/>
                    <a:pt x="12292" y="83087"/>
                    <a:pt x="13001" y="81763"/>
                  </a:cubicBezTo>
                  <a:cubicBezTo>
                    <a:pt x="13494" y="80808"/>
                    <a:pt x="13956" y="79822"/>
                    <a:pt x="14356" y="78836"/>
                  </a:cubicBezTo>
                  <a:cubicBezTo>
                    <a:pt x="14664" y="78128"/>
                    <a:pt x="14942" y="77419"/>
                    <a:pt x="15188" y="76680"/>
                  </a:cubicBezTo>
                  <a:cubicBezTo>
                    <a:pt x="15496" y="75817"/>
                    <a:pt x="15743" y="74954"/>
                    <a:pt x="15989" y="74092"/>
                  </a:cubicBezTo>
                  <a:cubicBezTo>
                    <a:pt x="16143" y="73383"/>
                    <a:pt x="16297" y="72705"/>
                    <a:pt x="16451" y="72028"/>
                  </a:cubicBezTo>
                  <a:cubicBezTo>
                    <a:pt x="16482" y="71874"/>
                    <a:pt x="16574" y="71812"/>
                    <a:pt x="16728" y="71781"/>
                  </a:cubicBezTo>
                  <a:cubicBezTo>
                    <a:pt x="17776" y="71566"/>
                    <a:pt x="18854" y="71350"/>
                    <a:pt x="19902" y="71103"/>
                  </a:cubicBezTo>
                  <a:cubicBezTo>
                    <a:pt x="20179" y="71042"/>
                    <a:pt x="20425" y="70949"/>
                    <a:pt x="20672" y="70857"/>
                  </a:cubicBezTo>
                  <a:cubicBezTo>
                    <a:pt x="20980" y="70765"/>
                    <a:pt x="21134" y="70549"/>
                    <a:pt x="21195" y="70241"/>
                  </a:cubicBezTo>
                  <a:cubicBezTo>
                    <a:pt x="21195" y="70087"/>
                    <a:pt x="21195" y="69933"/>
                    <a:pt x="21165" y="69748"/>
                  </a:cubicBezTo>
                  <a:cubicBezTo>
                    <a:pt x="21165" y="69625"/>
                    <a:pt x="21134" y="69502"/>
                    <a:pt x="21134" y="69378"/>
                  </a:cubicBezTo>
                  <a:cubicBezTo>
                    <a:pt x="21134" y="69255"/>
                    <a:pt x="21072" y="69132"/>
                    <a:pt x="21103" y="69009"/>
                  </a:cubicBezTo>
                  <a:lnTo>
                    <a:pt x="21103" y="69009"/>
                  </a:lnTo>
                  <a:cubicBezTo>
                    <a:pt x="21226" y="69039"/>
                    <a:pt x="21319" y="69132"/>
                    <a:pt x="21380" y="69193"/>
                  </a:cubicBezTo>
                  <a:cubicBezTo>
                    <a:pt x="21627" y="69409"/>
                    <a:pt x="21873" y="69532"/>
                    <a:pt x="22181" y="69656"/>
                  </a:cubicBezTo>
                  <a:cubicBezTo>
                    <a:pt x="22921" y="69933"/>
                    <a:pt x="23629" y="70241"/>
                    <a:pt x="24369" y="70549"/>
                  </a:cubicBezTo>
                  <a:cubicBezTo>
                    <a:pt x="24584" y="70611"/>
                    <a:pt x="24769" y="70703"/>
                    <a:pt x="24985" y="70703"/>
                  </a:cubicBezTo>
                  <a:lnTo>
                    <a:pt x="25108" y="70703"/>
                  </a:lnTo>
                  <a:cubicBezTo>
                    <a:pt x="25139" y="70672"/>
                    <a:pt x="25139" y="70672"/>
                    <a:pt x="25170" y="70672"/>
                  </a:cubicBezTo>
                  <a:cubicBezTo>
                    <a:pt x="25262" y="70672"/>
                    <a:pt x="25324" y="70734"/>
                    <a:pt x="25354" y="70826"/>
                  </a:cubicBezTo>
                  <a:cubicBezTo>
                    <a:pt x="25385" y="70919"/>
                    <a:pt x="25416" y="70980"/>
                    <a:pt x="25447" y="71042"/>
                  </a:cubicBezTo>
                  <a:cubicBezTo>
                    <a:pt x="25601" y="71442"/>
                    <a:pt x="25786" y="71812"/>
                    <a:pt x="26032" y="72182"/>
                  </a:cubicBezTo>
                  <a:cubicBezTo>
                    <a:pt x="26433" y="72767"/>
                    <a:pt x="26956" y="73198"/>
                    <a:pt x="27634" y="73383"/>
                  </a:cubicBezTo>
                  <a:cubicBezTo>
                    <a:pt x="27973" y="73476"/>
                    <a:pt x="28312" y="73506"/>
                    <a:pt x="28651" y="73506"/>
                  </a:cubicBezTo>
                  <a:cubicBezTo>
                    <a:pt x="28897" y="73506"/>
                    <a:pt x="29144" y="73476"/>
                    <a:pt x="29390" y="73445"/>
                  </a:cubicBezTo>
                  <a:cubicBezTo>
                    <a:pt x="29698" y="73383"/>
                    <a:pt x="29975" y="73322"/>
                    <a:pt x="30253" y="73260"/>
                  </a:cubicBezTo>
                  <a:lnTo>
                    <a:pt x="30253" y="65928"/>
                  </a:lnTo>
                  <a:cubicBezTo>
                    <a:pt x="30006" y="65681"/>
                    <a:pt x="29883" y="65343"/>
                    <a:pt x="29852" y="65004"/>
                  </a:cubicBezTo>
                  <a:cubicBezTo>
                    <a:pt x="29821" y="64665"/>
                    <a:pt x="29791" y="64326"/>
                    <a:pt x="29791" y="63956"/>
                  </a:cubicBezTo>
                  <a:lnTo>
                    <a:pt x="24369" y="63956"/>
                  </a:lnTo>
                  <a:cubicBezTo>
                    <a:pt x="24430" y="64357"/>
                    <a:pt x="24492" y="64757"/>
                    <a:pt x="24584" y="65158"/>
                  </a:cubicBezTo>
                  <a:cubicBezTo>
                    <a:pt x="24738" y="66051"/>
                    <a:pt x="24923" y="66975"/>
                    <a:pt x="25139" y="67869"/>
                  </a:cubicBezTo>
                  <a:cubicBezTo>
                    <a:pt x="25324" y="68731"/>
                    <a:pt x="25570" y="69563"/>
                    <a:pt x="25878" y="70395"/>
                  </a:cubicBezTo>
                  <a:cubicBezTo>
                    <a:pt x="25878" y="70487"/>
                    <a:pt x="25909" y="70549"/>
                    <a:pt x="25940" y="70611"/>
                  </a:cubicBezTo>
                  <a:cubicBezTo>
                    <a:pt x="26001" y="70641"/>
                    <a:pt x="26001" y="70734"/>
                    <a:pt x="26032" y="70795"/>
                  </a:cubicBezTo>
                  <a:cubicBezTo>
                    <a:pt x="26125" y="71011"/>
                    <a:pt x="26217" y="71258"/>
                    <a:pt x="26340" y="71504"/>
                  </a:cubicBezTo>
                  <a:cubicBezTo>
                    <a:pt x="26371" y="71566"/>
                    <a:pt x="26402" y="71627"/>
                    <a:pt x="26371" y="71720"/>
                  </a:cubicBezTo>
                  <a:lnTo>
                    <a:pt x="26309" y="71689"/>
                  </a:lnTo>
                  <a:cubicBezTo>
                    <a:pt x="26125" y="71381"/>
                    <a:pt x="25940" y="71073"/>
                    <a:pt x="25847" y="70703"/>
                  </a:cubicBezTo>
                  <a:cubicBezTo>
                    <a:pt x="25324" y="69409"/>
                    <a:pt x="24985" y="68084"/>
                    <a:pt x="24677" y="66729"/>
                  </a:cubicBezTo>
                  <a:cubicBezTo>
                    <a:pt x="24492" y="65805"/>
                    <a:pt x="24307" y="64880"/>
                    <a:pt x="24122" y="6395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5"/>
            <p:cNvSpPr/>
            <p:nvPr/>
          </p:nvSpPr>
          <p:spPr>
            <a:xfrm>
              <a:off x="543300" y="2114275"/>
              <a:ext cx="1621225" cy="1245400"/>
            </a:xfrm>
            <a:custGeom>
              <a:avLst/>
              <a:gdLst/>
              <a:ahLst/>
              <a:cxnLst/>
              <a:rect l="l" t="t" r="r" b="b"/>
              <a:pathLst>
                <a:path w="64849" h="49816" extrusionOk="0">
                  <a:moveTo>
                    <a:pt x="37461" y="1540"/>
                  </a:moveTo>
                  <a:cubicBezTo>
                    <a:pt x="37523" y="1540"/>
                    <a:pt x="37554" y="1571"/>
                    <a:pt x="37585" y="1633"/>
                  </a:cubicBezTo>
                  <a:cubicBezTo>
                    <a:pt x="37585" y="1664"/>
                    <a:pt x="37585" y="1725"/>
                    <a:pt x="37585" y="1787"/>
                  </a:cubicBezTo>
                  <a:cubicBezTo>
                    <a:pt x="37554" y="1879"/>
                    <a:pt x="37523" y="1972"/>
                    <a:pt x="37492" y="2064"/>
                  </a:cubicBezTo>
                  <a:cubicBezTo>
                    <a:pt x="37585" y="2126"/>
                    <a:pt x="37585" y="2249"/>
                    <a:pt x="37585" y="2341"/>
                  </a:cubicBezTo>
                  <a:cubicBezTo>
                    <a:pt x="37585" y="2434"/>
                    <a:pt x="37492" y="2465"/>
                    <a:pt x="37431" y="2465"/>
                  </a:cubicBezTo>
                  <a:lnTo>
                    <a:pt x="37400" y="2465"/>
                  </a:lnTo>
                  <a:cubicBezTo>
                    <a:pt x="37369" y="2465"/>
                    <a:pt x="37338" y="2465"/>
                    <a:pt x="37338" y="2403"/>
                  </a:cubicBezTo>
                  <a:cubicBezTo>
                    <a:pt x="37338" y="2280"/>
                    <a:pt x="37369" y="2187"/>
                    <a:pt x="37431" y="2064"/>
                  </a:cubicBezTo>
                  <a:cubicBezTo>
                    <a:pt x="37400" y="1910"/>
                    <a:pt x="37307" y="1787"/>
                    <a:pt x="37338" y="1633"/>
                  </a:cubicBezTo>
                  <a:cubicBezTo>
                    <a:pt x="37338" y="1571"/>
                    <a:pt x="37369" y="1540"/>
                    <a:pt x="37431" y="1540"/>
                  </a:cubicBezTo>
                  <a:close/>
                  <a:moveTo>
                    <a:pt x="60074" y="1633"/>
                  </a:moveTo>
                  <a:cubicBezTo>
                    <a:pt x="59612" y="1664"/>
                    <a:pt x="59119" y="1725"/>
                    <a:pt x="58626" y="1787"/>
                  </a:cubicBezTo>
                  <a:cubicBezTo>
                    <a:pt x="58040" y="1849"/>
                    <a:pt x="57455" y="1941"/>
                    <a:pt x="56901" y="2187"/>
                  </a:cubicBezTo>
                  <a:cubicBezTo>
                    <a:pt x="56716" y="2280"/>
                    <a:pt x="56531" y="2403"/>
                    <a:pt x="56408" y="2557"/>
                  </a:cubicBezTo>
                  <a:lnTo>
                    <a:pt x="56408" y="2588"/>
                  </a:lnTo>
                  <a:lnTo>
                    <a:pt x="56439" y="2588"/>
                  </a:lnTo>
                  <a:lnTo>
                    <a:pt x="56439" y="2619"/>
                  </a:lnTo>
                  <a:lnTo>
                    <a:pt x="56469" y="2619"/>
                  </a:lnTo>
                  <a:cubicBezTo>
                    <a:pt x="56962" y="2249"/>
                    <a:pt x="57517" y="2095"/>
                    <a:pt x="58102" y="2003"/>
                  </a:cubicBezTo>
                  <a:cubicBezTo>
                    <a:pt x="58595" y="1941"/>
                    <a:pt x="59119" y="1879"/>
                    <a:pt x="59612" y="1849"/>
                  </a:cubicBezTo>
                  <a:cubicBezTo>
                    <a:pt x="59766" y="1818"/>
                    <a:pt x="59920" y="1787"/>
                    <a:pt x="60074" y="1787"/>
                  </a:cubicBezTo>
                  <a:lnTo>
                    <a:pt x="60074" y="1633"/>
                  </a:lnTo>
                  <a:close/>
                  <a:moveTo>
                    <a:pt x="39002" y="462"/>
                  </a:moveTo>
                  <a:cubicBezTo>
                    <a:pt x="39248" y="524"/>
                    <a:pt x="39464" y="647"/>
                    <a:pt x="39618" y="863"/>
                  </a:cubicBezTo>
                  <a:cubicBezTo>
                    <a:pt x="39895" y="1202"/>
                    <a:pt x="39988" y="1602"/>
                    <a:pt x="39895" y="2033"/>
                  </a:cubicBezTo>
                  <a:cubicBezTo>
                    <a:pt x="39803" y="2619"/>
                    <a:pt x="39464" y="2988"/>
                    <a:pt x="38971" y="3266"/>
                  </a:cubicBezTo>
                  <a:lnTo>
                    <a:pt x="38879" y="3266"/>
                  </a:lnTo>
                  <a:cubicBezTo>
                    <a:pt x="38817" y="3173"/>
                    <a:pt x="38817" y="3081"/>
                    <a:pt x="38848" y="2958"/>
                  </a:cubicBezTo>
                  <a:cubicBezTo>
                    <a:pt x="39002" y="2341"/>
                    <a:pt x="38940" y="1725"/>
                    <a:pt x="38940" y="1140"/>
                  </a:cubicBezTo>
                  <a:cubicBezTo>
                    <a:pt x="38909" y="955"/>
                    <a:pt x="38879" y="801"/>
                    <a:pt x="38817" y="647"/>
                  </a:cubicBezTo>
                  <a:cubicBezTo>
                    <a:pt x="38786" y="555"/>
                    <a:pt x="38879" y="462"/>
                    <a:pt x="38971" y="462"/>
                  </a:cubicBezTo>
                  <a:close/>
                  <a:moveTo>
                    <a:pt x="55607" y="3697"/>
                  </a:moveTo>
                  <a:cubicBezTo>
                    <a:pt x="55668" y="3697"/>
                    <a:pt x="55699" y="3728"/>
                    <a:pt x="55699" y="3789"/>
                  </a:cubicBezTo>
                  <a:cubicBezTo>
                    <a:pt x="55668" y="3913"/>
                    <a:pt x="55668" y="4036"/>
                    <a:pt x="55668" y="4159"/>
                  </a:cubicBezTo>
                  <a:lnTo>
                    <a:pt x="55668" y="4252"/>
                  </a:lnTo>
                  <a:cubicBezTo>
                    <a:pt x="55638" y="4621"/>
                    <a:pt x="55668" y="4683"/>
                    <a:pt x="55483" y="4683"/>
                  </a:cubicBezTo>
                  <a:lnTo>
                    <a:pt x="55175" y="4683"/>
                  </a:lnTo>
                  <a:cubicBezTo>
                    <a:pt x="54837" y="4652"/>
                    <a:pt x="54498" y="4560"/>
                    <a:pt x="54159" y="4467"/>
                  </a:cubicBezTo>
                  <a:cubicBezTo>
                    <a:pt x="54128" y="4436"/>
                    <a:pt x="54066" y="4406"/>
                    <a:pt x="54036" y="4375"/>
                  </a:cubicBezTo>
                  <a:cubicBezTo>
                    <a:pt x="53974" y="4344"/>
                    <a:pt x="53943" y="4252"/>
                    <a:pt x="54005" y="4221"/>
                  </a:cubicBezTo>
                  <a:cubicBezTo>
                    <a:pt x="54066" y="4159"/>
                    <a:pt x="54128" y="4128"/>
                    <a:pt x="54190" y="4067"/>
                  </a:cubicBezTo>
                  <a:cubicBezTo>
                    <a:pt x="54436" y="3913"/>
                    <a:pt x="54713" y="3820"/>
                    <a:pt x="54991" y="3759"/>
                  </a:cubicBezTo>
                  <a:cubicBezTo>
                    <a:pt x="55206" y="3728"/>
                    <a:pt x="55391" y="3697"/>
                    <a:pt x="55607" y="3697"/>
                  </a:cubicBezTo>
                  <a:close/>
                  <a:moveTo>
                    <a:pt x="36630" y="1849"/>
                  </a:moveTo>
                  <a:cubicBezTo>
                    <a:pt x="36753" y="1910"/>
                    <a:pt x="36876" y="1941"/>
                    <a:pt x="36999" y="2033"/>
                  </a:cubicBezTo>
                  <a:lnTo>
                    <a:pt x="36999" y="2126"/>
                  </a:lnTo>
                  <a:lnTo>
                    <a:pt x="36938" y="2126"/>
                  </a:lnTo>
                  <a:lnTo>
                    <a:pt x="36876" y="2095"/>
                  </a:lnTo>
                  <a:cubicBezTo>
                    <a:pt x="36814" y="2064"/>
                    <a:pt x="36753" y="2064"/>
                    <a:pt x="36691" y="2064"/>
                  </a:cubicBezTo>
                  <a:cubicBezTo>
                    <a:pt x="36630" y="2064"/>
                    <a:pt x="36630" y="2095"/>
                    <a:pt x="36630" y="2218"/>
                  </a:cubicBezTo>
                  <a:cubicBezTo>
                    <a:pt x="36599" y="2650"/>
                    <a:pt x="36599" y="3050"/>
                    <a:pt x="36660" y="3451"/>
                  </a:cubicBezTo>
                  <a:cubicBezTo>
                    <a:pt x="36722" y="3759"/>
                    <a:pt x="36907" y="4036"/>
                    <a:pt x="37184" y="4221"/>
                  </a:cubicBezTo>
                  <a:cubicBezTo>
                    <a:pt x="37461" y="4252"/>
                    <a:pt x="37769" y="4282"/>
                    <a:pt x="38047" y="4313"/>
                  </a:cubicBezTo>
                  <a:cubicBezTo>
                    <a:pt x="38262" y="4313"/>
                    <a:pt x="38447" y="4344"/>
                    <a:pt x="38632" y="4375"/>
                  </a:cubicBezTo>
                  <a:cubicBezTo>
                    <a:pt x="38755" y="4375"/>
                    <a:pt x="38848" y="4375"/>
                    <a:pt x="38971" y="4436"/>
                  </a:cubicBezTo>
                  <a:cubicBezTo>
                    <a:pt x="39310" y="4498"/>
                    <a:pt x="39680" y="4529"/>
                    <a:pt x="40018" y="4560"/>
                  </a:cubicBezTo>
                  <a:cubicBezTo>
                    <a:pt x="40665" y="4621"/>
                    <a:pt x="41281" y="4683"/>
                    <a:pt x="41898" y="4775"/>
                  </a:cubicBezTo>
                  <a:cubicBezTo>
                    <a:pt x="42391" y="4806"/>
                    <a:pt x="42883" y="4868"/>
                    <a:pt x="43346" y="4929"/>
                  </a:cubicBezTo>
                  <a:cubicBezTo>
                    <a:pt x="43838" y="4991"/>
                    <a:pt x="44147" y="5299"/>
                    <a:pt x="44301" y="5761"/>
                  </a:cubicBezTo>
                  <a:cubicBezTo>
                    <a:pt x="44331" y="5823"/>
                    <a:pt x="44270" y="5853"/>
                    <a:pt x="44208" y="5853"/>
                  </a:cubicBezTo>
                  <a:cubicBezTo>
                    <a:pt x="44116" y="5853"/>
                    <a:pt x="44054" y="5823"/>
                    <a:pt x="44023" y="5730"/>
                  </a:cubicBezTo>
                  <a:cubicBezTo>
                    <a:pt x="43900" y="5422"/>
                    <a:pt x="43715" y="5207"/>
                    <a:pt x="43407" y="5114"/>
                  </a:cubicBezTo>
                  <a:cubicBezTo>
                    <a:pt x="43284" y="5053"/>
                    <a:pt x="43161" y="5022"/>
                    <a:pt x="43037" y="5022"/>
                  </a:cubicBezTo>
                  <a:cubicBezTo>
                    <a:pt x="42514" y="4960"/>
                    <a:pt x="41990" y="4898"/>
                    <a:pt x="41435" y="4837"/>
                  </a:cubicBezTo>
                  <a:cubicBezTo>
                    <a:pt x="40912" y="4775"/>
                    <a:pt x="40388" y="4683"/>
                    <a:pt x="39834" y="4621"/>
                  </a:cubicBezTo>
                  <a:cubicBezTo>
                    <a:pt x="39464" y="4590"/>
                    <a:pt x="39094" y="4560"/>
                    <a:pt x="38724" y="4529"/>
                  </a:cubicBezTo>
                  <a:cubicBezTo>
                    <a:pt x="38509" y="4498"/>
                    <a:pt x="38293" y="4467"/>
                    <a:pt x="38078" y="4467"/>
                  </a:cubicBezTo>
                  <a:cubicBezTo>
                    <a:pt x="37831" y="4436"/>
                    <a:pt x="37585" y="4406"/>
                    <a:pt x="37369" y="4375"/>
                  </a:cubicBezTo>
                  <a:cubicBezTo>
                    <a:pt x="37307" y="4375"/>
                    <a:pt x="37246" y="4344"/>
                    <a:pt x="37184" y="4313"/>
                  </a:cubicBezTo>
                  <a:cubicBezTo>
                    <a:pt x="36691" y="4221"/>
                    <a:pt x="36506" y="3851"/>
                    <a:pt x="36414" y="3420"/>
                  </a:cubicBezTo>
                  <a:cubicBezTo>
                    <a:pt x="36322" y="3019"/>
                    <a:pt x="36352" y="2588"/>
                    <a:pt x="36352" y="2157"/>
                  </a:cubicBezTo>
                  <a:cubicBezTo>
                    <a:pt x="36352" y="2095"/>
                    <a:pt x="36352" y="2064"/>
                    <a:pt x="36352" y="2003"/>
                  </a:cubicBezTo>
                  <a:cubicBezTo>
                    <a:pt x="36383" y="1910"/>
                    <a:pt x="36445" y="1849"/>
                    <a:pt x="36537" y="1849"/>
                  </a:cubicBezTo>
                  <a:close/>
                  <a:moveTo>
                    <a:pt x="44301" y="6008"/>
                  </a:moveTo>
                  <a:lnTo>
                    <a:pt x="44270" y="6038"/>
                  </a:lnTo>
                  <a:cubicBezTo>
                    <a:pt x="44239" y="6069"/>
                    <a:pt x="44177" y="6100"/>
                    <a:pt x="44116" y="6131"/>
                  </a:cubicBezTo>
                  <a:lnTo>
                    <a:pt x="44054" y="6069"/>
                  </a:lnTo>
                  <a:lnTo>
                    <a:pt x="44085" y="6038"/>
                  </a:lnTo>
                  <a:cubicBezTo>
                    <a:pt x="44116" y="6008"/>
                    <a:pt x="44147" y="6008"/>
                    <a:pt x="44177" y="6008"/>
                  </a:cubicBezTo>
                  <a:close/>
                  <a:moveTo>
                    <a:pt x="46858" y="5977"/>
                  </a:moveTo>
                  <a:cubicBezTo>
                    <a:pt x="46950" y="5977"/>
                    <a:pt x="47042" y="6008"/>
                    <a:pt x="47135" y="6038"/>
                  </a:cubicBezTo>
                  <a:lnTo>
                    <a:pt x="47135" y="6100"/>
                  </a:lnTo>
                  <a:lnTo>
                    <a:pt x="47135" y="6131"/>
                  </a:lnTo>
                  <a:cubicBezTo>
                    <a:pt x="46950" y="6254"/>
                    <a:pt x="46827" y="6470"/>
                    <a:pt x="46642" y="6593"/>
                  </a:cubicBezTo>
                  <a:lnTo>
                    <a:pt x="46642" y="6654"/>
                  </a:lnTo>
                  <a:lnTo>
                    <a:pt x="46611" y="6654"/>
                  </a:lnTo>
                  <a:lnTo>
                    <a:pt x="46642" y="6593"/>
                  </a:lnTo>
                  <a:cubicBezTo>
                    <a:pt x="46642" y="6500"/>
                    <a:pt x="46642" y="6408"/>
                    <a:pt x="46642" y="6316"/>
                  </a:cubicBezTo>
                  <a:cubicBezTo>
                    <a:pt x="46673" y="6223"/>
                    <a:pt x="46611" y="6069"/>
                    <a:pt x="46704" y="6008"/>
                  </a:cubicBezTo>
                  <a:cubicBezTo>
                    <a:pt x="46765" y="5977"/>
                    <a:pt x="46796" y="5977"/>
                    <a:pt x="46858" y="5977"/>
                  </a:cubicBezTo>
                  <a:close/>
                  <a:moveTo>
                    <a:pt x="43900" y="7086"/>
                  </a:moveTo>
                  <a:lnTo>
                    <a:pt x="43992" y="7209"/>
                  </a:lnTo>
                  <a:cubicBezTo>
                    <a:pt x="43992" y="7240"/>
                    <a:pt x="44023" y="7271"/>
                    <a:pt x="43962" y="7301"/>
                  </a:cubicBezTo>
                  <a:lnTo>
                    <a:pt x="43931" y="7301"/>
                  </a:lnTo>
                  <a:cubicBezTo>
                    <a:pt x="43900" y="7301"/>
                    <a:pt x="43869" y="7240"/>
                    <a:pt x="43900" y="7209"/>
                  </a:cubicBezTo>
                  <a:cubicBezTo>
                    <a:pt x="43900" y="7178"/>
                    <a:pt x="43900" y="7147"/>
                    <a:pt x="43900" y="7086"/>
                  </a:cubicBezTo>
                  <a:close/>
                  <a:moveTo>
                    <a:pt x="45933" y="5915"/>
                  </a:moveTo>
                  <a:lnTo>
                    <a:pt x="45933" y="5915"/>
                  </a:lnTo>
                  <a:cubicBezTo>
                    <a:pt x="45748" y="6162"/>
                    <a:pt x="45656" y="6223"/>
                    <a:pt x="45440" y="6285"/>
                  </a:cubicBezTo>
                  <a:cubicBezTo>
                    <a:pt x="45256" y="6346"/>
                    <a:pt x="45071" y="6408"/>
                    <a:pt x="44917" y="6500"/>
                  </a:cubicBezTo>
                  <a:cubicBezTo>
                    <a:pt x="44763" y="6562"/>
                    <a:pt x="44639" y="6654"/>
                    <a:pt x="44639" y="6839"/>
                  </a:cubicBezTo>
                  <a:cubicBezTo>
                    <a:pt x="44639" y="7024"/>
                    <a:pt x="44793" y="7209"/>
                    <a:pt x="44978" y="7271"/>
                  </a:cubicBezTo>
                  <a:lnTo>
                    <a:pt x="45040" y="7271"/>
                  </a:lnTo>
                  <a:cubicBezTo>
                    <a:pt x="45102" y="7271"/>
                    <a:pt x="45194" y="7209"/>
                    <a:pt x="45256" y="7178"/>
                  </a:cubicBezTo>
                  <a:cubicBezTo>
                    <a:pt x="45410" y="7055"/>
                    <a:pt x="45564" y="6901"/>
                    <a:pt x="45718" y="6778"/>
                  </a:cubicBezTo>
                  <a:cubicBezTo>
                    <a:pt x="45810" y="6685"/>
                    <a:pt x="45933" y="6593"/>
                    <a:pt x="46087" y="6531"/>
                  </a:cubicBezTo>
                  <a:lnTo>
                    <a:pt x="46087" y="6531"/>
                  </a:lnTo>
                  <a:cubicBezTo>
                    <a:pt x="46057" y="7055"/>
                    <a:pt x="45995" y="7486"/>
                    <a:pt x="45964" y="7948"/>
                  </a:cubicBezTo>
                  <a:lnTo>
                    <a:pt x="45933" y="8072"/>
                  </a:lnTo>
                  <a:cubicBezTo>
                    <a:pt x="45903" y="8133"/>
                    <a:pt x="45872" y="8164"/>
                    <a:pt x="45841" y="8164"/>
                  </a:cubicBezTo>
                  <a:lnTo>
                    <a:pt x="45779" y="8164"/>
                  </a:lnTo>
                  <a:cubicBezTo>
                    <a:pt x="45718" y="8133"/>
                    <a:pt x="45625" y="8102"/>
                    <a:pt x="45533" y="8072"/>
                  </a:cubicBezTo>
                  <a:cubicBezTo>
                    <a:pt x="45348" y="7979"/>
                    <a:pt x="45163" y="7918"/>
                    <a:pt x="44948" y="7918"/>
                  </a:cubicBezTo>
                  <a:cubicBezTo>
                    <a:pt x="44701" y="7918"/>
                    <a:pt x="44516" y="7794"/>
                    <a:pt x="44424" y="7579"/>
                  </a:cubicBezTo>
                  <a:cubicBezTo>
                    <a:pt x="44270" y="7240"/>
                    <a:pt x="44054" y="6963"/>
                    <a:pt x="43808" y="6654"/>
                  </a:cubicBezTo>
                  <a:cubicBezTo>
                    <a:pt x="43900" y="6439"/>
                    <a:pt x="44085" y="6316"/>
                    <a:pt x="44301" y="6223"/>
                  </a:cubicBezTo>
                  <a:cubicBezTo>
                    <a:pt x="44516" y="6131"/>
                    <a:pt x="44763" y="6069"/>
                    <a:pt x="44978" y="6038"/>
                  </a:cubicBezTo>
                  <a:cubicBezTo>
                    <a:pt x="45286" y="5977"/>
                    <a:pt x="45625" y="5946"/>
                    <a:pt x="45933" y="5915"/>
                  </a:cubicBezTo>
                  <a:close/>
                  <a:moveTo>
                    <a:pt x="46457" y="5792"/>
                  </a:moveTo>
                  <a:cubicBezTo>
                    <a:pt x="46519" y="5946"/>
                    <a:pt x="46519" y="6100"/>
                    <a:pt x="46488" y="6254"/>
                  </a:cubicBezTo>
                  <a:cubicBezTo>
                    <a:pt x="46457" y="6778"/>
                    <a:pt x="46395" y="7332"/>
                    <a:pt x="46334" y="7887"/>
                  </a:cubicBezTo>
                  <a:cubicBezTo>
                    <a:pt x="46303" y="8010"/>
                    <a:pt x="46365" y="8164"/>
                    <a:pt x="46180" y="8226"/>
                  </a:cubicBezTo>
                  <a:cubicBezTo>
                    <a:pt x="46057" y="8102"/>
                    <a:pt x="46118" y="7979"/>
                    <a:pt x="46149" y="7856"/>
                  </a:cubicBezTo>
                  <a:cubicBezTo>
                    <a:pt x="46211" y="7301"/>
                    <a:pt x="46272" y="6716"/>
                    <a:pt x="46334" y="6162"/>
                  </a:cubicBezTo>
                  <a:cubicBezTo>
                    <a:pt x="46365" y="6038"/>
                    <a:pt x="46395" y="5915"/>
                    <a:pt x="46457" y="5792"/>
                  </a:cubicBezTo>
                  <a:close/>
                  <a:moveTo>
                    <a:pt x="46549" y="7425"/>
                  </a:moveTo>
                  <a:lnTo>
                    <a:pt x="46642" y="7486"/>
                  </a:lnTo>
                  <a:cubicBezTo>
                    <a:pt x="46734" y="7702"/>
                    <a:pt x="46919" y="7887"/>
                    <a:pt x="47135" y="8010"/>
                  </a:cubicBezTo>
                  <a:cubicBezTo>
                    <a:pt x="47166" y="8010"/>
                    <a:pt x="47227" y="8041"/>
                    <a:pt x="47166" y="8072"/>
                  </a:cubicBezTo>
                  <a:cubicBezTo>
                    <a:pt x="47012" y="8164"/>
                    <a:pt x="46888" y="8287"/>
                    <a:pt x="46704" y="8318"/>
                  </a:cubicBezTo>
                  <a:lnTo>
                    <a:pt x="46642" y="8318"/>
                  </a:lnTo>
                  <a:cubicBezTo>
                    <a:pt x="46488" y="8318"/>
                    <a:pt x="46426" y="8256"/>
                    <a:pt x="46457" y="8164"/>
                  </a:cubicBezTo>
                  <a:cubicBezTo>
                    <a:pt x="46457" y="7948"/>
                    <a:pt x="46488" y="7733"/>
                    <a:pt x="46519" y="7486"/>
                  </a:cubicBezTo>
                  <a:lnTo>
                    <a:pt x="46549" y="7425"/>
                  </a:lnTo>
                  <a:close/>
                  <a:moveTo>
                    <a:pt x="53358" y="3112"/>
                  </a:moveTo>
                  <a:lnTo>
                    <a:pt x="53358" y="3112"/>
                  </a:lnTo>
                  <a:cubicBezTo>
                    <a:pt x="53296" y="3142"/>
                    <a:pt x="53265" y="3173"/>
                    <a:pt x="53204" y="3235"/>
                  </a:cubicBezTo>
                  <a:cubicBezTo>
                    <a:pt x="53111" y="3327"/>
                    <a:pt x="53142" y="3451"/>
                    <a:pt x="53265" y="3512"/>
                  </a:cubicBezTo>
                  <a:cubicBezTo>
                    <a:pt x="53327" y="3512"/>
                    <a:pt x="53358" y="3512"/>
                    <a:pt x="53419" y="3543"/>
                  </a:cubicBezTo>
                  <a:cubicBezTo>
                    <a:pt x="53573" y="3574"/>
                    <a:pt x="53727" y="3605"/>
                    <a:pt x="53882" y="3759"/>
                  </a:cubicBezTo>
                  <a:cubicBezTo>
                    <a:pt x="53697" y="3728"/>
                    <a:pt x="53573" y="3697"/>
                    <a:pt x="53450" y="3666"/>
                  </a:cubicBezTo>
                  <a:cubicBezTo>
                    <a:pt x="53358" y="3635"/>
                    <a:pt x="53296" y="3635"/>
                    <a:pt x="53235" y="3635"/>
                  </a:cubicBezTo>
                  <a:cubicBezTo>
                    <a:pt x="52865" y="3635"/>
                    <a:pt x="52495" y="3851"/>
                    <a:pt x="52341" y="4159"/>
                  </a:cubicBezTo>
                  <a:cubicBezTo>
                    <a:pt x="52218" y="4313"/>
                    <a:pt x="52249" y="4467"/>
                    <a:pt x="52372" y="4621"/>
                  </a:cubicBezTo>
                  <a:cubicBezTo>
                    <a:pt x="52526" y="4775"/>
                    <a:pt x="52680" y="4868"/>
                    <a:pt x="52865" y="4929"/>
                  </a:cubicBezTo>
                  <a:cubicBezTo>
                    <a:pt x="53450" y="5114"/>
                    <a:pt x="54005" y="5299"/>
                    <a:pt x="54621" y="5299"/>
                  </a:cubicBezTo>
                  <a:lnTo>
                    <a:pt x="54652" y="5299"/>
                  </a:lnTo>
                  <a:cubicBezTo>
                    <a:pt x="54960" y="5299"/>
                    <a:pt x="55268" y="5422"/>
                    <a:pt x="55545" y="5515"/>
                  </a:cubicBezTo>
                  <a:cubicBezTo>
                    <a:pt x="55607" y="5545"/>
                    <a:pt x="55638" y="5576"/>
                    <a:pt x="55668" y="5669"/>
                  </a:cubicBezTo>
                  <a:cubicBezTo>
                    <a:pt x="55668" y="5853"/>
                    <a:pt x="55668" y="6008"/>
                    <a:pt x="55453" y="6100"/>
                  </a:cubicBezTo>
                  <a:cubicBezTo>
                    <a:pt x="55206" y="6192"/>
                    <a:pt x="55021" y="6346"/>
                    <a:pt x="54775" y="6470"/>
                  </a:cubicBezTo>
                  <a:cubicBezTo>
                    <a:pt x="54313" y="6747"/>
                    <a:pt x="53912" y="7117"/>
                    <a:pt x="53543" y="7548"/>
                  </a:cubicBezTo>
                  <a:cubicBezTo>
                    <a:pt x="53481" y="7640"/>
                    <a:pt x="53419" y="7733"/>
                    <a:pt x="53296" y="7794"/>
                  </a:cubicBezTo>
                  <a:cubicBezTo>
                    <a:pt x="52896" y="7948"/>
                    <a:pt x="52618" y="8256"/>
                    <a:pt x="52434" y="8626"/>
                  </a:cubicBezTo>
                  <a:cubicBezTo>
                    <a:pt x="52310" y="8811"/>
                    <a:pt x="52187" y="8873"/>
                    <a:pt x="51971" y="8934"/>
                  </a:cubicBezTo>
                  <a:cubicBezTo>
                    <a:pt x="51448" y="9057"/>
                    <a:pt x="50893" y="9211"/>
                    <a:pt x="50370" y="9366"/>
                  </a:cubicBezTo>
                  <a:cubicBezTo>
                    <a:pt x="50277" y="9396"/>
                    <a:pt x="50215" y="9396"/>
                    <a:pt x="50154" y="9396"/>
                  </a:cubicBezTo>
                  <a:cubicBezTo>
                    <a:pt x="50061" y="9396"/>
                    <a:pt x="49969" y="9396"/>
                    <a:pt x="49877" y="9335"/>
                  </a:cubicBezTo>
                  <a:cubicBezTo>
                    <a:pt x="49630" y="9211"/>
                    <a:pt x="49322" y="9119"/>
                    <a:pt x="49045" y="9057"/>
                  </a:cubicBezTo>
                  <a:cubicBezTo>
                    <a:pt x="48952" y="9057"/>
                    <a:pt x="48922" y="8996"/>
                    <a:pt x="48952" y="8934"/>
                  </a:cubicBezTo>
                  <a:cubicBezTo>
                    <a:pt x="48983" y="8780"/>
                    <a:pt x="49014" y="8626"/>
                    <a:pt x="49076" y="8503"/>
                  </a:cubicBezTo>
                  <a:cubicBezTo>
                    <a:pt x="49199" y="8010"/>
                    <a:pt x="49353" y="7517"/>
                    <a:pt x="49415" y="6993"/>
                  </a:cubicBezTo>
                  <a:cubicBezTo>
                    <a:pt x="49445" y="6778"/>
                    <a:pt x="49569" y="6562"/>
                    <a:pt x="49692" y="6377"/>
                  </a:cubicBezTo>
                  <a:cubicBezTo>
                    <a:pt x="50277" y="5669"/>
                    <a:pt x="50862" y="4929"/>
                    <a:pt x="51479" y="4252"/>
                  </a:cubicBezTo>
                  <a:cubicBezTo>
                    <a:pt x="51787" y="3943"/>
                    <a:pt x="52095" y="3666"/>
                    <a:pt x="52464" y="3451"/>
                  </a:cubicBezTo>
                  <a:cubicBezTo>
                    <a:pt x="52711" y="3266"/>
                    <a:pt x="53019" y="3142"/>
                    <a:pt x="53358" y="3112"/>
                  </a:cubicBezTo>
                  <a:close/>
                  <a:moveTo>
                    <a:pt x="39495" y="10043"/>
                  </a:moveTo>
                  <a:cubicBezTo>
                    <a:pt x="39556" y="10043"/>
                    <a:pt x="39587" y="10074"/>
                    <a:pt x="39587" y="10136"/>
                  </a:cubicBezTo>
                  <a:cubicBezTo>
                    <a:pt x="39587" y="10290"/>
                    <a:pt x="39556" y="10351"/>
                    <a:pt x="39433" y="10382"/>
                  </a:cubicBezTo>
                  <a:lnTo>
                    <a:pt x="39310" y="10382"/>
                  </a:lnTo>
                  <a:cubicBezTo>
                    <a:pt x="39187" y="10382"/>
                    <a:pt x="39156" y="10351"/>
                    <a:pt x="39156" y="10259"/>
                  </a:cubicBezTo>
                  <a:cubicBezTo>
                    <a:pt x="39156" y="10136"/>
                    <a:pt x="39156" y="10074"/>
                    <a:pt x="39279" y="10074"/>
                  </a:cubicBezTo>
                  <a:lnTo>
                    <a:pt x="39371" y="10043"/>
                  </a:lnTo>
                  <a:close/>
                  <a:moveTo>
                    <a:pt x="54005" y="9335"/>
                  </a:moveTo>
                  <a:cubicBezTo>
                    <a:pt x="54683" y="9396"/>
                    <a:pt x="55237" y="9643"/>
                    <a:pt x="55638" y="10228"/>
                  </a:cubicBezTo>
                  <a:cubicBezTo>
                    <a:pt x="55668" y="10290"/>
                    <a:pt x="55699" y="10382"/>
                    <a:pt x="55668" y="10444"/>
                  </a:cubicBezTo>
                  <a:cubicBezTo>
                    <a:pt x="55453" y="10906"/>
                    <a:pt x="55237" y="11368"/>
                    <a:pt x="55021" y="11830"/>
                  </a:cubicBezTo>
                  <a:cubicBezTo>
                    <a:pt x="54837" y="11676"/>
                    <a:pt x="54683" y="11522"/>
                    <a:pt x="54467" y="11368"/>
                  </a:cubicBezTo>
                  <a:cubicBezTo>
                    <a:pt x="54282" y="11245"/>
                    <a:pt x="54036" y="11152"/>
                    <a:pt x="53820" y="11060"/>
                  </a:cubicBezTo>
                  <a:cubicBezTo>
                    <a:pt x="53635" y="10937"/>
                    <a:pt x="53389" y="10967"/>
                    <a:pt x="53173" y="10813"/>
                  </a:cubicBezTo>
                  <a:cubicBezTo>
                    <a:pt x="53389" y="10351"/>
                    <a:pt x="53635" y="9889"/>
                    <a:pt x="53851" y="9427"/>
                  </a:cubicBezTo>
                  <a:cubicBezTo>
                    <a:pt x="53882" y="9366"/>
                    <a:pt x="53912" y="9335"/>
                    <a:pt x="53974" y="9335"/>
                  </a:cubicBezTo>
                  <a:close/>
                  <a:moveTo>
                    <a:pt x="48336" y="11614"/>
                  </a:moveTo>
                  <a:cubicBezTo>
                    <a:pt x="48429" y="11614"/>
                    <a:pt x="48490" y="11676"/>
                    <a:pt x="48490" y="11768"/>
                  </a:cubicBezTo>
                  <a:cubicBezTo>
                    <a:pt x="48459" y="12231"/>
                    <a:pt x="48305" y="12662"/>
                    <a:pt x="48028" y="13062"/>
                  </a:cubicBezTo>
                  <a:cubicBezTo>
                    <a:pt x="47813" y="12878"/>
                    <a:pt x="47689" y="12631"/>
                    <a:pt x="47535" y="12415"/>
                  </a:cubicBezTo>
                  <a:cubicBezTo>
                    <a:pt x="47474" y="12354"/>
                    <a:pt x="47443" y="12292"/>
                    <a:pt x="47474" y="12200"/>
                  </a:cubicBezTo>
                  <a:cubicBezTo>
                    <a:pt x="47504" y="12046"/>
                    <a:pt x="47535" y="11861"/>
                    <a:pt x="47566" y="11707"/>
                  </a:cubicBezTo>
                  <a:cubicBezTo>
                    <a:pt x="47751" y="11645"/>
                    <a:pt x="47967" y="11614"/>
                    <a:pt x="48182" y="11614"/>
                  </a:cubicBezTo>
                  <a:close/>
                  <a:moveTo>
                    <a:pt x="47381" y="12539"/>
                  </a:moveTo>
                  <a:lnTo>
                    <a:pt x="47381" y="12539"/>
                  </a:lnTo>
                  <a:cubicBezTo>
                    <a:pt x="47412" y="12816"/>
                    <a:pt x="47320" y="13155"/>
                    <a:pt x="47135" y="13432"/>
                  </a:cubicBezTo>
                  <a:cubicBezTo>
                    <a:pt x="47135" y="13432"/>
                    <a:pt x="47104" y="13463"/>
                    <a:pt x="47104" y="13463"/>
                  </a:cubicBezTo>
                  <a:cubicBezTo>
                    <a:pt x="47104" y="13463"/>
                    <a:pt x="47104" y="13432"/>
                    <a:pt x="47135" y="13432"/>
                  </a:cubicBezTo>
                  <a:cubicBezTo>
                    <a:pt x="47196" y="13216"/>
                    <a:pt x="47258" y="12970"/>
                    <a:pt x="47320" y="12754"/>
                  </a:cubicBezTo>
                  <a:cubicBezTo>
                    <a:pt x="47350" y="12662"/>
                    <a:pt x="47320" y="12600"/>
                    <a:pt x="47381" y="12539"/>
                  </a:cubicBezTo>
                  <a:close/>
                  <a:moveTo>
                    <a:pt x="52834" y="10998"/>
                  </a:moveTo>
                  <a:cubicBezTo>
                    <a:pt x="53358" y="10998"/>
                    <a:pt x="53851" y="11183"/>
                    <a:pt x="54313" y="11430"/>
                  </a:cubicBezTo>
                  <a:cubicBezTo>
                    <a:pt x="54713" y="11676"/>
                    <a:pt x="55021" y="11953"/>
                    <a:pt x="55268" y="12354"/>
                  </a:cubicBezTo>
                  <a:cubicBezTo>
                    <a:pt x="55329" y="12415"/>
                    <a:pt x="55329" y="12508"/>
                    <a:pt x="55299" y="12600"/>
                  </a:cubicBezTo>
                  <a:cubicBezTo>
                    <a:pt x="55175" y="12878"/>
                    <a:pt x="55052" y="13155"/>
                    <a:pt x="54929" y="13463"/>
                  </a:cubicBezTo>
                  <a:cubicBezTo>
                    <a:pt x="54251" y="12508"/>
                    <a:pt x="53327" y="12046"/>
                    <a:pt x="52187" y="11922"/>
                  </a:cubicBezTo>
                  <a:cubicBezTo>
                    <a:pt x="52310" y="11645"/>
                    <a:pt x="52464" y="11399"/>
                    <a:pt x="52557" y="11152"/>
                  </a:cubicBezTo>
                  <a:cubicBezTo>
                    <a:pt x="52618" y="11029"/>
                    <a:pt x="52680" y="10998"/>
                    <a:pt x="52803" y="10998"/>
                  </a:cubicBezTo>
                  <a:close/>
                  <a:moveTo>
                    <a:pt x="47104" y="13463"/>
                  </a:moveTo>
                  <a:cubicBezTo>
                    <a:pt x="47104" y="13524"/>
                    <a:pt x="47135" y="13586"/>
                    <a:pt x="47042" y="13617"/>
                  </a:cubicBezTo>
                  <a:cubicBezTo>
                    <a:pt x="47042" y="13555"/>
                    <a:pt x="47042" y="13494"/>
                    <a:pt x="47104" y="13463"/>
                  </a:cubicBezTo>
                  <a:close/>
                  <a:moveTo>
                    <a:pt x="47042" y="13617"/>
                  </a:moveTo>
                  <a:cubicBezTo>
                    <a:pt x="47042" y="13678"/>
                    <a:pt x="47042" y="13740"/>
                    <a:pt x="46950" y="13771"/>
                  </a:cubicBezTo>
                  <a:cubicBezTo>
                    <a:pt x="46950" y="13709"/>
                    <a:pt x="46981" y="13648"/>
                    <a:pt x="47042" y="13617"/>
                  </a:cubicBezTo>
                  <a:close/>
                  <a:moveTo>
                    <a:pt x="46950" y="13771"/>
                  </a:moveTo>
                  <a:cubicBezTo>
                    <a:pt x="46950" y="13863"/>
                    <a:pt x="46981" y="13956"/>
                    <a:pt x="46888" y="13987"/>
                  </a:cubicBezTo>
                  <a:cubicBezTo>
                    <a:pt x="46888" y="13925"/>
                    <a:pt x="46888" y="13833"/>
                    <a:pt x="46950" y="13771"/>
                  </a:cubicBezTo>
                  <a:close/>
                  <a:moveTo>
                    <a:pt x="46888" y="14017"/>
                  </a:moveTo>
                  <a:cubicBezTo>
                    <a:pt x="46888" y="14048"/>
                    <a:pt x="46888" y="14110"/>
                    <a:pt x="46796" y="14141"/>
                  </a:cubicBezTo>
                  <a:cubicBezTo>
                    <a:pt x="46827" y="14079"/>
                    <a:pt x="46796" y="14017"/>
                    <a:pt x="46888" y="14017"/>
                  </a:cubicBezTo>
                  <a:close/>
                  <a:moveTo>
                    <a:pt x="46796" y="14171"/>
                  </a:moveTo>
                  <a:cubicBezTo>
                    <a:pt x="46796" y="14202"/>
                    <a:pt x="46796" y="14264"/>
                    <a:pt x="46734" y="14295"/>
                  </a:cubicBezTo>
                  <a:cubicBezTo>
                    <a:pt x="46734" y="14264"/>
                    <a:pt x="46734" y="14202"/>
                    <a:pt x="46796" y="14171"/>
                  </a:cubicBezTo>
                  <a:close/>
                  <a:moveTo>
                    <a:pt x="46734" y="14325"/>
                  </a:moveTo>
                  <a:cubicBezTo>
                    <a:pt x="46734" y="14387"/>
                    <a:pt x="46704" y="14418"/>
                    <a:pt x="46673" y="14449"/>
                  </a:cubicBezTo>
                  <a:cubicBezTo>
                    <a:pt x="46673" y="14449"/>
                    <a:pt x="46673" y="14479"/>
                    <a:pt x="46673" y="14479"/>
                  </a:cubicBezTo>
                  <a:lnTo>
                    <a:pt x="46642" y="14479"/>
                  </a:lnTo>
                  <a:cubicBezTo>
                    <a:pt x="46642" y="14510"/>
                    <a:pt x="46611" y="14541"/>
                    <a:pt x="46580" y="14541"/>
                  </a:cubicBezTo>
                  <a:cubicBezTo>
                    <a:pt x="46580" y="14510"/>
                    <a:pt x="46611" y="14479"/>
                    <a:pt x="46642" y="14479"/>
                  </a:cubicBezTo>
                  <a:cubicBezTo>
                    <a:pt x="46642" y="14479"/>
                    <a:pt x="46642" y="14479"/>
                    <a:pt x="46642" y="14449"/>
                  </a:cubicBezTo>
                  <a:lnTo>
                    <a:pt x="46673" y="14449"/>
                  </a:lnTo>
                  <a:cubicBezTo>
                    <a:pt x="46673" y="14387"/>
                    <a:pt x="46673" y="14356"/>
                    <a:pt x="46734" y="14325"/>
                  </a:cubicBezTo>
                  <a:close/>
                  <a:moveTo>
                    <a:pt x="46580" y="14541"/>
                  </a:moveTo>
                  <a:lnTo>
                    <a:pt x="46580" y="14541"/>
                  </a:lnTo>
                  <a:cubicBezTo>
                    <a:pt x="46549" y="14603"/>
                    <a:pt x="46549" y="14664"/>
                    <a:pt x="46519" y="14695"/>
                  </a:cubicBezTo>
                  <a:cubicBezTo>
                    <a:pt x="46519" y="14634"/>
                    <a:pt x="46519" y="14572"/>
                    <a:pt x="46580" y="14541"/>
                  </a:cubicBezTo>
                  <a:close/>
                  <a:moveTo>
                    <a:pt x="46488" y="14695"/>
                  </a:moveTo>
                  <a:cubicBezTo>
                    <a:pt x="46488" y="14726"/>
                    <a:pt x="46457" y="14757"/>
                    <a:pt x="46426" y="14757"/>
                  </a:cubicBezTo>
                  <a:lnTo>
                    <a:pt x="46426" y="14788"/>
                  </a:lnTo>
                  <a:lnTo>
                    <a:pt x="46395" y="14849"/>
                  </a:lnTo>
                  <a:lnTo>
                    <a:pt x="46426" y="14757"/>
                  </a:lnTo>
                  <a:lnTo>
                    <a:pt x="46488" y="14695"/>
                  </a:lnTo>
                  <a:close/>
                  <a:moveTo>
                    <a:pt x="48798" y="11368"/>
                  </a:moveTo>
                  <a:lnTo>
                    <a:pt x="48860" y="11399"/>
                  </a:lnTo>
                  <a:cubicBezTo>
                    <a:pt x="48922" y="11584"/>
                    <a:pt x="49014" y="11707"/>
                    <a:pt x="49168" y="11799"/>
                  </a:cubicBezTo>
                  <a:cubicBezTo>
                    <a:pt x="49384" y="11922"/>
                    <a:pt x="49569" y="12077"/>
                    <a:pt x="49753" y="12169"/>
                  </a:cubicBezTo>
                  <a:cubicBezTo>
                    <a:pt x="49907" y="12261"/>
                    <a:pt x="49938" y="12385"/>
                    <a:pt x="49969" y="12539"/>
                  </a:cubicBezTo>
                  <a:cubicBezTo>
                    <a:pt x="50000" y="12939"/>
                    <a:pt x="49969" y="13309"/>
                    <a:pt x="49877" y="13709"/>
                  </a:cubicBezTo>
                  <a:cubicBezTo>
                    <a:pt x="49753" y="14079"/>
                    <a:pt x="49630" y="14449"/>
                    <a:pt x="49507" y="14849"/>
                  </a:cubicBezTo>
                  <a:cubicBezTo>
                    <a:pt x="49476" y="14911"/>
                    <a:pt x="49445" y="15003"/>
                    <a:pt x="49353" y="15065"/>
                  </a:cubicBezTo>
                  <a:cubicBezTo>
                    <a:pt x="49014" y="14880"/>
                    <a:pt x="48675" y="14664"/>
                    <a:pt x="48367" y="14418"/>
                  </a:cubicBezTo>
                  <a:cubicBezTo>
                    <a:pt x="48090" y="14171"/>
                    <a:pt x="48059" y="13863"/>
                    <a:pt x="48121" y="13555"/>
                  </a:cubicBezTo>
                  <a:cubicBezTo>
                    <a:pt x="48151" y="13432"/>
                    <a:pt x="48213" y="13340"/>
                    <a:pt x="48244" y="13216"/>
                  </a:cubicBezTo>
                  <a:cubicBezTo>
                    <a:pt x="48244" y="13186"/>
                    <a:pt x="48244" y="13155"/>
                    <a:pt x="48305" y="13124"/>
                  </a:cubicBezTo>
                  <a:lnTo>
                    <a:pt x="48336" y="13062"/>
                  </a:lnTo>
                  <a:cubicBezTo>
                    <a:pt x="48336" y="13032"/>
                    <a:pt x="48336" y="13001"/>
                    <a:pt x="48367" y="12970"/>
                  </a:cubicBezTo>
                  <a:lnTo>
                    <a:pt x="48398" y="12908"/>
                  </a:lnTo>
                  <a:cubicBezTo>
                    <a:pt x="48398" y="12878"/>
                    <a:pt x="48398" y="12847"/>
                    <a:pt x="48459" y="12816"/>
                  </a:cubicBezTo>
                  <a:lnTo>
                    <a:pt x="48521" y="12693"/>
                  </a:lnTo>
                  <a:cubicBezTo>
                    <a:pt x="48490" y="12662"/>
                    <a:pt x="48521" y="12631"/>
                    <a:pt x="48552" y="12600"/>
                  </a:cubicBezTo>
                  <a:cubicBezTo>
                    <a:pt x="48583" y="12539"/>
                    <a:pt x="48614" y="12446"/>
                    <a:pt x="48644" y="12385"/>
                  </a:cubicBezTo>
                  <a:cubicBezTo>
                    <a:pt x="48644" y="12323"/>
                    <a:pt x="48644" y="12292"/>
                    <a:pt x="48675" y="12292"/>
                  </a:cubicBezTo>
                  <a:cubicBezTo>
                    <a:pt x="48737" y="11984"/>
                    <a:pt x="48829" y="11676"/>
                    <a:pt x="48798" y="11368"/>
                  </a:cubicBezTo>
                  <a:close/>
                  <a:moveTo>
                    <a:pt x="45594" y="8626"/>
                  </a:moveTo>
                  <a:cubicBezTo>
                    <a:pt x="45748" y="8719"/>
                    <a:pt x="45933" y="8780"/>
                    <a:pt x="46057" y="8903"/>
                  </a:cubicBezTo>
                  <a:cubicBezTo>
                    <a:pt x="46241" y="9057"/>
                    <a:pt x="46395" y="9211"/>
                    <a:pt x="46580" y="9366"/>
                  </a:cubicBezTo>
                  <a:cubicBezTo>
                    <a:pt x="46981" y="9704"/>
                    <a:pt x="47196" y="10136"/>
                    <a:pt x="47320" y="10629"/>
                  </a:cubicBezTo>
                  <a:cubicBezTo>
                    <a:pt x="47381" y="10844"/>
                    <a:pt x="47320" y="11060"/>
                    <a:pt x="47350" y="11276"/>
                  </a:cubicBezTo>
                  <a:cubicBezTo>
                    <a:pt x="47412" y="11861"/>
                    <a:pt x="47227" y="12415"/>
                    <a:pt x="47042" y="12970"/>
                  </a:cubicBezTo>
                  <a:cubicBezTo>
                    <a:pt x="46858" y="13463"/>
                    <a:pt x="46611" y="13925"/>
                    <a:pt x="46087" y="14171"/>
                  </a:cubicBezTo>
                  <a:lnTo>
                    <a:pt x="45964" y="14264"/>
                  </a:lnTo>
                  <a:cubicBezTo>
                    <a:pt x="45410" y="14788"/>
                    <a:pt x="44793" y="15157"/>
                    <a:pt x="44208" y="15619"/>
                  </a:cubicBezTo>
                  <a:cubicBezTo>
                    <a:pt x="44054" y="15743"/>
                    <a:pt x="43900" y="15835"/>
                    <a:pt x="43715" y="15866"/>
                  </a:cubicBezTo>
                  <a:lnTo>
                    <a:pt x="43684" y="15866"/>
                  </a:lnTo>
                  <a:cubicBezTo>
                    <a:pt x="43592" y="15866"/>
                    <a:pt x="43530" y="15804"/>
                    <a:pt x="43561" y="15681"/>
                  </a:cubicBezTo>
                  <a:cubicBezTo>
                    <a:pt x="43592" y="15619"/>
                    <a:pt x="43623" y="15527"/>
                    <a:pt x="43684" y="15465"/>
                  </a:cubicBezTo>
                  <a:cubicBezTo>
                    <a:pt x="43900" y="15188"/>
                    <a:pt x="44054" y="14911"/>
                    <a:pt x="44177" y="14572"/>
                  </a:cubicBezTo>
                  <a:cubicBezTo>
                    <a:pt x="44578" y="13678"/>
                    <a:pt x="45009" y="12816"/>
                    <a:pt x="45225" y="11861"/>
                  </a:cubicBezTo>
                  <a:cubicBezTo>
                    <a:pt x="45348" y="11306"/>
                    <a:pt x="45440" y="10721"/>
                    <a:pt x="45440" y="10136"/>
                  </a:cubicBezTo>
                  <a:cubicBezTo>
                    <a:pt x="45440" y="9951"/>
                    <a:pt x="45440" y="9766"/>
                    <a:pt x="45440" y="9581"/>
                  </a:cubicBezTo>
                  <a:cubicBezTo>
                    <a:pt x="45471" y="9366"/>
                    <a:pt x="45410" y="9181"/>
                    <a:pt x="45317" y="8996"/>
                  </a:cubicBezTo>
                  <a:cubicBezTo>
                    <a:pt x="45286" y="8934"/>
                    <a:pt x="45256" y="8873"/>
                    <a:pt x="45225" y="8811"/>
                  </a:cubicBezTo>
                  <a:cubicBezTo>
                    <a:pt x="45194" y="8749"/>
                    <a:pt x="45225" y="8719"/>
                    <a:pt x="45256" y="8688"/>
                  </a:cubicBezTo>
                  <a:cubicBezTo>
                    <a:pt x="45317" y="8626"/>
                    <a:pt x="45410" y="8626"/>
                    <a:pt x="45471" y="8626"/>
                  </a:cubicBezTo>
                  <a:close/>
                  <a:moveTo>
                    <a:pt x="38078" y="0"/>
                  </a:moveTo>
                  <a:cubicBezTo>
                    <a:pt x="37800" y="0"/>
                    <a:pt x="37523" y="62"/>
                    <a:pt x="37246" y="123"/>
                  </a:cubicBezTo>
                  <a:cubicBezTo>
                    <a:pt x="36075" y="462"/>
                    <a:pt x="35212" y="1171"/>
                    <a:pt x="34627" y="2218"/>
                  </a:cubicBezTo>
                  <a:cubicBezTo>
                    <a:pt x="34442" y="2496"/>
                    <a:pt x="34350" y="2804"/>
                    <a:pt x="34288" y="3112"/>
                  </a:cubicBezTo>
                  <a:cubicBezTo>
                    <a:pt x="34196" y="3759"/>
                    <a:pt x="34381" y="4282"/>
                    <a:pt x="34843" y="4714"/>
                  </a:cubicBezTo>
                  <a:cubicBezTo>
                    <a:pt x="35058" y="4929"/>
                    <a:pt x="35305" y="5053"/>
                    <a:pt x="35613" y="5145"/>
                  </a:cubicBezTo>
                  <a:cubicBezTo>
                    <a:pt x="35829" y="5207"/>
                    <a:pt x="36075" y="5237"/>
                    <a:pt x="36291" y="5237"/>
                  </a:cubicBezTo>
                  <a:cubicBezTo>
                    <a:pt x="36599" y="5237"/>
                    <a:pt x="36907" y="5207"/>
                    <a:pt x="37215" y="5083"/>
                  </a:cubicBezTo>
                  <a:cubicBezTo>
                    <a:pt x="37461" y="5022"/>
                    <a:pt x="37677" y="4868"/>
                    <a:pt x="37924" y="4837"/>
                  </a:cubicBezTo>
                  <a:lnTo>
                    <a:pt x="38047" y="4837"/>
                  </a:lnTo>
                  <a:cubicBezTo>
                    <a:pt x="38232" y="4837"/>
                    <a:pt x="38447" y="4898"/>
                    <a:pt x="38663" y="4929"/>
                  </a:cubicBezTo>
                  <a:cubicBezTo>
                    <a:pt x="39217" y="4991"/>
                    <a:pt x="39741" y="5053"/>
                    <a:pt x="40265" y="5114"/>
                  </a:cubicBezTo>
                  <a:cubicBezTo>
                    <a:pt x="40850" y="5176"/>
                    <a:pt x="41435" y="5237"/>
                    <a:pt x="41990" y="5299"/>
                  </a:cubicBezTo>
                  <a:cubicBezTo>
                    <a:pt x="42421" y="5361"/>
                    <a:pt x="42853" y="5391"/>
                    <a:pt x="43284" y="5453"/>
                  </a:cubicBezTo>
                  <a:cubicBezTo>
                    <a:pt x="43438" y="5484"/>
                    <a:pt x="43561" y="5545"/>
                    <a:pt x="43654" y="5638"/>
                  </a:cubicBezTo>
                  <a:cubicBezTo>
                    <a:pt x="43869" y="5884"/>
                    <a:pt x="43869" y="6192"/>
                    <a:pt x="43623" y="6439"/>
                  </a:cubicBezTo>
                  <a:cubicBezTo>
                    <a:pt x="43376" y="6654"/>
                    <a:pt x="43130" y="6901"/>
                    <a:pt x="42883" y="7147"/>
                  </a:cubicBezTo>
                  <a:cubicBezTo>
                    <a:pt x="42791" y="7240"/>
                    <a:pt x="42668" y="7332"/>
                    <a:pt x="42606" y="7486"/>
                  </a:cubicBezTo>
                  <a:cubicBezTo>
                    <a:pt x="42606" y="7517"/>
                    <a:pt x="42575" y="7579"/>
                    <a:pt x="42606" y="7609"/>
                  </a:cubicBezTo>
                  <a:cubicBezTo>
                    <a:pt x="42668" y="7702"/>
                    <a:pt x="42637" y="7764"/>
                    <a:pt x="42545" y="7825"/>
                  </a:cubicBezTo>
                  <a:cubicBezTo>
                    <a:pt x="42421" y="7918"/>
                    <a:pt x="42267" y="8010"/>
                    <a:pt x="42206" y="8133"/>
                  </a:cubicBezTo>
                  <a:cubicBezTo>
                    <a:pt x="42175" y="8318"/>
                    <a:pt x="42052" y="8349"/>
                    <a:pt x="41928" y="8410"/>
                  </a:cubicBezTo>
                  <a:cubicBezTo>
                    <a:pt x="41836" y="8441"/>
                    <a:pt x="41744" y="8503"/>
                    <a:pt x="41651" y="8565"/>
                  </a:cubicBezTo>
                  <a:cubicBezTo>
                    <a:pt x="41158" y="8842"/>
                    <a:pt x="40696" y="9181"/>
                    <a:pt x="40296" y="9581"/>
                  </a:cubicBezTo>
                  <a:cubicBezTo>
                    <a:pt x="40142" y="9735"/>
                    <a:pt x="39926" y="9828"/>
                    <a:pt x="39680" y="9858"/>
                  </a:cubicBezTo>
                  <a:cubicBezTo>
                    <a:pt x="39525" y="9858"/>
                    <a:pt x="39341" y="9889"/>
                    <a:pt x="39156" y="9920"/>
                  </a:cubicBezTo>
                  <a:cubicBezTo>
                    <a:pt x="39063" y="9920"/>
                    <a:pt x="39002" y="9982"/>
                    <a:pt x="38971" y="10043"/>
                  </a:cubicBezTo>
                  <a:cubicBezTo>
                    <a:pt x="38909" y="10197"/>
                    <a:pt x="38940" y="10321"/>
                    <a:pt x="38971" y="10475"/>
                  </a:cubicBezTo>
                  <a:cubicBezTo>
                    <a:pt x="38971" y="10567"/>
                    <a:pt x="39063" y="10598"/>
                    <a:pt x="39156" y="10629"/>
                  </a:cubicBezTo>
                  <a:cubicBezTo>
                    <a:pt x="39217" y="10659"/>
                    <a:pt x="39248" y="10690"/>
                    <a:pt x="39217" y="10752"/>
                  </a:cubicBezTo>
                  <a:cubicBezTo>
                    <a:pt x="39156" y="10844"/>
                    <a:pt x="39063" y="10967"/>
                    <a:pt x="39002" y="11060"/>
                  </a:cubicBezTo>
                  <a:cubicBezTo>
                    <a:pt x="38694" y="11491"/>
                    <a:pt x="38447" y="11953"/>
                    <a:pt x="38232" y="12446"/>
                  </a:cubicBezTo>
                  <a:cubicBezTo>
                    <a:pt x="38016" y="12878"/>
                    <a:pt x="37893" y="13340"/>
                    <a:pt x="37769" y="13833"/>
                  </a:cubicBezTo>
                  <a:cubicBezTo>
                    <a:pt x="37708" y="14141"/>
                    <a:pt x="37646" y="14479"/>
                    <a:pt x="37677" y="14818"/>
                  </a:cubicBezTo>
                  <a:cubicBezTo>
                    <a:pt x="37677" y="15280"/>
                    <a:pt x="37708" y="15743"/>
                    <a:pt x="37924" y="16143"/>
                  </a:cubicBezTo>
                  <a:cubicBezTo>
                    <a:pt x="38016" y="16297"/>
                    <a:pt x="38047" y="16482"/>
                    <a:pt x="38170" y="16636"/>
                  </a:cubicBezTo>
                  <a:cubicBezTo>
                    <a:pt x="38355" y="16852"/>
                    <a:pt x="38540" y="17067"/>
                    <a:pt x="38724" y="17283"/>
                  </a:cubicBezTo>
                  <a:cubicBezTo>
                    <a:pt x="38848" y="17406"/>
                    <a:pt x="38848" y="17406"/>
                    <a:pt x="38755" y="17529"/>
                  </a:cubicBezTo>
                  <a:cubicBezTo>
                    <a:pt x="38724" y="17622"/>
                    <a:pt x="38663" y="17714"/>
                    <a:pt x="38632" y="17776"/>
                  </a:cubicBezTo>
                  <a:lnTo>
                    <a:pt x="50031" y="17776"/>
                  </a:lnTo>
                  <a:cubicBezTo>
                    <a:pt x="49969" y="17776"/>
                    <a:pt x="49907" y="17776"/>
                    <a:pt x="49846" y="17745"/>
                  </a:cubicBezTo>
                  <a:cubicBezTo>
                    <a:pt x="49784" y="17653"/>
                    <a:pt x="49877" y="17591"/>
                    <a:pt x="49877" y="17529"/>
                  </a:cubicBezTo>
                  <a:cubicBezTo>
                    <a:pt x="50647" y="15958"/>
                    <a:pt x="51417" y="14387"/>
                    <a:pt x="52187" y="12816"/>
                  </a:cubicBezTo>
                  <a:cubicBezTo>
                    <a:pt x="52280" y="12662"/>
                    <a:pt x="52280" y="12600"/>
                    <a:pt x="52403" y="12600"/>
                  </a:cubicBezTo>
                  <a:cubicBezTo>
                    <a:pt x="52434" y="12600"/>
                    <a:pt x="52495" y="12600"/>
                    <a:pt x="52557" y="12631"/>
                  </a:cubicBezTo>
                  <a:cubicBezTo>
                    <a:pt x="53204" y="12693"/>
                    <a:pt x="53727" y="12970"/>
                    <a:pt x="54128" y="13524"/>
                  </a:cubicBezTo>
                  <a:cubicBezTo>
                    <a:pt x="54190" y="13617"/>
                    <a:pt x="54190" y="13709"/>
                    <a:pt x="54128" y="13802"/>
                  </a:cubicBezTo>
                  <a:cubicBezTo>
                    <a:pt x="53851" y="14449"/>
                    <a:pt x="53573" y="15065"/>
                    <a:pt x="53296" y="15681"/>
                  </a:cubicBezTo>
                  <a:cubicBezTo>
                    <a:pt x="52957" y="16390"/>
                    <a:pt x="52649" y="17098"/>
                    <a:pt x="52341" y="17776"/>
                  </a:cubicBezTo>
                  <a:lnTo>
                    <a:pt x="53050" y="17776"/>
                  </a:lnTo>
                  <a:cubicBezTo>
                    <a:pt x="53081" y="17745"/>
                    <a:pt x="53081" y="17714"/>
                    <a:pt x="53111" y="17683"/>
                  </a:cubicBezTo>
                  <a:cubicBezTo>
                    <a:pt x="53204" y="17437"/>
                    <a:pt x="53327" y="17252"/>
                    <a:pt x="53543" y="17129"/>
                  </a:cubicBezTo>
                  <a:cubicBezTo>
                    <a:pt x="53789" y="17006"/>
                    <a:pt x="53974" y="16852"/>
                    <a:pt x="54220" y="16728"/>
                  </a:cubicBezTo>
                  <a:cubicBezTo>
                    <a:pt x="54436" y="16605"/>
                    <a:pt x="54652" y="16544"/>
                    <a:pt x="54929" y="16544"/>
                  </a:cubicBezTo>
                  <a:lnTo>
                    <a:pt x="55175" y="16544"/>
                  </a:lnTo>
                  <a:cubicBezTo>
                    <a:pt x="54528" y="16913"/>
                    <a:pt x="53974" y="17345"/>
                    <a:pt x="53450" y="17776"/>
                  </a:cubicBezTo>
                  <a:lnTo>
                    <a:pt x="53851" y="17776"/>
                  </a:lnTo>
                  <a:cubicBezTo>
                    <a:pt x="54159" y="17529"/>
                    <a:pt x="54498" y="17283"/>
                    <a:pt x="54867" y="17067"/>
                  </a:cubicBezTo>
                  <a:cubicBezTo>
                    <a:pt x="55052" y="16944"/>
                    <a:pt x="55237" y="16852"/>
                    <a:pt x="55422" y="16667"/>
                  </a:cubicBezTo>
                  <a:cubicBezTo>
                    <a:pt x="55668" y="16821"/>
                    <a:pt x="55915" y="16975"/>
                    <a:pt x="56192" y="17129"/>
                  </a:cubicBezTo>
                  <a:cubicBezTo>
                    <a:pt x="55853" y="17345"/>
                    <a:pt x="55514" y="17560"/>
                    <a:pt x="55175" y="17776"/>
                  </a:cubicBezTo>
                  <a:lnTo>
                    <a:pt x="55668" y="17776"/>
                  </a:lnTo>
                  <a:cubicBezTo>
                    <a:pt x="55761" y="17714"/>
                    <a:pt x="55853" y="17653"/>
                    <a:pt x="55976" y="17591"/>
                  </a:cubicBezTo>
                  <a:cubicBezTo>
                    <a:pt x="56130" y="17468"/>
                    <a:pt x="56284" y="17406"/>
                    <a:pt x="56408" y="17221"/>
                  </a:cubicBezTo>
                  <a:cubicBezTo>
                    <a:pt x="56685" y="17406"/>
                    <a:pt x="56931" y="17560"/>
                    <a:pt x="57178" y="17714"/>
                  </a:cubicBezTo>
                  <a:cubicBezTo>
                    <a:pt x="57147" y="17745"/>
                    <a:pt x="57116" y="17776"/>
                    <a:pt x="57085" y="17776"/>
                  </a:cubicBezTo>
                  <a:lnTo>
                    <a:pt x="59519" y="17776"/>
                  </a:lnTo>
                  <a:cubicBezTo>
                    <a:pt x="58102" y="16975"/>
                    <a:pt x="56623" y="16205"/>
                    <a:pt x="55145" y="15496"/>
                  </a:cubicBezTo>
                  <a:cubicBezTo>
                    <a:pt x="55083" y="15465"/>
                    <a:pt x="55052" y="15465"/>
                    <a:pt x="54991" y="15435"/>
                  </a:cubicBezTo>
                  <a:cubicBezTo>
                    <a:pt x="55175" y="15034"/>
                    <a:pt x="55360" y="14634"/>
                    <a:pt x="55545" y="14233"/>
                  </a:cubicBezTo>
                  <a:cubicBezTo>
                    <a:pt x="56007" y="14479"/>
                    <a:pt x="56469" y="14695"/>
                    <a:pt x="56931" y="14942"/>
                  </a:cubicBezTo>
                  <a:cubicBezTo>
                    <a:pt x="57979" y="15496"/>
                    <a:pt x="59026" y="16051"/>
                    <a:pt x="60074" y="16667"/>
                  </a:cubicBezTo>
                  <a:lnTo>
                    <a:pt x="60074" y="16390"/>
                  </a:lnTo>
                  <a:cubicBezTo>
                    <a:pt x="59427" y="16020"/>
                    <a:pt x="58780" y="15650"/>
                    <a:pt x="58102" y="15280"/>
                  </a:cubicBezTo>
                  <a:cubicBezTo>
                    <a:pt x="58164" y="15250"/>
                    <a:pt x="58195" y="15250"/>
                    <a:pt x="58225" y="15250"/>
                  </a:cubicBezTo>
                  <a:lnTo>
                    <a:pt x="58318" y="15250"/>
                  </a:lnTo>
                  <a:cubicBezTo>
                    <a:pt x="58410" y="15250"/>
                    <a:pt x="58472" y="15250"/>
                    <a:pt x="58564" y="15280"/>
                  </a:cubicBezTo>
                  <a:cubicBezTo>
                    <a:pt x="59057" y="15404"/>
                    <a:pt x="59550" y="15496"/>
                    <a:pt x="60012" y="15743"/>
                  </a:cubicBezTo>
                  <a:cubicBezTo>
                    <a:pt x="60043" y="15743"/>
                    <a:pt x="60043" y="15743"/>
                    <a:pt x="60074" y="15773"/>
                  </a:cubicBezTo>
                  <a:lnTo>
                    <a:pt x="60074" y="14079"/>
                  </a:lnTo>
                  <a:cubicBezTo>
                    <a:pt x="59581" y="13956"/>
                    <a:pt x="59057" y="13863"/>
                    <a:pt x="58533" y="13833"/>
                  </a:cubicBezTo>
                  <a:cubicBezTo>
                    <a:pt x="58164" y="13802"/>
                    <a:pt x="57763" y="13771"/>
                    <a:pt x="57394" y="13771"/>
                  </a:cubicBezTo>
                  <a:cubicBezTo>
                    <a:pt x="57055" y="13771"/>
                    <a:pt x="56685" y="13802"/>
                    <a:pt x="56346" y="13833"/>
                  </a:cubicBezTo>
                  <a:cubicBezTo>
                    <a:pt x="56223" y="13833"/>
                    <a:pt x="56130" y="13833"/>
                    <a:pt x="56038" y="13863"/>
                  </a:cubicBezTo>
                  <a:cubicBezTo>
                    <a:pt x="55946" y="13863"/>
                    <a:pt x="55822" y="13894"/>
                    <a:pt x="55699" y="13894"/>
                  </a:cubicBezTo>
                  <a:cubicBezTo>
                    <a:pt x="55730" y="13648"/>
                    <a:pt x="55761" y="13401"/>
                    <a:pt x="55730" y="13155"/>
                  </a:cubicBezTo>
                  <a:cubicBezTo>
                    <a:pt x="55668" y="12816"/>
                    <a:pt x="55761" y="12600"/>
                    <a:pt x="56038" y="12385"/>
                  </a:cubicBezTo>
                  <a:cubicBezTo>
                    <a:pt x="56315" y="12231"/>
                    <a:pt x="56500" y="11984"/>
                    <a:pt x="56623" y="11707"/>
                  </a:cubicBezTo>
                  <a:cubicBezTo>
                    <a:pt x="56777" y="11368"/>
                    <a:pt x="56931" y="11029"/>
                    <a:pt x="57055" y="10690"/>
                  </a:cubicBezTo>
                  <a:cubicBezTo>
                    <a:pt x="57178" y="10444"/>
                    <a:pt x="57209" y="10136"/>
                    <a:pt x="57147" y="9828"/>
                  </a:cubicBezTo>
                  <a:cubicBezTo>
                    <a:pt x="57116" y="9612"/>
                    <a:pt x="57024" y="9396"/>
                    <a:pt x="56962" y="9181"/>
                  </a:cubicBezTo>
                  <a:cubicBezTo>
                    <a:pt x="57024" y="9150"/>
                    <a:pt x="57085" y="9119"/>
                    <a:pt x="57147" y="9088"/>
                  </a:cubicBezTo>
                  <a:cubicBezTo>
                    <a:pt x="58133" y="8780"/>
                    <a:pt x="59119" y="8410"/>
                    <a:pt x="60074" y="8041"/>
                  </a:cubicBezTo>
                  <a:lnTo>
                    <a:pt x="60074" y="7887"/>
                  </a:lnTo>
                  <a:cubicBezTo>
                    <a:pt x="59519" y="8102"/>
                    <a:pt x="58965" y="8287"/>
                    <a:pt x="58379" y="8503"/>
                  </a:cubicBezTo>
                  <a:cubicBezTo>
                    <a:pt x="57917" y="8657"/>
                    <a:pt x="57455" y="8811"/>
                    <a:pt x="56962" y="8965"/>
                  </a:cubicBezTo>
                  <a:cubicBezTo>
                    <a:pt x="56931" y="8996"/>
                    <a:pt x="56931" y="8996"/>
                    <a:pt x="56901" y="8996"/>
                  </a:cubicBezTo>
                  <a:cubicBezTo>
                    <a:pt x="56870" y="8996"/>
                    <a:pt x="56839" y="8996"/>
                    <a:pt x="56839" y="8965"/>
                  </a:cubicBezTo>
                  <a:lnTo>
                    <a:pt x="56808" y="8934"/>
                  </a:lnTo>
                  <a:lnTo>
                    <a:pt x="56808" y="8873"/>
                  </a:lnTo>
                  <a:cubicBezTo>
                    <a:pt x="56901" y="8842"/>
                    <a:pt x="56993" y="8811"/>
                    <a:pt x="57085" y="8780"/>
                  </a:cubicBezTo>
                  <a:cubicBezTo>
                    <a:pt x="57825" y="8503"/>
                    <a:pt x="58595" y="8256"/>
                    <a:pt x="59334" y="7979"/>
                  </a:cubicBezTo>
                  <a:cubicBezTo>
                    <a:pt x="59581" y="7887"/>
                    <a:pt x="59827" y="7794"/>
                    <a:pt x="60074" y="7702"/>
                  </a:cubicBezTo>
                  <a:lnTo>
                    <a:pt x="60074" y="7548"/>
                  </a:lnTo>
                  <a:cubicBezTo>
                    <a:pt x="59642" y="7702"/>
                    <a:pt x="59211" y="7856"/>
                    <a:pt x="58780" y="8010"/>
                  </a:cubicBezTo>
                  <a:cubicBezTo>
                    <a:pt x="58133" y="8256"/>
                    <a:pt x="57517" y="8472"/>
                    <a:pt x="56870" y="8688"/>
                  </a:cubicBezTo>
                  <a:cubicBezTo>
                    <a:pt x="56808" y="8688"/>
                    <a:pt x="56777" y="8719"/>
                    <a:pt x="56747" y="8719"/>
                  </a:cubicBezTo>
                  <a:cubicBezTo>
                    <a:pt x="56562" y="8719"/>
                    <a:pt x="56439" y="8595"/>
                    <a:pt x="56408" y="8410"/>
                  </a:cubicBezTo>
                  <a:cubicBezTo>
                    <a:pt x="56408" y="8349"/>
                    <a:pt x="56408" y="8287"/>
                    <a:pt x="56408" y="8226"/>
                  </a:cubicBezTo>
                  <a:cubicBezTo>
                    <a:pt x="56377" y="8102"/>
                    <a:pt x="56439" y="8041"/>
                    <a:pt x="56531" y="7979"/>
                  </a:cubicBezTo>
                  <a:cubicBezTo>
                    <a:pt x="56747" y="7825"/>
                    <a:pt x="56931" y="7640"/>
                    <a:pt x="57116" y="7425"/>
                  </a:cubicBezTo>
                  <a:cubicBezTo>
                    <a:pt x="57486" y="7055"/>
                    <a:pt x="57702" y="6593"/>
                    <a:pt x="57856" y="6100"/>
                  </a:cubicBezTo>
                  <a:cubicBezTo>
                    <a:pt x="57886" y="5884"/>
                    <a:pt x="57886" y="5669"/>
                    <a:pt x="57886" y="5453"/>
                  </a:cubicBezTo>
                  <a:cubicBezTo>
                    <a:pt x="57886" y="5207"/>
                    <a:pt x="57886" y="5207"/>
                    <a:pt x="58133" y="5145"/>
                  </a:cubicBezTo>
                  <a:cubicBezTo>
                    <a:pt x="58657" y="5022"/>
                    <a:pt x="59180" y="4868"/>
                    <a:pt x="59704" y="4744"/>
                  </a:cubicBezTo>
                  <a:cubicBezTo>
                    <a:pt x="59827" y="4714"/>
                    <a:pt x="59951" y="4683"/>
                    <a:pt x="60074" y="4652"/>
                  </a:cubicBezTo>
                  <a:lnTo>
                    <a:pt x="60074" y="3882"/>
                  </a:lnTo>
                  <a:cubicBezTo>
                    <a:pt x="59334" y="4067"/>
                    <a:pt x="58626" y="4282"/>
                    <a:pt x="57917" y="4498"/>
                  </a:cubicBezTo>
                  <a:cubicBezTo>
                    <a:pt x="57486" y="4621"/>
                    <a:pt x="57024" y="4683"/>
                    <a:pt x="56562" y="4683"/>
                  </a:cubicBezTo>
                  <a:lnTo>
                    <a:pt x="56192" y="4683"/>
                  </a:lnTo>
                  <a:cubicBezTo>
                    <a:pt x="56192" y="4375"/>
                    <a:pt x="56223" y="4097"/>
                    <a:pt x="56254" y="3820"/>
                  </a:cubicBezTo>
                  <a:cubicBezTo>
                    <a:pt x="56284" y="3605"/>
                    <a:pt x="56346" y="3574"/>
                    <a:pt x="56531" y="3543"/>
                  </a:cubicBezTo>
                  <a:cubicBezTo>
                    <a:pt x="57732" y="3389"/>
                    <a:pt x="58903" y="3050"/>
                    <a:pt x="60074" y="2773"/>
                  </a:cubicBezTo>
                  <a:lnTo>
                    <a:pt x="60074" y="2496"/>
                  </a:lnTo>
                  <a:cubicBezTo>
                    <a:pt x="59735" y="2557"/>
                    <a:pt x="59427" y="2650"/>
                    <a:pt x="59088" y="2711"/>
                  </a:cubicBezTo>
                  <a:cubicBezTo>
                    <a:pt x="58379" y="2896"/>
                    <a:pt x="57640" y="3081"/>
                    <a:pt x="56931" y="3266"/>
                  </a:cubicBezTo>
                  <a:cubicBezTo>
                    <a:pt x="56839" y="3266"/>
                    <a:pt x="56747" y="3296"/>
                    <a:pt x="56623" y="3296"/>
                  </a:cubicBezTo>
                  <a:cubicBezTo>
                    <a:pt x="56562" y="3296"/>
                    <a:pt x="56500" y="3235"/>
                    <a:pt x="56531" y="3142"/>
                  </a:cubicBezTo>
                  <a:cubicBezTo>
                    <a:pt x="56531" y="3112"/>
                    <a:pt x="56562" y="3081"/>
                    <a:pt x="56562" y="3050"/>
                  </a:cubicBezTo>
                  <a:lnTo>
                    <a:pt x="56531" y="3050"/>
                  </a:lnTo>
                  <a:lnTo>
                    <a:pt x="56500" y="2988"/>
                  </a:lnTo>
                  <a:lnTo>
                    <a:pt x="56500" y="2988"/>
                  </a:lnTo>
                  <a:cubicBezTo>
                    <a:pt x="56562" y="3019"/>
                    <a:pt x="56562" y="3019"/>
                    <a:pt x="56562" y="3050"/>
                  </a:cubicBezTo>
                  <a:cubicBezTo>
                    <a:pt x="56593" y="3050"/>
                    <a:pt x="56654" y="3019"/>
                    <a:pt x="56685" y="2988"/>
                  </a:cubicBezTo>
                  <a:cubicBezTo>
                    <a:pt x="57024" y="2680"/>
                    <a:pt x="57424" y="2526"/>
                    <a:pt x="57886" y="2434"/>
                  </a:cubicBezTo>
                  <a:cubicBezTo>
                    <a:pt x="58441" y="2341"/>
                    <a:pt x="59026" y="2280"/>
                    <a:pt x="59581" y="2249"/>
                  </a:cubicBezTo>
                  <a:cubicBezTo>
                    <a:pt x="59766" y="2218"/>
                    <a:pt x="59920" y="2218"/>
                    <a:pt x="60074" y="2187"/>
                  </a:cubicBezTo>
                  <a:lnTo>
                    <a:pt x="60074" y="1941"/>
                  </a:lnTo>
                  <a:cubicBezTo>
                    <a:pt x="59673" y="2003"/>
                    <a:pt x="59242" y="2033"/>
                    <a:pt x="58841" y="2095"/>
                  </a:cubicBezTo>
                  <a:cubicBezTo>
                    <a:pt x="58503" y="2126"/>
                    <a:pt x="58133" y="2187"/>
                    <a:pt x="57794" y="2249"/>
                  </a:cubicBezTo>
                  <a:cubicBezTo>
                    <a:pt x="57301" y="2372"/>
                    <a:pt x="56870" y="2557"/>
                    <a:pt x="56531" y="2927"/>
                  </a:cubicBezTo>
                  <a:lnTo>
                    <a:pt x="56500" y="2988"/>
                  </a:lnTo>
                  <a:lnTo>
                    <a:pt x="56439" y="3019"/>
                  </a:lnTo>
                  <a:cubicBezTo>
                    <a:pt x="56254" y="3327"/>
                    <a:pt x="56130" y="3635"/>
                    <a:pt x="56069" y="3974"/>
                  </a:cubicBezTo>
                  <a:cubicBezTo>
                    <a:pt x="56007" y="4652"/>
                    <a:pt x="56038" y="5361"/>
                    <a:pt x="56069" y="6038"/>
                  </a:cubicBezTo>
                  <a:cubicBezTo>
                    <a:pt x="56130" y="6778"/>
                    <a:pt x="56192" y="7486"/>
                    <a:pt x="56254" y="8226"/>
                  </a:cubicBezTo>
                  <a:cubicBezTo>
                    <a:pt x="56223" y="8256"/>
                    <a:pt x="56192" y="8256"/>
                    <a:pt x="56192" y="8256"/>
                  </a:cubicBezTo>
                  <a:cubicBezTo>
                    <a:pt x="56161" y="8256"/>
                    <a:pt x="56130" y="8256"/>
                    <a:pt x="56130" y="8226"/>
                  </a:cubicBezTo>
                  <a:lnTo>
                    <a:pt x="56038" y="8226"/>
                  </a:lnTo>
                  <a:cubicBezTo>
                    <a:pt x="56038" y="8256"/>
                    <a:pt x="56007" y="8256"/>
                    <a:pt x="56007" y="8256"/>
                  </a:cubicBezTo>
                  <a:cubicBezTo>
                    <a:pt x="56007" y="8287"/>
                    <a:pt x="56038" y="8318"/>
                    <a:pt x="56069" y="8349"/>
                  </a:cubicBezTo>
                  <a:cubicBezTo>
                    <a:pt x="56315" y="8534"/>
                    <a:pt x="56500" y="8749"/>
                    <a:pt x="56685" y="8996"/>
                  </a:cubicBezTo>
                  <a:cubicBezTo>
                    <a:pt x="56747" y="9119"/>
                    <a:pt x="56747" y="9211"/>
                    <a:pt x="56716" y="9335"/>
                  </a:cubicBezTo>
                  <a:cubicBezTo>
                    <a:pt x="56593" y="9581"/>
                    <a:pt x="56500" y="9828"/>
                    <a:pt x="56377" y="10074"/>
                  </a:cubicBezTo>
                  <a:cubicBezTo>
                    <a:pt x="56161" y="9797"/>
                    <a:pt x="55946" y="9550"/>
                    <a:pt x="55668" y="9335"/>
                  </a:cubicBezTo>
                  <a:cubicBezTo>
                    <a:pt x="55391" y="9119"/>
                    <a:pt x="55114" y="8965"/>
                    <a:pt x="54806" y="8842"/>
                  </a:cubicBezTo>
                  <a:cubicBezTo>
                    <a:pt x="54498" y="8719"/>
                    <a:pt x="54128" y="8719"/>
                    <a:pt x="53789" y="8595"/>
                  </a:cubicBezTo>
                  <a:cubicBezTo>
                    <a:pt x="53912" y="8380"/>
                    <a:pt x="54036" y="8164"/>
                    <a:pt x="54128" y="7918"/>
                  </a:cubicBezTo>
                  <a:cubicBezTo>
                    <a:pt x="54190" y="7794"/>
                    <a:pt x="54251" y="7733"/>
                    <a:pt x="54405" y="7733"/>
                  </a:cubicBezTo>
                  <a:cubicBezTo>
                    <a:pt x="54405" y="7733"/>
                    <a:pt x="54405" y="7733"/>
                    <a:pt x="54405" y="7764"/>
                  </a:cubicBezTo>
                  <a:cubicBezTo>
                    <a:pt x="54929" y="7764"/>
                    <a:pt x="55422" y="7918"/>
                    <a:pt x="55853" y="8195"/>
                  </a:cubicBezTo>
                  <a:cubicBezTo>
                    <a:pt x="55884" y="8226"/>
                    <a:pt x="55946" y="8256"/>
                    <a:pt x="55976" y="8256"/>
                  </a:cubicBezTo>
                  <a:lnTo>
                    <a:pt x="56007" y="8256"/>
                  </a:lnTo>
                  <a:cubicBezTo>
                    <a:pt x="56007" y="8256"/>
                    <a:pt x="56007" y="8226"/>
                    <a:pt x="56038" y="8226"/>
                  </a:cubicBezTo>
                  <a:cubicBezTo>
                    <a:pt x="56007" y="7640"/>
                    <a:pt x="55946" y="7055"/>
                    <a:pt x="55915" y="6470"/>
                  </a:cubicBezTo>
                  <a:cubicBezTo>
                    <a:pt x="55884" y="5915"/>
                    <a:pt x="55822" y="5361"/>
                    <a:pt x="55822" y="4775"/>
                  </a:cubicBezTo>
                  <a:cubicBezTo>
                    <a:pt x="55822" y="4406"/>
                    <a:pt x="55822" y="4036"/>
                    <a:pt x="55915" y="3666"/>
                  </a:cubicBezTo>
                  <a:cubicBezTo>
                    <a:pt x="56007" y="3327"/>
                    <a:pt x="56130" y="2927"/>
                    <a:pt x="56439" y="2680"/>
                  </a:cubicBezTo>
                  <a:lnTo>
                    <a:pt x="56439" y="2619"/>
                  </a:lnTo>
                  <a:lnTo>
                    <a:pt x="56408" y="2588"/>
                  </a:lnTo>
                  <a:lnTo>
                    <a:pt x="56346" y="2588"/>
                  </a:lnTo>
                  <a:cubicBezTo>
                    <a:pt x="56223" y="2680"/>
                    <a:pt x="56130" y="2773"/>
                    <a:pt x="56007" y="2865"/>
                  </a:cubicBezTo>
                  <a:cubicBezTo>
                    <a:pt x="55699" y="2680"/>
                    <a:pt x="55422" y="2496"/>
                    <a:pt x="55175" y="2311"/>
                  </a:cubicBezTo>
                  <a:cubicBezTo>
                    <a:pt x="55021" y="2218"/>
                    <a:pt x="54898" y="2095"/>
                    <a:pt x="54713" y="2095"/>
                  </a:cubicBezTo>
                  <a:cubicBezTo>
                    <a:pt x="54467" y="2033"/>
                    <a:pt x="54251" y="2033"/>
                    <a:pt x="54005" y="2033"/>
                  </a:cubicBezTo>
                  <a:cubicBezTo>
                    <a:pt x="53543" y="2033"/>
                    <a:pt x="53111" y="2095"/>
                    <a:pt x="52680" y="2280"/>
                  </a:cubicBezTo>
                  <a:cubicBezTo>
                    <a:pt x="51941" y="2588"/>
                    <a:pt x="51263" y="2958"/>
                    <a:pt x="50647" y="3451"/>
                  </a:cubicBezTo>
                  <a:cubicBezTo>
                    <a:pt x="50154" y="3851"/>
                    <a:pt x="49692" y="4313"/>
                    <a:pt x="49415" y="4898"/>
                  </a:cubicBezTo>
                  <a:cubicBezTo>
                    <a:pt x="49291" y="5083"/>
                    <a:pt x="49168" y="5176"/>
                    <a:pt x="48983" y="5207"/>
                  </a:cubicBezTo>
                  <a:cubicBezTo>
                    <a:pt x="48583" y="5330"/>
                    <a:pt x="48182" y="5453"/>
                    <a:pt x="47843" y="5669"/>
                  </a:cubicBezTo>
                  <a:cubicBezTo>
                    <a:pt x="47689" y="5730"/>
                    <a:pt x="47566" y="5884"/>
                    <a:pt x="47412" y="5884"/>
                  </a:cubicBezTo>
                  <a:cubicBezTo>
                    <a:pt x="47381" y="5915"/>
                    <a:pt x="47350" y="5915"/>
                    <a:pt x="47320" y="5915"/>
                  </a:cubicBezTo>
                  <a:cubicBezTo>
                    <a:pt x="47166" y="5915"/>
                    <a:pt x="47012" y="5853"/>
                    <a:pt x="46888" y="5853"/>
                  </a:cubicBezTo>
                  <a:lnTo>
                    <a:pt x="46796" y="5823"/>
                  </a:lnTo>
                  <a:cubicBezTo>
                    <a:pt x="46796" y="5730"/>
                    <a:pt x="46796" y="5638"/>
                    <a:pt x="46796" y="5545"/>
                  </a:cubicBezTo>
                  <a:cubicBezTo>
                    <a:pt x="46796" y="5422"/>
                    <a:pt x="46704" y="5361"/>
                    <a:pt x="46611" y="5330"/>
                  </a:cubicBezTo>
                  <a:lnTo>
                    <a:pt x="46549" y="5330"/>
                  </a:lnTo>
                  <a:cubicBezTo>
                    <a:pt x="46457" y="5330"/>
                    <a:pt x="46426" y="5361"/>
                    <a:pt x="46365" y="5422"/>
                  </a:cubicBezTo>
                  <a:cubicBezTo>
                    <a:pt x="46303" y="5484"/>
                    <a:pt x="46241" y="5576"/>
                    <a:pt x="46211" y="5638"/>
                  </a:cubicBezTo>
                  <a:cubicBezTo>
                    <a:pt x="46180" y="5761"/>
                    <a:pt x="46118" y="5761"/>
                    <a:pt x="46026" y="5761"/>
                  </a:cubicBezTo>
                  <a:lnTo>
                    <a:pt x="45995" y="5761"/>
                  </a:lnTo>
                  <a:cubicBezTo>
                    <a:pt x="45625" y="5761"/>
                    <a:pt x="45286" y="5823"/>
                    <a:pt x="44917" y="5884"/>
                  </a:cubicBezTo>
                  <a:cubicBezTo>
                    <a:pt x="44824" y="5915"/>
                    <a:pt x="44732" y="5946"/>
                    <a:pt x="44670" y="5946"/>
                  </a:cubicBezTo>
                  <a:cubicBezTo>
                    <a:pt x="44609" y="5946"/>
                    <a:pt x="44578" y="5946"/>
                    <a:pt x="44547" y="5915"/>
                  </a:cubicBezTo>
                  <a:cubicBezTo>
                    <a:pt x="44455" y="5853"/>
                    <a:pt x="44455" y="5730"/>
                    <a:pt x="44393" y="5607"/>
                  </a:cubicBezTo>
                  <a:lnTo>
                    <a:pt x="44362" y="5545"/>
                  </a:lnTo>
                  <a:cubicBezTo>
                    <a:pt x="44116" y="5083"/>
                    <a:pt x="43746" y="4806"/>
                    <a:pt x="43222" y="4775"/>
                  </a:cubicBezTo>
                  <a:cubicBezTo>
                    <a:pt x="42883" y="4744"/>
                    <a:pt x="42575" y="4714"/>
                    <a:pt x="42267" y="4652"/>
                  </a:cubicBezTo>
                  <a:cubicBezTo>
                    <a:pt x="41713" y="4590"/>
                    <a:pt x="41127" y="4529"/>
                    <a:pt x="40573" y="4467"/>
                  </a:cubicBezTo>
                  <a:cubicBezTo>
                    <a:pt x="40018" y="4406"/>
                    <a:pt x="39464" y="4344"/>
                    <a:pt x="38909" y="4282"/>
                  </a:cubicBezTo>
                  <a:lnTo>
                    <a:pt x="38817" y="4252"/>
                  </a:lnTo>
                  <a:lnTo>
                    <a:pt x="38848" y="4128"/>
                  </a:lnTo>
                  <a:cubicBezTo>
                    <a:pt x="38971" y="4005"/>
                    <a:pt x="39094" y="3882"/>
                    <a:pt x="39217" y="3759"/>
                  </a:cubicBezTo>
                  <a:cubicBezTo>
                    <a:pt x="39649" y="3235"/>
                    <a:pt x="39988" y="2650"/>
                    <a:pt x="40080" y="1941"/>
                  </a:cubicBezTo>
                  <a:cubicBezTo>
                    <a:pt x="40142" y="1417"/>
                    <a:pt x="39988" y="924"/>
                    <a:pt x="39556" y="555"/>
                  </a:cubicBezTo>
                  <a:cubicBezTo>
                    <a:pt x="39279" y="308"/>
                    <a:pt x="38971" y="154"/>
                    <a:pt x="38632" y="62"/>
                  </a:cubicBezTo>
                  <a:cubicBezTo>
                    <a:pt x="38447" y="31"/>
                    <a:pt x="38262" y="0"/>
                    <a:pt x="38078" y="0"/>
                  </a:cubicBezTo>
                  <a:close/>
                  <a:moveTo>
                    <a:pt x="23598" y="23167"/>
                  </a:moveTo>
                  <a:cubicBezTo>
                    <a:pt x="23691" y="23167"/>
                    <a:pt x="23752" y="23198"/>
                    <a:pt x="23721" y="23260"/>
                  </a:cubicBezTo>
                  <a:cubicBezTo>
                    <a:pt x="23691" y="23321"/>
                    <a:pt x="23691" y="23383"/>
                    <a:pt x="23660" y="23444"/>
                  </a:cubicBezTo>
                  <a:lnTo>
                    <a:pt x="23598" y="23444"/>
                  </a:lnTo>
                  <a:cubicBezTo>
                    <a:pt x="23506" y="23414"/>
                    <a:pt x="23475" y="23260"/>
                    <a:pt x="23506" y="23198"/>
                  </a:cubicBezTo>
                  <a:lnTo>
                    <a:pt x="23598" y="23167"/>
                  </a:lnTo>
                  <a:close/>
                  <a:moveTo>
                    <a:pt x="60074" y="18084"/>
                  </a:moveTo>
                  <a:lnTo>
                    <a:pt x="60074" y="19778"/>
                  </a:lnTo>
                  <a:cubicBezTo>
                    <a:pt x="60105" y="19747"/>
                    <a:pt x="60166" y="19717"/>
                    <a:pt x="60197" y="19655"/>
                  </a:cubicBezTo>
                  <a:cubicBezTo>
                    <a:pt x="60351" y="19778"/>
                    <a:pt x="60505" y="19871"/>
                    <a:pt x="60628" y="19963"/>
                  </a:cubicBezTo>
                  <a:cubicBezTo>
                    <a:pt x="60721" y="20025"/>
                    <a:pt x="60751" y="20117"/>
                    <a:pt x="60844" y="20117"/>
                  </a:cubicBezTo>
                  <a:lnTo>
                    <a:pt x="60906" y="20117"/>
                  </a:lnTo>
                  <a:lnTo>
                    <a:pt x="60936" y="20148"/>
                  </a:lnTo>
                  <a:lnTo>
                    <a:pt x="60906" y="20210"/>
                  </a:lnTo>
                  <a:cubicBezTo>
                    <a:pt x="60690" y="20333"/>
                    <a:pt x="60443" y="20487"/>
                    <a:pt x="60228" y="20610"/>
                  </a:cubicBezTo>
                  <a:cubicBezTo>
                    <a:pt x="60166" y="20641"/>
                    <a:pt x="60135" y="20703"/>
                    <a:pt x="60074" y="20733"/>
                  </a:cubicBezTo>
                  <a:lnTo>
                    <a:pt x="60074" y="21072"/>
                  </a:lnTo>
                  <a:cubicBezTo>
                    <a:pt x="60289" y="20918"/>
                    <a:pt x="60505" y="20764"/>
                    <a:pt x="60751" y="20610"/>
                  </a:cubicBezTo>
                  <a:cubicBezTo>
                    <a:pt x="60844" y="20548"/>
                    <a:pt x="60936" y="20456"/>
                    <a:pt x="61029" y="20394"/>
                  </a:cubicBezTo>
                  <a:cubicBezTo>
                    <a:pt x="61060" y="20394"/>
                    <a:pt x="61060" y="20364"/>
                    <a:pt x="61090" y="20364"/>
                  </a:cubicBezTo>
                  <a:cubicBezTo>
                    <a:pt x="61152" y="20364"/>
                    <a:pt x="61183" y="20394"/>
                    <a:pt x="61214" y="20456"/>
                  </a:cubicBezTo>
                  <a:cubicBezTo>
                    <a:pt x="61306" y="20610"/>
                    <a:pt x="61398" y="20764"/>
                    <a:pt x="61522" y="20887"/>
                  </a:cubicBezTo>
                  <a:cubicBezTo>
                    <a:pt x="61614" y="20949"/>
                    <a:pt x="61583" y="21072"/>
                    <a:pt x="61491" y="21165"/>
                  </a:cubicBezTo>
                  <a:cubicBezTo>
                    <a:pt x="61429" y="21257"/>
                    <a:pt x="61368" y="21349"/>
                    <a:pt x="61275" y="21380"/>
                  </a:cubicBezTo>
                  <a:cubicBezTo>
                    <a:pt x="60875" y="21658"/>
                    <a:pt x="60536" y="21996"/>
                    <a:pt x="60105" y="22243"/>
                  </a:cubicBezTo>
                  <a:cubicBezTo>
                    <a:pt x="60105" y="22243"/>
                    <a:pt x="60074" y="22243"/>
                    <a:pt x="60074" y="22274"/>
                  </a:cubicBezTo>
                  <a:lnTo>
                    <a:pt x="60074" y="23660"/>
                  </a:lnTo>
                  <a:lnTo>
                    <a:pt x="61522" y="22613"/>
                  </a:lnTo>
                  <a:cubicBezTo>
                    <a:pt x="62323" y="22027"/>
                    <a:pt x="63124" y="21442"/>
                    <a:pt x="63925" y="20826"/>
                  </a:cubicBezTo>
                  <a:cubicBezTo>
                    <a:pt x="64017" y="20764"/>
                    <a:pt x="64140" y="20703"/>
                    <a:pt x="64263" y="20703"/>
                  </a:cubicBezTo>
                  <a:lnTo>
                    <a:pt x="64849" y="20703"/>
                  </a:lnTo>
                  <a:cubicBezTo>
                    <a:pt x="64849" y="20641"/>
                    <a:pt x="64818" y="20610"/>
                    <a:pt x="64787" y="20579"/>
                  </a:cubicBezTo>
                  <a:lnTo>
                    <a:pt x="64695" y="20548"/>
                  </a:lnTo>
                  <a:cubicBezTo>
                    <a:pt x="64664" y="20579"/>
                    <a:pt x="64602" y="20579"/>
                    <a:pt x="64572" y="20579"/>
                  </a:cubicBezTo>
                  <a:cubicBezTo>
                    <a:pt x="64325" y="20579"/>
                    <a:pt x="64109" y="20456"/>
                    <a:pt x="63925" y="20333"/>
                  </a:cubicBezTo>
                  <a:cubicBezTo>
                    <a:pt x="62692" y="19593"/>
                    <a:pt x="61460" y="18885"/>
                    <a:pt x="60228" y="18176"/>
                  </a:cubicBezTo>
                  <a:cubicBezTo>
                    <a:pt x="60166" y="18146"/>
                    <a:pt x="60135" y="18115"/>
                    <a:pt x="60074" y="18084"/>
                  </a:cubicBezTo>
                  <a:close/>
                  <a:moveTo>
                    <a:pt x="19316" y="24430"/>
                  </a:moveTo>
                  <a:cubicBezTo>
                    <a:pt x="19378" y="24430"/>
                    <a:pt x="19378" y="24461"/>
                    <a:pt x="19408" y="24523"/>
                  </a:cubicBezTo>
                  <a:cubicBezTo>
                    <a:pt x="19378" y="24553"/>
                    <a:pt x="19347" y="24646"/>
                    <a:pt x="19347" y="24707"/>
                  </a:cubicBezTo>
                  <a:cubicBezTo>
                    <a:pt x="19316" y="24738"/>
                    <a:pt x="19316" y="24738"/>
                    <a:pt x="19285" y="24738"/>
                  </a:cubicBezTo>
                  <a:cubicBezTo>
                    <a:pt x="19254" y="24738"/>
                    <a:pt x="19224" y="24738"/>
                    <a:pt x="19224" y="24707"/>
                  </a:cubicBezTo>
                  <a:lnTo>
                    <a:pt x="19193" y="24677"/>
                  </a:lnTo>
                  <a:cubicBezTo>
                    <a:pt x="19100" y="24523"/>
                    <a:pt x="19131" y="24430"/>
                    <a:pt x="19316" y="24430"/>
                  </a:cubicBezTo>
                  <a:close/>
                  <a:moveTo>
                    <a:pt x="14972" y="26987"/>
                  </a:moveTo>
                  <a:cubicBezTo>
                    <a:pt x="15003" y="26987"/>
                    <a:pt x="15034" y="27018"/>
                    <a:pt x="15034" y="27049"/>
                  </a:cubicBezTo>
                  <a:cubicBezTo>
                    <a:pt x="15034" y="27141"/>
                    <a:pt x="15034" y="27234"/>
                    <a:pt x="14972" y="27295"/>
                  </a:cubicBezTo>
                  <a:lnTo>
                    <a:pt x="14849" y="27203"/>
                  </a:lnTo>
                  <a:cubicBezTo>
                    <a:pt x="14757" y="27110"/>
                    <a:pt x="14787" y="27049"/>
                    <a:pt x="14911" y="26987"/>
                  </a:cubicBezTo>
                  <a:close/>
                  <a:moveTo>
                    <a:pt x="10197" y="29267"/>
                  </a:moveTo>
                  <a:cubicBezTo>
                    <a:pt x="10259" y="29359"/>
                    <a:pt x="10320" y="29452"/>
                    <a:pt x="10320" y="29575"/>
                  </a:cubicBezTo>
                  <a:lnTo>
                    <a:pt x="10259" y="29606"/>
                  </a:lnTo>
                  <a:cubicBezTo>
                    <a:pt x="10166" y="29575"/>
                    <a:pt x="10074" y="29513"/>
                    <a:pt x="9951" y="29452"/>
                  </a:cubicBezTo>
                  <a:cubicBezTo>
                    <a:pt x="10043" y="29359"/>
                    <a:pt x="10074" y="29329"/>
                    <a:pt x="10105" y="29267"/>
                  </a:cubicBezTo>
                  <a:close/>
                  <a:moveTo>
                    <a:pt x="15527" y="29051"/>
                  </a:moveTo>
                  <a:lnTo>
                    <a:pt x="15558" y="29082"/>
                  </a:lnTo>
                  <a:lnTo>
                    <a:pt x="15558" y="29144"/>
                  </a:lnTo>
                  <a:cubicBezTo>
                    <a:pt x="15712" y="29359"/>
                    <a:pt x="15835" y="29606"/>
                    <a:pt x="15866" y="29852"/>
                  </a:cubicBezTo>
                  <a:cubicBezTo>
                    <a:pt x="15681" y="29667"/>
                    <a:pt x="15619" y="29421"/>
                    <a:pt x="15527" y="29174"/>
                  </a:cubicBezTo>
                  <a:lnTo>
                    <a:pt x="15465" y="29113"/>
                  </a:lnTo>
                  <a:lnTo>
                    <a:pt x="15527" y="29051"/>
                  </a:lnTo>
                  <a:close/>
                  <a:moveTo>
                    <a:pt x="15866" y="29852"/>
                  </a:moveTo>
                  <a:lnTo>
                    <a:pt x="15866" y="29852"/>
                  </a:lnTo>
                  <a:cubicBezTo>
                    <a:pt x="15958" y="29883"/>
                    <a:pt x="15927" y="29945"/>
                    <a:pt x="15927" y="30006"/>
                  </a:cubicBezTo>
                  <a:cubicBezTo>
                    <a:pt x="15835" y="30006"/>
                    <a:pt x="15866" y="29914"/>
                    <a:pt x="15866" y="29852"/>
                  </a:cubicBezTo>
                  <a:close/>
                  <a:moveTo>
                    <a:pt x="15927" y="30006"/>
                  </a:moveTo>
                  <a:lnTo>
                    <a:pt x="15927" y="30006"/>
                  </a:lnTo>
                  <a:cubicBezTo>
                    <a:pt x="16020" y="30037"/>
                    <a:pt x="16020" y="30099"/>
                    <a:pt x="16020" y="30160"/>
                  </a:cubicBezTo>
                  <a:cubicBezTo>
                    <a:pt x="15896" y="30160"/>
                    <a:pt x="15927" y="30068"/>
                    <a:pt x="15927" y="30006"/>
                  </a:cubicBezTo>
                  <a:close/>
                  <a:moveTo>
                    <a:pt x="16020" y="30160"/>
                  </a:moveTo>
                  <a:lnTo>
                    <a:pt x="16020" y="30160"/>
                  </a:lnTo>
                  <a:cubicBezTo>
                    <a:pt x="16112" y="30191"/>
                    <a:pt x="16112" y="30314"/>
                    <a:pt x="16143" y="30376"/>
                  </a:cubicBezTo>
                  <a:lnTo>
                    <a:pt x="16112" y="30407"/>
                  </a:lnTo>
                  <a:lnTo>
                    <a:pt x="16081" y="30407"/>
                  </a:lnTo>
                  <a:cubicBezTo>
                    <a:pt x="16020" y="30345"/>
                    <a:pt x="15989" y="30253"/>
                    <a:pt x="16020" y="30160"/>
                  </a:cubicBezTo>
                  <a:close/>
                  <a:moveTo>
                    <a:pt x="11029" y="31362"/>
                  </a:moveTo>
                  <a:lnTo>
                    <a:pt x="11091" y="31393"/>
                  </a:lnTo>
                  <a:cubicBezTo>
                    <a:pt x="11214" y="31670"/>
                    <a:pt x="11368" y="31947"/>
                    <a:pt x="11399" y="32255"/>
                  </a:cubicBezTo>
                  <a:lnTo>
                    <a:pt x="11306" y="32194"/>
                  </a:lnTo>
                  <a:cubicBezTo>
                    <a:pt x="11214" y="31947"/>
                    <a:pt x="11121" y="31701"/>
                    <a:pt x="11029" y="31454"/>
                  </a:cubicBezTo>
                  <a:lnTo>
                    <a:pt x="11029" y="31362"/>
                  </a:lnTo>
                  <a:close/>
                  <a:moveTo>
                    <a:pt x="11399" y="32255"/>
                  </a:moveTo>
                  <a:lnTo>
                    <a:pt x="11399" y="32255"/>
                  </a:lnTo>
                  <a:cubicBezTo>
                    <a:pt x="11522" y="32440"/>
                    <a:pt x="11584" y="32625"/>
                    <a:pt x="11614" y="32841"/>
                  </a:cubicBezTo>
                  <a:cubicBezTo>
                    <a:pt x="11614" y="32841"/>
                    <a:pt x="11614" y="32841"/>
                    <a:pt x="11645" y="32871"/>
                  </a:cubicBezTo>
                  <a:lnTo>
                    <a:pt x="11614" y="32871"/>
                  </a:lnTo>
                  <a:cubicBezTo>
                    <a:pt x="11614" y="32871"/>
                    <a:pt x="11614" y="32841"/>
                    <a:pt x="11614" y="32841"/>
                  </a:cubicBezTo>
                  <a:cubicBezTo>
                    <a:pt x="11460" y="32656"/>
                    <a:pt x="11429" y="32532"/>
                    <a:pt x="11399" y="32255"/>
                  </a:cubicBezTo>
                  <a:close/>
                  <a:moveTo>
                    <a:pt x="11614" y="32871"/>
                  </a:moveTo>
                  <a:lnTo>
                    <a:pt x="11614" y="32871"/>
                  </a:lnTo>
                  <a:cubicBezTo>
                    <a:pt x="11738" y="32902"/>
                    <a:pt x="11707" y="32995"/>
                    <a:pt x="11707" y="33087"/>
                  </a:cubicBezTo>
                  <a:cubicBezTo>
                    <a:pt x="11614" y="33025"/>
                    <a:pt x="11614" y="32964"/>
                    <a:pt x="11614" y="32871"/>
                  </a:cubicBezTo>
                  <a:close/>
                  <a:moveTo>
                    <a:pt x="6285" y="33734"/>
                  </a:moveTo>
                  <a:cubicBezTo>
                    <a:pt x="6316" y="33734"/>
                    <a:pt x="6346" y="33765"/>
                    <a:pt x="6346" y="33796"/>
                  </a:cubicBezTo>
                  <a:lnTo>
                    <a:pt x="6377" y="33919"/>
                  </a:lnTo>
                  <a:cubicBezTo>
                    <a:pt x="6377" y="33950"/>
                    <a:pt x="6377" y="33980"/>
                    <a:pt x="6346" y="33980"/>
                  </a:cubicBezTo>
                  <a:lnTo>
                    <a:pt x="6316" y="33980"/>
                  </a:lnTo>
                  <a:lnTo>
                    <a:pt x="6254" y="33950"/>
                  </a:lnTo>
                  <a:cubicBezTo>
                    <a:pt x="6223" y="33950"/>
                    <a:pt x="6131" y="33919"/>
                    <a:pt x="6161" y="33857"/>
                  </a:cubicBezTo>
                  <a:lnTo>
                    <a:pt x="6254" y="33734"/>
                  </a:lnTo>
                  <a:close/>
                  <a:moveTo>
                    <a:pt x="11707" y="33087"/>
                  </a:moveTo>
                  <a:lnTo>
                    <a:pt x="11799" y="33149"/>
                  </a:lnTo>
                  <a:cubicBezTo>
                    <a:pt x="12107" y="33642"/>
                    <a:pt x="12415" y="34134"/>
                    <a:pt x="12723" y="34627"/>
                  </a:cubicBezTo>
                  <a:lnTo>
                    <a:pt x="12754" y="34751"/>
                  </a:lnTo>
                  <a:lnTo>
                    <a:pt x="12754" y="34781"/>
                  </a:lnTo>
                  <a:lnTo>
                    <a:pt x="12723" y="34781"/>
                  </a:lnTo>
                  <a:cubicBezTo>
                    <a:pt x="12631" y="34751"/>
                    <a:pt x="12631" y="34689"/>
                    <a:pt x="12569" y="34627"/>
                  </a:cubicBezTo>
                  <a:cubicBezTo>
                    <a:pt x="12323" y="34227"/>
                    <a:pt x="12076" y="33826"/>
                    <a:pt x="11799" y="33395"/>
                  </a:cubicBezTo>
                  <a:cubicBezTo>
                    <a:pt x="11738" y="33303"/>
                    <a:pt x="11676" y="33210"/>
                    <a:pt x="11707" y="33087"/>
                  </a:cubicBezTo>
                  <a:close/>
                  <a:moveTo>
                    <a:pt x="29421" y="36044"/>
                  </a:moveTo>
                  <a:cubicBezTo>
                    <a:pt x="28774" y="36075"/>
                    <a:pt x="28158" y="36137"/>
                    <a:pt x="27511" y="36291"/>
                  </a:cubicBezTo>
                  <a:cubicBezTo>
                    <a:pt x="26525" y="36537"/>
                    <a:pt x="25632" y="36969"/>
                    <a:pt x="24769" y="37523"/>
                  </a:cubicBezTo>
                  <a:cubicBezTo>
                    <a:pt x="24091" y="37955"/>
                    <a:pt x="23444" y="38447"/>
                    <a:pt x="22890" y="39033"/>
                  </a:cubicBezTo>
                  <a:lnTo>
                    <a:pt x="22859" y="39094"/>
                  </a:lnTo>
                  <a:lnTo>
                    <a:pt x="22890" y="39125"/>
                  </a:lnTo>
                  <a:lnTo>
                    <a:pt x="22920" y="39156"/>
                  </a:lnTo>
                  <a:cubicBezTo>
                    <a:pt x="22982" y="39094"/>
                    <a:pt x="23075" y="39033"/>
                    <a:pt x="23136" y="38940"/>
                  </a:cubicBezTo>
                  <a:cubicBezTo>
                    <a:pt x="23598" y="38509"/>
                    <a:pt x="24091" y="38139"/>
                    <a:pt x="24615" y="37770"/>
                  </a:cubicBezTo>
                  <a:cubicBezTo>
                    <a:pt x="25385" y="37277"/>
                    <a:pt x="26217" y="36876"/>
                    <a:pt x="27110" y="36599"/>
                  </a:cubicBezTo>
                  <a:cubicBezTo>
                    <a:pt x="27665" y="36445"/>
                    <a:pt x="28250" y="36322"/>
                    <a:pt x="28835" y="36260"/>
                  </a:cubicBezTo>
                  <a:lnTo>
                    <a:pt x="29821" y="36260"/>
                  </a:lnTo>
                  <a:lnTo>
                    <a:pt x="29821" y="36044"/>
                  </a:lnTo>
                  <a:close/>
                  <a:moveTo>
                    <a:pt x="3112" y="39310"/>
                  </a:moveTo>
                  <a:lnTo>
                    <a:pt x="3173" y="39402"/>
                  </a:lnTo>
                  <a:cubicBezTo>
                    <a:pt x="3204" y="39464"/>
                    <a:pt x="3266" y="39495"/>
                    <a:pt x="3173" y="39556"/>
                  </a:cubicBezTo>
                  <a:lnTo>
                    <a:pt x="3050" y="39556"/>
                  </a:lnTo>
                  <a:cubicBezTo>
                    <a:pt x="2988" y="39495"/>
                    <a:pt x="3019" y="39464"/>
                    <a:pt x="3050" y="39402"/>
                  </a:cubicBezTo>
                  <a:lnTo>
                    <a:pt x="3112" y="39310"/>
                  </a:lnTo>
                  <a:close/>
                  <a:moveTo>
                    <a:pt x="955" y="45903"/>
                  </a:moveTo>
                  <a:lnTo>
                    <a:pt x="986" y="45964"/>
                  </a:lnTo>
                  <a:lnTo>
                    <a:pt x="924" y="46026"/>
                  </a:lnTo>
                  <a:cubicBezTo>
                    <a:pt x="893" y="46026"/>
                    <a:pt x="863" y="46026"/>
                    <a:pt x="863" y="45964"/>
                  </a:cubicBezTo>
                  <a:lnTo>
                    <a:pt x="955" y="45903"/>
                  </a:lnTo>
                  <a:close/>
                  <a:moveTo>
                    <a:pt x="6500" y="44824"/>
                  </a:moveTo>
                  <a:lnTo>
                    <a:pt x="6562" y="44855"/>
                  </a:lnTo>
                  <a:cubicBezTo>
                    <a:pt x="7086" y="45317"/>
                    <a:pt x="7579" y="45780"/>
                    <a:pt x="8102" y="46242"/>
                  </a:cubicBezTo>
                  <a:cubicBezTo>
                    <a:pt x="8133" y="46272"/>
                    <a:pt x="8164" y="46303"/>
                    <a:pt x="8164" y="46365"/>
                  </a:cubicBezTo>
                  <a:lnTo>
                    <a:pt x="8133" y="46426"/>
                  </a:lnTo>
                  <a:lnTo>
                    <a:pt x="8041" y="46365"/>
                  </a:lnTo>
                  <a:cubicBezTo>
                    <a:pt x="7517" y="45903"/>
                    <a:pt x="6993" y="45471"/>
                    <a:pt x="6470" y="45009"/>
                  </a:cubicBezTo>
                  <a:lnTo>
                    <a:pt x="6408" y="44917"/>
                  </a:lnTo>
                  <a:lnTo>
                    <a:pt x="6439" y="44855"/>
                  </a:lnTo>
                  <a:lnTo>
                    <a:pt x="6500" y="44824"/>
                  </a:lnTo>
                  <a:close/>
                  <a:moveTo>
                    <a:pt x="5638" y="48182"/>
                  </a:moveTo>
                  <a:lnTo>
                    <a:pt x="5638" y="48182"/>
                  </a:lnTo>
                  <a:cubicBezTo>
                    <a:pt x="5699" y="48213"/>
                    <a:pt x="5761" y="48244"/>
                    <a:pt x="5792" y="48275"/>
                  </a:cubicBezTo>
                  <a:cubicBezTo>
                    <a:pt x="6377" y="48675"/>
                    <a:pt x="6932" y="49076"/>
                    <a:pt x="7517" y="49507"/>
                  </a:cubicBezTo>
                  <a:lnTo>
                    <a:pt x="7609" y="49600"/>
                  </a:lnTo>
                  <a:lnTo>
                    <a:pt x="7609" y="49661"/>
                  </a:lnTo>
                  <a:lnTo>
                    <a:pt x="7548" y="49692"/>
                  </a:lnTo>
                  <a:cubicBezTo>
                    <a:pt x="7517" y="49661"/>
                    <a:pt x="7455" y="49630"/>
                    <a:pt x="7394" y="49600"/>
                  </a:cubicBezTo>
                  <a:cubicBezTo>
                    <a:pt x="6870" y="49230"/>
                    <a:pt x="6346" y="48829"/>
                    <a:pt x="5792" y="48460"/>
                  </a:cubicBezTo>
                  <a:cubicBezTo>
                    <a:pt x="5730" y="48398"/>
                    <a:pt x="5638" y="48367"/>
                    <a:pt x="5638" y="48182"/>
                  </a:cubicBezTo>
                  <a:close/>
                  <a:moveTo>
                    <a:pt x="24430" y="20394"/>
                  </a:moveTo>
                  <a:cubicBezTo>
                    <a:pt x="23567" y="20394"/>
                    <a:pt x="22736" y="20456"/>
                    <a:pt x="21904" y="20610"/>
                  </a:cubicBezTo>
                  <a:cubicBezTo>
                    <a:pt x="21596" y="20672"/>
                    <a:pt x="21319" y="20764"/>
                    <a:pt x="21041" y="20887"/>
                  </a:cubicBezTo>
                  <a:cubicBezTo>
                    <a:pt x="20702" y="21011"/>
                    <a:pt x="20394" y="21226"/>
                    <a:pt x="20179" y="21504"/>
                  </a:cubicBezTo>
                  <a:cubicBezTo>
                    <a:pt x="19932" y="21781"/>
                    <a:pt x="19778" y="22120"/>
                    <a:pt x="19778" y="22489"/>
                  </a:cubicBezTo>
                  <a:cubicBezTo>
                    <a:pt x="19778" y="22797"/>
                    <a:pt x="19809" y="23075"/>
                    <a:pt x="19901" y="23352"/>
                  </a:cubicBezTo>
                  <a:cubicBezTo>
                    <a:pt x="19932" y="23444"/>
                    <a:pt x="19932" y="23506"/>
                    <a:pt x="19840" y="23537"/>
                  </a:cubicBezTo>
                  <a:cubicBezTo>
                    <a:pt x="19563" y="23629"/>
                    <a:pt x="19254" y="23660"/>
                    <a:pt x="19008" y="23845"/>
                  </a:cubicBezTo>
                  <a:lnTo>
                    <a:pt x="18854" y="23845"/>
                  </a:lnTo>
                  <a:cubicBezTo>
                    <a:pt x="18731" y="23845"/>
                    <a:pt x="18638" y="23906"/>
                    <a:pt x="18515" y="23968"/>
                  </a:cubicBezTo>
                  <a:cubicBezTo>
                    <a:pt x="17437" y="24399"/>
                    <a:pt x="16359" y="24861"/>
                    <a:pt x="15342" y="25447"/>
                  </a:cubicBezTo>
                  <a:cubicBezTo>
                    <a:pt x="15157" y="25539"/>
                    <a:pt x="14972" y="25632"/>
                    <a:pt x="14787" y="25724"/>
                  </a:cubicBezTo>
                  <a:cubicBezTo>
                    <a:pt x="14418" y="25940"/>
                    <a:pt x="14048" y="26155"/>
                    <a:pt x="13709" y="26371"/>
                  </a:cubicBezTo>
                  <a:cubicBezTo>
                    <a:pt x="13401" y="26587"/>
                    <a:pt x="13093" y="26802"/>
                    <a:pt x="12785" y="26987"/>
                  </a:cubicBezTo>
                  <a:cubicBezTo>
                    <a:pt x="11830" y="27573"/>
                    <a:pt x="10998" y="28312"/>
                    <a:pt x="10197" y="29051"/>
                  </a:cubicBezTo>
                  <a:cubicBezTo>
                    <a:pt x="9304" y="29852"/>
                    <a:pt x="8472" y="30715"/>
                    <a:pt x="7702" y="31639"/>
                  </a:cubicBezTo>
                  <a:cubicBezTo>
                    <a:pt x="7147" y="32286"/>
                    <a:pt x="6624" y="32995"/>
                    <a:pt x="6131" y="33703"/>
                  </a:cubicBezTo>
                  <a:cubicBezTo>
                    <a:pt x="5237" y="34997"/>
                    <a:pt x="4405" y="36322"/>
                    <a:pt x="3728" y="37739"/>
                  </a:cubicBezTo>
                  <a:cubicBezTo>
                    <a:pt x="2896" y="39402"/>
                    <a:pt x="2126" y="41066"/>
                    <a:pt x="1571" y="42853"/>
                  </a:cubicBezTo>
                  <a:cubicBezTo>
                    <a:pt x="1325" y="43654"/>
                    <a:pt x="1078" y="44424"/>
                    <a:pt x="863" y="45194"/>
                  </a:cubicBezTo>
                  <a:cubicBezTo>
                    <a:pt x="647" y="46026"/>
                    <a:pt x="493" y="46858"/>
                    <a:pt x="308" y="47690"/>
                  </a:cubicBezTo>
                  <a:cubicBezTo>
                    <a:pt x="154" y="48398"/>
                    <a:pt x="92" y="49107"/>
                    <a:pt x="0" y="49815"/>
                  </a:cubicBezTo>
                  <a:lnTo>
                    <a:pt x="2988" y="49815"/>
                  </a:lnTo>
                  <a:cubicBezTo>
                    <a:pt x="2958" y="49815"/>
                    <a:pt x="2927" y="49784"/>
                    <a:pt x="2927" y="49754"/>
                  </a:cubicBezTo>
                  <a:cubicBezTo>
                    <a:pt x="3050" y="49692"/>
                    <a:pt x="3142" y="49661"/>
                    <a:pt x="3173" y="49661"/>
                  </a:cubicBezTo>
                  <a:cubicBezTo>
                    <a:pt x="3266" y="49661"/>
                    <a:pt x="3296" y="49692"/>
                    <a:pt x="3389" y="49815"/>
                  </a:cubicBezTo>
                  <a:lnTo>
                    <a:pt x="4221" y="49815"/>
                  </a:lnTo>
                  <a:cubicBezTo>
                    <a:pt x="4251" y="49476"/>
                    <a:pt x="4251" y="49137"/>
                    <a:pt x="4313" y="48799"/>
                  </a:cubicBezTo>
                  <a:lnTo>
                    <a:pt x="4344" y="48799"/>
                  </a:lnTo>
                  <a:cubicBezTo>
                    <a:pt x="4529" y="48799"/>
                    <a:pt x="4652" y="48922"/>
                    <a:pt x="4837" y="48953"/>
                  </a:cubicBezTo>
                  <a:cubicBezTo>
                    <a:pt x="4929" y="48983"/>
                    <a:pt x="5052" y="49076"/>
                    <a:pt x="5176" y="49076"/>
                  </a:cubicBezTo>
                  <a:lnTo>
                    <a:pt x="5237" y="49076"/>
                  </a:lnTo>
                  <a:cubicBezTo>
                    <a:pt x="5391" y="49014"/>
                    <a:pt x="5422" y="48860"/>
                    <a:pt x="5515" y="48737"/>
                  </a:cubicBezTo>
                  <a:cubicBezTo>
                    <a:pt x="5607" y="48768"/>
                    <a:pt x="5669" y="48799"/>
                    <a:pt x="5730" y="48860"/>
                  </a:cubicBezTo>
                  <a:cubicBezTo>
                    <a:pt x="6161" y="49168"/>
                    <a:pt x="6624" y="49507"/>
                    <a:pt x="7086" y="49815"/>
                  </a:cubicBezTo>
                  <a:lnTo>
                    <a:pt x="7733" y="49815"/>
                  </a:lnTo>
                  <a:cubicBezTo>
                    <a:pt x="7763" y="49784"/>
                    <a:pt x="7825" y="49754"/>
                    <a:pt x="7887" y="49692"/>
                  </a:cubicBezTo>
                  <a:cubicBezTo>
                    <a:pt x="7733" y="49446"/>
                    <a:pt x="7609" y="49261"/>
                    <a:pt x="7425" y="49137"/>
                  </a:cubicBezTo>
                  <a:cubicBezTo>
                    <a:pt x="6839" y="48706"/>
                    <a:pt x="6254" y="48306"/>
                    <a:pt x="5669" y="47874"/>
                  </a:cubicBezTo>
                  <a:cubicBezTo>
                    <a:pt x="5638" y="47844"/>
                    <a:pt x="5576" y="47813"/>
                    <a:pt x="5515" y="47813"/>
                  </a:cubicBezTo>
                  <a:cubicBezTo>
                    <a:pt x="5484" y="47813"/>
                    <a:pt x="5453" y="47813"/>
                    <a:pt x="5391" y="47844"/>
                  </a:cubicBezTo>
                  <a:lnTo>
                    <a:pt x="5360" y="47844"/>
                  </a:lnTo>
                  <a:cubicBezTo>
                    <a:pt x="5299" y="47844"/>
                    <a:pt x="5268" y="47813"/>
                    <a:pt x="5237" y="47782"/>
                  </a:cubicBezTo>
                  <a:cubicBezTo>
                    <a:pt x="4991" y="47474"/>
                    <a:pt x="4744" y="47197"/>
                    <a:pt x="4498" y="46889"/>
                  </a:cubicBezTo>
                  <a:cubicBezTo>
                    <a:pt x="4313" y="46704"/>
                    <a:pt x="4159" y="46519"/>
                    <a:pt x="4005" y="46334"/>
                  </a:cubicBezTo>
                  <a:cubicBezTo>
                    <a:pt x="4005" y="46211"/>
                    <a:pt x="4097" y="46211"/>
                    <a:pt x="4159" y="46180"/>
                  </a:cubicBezTo>
                  <a:cubicBezTo>
                    <a:pt x="4405" y="46026"/>
                    <a:pt x="4652" y="45903"/>
                    <a:pt x="4898" y="45780"/>
                  </a:cubicBezTo>
                  <a:cubicBezTo>
                    <a:pt x="5022" y="45718"/>
                    <a:pt x="5114" y="45625"/>
                    <a:pt x="5176" y="45533"/>
                  </a:cubicBezTo>
                  <a:cubicBezTo>
                    <a:pt x="5360" y="45256"/>
                    <a:pt x="5545" y="45009"/>
                    <a:pt x="5730" y="44763"/>
                  </a:cubicBezTo>
                  <a:lnTo>
                    <a:pt x="5792" y="44824"/>
                  </a:lnTo>
                  <a:cubicBezTo>
                    <a:pt x="6007" y="45133"/>
                    <a:pt x="6316" y="45379"/>
                    <a:pt x="6593" y="45595"/>
                  </a:cubicBezTo>
                  <a:cubicBezTo>
                    <a:pt x="6962" y="45903"/>
                    <a:pt x="7332" y="46211"/>
                    <a:pt x="7702" y="46550"/>
                  </a:cubicBezTo>
                  <a:cubicBezTo>
                    <a:pt x="7794" y="46611"/>
                    <a:pt x="7887" y="46673"/>
                    <a:pt x="7979" y="46735"/>
                  </a:cubicBezTo>
                  <a:cubicBezTo>
                    <a:pt x="8010" y="46704"/>
                    <a:pt x="8072" y="46642"/>
                    <a:pt x="8133" y="46611"/>
                  </a:cubicBezTo>
                  <a:cubicBezTo>
                    <a:pt x="8441" y="46365"/>
                    <a:pt x="8441" y="46303"/>
                    <a:pt x="8195" y="45964"/>
                  </a:cubicBezTo>
                  <a:cubicBezTo>
                    <a:pt x="8133" y="45872"/>
                    <a:pt x="8041" y="45810"/>
                    <a:pt x="7948" y="45749"/>
                  </a:cubicBezTo>
                  <a:cubicBezTo>
                    <a:pt x="7486" y="45348"/>
                    <a:pt x="7024" y="44917"/>
                    <a:pt x="6531" y="44547"/>
                  </a:cubicBezTo>
                  <a:cubicBezTo>
                    <a:pt x="6408" y="44424"/>
                    <a:pt x="6285" y="44270"/>
                    <a:pt x="6192" y="44147"/>
                  </a:cubicBezTo>
                  <a:cubicBezTo>
                    <a:pt x="5946" y="43777"/>
                    <a:pt x="5669" y="43407"/>
                    <a:pt x="5422" y="43038"/>
                  </a:cubicBezTo>
                  <a:cubicBezTo>
                    <a:pt x="5299" y="42884"/>
                    <a:pt x="5268" y="42730"/>
                    <a:pt x="5330" y="42545"/>
                  </a:cubicBezTo>
                  <a:cubicBezTo>
                    <a:pt x="5484" y="41929"/>
                    <a:pt x="5638" y="41312"/>
                    <a:pt x="5792" y="40727"/>
                  </a:cubicBezTo>
                  <a:cubicBezTo>
                    <a:pt x="5823" y="40696"/>
                    <a:pt x="5853" y="40696"/>
                    <a:pt x="5884" y="40696"/>
                  </a:cubicBezTo>
                  <a:cubicBezTo>
                    <a:pt x="5915" y="40696"/>
                    <a:pt x="5977" y="40727"/>
                    <a:pt x="6007" y="40758"/>
                  </a:cubicBezTo>
                  <a:cubicBezTo>
                    <a:pt x="6285" y="40881"/>
                    <a:pt x="6562" y="41004"/>
                    <a:pt x="6839" y="41158"/>
                  </a:cubicBezTo>
                  <a:cubicBezTo>
                    <a:pt x="6932" y="41189"/>
                    <a:pt x="6993" y="41282"/>
                    <a:pt x="6993" y="41374"/>
                  </a:cubicBezTo>
                  <a:cubicBezTo>
                    <a:pt x="6932" y="41682"/>
                    <a:pt x="7116" y="41867"/>
                    <a:pt x="7301" y="42083"/>
                  </a:cubicBezTo>
                  <a:cubicBezTo>
                    <a:pt x="7763" y="42483"/>
                    <a:pt x="8195" y="42945"/>
                    <a:pt x="8626" y="43377"/>
                  </a:cubicBezTo>
                  <a:cubicBezTo>
                    <a:pt x="8688" y="43438"/>
                    <a:pt x="8749" y="43500"/>
                    <a:pt x="8780" y="43500"/>
                  </a:cubicBezTo>
                  <a:cubicBezTo>
                    <a:pt x="8811" y="43500"/>
                    <a:pt x="8872" y="43469"/>
                    <a:pt x="8934" y="43407"/>
                  </a:cubicBezTo>
                  <a:cubicBezTo>
                    <a:pt x="8996" y="43377"/>
                    <a:pt x="9088" y="43346"/>
                    <a:pt x="9027" y="43253"/>
                  </a:cubicBezTo>
                  <a:cubicBezTo>
                    <a:pt x="8934" y="43253"/>
                    <a:pt x="8872" y="43223"/>
                    <a:pt x="8811" y="43161"/>
                  </a:cubicBezTo>
                  <a:cubicBezTo>
                    <a:pt x="8349" y="42699"/>
                    <a:pt x="7856" y="42237"/>
                    <a:pt x="7394" y="41775"/>
                  </a:cubicBezTo>
                  <a:lnTo>
                    <a:pt x="7332" y="41651"/>
                  </a:lnTo>
                  <a:lnTo>
                    <a:pt x="7332" y="41559"/>
                  </a:lnTo>
                  <a:lnTo>
                    <a:pt x="7394" y="41559"/>
                  </a:lnTo>
                  <a:lnTo>
                    <a:pt x="7517" y="41651"/>
                  </a:lnTo>
                  <a:cubicBezTo>
                    <a:pt x="7948" y="42083"/>
                    <a:pt x="8380" y="42545"/>
                    <a:pt x="8842" y="42976"/>
                  </a:cubicBezTo>
                  <a:cubicBezTo>
                    <a:pt x="8934" y="43068"/>
                    <a:pt x="8996" y="43161"/>
                    <a:pt x="9027" y="43253"/>
                  </a:cubicBezTo>
                  <a:cubicBezTo>
                    <a:pt x="9181" y="43253"/>
                    <a:pt x="9242" y="43192"/>
                    <a:pt x="9211" y="43099"/>
                  </a:cubicBezTo>
                  <a:cubicBezTo>
                    <a:pt x="9150" y="42914"/>
                    <a:pt x="9057" y="42760"/>
                    <a:pt x="8934" y="42637"/>
                  </a:cubicBezTo>
                  <a:cubicBezTo>
                    <a:pt x="8441" y="42144"/>
                    <a:pt x="7948" y="41682"/>
                    <a:pt x="7455" y="41189"/>
                  </a:cubicBezTo>
                  <a:cubicBezTo>
                    <a:pt x="7394" y="41097"/>
                    <a:pt x="7332" y="41066"/>
                    <a:pt x="7271" y="41066"/>
                  </a:cubicBezTo>
                  <a:cubicBezTo>
                    <a:pt x="7209" y="41066"/>
                    <a:pt x="7178" y="41097"/>
                    <a:pt x="7116" y="41128"/>
                  </a:cubicBezTo>
                  <a:lnTo>
                    <a:pt x="7055" y="41128"/>
                  </a:lnTo>
                  <a:cubicBezTo>
                    <a:pt x="7024" y="41128"/>
                    <a:pt x="6993" y="41128"/>
                    <a:pt x="6962" y="41066"/>
                  </a:cubicBezTo>
                  <a:cubicBezTo>
                    <a:pt x="6624" y="40573"/>
                    <a:pt x="6285" y="40080"/>
                    <a:pt x="5946" y="39587"/>
                  </a:cubicBezTo>
                  <a:lnTo>
                    <a:pt x="5915" y="39495"/>
                  </a:lnTo>
                  <a:cubicBezTo>
                    <a:pt x="6038" y="39279"/>
                    <a:pt x="5946" y="39002"/>
                    <a:pt x="6100" y="38786"/>
                  </a:cubicBezTo>
                  <a:cubicBezTo>
                    <a:pt x="6192" y="38694"/>
                    <a:pt x="6254" y="38601"/>
                    <a:pt x="6377" y="38571"/>
                  </a:cubicBezTo>
                  <a:lnTo>
                    <a:pt x="6470" y="38540"/>
                  </a:lnTo>
                  <a:cubicBezTo>
                    <a:pt x="6685" y="38478"/>
                    <a:pt x="6932" y="38417"/>
                    <a:pt x="7147" y="38293"/>
                  </a:cubicBezTo>
                  <a:cubicBezTo>
                    <a:pt x="7332" y="38201"/>
                    <a:pt x="7486" y="37985"/>
                    <a:pt x="7640" y="37831"/>
                  </a:cubicBezTo>
                  <a:lnTo>
                    <a:pt x="7733" y="37800"/>
                  </a:lnTo>
                  <a:cubicBezTo>
                    <a:pt x="7856" y="37955"/>
                    <a:pt x="7948" y="38170"/>
                    <a:pt x="8072" y="38355"/>
                  </a:cubicBezTo>
                  <a:cubicBezTo>
                    <a:pt x="8164" y="38571"/>
                    <a:pt x="8287" y="38725"/>
                    <a:pt x="8441" y="38910"/>
                  </a:cubicBezTo>
                  <a:cubicBezTo>
                    <a:pt x="8872" y="39372"/>
                    <a:pt x="9304" y="39865"/>
                    <a:pt x="9704" y="40327"/>
                  </a:cubicBezTo>
                  <a:cubicBezTo>
                    <a:pt x="9766" y="40388"/>
                    <a:pt x="9797" y="40419"/>
                    <a:pt x="9858" y="40419"/>
                  </a:cubicBezTo>
                  <a:cubicBezTo>
                    <a:pt x="9889" y="40419"/>
                    <a:pt x="9920" y="40388"/>
                    <a:pt x="10012" y="40327"/>
                  </a:cubicBezTo>
                  <a:lnTo>
                    <a:pt x="10012" y="40296"/>
                  </a:lnTo>
                  <a:cubicBezTo>
                    <a:pt x="9612" y="39834"/>
                    <a:pt x="9211" y="39372"/>
                    <a:pt x="8842" y="38910"/>
                  </a:cubicBezTo>
                  <a:cubicBezTo>
                    <a:pt x="8688" y="38755"/>
                    <a:pt x="8595" y="38601"/>
                    <a:pt x="8503" y="38417"/>
                  </a:cubicBezTo>
                  <a:cubicBezTo>
                    <a:pt x="8226" y="37862"/>
                    <a:pt x="7917" y="37277"/>
                    <a:pt x="7640" y="36722"/>
                  </a:cubicBezTo>
                  <a:cubicBezTo>
                    <a:pt x="7579" y="36630"/>
                    <a:pt x="7517" y="36568"/>
                    <a:pt x="7548" y="36476"/>
                  </a:cubicBezTo>
                  <a:lnTo>
                    <a:pt x="7548" y="36445"/>
                  </a:lnTo>
                  <a:lnTo>
                    <a:pt x="7609" y="36445"/>
                  </a:lnTo>
                  <a:cubicBezTo>
                    <a:pt x="7671" y="36507"/>
                    <a:pt x="7702" y="36568"/>
                    <a:pt x="7733" y="36661"/>
                  </a:cubicBezTo>
                  <a:cubicBezTo>
                    <a:pt x="7979" y="37154"/>
                    <a:pt x="8226" y="37646"/>
                    <a:pt x="8503" y="38139"/>
                  </a:cubicBezTo>
                  <a:cubicBezTo>
                    <a:pt x="8595" y="38324"/>
                    <a:pt x="8688" y="38509"/>
                    <a:pt x="8842" y="38663"/>
                  </a:cubicBezTo>
                  <a:cubicBezTo>
                    <a:pt x="9181" y="39094"/>
                    <a:pt x="9550" y="39526"/>
                    <a:pt x="9920" y="39957"/>
                  </a:cubicBezTo>
                  <a:cubicBezTo>
                    <a:pt x="10012" y="40049"/>
                    <a:pt x="10012" y="40173"/>
                    <a:pt x="10012" y="40296"/>
                  </a:cubicBezTo>
                  <a:lnTo>
                    <a:pt x="10074" y="40296"/>
                  </a:lnTo>
                  <a:cubicBezTo>
                    <a:pt x="10136" y="40296"/>
                    <a:pt x="10197" y="40234"/>
                    <a:pt x="10259" y="40203"/>
                  </a:cubicBezTo>
                  <a:cubicBezTo>
                    <a:pt x="10290" y="40173"/>
                    <a:pt x="10320" y="40111"/>
                    <a:pt x="10290" y="40049"/>
                  </a:cubicBezTo>
                  <a:cubicBezTo>
                    <a:pt x="10228" y="39865"/>
                    <a:pt x="10166" y="39711"/>
                    <a:pt x="10012" y="39556"/>
                  </a:cubicBezTo>
                  <a:cubicBezTo>
                    <a:pt x="9612" y="39125"/>
                    <a:pt x="9242" y="38663"/>
                    <a:pt x="8872" y="38232"/>
                  </a:cubicBezTo>
                  <a:cubicBezTo>
                    <a:pt x="8749" y="38078"/>
                    <a:pt x="8626" y="37924"/>
                    <a:pt x="8564" y="37770"/>
                  </a:cubicBezTo>
                  <a:cubicBezTo>
                    <a:pt x="8318" y="37338"/>
                    <a:pt x="8072" y="36907"/>
                    <a:pt x="7856" y="36445"/>
                  </a:cubicBezTo>
                  <a:cubicBezTo>
                    <a:pt x="7794" y="36383"/>
                    <a:pt x="7763" y="36322"/>
                    <a:pt x="7825" y="36198"/>
                  </a:cubicBezTo>
                  <a:cubicBezTo>
                    <a:pt x="8133" y="35582"/>
                    <a:pt x="8441" y="34935"/>
                    <a:pt x="8749" y="34319"/>
                  </a:cubicBezTo>
                  <a:lnTo>
                    <a:pt x="8780" y="34258"/>
                  </a:lnTo>
                  <a:cubicBezTo>
                    <a:pt x="8965" y="34350"/>
                    <a:pt x="9150" y="34442"/>
                    <a:pt x="9396" y="34597"/>
                  </a:cubicBezTo>
                  <a:cubicBezTo>
                    <a:pt x="9242" y="34288"/>
                    <a:pt x="9119" y="34042"/>
                    <a:pt x="8996" y="33826"/>
                  </a:cubicBezTo>
                  <a:cubicBezTo>
                    <a:pt x="8965" y="33734"/>
                    <a:pt x="8934" y="33672"/>
                    <a:pt x="9027" y="33580"/>
                  </a:cubicBezTo>
                  <a:cubicBezTo>
                    <a:pt x="9119" y="33549"/>
                    <a:pt x="9150" y="33457"/>
                    <a:pt x="9150" y="33395"/>
                  </a:cubicBezTo>
                  <a:cubicBezTo>
                    <a:pt x="9150" y="33118"/>
                    <a:pt x="9365" y="32995"/>
                    <a:pt x="9519" y="32841"/>
                  </a:cubicBezTo>
                  <a:lnTo>
                    <a:pt x="9612" y="32779"/>
                  </a:lnTo>
                  <a:cubicBezTo>
                    <a:pt x="9673" y="32748"/>
                    <a:pt x="9735" y="32748"/>
                    <a:pt x="9797" y="32717"/>
                  </a:cubicBezTo>
                  <a:cubicBezTo>
                    <a:pt x="10228" y="32717"/>
                    <a:pt x="10598" y="32563"/>
                    <a:pt x="10906" y="32286"/>
                  </a:cubicBezTo>
                  <a:lnTo>
                    <a:pt x="10967" y="32255"/>
                  </a:lnTo>
                  <a:cubicBezTo>
                    <a:pt x="11060" y="32471"/>
                    <a:pt x="11152" y="32656"/>
                    <a:pt x="11214" y="32841"/>
                  </a:cubicBezTo>
                  <a:cubicBezTo>
                    <a:pt x="11306" y="33056"/>
                    <a:pt x="11399" y="33241"/>
                    <a:pt x="11522" y="33426"/>
                  </a:cubicBezTo>
                  <a:cubicBezTo>
                    <a:pt x="11799" y="33826"/>
                    <a:pt x="12076" y="34227"/>
                    <a:pt x="12354" y="34627"/>
                  </a:cubicBezTo>
                  <a:cubicBezTo>
                    <a:pt x="12384" y="34720"/>
                    <a:pt x="12446" y="34781"/>
                    <a:pt x="12508" y="34843"/>
                  </a:cubicBezTo>
                  <a:cubicBezTo>
                    <a:pt x="12539" y="34905"/>
                    <a:pt x="12600" y="34966"/>
                    <a:pt x="12662" y="34966"/>
                  </a:cubicBezTo>
                  <a:cubicBezTo>
                    <a:pt x="12693" y="34966"/>
                    <a:pt x="12723" y="34935"/>
                    <a:pt x="12723" y="34935"/>
                  </a:cubicBezTo>
                  <a:cubicBezTo>
                    <a:pt x="13124" y="34843"/>
                    <a:pt x="13124" y="34781"/>
                    <a:pt x="13031" y="34442"/>
                  </a:cubicBezTo>
                  <a:cubicBezTo>
                    <a:pt x="13001" y="34319"/>
                    <a:pt x="12939" y="34258"/>
                    <a:pt x="12877" y="34165"/>
                  </a:cubicBezTo>
                  <a:cubicBezTo>
                    <a:pt x="12631" y="33765"/>
                    <a:pt x="12384" y="33364"/>
                    <a:pt x="12107" y="32964"/>
                  </a:cubicBezTo>
                  <a:cubicBezTo>
                    <a:pt x="11953" y="32748"/>
                    <a:pt x="11830" y="32502"/>
                    <a:pt x="11738" y="32224"/>
                  </a:cubicBezTo>
                  <a:cubicBezTo>
                    <a:pt x="11614" y="31916"/>
                    <a:pt x="11491" y="31639"/>
                    <a:pt x="11368" y="31331"/>
                  </a:cubicBezTo>
                  <a:cubicBezTo>
                    <a:pt x="11306" y="31239"/>
                    <a:pt x="11306" y="31146"/>
                    <a:pt x="11368" y="31054"/>
                  </a:cubicBezTo>
                  <a:cubicBezTo>
                    <a:pt x="11738" y="30592"/>
                    <a:pt x="12107" y="30129"/>
                    <a:pt x="12477" y="29637"/>
                  </a:cubicBezTo>
                  <a:cubicBezTo>
                    <a:pt x="12693" y="29760"/>
                    <a:pt x="12908" y="29883"/>
                    <a:pt x="13124" y="30037"/>
                  </a:cubicBezTo>
                  <a:cubicBezTo>
                    <a:pt x="13185" y="29975"/>
                    <a:pt x="13155" y="29914"/>
                    <a:pt x="13124" y="29852"/>
                  </a:cubicBezTo>
                  <a:cubicBezTo>
                    <a:pt x="13031" y="29575"/>
                    <a:pt x="12908" y="29329"/>
                    <a:pt x="12816" y="29082"/>
                  </a:cubicBezTo>
                  <a:cubicBezTo>
                    <a:pt x="13093" y="28682"/>
                    <a:pt x="13062" y="28620"/>
                    <a:pt x="13370" y="28620"/>
                  </a:cubicBezTo>
                  <a:cubicBezTo>
                    <a:pt x="13432" y="28620"/>
                    <a:pt x="13524" y="28651"/>
                    <a:pt x="13617" y="28651"/>
                  </a:cubicBezTo>
                  <a:lnTo>
                    <a:pt x="13709" y="28651"/>
                  </a:lnTo>
                  <a:cubicBezTo>
                    <a:pt x="14079" y="28651"/>
                    <a:pt x="14418" y="28589"/>
                    <a:pt x="14726" y="28373"/>
                  </a:cubicBezTo>
                  <a:cubicBezTo>
                    <a:pt x="14787" y="28343"/>
                    <a:pt x="14849" y="28312"/>
                    <a:pt x="14911" y="28281"/>
                  </a:cubicBezTo>
                  <a:lnTo>
                    <a:pt x="14972" y="28373"/>
                  </a:lnTo>
                  <a:cubicBezTo>
                    <a:pt x="15096" y="28805"/>
                    <a:pt x="15280" y="29174"/>
                    <a:pt x="15465" y="29544"/>
                  </a:cubicBezTo>
                  <a:cubicBezTo>
                    <a:pt x="15619" y="29821"/>
                    <a:pt x="15773" y="30099"/>
                    <a:pt x="15896" y="30407"/>
                  </a:cubicBezTo>
                  <a:cubicBezTo>
                    <a:pt x="15958" y="30530"/>
                    <a:pt x="16051" y="30592"/>
                    <a:pt x="16143" y="30592"/>
                  </a:cubicBezTo>
                  <a:cubicBezTo>
                    <a:pt x="16174" y="30592"/>
                    <a:pt x="16205" y="30592"/>
                    <a:pt x="16235" y="30561"/>
                  </a:cubicBezTo>
                  <a:lnTo>
                    <a:pt x="16389" y="30561"/>
                  </a:lnTo>
                  <a:cubicBezTo>
                    <a:pt x="16482" y="30530"/>
                    <a:pt x="16513" y="30468"/>
                    <a:pt x="16513" y="30376"/>
                  </a:cubicBezTo>
                  <a:cubicBezTo>
                    <a:pt x="16543" y="30222"/>
                    <a:pt x="16513" y="30068"/>
                    <a:pt x="16420" y="29945"/>
                  </a:cubicBezTo>
                  <a:cubicBezTo>
                    <a:pt x="16235" y="29544"/>
                    <a:pt x="16051" y="29144"/>
                    <a:pt x="15866" y="28774"/>
                  </a:cubicBezTo>
                  <a:cubicBezTo>
                    <a:pt x="15650" y="28373"/>
                    <a:pt x="15558" y="27973"/>
                    <a:pt x="15434" y="27573"/>
                  </a:cubicBezTo>
                  <a:cubicBezTo>
                    <a:pt x="15404" y="27511"/>
                    <a:pt x="15434" y="27449"/>
                    <a:pt x="15496" y="27388"/>
                  </a:cubicBezTo>
                  <a:cubicBezTo>
                    <a:pt x="15773" y="27141"/>
                    <a:pt x="16081" y="26895"/>
                    <a:pt x="16359" y="26648"/>
                  </a:cubicBezTo>
                  <a:cubicBezTo>
                    <a:pt x="16389" y="26648"/>
                    <a:pt x="16420" y="26617"/>
                    <a:pt x="16451" y="26617"/>
                  </a:cubicBezTo>
                  <a:cubicBezTo>
                    <a:pt x="16482" y="26617"/>
                    <a:pt x="16513" y="26648"/>
                    <a:pt x="16543" y="26648"/>
                  </a:cubicBezTo>
                  <a:cubicBezTo>
                    <a:pt x="16728" y="26802"/>
                    <a:pt x="16882" y="26926"/>
                    <a:pt x="17067" y="27049"/>
                  </a:cubicBezTo>
                  <a:cubicBezTo>
                    <a:pt x="17129" y="27080"/>
                    <a:pt x="17160" y="27141"/>
                    <a:pt x="17190" y="27234"/>
                  </a:cubicBezTo>
                  <a:cubicBezTo>
                    <a:pt x="17375" y="27634"/>
                    <a:pt x="17529" y="28065"/>
                    <a:pt x="17714" y="28466"/>
                  </a:cubicBezTo>
                  <a:cubicBezTo>
                    <a:pt x="17745" y="28528"/>
                    <a:pt x="17745" y="28589"/>
                    <a:pt x="17776" y="28651"/>
                  </a:cubicBezTo>
                  <a:cubicBezTo>
                    <a:pt x="17868" y="28805"/>
                    <a:pt x="17991" y="28866"/>
                    <a:pt x="18115" y="28866"/>
                  </a:cubicBezTo>
                  <a:cubicBezTo>
                    <a:pt x="18176" y="28866"/>
                    <a:pt x="18238" y="28866"/>
                    <a:pt x="18299" y="28836"/>
                  </a:cubicBezTo>
                  <a:cubicBezTo>
                    <a:pt x="18361" y="28805"/>
                    <a:pt x="18392" y="28774"/>
                    <a:pt x="18392" y="28682"/>
                  </a:cubicBezTo>
                  <a:cubicBezTo>
                    <a:pt x="18392" y="28558"/>
                    <a:pt x="18423" y="28435"/>
                    <a:pt x="18361" y="28312"/>
                  </a:cubicBezTo>
                  <a:cubicBezTo>
                    <a:pt x="18176" y="27881"/>
                    <a:pt x="17961" y="27418"/>
                    <a:pt x="17776" y="26987"/>
                  </a:cubicBezTo>
                  <a:cubicBezTo>
                    <a:pt x="17745" y="26895"/>
                    <a:pt x="17714" y="26802"/>
                    <a:pt x="17652" y="26802"/>
                  </a:cubicBezTo>
                  <a:cubicBezTo>
                    <a:pt x="17437" y="26802"/>
                    <a:pt x="17406" y="26648"/>
                    <a:pt x="17375" y="26494"/>
                  </a:cubicBezTo>
                  <a:cubicBezTo>
                    <a:pt x="17344" y="26309"/>
                    <a:pt x="17252" y="26155"/>
                    <a:pt x="17283" y="25971"/>
                  </a:cubicBezTo>
                  <a:lnTo>
                    <a:pt x="17283" y="25971"/>
                  </a:lnTo>
                  <a:cubicBezTo>
                    <a:pt x="17437" y="26001"/>
                    <a:pt x="17622" y="26001"/>
                    <a:pt x="17776" y="26001"/>
                  </a:cubicBezTo>
                  <a:cubicBezTo>
                    <a:pt x="17837" y="26032"/>
                    <a:pt x="17930" y="26032"/>
                    <a:pt x="17991" y="26032"/>
                  </a:cubicBezTo>
                  <a:cubicBezTo>
                    <a:pt x="18176" y="26032"/>
                    <a:pt x="18361" y="26001"/>
                    <a:pt x="18546" y="25940"/>
                  </a:cubicBezTo>
                  <a:cubicBezTo>
                    <a:pt x="18731" y="25878"/>
                    <a:pt x="18946" y="25755"/>
                    <a:pt x="19193" y="25755"/>
                  </a:cubicBezTo>
                  <a:lnTo>
                    <a:pt x="19224" y="25755"/>
                  </a:lnTo>
                  <a:cubicBezTo>
                    <a:pt x="19347" y="26155"/>
                    <a:pt x="19501" y="26525"/>
                    <a:pt x="19624" y="26926"/>
                  </a:cubicBezTo>
                  <a:cubicBezTo>
                    <a:pt x="19686" y="27018"/>
                    <a:pt x="19686" y="27110"/>
                    <a:pt x="19747" y="27203"/>
                  </a:cubicBezTo>
                  <a:cubicBezTo>
                    <a:pt x="19809" y="27388"/>
                    <a:pt x="19932" y="27480"/>
                    <a:pt x="20117" y="27480"/>
                  </a:cubicBezTo>
                  <a:cubicBezTo>
                    <a:pt x="20117" y="27480"/>
                    <a:pt x="20148" y="27480"/>
                    <a:pt x="20148" y="27449"/>
                  </a:cubicBezTo>
                  <a:cubicBezTo>
                    <a:pt x="20240" y="27449"/>
                    <a:pt x="20302" y="27418"/>
                    <a:pt x="20333" y="27326"/>
                  </a:cubicBezTo>
                  <a:cubicBezTo>
                    <a:pt x="20364" y="27203"/>
                    <a:pt x="20364" y="27049"/>
                    <a:pt x="20333" y="26926"/>
                  </a:cubicBezTo>
                  <a:cubicBezTo>
                    <a:pt x="20179" y="26556"/>
                    <a:pt x="20055" y="26186"/>
                    <a:pt x="19932" y="25847"/>
                  </a:cubicBezTo>
                  <a:cubicBezTo>
                    <a:pt x="19871" y="25662"/>
                    <a:pt x="19809" y="25478"/>
                    <a:pt x="19778" y="25293"/>
                  </a:cubicBezTo>
                  <a:cubicBezTo>
                    <a:pt x="19747" y="25108"/>
                    <a:pt x="19747" y="25108"/>
                    <a:pt x="19901" y="25046"/>
                  </a:cubicBezTo>
                  <a:cubicBezTo>
                    <a:pt x="19963" y="25016"/>
                    <a:pt x="20025" y="24985"/>
                    <a:pt x="20086" y="24954"/>
                  </a:cubicBezTo>
                  <a:cubicBezTo>
                    <a:pt x="20179" y="24892"/>
                    <a:pt x="20240" y="24861"/>
                    <a:pt x="20333" y="24861"/>
                  </a:cubicBezTo>
                  <a:cubicBezTo>
                    <a:pt x="20394" y="24861"/>
                    <a:pt x="20456" y="24892"/>
                    <a:pt x="20548" y="24985"/>
                  </a:cubicBezTo>
                  <a:cubicBezTo>
                    <a:pt x="20610" y="25046"/>
                    <a:pt x="20672" y="25077"/>
                    <a:pt x="20733" y="25077"/>
                  </a:cubicBezTo>
                  <a:cubicBezTo>
                    <a:pt x="20795" y="25077"/>
                    <a:pt x="20826" y="25046"/>
                    <a:pt x="20887" y="25016"/>
                  </a:cubicBezTo>
                  <a:lnTo>
                    <a:pt x="21041" y="25016"/>
                  </a:lnTo>
                  <a:cubicBezTo>
                    <a:pt x="21164" y="24985"/>
                    <a:pt x="21226" y="24985"/>
                    <a:pt x="21288" y="24985"/>
                  </a:cubicBezTo>
                  <a:cubicBezTo>
                    <a:pt x="21411" y="24985"/>
                    <a:pt x="21442" y="25046"/>
                    <a:pt x="21503" y="25324"/>
                  </a:cubicBezTo>
                  <a:cubicBezTo>
                    <a:pt x="21565" y="25570"/>
                    <a:pt x="21657" y="25817"/>
                    <a:pt x="21719" y="26063"/>
                  </a:cubicBezTo>
                  <a:cubicBezTo>
                    <a:pt x="21781" y="26217"/>
                    <a:pt x="21873" y="26309"/>
                    <a:pt x="22027" y="26340"/>
                  </a:cubicBezTo>
                  <a:cubicBezTo>
                    <a:pt x="22089" y="26371"/>
                    <a:pt x="22120" y="26371"/>
                    <a:pt x="22150" y="26371"/>
                  </a:cubicBezTo>
                  <a:cubicBezTo>
                    <a:pt x="22274" y="26371"/>
                    <a:pt x="22304" y="26309"/>
                    <a:pt x="22335" y="26155"/>
                  </a:cubicBezTo>
                  <a:cubicBezTo>
                    <a:pt x="22366" y="26032"/>
                    <a:pt x="22335" y="25909"/>
                    <a:pt x="22304" y="25786"/>
                  </a:cubicBezTo>
                  <a:cubicBezTo>
                    <a:pt x="22181" y="25447"/>
                    <a:pt x="22089" y="25108"/>
                    <a:pt x="21996" y="24769"/>
                  </a:cubicBezTo>
                  <a:cubicBezTo>
                    <a:pt x="21965" y="24707"/>
                    <a:pt x="21935" y="24646"/>
                    <a:pt x="21965" y="24584"/>
                  </a:cubicBezTo>
                  <a:cubicBezTo>
                    <a:pt x="22428" y="24523"/>
                    <a:pt x="22890" y="24461"/>
                    <a:pt x="23352" y="24399"/>
                  </a:cubicBezTo>
                  <a:lnTo>
                    <a:pt x="23444" y="24399"/>
                  </a:lnTo>
                  <a:cubicBezTo>
                    <a:pt x="23506" y="24399"/>
                    <a:pt x="23537" y="24430"/>
                    <a:pt x="23567" y="24553"/>
                  </a:cubicBezTo>
                  <a:cubicBezTo>
                    <a:pt x="23629" y="24800"/>
                    <a:pt x="23691" y="25046"/>
                    <a:pt x="23752" y="25262"/>
                  </a:cubicBezTo>
                  <a:cubicBezTo>
                    <a:pt x="23783" y="25416"/>
                    <a:pt x="23845" y="25508"/>
                    <a:pt x="23999" y="25539"/>
                  </a:cubicBezTo>
                  <a:cubicBezTo>
                    <a:pt x="24060" y="25570"/>
                    <a:pt x="24091" y="25570"/>
                    <a:pt x="24153" y="25570"/>
                  </a:cubicBezTo>
                  <a:cubicBezTo>
                    <a:pt x="24245" y="25570"/>
                    <a:pt x="24307" y="25508"/>
                    <a:pt x="24338" y="25324"/>
                  </a:cubicBezTo>
                  <a:cubicBezTo>
                    <a:pt x="24368" y="25231"/>
                    <a:pt x="24338" y="25108"/>
                    <a:pt x="24307" y="24985"/>
                  </a:cubicBezTo>
                  <a:cubicBezTo>
                    <a:pt x="24245" y="24738"/>
                    <a:pt x="24184" y="24492"/>
                    <a:pt x="24122" y="24245"/>
                  </a:cubicBezTo>
                  <a:cubicBezTo>
                    <a:pt x="24091" y="24184"/>
                    <a:pt x="24091" y="24091"/>
                    <a:pt x="24091" y="23999"/>
                  </a:cubicBezTo>
                  <a:lnTo>
                    <a:pt x="24276" y="23999"/>
                  </a:lnTo>
                  <a:cubicBezTo>
                    <a:pt x="24461" y="23999"/>
                    <a:pt x="24646" y="24060"/>
                    <a:pt x="24861" y="24091"/>
                  </a:cubicBezTo>
                  <a:cubicBezTo>
                    <a:pt x="25108" y="24122"/>
                    <a:pt x="25354" y="24153"/>
                    <a:pt x="25601" y="24184"/>
                  </a:cubicBezTo>
                  <a:cubicBezTo>
                    <a:pt x="25693" y="24369"/>
                    <a:pt x="25693" y="24523"/>
                    <a:pt x="25724" y="24707"/>
                  </a:cubicBezTo>
                  <a:cubicBezTo>
                    <a:pt x="25786" y="24923"/>
                    <a:pt x="25909" y="25046"/>
                    <a:pt x="26124" y="25077"/>
                  </a:cubicBezTo>
                  <a:cubicBezTo>
                    <a:pt x="26186" y="25077"/>
                    <a:pt x="26217" y="25046"/>
                    <a:pt x="26248" y="25016"/>
                  </a:cubicBezTo>
                  <a:cubicBezTo>
                    <a:pt x="26340" y="24923"/>
                    <a:pt x="26340" y="24769"/>
                    <a:pt x="26309" y="24646"/>
                  </a:cubicBezTo>
                  <a:cubicBezTo>
                    <a:pt x="26278" y="24492"/>
                    <a:pt x="26217" y="24307"/>
                    <a:pt x="26248" y="24091"/>
                  </a:cubicBezTo>
                  <a:cubicBezTo>
                    <a:pt x="26371" y="24091"/>
                    <a:pt x="26494" y="24060"/>
                    <a:pt x="26617" y="24060"/>
                  </a:cubicBezTo>
                  <a:cubicBezTo>
                    <a:pt x="26956" y="24060"/>
                    <a:pt x="27264" y="24122"/>
                    <a:pt x="27603" y="24184"/>
                  </a:cubicBezTo>
                  <a:cubicBezTo>
                    <a:pt x="27696" y="24245"/>
                    <a:pt x="27696" y="24338"/>
                    <a:pt x="27696" y="24430"/>
                  </a:cubicBezTo>
                  <a:cubicBezTo>
                    <a:pt x="27696" y="24646"/>
                    <a:pt x="27819" y="24769"/>
                    <a:pt x="28004" y="24831"/>
                  </a:cubicBezTo>
                  <a:cubicBezTo>
                    <a:pt x="28034" y="24861"/>
                    <a:pt x="28065" y="24861"/>
                    <a:pt x="28065" y="24861"/>
                  </a:cubicBezTo>
                  <a:cubicBezTo>
                    <a:pt x="28127" y="24861"/>
                    <a:pt x="28188" y="24831"/>
                    <a:pt x="28219" y="24769"/>
                  </a:cubicBezTo>
                  <a:cubicBezTo>
                    <a:pt x="28250" y="24707"/>
                    <a:pt x="28281" y="24615"/>
                    <a:pt x="28281" y="24523"/>
                  </a:cubicBezTo>
                  <a:cubicBezTo>
                    <a:pt x="28250" y="24399"/>
                    <a:pt x="28219" y="24276"/>
                    <a:pt x="28281" y="24122"/>
                  </a:cubicBezTo>
                  <a:cubicBezTo>
                    <a:pt x="28681" y="24184"/>
                    <a:pt x="29082" y="24215"/>
                    <a:pt x="29452" y="24369"/>
                  </a:cubicBezTo>
                  <a:cubicBezTo>
                    <a:pt x="29513" y="24399"/>
                    <a:pt x="29606" y="24399"/>
                    <a:pt x="29606" y="24492"/>
                  </a:cubicBezTo>
                  <a:cubicBezTo>
                    <a:pt x="29606" y="24646"/>
                    <a:pt x="29698" y="24738"/>
                    <a:pt x="29821" y="24831"/>
                  </a:cubicBezTo>
                  <a:lnTo>
                    <a:pt x="29821" y="23167"/>
                  </a:lnTo>
                  <a:cubicBezTo>
                    <a:pt x="29390" y="22890"/>
                    <a:pt x="28959" y="22643"/>
                    <a:pt x="28497" y="22397"/>
                  </a:cubicBezTo>
                  <a:lnTo>
                    <a:pt x="28466" y="22397"/>
                  </a:lnTo>
                  <a:cubicBezTo>
                    <a:pt x="28435" y="22397"/>
                    <a:pt x="28404" y="22366"/>
                    <a:pt x="28404" y="22335"/>
                  </a:cubicBezTo>
                  <a:cubicBezTo>
                    <a:pt x="28343" y="22304"/>
                    <a:pt x="28281" y="22274"/>
                    <a:pt x="28250" y="22243"/>
                  </a:cubicBezTo>
                  <a:cubicBezTo>
                    <a:pt x="28219" y="22243"/>
                    <a:pt x="28219" y="22274"/>
                    <a:pt x="28219" y="22274"/>
                  </a:cubicBezTo>
                  <a:cubicBezTo>
                    <a:pt x="28188" y="22274"/>
                    <a:pt x="28158" y="22243"/>
                    <a:pt x="28158" y="22212"/>
                  </a:cubicBezTo>
                  <a:lnTo>
                    <a:pt x="28096" y="22181"/>
                  </a:lnTo>
                  <a:lnTo>
                    <a:pt x="28065" y="22181"/>
                  </a:lnTo>
                  <a:cubicBezTo>
                    <a:pt x="28034" y="22181"/>
                    <a:pt x="28004" y="22150"/>
                    <a:pt x="28004" y="22120"/>
                  </a:cubicBezTo>
                  <a:lnTo>
                    <a:pt x="27942" y="22089"/>
                  </a:lnTo>
                  <a:lnTo>
                    <a:pt x="27850" y="22058"/>
                  </a:lnTo>
                  <a:lnTo>
                    <a:pt x="27788" y="22027"/>
                  </a:lnTo>
                  <a:lnTo>
                    <a:pt x="27696" y="21966"/>
                  </a:lnTo>
                  <a:lnTo>
                    <a:pt x="27634" y="21935"/>
                  </a:lnTo>
                  <a:lnTo>
                    <a:pt x="27542" y="21904"/>
                  </a:lnTo>
                  <a:lnTo>
                    <a:pt x="27480" y="21873"/>
                  </a:lnTo>
                  <a:lnTo>
                    <a:pt x="27388" y="21842"/>
                  </a:lnTo>
                  <a:lnTo>
                    <a:pt x="27295" y="21812"/>
                  </a:lnTo>
                  <a:cubicBezTo>
                    <a:pt x="27018" y="21688"/>
                    <a:pt x="26771" y="21596"/>
                    <a:pt x="26494" y="21473"/>
                  </a:cubicBezTo>
                  <a:cubicBezTo>
                    <a:pt x="26217" y="21349"/>
                    <a:pt x="25940" y="21257"/>
                    <a:pt x="25662" y="21165"/>
                  </a:cubicBezTo>
                  <a:cubicBezTo>
                    <a:pt x="25570" y="21134"/>
                    <a:pt x="25477" y="21103"/>
                    <a:pt x="25385" y="21072"/>
                  </a:cubicBezTo>
                  <a:cubicBezTo>
                    <a:pt x="25416" y="21011"/>
                    <a:pt x="25477" y="21011"/>
                    <a:pt x="25508" y="21011"/>
                  </a:cubicBezTo>
                  <a:lnTo>
                    <a:pt x="25601" y="21011"/>
                  </a:lnTo>
                  <a:cubicBezTo>
                    <a:pt x="26248" y="21165"/>
                    <a:pt x="26864" y="21411"/>
                    <a:pt x="27449" y="21658"/>
                  </a:cubicBezTo>
                  <a:lnTo>
                    <a:pt x="27480" y="21688"/>
                  </a:lnTo>
                  <a:cubicBezTo>
                    <a:pt x="28250" y="21996"/>
                    <a:pt x="29051" y="22150"/>
                    <a:pt x="29821" y="22366"/>
                  </a:cubicBezTo>
                  <a:lnTo>
                    <a:pt x="29821" y="20980"/>
                  </a:lnTo>
                  <a:cubicBezTo>
                    <a:pt x="28866" y="20733"/>
                    <a:pt x="27911" y="20579"/>
                    <a:pt x="26925" y="20487"/>
                  </a:cubicBezTo>
                  <a:cubicBezTo>
                    <a:pt x="26094" y="20394"/>
                    <a:pt x="25262" y="20394"/>
                    <a:pt x="24430" y="20394"/>
                  </a:cubicBezTo>
                  <a:close/>
                  <a:moveTo>
                    <a:pt x="28774" y="26032"/>
                  </a:moveTo>
                  <a:cubicBezTo>
                    <a:pt x="28589" y="26032"/>
                    <a:pt x="28404" y="26063"/>
                    <a:pt x="28219" y="26094"/>
                  </a:cubicBezTo>
                  <a:cubicBezTo>
                    <a:pt x="27110" y="26186"/>
                    <a:pt x="26032" y="26433"/>
                    <a:pt x="24985" y="26772"/>
                  </a:cubicBezTo>
                  <a:cubicBezTo>
                    <a:pt x="24522" y="26895"/>
                    <a:pt x="24091" y="27141"/>
                    <a:pt x="23629" y="27295"/>
                  </a:cubicBezTo>
                  <a:cubicBezTo>
                    <a:pt x="23259" y="27449"/>
                    <a:pt x="22920" y="27634"/>
                    <a:pt x="22582" y="27819"/>
                  </a:cubicBezTo>
                  <a:cubicBezTo>
                    <a:pt x="21627" y="28312"/>
                    <a:pt x="20764" y="28928"/>
                    <a:pt x="19901" y="29544"/>
                  </a:cubicBezTo>
                  <a:cubicBezTo>
                    <a:pt x="19316" y="29975"/>
                    <a:pt x="18823" y="30499"/>
                    <a:pt x="18269" y="30961"/>
                  </a:cubicBezTo>
                  <a:cubicBezTo>
                    <a:pt x="17868" y="31331"/>
                    <a:pt x="17498" y="31701"/>
                    <a:pt x="17160" y="32132"/>
                  </a:cubicBezTo>
                  <a:cubicBezTo>
                    <a:pt x="17036" y="32255"/>
                    <a:pt x="16913" y="32409"/>
                    <a:pt x="16790" y="32532"/>
                  </a:cubicBezTo>
                  <a:cubicBezTo>
                    <a:pt x="15927" y="33457"/>
                    <a:pt x="15219" y="34566"/>
                    <a:pt x="14479" y="35613"/>
                  </a:cubicBezTo>
                  <a:cubicBezTo>
                    <a:pt x="14233" y="35952"/>
                    <a:pt x="14048" y="36353"/>
                    <a:pt x="13832" y="36722"/>
                  </a:cubicBezTo>
                  <a:cubicBezTo>
                    <a:pt x="13278" y="37616"/>
                    <a:pt x="12847" y="38571"/>
                    <a:pt x="12384" y="39526"/>
                  </a:cubicBezTo>
                  <a:cubicBezTo>
                    <a:pt x="11861" y="40696"/>
                    <a:pt x="11460" y="41929"/>
                    <a:pt x="11029" y="43161"/>
                  </a:cubicBezTo>
                  <a:cubicBezTo>
                    <a:pt x="10844" y="43654"/>
                    <a:pt x="10721" y="44147"/>
                    <a:pt x="10598" y="44670"/>
                  </a:cubicBezTo>
                  <a:cubicBezTo>
                    <a:pt x="10413" y="45410"/>
                    <a:pt x="10197" y="46149"/>
                    <a:pt x="10043" y="46919"/>
                  </a:cubicBezTo>
                  <a:cubicBezTo>
                    <a:pt x="9920" y="47628"/>
                    <a:pt x="9828" y="48337"/>
                    <a:pt x="9704" y="49045"/>
                  </a:cubicBezTo>
                  <a:cubicBezTo>
                    <a:pt x="9643" y="49292"/>
                    <a:pt x="9612" y="49569"/>
                    <a:pt x="9581" y="49815"/>
                  </a:cubicBezTo>
                  <a:lnTo>
                    <a:pt x="10536" y="49815"/>
                  </a:lnTo>
                  <a:cubicBezTo>
                    <a:pt x="10536" y="49815"/>
                    <a:pt x="10536" y="49784"/>
                    <a:pt x="10536" y="49754"/>
                  </a:cubicBezTo>
                  <a:cubicBezTo>
                    <a:pt x="10628" y="49107"/>
                    <a:pt x="10690" y="48429"/>
                    <a:pt x="10813" y="47782"/>
                  </a:cubicBezTo>
                  <a:cubicBezTo>
                    <a:pt x="10967" y="47073"/>
                    <a:pt x="11152" y="46365"/>
                    <a:pt x="11275" y="45656"/>
                  </a:cubicBezTo>
                  <a:cubicBezTo>
                    <a:pt x="11522" y="44516"/>
                    <a:pt x="11892" y="43407"/>
                    <a:pt x="12292" y="42329"/>
                  </a:cubicBezTo>
                  <a:cubicBezTo>
                    <a:pt x="12693" y="41220"/>
                    <a:pt x="13155" y="40111"/>
                    <a:pt x="13740" y="39094"/>
                  </a:cubicBezTo>
                  <a:cubicBezTo>
                    <a:pt x="13802" y="38971"/>
                    <a:pt x="13863" y="38848"/>
                    <a:pt x="13925" y="38755"/>
                  </a:cubicBezTo>
                  <a:cubicBezTo>
                    <a:pt x="14449" y="37646"/>
                    <a:pt x="15126" y="36661"/>
                    <a:pt x="15804" y="35706"/>
                  </a:cubicBezTo>
                  <a:cubicBezTo>
                    <a:pt x="16420" y="34905"/>
                    <a:pt x="17036" y="34134"/>
                    <a:pt x="17745" y="33426"/>
                  </a:cubicBezTo>
                  <a:cubicBezTo>
                    <a:pt x="18577" y="32594"/>
                    <a:pt x="19470" y="31824"/>
                    <a:pt x="20394" y="31146"/>
                  </a:cubicBezTo>
                  <a:cubicBezTo>
                    <a:pt x="20487" y="31054"/>
                    <a:pt x="20579" y="30992"/>
                    <a:pt x="20672" y="30930"/>
                  </a:cubicBezTo>
                  <a:cubicBezTo>
                    <a:pt x="20795" y="30869"/>
                    <a:pt x="20887" y="30807"/>
                    <a:pt x="21010" y="30746"/>
                  </a:cubicBezTo>
                  <a:cubicBezTo>
                    <a:pt x="21873" y="30160"/>
                    <a:pt x="22797" y="29698"/>
                    <a:pt x="23752" y="29298"/>
                  </a:cubicBezTo>
                  <a:cubicBezTo>
                    <a:pt x="23968" y="29205"/>
                    <a:pt x="24214" y="29144"/>
                    <a:pt x="24461" y="29051"/>
                  </a:cubicBezTo>
                  <a:cubicBezTo>
                    <a:pt x="24892" y="28928"/>
                    <a:pt x="25323" y="28774"/>
                    <a:pt x="25786" y="28682"/>
                  </a:cubicBezTo>
                  <a:cubicBezTo>
                    <a:pt x="26278" y="28589"/>
                    <a:pt x="26771" y="28497"/>
                    <a:pt x="27295" y="28404"/>
                  </a:cubicBezTo>
                  <a:lnTo>
                    <a:pt x="27511" y="28404"/>
                  </a:lnTo>
                  <a:cubicBezTo>
                    <a:pt x="27757" y="28404"/>
                    <a:pt x="28034" y="28404"/>
                    <a:pt x="28281" y="28373"/>
                  </a:cubicBezTo>
                  <a:lnTo>
                    <a:pt x="28651" y="28373"/>
                  </a:lnTo>
                  <a:cubicBezTo>
                    <a:pt x="29051" y="28373"/>
                    <a:pt x="29452" y="28404"/>
                    <a:pt x="29821" y="28435"/>
                  </a:cubicBezTo>
                  <a:lnTo>
                    <a:pt x="29821" y="26063"/>
                  </a:lnTo>
                  <a:cubicBezTo>
                    <a:pt x="29652" y="26048"/>
                    <a:pt x="29482" y="26048"/>
                    <a:pt x="29313" y="26048"/>
                  </a:cubicBezTo>
                  <a:cubicBezTo>
                    <a:pt x="29144" y="26048"/>
                    <a:pt x="28974" y="26048"/>
                    <a:pt x="28805" y="26032"/>
                  </a:cubicBezTo>
                  <a:close/>
                  <a:moveTo>
                    <a:pt x="28866" y="29205"/>
                  </a:moveTo>
                  <a:cubicBezTo>
                    <a:pt x="28712" y="29205"/>
                    <a:pt x="28527" y="29205"/>
                    <a:pt x="28343" y="29236"/>
                  </a:cubicBezTo>
                  <a:lnTo>
                    <a:pt x="28096" y="29236"/>
                  </a:lnTo>
                  <a:cubicBezTo>
                    <a:pt x="27110" y="29267"/>
                    <a:pt x="26155" y="29483"/>
                    <a:pt x="25200" y="29760"/>
                  </a:cubicBezTo>
                  <a:cubicBezTo>
                    <a:pt x="24338" y="30006"/>
                    <a:pt x="23506" y="30407"/>
                    <a:pt x="22705" y="30807"/>
                  </a:cubicBezTo>
                  <a:cubicBezTo>
                    <a:pt x="22458" y="30900"/>
                    <a:pt x="22274" y="31054"/>
                    <a:pt x="22027" y="31208"/>
                  </a:cubicBezTo>
                  <a:cubicBezTo>
                    <a:pt x="21103" y="31701"/>
                    <a:pt x="20302" y="32378"/>
                    <a:pt x="19501" y="33056"/>
                  </a:cubicBezTo>
                  <a:cubicBezTo>
                    <a:pt x="19224" y="33272"/>
                    <a:pt x="19008" y="33549"/>
                    <a:pt x="18762" y="33796"/>
                  </a:cubicBezTo>
                  <a:cubicBezTo>
                    <a:pt x="17930" y="34535"/>
                    <a:pt x="17283" y="35428"/>
                    <a:pt x="16605" y="36291"/>
                  </a:cubicBezTo>
                  <a:cubicBezTo>
                    <a:pt x="16420" y="36507"/>
                    <a:pt x="16266" y="36753"/>
                    <a:pt x="16112" y="36969"/>
                  </a:cubicBezTo>
                  <a:cubicBezTo>
                    <a:pt x="15527" y="37831"/>
                    <a:pt x="15034" y="38725"/>
                    <a:pt x="14541" y="39649"/>
                  </a:cubicBezTo>
                  <a:cubicBezTo>
                    <a:pt x="14017" y="40635"/>
                    <a:pt x="13586" y="41682"/>
                    <a:pt x="13185" y="42699"/>
                  </a:cubicBezTo>
                  <a:cubicBezTo>
                    <a:pt x="12754" y="43931"/>
                    <a:pt x="12354" y="45163"/>
                    <a:pt x="12076" y="46426"/>
                  </a:cubicBezTo>
                  <a:cubicBezTo>
                    <a:pt x="12046" y="46642"/>
                    <a:pt x="11984" y="46889"/>
                    <a:pt x="11922" y="47104"/>
                  </a:cubicBezTo>
                  <a:cubicBezTo>
                    <a:pt x="11738" y="47844"/>
                    <a:pt x="11676" y="48645"/>
                    <a:pt x="11553" y="49415"/>
                  </a:cubicBezTo>
                  <a:cubicBezTo>
                    <a:pt x="11522" y="49538"/>
                    <a:pt x="11522" y="49692"/>
                    <a:pt x="11491" y="49815"/>
                  </a:cubicBezTo>
                  <a:lnTo>
                    <a:pt x="11768" y="49815"/>
                  </a:lnTo>
                  <a:cubicBezTo>
                    <a:pt x="11799" y="49538"/>
                    <a:pt x="11830" y="49261"/>
                    <a:pt x="11892" y="48953"/>
                  </a:cubicBezTo>
                  <a:cubicBezTo>
                    <a:pt x="11892" y="48829"/>
                    <a:pt x="11922" y="48706"/>
                    <a:pt x="11953" y="48583"/>
                  </a:cubicBezTo>
                  <a:cubicBezTo>
                    <a:pt x="12076" y="47412"/>
                    <a:pt x="12354" y="46272"/>
                    <a:pt x="12662" y="45163"/>
                  </a:cubicBezTo>
                  <a:cubicBezTo>
                    <a:pt x="13031" y="43869"/>
                    <a:pt x="13463" y="42606"/>
                    <a:pt x="14017" y="41374"/>
                  </a:cubicBezTo>
                  <a:cubicBezTo>
                    <a:pt x="14449" y="40357"/>
                    <a:pt x="14941" y="39372"/>
                    <a:pt x="15496" y="38417"/>
                  </a:cubicBezTo>
                  <a:cubicBezTo>
                    <a:pt x="16112" y="37431"/>
                    <a:pt x="16759" y="36476"/>
                    <a:pt x="17498" y="35582"/>
                  </a:cubicBezTo>
                  <a:cubicBezTo>
                    <a:pt x="18084" y="34843"/>
                    <a:pt x="18731" y="34134"/>
                    <a:pt x="19439" y="33518"/>
                  </a:cubicBezTo>
                  <a:cubicBezTo>
                    <a:pt x="20055" y="32933"/>
                    <a:pt x="20672" y="32409"/>
                    <a:pt x="21380" y="31978"/>
                  </a:cubicBezTo>
                  <a:cubicBezTo>
                    <a:pt x="21503" y="31916"/>
                    <a:pt x="21596" y="31855"/>
                    <a:pt x="21688" y="31793"/>
                  </a:cubicBezTo>
                  <a:cubicBezTo>
                    <a:pt x="22335" y="31331"/>
                    <a:pt x="23013" y="30961"/>
                    <a:pt x="23752" y="30653"/>
                  </a:cubicBezTo>
                  <a:cubicBezTo>
                    <a:pt x="24214" y="30438"/>
                    <a:pt x="24738" y="30284"/>
                    <a:pt x="25262" y="30160"/>
                  </a:cubicBezTo>
                  <a:cubicBezTo>
                    <a:pt x="25508" y="30129"/>
                    <a:pt x="25724" y="30068"/>
                    <a:pt x="25940" y="30037"/>
                  </a:cubicBezTo>
                  <a:cubicBezTo>
                    <a:pt x="26648" y="29914"/>
                    <a:pt x="27357" y="29852"/>
                    <a:pt x="28065" y="29852"/>
                  </a:cubicBezTo>
                  <a:cubicBezTo>
                    <a:pt x="28343" y="29852"/>
                    <a:pt x="28651" y="29883"/>
                    <a:pt x="28928" y="29883"/>
                  </a:cubicBezTo>
                  <a:cubicBezTo>
                    <a:pt x="29236" y="29914"/>
                    <a:pt x="29544" y="29945"/>
                    <a:pt x="29821" y="30006"/>
                  </a:cubicBezTo>
                  <a:lnTo>
                    <a:pt x="29821" y="29267"/>
                  </a:lnTo>
                  <a:cubicBezTo>
                    <a:pt x="29729" y="29236"/>
                    <a:pt x="29636" y="29236"/>
                    <a:pt x="29575" y="29236"/>
                  </a:cubicBezTo>
                  <a:cubicBezTo>
                    <a:pt x="29328" y="29205"/>
                    <a:pt x="29113" y="29205"/>
                    <a:pt x="28866" y="29205"/>
                  </a:cubicBezTo>
                  <a:close/>
                  <a:moveTo>
                    <a:pt x="29205" y="35459"/>
                  </a:moveTo>
                  <a:cubicBezTo>
                    <a:pt x="28897" y="35459"/>
                    <a:pt x="28558" y="35490"/>
                    <a:pt x="28219" y="35521"/>
                  </a:cubicBezTo>
                  <a:cubicBezTo>
                    <a:pt x="28096" y="35552"/>
                    <a:pt x="28004" y="35552"/>
                    <a:pt x="27880" y="35552"/>
                  </a:cubicBezTo>
                  <a:cubicBezTo>
                    <a:pt x="27788" y="35613"/>
                    <a:pt x="27726" y="35644"/>
                    <a:pt x="27634" y="35644"/>
                  </a:cubicBezTo>
                  <a:lnTo>
                    <a:pt x="27572" y="35644"/>
                  </a:lnTo>
                  <a:cubicBezTo>
                    <a:pt x="26925" y="35798"/>
                    <a:pt x="26278" y="35983"/>
                    <a:pt x="25662" y="36260"/>
                  </a:cubicBezTo>
                  <a:cubicBezTo>
                    <a:pt x="25139" y="36507"/>
                    <a:pt x="24615" y="36784"/>
                    <a:pt x="24122" y="37123"/>
                  </a:cubicBezTo>
                  <a:cubicBezTo>
                    <a:pt x="23475" y="37585"/>
                    <a:pt x="22859" y="38109"/>
                    <a:pt x="22304" y="38663"/>
                  </a:cubicBezTo>
                  <a:cubicBezTo>
                    <a:pt x="21904" y="39033"/>
                    <a:pt x="21503" y="39464"/>
                    <a:pt x="21164" y="39895"/>
                  </a:cubicBezTo>
                  <a:cubicBezTo>
                    <a:pt x="20702" y="40511"/>
                    <a:pt x="20240" y="41128"/>
                    <a:pt x="19840" y="41805"/>
                  </a:cubicBezTo>
                  <a:cubicBezTo>
                    <a:pt x="19285" y="42760"/>
                    <a:pt x="18792" y="43746"/>
                    <a:pt x="18392" y="44794"/>
                  </a:cubicBezTo>
                  <a:cubicBezTo>
                    <a:pt x="17961" y="45964"/>
                    <a:pt x="17622" y="47166"/>
                    <a:pt x="17406" y="48398"/>
                  </a:cubicBezTo>
                  <a:cubicBezTo>
                    <a:pt x="17314" y="48860"/>
                    <a:pt x="17221" y="49353"/>
                    <a:pt x="17160" y="49815"/>
                  </a:cubicBezTo>
                  <a:lnTo>
                    <a:pt x="17344" y="49815"/>
                  </a:lnTo>
                  <a:cubicBezTo>
                    <a:pt x="17344" y="49754"/>
                    <a:pt x="17375" y="49661"/>
                    <a:pt x="17375" y="49569"/>
                  </a:cubicBezTo>
                  <a:cubicBezTo>
                    <a:pt x="17437" y="48860"/>
                    <a:pt x="17591" y="48182"/>
                    <a:pt x="17745" y="47505"/>
                  </a:cubicBezTo>
                  <a:cubicBezTo>
                    <a:pt x="17930" y="46611"/>
                    <a:pt x="18207" y="45718"/>
                    <a:pt x="18546" y="44855"/>
                  </a:cubicBezTo>
                  <a:cubicBezTo>
                    <a:pt x="18823" y="44054"/>
                    <a:pt x="19193" y="43253"/>
                    <a:pt x="19593" y="42514"/>
                  </a:cubicBezTo>
                  <a:cubicBezTo>
                    <a:pt x="19932" y="41898"/>
                    <a:pt x="20302" y="41282"/>
                    <a:pt x="20702" y="40727"/>
                  </a:cubicBezTo>
                  <a:cubicBezTo>
                    <a:pt x="21164" y="40080"/>
                    <a:pt x="21657" y="39464"/>
                    <a:pt x="22212" y="38879"/>
                  </a:cubicBezTo>
                  <a:cubicBezTo>
                    <a:pt x="22643" y="38447"/>
                    <a:pt x="23105" y="38047"/>
                    <a:pt x="23567" y="37677"/>
                  </a:cubicBezTo>
                  <a:cubicBezTo>
                    <a:pt x="24091" y="37308"/>
                    <a:pt x="24615" y="36969"/>
                    <a:pt x="25169" y="36661"/>
                  </a:cubicBezTo>
                  <a:cubicBezTo>
                    <a:pt x="25570" y="36445"/>
                    <a:pt x="26032" y="36229"/>
                    <a:pt x="26494" y="36075"/>
                  </a:cubicBezTo>
                  <a:cubicBezTo>
                    <a:pt x="27388" y="35829"/>
                    <a:pt x="28281" y="35613"/>
                    <a:pt x="29205" y="35613"/>
                  </a:cubicBezTo>
                  <a:lnTo>
                    <a:pt x="29298" y="35613"/>
                  </a:lnTo>
                  <a:cubicBezTo>
                    <a:pt x="29452" y="35613"/>
                    <a:pt x="29636" y="35613"/>
                    <a:pt x="29821" y="35644"/>
                  </a:cubicBezTo>
                  <a:lnTo>
                    <a:pt x="29821" y="35490"/>
                  </a:lnTo>
                  <a:cubicBezTo>
                    <a:pt x="29636" y="35459"/>
                    <a:pt x="29421" y="35459"/>
                    <a:pt x="29205" y="35459"/>
                  </a:cubicBezTo>
                  <a:close/>
                  <a:moveTo>
                    <a:pt x="29821" y="37400"/>
                  </a:moveTo>
                  <a:cubicBezTo>
                    <a:pt x="29729" y="37400"/>
                    <a:pt x="29667" y="37431"/>
                    <a:pt x="29575" y="37462"/>
                  </a:cubicBezTo>
                  <a:cubicBezTo>
                    <a:pt x="29144" y="37646"/>
                    <a:pt x="28712" y="37831"/>
                    <a:pt x="28250" y="38016"/>
                  </a:cubicBezTo>
                  <a:cubicBezTo>
                    <a:pt x="28158" y="38047"/>
                    <a:pt x="28034" y="38109"/>
                    <a:pt x="27911" y="38170"/>
                  </a:cubicBezTo>
                  <a:lnTo>
                    <a:pt x="27850" y="38232"/>
                  </a:lnTo>
                  <a:cubicBezTo>
                    <a:pt x="26309" y="39279"/>
                    <a:pt x="26309" y="39279"/>
                    <a:pt x="24954" y="40666"/>
                  </a:cubicBezTo>
                  <a:cubicBezTo>
                    <a:pt x="24892" y="40758"/>
                    <a:pt x="24831" y="40820"/>
                    <a:pt x="24769" y="40912"/>
                  </a:cubicBezTo>
                  <a:cubicBezTo>
                    <a:pt x="24707" y="41004"/>
                    <a:pt x="24646" y="41066"/>
                    <a:pt x="24584" y="41158"/>
                  </a:cubicBezTo>
                  <a:cubicBezTo>
                    <a:pt x="23352" y="42945"/>
                    <a:pt x="23321" y="42976"/>
                    <a:pt x="22428" y="44948"/>
                  </a:cubicBezTo>
                  <a:cubicBezTo>
                    <a:pt x="22366" y="45071"/>
                    <a:pt x="22304" y="45225"/>
                    <a:pt x="22274" y="45348"/>
                  </a:cubicBezTo>
                  <a:cubicBezTo>
                    <a:pt x="22058" y="46026"/>
                    <a:pt x="21873" y="46704"/>
                    <a:pt x="21627" y="47412"/>
                  </a:cubicBezTo>
                  <a:cubicBezTo>
                    <a:pt x="21534" y="47751"/>
                    <a:pt x="21473" y="48121"/>
                    <a:pt x="21411" y="48491"/>
                  </a:cubicBezTo>
                  <a:cubicBezTo>
                    <a:pt x="21349" y="48922"/>
                    <a:pt x="21257" y="49384"/>
                    <a:pt x="21195" y="49815"/>
                  </a:cubicBezTo>
                  <a:lnTo>
                    <a:pt x="21596" y="49815"/>
                  </a:lnTo>
                  <a:cubicBezTo>
                    <a:pt x="21627" y="49754"/>
                    <a:pt x="21627" y="49692"/>
                    <a:pt x="21657" y="49600"/>
                  </a:cubicBezTo>
                  <a:cubicBezTo>
                    <a:pt x="21750" y="49045"/>
                    <a:pt x="21842" y="48460"/>
                    <a:pt x="21935" y="47905"/>
                  </a:cubicBezTo>
                  <a:cubicBezTo>
                    <a:pt x="21965" y="47751"/>
                    <a:pt x="21996" y="47628"/>
                    <a:pt x="22027" y="47474"/>
                  </a:cubicBezTo>
                  <a:cubicBezTo>
                    <a:pt x="22243" y="46765"/>
                    <a:pt x="22458" y="46057"/>
                    <a:pt x="22705" y="45317"/>
                  </a:cubicBezTo>
                  <a:cubicBezTo>
                    <a:pt x="22736" y="45163"/>
                    <a:pt x="22797" y="44979"/>
                    <a:pt x="22890" y="44824"/>
                  </a:cubicBezTo>
                  <a:cubicBezTo>
                    <a:pt x="23198" y="44208"/>
                    <a:pt x="23475" y="43592"/>
                    <a:pt x="23783" y="42945"/>
                  </a:cubicBezTo>
                  <a:cubicBezTo>
                    <a:pt x="23876" y="42791"/>
                    <a:pt x="23968" y="42637"/>
                    <a:pt x="24060" y="42483"/>
                  </a:cubicBezTo>
                  <a:cubicBezTo>
                    <a:pt x="24430" y="41990"/>
                    <a:pt x="24769" y="41467"/>
                    <a:pt x="25139" y="40943"/>
                  </a:cubicBezTo>
                  <a:cubicBezTo>
                    <a:pt x="25231" y="40820"/>
                    <a:pt x="25323" y="40696"/>
                    <a:pt x="25447" y="40604"/>
                  </a:cubicBezTo>
                  <a:lnTo>
                    <a:pt x="25539" y="40481"/>
                  </a:lnTo>
                  <a:cubicBezTo>
                    <a:pt x="25940" y="40080"/>
                    <a:pt x="26309" y="39680"/>
                    <a:pt x="26710" y="39310"/>
                  </a:cubicBezTo>
                  <a:cubicBezTo>
                    <a:pt x="27141" y="38971"/>
                    <a:pt x="27634" y="38694"/>
                    <a:pt x="28096" y="38355"/>
                  </a:cubicBezTo>
                  <a:cubicBezTo>
                    <a:pt x="28188" y="38324"/>
                    <a:pt x="28250" y="38263"/>
                    <a:pt x="28343" y="38232"/>
                  </a:cubicBezTo>
                  <a:cubicBezTo>
                    <a:pt x="28835" y="38016"/>
                    <a:pt x="29328" y="37800"/>
                    <a:pt x="29821" y="37616"/>
                  </a:cubicBezTo>
                  <a:lnTo>
                    <a:pt x="29821" y="37400"/>
                  </a:lnTo>
                  <a:close/>
                  <a:moveTo>
                    <a:pt x="29821" y="41898"/>
                  </a:moveTo>
                  <a:cubicBezTo>
                    <a:pt x="29390" y="42144"/>
                    <a:pt x="28959" y="42452"/>
                    <a:pt x="28589" y="42853"/>
                  </a:cubicBezTo>
                  <a:cubicBezTo>
                    <a:pt x="28034" y="43407"/>
                    <a:pt x="27511" y="43993"/>
                    <a:pt x="27049" y="44640"/>
                  </a:cubicBezTo>
                  <a:cubicBezTo>
                    <a:pt x="26679" y="45133"/>
                    <a:pt x="26402" y="45656"/>
                    <a:pt x="26155" y="46211"/>
                  </a:cubicBezTo>
                  <a:cubicBezTo>
                    <a:pt x="26094" y="46396"/>
                    <a:pt x="26001" y="46581"/>
                    <a:pt x="25940" y="46796"/>
                  </a:cubicBezTo>
                  <a:cubicBezTo>
                    <a:pt x="25878" y="46919"/>
                    <a:pt x="25909" y="46919"/>
                    <a:pt x="26032" y="47012"/>
                  </a:cubicBezTo>
                  <a:cubicBezTo>
                    <a:pt x="26463" y="47258"/>
                    <a:pt x="26895" y="47536"/>
                    <a:pt x="27326" y="47782"/>
                  </a:cubicBezTo>
                  <a:cubicBezTo>
                    <a:pt x="27418" y="47844"/>
                    <a:pt x="27511" y="47874"/>
                    <a:pt x="27572" y="47967"/>
                  </a:cubicBezTo>
                  <a:cubicBezTo>
                    <a:pt x="26802" y="48306"/>
                    <a:pt x="26494" y="49107"/>
                    <a:pt x="26710" y="49815"/>
                  </a:cubicBezTo>
                  <a:lnTo>
                    <a:pt x="26987" y="49815"/>
                  </a:lnTo>
                  <a:cubicBezTo>
                    <a:pt x="26833" y="49353"/>
                    <a:pt x="26925" y="48922"/>
                    <a:pt x="27203" y="48491"/>
                  </a:cubicBezTo>
                  <a:cubicBezTo>
                    <a:pt x="27326" y="48275"/>
                    <a:pt x="27572" y="48182"/>
                    <a:pt x="27819" y="48182"/>
                  </a:cubicBezTo>
                  <a:cubicBezTo>
                    <a:pt x="27880" y="48182"/>
                    <a:pt x="27973" y="48182"/>
                    <a:pt x="28034" y="48213"/>
                  </a:cubicBezTo>
                  <a:cubicBezTo>
                    <a:pt x="28096" y="48213"/>
                    <a:pt x="28158" y="48275"/>
                    <a:pt x="28219" y="48275"/>
                  </a:cubicBezTo>
                  <a:lnTo>
                    <a:pt x="28250" y="48275"/>
                  </a:lnTo>
                  <a:cubicBezTo>
                    <a:pt x="28250" y="48244"/>
                    <a:pt x="28250" y="48244"/>
                    <a:pt x="28250" y="48244"/>
                  </a:cubicBezTo>
                  <a:lnTo>
                    <a:pt x="28281" y="48244"/>
                  </a:lnTo>
                  <a:lnTo>
                    <a:pt x="28281" y="48213"/>
                  </a:lnTo>
                  <a:cubicBezTo>
                    <a:pt x="28250" y="48152"/>
                    <a:pt x="28188" y="48121"/>
                    <a:pt x="28127" y="48090"/>
                  </a:cubicBezTo>
                  <a:cubicBezTo>
                    <a:pt x="27449" y="47751"/>
                    <a:pt x="26833" y="47320"/>
                    <a:pt x="26186" y="46950"/>
                  </a:cubicBezTo>
                  <a:cubicBezTo>
                    <a:pt x="26124" y="46889"/>
                    <a:pt x="26094" y="46858"/>
                    <a:pt x="26124" y="46765"/>
                  </a:cubicBezTo>
                  <a:cubicBezTo>
                    <a:pt x="26525" y="45687"/>
                    <a:pt x="27110" y="44763"/>
                    <a:pt x="27850" y="43900"/>
                  </a:cubicBezTo>
                  <a:cubicBezTo>
                    <a:pt x="28127" y="43592"/>
                    <a:pt x="28435" y="43284"/>
                    <a:pt x="28805" y="43038"/>
                  </a:cubicBezTo>
                  <a:cubicBezTo>
                    <a:pt x="29020" y="42853"/>
                    <a:pt x="29267" y="42791"/>
                    <a:pt x="29513" y="42637"/>
                  </a:cubicBezTo>
                  <a:cubicBezTo>
                    <a:pt x="29606" y="42606"/>
                    <a:pt x="29729" y="42545"/>
                    <a:pt x="29821" y="42514"/>
                  </a:cubicBezTo>
                  <a:lnTo>
                    <a:pt x="29821" y="41898"/>
                  </a:lnTo>
                  <a:close/>
                  <a:moveTo>
                    <a:pt x="28312" y="48213"/>
                  </a:moveTo>
                  <a:lnTo>
                    <a:pt x="28281" y="48244"/>
                  </a:lnTo>
                  <a:lnTo>
                    <a:pt x="28250" y="48275"/>
                  </a:lnTo>
                  <a:cubicBezTo>
                    <a:pt x="28250" y="48367"/>
                    <a:pt x="28343" y="48429"/>
                    <a:pt x="28404" y="48491"/>
                  </a:cubicBezTo>
                  <a:cubicBezTo>
                    <a:pt x="28558" y="48768"/>
                    <a:pt x="28620" y="49076"/>
                    <a:pt x="28558" y="49384"/>
                  </a:cubicBezTo>
                  <a:cubicBezTo>
                    <a:pt x="28558" y="49415"/>
                    <a:pt x="28558" y="49476"/>
                    <a:pt x="28497" y="49476"/>
                  </a:cubicBezTo>
                  <a:cubicBezTo>
                    <a:pt x="28312" y="49507"/>
                    <a:pt x="28312" y="49692"/>
                    <a:pt x="28250" y="49815"/>
                  </a:cubicBezTo>
                  <a:lnTo>
                    <a:pt x="28651" y="49815"/>
                  </a:lnTo>
                  <a:cubicBezTo>
                    <a:pt x="28681" y="49723"/>
                    <a:pt x="28712" y="49600"/>
                    <a:pt x="28712" y="49476"/>
                  </a:cubicBezTo>
                  <a:cubicBezTo>
                    <a:pt x="28743" y="49292"/>
                    <a:pt x="28743" y="49107"/>
                    <a:pt x="28712" y="48922"/>
                  </a:cubicBezTo>
                  <a:cubicBezTo>
                    <a:pt x="28743" y="48891"/>
                    <a:pt x="28774" y="48891"/>
                    <a:pt x="28805" y="48891"/>
                  </a:cubicBezTo>
                  <a:cubicBezTo>
                    <a:pt x="28835" y="48891"/>
                    <a:pt x="28866" y="48891"/>
                    <a:pt x="28897" y="48922"/>
                  </a:cubicBezTo>
                  <a:cubicBezTo>
                    <a:pt x="29205" y="49045"/>
                    <a:pt x="29513" y="49168"/>
                    <a:pt x="29821" y="49261"/>
                  </a:cubicBezTo>
                  <a:lnTo>
                    <a:pt x="29821" y="49107"/>
                  </a:lnTo>
                  <a:cubicBezTo>
                    <a:pt x="29513" y="49014"/>
                    <a:pt x="29205" y="48891"/>
                    <a:pt x="28897" y="48768"/>
                  </a:cubicBezTo>
                  <a:cubicBezTo>
                    <a:pt x="28743" y="48675"/>
                    <a:pt x="28589" y="48614"/>
                    <a:pt x="28527" y="48429"/>
                  </a:cubicBezTo>
                  <a:cubicBezTo>
                    <a:pt x="28466" y="48367"/>
                    <a:pt x="28373" y="48306"/>
                    <a:pt x="28312" y="48213"/>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5"/>
            <p:cNvSpPr/>
            <p:nvPr/>
          </p:nvSpPr>
          <p:spPr>
            <a:xfrm>
              <a:off x="668050" y="3566825"/>
              <a:ext cx="25" cy="800"/>
            </a:xfrm>
            <a:custGeom>
              <a:avLst/>
              <a:gdLst/>
              <a:ahLst/>
              <a:cxnLst/>
              <a:rect l="l" t="t" r="r" b="b"/>
              <a:pathLst>
                <a:path w="1" h="32" extrusionOk="0">
                  <a:moveTo>
                    <a:pt x="1" y="31"/>
                  </a:moveTo>
                  <a:cubicBezTo>
                    <a:pt x="1" y="31"/>
                    <a:pt x="1" y="31"/>
                    <a:pt x="1" y="31"/>
                  </a:cubicBezTo>
                  <a:cubicBezTo>
                    <a:pt x="1" y="31"/>
                    <a:pt x="1" y="31"/>
                    <a:pt x="1" y="31"/>
                  </a:cubicBezTo>
                  <a:close/>
                  <a:moveTo>
                    <a:pt x="1" y="31"/>
                  </a:moveTo>
                  <a:cubicBezTo>
                    <a:pt x="1" y="31"/>
                    <a:pt x="1" y="31"/>
                    <a:pt x="1" y="31"/>
                  </a:cubicBezTo>
                  <a:cubicBezTo>
                    <a:pt x="1" y="31"/>
                    <a:pt x="1" y="31"/>
                    <a:pt x="1" y="31"/>
                  </a:cubicBezTo>
                  <a:cubicBezTo>
                    <a:pt x="1" y="31"/>
                    <a:pt x="1" y="31"/>
                    <a:pt x="1" y="31"/>
                  </a:cubicBezTo>
                  <a:close/>
                  <a:moveTo>
                    <a:pt x="1" y="31"/>
                  </a:moveTo>
                  <a:cubicBezTo>
                    <a:pt x="1" y="31"/>
                    <a:pt x="1" y="0"/>
                    <a:pt x="1" y="0"/>
                  </a:cubicBezTo>
                  <a:cubicBezTo>
                    <a:pt x="1" y="0"/>
                    <a:pt x="1" y="0"/>
                    <a:pt x="1" y="0"/>
                  </a:cubicBezTo>
                  <a:cubicBezTo>
                    <a:pt x="1" y="0"/>
                    <a:pt x="1" y="31"/>
                    <a:pt x="1" y="3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5"/>
            <p:cNvSpPr/>
            <p:nvPr/>
          </p:nvSpPr>
          <p:spPr>
            <a:xfrm>
              <a:off x="785900" y="2993050"/>
              <a:ext cx="49300" cy="60100"/>
            </a:xfrm>
            <a:custGeom>
              <a:avLst/>
              <a:gdLst/>
              <a:ahLst/>
              <a:cxnLst/>
              <a:rect l="l" t="t" r="r" b="b"/>
              <a:pathLst>
                <a:path w="1972" h="2404" extrusionOk="0">
                  <a:moveTo>
                    <a:pt x="370" y="555"/>
                  </a:moveTo>
                  <a:lnTo>
                    <a:pt x="432" y="585"/>
                  </a:lnTo>
                  <a:cubicBezTo>
                    <a:pt x="801" y="1109"/>
                    <a:pt x="1202" y="1602"/>
                    <a:pt x="1571" y="2126"/>
                  </a:cubicBezTo>
                  <a:lnTo>
                    <a:pt x="1571" y="2218"/>
                  </a:lnTo>
                  <a:lnTo>
                    <a:pt x="1510" y="2187"/>
                  </a:lnTo>
                  <a:lnTo>
                    <a:pt x="1417" y="2126"/>
                  </a:lnTo>
                  <a:cubicBezTo>
                    <a:pt x="1079" y="1664"/>
                    <a:pt x="740" y="1202"/>
                    <a:pt x="370" y="739"/>
                  </a:cubicBezTo>
                  <a:cubicBezTo>
                    <a:pt x="370" y="709"/>
                    <a:pt x="339" y="647"/>
                    <a:pt x="308" y="616"/>
                  </a:cubicBezTo>
                  <a:lnTo>
                    <a:pt x="339" y="585"/>
                  </a:lnTo>
                  <a:lnTo>
                    <a:pt x="370" y="555"/>
                  </a:lnTo>
                  <a:close/>
                  <a:moveTo>
                    <a:pt x="278" y="0"/>
                  </a:moveTo>
                  <a:cubicBezTo>
                    <a:pt x="154" y="31"/>
                    <a:pt x="93" y="92"/>
                    <a:pt x="62" y="185"/>
                  </a:cubicBezTo>
                  <a:cubicBezTo>
                    <a:pt x="31" y="277"/>
                    <a:pt x="31" y="370"/>
                    <a:pt x="0" y="524"/>
                  </a:cubicBezTo>
                  <a:cubicBezTo>
                    <a:pt x="0" y="555"/>
                    <a:pt x="31" y="647"/>
                    <a:pt x="93" y="709"/>
                  </a:cubicBezTo>
                  <a:cubicBezTo>
                    <a:pt x="493" y="1232"/>
                    <a:pt x="894" y="1756"/>
                    <a:pt x="1294" y="2280"/>
                  </a:cubicBezTo>
                  <a:cubicBezTo>
                    <a:pt x="1356" y="2372"/>
                    <a:pt x="1387" y="2403"/>
                    <a:pt x="1448" y="2403"/>
                  </a:cubicBezTo>
                  <a:cubicBezTo>
                    <a:pt x="1479" y="2403"/>
                    <a:pt x="1510" y="2403"/>
                    <a:pt x="1571" y="2372"/>
                  </a:cubicBezTo>
                  <a:cubicBezTo>
                    <a:pt x="1972" y="2218"/>
                    <a:pt x="1910" y="2187"/>
                    <a:pt x="1787" y="1787"/>
                  </a:cubicBezTo>
                  <a:cubicBezTo>
                    <a:pt x="1756" y="1725"/>
                    <a:pt x="1695" y="1633"/>
                    <a:pt x="1633" y="1571"/>
                  </a:cubicBezTo>
                  <a:cubicBezTo>
                    <a:pt x="1294" y="1140"/>
                    <a:pt x="955" y="678"/>
                    <a:pt x="616" y="247"/>
                  </a:cubicBezTo>
                  <a:cubicBezTo>
                    <a:pt x="586" y="185"/>
                    <a:pt x="555" y="123"/>
                    <a:pt x="493" y="92"/>
                  </a:cubicBezTo>
                  <a:cubicBezTo>
                    <a:pt x="462" y="31"/>
                    <a:pt x="401" y="0"/>
                    <a:pt x="3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5"/>
            <p:cNvSpPr/>
            <p:nvPr/>
          </p:nvSpPr>
          <p:spPr>
            <a:xfrm>
              <a:off x="872150" y="2872125"/>
              <a:ext cx="40075" cy="57775"/>
            </a:xfrm>
            <a:custGeom>
              <a:avLst/>
              <a:gdLst/>
              <a:ahLst/>
              <a:cxnLst/>
              <a:rect l="l" t="t" r="r" b="b"/>
              <a:pathLst>
                <a:path w="1603" h="2311" extrusionOk="0">
                  <a:moveTo>
                    <a:pt x="401" y="647"/>
                  </a:moveTo>
                  <a:cubicBezTo>
                    <a:pt x="463" y="709"/>
                    <a:pt x="494" y="771"/>
                    <a:pt x="494" y="832"/>
                  </a:cubicBezTo>
                  <a:cubicBezTo>
                    <a:pt x="648" y="986"/>
                    <a:pt x="740" y="1171"/>
                    <a:pt x="802" y="1387"/>
                  </a:cubicBezTo>
                  <a:cubicBezTo>
                    <a:pt x="956" y="1541"/>
                    <a:pt x="1048" y="1726"/>
                    <a:pt x="1110" y="1910"/>
                  </a:cubicBezTo>
                  <a:cubicBezTo>
                    <a:pt x="1171" y="1941"/>
                    <a:pt x="1202" y="2034"/>
                    <a:pt x="1233" y="2095"/>
                  </a:cubicBezTo>
                  <a:lnTo>
                    <a:pt x="1202" y="2157"/>
                  </a:lnTo>
                  <a:lnTo>
                    <a:pt x="1171" y="2126"/>
                  </a:lnTo>
                  <a:cubicBezTo>
                    <a:pt x="1110" y="2095"/>
                    <a:pt x="1079" y="2034"/>
                    <a:pt x="1079" y="1941"/>
                  </a:cubicBezTo>
                  <a:cubicBezTo>
                    <a:pt x="925" y="1787"/>
                    <a:pt x="832" y="1602"/>
                    <a:pt x="771" y="1417"/>
                  </a:cubicBezTo>
                  <a:cubicBezTo>
                    <a:pt x="617" y="1263"/>
                    <a:pt x="524" y="1079"/>
                    <a:pt x="463" y="863"/>
                  </a:cubicBezTo>
                  <a:cubicBezTo>
                    <a:pt x="370" y="832"/>
                    <a:pt x="370" y="771"/>
                    <a:pt x="340" y="709"/>
                  </a:cubicBezTo>
                  <a:lnTo>
                    <a:pt x="340" y="647"/>
                  </a:lnTo>
                  <a:close/>
                  <a:moveTo>
                    <a:pt x="370" y="0"/>
                  </a:moveTo>
                  <a:cubicBezTo>
                    <a:pt x="309" y="0"/>
                    <a:pt x="216" y="31"/>
                    <a:pt x="186" y="93"/>
                  </a:cubicBezTo>
                  <a:cubicBezTo>
                    <a:pt x="62" y="278"/>
                    <a:pt x="1" y="462"/>
                    <a:pt x="155" y="709"/>
                  </a:cubicBezTo>
                  <a:cubicBezTo>
                    <a:pt x="401" y="1140"/>
                    <a:pt x="648" y="1602"/>
                    <a:pt x="925" y="2064"/>
                  </a:cubicBezTo>
                  <a:cubicBezTo>
                    <a:pt x="956" y="2126"/>
                    <a:pt x="986" y="2157"/>
                    <a:pt x="1017" y="2218"/>
                  </a:cubicBezTo>
                  <a:cubicBezTo>
                    <a:pt x="1048" y="2280"/>
                    <a:pt x="1110" y="2311"/>
                    <a:pt x="1171" y="2311"/>
                  </a:cubicBezTo>
                  <a:lnTo>
                    <a:pt x="1264" y="2311"/>
                  </a:lnTo>
                  <a:cubicBezTo>
                    <a:pt x="1325" y="2280"/>
                    <a:pt x="1387" y="2280"/>
                    <a:pt x="1449" y="2249"/>
                  </a:cubicBezTo>
                  <a:cubicBezTo>
                    <a:pt x="1572" y="2218"/>
                    <a:pt x="1603" y="2157"/>
                    <a:pt x="1572" y="2034"/>
                  </a:cubicBezTo>
                  <a:cubicBezTo>
                    <a:pt x="1541" y="1910"/>
                    <a:pt x="1541" y="1787"/>
                    <a:pt x="1479" y="1664"/>
                  </a:cubicBezTo>
                  <a:cubicBezTo>
                    <a:pt x="1202" y="1171"/>
                    <a:pt x="925" y="678"/>
                    <a:pt x="648" y="185"/>
                  </a:cubicBezTo>
                  <a:lnTo>
                    <a:pt x="586" y="93"/>
                  </a:lnTo>
                  <a:cubicBezTo>
                    <a:pt x="524" y="31"/>
                    <a:pt x="463" y="0"/>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5"/>
            <p:cNvSpPr/>
            <p:nvPr/>
          </p:nvSpPr>
          <p:spPr>
            <a:xfrm>
              <a:off x="1139400" y="3597625"/>
              <a:ext cx="17750" cy="22375"/>
            </a:xfrm>
            <a:custGeom>
              <a:avLst/>
              <a:gdLst/>
              <a:ahLst/>
              <a:cxnLst/>
              <a:rect l="l" t="t" r="r" b="b"/>
              <a:pathLst>
                <a:path w="710" h="895" extrusionOk="0">
                  <a:moveTo>
                    <a:pt x="432" y="1"/>
                  </a:moveTo>
                  <a:cubicBezTo>
                    <a:pt x="340" y="1"/>
                    <a:pt x="247" y="31"/>
                    <a:pt x="186" y="93"/>
                  </a:cubicBezTo>
                  <a:cubicBezTo>
                    <a:pt x="32" y="216"/>
                    <a:pt x="1" y="370"/>
                    <a:pt x="1" y="586"/>
                  </a:cubicBezTo>
                  <a:cubicBezTo>
                    <a:pt x="1" y="617"/>
                    <a:pt x="1" y="678"/>
                    <a:pt x="32" y="740"/>
                  </a:cubicBezTo>
                  <a:lnTo>
                    <a:pt x="62" y="832"/>
                  </a:lnTo>
                  <a:cubicBezTo>
                    <a:pt x="124" y="863"/>
                    <a:pt x="186" y="894"/>
                    <a:pt x="247" y="894"/>
                  </a:cubicBezTo>
                  <a:cubicBezTo>
                    <a:pt x="340" y="894"/>
                    <a:pt x="432" y="863"/>
                    <a:pt x="494" y="802"/>
                  </a:cubicBezTo>
                  <a:cubicBezTo>
                    <a:pt x="617" y="709"/>
                    <a:pt x="648" y="586"/>
                    <a:pt x="678" y="463"/>
                  </a:cubicBezTo>
                  <a:cubicBezTo>
                    <a:pt x="709" y="309"/>
                    <a:pt x="555" y="185"/>
                    <a:pt x="555" y="31"/>
                  </a:cubicBezTo>
                  <a:lnTo>
                    <a:pt x="4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5"/>
            <p:cNvSpPr/>
            <p:nvPr/>
          </p:nvSpPr>
          <p:spPr>
            <a:xfrm>
              <a:off x="1124000" y="3498275"/>
              <a:ext cx="18500" cy="23125"/>
            </a:xfrm>
            <a:custGeom>
              <a:avLst/>
              <a:gdLst/>
              <a:ahLst/>
              <a:cxnLst/>
              <a:rect l="l" t="t" r="r" b="b"/>
              <a:pathLst>
                <a:path w="740" h="925" extrusionOk="0">
                  <a:moveTo>
                    <a:pt x="463" y="1"/>
                  </a:moveTo>
                  <a:cubicBezTo>
                    <a:pt x="463" y="1"/>
                    <a:pt x="432" y="1"/>
                    <a:pt x="432" y="31"/>
                  </a:cubicBezTo>
                  <a:cubicBezTo>
                    <a:pt x="155" y="93"/>
                    <a:pt x="1" y="401"/>
                    <a:pt x="31" y="678"/>
                  </a:cubicBezTo>
                  <a:cubicBezTo>
                    <a:pt x="62" y="802"/>
                    <a:pt x="216" y="925"/>
                    <a:pt x="370" y="925"/>
                  </a:cubicBezTo>
                  <a:cubicBezTo>
                    <a:pt x="401" y="925"/>
                    <a:pt x="463" y="894"/>
                    <a:pt x="493" y="863"/>
                  </a:cubicBezTo>
                  <a:cubicBezTo>
                    <a:pt x="648" y="771"/>
                    <a:pt x="740" y="647"/>
                    <a:pt x="740" y="493"/>
                  </a:cubicBezTo>
                  <a:cubicBezTo>
                    <a:pt x="740" y="401"/>
                    <a:pt x="617" y="124"/>
                    <a:pt x="555" y="62"/>
                  </a:cubicBezTo>
                  <a:cubicBezTo>
                    <a:pt x="524" y="31"/>
                    <a:pt x="493" y="1"/>
                    <a:pt x="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5"/>
            <p:cNvSpPr/>
            <p:nvPr/>
          </p:nvSpPr>
          <p:spPr>
            <a:xfrm>
              <a:off x="1127850" y="3549875"/>
              <a:ext cx="18500" cy="22350"/>
            </a:xfrm>
            <a:custGeom>
              <a:avLst/>
              <a:gdLst/>
              <a:ahLst/>
              <a:cxnLst/>
              <a:rect l="l" t="t" r="r" b="b"/>
              <a:pathLst>
                <a:path w="740" h="894" extrusionOk="0">
                  <a:moveTo>
                    <a:pt x="432" y="1"/>
                  </a:moveTo>
                  <a:cubicBezTo>
                    <a:pt x="339" y="1"/>
                    <a:pt x="247" y="31"/>
                    <a:pt x="185" y="93"/>
                  </a:cubicBezTo>
                  <a:cubicBezTo>
                    <a:pt x="62" y="216"/>
                    <a:pt x="1" y="370"/>
                    <a:pt x="1" y="586"/>
                  </a:cubicBezTo>
                  <a:lnTo>
                    <a:pt x="1" y="617"/>
                  </a:lnTo>
                  <a:cubicBezTo>
                    <a:pt x="31" y="709"/>
                    <a:pt x="31" y="802"/>
                    <a:pt x="124" y="832"/>
                  </a:cubicBezTo>
                  <a:cubicBezTo>
                    <a:pt x="185" y="863"/>
                    <a:pt x="278" y="894"/>
                    <a:pt x="339" y="894"/>
                  </a:cubicBezTo>
                  <a:cubicBezTo>
                    <a:pt x="401" y="894"/>
                    <a:pt x="432" y="894"/>
                    <a:pt x="494" y="832"/>
                  </a:cubicBezTo>
                  <a:cubicBezTo>
                    <a:pt x="586" y="740"/>
                    <a:pt x="678" y="648"/>
                    <a:pt x="709" y="494"/>
                  </a:cubicBezTo>
                  <a:cubicBezTo>
                    <a:pt x="740" y="309"/>
                    <a:pt x="555" y="216"/>
                    <a:pt x="555" y="31"/>
                  </a:cubicBezTo>
                  <a:lnTo>
                    <a:pt x="4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5"/>
            <p:cNvSpPr/>
            <p:nvPr/>
          </p:nvSpPr>
          <p:spPr>
            <a:xfrm>
              <a:off x="1090875" y="3395850"/>
              <a:ext cx="18525" cy="23125"/>
            </a:xfrm>
            <a:custGeom>
              <a:avLst/>
              <a:gdLst/>
              <a:ahLst/>
              <a:cxnLst/>
              <a:rect l="l" t="t" r="r" b="b"/>
              <a:pathLst>
                <a:path w="741" h="925" extrusionOk="0">
                  <a:moveTo>
                    <a:pt x="463" y="0"/>
                  </a:moveTo>
                  <a:cubicBezTo>
                    <a:pt x="371" y="0"/>
                    <a:pt x="309" y="31"/>
                    <a:pt x="247" y="93"/>
                  </a:cubicBezTo>
                  <a:cubicBezTo>
                    <a:pt x="93" y="216"/>
                    <a:pt x="1" y="493"/>
                    <a:pt x="62" y="709"/>
                  </a:cubicBezTo>
                  <a:cubicBezTo>
                    <a:pt x="93" y="801"/>
                    <a:pt x="278" y="924"/>
                    <a:pt x="401" y="924"/>
                  </a:cubicBezTo>
                  <a:cubicBezTo>
                    <a:pt x="432" y="924"/>
                    <a:pt x="463" y="924"/>
                    <a:pt x="463" y="894"/>
                  </a:cubicBezTo>
                  <a:cubicBezTo>
                    <a:pt x="648" y="801"/>
                    <a:pt x="740" y="678"/>
                    <a:pt x="740" y="462"/>
                  </a:cubicBezTo>
                  <a:cubicBezTo>
                    <a:pt x="740" y="339"/>
                    <a:pt x="679" y="247"/>
                    <a:pt x="617" y="185"/>
                  </a:cubicBezTo>
                  <a:cubicBezTo>
                    <a:pt x="555" y="123"/>
                    <a:pt x="586" y="0"/>
                    <a:pt x="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5"/>
            <p:cNvSpPr/>
            <p:nvPr/>
          </p:nvSpPr>
          <p:spPr>
            <a:xfrm>
              <a:off x="1127075" y="3445900"/>
              <a:ext cx="20050" cy="23125"/>
            </a:xfrm>
            <a:custGeom>
              <a:avLst/>
              <a:gdLst/>
              <a:ahLst/>
              <a:cxnLst/>
              <a:rect l="l" t="t" r="r" b="b"/>
              <a:pathLst>
                <a:path w="802" h="925" extrusionOk="0">
                  <a:moveTo>
                    <a:pt x="494" y="1"/>
                  </a:moveTo>
                  <a:lnTo>
                    <a:pt x="340" y="31"/>
                  </a:lnTo>
                  <a:cubicBezTo>
                    <a:pt x="124" y="155"/>
                    <a:pt x="1" y="463"/>
                    <a:pt x="62" y="709"/>
                  </a:cubicBezTo>
                  <a:cubicBezTo>
                    <a:pt x="93" y="802"/>
                    <a:pt x="278" y="925"/>
                    <a:pt x="401" y="925"/>
                  </a:cubicBezTo>
                  <a:cubicBezTo>
                    <a:pt x="432" y="925"/>
                    <a:pt x="432" y="894"/>
                    <a:pt x="463" y="894"/>
                  </a:cubicBezTo>
                  <a:cubicBezTo>
                    <a:pt x="648" y="832"/>
                    <a:pt x="802" y="555"/>
                    <a:pt x="709" y="340"/>
                  </a:cubicBezTo>
                  <a:cubicBezTo>
                    <a:pt x="679" y="247"/>
                    <a:pt x="586" y="155"/>
                    <a:pt x="555" y="31"/>
                  </a:cubicBezTo>
                  <a:lnTo>
                    <a:pt x="4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5"/>
            <p:cNvSpPr/>
            <p:nvPr/>
          </p:nvSpPr>
          <p:spPr>
            <a:xfrm>
              <a:off x="1137875" y="3396600"/>
              <a:ext cx="18500" cy="22375"/>
            </a:xfrm>
            <a:custGeom>
              <a:avLst/>
              <a:gdLst/>
              <a:ahLst/>
              <a:cxnLst/>
              <a:rect l="l" t="t" r="r" b="b"/>
              <a:pathLst>
                <a:path w="740" h="895" extrusionOk="0">
                  <a:moveTo>
                    <a:pt x="401" y="1"/>
                  </a:moveTo>
                  <a:cubicBezTo>
                    <a:pt x="308" y="32"/>
                    <a:pt x="216" y="63"/>
                    <a:pt x="154" y="155"/>
                  </a:cubicBezTo>
                  <a:cubicBezTo>
                    <a:pt x="0" y="309"/>
                    <a:pt x="0" y="463"/>
                    <a:pt x="0" y="648"/>
                  </a:cubicBezTo>
                  <a:cubicBezTo>
                    <a:pt x="31" y="771"/>
                    <a:pt x="185" y="894"/>
                    <a:pt x="339" y="894"/>
                  </a:cubicBezTo>
                  <a:lnTo>
                    <a:pt x="401" y="894"/>
                  </a:lnTo>
                  <a:cubicBezTo>
                    <a:pt x="616" y="802"/>
                    <a:pt x="739" y="525"/>
                    <a:pt x="678" y="340"/>
                  </a:cubicBezTo>
                  <a:cubicBezTo>
                    <a:pt x="616" y="247"/>
                    <a:pt x="555" y="155"/>
                    <a:pt x="493" y="63"/>
                  </a:cubicBezTo>
                  <a:lnTo>
                    <a:pt x="4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5"/>
            <p:cNvSpPr/>
            <p:nvPr/>
          </p:nvSpPr>
          <p:spPr>
            <a:xfrm>
              <a:off x="1103200" y="3345775"/>
              <a:ext cx="19275" cy="23125"/>
            </a:xfrm>
            <a:custGeom>
              <a:avLst/>
              <a:gdLst/>
              <a:ahLst/>
              <a:cxnLst/>
              <a:rect l="l" t="t" r="r" b="b"/>
              <a:pathLst>
                <a:path w="771" h="925" extrusionOk="0">
                  <a:moveTo>
                    <a:pt x="463" y="1"/>
                  </a:moveTo>
                  <a:cubicBezTo>
                    <a:pt x="432" y="1"/>
                    <a:pt x="432" y="32"/>
                    <a:pt x="401" y="32"/>
                  </a:cubicBezTo>
                  <a:cubicBezTo>
                    <a:pt x="155" y="155"/>
                    <a:pt x="1" y="463"/>
                    <a:pt x="93" y="709"/>
                  </a:cubicBezTo>
                  <a:cubicBezTo>
                    <a:pt x="124" y="802"/>
                    <a:pt x="340" y="925"/>
                    <a:pt x="432" y="925"/>
                  </a:cubicBezTo>
                  <a:cubicBezTo>
                    <a:pt x="463" y="925"/>
                    <a:pt x="463" y="925"/>
                    <a:pt x="494" y="894"/>
                  </a:cubicBezTo>
                  <a:cubicBezTo>
                    <a:pt x="648" y="833"/>
                    <a:pt x="740" y="709"/>
                    <a:pt x="771" y="555"/>
                  </a:cubicBezTo>
                  <a:cubicBezTo>
                    <a:pt x="771" y="432"/>
                    <a:pt x="771" y="340"/>
                    <a:pt x="709" y="278"/>
                  </a:cubicBezTo>
                  <a:cubicBezTo>
                    <a:pt x="679" y="216"/>
                    <a:pt x="617" y="155"/>
                    <a:pt x="586" y="93"/>
                  </a:cubicBezTo>
                  <a:cubicBezTo>
                    <a:pt x="555" y="32"/>
                    <a:pt x="524" y="1"/>
                    <a:pt x="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5"/>
            <p:cNvSpPr/>
            <p:nvPr/>
          </p:nvSpPr>
          <p:spPr>
            <a:xfrm>
              <a:off x="1191775" y="3604550"/>
              <a:ext cx="16975" cy="22375"/>
            </a:xfrm>
            <a:custGeom>
              <a:avLst/>
              <a:gdLst/>
              <a:ahLst/>
              <a:cxnLst/>
              <a:rect l="l" t="t" r="r" b="b"/>
              <a:pathLst>
                <a:path w="679" h="895" extrusionOk="0">
                  <a:moveTo>
                    <a:pt x="370" y="1"/>
                  </a:moveTo>
                  <a:cubicBezTo>
                    <a:pt x="124" y="63"/>
                    <a:pt x="1" y="278"/>
                    <a:pt x="1" y="586"/>
                  </a:cubicBezTo>
                  <a:cubicBezTo>
                    <a:pt x="1" y="679"/>
                    <a:pt x="1" y="802"/>
                    <a:pt x="124" y="864"/>
                  </a:cubicBezTo>
                  <a:cubicBezTo>
                    <a:pt x="155" y="894"/>
                    <a:pt x="216" y="894"/>
                    <a:pt x="247" y="894"/>
                  </a:cubicBezTo>
                  <a:cubicBezTo>
                    <a:pt x="339" y="894"/>
                    <a:pt x="432" y="833"/>
                    <a:pt x="524" y="771"/>
                  </a:cubicBezTo>
                  <a:cubicBezTo>
                    <a:pt x="648" y="648"/>
                    <a:pt x="678" y="494"/>
                    <a:pt x="617" y="340"/>
                  </a:cubicBezTo>
                  <a:cubicBezTo>
                    <a:pt x="617" y="247"/>
                    <a:pt x="586" y="186"/>
                    <a:pt x="555" y="124"/>
                  </a:cubicBezTo>
                  <a:cubicBezTo>
                    <a:pt x="524" y="32"/>
                    <a:pt x="463"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5"/>
            <p:cNvSpPr/>
            <p:nvPr/>
          </p:nvSpPr>
          <p:spPr>
            <a:xfrm>
              <a:off x="1177925" y="3561425"/>
              <a:ext cx="17725" cy="22375"/>
            </a:xfrm>
            <a:custGeom>
              <a:avLst/>
              <a:gdLst/>
              <a:ahLst/>
              <a:cxnLst/>
              <a:rect l="l" t="t" r="r" b="b"/>
              <a:pathLst>
                <a:path w="709" h="895" extrusionOk="0">
                  <a:moveTo>
                    <a:pt x="401" y="1"/>
                  </a:moveTo>
                  <a:cubicBezTo>
                    <a:pt x="339" y="1"/>
                    <a:pt x="247" y="32"/>
                    <a:pt x="185" y="93"/>
                  </a:cubicBezTo>
                  <a:cubicBezTo>
                    <a:pt x="62" y="216"/>
                    <a:pt x="31" y="340"/>
                    <a:pt x="0" y="586"/>
                  </a:cubicBezTo>
                  <a:cubicBezTo>
                    <a:pt x="0" y="586"/>
                    <a:pt x="31" y="586"/>
                    <a:pt x="31" y="617"/>
                  </a:cubicBezTo>
                  <a:cubicBezTo>
                    <a:pt x="31" y="709"/>
                    <a:pt x="31" y="802"/>
                    <a:pt x="123" y="833"/>
                  </a:cubicBezTo>
                  <a:cubicBezTo>
                    <a:pt x="185" y="863"/>
                    <a:pt x="247" y="894"/>
                    <a:pt x="308" y="894"/>
                  </a:cubicBezTo>
                  <a:cubicBezTo>
                    <a:pt x="370" y="894"/>
                    <a:pt x="431" y="863"/>
                    <a:pt x="493" y="802"/>
                  </a:cubicBezTo>
                  <a:cubicBezTo>
                    <a:pt x="647" y="678"/>
                    <a:pt x="709" y="463"/>
                    <a:pt x="647" y="278"/>
                  </a:cubicBezTo>
                  <a:cubicBezTo>
                    <a:pt x="616" y="216"/>
                    <a:pt x="555" y="155"/>
                    <a:pt x="555" y="62"/>
                  </a:cubicBezTo>
                  <a:cubicBezTo>
                    <a:pt x="555" y="1"/>
                    <a:pt x="493" y="1"/>
                    <a:pt x="4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5"/>
            <p:cNvSpPr/>
            <p:nvPr/>
          </p:nvSpPr>
          <p:spPr>
            <a:xfrm>
              <a:off x="1144800" y="3190975"/>
              <a:ext cx="18500" cy="21600"/>
            </a:xfrm>
            <a:custGeom>
              <a:avLst/>
              <a:gdLst/>
              <a:ahLst/>
              <a:cxnLst/>
              <a:rect l="l" t="t" r="r" b="b"/>
              <a:pathLst>
                <a:path w="740" h="864" extrusionOk="0">
                  <a:moveTo>
                    <a:pt x="401" y="0"/>
                  </a:moveTo>
                  <a:cubicBezTo>
                    <a:pt x="370" y="0"/>
                    <a:pt x="339" y="31"/>
                    <a:pt x="308" y="31"/>
                  </a:cubicBezTo>
                  <a:cubicBezTo>
                    <a:pt x="93" y="155"/>
                    <a:pt x="0" y="432"/>
                    <a:pt x="62" y="617"/>
                  </a:cubicBezTo>
                  <a:cubicBezTo>
                    <a:pt x="124" y="771"/>
                    <a:pt x="247" y="832"/>
                    <a:pt x="401" y="863"/>
                  </a:cubicBezTo>
                  <a:lnTo>
                    <a:pt x="462" y="863"/>
                  </a:lnTo>
                  <a:cubicBezTo>
                    <a:pt x="616" y="801"/>
                    <a:pt x="740" y="647"/>
                    <a:pt x="740" y="463"/>
                  </a:cubicBezTo>
                  <a:cubicBezTo>
                    <a:pt x="740" y="401"/>
                    <a:pt x="709" y="309"/>
                    <a:pt x="647" y="247"/>
                  </a:cubicBezTo>
                  <a:cubicBezTo>
                    <a:pt x="586" y="185"/>
                    <a:pt x="524" y="124"/>
                    <a:pt x="493" y="62"/>
                  </a:cubicBezTo>
                  <a:cubicBezTo>
                    <a:pt x="462" y="31"/>
                    <a:pt x="432" y="0"/>
                    <a:pt x="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5"/>
            <p:cNvSpPr/>
            <p:nvPr/>
          </p:nvSpPr>
          <p:spPr>
            <a:xfrm>
              <a:off x="1150950" y="3260300"/>
              <a:ext cx="18525" cy="21575"/>
            </a:xfrm>
            <a:custGeom>
              <a:avLst/>
              <a:gdLst/>
              <a:ahLst/>
              <a:cxnLst/>
              <a:rect l="l" t="t" r="r" b="b"/>
              <a:pathLst>
                <a:path w="741" h="863" extrusionOk="0">
                  <a:moveTo>
                    <a:pt x="370" y="0"/>
                  </a:moveTo>
                  <a:cubicBezTo>
                    <a:pt x="278" y="0"/>
                    <a:pt x="186" y="62"/>
                    <a:pt x="124" y="123"/>
                  </a:cubicBezTo>
                  <a:cubicBezTo>
                    <a:pt x="62" y="216"/>
                    <a:pt x="1" y="339"/>
                    <a:pt x="32" y="493"/>
                  </a:cubicBezTo>
                  <a:cubicBezTo>
                    <a:pt x="1" y="647"/>
                    <a:pt x="62" y="770"/>
                    <a:pt x="247" y="832"/>
                  </a:cubicBezTo>
                  <a:cubicBezTo>
                    <a:pt x="278" y="863"/>
                    <a:pt x="309" y="863"/>
                    <a:pt x="370" y="863"/>
                  </a:cubicBezTo>
                  <a:cubicBezTo>
                    <a:pt x="401" y="863"/>
                    <a:pt x="463" y="832"/>
                    <a:pt x="525" y="801"/>
                  </a:cubicBezTo>
                  <a:cubicBezTo>
                    <a:pt x="740" y="616"/>
                    <a:pt x="740" y="401"/>
                    <a:pt x="525" y="154"/>
                  </a:cubicBezTo>
                  <a:cubicBezTo>
                    <a:pt x="494" y="93"/>
                    <a:pt x="463" y="0"/>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5"/>
            <p:cNvSpPr/>
            <p:nvPr/>
          </p:nvSpPr>
          <p:spPr>
            <a:xfrm>
              <a:off x="1125550" y="3301100"/>
              <a:ext cx="18500" cy="21600"/>
            </a:xfrm>
            <a:custGeom>
              <a:avLst/>
              <a:gdLst/>
              <a:ahLst/>
              <a:cxnLst/>
              <a:rect l="l" t="t" r="r" b="b"/>
              <a:pathLst>
                <a:path w="740" h="864" extrusionOk="0">
                  <a:moveTo>
                    <a:pt x="370" y="1"/>
                  </a:moveTo>
                  <a:cubicBezTo>
                    <a:pt x="339" y="1"/>
                    <a:pt x="308" y="1"/>
                    <a:pt x="277" y="32"/>
                  </a:cubicBezTo>
                  <a:cubicBezTo>
                    <a:pt x="62" y="124"/>
                    <a:pt x="31" y="309"/>
                    <a:pt x="0" y="494"/>
                  </a:cubicBezTo>
                  <a:cubicBezTo>
                    <a:pt x="31" y="586"/>
                    <a:pt x="31" y="679"/>
                    <a:pt x="93" y="771"/>
                  </a:cubicBezTo>
                  <a:cubicBezTo>
                    <a:pt x="154" y="833"/>
                    <a:pt x="247" y="864"/>
                    <a:pt x="308" y="864"/>
                  </a:cubicBezTo>
                  <a:cubicBezTo>
                    <a:pt x="401" y="864"/>
                    <a:pt x="524" y="833"/>
                    <a:pt x="586" y="740"/>
                  </a:cubicBezTo>
                  <a:cubicBezTo>
                    <a:pt x="709" y="586"/>
                    <a:pt x="740" y="401"/>
                    <a:pt x="616" y="217"/>
                  </a:cubicBezTo>
                  <a:cubicBezTo>
                    <a:pt x="586" y="155"/>
                    <a:pt x="524" y="124"/>
                    <a:pt x="493" y="63"/>
                  </a:cubicBezTo>
                  <a:cubicBezTo>
                    <a:pt x="462" y="32"/>
                    <a:pt x="401" y="1"/>
                    <a:pt x="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5"/>
            <p:cNvSpPr/>
            <p:nvPr/>
          </p:nvSpPr>
          <p:spPr>
            <a:xfrm>
              <a:off x="1233375" y="3678500"/>
              <a:ext cx="16950" cy="21575"/>
            </a:xfrm>
            <a:custGeom>
              <a:avLst/>
              <a:gdLst/>
              <a:ahLst/>
              <a:cxnLst/>
              <a:rect l="l" t="t" r="r" b="b"/>
              <a:pathLst>
                <a:path w="678" h="863" extrusionOk="0">
                  <a:moveTo>
                    <a:pt x="431" y="0"/>
                  </a:moveTo>
                  <a:cubicBezTo>
                    <a:pt x="370" y="0"/>
                    <a:pt x="277" y="31"/>
                    <a:pt x="216" y="93"/>
                  </a:cubicBezTo>
                  <a:cubicBezTo>
                    <a:pt x="62" y="278"/>
                    <a:pt x="0" y="493"/>
                    <a:pt x="62" y="740"/>
                  </a:cubicBezTo>
                  <a:cubicBezTo>
                    <a:pt x="93" y="832"/>
                    <a:pt x="154" y="863"/>
                    <a:pt x="247" y="863"/>
                  </a:cubicBezTo>
                  <a:lnTo>
                    <a:pt x="277" y="863"/>
                  </a:lnTo>
                  <a:cubicBezTo>
                    <a:pt x="524" y="863"/>
                    <a:pt x="678" y="647"/>
                    <a:pt x="678" y="401"/>
                  </a:cubicBezTo>
                  <a:cubicBezTo>
                    <a:pt x="678" y="278"/>
                    <a:pt x="647" y="185"/>
                    <a:pt x="616" y="62"/>
                  </a:cubicBezTo>
                  <a:cubicBezTo>
                    <a:pt x="585" y="0"/>
                    <a:pt x="524"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5"/>
            <p:cNvSpPr/>
            <p:nvPr/>
          </p:nvSpPr>
          <p:spPr>
            <a:xfrm>
              <a:off x="1262625" y="3701600"/>
              <a:ext cx="16200" cy="22350"/>
            </a:xfrm>
            <a:custGeom>
              <a:avLst/>
              <a:gdLst/>
              <a:ahLst/>
              <a:cxnLst/>
              <a:rect l="l" t="t" r="r" b="b"/>
              <a:pathLst>
                <a:path w="648" h="894" extrusionOk="0">
                  <a:moveTo>
                    <a:pt x="401" y="1"/>
                  </a:moveTo>
                  <a:cubicBezTo>
                    <a:pt x="371" y="1"/>
                    <a:pt x="340" y="31"/>
                    <a:pt x="309" y="31"/>
                  </a:cubicBezTo>
                  <a:cubicBezTo>
                    <a:pt x="93" y="155"/>
                    <a:pt x="32" y="339"/>
                    <a:pt x="1" y="586"/>
                  </a:cubicBezTo>
                  <a:cubicBezTo>
                    <a:pt x="1" y="617"/>
                    <a:pt x="1" y="648"/>
                    <a:pt x="32" y="709"/>
                  </a:cubicBezTo>
                  <a:cubicBezTo>
                    <a:pt x="32" y="832"/>
                    <a:pt x="93" y="894"/>
                    <a:pt x="216" y="894"/>
                  </a:cubicBezTo>
                  <a:lnTo>
                    <a:pt x="278" y="894"/>
                  </a:lnTo>
                  <a:cubicBezTo>
                    <a:pt x="494" y="832"/>
                    <a:pt x="648" y="617"/>
                    <a:pt x="617" y="401"/>
                  </a:cubicBezTo>
                  <a:cubicBezTo>
                    <a:pt x="617" y="309"/>
                    <a:pt x="586" y="247"/>
                    <a:pt x="555" y="185"/>
                  </a:cubicBezTo>
                  <a:cubicBezTo>
                    <a:pt x="525" y="62"/>
                    <a:pt x="494"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5"/>
            <p:cNvSpPr/>
            <p:nvPr/>
          </p:nvSpPr>
          <p:spPr>
            <a:xfrm>
              <a:off x="1211025" y="3644600"/>
              <a:ext cx="16200" cy="22375"/>
            </a:xfrm>
            <a:custGeom>
              <a:avLst/>
              <a:gdLst/>
              <a:ahLst/>
              <a:cxnLst/>
              <a:rect l="l" t="t" r="r" b="b"/>
              <a:pathLst>
                <a:path w="648" h="895" extrusionOk="0">
                  <a:moveTo>
                    <a:pt x="401" y="1"/>
                  </a:moveTo>
                  <a:cubicBezTo>
                    <a:pt x="370" y="1"/>
                    <a:pt x="340" y="1"/>
                    <a:pt x="278" y="32"/>
                  </a:cubicBezTo>
                  <a:cubicBezTo>
                    <a:pt x="93" y="155"/>
                    <a:pt x="1" y="309"/>
                    <a:pt x="1" y="555"/>
                  </a:cubicBezTo>
                  <a:cubicBezTo>
                    <a:pt x="1" y="586"/>
                    <a:pt x="1" y="648"/>
                    <a:pt x="1" y="679"/>
                  </a:cubicBezTo>
                  <a:cubicBezTo>
                    <a:pt x="32" y="833"/>
                    <a:pt x="93" y="894"/>
                    <a:pt x="247" y="894"/>
                  </a:cubicBezTo>
                  <a:lnTo>
                    <a:pt x="278" y="894"/>
                  </a:lnTo>
                  <a:cubicBezTo>
                    <a:pt x="432" y="894"/>
                    <a:pt x="617" y="709"/>
                    <a:pt x="648" y="525"/>
                  </a:cubicBezTo>
                  <a:cubicBezTo>
                    <a:pt x="648" y="371"/>
                    <a:pt x="586" y="278"/>
                    <a:pt x="555" y="155"/>
                  </a:cubicBezTo>
                  <a:cubicBezTo>
                    <a:pt x="524" y="62"/>
                    <a:pt x="463"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5"/>
            <p:cNvSpPr/>
            <p:nvPr/>
          </p:nvSpPr>
          <p:spPr>
            <a:xfrm>
              <a:off x="1174825" y="3161700"/>
              <a:ext cx="19275" cy="20825"/>
            </a:xfrm>
            <a:custGeom>
              <a:avLst/>
              <a:gdLst/>
              <a:ahLst/>
              <a:cxnLst/>
              <a:rect l="l" t="t" r="r" b="b"/>
              <a:pathLst>
                <a:path w="771" h="833" extrusionOk="0">
                  <a:moveTo>
                    <a:pt x="371" y="1"/>
                  </a:moveTo>
                  <a:cubicBezTo>
                    <a:pt x="124" y="93"/>
                    <a:pt x="1" y="432"/>
                    <a:pt x="124" y="679"/>
                  </a:cubicBezTo>
                  <a:cubicBezTo>
                    <a:pt x="186" y="771"/>
                    <a:pt x="309" y="833"/>
                    <a:pt x="401" y="833"/>
                  </a:cubicBezTo>
                  <a:cubicBezTo>
                    <a:pt x="494" y="833"/>
                    <a:pt x="586" y="802"/>
                    <a:pt x="648" y="740"/>
                  </a:cubicBezTo>
                  <a:cubicBezTo>
                    <a:pt x="740" y="617"/>
                    <a:pt x="771" y="525"/>
                    <a:pt x="740" y="370"/>
                  </a:cubicBezTo>
                  <a:cubicBezTo>
                    <a:pt x="709" y="216"/>
                    <a:pt x="555" y="124"/>
                    <a:pt x="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5"/>
            <p:cNvSpPr/>
            <p:nvPr/>
          </p:nvSpPr>
          <p:spPr>
            <a:xfrm>
              <a:off x="1178675" y="3227175"/>
              <a:ext cx="18525" cy="21600"/>
            </a:xfrm>
            <a:custGeom>
              <a:avLst/>
              <a:gdLst/>
              <a:ahLst/>
              <a:cxnLst/>
              <a:rect l="l" t="t" r="r" b="b"/>
              <a:pathLst>
                <a:path w="741" h="864" extrusionOk="0">
                  <a:moveTo>
                    <a:pt x="401" y="0"/>
                  </a:moveTo>
                  <a:cubicBezTo>
                    <a:pt x="247" y="31"/>
                    <a:pt x="155" y="124"/>
                    <a:pt x="93" y="247"/>
                  </a:cubicBezTo>
                  <a:cubicBezTo>
                    <a:pt x="32" y="401"/>
                    <a:pt x="1" y="555"/>
                    <a:pt x="62" y="678"/>
                  </a:cubicBezTo>
                  <a:cubicBezTo>
                    <a:pt x="93" y="771"/>
                    <a:pt x="278" y="863"/>
                    <a:pt x="371" y="863"/>
                  </a:cubicBezTo>
                  <a:lnTo>
                    <a:pt x="401" y="863"/>
                  </a:lnTo>
                  <a:cubicBezTo>
                    <a:pt x="709" y="709"/>
                    <a:pt x="740" y="401"/>
                    <a:pt x="617" y="247"/>
                  </a:cubicBezTo>
                  <a:cubicBezTo>
                    <a:pt x="525" y="154"/>
                    <a:pt x="463" y="93"/>
                    <a:pt x="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5"/>
            <p:cNvSpPr/>
            <p:nvPr/>
          </p:nvSpPr>
          <p:spPr>
            <a:xfrm>
              <a:off x="1210250" y="3141675"/>
              <a:ext cx="16975" cy="21600"/>
            </a:xfrm>
            <a:custGeom>
              <a:avLst/>
              <a:gdLst/>
              <a:ahLst/>
              <a:cxnLst/>
              <a:rect l="l" t="t" r="r" b="b"/>
              <a:pathLst>
                <a:path w="679" h="864" extrusionOk="0">
                  <a:moveTo>
                    <a:pt x="340" y="1"/>
                  </a:moveTo>
                  <a:cubicBezTo>
                    <a:pt x="309" y="1"/>
                    <a:pt x="247" y="32"/>
                    <a:pt x="217" y="62"/>
                  </a:cubicBezTo>
                  <a:cubicBezTo>
                    <a:pt x="32" y="186"/>
                    <a:pt x="1" y="371"/>
                    <a:pt x="32" y="555"/>
                  </a:cubicBezTo>
                  <a:cubicBezTo>
                    <a:pt x="63" y="679"/>
                    <a:pt x="155" y="802"/>
                    <a:pt x="309" y="833"/>
                  </a:cubicBezTo>
                  <a:cubicBezTo>
                    <a:pt x="340" y="833"/>
                    <a:pt x="340" y="863"/>
                    <a:pt x="371" y="863"/>
                  </a:cubicBezTo>
                  <a:cubicBezTo>
                    <a:pt x="432" y="863"/>
                    <a:pt x="494" y="771"/>
                    <a:pt x="555" y="709"/>
                  </a:cubicBezTo>
                  <a:cubicBezTo>
                    <a:pt x="648" y="648"/>
                    <a:pt x="648" y="555"/>
                    <a:pt x="648" y="463"/>
                  </a:cubicBezTo>
                  <a:cubicBezTo>
                    <a:pt x="679" y="278"/>
                    <a:pt x="525" y="186"/>
                    <a:pt x="432" y="62"/>
                  </a:cubicBezTo>
                  <a:cubicBezTo>
                    <a:pt x="401" y="32"/>
                    <a:pt x="371" y="1"/>
                    <a:pt x="3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5"/>
            <p:cNvSpPr/>
            <p:nvPr/>
          </p:nvSpPr>
          <p:spPr>
            <a:xfrm>
              <a:off x="1290350" y="3650000"/>
              <a:ext cx="16200" cy="20825"/>
            </a:xfrm>
            <a:custGeom>
              <a:avLst/>
              <a:gdLst/>
              <a:ahLst/>
              <a:cxnLst/>
              <a:rect l="l" t="t" r="r" b="b"/>
              <a:pathLst>
                <a:path w="648" h="833" extrusionOk="0">
                  <a:moveTo>
                    <a:pt x="401" y="1"/>
                  </a:moveTo>
                  <a:cubicBezTo>
                    <a:pt x="309" y="1"/>
                    <a:pt x="247" y="31"/>
                    <a:pt x="186" y="93"/>
                  </a:cubicBezTo>
                  <a:cubicBezTo>
                    <a:pt x="62" y="216"/>
                    <a:pt x="1" y="370"/>
                    <a:pt x="1" y="524"/>
                  </a:cubicBezTo>
                  <a:lnTo>
                    <a:pt x="1" y="617"/>
                  </a:lnTo>
                  <a:cubicBezTo>
                    <a:pt x="32" y="678"/>
                    <a:pt x="32" y="802"/>
                    <a:pt x="124" y="832"/>
                  </a:cubicBezTo>
                  <a:lnTo>
                    <a:pt x="247" y="832"/>
                  </a:lnTo>
                  <a:cubicBezTo>
                    <a:pt x="309" y="832"/>
                    <a:pt x="371" y="802"/>
                    <a:pt x="463" y="740"/>
                  </a:cubicBezTo>
                  <a:cubicBezTo>
                    <a:pt x="586" y="617"/>
                    <a:pt x="648" y="493"/>
                    <a:pt x="617" y="309"/>
                  </a:cubicBezTo>
                  <a:cubicBezTo>
                    <a:pt x="586" y="216"/>
                    <a:pt x="555" y="124"/>
                    <a:pt x="525" y="62"/>
                  </a:cubicBezTo>
                  <a:cubicBezTo>
                    <a:pt x="525" y="1"/>
                    <a:pt x="463"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5"/>
            <p:cNvSpPr/>
            <p:nvPr/>
          </p:nvSpPr>
          <p:spPr>
            <a:xfrm>
              <a:off x="1318850" y="3666950"/>
              <a:ext cx="16200" cy="21575"/>
            </a:xfrm>
            <a:custGeom>
              <a:avLst/>
              <a:gdLst/>
              <a:ahLst/>
              <a:cxnLst/>
              <a:rect l="l" t="t" r="r" b="b"/>
              <a:pathLst>
                <a:path w="648" h="863" extrusionOk="0">
                  <a:moveTo>
                    <a:pt x="401" y="0"/>
                  </a:moveTo>
                  <a:cubicBezTo>
                    <a:pt x="309" y="0"/>
                    <a:pt x="216" y="31"/>
                    <a:pt x="155" y="124"/>
                  </a:cubicBezTo>
                  <a:cubicBezTo>
                    <a:pt x="62" y="247"/>
                    <a:pt x="32" y="370"/>
                    <a:pt x="32" y="493"/>
                  </a:cubicBezTo>
                  <a:cubicBezTo>
                    <a:pt x="1" y="647"/>
                    <a:pt x="93" y="801"/>
                    <a:pt x="155" y="832"/>
                  </a:cubicBezTo>
                  <a:cubicBezTo>
                    <a:pt x="186" y="863"/>
                    <a:pt x="186" y="863"/>
                    <a:pt x="216" y="863"/>
                  </a:cubicBezTo>
                  <a:cubicBezTo>
                    <a:pt x="309" y="863"/>
                    <a:pt x="432" y="801"/>
                    <a:pt x="524" y="678"/>
                  </a:cubicBezTo>
                  <a:cubicBezTo>
                    <a:pt x="617" y="586"/>
                    <a:pt x="648" y="462"/>
                    <a:pt x="617" y="339"/>
                  </a:cubicBezTo>
                  <a:cubicBezTo>
                    <a:pt x="586" y="247"/>
                    <a:pt x="586" y="154"/>
                    <a:pt x="555" y="62"/>
                  </a:cubicBezTo>
                  <a:cubicBezTo>
                    <a:pt x="524" y="0"/>
                    <a:pt x="463" y="0"/>
                    <a:pt x="4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5"/>
            <p:cNvSpPr/>
            <p:nvPr/>
          </p:nvSpPr>
          <p:spPr>
            <a:xfrm>
              <a:off x="1245700" y="3130125"/>
              <a:ext cx="16200" cy="20050"/>
            </a:xfrm>
            <a:custGeom>
              <a:avLst/>
              <a:gdLst/>
              <a:ahLst/>
              <a:cxnLst/>
              <a:rect l="l" t="t" r="r" b="b"/>
              <a:pathLst>
                <a:path w="648" h="802" extrusionOk="0">
                  <a:moveTo>
                    <a:pt x="277" y="1"/>
                  </a:moveTo>
                  <a:cubicBezTo>
                    <a:pt x="216" y="1"/>
                    <a:pt x="154" y="32"/>
                    <a:pt x="123" y="93"/>
                  </a:cubicBezTo>
                  <a:cubicBezTo>
                    <a:pt x="62" y="186"/>
                    <a:pt x="0" y="309"/>
                    <a:pt x="31" y="432"/>
                  </a:cubicBezTo>
                  <a:lnTo>
                    <a:pt x="31" y="524"/>
                  </a:lnTo>
                  <a:cubicBezTo>
                    <a:pt x="62" y="678"/>
                    <a:pt x="154" y="771"/>
                    <a:pt x="308" y="802"/>
                  </a:cubicBezTo>
                  <a:lnTo>
                    <a:pt x="339" y="802"/>
                  </a:lnTo>
                  <a:cubicBezTo>
                    <a:pt x="462" y="802"/>
                    <a:pt x="524" y="709"/>
                    <a:pt x="585" y="617"/>
                  </a:cubicBezTo>
                  <a:cubicBezTo>
                    <a:pt x="616" y="586"/>
                    <a:pt x="616" y="524"/>
                    <a:pt x="616" y="494"/>
                  </a:cubicBezTo>
                  <a:cubicBezTo>
                    <a:pt x="647" y="309"/>
                    <a:pt x="555" y="186"/>
                    <a:pt x="462" y="93"/>
                  </a:cubicBezTo>
                  <a:cubicBezTo>
                    <a:pt x="401" y="32"/>
                    <a:pt x="339" y="1"/>
                    <a:pt x="27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5"/>
            <p:cNvSpPr/>
            <p:nvPr/>
          </p:nvSpPr>
          <p:spPr>
            <a:xfrm>
              <a:off x="1280350" y="3125500"/>
              <a:ext cx="16200" cy="20050"/>
            </a:xfrm>
            <a:custGeom>
              <a:avLst/>
              <a:gdLst/>
              <a:ahLst/>
              <a:cxnLst/>
              <a:rect l="l" t="t" r="r" b="b"/>
              <a:pathLst>
                <a:path w="648" h="802" extrusionOk="0">
                  <a:moveTo>
                    <a:pt x="247" y="1"/>
                  </a:moveTo>
                  <a:cubicBezTo>
                    <a:pt x="185" y="1"/>
                    <a:pt x="124" y="62"/>
                    <a:pt x="62" y="155"/>
                  </a:cubicBezTo>
                  <a:cubicBezTo>
                    <a:pt x="0" y="247"/>
                    <a:pt x="0" y="340"/>
                    <a:pt x="0" y="432"/>
                  </a:cubicBezTo>
                  <a:lnTo>
                    <a:pt x="0" y="555"/>
                  </a:lnTo>
                  <a:cubicBezTo>
                    <a:pt x="31" y="679"/>
                    <a:pt x="124" y="771"/>
                    <a:pt x="247" y="802"/>
                  </a:cubicBezTo>
                  <a:lnTo>
                    <a:pt x="308" y="802"/>
                  </a:lnTo>
                  <a:cubicBezTo>
                    <a:pt x="401" y="802"/>
                    <a:pt x="462" y="740"/>
                    <a:pt x="493" y="679"/>
                  </a:cubicBezTo>
                  <a:cubicBezTo>
                    <a:pt x="647" y="494"/>
                    <a:pt x="617" y="340"/>
                    <a:pt x="432" y="124"/>
                  </a:cubicBezTo>
                  <a:cubicBezTo>
                    <a:pt x="370" y="62"/>
                    <a:pt x="308"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5"/>
            <p:cNvSpPr/>
            <p:nvPr/>
          </p:nvSpPr>
          <p:spPr>
            <a:xfrm>
              <a:off x="1285750" y="3066975"/>
              <a:ext cx="16175" cy="20050"/>
            </a:xfrm>
            <a:custGeom>
              <a:avLst/>
              <a:gdLst/>
              <a:ahLst/>
              <a:cxnLst/>
              <a:rect l="l" t="t" r="r" b="b"/>
              <a:pathLst>
                <a:path w="647" h="802" extrusionOk="0">
                  <a:moveTo>
                    <a:pt x="370" y="1"/>
                  </a:moveTo>
                  <a:lnTo>
                    <a:pt x="277" y="31"/>
                  </a:lnTo>
                  <a:cubicBezTo>
                    <a:pt x="62" y="155"/>
                    <a:pt x="0" y="463"/>
                    <a:pt x="123" y="678"/>
                  </a:cubicBezTo>
                  <a:cubicBezTo>
                    <a:pt x="154" y="740"/>
                    <a:pt x="246" y="802"/>
                    <a:pt x="370" y="802"/>
                  </a:cubicBezTo>
                  <a:cubicBezTo>
                    <a:pt x="431" y="802"/>
                    <a:pt x="493" y="771"/>
                    <a:pt x="524" y="740"/>
                  </a:cubicBezTo>
                  <a:cubicBezTo>
                    <a:pt x="616" y="647"/>
                    <a:pt x="647" y="555"/>
                    <a:pt x="647" y="463"/>
                  </a:cubicBezTo>
                  <a:cubicBezTo>
                    <a:pt x="647" y="309"/>
                    <a:pt x="493" y="62"/>
                    <a:pt x="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5"/>
            <p:cNvSpPr/>
            <p:nvPr/>
          </p:nvSpPr>
          <p:spPr>
            <a:xfrm>
              <a:off x="1378925" y="3103950"/>
              <a:ext cx="17750" cy="19275"/>
            </a:xfrm>
            <a:custGeom>
              <a:avLst/>
              <a:gdLst/>
              <a:ahLst/>
              <a:cxnLst/>
              <a:rect l="l" t="t" r="r" b="b"/>
              <a:pathLst>
                <a:path w="710" h="771" extrusionOk="0">
                  <a:moveTo>
                    <a:pt x="309" y="0"/>
                  </a:moveTo>
                  <a:cubicBezTo>
                    <a:pt x="93" y="93"/>
                    <a:pt x="1" y="462"/>
                    <a:pt x="186" y="709"/>
                  </a:cubicBezTo>
                  <a:lnTo>
                    <a:pt x="247" y="740"/>
                  </a:lnTo>
                  <a:cubicBezTo>
                    <a:pt x="278" y="770"/>
                    <a:pt x="340" y="770"/>
                    <a:pt x="370" y="770"/>
                  </a:cubicBezTo>
                  <a:cubicBezTo>
                    <a:pt x="432" y="770"/>
                    <a:pt x="494" y="740"/>
                    <a:pt x="555" y="678"/>
                  </a:cubicBezTo>
                  <a:cubicBezTo>
                    <a:pt x="709" y="462"/>
                    <a:pt x="648" y="185"/>
                    <a:pt x="4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5"/>
            <p:cNvSpPr/>
            <p:nvPr/>
          </p:nvSpPr>
          <p:spPr>
            <a:xfrm>
              <a:off x="1351975" y="3083925"/>
              <a:ext cx="15425" cy="20050"/>
            </a:xfrm>
            <a:custGeom>
              <a:avLst/>
              <a:gdLst/>
              <a:ahLst/>
              <a:cxnLst/>
              <a:rect l="l" t="t" r="r" b="b"/>
              <a:pathLst>
                <a:path w="617" h="802" extrusionOk="0">
                  <a:moveTo>
                    <a:pt x="247" y="0"/>
                  </a:moveTo>
                  <a:cubicBezTo>
                    <a:pt x="216" y="0"/>
                    <a:pt x="185" y="31"/>
                    <a:pt x="154" y="62"/>
                  </a:cubicBezTo>
                  <a:cubicBezTo>
                    <a:pt x="31" y="154"/>
                    <a:pt x="0" y="278"/>
                    <a:pt x="0" y="432"/>
                  </a:cubicBezTo>
                  <a:cubicBezTo>
                    <a:pt x="0" y="493"/>
                    <a:pt x="31" y="555"/>
                    <a:pt x="31" y="616"/>
                  </a:cubicBezTo>
                  <a:cubicBezTo>
                    <a:pt x="62" y="740"/>
                    <a:pt x="154" y="801"/>
                    <a:pt x="278" y="801"/>
                  </a:cubicBezTo>
                  <a:cubicBezTo>
                    <a:pt x="339" y="801"/>
                    <a:pt x="432" y="770"/>
                    <a:pt x="463" y="709"/>
                  </a:cubicBezTo>
                  <a:cubicBezTo>
                    <a:pt x="586" y="555"/>
                    <a:pt x="617" y="401"/>
                    <a:pt x="524" y="247"/>
                  </a:cubicBezTo>
                  <a:cubicBezTo>
                    <a:pt x="463" y="185"/>
                    <a:pt x="432" y="154"/>
                    <a:pt x="401" y="93"/>
                  </a:cubicBezTo>
                  <a:cubicBezTo>
                    <a:pt x="339" y="31"/>
                    <a:pt x="309" y="0"/>
                    <a:pt x="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5"/>
            <p:cNvSpPr/>
            <p:nvPr/>
          </p:nvSpPr>
          <p:spPr>
            <a:xfrm>
              <a:off x="1320400" y="3070825"/>
              <a:ext cx="15425" cy="20050"/>
            </a:xfrm>
            <a:custGeom>
              <a:avLst/>
              <a:gdLst/>
              <a:ahLst/>
              <a:cxnLst/>
              <a:rect l="l" t="t" r="r" b="b"/>
              <a:pathLst>
                <a:path w="617" h="802" extrusionOk="0">
                  <a:moveTo>
                    <a:pt x="247" y="1"/>
                  </a:moveTo>
                  <a:cubicBezTo>
                    <a:pt x="216" y="1"/>
                    <a:pt x="154" y="31"/>
                    <a:pt x="124" y="93"/>
                  </a:cubicBezTo>
                  <a:cubicBezTo>
                    <a:pt x="31" y="185"/>
                    <a:pt x="0" y="309"/>
                    <a:pt x="31" y="493"/>
                  </a:cubicBezTo>
                  <a:cubicBezTo>
                    <a:pt x="31" y="513"/>
                    <a:pt x="31" y="539"/>
                    <a:pt x="31" y="555"/>
                  </a:cubicBezTo>
                  <a:cubicBezTo>
                    <a:pt x="31" y="678"/>
                    <a:pt x="124" y="771"/>
                    <a:pt x="247" y="802"/>
                  </a:cubicBezTo>
                  <a:lnTo>
                    <a:pt x="308" y="802"/>
                  </a:lnTo>
                  <a:cubicBezTo>
                    <a:pt x="370" y="802"/>
                    <a:pt x="432" y="771"/>
                    <a:pt x="493" y="678"/>
                  </a:cubicBezTo>
                  <a:cubicBezTo>
                    <a:pt x="616" y="555"/>
                    <a:pt x="616" y="401"/>
                    <a:pt x="555" y="247"/>
                  </a:cubicBezTo>
                  <a:cubicBezTo>
                    <a:pt x="524" y="216"/>
                    <a:pt x="462" y="155"/>
                    <a:pt x="432" y="124"/>
                  </a:cubicBezTo>
                  <a:cubicBezTo>
                    <a:pt x="370" y="31"/>
                    <a:pt x="308"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5"/>
            <p:cNvSpPr/>
            <p:nvPr/>
          </p:nvSpPr>
          <p:spPr>
            <a:xfrm>
              <a:off x="1405125" y="3128600"/>
              <a:ext cx="15425" cy="18500"/>
            </a:xfrm>
            <a:custGeom>
              <a:avLst/>
              <a:gdLst/>
              <a:ahLst/>
              <a:cxnLst/>
              <a:rect l="l" t="t" r="r" b="b"/>
              <a:pathLst>
                <a:path w="617" h="740" extrusionOk="0">
                  <a:moveTo>
                    <a:pt x="308" y="0"/>
                  </a:moveTo>
                  <a:lnTo>
                    <a:pt x="216" y="31"/>
                  </a:lnTo>
                  <a:cubicBezTo>
                    <a:pt x="31" y="154"/>
                    <a:pt x="0" y="493"/>
                    <a:pt x="123" y="678"/>
                  </a:cubicBezTo>
                  <a:cubicBezTo>
                    <a:pt x="154" y="709"/>
                    <a:pt x="216" y="739"/>
                    <a:pt x="277" y="739"/>
                  </a:cubicBezTo>
                  <a:lnTo>
                    <a:pt x="401" y="739"/>
                  </a:lnTo>
                  <a:cubicBezTo>
                    <a:pt x="524" y="647"/>
                    <a:pt x="616" y="524"/>
                    <a:pt x="585" y="370"/>
                  </a:cubicBezTo>
                  <a:cubicBezTo>
                    <a:pt x="555" y="216"/>
                    <a:pt x="462" y="93"/>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5"/>
            <p:cNvSpPr/>
            <p:nvPr/>
          </p:nvSpPr>
          <p:spPr>
            <a:xfrm>
              <a:off x="1420525" y="3083925"/>
              <a:ext cx="14650" cy="18500"/>
            </a:xfrm>
            <a:custGeom>
              <a:avLst/>
              <a:gdLst/>
              <a:ahLst/>
              <a:cxnLst/>
              <a:rect l="l" t="t" r="r" b="b"/>
              <a:pathLst>
                <a:path w="586" h="740" extrusionOk="0">
                  <a:moveTo>
                    <a:pt x="247" y="0"/>
                  </a:moveTo>
                  <a:cubicBezTo>
                    <a:pt x="185" y="0"/>
                    <a:pt x="123" y="31"/>
                    <a:pt x="93" y="124"/>
                  </a:cubicBezTo>
                  <a:cubicBezTo>
                    <a:pt x="31" y="185"/>
                    <a:pt x="31" y="278"/>
                    <a:pt x="0" y="401"/>
                  </a:cubicBezTo>
                  <a:cubicBezTo>
                    <a:pt x="31" y="432"/>
                    <a:pt x="31" y="524"/>
                    <a:pt x="62" y="586"/>
                  </a:cubicBezTo>
                  <a:cubicBezTo>
                    <a:pt x="93" y="678"/>
                    <a:pt x="185" y="740"/>
                    <a:pt x="247" y="740"/>
                  </a:cubicBezTo>
                  <a:cubicBezTo>
                    <a:pt x="308" y="740"/>
                    <a:pt x="370" y="709"/>
                    <a:pt x="432" y="678"/>
                  </a:cubicBezTo>
                  <a:cubicBezTo>
                    <a:pt x="586" y="524"/>
                    <a:pt x="586" y="370"/>
                    <a:pt x="493" y="185"/>
                  </a:cubicBezTo>
                  <a:lnTo>
                    <a:pt x="401" y="93"/>
                  </a:lnTo>
                  <a:cubicBezTo>
                    <a:pt x="370" y="31"/>
                    <a:pt x="308" y="0"/>
                    <a:pt x="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5"/>
            <p:cNvSpPr/>
            <p:nvPr/>
          </p:nvSpPr>
          <p:spPr>
            <a:xfrm>
              <a:off x="1443625" y="3110875"/>
              <a:ext cx="15425" cy="19275"/>
            </a:xfrm>
            <a:custGeom>
              <a:avLst/>
              <a:gdLst/>
              <a:ahLst/>
              <a:cxnLst/>
              <a:rect l="l" t="t" r="r" b="b"/>
              <a:pathLst>
                <a:path w="617" h="771" extrusionOk="0">
                  <a:moveTo>
                    <a:pt x="247" y="1"/>
                  </a:moveTo>
                  <a:cubicBezTo>
                    <a:pt x="216" y="1"/>
                    <a:pt x="155" y="31"/>
                    <a:pt x="124" y="93"/>
                  </a:cubicBezTo>
                  <a:cubicBezTo>
                    <a:pt x="62" y="185"/>
                    <a:pt x="31" y="278"/>
                    <a:pt x="31" y="370"/>
                  </a:cubicBezTo>
                  <a:cubicBezTo>
                    <a:pt x="0" y="493"/>
                    <a:pt x="31" y="586"/>
                    <a:pt x="93" y="678"/>
                  </a:cubicBezTo>
                  <a:cubicBezTo>
                    <a:pt x="124" y="740"/>
                    <a:pt x="216" y="771"/>
                    <a:pt x="278" y="771"/>
                  </a:cubicBezTo>
                  <a:cubicBezTo>
                    <a:pt x="309" y="771"/>
                    <a:pt x="339" y="740"/>
                    <a:pt x="370" y="740"/>
                  </a:cubicBezTo>
                  <a:cubicBezTo>
                    <a:pt x="555" y="617"/>
                    <a:pt x="617" y="432"/>
                    <a:pt x="493" y="247"/>
                  </a:cubicBezTo>
                  <a:lnTo>
                    <a:pt x="401" y="124"/>
                  </a:lnTo>
                  <a:cubicBezTo>
                    <a:pt x="370" y="31"/>
                    <a:pt x="309"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5"/>
            <p:cNvSpPr/>
            <p:nvPr/>
          </p:nvSpPr>
          <p:spPr>
            <a:xfrm>
              <a:off x="985375" y="3116275"/>
              <a:ext cx="124025" cy="610775"/>
            </a:xfrm>
            <a:custGeom>
              <a:avLst/>
              <a:gdLst/>
              <a:ahLst/>
              <a:cxnLst/>
              <a:rect l="l" t="t" r="r" b="b"/>
              <a:pathLst>
                <a:path w="4961" h="24431" extrusionOk="0">
                  <a:moveTo>
                    <a:pt x="4252" y="0"/>
                  </a:moveTo>
                  <a:cubicBezTo>
                    <a:pt x="4098" y="93"/>
                    <a:pt x="4036" y="216"/>
                    <a:pt x="3944" y="339"/>
                  </a:cubicBezTo>
                  <a:cubicBezTo>
                    <a:pt x="3790" y="555"/>
                    <a:pt x="3636" y="770"/>
                    <a:pt x="3481" y="986"/>
                  </a:cubicBezTo>
                  <a:cubicBezTo>
                    <a:pt x="3050" y="1541"/>
                    <a:pt x="2711" y="2126"/>
                    <a:pt x="2372" y="2742"/>
                  </a:cubicBezTo>
                  <a:cubicBezTo>
                    <a:pt x="1756" y="3944"/>
                    <a:pt x="1233" y="5176"/>
                    <a:pt x="863" y="6470"/>
                  </a:cubicBezTo>
                  <a:cubicBezTo>
                    <a:pt x="616" y="7332"/>
                    <a:pt x="432" y="8195"/>
                    <a:pt x="308" y="9057"/>
                  </a:cubicBezTo>
                  <a:cubicBezTo>
                    <a:pt x="185" y="9735"/>
                    <a:pt x="93" y="10444"/>
                    <a:pt x="93" y="11152"/>
                  </a:cubicBezTo>
                  <a:cubicBezTo>
                    <a:pt x="93" y="11245"/>
                    <a:pt x="93" y="11368"/>
                    <a:pt x="62" y="11460"/>
                  </a:cubicBezTo>
                  <a:cubicBezTo>
                    <a:pt x="0" y="12631"/>
                    <a:pt x="93" y="13771"/>
                    <a:pt x="216" y="14911"/>
                  </a:cubicBezTo>
                  <a:cubicBezTo>
                    <a:pt x="247" y="15126"/>
                    <a:pt x="247" y="15342"/>
                    <a:pt x="308" y="15558"/>
                  </a:cubicBezTo>
                  <a:cubicBezTo>
                    <a:pt x="462" y="16451"/>
                    <a:pt x="647" y="17345"/>
                    <a:pt x="925" y="18207"/>
                  </a:cubicBezTo>
                  <a:cubicBezTo>
                    <a:pt x="1140" y="18854"/>
                    <a:pt x="1387" y="19470"/>
                    <a:pt x="1664" y="20056"/>
                  </a:cubicBezTo>
                  <a:cubicBezTo>
                    <a:pt x="1880" y="20549"/>
                    <a:pt x="2126" y="21011"/>
                    <a:pt x="2403" y="21442"/>
                  </a:cubicBezTo>
                  <a:cubicBezTo>
                    <a:pt x="2835" y="22181"/>
                    <a:pt x="3327" y="22859"/>
                    <a:pt x="3913" y="23475"/>
                  </a:cubicBezTo>
                  <a:cubicBezTo>
                    <a:pt x="4221" y="23814"/>
                    <a:pt x="4560" y="24153"/>
                    <a:pt x="4960" y="24430"/>
                  </a:cubicBezTo>
                  <a:lnTo>
                    <a:pt x="4960" y="24399"/>
                  </a:lnTo>
                  <a:lnTo>
                    <a:pt x="4960" y="24338"/>
                  </a:lnTo>
                  <a:cubicBezTo>
                    <a:pt x="4868" y="24245"/>
                    <a:pt x="4775" y="24122"/>
                    <a:pt x="4652" y="24030"/>
                  </a:cubicBezTo>
                  <a:cubicBezTo>
                    <a:pt x="4252" y="23691"/>
                    <a:pt x="3944" y="23321"/>
                    <a:pt x="3605" y="22951"/>
                  </a:cubicBezTo>
                  <a:cubicBezTo>
                    <a:pt x="2865" y="22058"/>
                    <a:pt x="2280" y="21072"/>
                    <a:pt x="1787" y="20025"/>
                  </a:cubicBezTo>
                  <a:cubicBezTo>
                    <a:pt x="1294" y="18916"/>
                    <a:pt x="925" y="17807"/>
                    <a:pt x="678" y="16636"/>
                  </a:cubicBezTo>
                  <a:cubicBezTo>
                    <a:pt x="586" y="16205"/>
                    <a:pt x="493" y="15773"/>
                    <a:pt x="432" y="15342"/>
                  </a:cubicBezTo>
                  <a:cubicBezTo>
                    <a:pt x="308" y="14572"/>
                    <a:pt x="216" y="13771"/>
                    <a:pt x="216" y="12970"/>
                  </a:cubicBezTo>
                  <a:cubicBezTo>
                    <a:pt x="216" y="12662"/>
                    <a:pt x="185" y="12354"/>
                    <a:pt x="216" y="12046"/>
                  </a:cubicBezTo>
                  <a:cubicBezTo>
                    <a:pt x="247" y="11368"/>
                    <a:pt x="216" y="10690"/>
                    <a:pt x="339" y="10013"/>
                  </a:cubicBezTo>
                  <a:cubicBezTo>
                    <a:pt x="370" y="9858"/>
                    <a:pt x="370" y="9674"/>
                    <a:pt x="401" y="9489"/>
                  </a:cubicBezTo>
                  <a:cubicBezTo>
                    <a:pt x="493" y="8626"/>
                    <a:pt x="678" y="7794"/>
                    <a:pt x="894" y="6963"/>
                  </a:cubicBezTo>
                  <a:cubicBezTo>
                    <a:pt x="1109" y="6131"/>
                    <a:pt x="1387" y="5299"/>
                    <a:pt x="1725" y="4498"/>
                  </a:cubicBezTo>
                  <a:cubicBezTo>
                    <a:pt x="1972" y="3851"/>
                    <a:pt x="2249" y="3235"/>
                    <a:pt x="2588" y="2650"/>
                  </a:cubicBezTo>
                  <a:cubicBezTo>
                    <a:pt x="3050" y="1787"/>
                    <a:pt x="3605" y="955"/>
                    <a:pt x="4221" y="185"/>
                  </a:cubicBezTo>
                  <a:lnTo>
                    <a:pt x="4313" y="62"/>
                  </a:lnTo>
                  <a:lnTo>
                    <a:pt x="4282" y="31"/>
                  </a:lnTo>
                  <a:lnTo>
                    <a:pt x="4252" y="31"/>
                  </a:lnTo>
                  <a:cubicBezTo>
                    <a:pt x="4252" y="31"/>
                    <a:pt x="4252" y="31"/>
                    <a:pt x="42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5"/>
            <p:cNvSpPr/>
            <p:nvPr/>
          </p:nvSpPr>
          <p:spPr>
            <a:xfrm>
              <a:off x="1091650" y="3091625"/>
              <a:ext cx="23900" cy="25425"/>
            </a:xfrm>
            <a:custGeom>
              <a:avLst/>
              <a:gdLst/>
              <a:ahLst/>
              <a:cxnLst/>
              <a:rect l="l" t="t" r="r" b="b"/>
              <a:pathLst>
                <a:path w="956" h="1017" extrusionOk="0">
                  <a:moveTo>
                    <a:pt x="925" y="0"/>
                  </a:moveTo>
                  <a:cubicBezTo>
                    <a:pt x="678" y="185"/>
                    <a:pt x="216" y="678"/>
                    <a:pt x="1" y="986"/>
                  </a:cubicBezTo>
                  <a:cubicBezTo>
                    <a:pt x="1" y="1017"/>
                    <a:pt x="1" y="1017"/>
                    <a:pt x="1" y="1017"/>
                  </a:cubicBezTo>
                  <a:lnTo>
                    <a:pt x="93" y="1017"/>
                  </a:lnTo>
                  <a:cubicBezTo>
                    <a:pt x="370" y="709"/>
                    <a:pt x="678" y="370"/>
                    <a:pt x="956" y="62"/>
                  </a:cubicBezTo>
                  <a:lnTo>
                    <a:pt x="956" y="31"/>
                  </a:lnTo>
                  <a:lnTo>
                    <a:pt x="92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5"/>
            <p:cNvSpPr/>
            <p:nvPr/>
          </p:nvSpPr>
          <p:spPr>
            <a:xfrm>
              <a:off x="1118600" y="3732400"/>
              <a:ext cx="13900" cy="10825"/>
            </a:xfrm>
            <a:custGeom>
              <a:avLst/>
              <a:gdLst/>
              <a:ahLst/>
              <a:cxnLst/>
              <a:rect l="l" t="t" r="r" b="b"/>
              <a:pathLst>
                <a:path w="556" h="433" extrusionOk="0">
                  <a:moveTo>
                    <a:pt x="1" y="1"/>
                  </a:moveTo>
                  <a:lnTo>
                    <a:pt x="1" y="32"/>
                  </a:lnTo>
                  <a:lnTo>
                    <a:pt x="1" y="93"/>
                  </a:lnTo>
                  <a:cubicBezTo>
                    <a:pt x="155" y="217"/>
                    <a:pt x="309" y="340"/>
                    <a:pt x="494" y="432"/>
                  </a:cubicBezTo>
                  <a:lnTo>
                    <a:pt x="525" y="401"/>
                  </a:lnTo>
                  <a:lnTo>
                    <a:pt x="555" y="401"/>
                  </a:lnTo>
                  <a:cubicBezTo>
                    <a:pt x="525" y="309"/>
                    <a:pt x="432" y="309"/>
                    <a:pt x="401" y="217"/>
                  </a:cubicBezTo>
                  <a:cubicBezTo>
                    <a:pt x="309" y="155"/>
                    <a:pt x="217" y="93"/>
                    <a:pt x="124" y="32"/>
                  </a:cubicBezTo>
                  <a:cubicBezTo>
                    <a:pt x="93" y="1"/>
                    <a:pt x="63" y="1"/>
                    <a:pt x="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5"/>
            <p:cNvSpPr/>
            <p:nvPr/>
          </p:nvSpPr>
          <p:spPr>
            <a:xfrm>
              <a:off x="1109375" y="3725475"/>
              <a:ext cx="9250" cy="8500"/>
            </a:xfrm>
            <a:custGeom>
              <a:avLst/>
              <a:gdLst/>
              <a:ahLst/>
              <a:cxnLst/>
              <a:rect l="l" t="t" r="r" b="b"/>
              <a:pathLst>
                <a:path w="370" h="340" extrusionOk="0">
                  <a:moveTo>
                    <a:pt x="31" y="1"/>
                  </a:moveTo>
                  <a:lnTo>
                    <a:pt x="0" y="31"/>
                  </a:lnTo>
                  <a:lnTo>
                    <a:pt x="0" y="62"/>
                  </a:lnTo>
                  <a:cubicBezTo>
                    <a:pt x="62" y="216"/>
                    <a:pt x="185" y="278"/>
                    <a:pt x="339" y="340"/>
                  </a:cubicBezTo>
                  <a:lnTo>
                    <a:pt x="370" y="309"/>
                  </a:lnTo>
                  <a:lnTo>
                    <a:pt x="370" y="278"/>
                  </a:lnTo>
                  <a:cubicBezTo>
                    <a:pt x="308" y="124"/>
                    <a:pt x="154" y="62"/>
                    <a:pt x="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5"/>
            <p:cNvSpPr/>
            <p:nvPr/>
          </p:nvSpPr>
          <p:spPr>
            <a:xfrm>
              <a:off x="1439000" y="3366575"/>
              <a:ext cx="42400" cy="52400"/>
            </a:xfrm>
            <a:custGeom>
              <a:avLst/>
              <a:gdLst/>
              <a:ahLst/>
              <a:cxnLst/>
              <a:rect l="l" t="t" r="r" b="b"/>
              <a:pathLst>
                <a:path w="1696" h="2096" extrusionOk="0">
                  <a:moveTo>
                    <a:pt x="1233" y="771"/>
                  </a:moveTo>
                  <a:cubicBezTo>
                    <a:pt x="1356" y="863"/>
                    <a:pt x="1356" y="1017"/>
                    <a:pt x="1325" y="1140"/>
                  </a:cubicBezTo>
                  <a:cubicBezTo>
                    <a:pt x="1295" y="1264"/>
                    <a:pt x="1264" y="1387"/>
                    <a:pt x="1140" y="1448"/>
                  </a:cubicBezTo>
                  <a:lnTo>
                    <a:pt x="1079" y="1448"/>
                  </a:lnTo>
                  <a:cubicBezTo>
                    <a:pt x="1017" y="1448"/>
                    <a:pt x="986" y="1448"/>
                    <a:pt x="986" y="1387"/>
                  </a:cubicBezTo>
                  <a:cubicBezTo>
                    <a:pt x="956" y="1264"/>
                    <a:pt x="956" y="1140"/>
                    <a:pt x="1017" y="1017"/>
                  </a:cubicBezTo>
                  <a:cubicBezTo>
                    <a:pt x="1048" y="894"/>
                    <a:pt x="1110" y="801"/>
                    <a:pt x="1233" y="771"/>
                  </a:cubicBezTo>
                  <a:close/>
                  <a:moveTo>
                    <a:pt x="863" y="216"/>
                  </a:moveTo>
                  <a:cubicBezTo>
                    <a:pt x="925" y="216"/>
                    <a:pt x="1017" y="278"/>
                    <a:pt x="1048" y="370"/>
                  </a:cubicBezTo>
                  <a:cubicBezTo>
                    <a:pt x="1110" y="524"/>
                    <a:pt x="1110" y="555"/>
                    <a:pt x="986" y="647"/>
                  </a:cubicBezTo>
                  <a:cubicBezTo>
                    <a:pt x="802" y="771"/>
                    <a:pt x="740" y="956"/>
                    <a:pt x="771" y="1140"/>
                  </a:cubicBezTo>
                  <a:cubicBezTo>
                    <a:pt x="863" y="1387"/>
                    <a:pt x="771" y="1541"/>
                    <a:pt x="555" y="1633"/>
                  </a:cubicBezTo>
                  <a:cubicBezTo>
                    <a:pt x="432" y="1448"/>
                    <a:pt x="463" y="1233"/>
                    <a:pt x="340" y="1079"/>
                  </a:cubicBezTo>
                  <a:lnTo>
                    <a:pt x="309" y="1048"/>
                  </a:lnTo>
                  <a:cubicBezTo>
                    <a:pt x="370" y="863"/>
                    <a:pt x="401" y="678"/>
                    <a:pt x="463" y="524"/>
                  </a:cubicBezTo>
                  <a:cubicBezTo>
                    <a:pt x="494" y="401"/>
                    <a:pt x="617" y="309"/>
                    <a:pt x="740" y="247"/>
                  </a:cubicBezTo>
                  <a:cubicBezTo>
                    <a:pt x="771" y="216"/>
                    <a:pt x="832" y="216"/>
                    <a:pt x="863" y="216"/>
                  </a:cubicBezTo>
                  <a:close/>
                  <a:moveTo>
                    <a:pt x="802" y="1"/>
                  </a:moveTo>
                  <a:cubicBezTo>
                    <a:pt x="709" y="1"/>
                    <a:pt x="586" y="31"/>
                    <a:pt x="494" y="124"/>
                  </a:cubicBezTo>
                  <a:cubicBezTo>
                    <a:pt x="401" y="155"/>
                    <a:pt x="340" y="247"/>
                    <a:pt x="278" y="309"/>
                  </a:cubicBezTo>
                  <a:cubicBezTo>
                    <a:pt x="278" y="432"/>
                    <a:pt x="155" y="524"/>
                    <a:pt x="124" y="678"/>
                  </a:cubicBezTo>
                  <a:cubicBezTo>
                    <a:pt x="1" y="1048"/>
                    <a:pt x="62" y="1387"/>
                    <a:pt x="185" y="1726"/>
                  </a:cubicBezTo>
                  <a:cubicBezTo>
                    <a:pt x="247" y="1787"/>
                    <a:pt x="278" y="1849"/>
                    <a:pt x="340" y="1911"/>
                  </a:cubicBezTo>
                  <a:cubicBezTo>
                    <a:pt x="463" y="2034"/>
                    <a:pt x="586" y="2095"/>
                    <a:pt x="709" y="2095"/>
                  </a:cubicBezTo>
                  <a:cubicBezTo>
                    <a:pt x="802" y="2095"/>
                    <a:pt x="894" y="2065"/>
                    <a:pt x="986" y="2003"/>
                  </a:cubicBezTo>
                  <a:cubicBezTo>
                    <a:pt x="1079" y="1941"/>
                    <a:pt x="1140" y="1849"/>
                    <a:pt x="1233" y="1818"/>
                  </a:cubicBezTo>
                  <a:cubicBezTo>
                    <a:pt x="1233" y="1787"/>
                    <a:pt x="1264" y="1787"/>
                    <a:pt x="1264" y="1787"/>
                  </a:cubicBezTo>
                  <a:cubicBezTo>
                    <a:pt x="1295" y="1787"/>
                    <a:pt x="1295" y="1818"/>
                    <a:pt x="1325" y="1849"/>
                  </a:cubicBezTo>
                  <a:lnTo>
                    <a:pt x="1356" y="1849"/>
                  </a:lnTo>
                  <a:lnTo>
                    <a:pt x="1418" y="1818"/>
                  </a:lnTo>
                  <a:cubicBezTo>
                    <a:pt x="1479" y="1695"/>
                    <a:pt x="1541" y="1602"/>
                    <a:pt x="1603" y="1479"/>
                  </a:cubicBezTo>
                  <a:cubicBezTo>
                    <a:pt x="1633" y="1356"/>
                    <a:pt x="1664" y="1202"/>
                    <a:pt x="1664" y="1079"/>
                  </a:cubicBezTo>
                  <a:cubicBezTo>
                    <a:pt x="1695" y="801"/>
                    <a:pt x="1633" y="524"/>
                    <a:pt x="1541" y="278"/>
                  </a:cubicBezTo>
                  <a:cubicBezTo>
                    <a:pt x="1541" y="247"/>
                    <a:pt x="1510" y="216"/>
                    <a:pt x="1479" y="216"/>
                  </a:cubicBezTo>
                  <a:cubicBezTo>
                    <a:pt x="1479" y="216"/>
                    <a:pt x="1449" y="216"/>
                    <a:pt x="1449" y="247"/>
                  </a:cubicBezTo>
                  <a:lnTo>
                    <a:pt x="1418" y="247"/>
                  </a:lnTo>
                  <a:cubicBezTo>
                    <a:pt x="1418" y="247"/>
                    <a:pt x="1387" y="247"/>
                    <a:pt x="1387" y="278"/>
                  </a:cubicBezTo>
                  <a:cubicBezTo>
                    <a:pt x="1387" y="278"/>
                    <a:pt x="1356" y="309"/>
                    <a:pt x="1356" y="309"/>
                  </a:cubicBezTo>
                  <a:cubicBezTo>
                    <a:pt x="1325" y="309"/>
                    <a:pt x="1325" y="278"/>
                    <a:pt x="1325" y="278"/>
                  </a:cubicBezTo>
                  <a:cubicBezTo>
                    <a:pt x="1264" y="247"/>
                    <a:pt x="1233" y="185"/>
                    <a:pt x="1171" y="155"/>
                  </a:cubicBezTo>
                  <a:cubicBezTo>
                    <a:pt x="1048" y="62"/>
                    <a:pt x="925" y="1"/>
                    <a:pt x="8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5"/>
            <p:cNvSpPr/>
            <p:nvPr/>
          </p:nvSpPr>
          <p:spPr>
            <a:xfrm>
              <a:off x="1471350" y="3368875"/>
              <a:ext cx="4650" cy="3875"/>
            </a:xfrm>
            <a:custGeom>
              <a:avLst/>
              <a:gdLst/>
              <a:ahLst/>
              <a:cxnLst/>
              <a:rect l="l" t="t" r="r" b="b"/>
              <a:pathLst>
                <a:path w="186" h="155" extrusionOk="0">
                  <a:moveTo>
                    <a:pt x="62" y="1"/>
                  </a:moveTo>
                  <a:cubicBezTo>
                    <a:pt x="1" y="93"/>
                    <a:pt x="31" y="124"/>
                    <a:pt x="124" y="155"/>
                  </a:cubicBezTo>
                  <a:lnTo>
                    <a:pt x="155" y="155"/>
                  </a:lnTo>
                  <a:cubicBezTo>
                    <a:pt x="185" y="93"/>
                    <a:pt x="185" y="32"/>
                    <a:pt x="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5"/>
            <p:cNvSpPr/>
            <p:nvPr/>
          </p:nvSpPr>
          <p:spPr>
            <a:xfrm>
              <a:off x="1470575" y="3366575"/>
              <a:ext cx="2350" cy="3100"/>
            </a:xfrm>
            <a:custGeom>
              <a:avLst/>
              <a:gdLst/>
              <a:ahLst/>
              <a:cxnLst/>
              <a:rect l="l" t="t" r="r" b="b"/>
              <a:pathLst>
                <a:path w="94" h="124" extrusionOk="0">
                  <a:moveTo>
                    <a:pt x="1" y="1"/>
                  </a:moveTo>
                  <a:cubicBezTo>
                    <a:pt x="1" y="1"/>
                    <a:pt x="1" y="31"/>
                    <a:pt x="1" y="31"/>
                  </a:cubicBezTo>
                  <a:cubicBezTo>
                    <a:pt x="1" y="93"/>
                    <a:pt x="1" y="124"/>
                    <a:pt x="32" y="124"/>
                  </a:cubicBezTo>
                  <a:cubicBezTo>
                    <a:pt x="62" y="124"/>
                    <a:pt x="62" y="93"/>
                    <a:pt x="93" y="93"/>
                  </a:cubicBezTo>
                  <a:cubicBezTo>
                    <a:pt x="93" y="31"/>
                    <a:pt x="93" y="1"/>
                    <a:pt x="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5"/>
            <p:cNvSpPr/>
            <p:nvPr/>
          </p:nvSpPr>
          <p:spPr>
            <a:xfrm>
              <a:off x="1131700" y="3742425"/>
              <a:ext cx="10050" cy="6175"/>
            </a:xfrm>
            <a:custGeom>
              <a:avLst/>
              <a:gdLst/>
              <a:ahLst/>
              <a:cxnLst/>
              <a:rect l="l" t="t" r="r" b="b"/>
              <a:pathLst>
                <a:path w="402" h="247" extrusionOk="0">
                  <a:moveTo>
                    <a:pt x="1" y="0"/>
                  </a:moveTo>
                  <a:lnTo>
                    <a:pt x="1" y="93"/>
                  </a:lnTo>
                  <a:cubicBezTo>
                    <a:pt x="93" y="124"/>
                    <a:pt x="155" y="185"/>
                    <a:pt x="247" y="247"/>
                  </a:cubicBezTo>
                  <a:lnTo>
                    <a:pt x="401" y="247"/>
                  </a:lnTo>
                  <a:cubicBezTo>
                    <a:pt x="401" y="247"/>
                    <a:pt x="401" y="216"/>
                    <a:pt x="401" y="216"/>
                  </a:cubicBezTo>
                  <a:cubicBezTo>
                    <a:pt x="309" y="93"/>
                    <a:pt x="155" y="31"/>
                    <a:pt x="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5"/>
            <p:cNvSpPr/>
            <p:nvPr/>
          </p:nvSpPr>
          <p:spPr>
            <a:xfrm>
              <a:off x="2055925" y="3408925"/>
              <a:ext cx="6950" cy="3875"/>
            </a:xfrm>
            <a:custGeom>
              <a:avLst/>
              <a:gdLst/>
              <a:ahLst/>
              <a:cxnLst/>
              <a:rect l="l" t="t" r="r" b="b"/>
              <a:pathLst>
                <a:path w="278" h="155" extrusionOk="0">
                  <a:moveTo>
                    <a:pt x="92" y="1"/>
                  </a:moveTo>
                  <a:lnTo>
                    <a:pt x="31" y="32"/>
                  </a:lnTo>
                  <a:cubicBezTo>
                    <a:pt x="0" y="93"/>
                    <a:pt x="62" y="93"/>
                    <a:pt x="92" y="124"/>
                  </a:cubicBezTo>
                  <a:lnTo>
                    <a:pt x="154" y="155"/>
                  </a:lnTo>
                  <a:lnTo>
                    <a:pt x="277" y="63"/>
                  </a:lnTo>
                  <a:cubicBezTo>
                    <a:pt x="216" y="1"/>
                    <a:pt x="185" y="1"/>
                    <a:pt x="1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5"/>
            <p:cNvSpPr/>
            <p:nvPr/>
          </p:nvSpPr>
          <p:spPr>
            <a:xfrm>
              <a:off x="1603825" y="3167100"/>
              <a:ext cx="7725" cy="4650"/>
            </a:xfrm>
            <a:custGeom>
              <a:avLst/>
              <a:gdLst/>
              <a:ahLst/>
              <a:cxnLst/>
              <a:rect l="l" t="t" r="r" b="b"/>
              <a:pathLst>
                <a:path w="309" h="186" extrusionOk="0">
                  <a:moveTo>
                    <a:pt x="124" y="0"/>
                  </a:moveTo>
                  <a:cubicBezTo>
                    <a:pt x="93" y="0"/>
                    <a:pt x="62" y="31"/>
                    <a:pt x="0" y="62"/>
                  </a:cubicBezTo>
                  <a:lnTo>
                    <a:pt x="0" y="124"/>
                  </a:lnTo>
                  <a:lnTo>
                    <a:pt x="0" y="154"/>
                  </a:lnTo>
                  <a:lnTo>
                    <a:pt x="278" y="185"/>
                  </a:lnTo>
                  <a:lnTo>
                    <a:pt x="308" y="154"/>
                  </a:lnTo>
                  <a:cubicBezTo>
                    <a:pt x="308" y="154"/>
                    <a:pt x="308" y="124"/>
                    <a:pt x="308" y="124"/>
                  </a:cubicBezTo>
                  <a:cubicBezTo>
                    <a:pt x="216" y="31"/>
                    <a:pt x="185" y="0"/>
                    <a:pt x="1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5"/>
            <p:cNvSpPr/>
            <p:nvPr/>
          </p:nvSpPr>
          <p:spPr>
            <a:xfrm>
              <a:off x="1759400" y="2442350"/>
              <a:ext cx="23900" cy="30075"/>
            </a:xfrm>
            <a:custGeom>
              <a:avLst/>
              <a:gdLst/>
              <a:ahLst/>
              <a:cxnLst/>
              <a:rect l="l" t="t" r="r" b="b"/>
              <a:pathLst>
                <a:path w="956" h="1203" extrusionOk="0">
                  <a:moveTo>
                    <a:pt x="462" y="155"/>
                  </a:moveTo>
                  <a:cubicBezTo>
                    <a:pt x="524" y="155"/>
                    <a:pt x="586" y="217"/>
                    <a:pt x="555" y="278"/>
                  </a:cubicBezTo>
                  <a:lnTo>
                    <a:pt x="555" y="340"/>
                  </a:lnTo>
                  <a:cubicBezTo>
                    <a:pt x="401" y="525"/>
                    <a:pt x="524" y="648"/>
                    <a:pt x="616" y="771"/>
                  </a:cubicBezTo>
                  <a:cubicBezTo>
                    <a:pt x="616" y="679"/>
                    <a:pt x="616" y="586"/>
                    <a:pt x="616" y="463"/>
                  </a:cubicBezTo>
                  <a:lnTo>
                    <a:pt x="678" y="401"/>
                  </a:lnTo>
                  <a:cubicBezTo>
                    <a:pt x="740" y="401"/>
                    <a:pt x="771" y="432"/>
                    <a:pt x="771" y="463"/>
                  </a:cubicBezTo>
                  <a:cubicBezTo>
                    <a:pt x="771" y="525"/>
                    <a:pt x="801" y="586"/>
                    <a:pt x="801" y="617"/>
                  </a:cubicBezTo>
                  <a:cubicBezTo>
                    <a:pt x="801" y="740"/>
                    <a:pt x="801" y="740"/>
                    <a:pt x="616" y="802"/>
                  </a:cubicBezTo>
                  <a:cubicBezTo>
                    <a:pt x="616" y="833"/>
                    <a:pt x="616" y="894"/>
                    <a:pt x="555" y="925"/>
                  </a:cubicBezTo>
                  <a:lnTo>
                    <a:pt x="462" y="894"/>
                  </a:lnTo>
                  <a:cubicBezTo>
                    <a:pt x="308" y="710"/>
                    <a:pt x="278" y="494"/>
                    <a:pt x="308" y="278"/>
                  </a:cubicBezTo>
                  <a:cubicBezTo>
                    <a:pt x="339" y="217"/>
                    <a:pt x="401" y="186"/>
                    <a:pt x="462" y="155"/>
                  </a:cubicBezTo>
                  <a:close/>
                  <a:moveTo>
                    <a:pt x="493" y="1"/>
                  </a:moveTo>
                  <a:cubicBezTo>
                    <a:pt x="370" y="1"/>
                    <a:pt x="185" y="63"/>
                    <a:pt x="154" y="186"/>
                  </a:cubicBezTo>
                  <a:cubicBezTo>
                    <a:pt x="62" y="309"/>
                    <a:pt x="0" y="432"/>
                    <a:pt x="31" y="617"/>
                  </a:cubicBezTo>
                  <a:cubicBezTo>
                    <a:pt x="0" y="802"/>
                    <a:pt x="62" y="987"/>
                    <a:pt x="216" y="1110"/>
                  </a:cubicBezTo>
                  <a:cubicBezTo>
                    <a:pt x="247" y="1172"/>
                    <a:pt x="308" y="1202"/>
                    <a:pt x="339" y="1202"/>
                  </a:cubicBezTo>
                  <a:cubicBezTo>
                    <a:pt x="771" y="1172"/>
                    <a:pt x="955" y="1048"/>
                    <a:pt x="925" y="617"/>
                  </a:cubicBezTo>
                  <a:cubicBezTo>
                    <a:pt x="925" y="525"/>
                    <a:pt x="894" y="432"/>
                    <a:pt x="863" y="340"/>
                  </a:cubicBezTo>
                  <a:cubicBezTo>
                    <a:pt x="801" y="217"/>
                    <a:pt x="709" y="93"/>
                    <a:pt x="5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5"/>
            <p:cNvSpPr/>
            <p:nvPr/>
          </p:nvSpPr>
          <p:spPr>
            <a:xfrm>
              <a:off x="1434375" y="3485950"/>
              <a:ext cx="2350" cy="2350"/>
            </a:xfrm>
            <a:custGeom>
              <a:avLst/>
              <a:gdLst/>
              <a:ahLst/>
              <a:cxnLst/>
              <a:rect l="l" t="t" r="r" b="b"/>
              <a:pathLst>
                <a:path w="94" h="94" extrusionOk="0">
                  <a:moveTo>
                    <a:pt x="1" y="1"/>
                  </a:moveTo>
                  <a:lnTo>
                    <a:pt x="1" y="31"/>
                  </a:lnTo>
                  <a:lnTo>
                    <a:pt x="1" y="93"/>
                  </a:lnTo>
                  <a:lnTo>
                    <a:pt x="93" y="93"/>
                  </a:lnTo>
                  <a:cubicBezTo>
                    <a:pt x="93" y="1"/>
                    <a:pt x="62" y="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5"/>
            <p:cNvSpPr/>
            <p:nvPr/>
          </p:nvSpPr>
          <p:spPr>
            <a:xfrm>
              <a:off x="1223350" y="3331150"/>
              <a:ext cx="25450" cy="29300"/>
            </a:xfrm>
            <a:custGeom>
              <a:avLst/>
              <a:gdLst/>
              <a:ahLst/>
              <a:cxnLst/>
              <a:rect l="l" t="t" r="r" b="b"/>
              <a:pathLst>
                <a:path w="1018" h="1172" extrusionOk="0">
                  <a:moveTo>
                    <a:pt x="524" y="278"/>
                  </a:moveTo>
                  <a:cubicBezTo>
                    <a:pt x="617" y="278"/>
                    <a:pt x="648" y="339"/>
                    <a:pt x="678" y="401"/>
                  </a:cubicBezTo>
                  <a:lnTo>
                    <a:pt x="678" y="493"/>
                  </a:lnTo>
                  <a:cubicBezTo>
                    <a:pt x="555" y="586"/>
                    <a:pt x="494" y="678"/>
                    <a:pt x="524" y="863"/>
                  </a:cubicBezTo>
                  <a:cubicBezTo>
                    <a:pt x="555" y="955"/>
                    <a:pt x="524" y="955"/>
                    <a:pt x="370" y="955"/>
                  </a:cubicBezTo>
                  <a:cubicBezTo>
                    <a:pt x="370" y="955"/>
                    <a:pt x="370" y="986"/>
                    <a:pt x="370" y="986"/>
                  </a:cubicBezTo>
                  <a:lnTo>
                    <a:pt x="340" y="986"/>
                  </a:lnTo>
                  <a:lnTo>
                    <a:pt x="340" y="955"/>
                  </a:lnTo>
                  <a:lnTo>
                    <a:pt x="370" y="955"/>
                  </a:lnTo>
                  <a:cubicBezTo>
                    <a:pt x="309" y="771"/>
                    <a:pt x="247" y="586"/>
                    <a:pt x="370" y="370"/>
                  </a:cubicBezTo>
                  <a:cubicBezTo>
                    <a:pt x="401" y="339"/>
                    <a:pt x="432" y="278"/>
                    <a:pt x="524" y="278"/>
                  </a:cubicBezTo>
                  <a:close/>
                  <a:moveTo>
                    <a:pt x="278" y="0"/>
                  </a:moveTo>
                  <a:cubicBezTo>
                    <a:pt x="247" y="0"/>
                    <a:pt x="216" y="31"/>
                    <a:pt x="216" y="31"/>
                  </a:cubicBezTo>
                  <a:cubicBezTo>
                    <a:pt x="62" y="185"/>
                    <a:pt x="31" y="370"/>
                    <a:pt x="1" y="555"/>
                  </a:cubicBezTo>
                  <a:lnTo>
                    <a:pt x="1" y="647"/>
                  </a:lnTo>
                  <a:cubicBezTo>
                    <a:pt x="186" y="709"/>
                    <a:pt x="155" y="925"/>
                    <a:pt x="309" y="1017"/>
                  </a:cubicBezTo>
                  <a:cubicBezTo>
                    <a:pt x="401" y="1109"/>
                    <a:pt x="463" y="1171"/>
                    <a:pt x="555" y="1171"/>
                  </a:cubicBezTo>
                  <a:cubicBezTo>
                    <a:pt x="617" y="1171"/>
                    <a:pt x="678" y="1140"/>
                    <a:pt x="740" y="1079"/>
                  </a:cubicBezTo>
                  <a:cubicBezTo>
                    <a:pt x="986" y="894"/>
                    <a:pt x="1017" y="647"/>
                    <a:pt x="925" y="370"/>
                  </a:cubicBezTo>
                  <a:cubicBezTo>
                    <a:pt x="863" y="216"/>
                    <a:pt x="740" y="124"/>
                    <a:pt x="555" y="124"/>
                  </a:cubicBezTo>
                  <a:lnTo>
                    <a:pt x="463" y="124"/>
                  </a:lnTo>
                  <a:cubicBezTo>
                    <a:pt x="401" y="124"/>
                    <a:pt x="370" y="93"/>
                    <a:pt x="340" y="31"/>
                  </a:cubicBezTo>
                  <a:cubicBezTo>
                    <a:pt x="309" y="0"/>
                    <a:pt x="309" y="0"/>
                    <a:pt x="2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5"/>
            <p:cNvSpPr/>
            <p:nvPr/>
          </p:nvSpPr>
          <p:spPr>
            <a:xfrm>
              <a:off x="1271875" y="3519075"/>
              <a:ext cx="26200" cy="33900"/>
            </a:xfrm>
            <a:custGeom>
              <a:avLst/>
              <a:gdLst/>
              <a:ahLst/>
              <a:cxnLst/>
              <a:rect l="l" t="t" r="r" b="b"/>
              <a:pathLst>
                <a:path w="1048" h="1356" extrusionOk="0">
                  <a:moveTo>
                    <a:pt x="463" y="462"/>
                  </a:moveTo>
                  <a:lnTo>
                    <a:pt x="617" y="493"/>
                  </a:lnTo>
                  <a:lnTo>
                    <a:pt x="617" y="586"/>
                  </a:lnTo>
                  <a:cubicBezTo>
                    <a:pt x="586" y="678"/>
                    <a:pt x="524" y="770"/>
                    <a:pt x="493" y="894"/>
                  </a:cubicBezTo>
                  <a:cubicBezTo>
                    <a:pt x="463" y="986"/>
                    <a:pt x="370" y="1079"/>
                    <a:pt x="370" y="1171"/>
                  </a:cubicBezTo>
                  <a:cubicBezTo>
                    <a:pt x="370" y="1048"/>
                    <a:pt x="309" y="925"/>
                    <a:pt x="339" y="770"/>
                  </a:cubicBezTo>
                  <a:cubicBezTo>
                    <a:pt x="339" y="647"/>
                    <a:pt x="370" y="555"/>
                    <a:pt x="463" y="462"/>
                  </a:cubicBezTo>
                  <a:close/>
                  <a:moveTo>
                    <a:pt x="555" y="0"/>
                  </a:moveTo>
                  <a:cubicBezTo>
                    <a:pt x="401" y="62"/>
                    <a:pt x="309" y="154"/>
                    <a:pt x="216" y="278"/>
                  </a:cubicBezTo>
                  <a:cubicBezTo>
                    <a:pt x="62" y="462"/>
                    <a:pt x="1" y="678"/>
                    <a:pt x="31" y="925"/>
                  </a:cubicBezTo>
                  <a:cubicBezTo>
                    <a:pt x="31" y="1017"/>
                    <a:pt x="1" y="1171"/>
                    <a:pt x="93" y="1202"/>
                  </a:cubicBezTo>
                  <a:cubicBezTo>
                    <a:pt x="93" y="1202"/>
                    <a:pt x="124" y="1233"/>
                    <a:pt x="155" y="1233"/>
                  </a:cubicBezTo>
                  <a:cubicBezTo>
                    <a:pt x="216" y="1233"/>
                    <a:pt x="278" y="1202"/>
                    <a:pt x="370" y="1171"/>
                  </a:cubicBezTo>
                  <a:lnTo>
                    <a:pt x="370" y="1171"/>
                  </a:lnTo>
                  <a:lnTo>
                    <a:pt x="339" y="1233"/>
                  </a:lnTo>
                  <a:cubicBezTo>
                    <a:pt x="401" y="1325"/>
                    <a:pt x="463" y="1356"/>
                    <a:pt x="555" y="1356"/>
                  </a:cubicBezTo>
                  <a:cubicBezTo>
                    <a:pt x="586" y="1356"/>
                    <a:pt x="647" y="1325"/>
                    <a:pt x="678" y="1294"/>
                  </a:cubicBezTo>
                  <a:cubicBezTo>
                    <a:pt x="986" y="1079"/>
                    <a:pt x="1048" y="678"/>
                    <a:pt x="832" y="401"/>
                  </a:cubicBezTo>
                  <a:cubicBezTo>
                    <a:pt x="771" y="308"/>
                    <a:pt x="709" y="247"/>
                    <a:pt x="740" y="154"/>
                  </a:cubicBezTo>
                  <a:cubicBezTo>
                    <a:pt x="740" y="62"/>
                    <a:pt x="709" y="0"/>
                    <a:pt x="6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5"/>
            <p:cNvSpPr/>
            <p:nvPr/>
          </p:nvSpPr>
          <p:spPr>
            <a:xfrm>
              <a:off x="1341950" y="3202525"/>
              <a:ext cx="23150" cy="30075"/>
            </a:xfrm>
            <a:custGeom>
              <a:avLst/>
              <a:gdLst/>
              <a:ahLst/>
              <a:cxnLst/>
              <a:rect l="l" t="t" r="r" b="b"/>
              <a:pathLst>
                <a:path w="926" h="1203" extrusionOk="0">
                  <a:moveTo>
                    <a:pt x="340" y="1"/>
                  </a:moveTo>
                  <a:cubicBezTo>
                    <a:pt x="155" y="93"/>
                    <a:pt x="93" y="278"/>
                    <a:pt x="32" y="463"/>
                  </a:cubicBezTo>
                  <a:cubicBezTo>
                    <a:pt x="1" y="586"/>
                    <a:pt x="1" y="709"/>
                    <a:pt x="32" y="832"/>
                  </a:cubicBezTo>
                  <a:cubicBezTo>
                    <a:pt x="63" y="956"/>
                    <a:pt x="217" y="925"/>
                    <a:pt x="247" y="1017"/>
                  </a:cubicBezTo>
                  <a:lnTo>
                    <a:pt x="309" y="1048"/>
                  </a:lnTo>
                  <a:cubicBezTo>
                    <a:pt x="309" y="1017"/>
                    <a:pt x="340" y="986"/>
                    <a:pt x="371" y="986"/>
                  </a:cubicBezTo>
                  <a:cubicBezTo>
                    <a:pt x="371" y="986"/>
                    <a:pt x="371" y="986"/>
                    <a:pt x="371" y="956"/>
                  </a:cubicBezTo>
                  <a:cubicBezTo>
                    <a:pt x="278" y="802"/>
                    <a:pt x="278" y="617"/>
                    <a:pt x="340" y="463"/>
                  </a:cubicBezTo>
                  <a:cubicBezTo>
                    <a:pt x="371" y="401"/>
                    <a:pt x="401" y="370"/>
                    <a:pt x="463" y="370"/>
                  </a:cubicBezTo>
                  <a:lnTo>
                    <a:pt x="494" y="370"/>
                  </a:lnTo>
                  <a:cubicBezTo>
                    <a:pt x="586" y="401"/>
                    <a:pt x="648" y="524"/>
                    <a:pt x="586" y="586"/>
                  </a:cubicBezTo>
                  <a:cubicBezTo>
                    <a:pt x="463" y="678"/>
                    <a:pt x="463" y="771"/>
                    <a:pt x="463" y="894"/>
                  </a:cubicBezTo>
                  <a:cubicBezTo>
                    <a:pt x="463" y="956"/>
                    <a:pt x="401" y="956"/>
                    <a:pt x="371" y="986"/>
                  </a:cubicBezTo>
                  <a:cubicBezTo>
                    <a:pt x="371" y="1017"/>
                    <a:pt x="340" y="1017"/>
                    <a:pt x="309" y="1048"/>
                  </a:cubicBezTo>
                  <a:cubicBezTo>
                    <a:pt x="401" y="1140"/>
                    <a:pt x="463" y="1202"/>
                    <a:pt x="555" y="1202"/>
                  </a:cubicBezTo>
                  <a:cubicBezTo>
                    <a:pt x="586" y="1202"/>
                    <a:pt x="617" y="1171"/>
                    <a:pt x="648" y="1140"/>
                  </a:cubicBezTo>
                  <a:cubicBezTo>
                    <a:pt x="833" y="1017"/>
                    <a:pt x="925" y="832"/>
                    <a:pt x="894" y="617"/>
                  </a:cubicBezTo>
                  <a:cubicBezTo>
                    <a:pt x="864" y="401"/>
                    <a:pt x="771" y="216"/>
                    <a:pt x="555" y="185"/>
                  </a:cubicBezTo>
                  <a:cubicBezTo>
                    <a:pt x="401" y="185"/>
                    <a:pt x="432" y="62"/>
                    <a:pt x="3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5"/>
            <p:cNvSpPr/>
            <p:nvPr/>
          </p:nvSpPr>
          <p:spPr>
            <a:xfrm>
              <a:off x="1606125" y="3178650"/>
              <a:ext cx="6200" cy="9275"/>
            </a:xfrm>
            <a:custGeom>
              <a:avLst/>
              <a:gdLst/>
              <a:ahLst/>
              <a:cxnLst/>
              <a:rect l="l" t="t" r="r" b="b"/>
              <a:pathLst>
                <a:path w="248" h="371" extrusionOk="0">
                  <a:moveTo>
                    <a:pt x="155" y="1"/>
                  </a:moveTo>
                  <a:lnTo>
                    <a:pt x="93" y="31"/>
                  </a:lnTo>
                  <a:cubicBezTo>
                    <a:pt x="62" y="62"/>
                    <a:pt x="62" y="124"/>
                    <a:pt x="32" y="185"/>
                  </a:cubicBezTo>
                  <a:cubicBezTo>
                    <a:pt x="1" y="247"/>
                    <a:pt x="32" y="370"/>
                    <a:pt x="93" y="370"/>
                  </a:cubicBezTo>
                  <a:lnTo>
                    <a:pt x="124" y="370"/>
                  </a:lnTo>
                  <a:cubicBezTo>
                    <a:pt x="186" y="370"/>
                    <a:pt x="186" y="278"/>
                    <a:pt x="186" y="216"/>
                  </a:cubicBezTo>
                  <a:cubicBezTo>
                    <a:pt x="216" y="185"/>
                    <a:pt x="216" y="124"/>
                    <a:pt x="247" y="62"/>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5"/>
            <p:cNvSpPr/>
            <p:nvPr/>
          </p:nvSpPr>
          <p:spPr>
            <a:xfrm>
              <a:off x="1621525" y="3144775"/>
              <a:ext cx="4650" cy="6175"/>
            </a:xfrm>
            <a:custGeom>
              <a:avLst/>
              <a:gdLst/>
              <a:ahLst/>
              <a:cxnLst/>
              <a:rect l="l" t="t" r="r" b="b"/>
              <a:pathLst>
                <a:path w="186" h="247" extrusionOk="0">
                  <a:moveTo>
                    <a:pt x="124" y="0"/>
                  </a:moveTo>
                  <a:lnTo>
                    <a:pt x="62" y="31"/>
                  </a:lnTo>
                  <a:cubicBezTo>
                    <a:pt x="1" y="92"/>
                    <a:pt x="32" y="216"/>
                    <a:pt x="93" y="247"/>
                  </a:cubicBezTo>
                  <a:lnTo>
                    <a:pt x="155" y="216"/>
                  </a:lnTo>
                  <a:lnTo>
                    <a:pt x="186" y="92"/>
                  </a:lnTo>
                  <a:cubicBezTo>
                    <a:pt x="186" y="31"/>
                    <a:pt x="155" y="31"/>
                    <a:pt x="1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5"/>
            <p:cNvSpPr/>
            <p:nvPr/>
          </p:nvSpPr>
          <p:spPr>
            <a:xfrm>
              <a:off x="1144025" y="3749350"/>
              <a:ext cx="3875" cy="2350"/>
            </a:xfrm>
            <a:custGeom>
              <a:avLst/>
              <a:gdLst/>
              <a:ahLst/>
              <a:cxnLst/>
              <a:rect l="l" t="t" r="r" b="b"/>
              <a:pathLst>
                <a:path w="155" h="94" extrusionOk="0">
                  <a:moveTo>
                    <a:pt x="62" y="1"/>
                  </a:moveTo>
                  <a:cubicBezTo>
                    <a:pt x="31" y="1"/>
                    <a:pt x="31" y="1"/>
                    <a:pt x="1" y="31"/>
                  </a:cubicBezTo>
                  <a:cubicBezTo>
                    <a:pt x="1" y="93"/>
                    <a:pt x="62" y="93"/>
                    <a:pt x="124" y="93"/>
                  </a:cubicBezTo>
                  <a:lnTo>
                    <a:pt x="155" y="93"/>
                  </a:lnTo>
                  <a:cubicBezTo>
                    <a:pt x="124" y="31"/>
                    <a:pt x="93" y="1"/>
                    <a:pt x="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5"/>
            <p:cNvSpPr/>
            <p:nvPr/>
          </p:nvSpPr>
          <p:spPr>
            <a:xfrm>
              <a:off x="1140950" y="3747825"/>
              <a:ext cx="3875" cy="2325"/>
            </a:xfrm>
            <a:custGeom>
              <a:avLst/>
              <a:gdLst/>
              <a:ahLst/>
              <a:cxnLst/>
              <a:rect l="l" t="t" r="r" b="b"/>
              <a:pathLst>
                <a:path w="155" h="93" extrusionOk="0">
                  <a:moveTo>
                    <a:pt x="31" y="0"/>
                  </a:moveTo>
                  <a:cubicBezTo>
                    <a:pt x="31" y="0"/>
                    <a:pt x="31" y="31"/>
                    <a:pt x="31" y="31"/>
                  </a:cubicBezTo>
                  <a:cubicBezTo>
                    <a:pt x="0" y="92"/>
                    <a:pt x="62" y="92"/>
                    <a:pt x="124" y="92"/>
                  </a:cubicBezTo>
                  <a:cubicBezTo>
                    <a:pt x="154" y="0"/>
                    <a:pt x="93" y="0"/>
                    <a:pt x="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4" name="Google Shape;564;p25"/>
          <p:cNvGrpSpPr/>
          <p:nvPr/>
        </p:nvGrpSpPr>
        <p:grpSpPr>
          <a:xfrm>
            <a:off x="673171" y="286736"/>
            <a:ext cx="1967041" cy="2082555"/>
            <a:chOff x="4794650" y="1760750"/>
            <a:chExt cx="2264350" cy="2397600"/>
          </a:xfrm>
        </p:grpSpPr>
        <p:sp>
          <p:nvSpPr>
            <p:cNvPr id="565" name="Google Shape;565;p25"/>
            <p:cNvSpPr/>
            <p:nvPr/>
          </p:nvSpPr>
          <p:spPr>
            <a:xfrm>
              <a:off x="4917875" y="2466225"/>
              <a:ext cx="2141125" cy="1692125"/>
            </a:xfrm>
            <a:custGeom>
              <a:avLst/>
              <a:gdLst/>
              <a:ahLst/>
              <a:cxnLst/>
              <a:rect l="l" t="t" r="r" b="b"/>
              <a:pathLst>
                <a:path w="85645" h="67685" extrusionOk="0">
                  <a:moveTo>
                    <a:pt x="25232" y="1"/>
                  </a:moveTo>
                  <a:cubicBezTo>
                    <a:pt x="24801" y="124"/>
                    <a:pt x="24400" y="247"/>
                    <a:pt x="24030" y="401"/>
                  </a:cubicBezTo>
                  <a:cubicBezTo>
                    <a:pt x="22521" y="956"/>
                    <a:pt x="21196" y="1819"/>
                    <a:pt x="20025" y="2928"/>
                  </a:cubicBezTo>
                  <a:cubicBezTo>
                    <a:pt x="19779" y="3174"/>
                    <a:pt x="19533" y="3451"/>
                    <a:pt x="19286" y="3698"/>
                  </a:cubicBezTo>
                  <a:lnTo>
                    <a:pt x="22767" y="3698"/>
                  </a:lnTo>
                  <a:cubicBezTo>
                    <a:pt x="23168" y="3082"/>
                    <a:pt x="23691" y="2589"/>
                    <a:pt x="24308" y="2157"/>
                  </a:cubicBezTo>
                  <a:cubicBezTo>
                    <a:pt x="24585" y="1942"/>
                    <a:pt x="24924" y="1819"/>
                    <a:pt x="25232" y="1695"/>
                  </a:cubicBezTo>
                  <a:lnTo>
                    <a:pt x="25232" y="1"/>
                  </a:lnTo>
                  <a:close/>
                  <a:moveTo>
                    <a:pt x="25232" y="2312"/>
                  </a:moveTo>
                  <a:cubicBezTo>
                    <a:pt x="24431" y="2774"/>
                    <a:pt x="23661" y="3236"/>
                    <a:pt x="22890" y="3698"/>
                  </a:cubicBezTo>
                  <a:lnTo>
                    <a:pt x="23353" y="3698"/>
                  </a:lnTo>
                  <a:cubicBezTo>
                    <a:pt x="23969" y="3328"/>
                    <a:pt x="24585" y="2958"/>
                    <a:pt x="25232" y="2589"/>
                  </a:cubicBezTo>
                  <a:lnTo>
                    <a:pt x="25232" y="2312"/>
                  </a:lnTo>
                  <a:close/>
                  <a:moveTo>
                    <a:pt x="40112" y="4530"/>
                  </a:moveTo>
                  <a:cubicBezTo>
                    <a:pt x="40327" y="4530"/>
                    <a:pt x="40512" y="4560"/>
                    <a:pt x="40728" y="4560"/>
                  </a:cubicBezTo>
                  <a:cubicBezTo>
                    <a:pt x="41190" y="4591"/>
                    <a:pt x="41190" y="4622"/>
                    <a:pt x="41436" y="5053"/>
                  </a:cubicBezTo>
                  <a:cubicBezTo>
                    <a:pt x="41467" y="5146"/>
                    <a:pt x="41529" y="5269"/>
                    <a:pt x="41590" y="5361"/>
                  </a:cubicBezTo>
                  <a:cubicBezTo>
                    <a:pt x="41621" y="5423"/>
                    <a:pt x="41683" y="5454"/>
                    <a:pt x="41621" y="5515"/>
                  </a:cubicBezTo>
                  <a:lnTo>
                    <a:pt x="41560" y="5546"/>
                  </a:lnTo>
                  <a:cubicBezTo>
                    <a:pt x="41128" y="5454"/>
                    <a:pt x="40697" y="5361"/>
                    <a:pt x="40266" y="5269"/>
                  </a:cubicBezTo>
                  <a:cubicBezTo>
                    <a:pt x="40019" y="5238"/>
                    <a:pt x="39804" y="5177"/>
                    <a:pt x="39557" y="5146"/>
                  </a:cubicBezTo>
                  <a:cubicBezTo>
                    <a:pt x="39465" y="5115"/>
                    <a:pt x="39372" y="5115"/>
                    <a:pt x="39341" y="5023"/>
                  </a:cubicBezTo>
                  <a:cubicBezTo>
                    <a:pt x="39280" y="4899"/>
                    <a:pt x="39187" y="4807"/>
                    <a:pt x="39187" y="4653"/>
                  </a:cubicBezTo>
                  <a:cubicBezTo>
                    <a:pt x="39495" y="4560"/>
                    <a:pt x="39804" y="4530"/>
                    <a:pt x="40112" y="4530"/>
                  </a:cubicBezTo>
                  <a:close/>
                  <a:moveTo>
                    <a:pt x="43131" y="4714"/>
                  </a:moveTo>
                  <a:cubicBezTo>
                    <a:pt x="43192" y="4714"/>
                    <a:pt x="43192" y="4745"/>
                    <a:pt x="43254" y="4807"/>
                  </a:cubicBezTo>
                  <a:cubicBezTo>
                    <a:pt x="43439" y="5146"/>
                    <a:pt x="43593" y="5454"/>
                    <a:pt x="43778" y="5793"/>
                  </a:cubicBezTo>
                  <a:cubicBezTo>
                    <a:pt x="43808" y="5854"/>
                    <a:pt x="43870" y="5916"/>
                    <a:pt x="43839" y="5978"/>
                  </a:cubicBezTo>
                  <a:lnTo>
                    <a:pt x="43808" y="6008"/>
                  </a:lnTo>
                  <a:cubicBezTo>
                    <a:pt x="43531" y="5947"/>
                    <a:pt x="43285" y="5885"/>
                    <a:pt x="43007" y="5854"/>
                  </a:cubicBezTo>
                  <a:cubicBezTo>
                    <a:pt x="42638" y="5762"/>
                    <a:pt x="42638" y="5762"/>
                    <a:pt x="42515" y="5423"/>
                  </a:cubicBezTo>
                  <a:cubicBezTo>
                    <a:pt x="42453" y="5269"/>
                    <a:pt x="42391" y="5146"/>
                    <a:pt x="42330" y="4961"/>
                  </a:cubicBezTo>
                  <a:cubicBezTo>
                    <a:pt x="42607" y="4869"/>
                    <a:pt x="42823" y="4807"/>
                    <a:pt x="43038" y="4745"/>
                  </a:cubicBezTo>
                  <a:cubicBezTo>
                    <a:pt x="43069" y="4714"/>
                    <a:pt x="43100" y="4714"/>
                    <a:pt x="43131" y="4714"/>
                  </a:cubicBezTo>
                  <a:close/>
                  <a:moveTo>
                    <a:pt x="35829" y="3790"/>
                  </a:moveTo>
                  <a:cubicBezTo>
                    <a:pt x="35953" y="3790"/>
                    <a:pt x="35983" y="3821"/>
                    <a:pt x="36045" y="3944"/>
                  </a:cubicBezTo>
                  <a:cubicBezTo>
                    <a:pt x="36168" y="4222"/>
                    <a:pt x="36322" y="4530"/>
                    <a:pt x="36476" y="4838"/>
                  </a:cubicBezTo>
                  <a:cubicBezTo>
                    <a:pt x="34351" y="5454"/>
                    <a:pt x="34720" y="5331"/>
                    <a:pt x="33457" y="6470"/>
                  </a:cubicBezTo>
                  <a:cubicBezTo>
                    <a:pt x="33365" y="6255"/>
                    <a:pt x="33272" y="6070"/>
                    <a:pt x="33180" y="5854"/>
                  </a:cubicBezTo>
                  <a:cubicBezTo>
                    <a:pt x="32964" y="5361"/>
                    <a:pt x="32964" y="5331"/>
                    <a:pt x="33334" y="4961"/>
                  </a:cubicBezTo>
                  <a:lnTo>
                    <a:pt x="33426" y="4838"/>
                  </a:lnTo>
                  <a:cubicBezTo>
                    <a:pt x="34104" y="4191"/>
                    <a:pt x="34905" y="3883"/>
                    <a:pt x="35799" y="3790"/>
                  </a:cubicBezTo>
                  <a:close/>
                  <a:moveTo>
                    <a:pt x="47844" y="6717"/>
                  </a:moveTo>
                  <a:cubicBezTo>
                    <a:pt x="47937" y="6717"/>
                    <a:pt x="47967" y="6779"/>
                    <a:pt x="48060" y="6994"/>
                  </a:cubicBezTo>
                  <a:cubicBezTo>
                    <a:pt x="48121" y="7087"/>
                    <a:pt x="48152" y="7148"/>
                    <a:pt x="48245" y="7271"/>
                  </a:cubicBezTo>
                  <a:cubicBezTo>
                    <a:pt x="47998" y="7333"/>
                    <a:pt x="47813" y="7364"/>
                    <a:pt x="47659" y="7426"/>
                  </a:cubicBezTo>
                  <a:cubicBezTo>
                    <a:pt x="47474" y="7487"/>
                    <a:pt x="47290" y="7549"/>
                    <a:pt x="47105" y="7610"/>
                  </a:cubicBezTo>
                  <a:cubicBezTo>
                    <a:pt x="47043" y="7641"/>
                    <a:pt x="47012" y="7641"/>
                    <a:pt x="46951" y="7641"/>
                  </a:cubicBezTo>
                  <a:cubicBezTo>
                    <a:pt x="46889" y="7641"/>
                    <a:pt x="46828" y="7580"/>
                    <a:pt x="46766" y="7487"/>
                  </a:cubicBezTo>
                  <a:cubicBezTo>
                    <a:pt x="46674" y="7364"/>
                    <a:pt x="46674" y="7210"/>
                    <a:pt x="46858" y="7117"/>
                  </a:cubicBezTo>
                  <a:cubicBezTo>
                    <a:pt x="47074" y="7025"/>
                    <a:pt x="47320" y="6871"/>
                    <a:pt x="47536" y="6809"/>
                  </a:cubicBezTo>
                  <a:cubicBezTo>
                    <a:pt x="47721" y="6748"/>
                    <a:pt x="47783" y="6717"/>
                    <a:pt x="47844" y="6717"/>
                  </a:cubicBezTo>
                  <a:close/>
                  <a:moveTo>
                    <a:pt x="29699" y="8935"/>
                  </a:moveTo>
                  <a:cubicBezTo>
                    <a:pt x="29699" y="8966"/>
                    <a:pt x="29668" y="8997"/>
                    <a:pt x="29637" y="8997"/>
                  </a:cubicBezTo>
                  <a:cubicBezTo>
                    <a:pt x="29668" y="8966"/>
                    <a:pt x="29668" y="8966"/>
                    <a:pt x="29699" y="8935"/>
                  </a:cubicBezTo>
                  <a:close/>
                  <a:moveTo>
                    <a:pt x="48060" y="7857"/>
                  </a:moveTo>
                  <a:cubicBezTo>
                    <a:pt x="48152" y="7857"/>
                    <a:pt x="48214" y="7888"/>
                    <a:pt x="48245" y="7980"/>
                  </a:cubicBezTo>
                  <a:cubicBezTo>
                    <a:pt x="48460" y="8350"/>
                    <a:pt x="48676" y="8719"/>
                    <a:pt x="48892" y="9058"/>
                  </a:cubicBezTo>
                  <a:cubicBezTo>
                    <a:pt x="48892" y="9089"/>
                    <a:pt x="48892" y="9151"/>
                    <a:pt x="48922" y="9212"/>
                  </a:cubicBezTo>
                  <a:cubicBezTo>
                    <a:pt x="48275" y="9551"/>
                    <a:pt x="47690" y="9890"/>
                    <a:pt x="47043" y="10321"/>
                  </a:cubicBezTo>
                  <a:cubicBezTo>
                    <a:pt x="46766" y="9890"/>
                    <a:pt x="46550" y="9459"/>
                    <a:pt x="46335" y="9027"/>
                  </a:cubicBezTo>
                  <a:cubicBezTo>
                    <a:pt x="46273" y="8935"/>
                    <a:pt x="46304" y="8873"/>
                    <a:pt x="46365" y="8812"/>
                  </a:cubicBezTo>
                  <a:cubicBezTo>
                    <a:pt x="46766" y="8288"/>
                    <a:pt x="47351" y="7980"/>
                    <a:pt x="47998" y="7857"/>
                  </a:cubicBezTo>
                  <a:close/>
                  <a:moveTo>
                    <a:pt x="43131" y="9705"/>
                  </a:moveTo>
                  <a:cubicBezTo>
                    <a:pt x="43254" y="9736"/>
                    <a:pt x="43346" y="9798"/>
                    <a:pt x="43377" y="9952"/>
                  </a:cubicBezTo>
                  <a:cubicBezTo>
                    <a:pt x="43439" y="10167"/>
                    <a:pt x="43531" y="10383"/>
                    <a:pt x="43593" y="10599"/>
                  </a:cubicBezTo>
                  <a:cubicBezTo>
                    <a:pt x="43685" y="10691"/>
                    <a:pt x="43685" y="10753"/>
                    <a:pt x="43654" y="10845"/>
                  </a:cubicBezTo>
                  <a:lnTo>
                    <a:pt x="43624" y="10845"/>
                  </a:lnTo>
                  <a:cubicBezTo>
                    <a:pt x="43562" y="10845"/>
                    <a:pt x="43562" y="10814"/>
                    <a:pt x="43562" y="10753"/>
                  </a:cubicBezTo>
                  <a:cubicBezTo>
                    <a:pt x="43346" y="10414"/>
                    <a:pt x="43131" y="10075"/>
                    <a:pt x="42884" y="9736"/>
                  </a:cubicBezTo>
                  <a:cubicBezTo>
                    <a:pt x="42915" y="9705"/>
                    <a:pt x="42946" y="9705"/>
                    <a:pt x="43007" y="9705"/>
                  </a:cubicBezTo>
                  <a:close/>
                  <a:moveTo>
                    <a:pt x="43654" y="10876"/>
                  </a:moveTo>
                  <a:lnTo>
                    <a:pt x="43685" y="10907"/>
                  </a:lnTo>
                  <a:lnTo>
                    <a:pt x="43685" y="10938"/>
                  </a:lnTo>
                  <a:lnTo>
                    <a:pt x="43654" y="10907"/>
                  </a:lnTo>
                  <a:lnTo>
                    <a:pt x="43654" y="10876"/>
                  </a:lnTo>
                  <a:close/>
                  <a:moveTo>
                    <a:pt x="51295" y="8319"/>
                  </a:moveTo>
                  <a:lnTo>
                    <a:pt x="51295" y="8319"/>
                  </a:lnTo>
                  <a:cubicBezTo>
                    <a:pt x="51171" y="8442"/>
                    <a:pt x="51079" y="8504"/>
                    <a:pt x="50956" y="8535"/>
                  </a:cubicBezTo>
                  <a:cubicBezTo>
                    <a:pt x="49385" y="9274"/>
                    <a:pt x="47937" y="10229"/>
                    <a:pt x="46612" y="11369"/>
                  </a:cubicBezTo>
                  <a:cubicBezTo>
                    <a:pt x="46519" y="11215"/>
                    <a:pt x="46458" y="11092"/>
                    <a:pt x="46396" y="10968"/>
                  </a:cubicBezTo>
                  <a:cubicBezTo>
                    <a:pt x="46797" y="10660"/>
                    <a:pt x="47197" y="10383"/>
                    <a:pt x="47598" y="10137"/>
                  </a:cubicBezTo>
                  <a:cubicBezTo>
                    <a:pt x="48645" y="9459"/>
                    <a:pt x="49723" y="8904"/>
                    <a:pt x="50894" y="8473"/>
                  </a:cubicBezTo>
                  <a:cubicBezTo>
                    <a:pt x="50986" y="8381"/>
                    <a:pt x="51110" y="8350"/>
                    <a:pt x="51295" y="8319"/>
                  </a:cubicBezTo>
                  <a:close/>
                  <a:moveTo>
                    <a:pt x="43993" y="9890"/>
                  </a:moveTo>
                  <a:lnTo>
                    <a:pt x="43993" y="9890"/>
                  </a:lnTo>
                  <a:cubicBezTo>
                    <a:pt x="44332" y="9952"/>
                    <a:pt x="44640" y="9982"/>
                    <a:pt x="44979" y="10044"/>
                  </a:cubicBezTo>
                  <a:cubicBezTo>
                    <a:pt x="45072" y="10075"/>
                    <a:pt x="45164" y="10106"/>
                    <a:pt x="45195" y="10229"/>
                  </a:cubicBezTo>
                  <a:cubicBezTo>
                    <a:pt x="45380" y="10599"/>
                    <a:pt x="45688" y="10845"/>
                    <a:pt x="46150" y="10968"/>
                  </a:cubicBezTo>
                  <a:cubicBezTo>
                    <a:pt x="45657" y="11369"/>
                    <a:pt x="45226" y="11800"/>
                    <a:pt x="44794" y="12201"/>
                  </a:cubicBezTo>
                  <a:lnTo>
                    <a:pt x="44763" y="12231"/>
                  </a:lnTo>
                  <a:lnTo>
                    <a:pt x="44702" y="12231"/>
                  </a:lnTo>
                  <a:cubicBezTo>
                    <a:pt x="44640" y="11985"/>
                    <a:pt x="44548" y="11708"/>
                    <a:pt x="44486" y="11461"/>
                  </a:cubicBezTo>
                  <a:cubicBezTo>
                    <a:pt x="44394" y="11184"/>
                    <a:pt x="44301" y="10938"/>
                    <a:pt x="44209" y="10660"/>
                  </a:cubicBezTo>
                  <a:cubicBezTo>
                    <a:pt x="44147" y="10414"/>
                    <a:pt x="44024" y="10167"/>
                    <a:pt x="43993" y="9890"/>
                  </a:cubicBezTo>
                  <a:close/>
                  <a:moveTo>
                    <a:pt x="44147" y="11400"/>
                  </a:moveTo>
                  <a:cubicBezTo>
                    <a:pt x="44178" y="11400"/>
                    <a:pt x="44209" y="11430"/>
                    <a:pt x="44240" y="11461"/>
                  </a:cubicBezTo>
                  <a:cubicBezTo>
                    <a:pt x="44271" y="11523"/>
                    <a:pt x="44301" y="11584"/>
                    <a:pt x="44332" y="11646"/>
                  </a:cubicBezTo>
                  <a:cubicBezTo>
                    <a:pt x="44394" y="11862"/>
                    <a:pt x="44486" y="12108"/>
                    <a:pt x="44548" y="12324"/>
                  </a:cubicBezTo>
                  <a:cubicBezTo>
                    <a:pt x="44609" y="12478"/>
                    <a:pt x="44517" y="12539"/>
                    <a:pt x="44394" y="12570"/>
                  </a:cubicBezTo>
                  <a:cubicBezTo>
                    <a:pt x="44271" y="12262"/>
                    <a:pt x="44178" y="11923"/>
                    <a:pt x="44086" y="11615"/>
                  </a:cubicBezTo>
                  <a:lnTo>
                    <a:pt x="44055" y="11523"/>
                  </a:lnTo>
                  <a:cubicBezTo>
                    <a:pt x="44055" y="11492"/>
                    <a:pt x="44055" y="11430"/>
                    <a:pt x="44117" y="11400"/>
                  </a:cubicBezTo>
                  <a:close/>
                  <a:moveTo>
                    <a:pt x="36292" y="5485"/>
                  </a:moveTo>
                  <a:cubicBezTo>
                    <a:pt x="36415" y="5485"/>
                    <a:pt x="36415" y="5546"/>
                    <a:pt x="36507" y="5762"/>
                  </a:cubicBezTo>
                  <a:cubicBezTo>
                    <a:pt x="37185" y="7117"/>
                    <a:pt x="37832" y="8473"/>
                    <a:pt x="38510" y="9828"/>
                  </a:cubicBezTo>
                  <a:cubicBezTo>
                    <a:pt x="38756" y="10383"/>
                    <a:pt x="39033" y="10907"/>
                    <a:pt x="39280" y="11461"/>
                  </a:cubicBezTo>
                  <a:cubicBezTo>
                    <a:pt x="39341" y="11554"/>
                    <a:pt x="39403" y="11646"/>
                    <a:pt x="39403" y="11800"/>
                  </a:cubicBezTo>
                  <a:cubicBezTo>
                    <a:pt x="39372" y="11862"/>
                    <a:pt x="39372" y="11923"/>
                    <a:pt x="39341" y="12016"/>
                  </a:cubicBezTo>
                  <a:cubicBezTo>
                    <a:pt x="39311" y="12139"/>
                    <a:pt x="39249" y="12231"/>
                    <a:pt x="39095" y="12262"/>
                  </a:cubicBezTo>
                  <a:cubicBezTo>
                    <a:pt x="38787" y="12355"/>
                    <a:pt x="38479" y="12478"/>
                    <a:pt x="38202" y="12663"/>
                  </a:cubicBezTo>
                  <a:cubicBezTo>
                    <a:pt x="38017" y="12755"/>
                    <a:pt x="37863" y="12878"/>
                    <a:pt x="37678" y="13002"/>
                  </a:cubicBezTo>
                  <a:cubicBezTo>
                    <a:pt x="37647" y="13032"/>
                    <a:pt x="37616" y="13063"/>
                    <a:pt x="37585" y="13063"/>
                  </a:cubicBezTo>
                  <a:lnTo>
                    <a:pt x="37555" y="13063"/>
                  </a:lnTo>
                  <a:cubicBezTo>
                    <a:pt x="37370" y="13032"/>
                    <a:pt x="37185" y="12971"/>
                    <a:pt x="37093" y="12786"/>
                  </a:cubicBezTo>
                  <a:cubicBezTo>
                    <a:pt x="37031" y="12694"/>
                    <a:pt x="37000" y="12601"/>
                    <a:pt x="36969" y="12509"/>
                  </a:cubicBezTo>
                  <a:cubicBezTo>
                    <a:pt x="36107" y="10660"/>
                    <a:pt x="35275" y="8812"/>
                    <a:pt x="34412" y="6933"/>
                  </a:cubicBezTo>
                  <a:cubicBezTo>
                    <a:pt x="34382" y="6871"/>
                    <a:pt x="34351" y="6809"/>
                    <a:pt x="34320" y="6748"/>
                  </a:cubicBezTo>
                  <a:cubicBezTo>
                    <a:pt x="34289" y="6655"/>
                    <a:pt x="34320" y="6594"/>
                    <a:pt x="34351" y="6532"/>
                  </a:cubicBezTo>
                  <a:lnTo>
                    <a:pt x="34443" y="6409"/>
                  </a:lnTo>
                  <a:cubicBezTo>
                    <a:pt x="34874" y="5885"/>
                    <a:pt x="35429" y="5608"/>
                    <a:pt x="36076" y="5515"/>
                  </a:cubicBezTo>
                  <a:cubicBezTo>
                    <a:pt x="36168" y="5485"/>
                    <a:pt x="36230" y="5485"/>
                    <a:pt x="36292" y="5485"/>
                  </a:cubicBezTo>
                  <a:close/>
                  <a:moveTo>
                    <a:pt x="26433" y="13156"/>
                  </a:moveTo>
                  <a:cubicBezTo>
                    <a:pt x="26495" y="13156"/>
                    <a:pt x="26557" y="13156"/>
                    <a:pt x="26557" y="13217"/>
                  </a:cubicBezTo>
                  <a:lnTo>
                    <a:pt x="26526" y="13279"/>
                  </a:lnTo>
                  <a:cubicBezTo>
                    <a:pt x="26464" y="13279"/>
                    <a:pt x="26402" y="13248"/>
                    <a:pt x="26402" y="13186"/>
                  </a:cubicBezTo>
                  <a:lnTo>
                    <a:pt x="26433" y="13156"/>
                  </a:lnTo>
                  <a:close/>
                  <a:moveTo>
                    <a:pt x="39834" y="12385"/>
                  </a:moveTo>
                  <a:cubicBezTo>
                    <a:pt x="39958" y="12385"/>
                    <a:pt x="39988" y="12416"/>
                    <a:pt x="40050" y="12539"/>
                  </a:cubicBezTo>
                  <a:cubicBezTo>
                    <a:pt x="40081" y="12601"/>
                    <a:pt x="40050" y="12663"/>
                    <a:pt x="39988" y="12663"/>
                  </a:cubicBezTo>
                  <a:cubicBezTo>
                    <a:pt x="39865" y="12694"/>
                    <a:pt x="39711" y="12724"/>
                    <a:pt x="39588" y="12755"/>
                  </a:cubicBezTo>
                  <a:cubicBezTo>
                    <a:pt x="38787" y="12940"/>
                    <a:pt x="38078" y="13310"/>
                    <a:pt x="37524" y="13957"/>
                  </a:cubicBezTo>
                  <a:cubicBezTo>
                    <a:pt x="37493" y="14018"/>
                    <a:pt x="37462" y="14049"/>
                    <a:pt x="37431" y="14049"/>
                  </a:cubicBezTo>
                  <a:cubicBezTo>
                    <a:pt x="37401" y="14049"/>
                    <a:pt x="37401" y="14049"/>
                    <a:pt x="37370" y="14018"/>
                  </a:cubicBezTo>
                  <a:cubicBezTo>
                    <a:pt x="37339" y="13987"/>
                    <a:pt x="37308" y="13926"/>
                    <a:pt x="37339" y="13864"/>
                  </a:cubicBezTo>
                  <a:cubicBezTo>
                    <a:pt x="37339" y="13803"/>
                    <a:pt x="37370" y="13741"/>
                    <a:pt x="37401" y="13679"/>
                  </a:cubicBezTo>
                  <a:cubicBezTo>
                    <a:pt x="37739" y="13186"/>
                    <a:pt x="38232" y="12878"/>
                    <a:pt x="38787" y="12632"/>
                  </a:cubicBezTo>
                  <a:cubicBezTo>
                    <a:pt x="39095" y="12509"/>
                    <a:pt x="39434" y="12416"/>
                    <a:pt x="39742" y="12416"/>
                  </a:cubicBezTo>
                  <a:cubicBezTo>
                    <a:pt x="39773" y="12385"/>
                    <a:pt x="39804" y="12385"/>
                    <a:pt x="39834" y="12385"/>
                  </a:cubicBezTo>
                  <a:close/>
                  <a:moveTo>
                    <a:pt x="26772" y="13587"/>
                  </a:moveTo>
                  <a:cubicBezTo>
                    <a:pt x="26865" y="13741"/>
                    <a:pt x="26926" y="13833"/>
                    <a:pt x="27019" y="13895"/>
                  </a:cubicBezTo>
                  <a:cubicBezTo>
                    <a:pt x="27111" y="13957"/>
                    <a:pt x="27142" y="14049"/>
                    <a:pt x="27111" y="14172"/>
                  </a:cubicBezTo>
                  <a:cubicBezTo>
                    <a:pt x="27080" y="14265"/>
                    <a:pt x="27049" y="14326"/>
                    <a:pt x="27049" y="14419"/>
                  </a:cubicBezTo>
                  <a:cubicBezTo>
                    <a:pt x="27019" y="14542"/>
                    <a:pt x="26957" y="14665"/>
                    <a:pt x="26834" y="14758"/>
                  </a:cubicBezTo>
                  <a:cubicBezTo>
                    <a:pt x="26711" y="14819"/>
                    <a:pt x="26649" y="14942"/>
                    <a:pt x="26618" y="15066"/>
                  </a:cubicBezTo>
                  <a:cubicBezTo>
                    <a:pt x="26618" y="15096"/>
                    <a:pt x="26587" y="15158"/>
                    <a:pt x="26587" y="15189"/>
                  </a:cubicBezTo>
                  <a:lnTo>
                    <a:pt x="26464" y="15251"/>
                  </a:lnTo>
                  <a:cubicBezTo>
                    <a:pt x="26372" y="15220"/>
                    <a:pt x="26341" y="15127"/>
                    <a:pt x="26341" y="15035"/>
                  </a:cubicBezTo>
                  <a:cubicBezTo>
                    <a:pt x="26464" y="14696"/>
                    <a:pt x="26557" y="14357"/>
                    <a:pt x="26649" y="14018"/>
                  </a:cubicBezTo>
                  <a:cubicBezTo>
                    <a:pt x="26680" y="13895"/>
                    <a:pt x="26711" y="13772"/>
                    <a:pt x="26772" y="13587"/>
                  </a:cubicBezTo>
                  <a:close/>
                  <a:moveTo>
                    <a:pt x="32995" y="7580"/>
                  </a:moveTo>
                  <a:cubicBezTo>
                    <a:pt x="33149" y="7888"/>
                    <a:pt x="33242" y="8257"/>
                    <a:pt x="33488" y="8473"/>
                  </a:cubicBezTo>
                  <a:cubicBezTo>
                    <a:pt x="33426" y="8596"/>
                    <a:pt x="33334" y="8627"/>
                    <a:pt x="33242" y="8658"/>
                  </a:cubicBezTo>
                  <a:cubicBezTo>
                    <a:pt x="32718" y="8935"/>
                    <a:pt x="32225" y="9243"/>
                    <a:pt x="31763" y="9613"/>
                  </a:cubicBezTo>
                  <a:cubicBezTo>
                    <a:pt x="31301" y="9982"/>
                    <a:pt x="30870" y="10352"/>
                    <a:pt x="30500" y="10814"/>
                  </a:cubicBezTo>
                  <a:cubicBezTo>
                    <a:pt x="30161" y="11215"/>
                    <a:pt x="29822" y="11646"/>
                    <a:pt x="29576" y="12139"/>
                  </a:cubicBezTo>
                  <a:cubicBezTo>
                    <a:pt x="29514" y="12231"/>
                    <a:pt x="29452" y="12355"/>
                    <a:pt x="29391" y="12447"/>
                  </a:cubicBezTo>
                  <a:cubicBezTo>
                    <a:pt x="29329" y="12539"/>
                    <a:pt x="29298" y="12632"/>
                    <a:pt x="29237" y="12724"/>
                  </a:cubicBezTo>
                  <a:cubicBezTo>
                    <a:pt x="28990" y="13433"/>
                    <a:pt x="28713" y="14141"/>
                    <a:pt x="28497" y="14881"/>
                  </a:cubicBezTo>
                  <a:cubicBezTo>
                    <a:pt x="28497" y="14973"/>
                    <a:pt x="28436" y="15096"/>
                    <a:pt x="28405" y="15220"/>
                  </a:cubicBezTo>
                  <a:cubicBezTo>
                    <a:pt x="28374" y="15281"/>
                    <a:pt x="28343" y="15343"/>
                    <a:pt x="28282" y="15343"/>
                  </a:cubicBezTo>
                  <a:cubicBezTo>
                    <a:pt x="28282" y="15343"/>
                    <a:pt x="28251" y="15343"/>
                    <a:pt x="28220" y="15312"/>
                  </a:cubicBezTo>
                  <a:cubicBezTo>
                    <a:pt x="27912" y="15251"/>
                    <a:pt x="27604" y="15158"/>
                    <a:pt x="27327" y="15004"/>
                  </a:cubicBezTo>
                  <a:cubicBezTo>
                    <a:pt x="27234" y="14973"/>
                    <a:pt x="27234" y="14942"/>
                    <a:pt x="27234" y="14881"/>
                  </a:cubicBezTo>
                  <a:cubicBezTo>
                    <a:pt x="27265" y="14788"/>
                    <a:pt x="27265" y="14727"/>
                    <a:pt x="27296" y="14634"/>
                  </a:cubicBezTo>
                  <a:cubicBezTo>
                    <a:pt x="27450" y="14080"/>
                    <a:pt x="27635" y="13525"/>
                    <a:pt x="27758" y="12971"/>
                  </a:cubicBezTo>
                  <a:cubicBezTo>
                    <a:pt x="27912" y="12324"/>
                    <a:pt x="28189" y="11708"/>
                    <a:pt x="28497" y="11092"/>
                  </a:cubicBezTo>
                  <a:cubicBezTo>
                    <a:pt x="28836" y="10537"/>
                    <a:pt x="29237" y="10044"/>
                    <a:pt x="29699" y="9582"/>
                  </a:cubicBezTo>
                  <a:cubicBezTo>
                    <a:pt x="30592" y="8719"/>
                    <a:pt x="31670" y="8103"/>
                    <a:pt x="32841" y="7610"/>
                  </a:cubicBezTo>
                  <a:cubicBezTo>
                    <a:pt x="32872" y="7610"/>
                    <a:pt x="32934" y="7610"/>
                    <a:pt x="32995" y="7580"/>
                  </a:cubicBezTo>
                  <a:close/>
                  <a:moveTo>
                    <a:pt x="30438" y="16144"/>
                  </a:moveTo>
                  <a:lnTo>
                    <a:pt x="30469" y="16206"/>
                  </a:lnTo>
                  <a:lnTo>
                    <a:pt x="30407" y="16236"/>
                  </a:lnTo>
                  <a:lnTo>
                    <a:pt x="30407" y="16175"/>
                  </a:lnTo>
                  <a:lnTo>
                    <a:pt x="30438" y="16144"/>
                  </a:lnTo>
                  <a:close/>
                  <a:moveTo>
                    <a:pt x="26803" y="16175"/>
                  </a:moveTo>
                  <a:lnTo>
                    <a:pt x="26865" y="16267"/>
                  </a:lnTo>
                  <a:cubicBezTo>
                    <a:pt x="26865" y="16390"/>
                    <a:pt x="26834" y="16483"/>
                    <a:pt x="26803" y="16606"/>
                  </a:cubicBezTo>
                  <a:lnTo>
                    <a:pt x="26741" y="16606"/>
                  </a:lnTo>
                  <a:cubicBezTo>
                    <a:pt x="26680" y="16544"/>
                    <a:pt x="26711" y="16483"/>
                    <a:pt x="26711" y="16390"/>
                  </a:cubicBezTo>
                  <a:cubicBezTo>
                    <a:pt x="26711" y="16360"/>
                    <a:pt x="26711" y="16329"/>
                    <a:pt x="26711" y="16267"/>
                  </a:cubicBezTo>
                  <a:cubicBezTo>
                    <a:pt x="26711" y="16206"/>
                    <a:pt x="26741" y="16175"/>
                    <a:pt x="26772" y="16175"/>
                  </a:cubicBezTo>
                  <a:close/>
                  <a:moveTo>
                    <a:pt x="26218" y="16360"/>
                  </a:moveTo>
                  <a:cubicBezTo>
                    <a:pt x="26310" y="16483"/>
                    <a:pt x="26248" y="16637"/>
                    <a:pt x="26248" y="16729"/>
                  </a:cubicBezTo>
                  <a:lnTo>
                    <a:pt x="26187" y="16791"/>
                  </a:lnTo>
                  <a:lnTo>
                    <a:pt x="26156" y="16760"/>
                  </a:lnTo>
                  <a:cubicBezTo>
                    <a:pt x="26156" y="16637"/>
                    <a:pt x="26125" y="16514"/>
                    <a:pt x="26218" y="16360"/>
                  </a:cubicBezTo>
                  <a:close/>
                  <a:moveTo>
                    <a:pt x="25386" y="19409"/>
                  </a:moveTo>
                  <a:lnTo>
                    <a:pt x="25417" y="19533"/>
                  </a:lnTo>
                  <a:lnTo>
                    <a:pt x="25355" y="19625"/>
                  </a:lnTo>
                  <a:lnTo>
                    <a:pt x="25324" y="19533"/>
                  </a:lnTo>
                  <a:lnTo>
                    <a:pt x="25324" y="19471"/>
                  </a:lnTo>
                  <a:lnTo>
                    <a:pt x="25386" y="19409"/>
                  </a:lnTo>
                  <a:close/>
                  <a:moveTo>
                    <a:pt x="26988" y="15158"/>
                  </a:moveTo>
                  <a:cubicBezTo>
                    <a:pt x="27049" y="15158"/>
                    <a:pt x="27080" y="15189"/>
                    <a:pt x="27111" y="15189"/>
                  </a:cubicBezTo>
                  <a:lnTo>
                    <a:pt x="27203" y="15189"/>
                  </a:lnTo>
                  <a:cubicBezTo>
                    <a:pt x="27327" y="15189"/>
                    <a:pt x="27419" y="15220"/>
                    <a:pt x="27512" y="15312"/>
                  </a:cubicBezTo>
                  <a:cubicBezTo>
                    <a:pt x="27573" y="15405"/>
                    <a:pt x="27666" y="15435"/>
                    <a:pt x="27789" y="15435"/>
                  </a:cubicBezTo>
                  <a:lnTo>
                    <a:pt x="27850" y="15435"/>
                  </a:lnTo>
                  <a:cubicBezTo>
                    <a:pt x="27881" y="15435"/>
                    <a:pt x="27912" y="15405"/>
                    <a:pt x="27912" y="15405"/>
                  </a:cubicBezTo>
                  <a:cubicBezTo>
                    <a:pt x="28004" y="15405"/>
                    <a:pt x="28066" y="15435"/>
                    <a:pt x="28128" y="15466"/>
                  </a:cubicBezTo>
                  <a:cubicBezTo>
                    <a:pt x="28313" y="15528"/>
                    <a:pt x="28313" y="15589"/>
                    <a:pt x="28282" y="15805"/>
                  </a:cubicBezTo>
                  <a:cubicBezTo>
                    <a:pt x="28035" y="16544"/>
                    <a:pt x="27789" y="17315"/>
                    <a:pt x="27604" y="18085"/>
                  </a:cubicBezTo>
                  <a:cubicBezTo>
                    <a:pt x="27358" y="18978"/>
                    <a:pt x="27019" y="19841"/>
                    <a:pt x="26618" y="20642"/>
                  </a:cubicBezTo>
                  <a:cubicBezTo>
                    <a:pt x="26495" y="20857"/>
                    <a:pt x="26402" y="21073"/>
                    <a:pt x="26279" y="21320"/>
                  </a:cubicBezTo>
                  <a:cubicBezTo>
                    <a:pt x="26094" y="21196"/>
                    <a:pt x="25879" y="21165"/>
                    <a:pt x="25694" y="21104"/>
                  </a:cubicBezTo>
                  <a:cubicBezTo>
                    <a:pt x="25355" y="20950"/>
                    <a:pt x="25293" y="20857"/>
                    <a:pt x="25417" y="20488"/>
                  </a:cubicBezTo>
                  <a:cubicBezTo>
                    <a:pt x="25447" y="20395"/>
                    <a:pt x="25509" y="20364"/>
                    <a:pt x="25602" y="20334"/>
                  </a:cubicBezTo>
                  <a:cubicBezTo>
                    <a:pt x="26156" y="20241"/>
                    <a:pt x="26433" y="19810"/>
                    <a:pt x="26341" y="19255"/>
                  </a:cubicBezTo>
                  <a:cubicBezTo>
                    <a:pt x="26310" y="19071"/>
                    <a:pt x="26218" y="18917"/>
                    <a:pt x="26094" y="18793"/>
                  </a:cubicBezTo>
                  <a:cubicBezTo>
                    <a:pt x="26002" y="18670"/>
                    <a:pt x="25971" y="18516"/>
                    <a:pt x="26033" y="18362"/>
                  </a:cubicBezTo>
                  <a:cubicBezTo>
                    <a:pt x="26094" y="18116"/>
                    <a:pt x="26187" y="17900"/>
                    <a:pt x="26248" y="17653"/>
                  </a:cubicBezTo>
                  <a:cubicBezTo>
                    <a:pt x="26279" y="17499"/>
                    <a:pt x="26341" y="17438"/>
                    <a:pt x="26526" y="17407"/>
                  </a:cubicBezTo>
                  <a:cubicBezTo>
                    <a:pt x="26895" y="17315"/>
                    <a:pt x="27173" y="16976"/>
                    <a:pt x="27173" y="16575"/>
                  </a:cubicBezTo>
                  <a:cubicBezTo>
                    <a:pt x="27203" y="16329"/>
                    <a:pt x="27111" y="16144"/>
                    <a:pt x="26988" y="15959"/>
                  </a:cubicBezTo>
                  <a:cubicBezTo>
                    <a:pt x="26926" y="15867"/>
                    <a:pt x="26834" y="15743"/>
                    <a:pt x="26834" y="15651"/>
                  </a:cubicBezTo>
                  <a:cubicBezTo>
                    <a:pt x="26803" y="15528"/>
                    <a:pt x="26895" y="15405"/>
                    <a:pt x="26926" y="15281"/>
                  </a:cubicBezTo>
                  <a:cubicBezTo>
                    <a:pt x="26926" y="15251"/>
                    <a:pt x="26926" y="15189"/>
                    <a:pt x="26988" y="15158"/>
                  </a:cubicBezTo>
                  <a:close/>
                  <a:moveTo>
                    <a:pt x="45287" y="12016"/>
                  </a:moveTo>
                  <a:lnTo>
                    <a:pt x="45318" y="12047"/>
                  </a:lnTo>
                  <a:lnTo>
                    <a:pt x="45287" y="12077"/>
                  </a:lnTo>
                  <a:lnTo>
                    <a:pt x="45287" y="12108"/>
                  </a:lnTo>
                  <a:lnTo>
                    <a:pt x="45256" y="12108"/>
                  </a:lnTo>
                  <a:cubicBezTo>
                    <a:pt x="45195" y="12385"/>
                    <a:pt x="45102" y="12663"/>
                    <a:pt x="45010" y="12940"/>
                  </a:cubicBezTo>
                  <a:cubicBezTo>
                    <a:pt x="45010" y="13125"/>
                    <a:pt x="44979" y="13310"/>
                    <a:pt x="44979" y="13464"/>
                  </a:cubicBezTo>
                  <a:cubicBezTo>
                    <a:pt x="45010" y="14049"/>
                    <a:pt x="45102" y="14604"/>
                    <a:pt x="45287" y="15127"/>
                  </a:cubicBezTo>
                  <a:cubicBezTo>
                    <a:pt x="45688" y="16267"/>
                    <a:pt x="46242" y="17315"/>
                    <a:pt x="46612" y="18454"/>
                  </a:cubicBezTo>
                  <a:cubicBezTo>
                    <a:pt x="47413" y="20395"/>
                    <a:pt x="48152" y="22336"/>
                    <a:pt x="48861" y="24339"/>
                  </a:cubicBezTo>
                  <a:cubicBezTo>
                    <a:pt x="48892" y="24431"/>
                    <a:pt x="48922" y="24554"/>
                    <a:pt x="48984" y="24677"/>
                  </a:cubicBezTo>
                  <a:cubicBezTo>
                    <a:pt x="49015" y="24832"/>
                    <a:pt x="49015" y="24924"/>
                    <a:pt x="48892" y="25047"/>
                  </a:cubicBezTo>
                  <a:cubicBezTo>
                    <a:pt x="48707" y="25232"/>
                    <a:pt x="48491" y="25417"/>
                    <a:pt x="48306" y="25633"/>
                  </a:cubicBezTo>
                  <a:cubicBezTo>
                    <a:pt x="48245" y="25602"/>
                    <a:pt x="48214" y="25571"/>
                    <a:pt x="48183" y="25509"/>
                  </a:cubicBezTo>
                  <a:cubicBezTo>
                    <a:pt x="48029" y="25201"/>
                    <a:pt x="47844" y="24862"/>
                    <a:pt x="47690" y="24523"/>
                  </a:cubicBezTo>
                  <a:cubicBezTo>
                    <a:pt x="47320" y="23784"/>
                    <a:pt x="46982" y="23045"/>
                    <a:pt x="46458" y="22429"/>
                  </a:cubicBezTo>
                  <a:cubicBezTo>
                    <a:pt x="46335" y="22275"/>
                    <a:pt x="46211" y="22182"/>
                    <a:pt x="46027" y="22182"/>
                  </a:cubicBezTo>
                  <a:cubicBezTo>
                    <a:pt x="45718" y="22151"/>
                    <a:pt x="45534" y="21997"/>
                    <a:pt x="45380" y="21720"/>
                  </a:cubicBezTo>
                  <a:cubicBezTo>
                    <a:pt x="44579" y="20272"/>
                    <a:pt x="43870" y="18793"/>
                    <a:pt x="43131" y="17315"/>
                  </a:cubicBezTo>
                  <a:cubicBezTo>
                    <a:pt x="43007" y="17068"/>
                    <a:pt x="42884" y="16760"/>
                    <a:pt x="42792" y="16483"/>
                  </a:cubicBezTo>
                  <a:cubicBezTo>
                    <a:pt x="42730" y="16175"/>
                    <a:pt x="42761" y="16051"/>
                    <a:pt x="43007" y="15897"/>
                  </a:cubicBezTo>
                  <a:cubicBezTo>
                    <a:pt x="43162" y="15774"/>
                    <a:pt x="43254" y="15651"/>
                    <a:pt x="43346" y="15497"/>
                  </a:cubicBezTo>
                  <a:cubicBezTo>
                    <a:pt x="43531" y="15158"/>
                    <a:pt x="43747" y="14881"/>
                    <a:pt x="44117" y="14727"/>
                  </a:cubicBezTo>
                  <a:cubicBezTo>
                    <a:pt x="44178" y="14696"/>
                    <a:pt x="44240" y="14634"/>
                    <a:pt x="44301" y="14604"/>
                  </a:cubicBezTo>
                  <a:cubicBezTo>
                    <a:pt x="44517" y="14511"/>
                    <a:pt x="44640" y="14357"/>
                    <a:pt x="44671" y="14111"/>
                  </a:cubicBezTo>
                  <a:cubicBezTo>
                    <a:pt x="44733" y="13710"/>
                    <a:pt x="44825" y="13310"/>
                    <a:pt x="44887" y="12940"/>
                  </a:cubicBezTo>
                  <a:cubicBezTo>
                    <a:pt x="44918" y="12632"/>
                    <a:pt x="45041" y="12355"/>
                    <a:pt x="45226" y="12108"/>
                  </a:cubicBezTo>
                  <a:lnTo>
                    <a:pt x="45256" y="12108"/>
                  </a:lnTo>
                  <a:cubicBezTo>
                    <a:pt x="45256" y="12108"/>
                    <a:pt x="45256" y="12108"/>
                    <a:pt x="45256" y="12077"/>
                  </a:cubicBezTo>
                  <a:lnTo>
                    <a:pt x="45287" y="12077"/>
                  </a:lnTo>
                  <a:lnTo>
                    <a:pt x="45287" y="12016"/>
                  </a:lnTo>
                  <a:close/>
                  <a:moveTo>
                    <a:pt x="39434" y="17530"/>
                  </a:moveTo>
                  <a:cubicBezTo>
                    <a:pt x="39588" y="17561"/>
                    <a:pt x="39588" y="17653"/>
                    <a:pt x="39619" y="17715"/>
                  </a:cubicBezTo>
                  <a:cubicBezTo>
                    <a:pt x="40019" y="18608"/>
                    <a:pt x="40420" y="19533"/>
                    <a:pt x="40851" y="20426"/>
                  </a:cubicBezTo>
                  <a:cubicBezTo>
                    <a:pt x="41498" y="21905"/>
                    <a:pt x="42176" y="23384"/>
                    <a:pt x="42853" y="24832"/>
                  </a:cubicBezTo>
                  <a:cubicBezTo>
                    <a:pt x="42915" y="24955"/>
                    <a:pt x="42977" y="25109"/>
                    <a:pt x="42977" y="25232"/>
                  </a:cubicBezTo>
                  <a:cubicBezTo>
                    <a:pt x="42977" y="25571"/>
                    <a:pt x="42915" y="25910"/>
                    <a:pt x="42823" y="26218"/>
                  </a:cubicBezTo>
                  <a:lnTo>
                    <a:pt x="42761" y="26249"/>
                  </a:lnTo>
                  <a:cubicBezTo>
                    <a:pt x="42730" y="26156"/>
                    <a:pt x="42669" y="26095"/>
                    <a:pt x="42638" y="26002"/>
                  </a:cubicBezTo>
                  <a:cubicBezTo>
                    <a:pt x="41560" y="23599"/>
                    <a:pt x="40512" y="21227"/>
                    <a:pt x="39434" y="18855"/>
                  </a:cubicBezTo>
                  <a:cubicBezTo>
                    <a:pt x="39341" y="18639"/>
                    <a:pt x="39311" y="18424"/>
                    <a:pt x="39341" y="18208"/>
                  </a:cubicBezTo>
                  <a:cubicBezTo>
                    <a:pt x="39372" y="17992"/>
                    <a:pt x="39403" y="17777"/>
                    <a:pt x="39434" y="17530"/>
                  </a:cubicBezTo>
                  <a:close/>
                  <a:moveTo>
                    <a:pt x="41067" y="23230"/>
                  </a:moveTo>
                  <a:cubicBezTo>
                    <a:pt x="41128" y="23260"/>
                    <a:pt x="41159" y="23260"/>
                    <a:pt x="41159" y="23291"/>
                  </a:cubicBezTo>
                  <a:cubicBezTo>
                    <a:pt x="41529" y="24092"/>
                    <a:pt x="41898" y="24924"/>
                    <a:pt x="42237" y="25725"/>
                  </a:cubicBezTo>
                  <a:cubicBezTo>
                    <a:pt x="42299" y="25817"/>
                    <a:pt x="42268" y="25910"/>
                    <a:pt x="42206" y="25971"/>
                  </a:cubicBezTo>
                  <a:cubicBezTo>
                    <a:pt x="41991" y="26187"/>
                    <a:pt x="41806" y="26403"/>
                    <a:pt x="41652" y="26649"/>
                  </a:cubicBezTo>
                  <a:cubicBezTo>
                    <a:pt x="41529" y="26865"/>
                    <a:pt x="41436" y="27080"/>
                    <a:pt x="41560" y="27296"/>
                  </a:cubicBezTo>
                  <a:cubicBezTo>
                    <a:pt x="41590" y="27419"/>
                    <a:pt x="41590" y="27573"/>
                    <a:pt x="41652" y="27666"/>
                  </a:cubicBezTo>
                  <a:cubicBezTo>
                    <a:pt x="41837" y="27974"/>
                    <a:pt x="41806" y="28282"/>
                    <a:pt x="41683" y="28590"/>
                  </a:cubicBezTo>
                  <a:cubicBezTo>
                    <a:pt x="41683" y="28682"/>
                    <a:pt x="41652" y="28775"/>
                    <a:pt x="41621" y="28867"/>
                  </a:cubicBezTo>
                  <a:cubicBezTo>
                    <a:pt x="41529" y="28836"/>
                    <a:pt x="41436" y="28775"/>
                    <a:pt x="41344" y="28744"/>
                  </a:cubicBezTo>
                  <a:cubicBezTo>
                    <a:pt x="41005" y="28559"/>
                    <a:pt x="40666" y="28374"/>
                    <a:pt x="40327" y="28189"/>
                  </a:cubicBezTo>
                  <a:cubicBezTo>
                    <a:pt x="40081" y="28066"/>
                    <a:pt x="39865" y="27912"/>
                    <a:pt x="39650" y="27727"/>
                  </a:cubicBezTo>
                  <a:cubicBezTo>
                    <a:pt x="39588" y="27666"/>
                    <a:pt x="39557" y="27604"/>
                    <a:pt x="39588" y="27512"/>
                  </a:cubicBezTo>
                  <a:cubicBezTo>
                    <a:pt x="39680" y="27265"/>
                    <a:pt x="39742" y="27019"/>
                    <a:pt x="39804" y="26772"/>
                  </a:cubicBezTo>
                  <a:cubicBezTo>
                    <a:pt x="40142" y="25571"/>
                    <a:pt x="40574" y="24369"/>
                    <a:pt x="41067" y="23230"/>
                  </a:cubicBezTo>
                  <a:close/>
                  <a:moveTo>
                    <a:pt x="41929" y="28405"/>
                  </a:moveTo>
                  <a:cubicBezTo>
                    <a:pt x="42083" y="28652"/>
                    <a:pt x="42176" y="28898"/>
                    <a:pt x="42268" y="29145"/>
                  </a:cubicBezTo>
                  <a:cubicBezTo>
                    <a:pt x="41775" y="28990"/>
                    <a:pt x="41775" y="28990"/>
                    <a:pt x="41868" y="28559"/>
                  </a:cubicBezTo>
                  <a:cubicBezTo>
                    <a:pt x="41898" y="28528"/>
                    <a:pt x="41898" y="28498"/>
                    <a:pt x="41929" y="28405"/>
                  </a:cubicBezTo>
                  <a:close/>
                  <a:moveTo>
                    <a:pt x="38818" y="18085"/>
                  </a:moveTo>
                  <a:cubicBezTo>
                    <a:pt x="39033" y="18393"/>
                    <a:pt x="39064" y="18670"/>
                    <a:pt x="39003" y="18978"/>
                  </a:cubicBezTo>
                  <a:cubicBezTo>
                    <a:pt x="38972" y="19071"/>
                    <a:pt x="38941" y="19163"/>
                    <a:pt x="38910" y="19255"/>
                  </a:cubicBezTo>
                  <a:cubicBezTo>
                    <a:pt x="38540" y="20765"/>
                    <a:pt x="38140" y="22275"/>
                    <a:pt x="37739" y="23815"/>
                  </a:cubicBezTo>
                  <a:cubicBezTo>
                    <a:pt x="37709" y="23969"/>
                    <a:pt x="37678" y="24123"/>
                    <a:pt x="37709" y="24308"/>
                  </a:cubicBezTo>
                  <a:cubicBezTo>
                    <a:pt x="37770" y="24739"/>
                    <a:pt x="37832" y="25201"/>
                    <a:pt x="37863" y="25663"/>
                  </a:cubicBezTo>
                  <a:cubicBezTo>
                    <a:pt x="37894" y="25787"/>
                    <a:pt x="37924" y="25879"/>
                    <a:pt x="37986" y="26002"/>
                  </a:cubicBezTo>
                  <a:cubicBezTo>
                    <a:pt x="38232" y="26372"/>
                    <a:pt x="38417" y="26803"/>
                    <a:pt x="38694" y="27142"/>
                  </a:cubicBezTo>
                  <a:cubicBezTo>
                    <a:pt x="38972" y="27450"/>
                    <a:pt x="39372" y="27727"/>
                    <a:pt x="39711" y="28005"/>
                  </a:cubicBezTo>
                  <a:cubicBezTo>
                    <a:pt x="39834" y="28097"/>
                    <a:pt x="39958" y="28159"/>
                    <a:pt x="40050" y="28251"/>
                  </a:cubicBezTo>
                  <a:cubicBezTo>
                    <a:pt x="40728" y="28590"/>
                    <a:pt x="41375" y="28960"/>
                    <a:pt x="42083" y="29268"/>
                  </a:cubicBezTo>
                  <a:cubicBezTo>
                    <a:pt x="42176" y="29329"/>
                    <a:pt x="42268" y="29360"/>
                    <a:pt x="42361" y="29422"/>
                  </a:cubicBezTo>
                  <a:cubicBezTo>
                    <a:pt x="42391" y="29453"/>
                    <a:pt x="42391" y="29483"/>
                    <a:pt x="42361" y="29545"/>
                  </a:cubicBezTo>
                  <a:cubicBezTo>
                    <a:pt x="42330" y="29576"/>
                    <a:pt x="42330" y="29637"/>
                    <a:pt x="42268" y="29637"/>
                  </a:cubicBezTo>
                  <a:lnTo>
                    <a:pt x="42145" y="29607"/>
                  </a:lnTo>
                  <a:cubicBezTo>
                    <a:pt x="41344" y="29237"/>
                    <a:pt x="40574" y="28806"/>
                    <a:pt x="39804" y="28374"/>
                  </a:cubicBezTo>
                  <a:cubicBezTo>
                    <a:pt x="39711" y="28313"/>
                    <a:pt x="39650" y="28282"/>
                    <a:pt x="39588" y="28220"/>
                  </a:cubicBezTo>
                  <a:cubicBezTo>
                    <a:pt x="39280" y="27943"/>
                    <a:pt x="38941" y="27697"/>
                    <a:pt x="38633" y="27419"/>
                  </a:cubicBezTo>
                  <a:cubicBezTo>
                    <a:pt x="38540" y="27358"/>
                    <a:pt x="38448" y="27265"/>
                    <a:pt x="38386" y="27142"/>
                  </a:cubicBezTo>
                  <a:cubicBezTo>
                    <a:pt x="38171" y="26803"/>
                    <a:pt x="37986" y="26464"/>
                    <a:pt x="37770" y="26125"/>
                  </a:cubicBezTo>
                  <a:cubicBezTo>
                    <a:pt x="37678" y="26002"/>
                    <a:pt x="37647" y="25910"/>
                    <a:pt x="37647" y="25787"/>
                  </a:cubicBezTo>
                  <a:cubicBezTo>
                    <a:pt x="37585" y="25324"/>
                    <a:pt x="37555" y="24862"/>
                    <a:pt x="37462" y="24431"/>
                  </a:cubicBezTo>
                  <a:cubicBezTo>
                    <a:pt x="37431" y="24185"/>
                    <a:pt x="37462" y="23969"/>
                    <a:pt x="37524" y="23753"/>
                  </a:cubicBezTo>
                  <a:cubicBezTo>
                    <a:pt x="37894" y="22336"/>
                    <a:pt x="38263" y="20919"/>
                    <a:pt x="38633" y="19502"/>
                  </a:cubicBezTo>
                  <a:cubicBezTo>
                    <a:pt x="38725" y="19101"/>
                    <a:pt x="38818" y="18732"/>
                    <a:pt x="38787" y="18300"/>
                  </a:cubicBezTo>
                  <a:cubicBezTo>
                    <a:pt x="38787" y="18239"/>
                    <a:pt x="38818" y="18177"/>
                    <a:pt x="38818" y="18085"/>
                  </a:cubicBezTo>
                  <a:close/>
                  <a:moveTo>
                    <a:pt x="42699" y="30161"/>
                  </a:moveTo>
                  <a:lnTo>
                    <a:pt x="42730" y="30254"/>
                  </a:lnTo>
                  <a:cubicBezTo>
                    <a:pt x="42730" y="30500"/>
                    <a:pt x="42761" y="30716"/>
                    <a:pt x="43007" y="30870"/>
                  </a:cubicBezTo>
                  <a:cubicBezTo>
                    <a:pt x="43038" y="30931"/>
                    <a:pt x="43069" y="30993"/>
                    <a:pt x="43100" y="31055"/>
                  </a:cubicBezTo>
                  <a:lnTo>
                    <a:pt x="43131" y="31178"/>
                  </a:lnTo>
                  <a:lnTo>
                    <a:pt x="43007" y="31178"/>
                  </a:lnTo>
                  <a:cubicBezTo>
                    <a:pt x="42884" y="31147"/>
                    <a:pt x="42761" y="31085"/>
                    <a:pt x="42669" y="30993"/>
                  </a:cubicBezTo>
                  <a:cubicBezTo>
                    <a:pt x="42576" y="30931"/>
                    <a:pt x="42515" y="30839"/>
                    <a:pt x="42515" y="30716"/>
                  </a:cubicBezTo>
                  <a:cubicBezTo>
                    <a:pt x="42515" y="30531"/>
                    <a:pt x="42545" y="30315"/>
                    <a:pt x="42699" y="30161"/>
                  </a:cubicBezTo>
                  <a:close/>
                  <a:moveTo>
                    <a:pt x="52835" y="29083"/>
                  </a:moveTo>
                  <a:cubicBezTo>
                    <a:pt x="53081" y="29083"/>
                    <a:pt x="53266" y="29175"/>
                    <a:pt x="53389" y="29422"/>
                  </a:cubicBezTo>
                  <a:cubicBezTo>
                    <a:pt x="53543" y="29699"/>
                    <a:pt x="53605" y="30038"/>
                    <a:pt x="53574" y="30377"/>
                  </a:cubicBezTo>
                  <a:cubicBezTo>
                    <a:pt x="53543" y="30592"/>
                    <a:pt x="53451" y="30777"/>
                    <a:pt x="53328" y="30962"/>
                  </a:cubicBezTo>
                  <a:cubicBezTo>
                    <a:pt x="53205" y="31116"/>
                    <a:pt x="53020" y="31209"/>
                    <a:pt x="52835" y="31209"/>
                  </a:cubicBezTo>
                  <a:cubicBezTo>
                    <a:pt x="52773" y="31209"/>
                    <a:pt x="52681" y="31178"/>
                    <a:pt x="52588" y="31147"/>
                  </a:cubicBezTo>
                  <a:cubicBezTo>
                    <a:pt x="52527" y="31116"/>
                    <a:pt x="52465" y="31085"/>
                    <a:pt x="52496" y="31024"/>
                  </a:cubicBezTo>
                  <a:cubicBezTo>
                    <a:pt x="52558" y="30839"/>
                    <a:pt x="52465" y="30716"/>
                    <a:pt x="52373" y="30592"/>
                  </a:cubicBezTo>
                  <a:cubicBezTo>
                    <a:pt x="52311" y="30500"/>
                    <a:pt x="52311" y="30377"/>
                    <a:pt x="52280" y="30254"/>
                  </a:cubicBezTo>
                  <a:cubicBezTo>
                    <a:pt x="52250" y="30161"/>
                    <a:pt x="52311" y="30038"/>
                    <a:pt x="52157" y="29976"/>
                  </a:cubicBezTo>
                  <a:cubicBezTo>
                    <a:pt x="52126" y="29946"/>
                    <a:pt x="52126" y="29884"/>
                    <a:pt x="52126" y="29822"/>
                  </a:cubicBezTo>
                  <a:cubicBezTo>
                    <a:pt x="52188" y="29668"/>
                    <a:pt x="52250" y="29483"/>
                    <a:pt x="52342" y="29329"/>
                  </a:cubicBezTo>
                  <a:cubicBezTo>
                    <a:pt x="52465" y="29175"/>
                    <a:pt x="52619" y="29083"/>
                    <a:pt x="52835" y="29083"/>
                  </a:cubicBezTo>
                  <a:close/>
                  <a:moveTo>
                    <a:pt x="42484" y="31239"/>
                  </a:moveTo>
                  <a:cubicBezTo>
                    <a:pt x="42699" y="31239"/>
                    <a:pt x="42823" y="31424"/>
                    <a:pt x="43007" y="31486"/>
                  </a:cubicBezTo>
                  <a:lnTo>
                    <a:pt x="43038" y="31517"/>
                  </a:lnTo>
                  <a:cubicBezTo>
                    <a:pt x="43192" y="31547"/>
                    <a:pt x="43192" y="31671"/>
                    <a:pt x="43162" y="31825"/>
                  </a:cubicBezTo>
                  <a:cubicBezTo>
                    <a:pt x="43131" y="31702"/>
                    <a:pt x="43038" y="31640"/>
                    <a:pt x="42946" y="31578"/>
                  </a:cubicBezTo>
                  <a:cubicBezTo>
                    <a:pt x="42761" y="31486"/>
                    <a:pt x="42576" y="31424"/>
                    <a:pt x="42453" y="31239"/>
                  </a:cubicBezTo>
                  <a:close/>
                  <a:moveTo>
                    <a:pt x="43408" y="31702"/>
                  </a:moveTo>
                  <a:cubicBezTo>
                    <a:pt x="43439" y="31763"/>
                    <a:pt x="43439" y="31794"/>
                    <a:pt x="43470" y="31856"/>
                  </a:cubicBezTo>
                  <a:lnTo>
                    <a:pt x="43377" y="31917"/>
                  </a:lnTo>
                  <a:lnTo>
                    <a:pt x="43346" y="31886"/>
                  </a:lnTo>
                  <a:lnTo>
                    <a:pt x="43316" y="31794"/>
                  </a:lnTo>
                  <a:lnTo>
                    <a:pt x="43346" y="31732"/>
                  </a:lnTo>
                  <a:lnTo>
                    <a:pt x="43377" y="31702"/>
                  </a:lnTo>
                  <a:close/>
                  <a:moveTo>
                    <a:pt x="43839" y="32749"/>
                  </a:moveTo>
                  <a:lnTo>
                    <a:pt x="43870" y="32811"/>
                  </a:lnTo>
                  <a:lnTo>
                    <a:pt x="43870" y="32872"/>
                  </a:lnTo>
                  <a:lnTo>
                    <a:pt x="43839" y="32811"/>
                  </a:lnTo>
                  <a:lnTo>
                    <a:pt x="43839" y="32749"/>
                  </a:lnTo>
                  <a:close/>
                  <a:moveTo>
                    <a:pt x="43870" y="32872"/>
                  </a:moveTo>
                  <a:lnTo>
                    <a:pt x="43870" y="32872"/>
                  </a:lnTo>
                  <a:cubicBezTo>
                    <a:pt x="43962" y="32903"/>
                    <a:pt x="43932" y="32965"/>
                    <a:pt x="43962" y="33026"/>
                  </a:cubicBezTo>
                  <a:cubicBezTo>
                    <a:pt x="43901" y="32995"/>
                    <a:pt x="43901" y="32934"/>
                    <a:pt x="43870" y="32872"/>
                  </a:cubicBezTo>
                  <a:close/>
                  <a:moveTo>
                    <a:pt x="42330" y="26156"/>
                  </a:moveTo>
                  <a:lnTo>
                    <a:pt x="42391" y="26187"/>
                  </a:lnTo>
                  <a:cubicBezTo>
                    <a:pt x="42515" y="26433"/>
                    <a:pt x="42669" y="26649"/>
                    <a:pt x="42730" y="26926"/>
                  </a:cubicBezTo>
                  <a:cubicBezTo>
                    <a:pt x="43007" y="27512"/>
                    <a:pt x="43254" y="28097"/>
                    <a:pt x="43531" y="28682"/>
                  </a:cubicBezTo>
                  <a:cubicBezTo>
                    <a:pt x="43593" y="28836"/>
                    <a:pt x="43654" y="29021"/>
                    <a:pt x="43654" y="29206"/>
                  </a:cubicBezTo>
                  <a:cubicBezTo>
                    <a:pt x="43624" y="29422"/>
                    <a:pt x="43685" y="29637"/>
                    <a:pt x="43778" y="29853"/>
                  </a:cubicBezTo>
                  <a:cubicBezTo>
                    <a:pt x="43962" y="30192"/>
                    <a:pt x="44086" y="30500"/>
                    <a:pt x="44240" y="30839"/>
                  </a:cubicBezTo>
                  <a:cubicBezTo>
                    <a:pt x="44548" y="31547"/>
                    <a:pt x="44856" y="32256"/>
                    <a:pt x="45195" y="32965"/>
                  </a:cubicBezTo>
                  <a:cubicBezTo>
                    <a:pt x="45133" y="33026"/>
                    <a:pt x="45072" y="33088"/>
                    <a:pt x="45041" y="33149"/>
                  </a:cubicBezTo>
                  <a:cubicBezTo>
                    <a:pt x="44918" y="33273"/>
                    <a:pt x="44794" y="33334"/>
                    <a:pt x="44671" y="33334"/>
                  </a:cubicBezTo>
                  <a:cubicBezTo>
                    <a:pt x="44609" y="33334"/>
                    <a:pt x="44517" y="33303"/>
                    <a:pt x="44425" y="33273"/>
                  </a:cubicBezTo>
                  <a:cubicBezTo>
                    <a:pt x="44363" y="33242"/>
                    <a:pt x="44332" y="33242"/>
                    <a:pt x="44271" y="33211"/>
                  </a:cubicBezTo>
                  <a:cubicBezTo>
                    <a:pt x="44301" y="33057"/>
                    <a:pt x="44209" y="32965"/>
                    <a:pt x="44147" y="32811"/>
                  </a:cubicBezTo>
                  <a:cubicBezTo>
                    <a:pt x="43685" y="31794"/>
                    <a:pt x="43223" y="30746"/>
                    <a:pt x="42761" y="29730"/>
                  </a:cubicBezTo>
                  <a:cubicBezTo>
                    <a:pt x="42730" y="29637"/>
                    <a:pt x="42669" y="29545"/>
                    <a:pt x="42669" y="29422"/>
                  </a:cubicBezTo>
                  <a:cubicBezTo>
                    <a:pt x="43007" y="29391"/>
                    <a:pt x="43192" y="29175"/>
                    <a:pt x="43254" y="28836"/>
                  </a:cubicBezTo>
                  <a:cubicBezTo>
                    <a:pt x="43316" y="28559"/>
                    <a:pt x="43192" y="28282"/>
                    <a:pt x="42977" y="28128"/>
                  </a:cubicBezTo>
                  <a:lnTo>
                    <a:pt x="42946" y="28128"/>
                  </a:lnTo>
                  <a:cubicBezTo>
                    <a:pt x="42915" y="28128"/>
                    <a:pt x="42884" y="28159"/>
                    <a:pt x="42884" y="28159"/>
                  </a:cubicBezTo>
                  <a:lnTo>
                    <a:pt x="42884" y="28189"/>
                  </a:lnTo>
                  <a:lnTo>
                    <a:pt x="42853" y="28220"/>
                  </a:lnTo>
                  <a:cubicBezTo>
                    <a:pt x="43038" y="28467"/>
                    <a:pt x="43038" y="28744"/>
                    <a:pt x="42884" y="28990"/>
                  </a:cubicBezTo>
                  <a:lnTo>
                    <a:pt x="42853" y="29114"/>
                  </a:lnTo>
                  <a:cubicBezTo>
                    <a:pt x="42761" y="29083"/>
                    <a:pt x="42730" y="29052"/>
                    <a:pt x="42699" y="28990"/>
                  </a:cubicBezTo>
                  <a:cubicBezTo>
                    <a:pt x="42669" y="28960"/>
                    <a:pt x="42638" y="28960"/>
                    <a:pt x="42638" y="28960"/>
                  </a:cubicBezTo>
                  <a:lnTo>
                    <a:pt x="42484" y="28960"/>
                  </a:lnTo>
                  <a:lnTo>
                    <a:pt x="42453" y="28929"/>
                  </a:lnTo>
                  <a:cubicBezTo>
                    <a:pt x="42391" y="28867"/>
                    <a:pt x="42391" y="28744"/>
                    <a:pt x="42391" y="28652"/>
                  </a:cubicBezTo>
                  <a:cubicBezTo>
                    <a:pt x="42422" y="28559"/>
                    <a:pt x="42484" y="28559"/>
                    <a:pt x="42545" y="28559"/>
                  </a:cubicBezTo>
                  <a:lnTo>
                    <a:pt x="42607" y="28498"/>
                  </a:lnTo>
                  <a:lnTo>
                    <a:pt x="42576" y="28189"/>
                  </a:lnTo>
                  <a:cubicBezTo>
                    <a:pt x="42576" y="28189"/>
                    <a:pt x="42576" y="28159"/>
                    <a:pt x="42576" y="28159"/>
                  </a:cubicBezTo>
                  <a:cubicBezTo>
                    <a:pt x="42330" y="28159"/>
                    <a:pt x="42330" y="28405"/>
                    <a:pt x="42206" y="28528"/>
                  </a:cubicBezTo>
                  <a:cubicBezTo>
                    <a:pt x="42114" y="28344"/>
                    <a:pt x="42022" y="28159"/>
                    <a:pt x="41960" y="27943"/>
                  </a:cubicBezTo>
                  <a:cubicBezTo>
                    <a:pt x="41960" y="27912"/>
                    <a:pt x="41991" y="27912"/>
                    <a:pt x="42022" y="27912"/>
                  </a:cubicBezTo>
                  <a:lnTo>
                    <a:pt x="42083" y="27912"/>
                  </a:lnTo>
                  <a:cubicBezTo>
                    <a:pt x="42114" y="27943"/>
                    <a:pt x="42145" y="27943"/>
                    <a:pt x="42176" y="27943"/>
                  </a:cubicBezTo>
                  <a:lnTo>
                    <a:pt x="42206" y="27943"/>
                  </a:lnTo>
                  <a:cubicBezTo>
                    <a:pt x="42391" y="27820"/>
                    <a:pt x="42545" y="27727"/>
                    <a:pt x="42607" y="27512"/>
                  </a:cubicBezTo>
                  <a:cubicBezTo>
                    <a:pt x="42669" y="27296"/>
                    <a:pt x="42638" y="27111"/>
                    <a:pt x="42576" y="26926"/>
                  </a:cubicBezTo>
                  <a:cubicBezTo>
                    <a:pt x="42515" y="26834"/>
                    <a:pt x="42484" y="26711"/>
                    <a:pt x="42330" y="26711"/>
                  </a:cubicBezTo>
                  <a:cubicBezTo>
                    <a:pt x="42330" y="26711"/>
                    <a:pt x="42330" y="26711"/>
                    <a:pt x="42330" y="26742"/>
                  </a:cubicBezTo>
                  <a:cubicBezTo>
                    <a:pt x="42330" y="26742"/>
                    <a:pt x="42299" y="26772"/>
                    <a:pt x="42268" y="26772"/>
                  </a:cubicBezTo>
                  <a:cubicBezTo>
                    <a:pt x="42268" y="26803"/>
                    <a:pt x="42268" y="26834"/>
                    <a:pt x="42299" y="26834"/>
                  </a:cubicBezTo>
                  <a:cubicBezTo>
                    <a:pt x="42361" y="26957"/>
                    <a:pt x="42422" y="27080"/>
                    <a:pt x="42391" y="27204"/>
                  </a:cubicBezTo>
                  <a:cubicBezTo>
                    <a:pt x="42330" y="27358"/>
                    <a:pt x="42330" y="27512"/>
                    <a:pt x="42237" y="27635"/>
                  </a:cubicBezTo>
                  <a:cubicBezTo>
                    <a:pt x="42114" y="27635"/>
                    <a:pt x="42083" y="27481"/>
                    <a:pt x="41960" y="27481"/>
                  </a:cubicBezTo>
                  <a:lnTo>
                    <a:pt x="41898" y="27481"/>
                  </a:lnTo>
                  <a:lnTo>
                    <a:pt x="41806" y="27419"/>
                  </a:lnTo>
                  <a:cubicBezTo>
                    <a:pt x="41775" y="27327"/>
                    <a:pt x="41775" y="27234"/>
                    <a:pt x="41806" y="27173"/>
                  </a:cubicBezTo>
                  <a:cubicBezTo>
                    <a:pt x="41806" y="27111"/>
                    <a:pt x="41868" y="27111"/>
                    <a:pt x="41898" y="27080"/>
                  </a:cubicBezTo>
                  <a:cubicBezTo>
                    <a:pt x="41991" y="27080"/>
                    <a:pt x="41991" y="27050"/>
                    <a:pt x="41991" y="26957"/>
                  </a:cubicBezTo>
                  <a:cubicBezTo>
                    <a:pt x="41960" y="26803"/>
                    <a:pt x="41991" y="26772"/>
                    <a:pt x="42114" y="26772"/>
                  </a:cubicBezTo>
                  <a:lnTo>
                    <a:pt x="42268" y="26772"/>
                  </a:lnTo>
                  <a:cubicBezTo>
                    <a:pt x="42299" y="26742"/>
                    <a:pt x="42299" y="26742"/>
                    <a:pt x="42330" y="26742"/>
                  </a:cubicBezTo>
                  <a:cubicBezTo>
                    <a:pt x="42330" y="26557"/>
                    <a:pt x="42330" y="26372"/>
                    <a:pt x="42299" y="26187"/>
                  </a:cubicBezTo>
                  <a:lnTo>
                    <a:pt x="42330" y="26156"/>
                  </a:lnTo>
                  <a:close/>
                  <a:moveTo>
                    <a:pt x="51849" y="28559"/>
                  </a:moveTo>
                  <a:lnTo>
                    <a:pt x="51911" y="28621"/>
                  </a:lnTo>
                  <a:cubicBezTo>
                    <a:pt x="51942" y="28990"/>
                    <a:pt x="52034" y="29391"/>
                    <a:pt x="51972" y="29791"/>
                  </a:cubicBezTo>
                  <a:cubicBezTo>
                    <a:pt x="51911" y="30284"/>
                    <a:pt x="51972" y="30777"/>
                    <a:pt x="52373" y="31147"/>
                  </a:cubicBezTo>
                  <a:cubicBezTo>
                    <a:pt x="52434" y="31209"/>
                    <a:pt x="52465" y="31301"/>
                    <a:pt x="52465" y="31424"/>
                  </a:cubicBezTo>
                  <a:cubicBezTo>
                    <a:pt x="52465" y="31794"/>
                    <a:pt x="52434" y="32164"/>
                    <a:pt x="52373" y="32533"/>
                  </a:cubicBezTo>
                  <a:cubicBezTo>
                    <a:pt x="52250" y="32965"/>
                    <a:pt x="52096" y="33365"/>
                    <a:pt x="51942" y="33796"/>
                  </a:cubicBezTo>
                  <a:cubicBezTo>
                    <a:pt x="51911" y="33858"/>
                    <a:pt x="51880" y="33950"/>
                    <a:pt x="51787" y="33950"/>
                  </a:cubicBezTo>
                  <a:cubicBezTo>
                    <a:pt x="51726" y="33920"/>
                    <a:pt x="51633" y="33858"/>
                    <a:pt x="51603" y="33796"/>
                  </a:cubicBezTo>
                  <a:cubicBezTo>
                    <a:pt x="51572" y="33735"/>
                    <a:pt x="51541" y="33642"/>
                    <a:pt x="51510" y="33550"/>
                  </a:cubicBezTo>
                  <a:cubicBezTo>
                    <a:pt x="51449" y="33334"/>
                    <a:pt x="51387" y="33149"/>
                    <a:pt x="51295" y="32965"/>
                  </a:cubicBezTo>
                  <a:cubicBezTo>
                    <a:pt x="51079" y="32595"/>
                    <a:pt x="50894" y="32194"/>
                    <a:pt x="50709" y="31794"/>
                  </a:cubicBezTo>
                  <a:cubicBezTo>
                    <a:pt x="50586" y="31547"/>
                    <a:pt x="50432" y="31332"/>
                    <a:pt x="50278" y="31085"/>
                  </a:cubicBezTo>
                  <a:cubicBezTo>
                    <a:pt x="49754" y="30192"/>
                    <a:pt x="49693" y="30346"/>
                    <a:pt x="50463" y="29576"/>
                  </a:cubicBezTo>
                  <a:cubicBezTo>
                    <a:pt x="50617" y="29422"/>
                    <a:pt x="50802" y="29299"/>
                    <a:pt x="50925" y="29114"/>
                  </a:cubicBezTo>
                  <a:cubicBezTo>
                    <a:pt x="50986" y="29052"/>
                    <a:pt x="51079" y="28990"/>
                    <a:pt x="51141" y="28960"/>
                  </a:cubicBezTo>
                  <a:cubicBezTo>
                    <a:pt x="51356" y="28806"/>
                    <a:pt x="51572" y="28713"/>
                    <a:pt x="51787" y="28590"/>
                  </a:cubicBezTo>
                  <a:lnTo>
                    <a:pt x="51849" y="28559"/>
                  </a:lnTo>
                  <a:close/>
                  <a:moveTo>
                    <a:pt x="53790" y="31055"/>
                  </a:moveTo>
                  <a:lnTo>
                    <a:pt x="53790" y="31055"/>
                  </a:lnTo>
                  <a:cubicBezTo>
                    <a:pt x="53759" y="31547"/>
                    <a:pt x="53698" y="32010"/>
                    <a:pt x="53543" y="32472"/>
                  </a:cubicBezTo>
                  <a:cubicBezTo>
                    <a:pt x="53420" y="32965"/>
                    <a:pt x="53235" y="33458"/>
                    <a:pt x="53174" y="33981"/>
                  </a:cubicBezTo>
                  <a:cubicBezTo>
                    <a:pt x="53174" y="34074"/>
                    <a:pt x="53143" y="34104"/>
                    <a:pt x="53081" y="34104"/>
                  </a:cubicBezTo>
                  <a:cubicBezTo>
                    <a:pt x="53081" y="34104"/>
                    <a:pt x="53051" y="34074"/>
                    <a:pt x="53020" y="34074"/>
                  </a:cubicBezTo>
                  <a:cubicBezTo>
                    <a:pt x="52897" y="34012"/>
                    <a:pt x="52773" y="33950"/>
                    <a:pt x="52681" y="33920"/>
                  </a:cubicBezTo>
                  <a:cubicBezTo>
                    <a:pt x="52558" y="33858"/>
                    <a:pt x="52496" y="33766"/>
                    <a:pt x="52496" y="33642"/>
                  </a:cubicBezTo>
                  <a:cubicBezTo>
                    <a:pt x="52496" y="33519"/>
                    <a:pt x="52558" y="33396"/>
                    <a:pt x="52404" y="33303"/>
                  </a:cubicBezTo>
                  <a:cubicBezTo>
                    <a:pt x="52342" y="33303"/>
                    <a:pt x="52373" y="33242"/>
                    <a:pt x="52373" y="33180"/>
                  </a:cubicBezTo>
                  <a:cubicBezTo>
                    <a:pt x="52527" y="32657"/>
                    <a:pt x="52681" y="32102"/>
                    <a:pt x="52681" y="31547"/>
                  </a:cubicBezTo>
                  <a:lnTo>
                    <a:pt x="52681" y="31486"/>
                  </a:lnTo>
                  <a:cubicBezTo>
                    <a:pt x="52681" y="31393"/>
                    <a:pt x="52712" y="31363"/>
                    <a:pt x="52804" y="31363"/>
                  </a:cubicBezTo>
                  <a:lnTo>
                    <a:pt x="52835" y="31363"/>
                  </a:lnTo>
                  <a:cubicBezTo>
                    <a:pt x="53174" y="31363"/>
                    <a:pt x="53513" y="31332"/>
                    <a:pt x="53790" y="31055"/>
                  </a:cubicBezTo>
                  <a:close/>
                  <a:moveTo>
                    <a:pt x="48830" y="35676"/>
                  </a:moveTo>
                  <a:cubicBezTo>
                    <a:pt x="48738" y="35676"/>
                    <a:pt x="48614" y="35706"/>
                    <a:pt x="48522" y="35737"/>
                  </a:cubicBezTo>
                  <a:lnTo>
                    <a:pt x="49354" y="35737"/>
                  </a:lnTo>
                  <a:cubicBezTo>
                    <a:pt x="49230" y="35706"/>
                    <a:pt x="49076" y="35676"/>
                    <a:pt x="48953" y="35676"/>
                  </a:cubicBezTo>
                  <a:close/>
                  <a:moveTo>
                    <a:pt x="25786" y="3698"/>
                  </a:moveTo>
                  <a:cubicBezTo>
                    <a:pt x="25602" y="3790"/>
                    <a:pt x="25417" y="3913"/>
                    <a:pt x="25232" y="4006"/>
                  </a:cubicBezTo>
                  <a:lnTo>
                    <a:pt x="25232" y="5700"/>
                  </a:lnTo>
                  <a:cubicBezTo>
                    <a:pt x="25293" y="5793"/>
                    <a:pt x="25386" y="5854"/>
                    <a:pt x="25447" y="5885"/>
                  </a:cubicBezTo>
                  <a:cubicBezTo>
                    <a:pt x="25602" y="6008"/>
                    <a:pt x="25756" y="6101"/>
                    <a:pt x="25910" y="6193"/>
                  </a:cubicBezTo>
                  <a:cubicBezTo>
                    <a:pt x="26895" y="6871"/>
                    <a:pt x="27881" y="7580"/>
                    <a:pt x="28775" y="8381"/>
                  </a:cubicBezTo>
                  <a:cubicBezTo>
                    <a:pt x="28990" y="8565"/>
                    <a:pt x="29206" y="8750"/>
                    <a:pt x="29422" y="8935"/>
                  </a:cubicBezTo>
                  <a:cubicBezTo>
                    <a:pt x="29452" y="8966"/>
                    <a:pt x="29514" y="9027"/>
                    <a:pt x="29576" y="9027"/>
                  </a:cubicBezTo>
                  <a:lnTo>
                    <a:pt x="29637" y="9027"/>
                  </a:lnTo>
                  <a:cubicBezTo>
                    <a:pt x="29606" y="9120"/>
                    <a:pt x="29791" y="9120"/>
                    <a:pt x="29791" y="9212"/>
                  </a:cubicBezTo>
                  <a:cubicBezTo>
                    <a:pt x="29606" y="9366"/>
                    <a:pt x="29452" y="9520"/>
                    <a:pt x="29268" y="9674"/>
                  </a:cubicBezTo>
                  <a:cubicBezTo>
                    <a:pt x="29237" y="9582"/>
                    <a:pt x="29206" y="9520"/>
                    <a:pt x="29175" y="9459"/>
                  </a:cubicBezTo>
                  <a:lnTo>
                    <a:pt x="29114" y="9428"/>
                  </a:lnTo>
                  <a:lnTo>
                    <a:pt x="29052" y="9459"/>
                  </a:lnTo>
                  <a:cubicBezTo>
                    <a:pt x="29052" y="9520"/>
                    <a:pt x="29052" y="9582"/>
                    <a:pt x="29052" y="9644"/>
                  </a:cubicBezTo>
                  <a:lnTo>
                    <a:pt x="29021" y="9644"/>
                  </a:lnTo>
                  <a:cubicBezTo>
                    <a:pt x="28959" y="9644"/>
                    <a:pt x="28929" y="9582"/>
                    <a:pt x="28898" y="9551"/>
                  </a:cubicBezTo>
                  <a:cubicBezTo>
                    <a:pt x="27789" y="8442"/>
                    <a:pt x="26526" y="7518"/>
                    <a:pt x="25232" y="6655"/>
                  </a:cubicBezTo>
                  <a:lnTo>
                    <a:pt x="25232" y="6994"/>
                  </a:lnTo>
                  <a:cubicBezTo>
                    <a:pt x="25602" y="7241"/>
                    <a:pt x="25971" y="7487"/>
                    <a:pt x="26372" y="7764"/>
                  </a:cubicBezTo>
                  <a:cubicBezTo>
                    <a:pt x="27296" y="8411"/>
                    <a:pt x="28158" y="9212"/>
                    <a:pt x="29052" y="9952"/>
                  </a:cubicBezTo>
                  <a:cubicBezTo>
                    <a:pt x="28898" y="10167"/>
                    <a:pt x="28713" y="10383"/>
                    <a:pt x="28559" y="10568"/>
                  </a:cubicBezTo>
                  <a:cubicBezTo>
                    <a:pt x="28528" y="10599"/>
                    <a:pt x="28497" y="10629"/>
                    <a:pt x="28436" y="10629"/>
                  </a:cubicBezTo>
                  <a:cubicBezTo>
                    <a:pt x="28436" y="10629"/>
                    <a:pt x="28405" y="10629"/>
                    <a:pt x="28374" y="10599"/>
                  </a:cubicBezTo>
                  <a:cubicBezTo>
                    <a:pt x="28282" y="10568"/>
                    <a:pt x="28158" y="10537"/>
                    <a:pt x="28066" y="10445"/>
                  </a:cubicBezTo>
                  <a:cubicBezTo>
                    <a:pt x="27789" y="10229"/>
                    <a:pt x="27512" y="10044"/>
                    <a:pt x="27234" y="9798"/>
                  </a:cubicBezTo>
                  <a:cubicBezTo>
                    <a:pt x="27049" y="9613"/>
                    <a:pt x="26865" y="9397"/>
                    <a:pt x="26618" y="9243"/>
                  </a:cubicBezTo>
                  <a:cubicBezTo>
                    <a:pt x="26310" y="9058"/>
                    <a:pt x="26033" y="8812"/>
                    <a:pt x="25756" y="8596"/>
                  </a:cubicBezTo>
                  <a:cubicBezTo>
                    <a:pt x="25571" y="8442"/>
                    <a:pt x="25417" y="8288"/>
                    <a:pt x="25232" y="8196"/>
                  </a:cubicBezTo>
                  <a:lnTo>
                    <a:pt x="25232" y="9582"/>
                  </a:lnTo>
                  <a:cubicBezTo>
                    <a:pt x="26064" y="10229"/>
                    <a:pt x="26895" y="10845"/>
                    <a:pt x="27758" y="11461"/>
                  </a:cubicBezTo>
                  <a:cubicBezTo>
                    <a:pt x="27974" y="11615"/>
                    <a:pt x="27974" y="11584"/>
                    <a:pt x="27850" y="11831"/>
                  </a:cubicBezTo>
                  <a:cubicBezTo>
                    <a:pt x="27789" y="11954"/>
                    <a:pt x="27758" y="12108"/>
                    <a:pt x="27727" y="12262"/>
                  </a:cubicBezTo>
                  <a:cubicBezTo>
                    <a:pt x="27727" y="12416"/>
                    <a:pt x="27666" y="12601"/>
                    <a:pt x="27604" y="12786"/>
                  </a:cubicBezTo>
                  <a:cubicBezTo>
                    <a:pt x="26803" y="12170"/>
                    <a:pt x="26002" y="11554"/>
                    <a:pt x="25232" y="10938"/>
                  </a:cubicBezTo>
                  <a:lnTo>
                    <a:pt x="25232" y="15189"/>
                  </a:lnTo>
                  <a:cubicBezTo>
                    <a:pt x="25417" y="15343"/>
                    <a:pt x="25632" y="15466"/>
                    <a:pt x="25879" y="15528"/>
                  </a:cubicBezTo>
                  <a:cubicBezTo>
                    <a:pt x="26033" y="15589"/>
                    <a:pt x="26187" y="15620"/>
                    <a:pt x="26310" y="15743"/>
                  </a:cubicBezTo>
                  <a:cubicBezTo>
                    <a:pt x="26279" y="15774"/>
                    <a:pt x="26248" y="15805"/>
                    <a:pt x="26218" y="15805"/>
                  </a:cubicBezTo>
                  <a:cubicBezTo>
                    <a:pt x="26187" y="15805"/>
                    <a:pt x="26187" y="15774"/>
                    <a:pt x="26156" y="15774"/>
                  </a:cubicBezTo>
                  <a:cubicBezTo>
                    <a:pt x="25879" y="15651"/>
                    <a:pt x="25602" y="15559"/>
                    <a:pt x="25324" y="15435"/>
                  </a:cubicBezTo>
                  <a:cubicBezTo>
                    <a:pt x="25293" y="15405"/>
                    <a:pt x="25263" y="15405"/>
                    <a:pt x="25232" y="15405"/>
                  </a:cubicBezTo>
                  <a:lnTo>
                    <a:pt x="25232" y="15774"/>
                  </a:lnTo>
                  <a:cubicBezTo>
                    <a:pt x="25263" y="15805"/>
                    <a:pt x="25293" y="15805"/>
                    <a:pt x="25355" y="15836"/>
                  </a:cubicBezTo>
                  <a:cubicBezTo>
                    <a:pt x="25571" y="15928"/>
                    <a:pt x="25786" y="16021"/>
                    <a:pt x="26064" y="16113"/>
                  </a:cubicBezTo>
                  <a:cubicBezTo>
                    <a:pt x="26002" y="16144"/>
                    <a:pt x="25971" y="16175"/>
                    <a:pt x="25971" y="16175"/>
                  </a:cubicBezTo>
                  <a:cubicBezTo>
                    <a:pt x="25725" y="16082"/>
                    <a:pt x="25478" y="15990"/>
                    <a:pt x="25232" y="15867"/>
                  </a:cubicBezTo>
                  <a:lnTo>
                    <a:pt x="25232" y="16236"/>
                  </a:lnTo>
                  <a:cubicBezTo>
                    <a:pt x="25232" y="16267"/>
                    <a:pt x="25232" y="16267"/>
                    <a:pt x="25232" y="16267"/>
                  </a:cubicBezTo>
                  <a:cubicBezTo>
                    <a:pt x="25355" y="16298"/>
                    <a:pt x="25447" y="16360"/>
                    <a:pt x="25571" y="16390"/>
                  </a:cubicBezTo>
                  <a:lnTo>
                    <a:pt x="25632" y="16483"/>
                  </a:lnTo>
                  <a:lnTo>
                    <a:pt x="25725" y="16483"/>
                  </a:lnTo>
                  <a:cubicBezTo>
                    <a:pt x="25786" y="16483"/>
                    <a:pt x="25879" y="16514"/>
                    <a:pt x="25940" y="16575"/>
                  </a:cubicBezTo>
                  <a:cubicBezTo>
                    <a:pt x="25910" y="16606"/>
                    <a:pt x="25879" y="16606"/>
                    <a:pt x="25879" y="16606"/>
                  </a:cubicBezTo>
                  <a:cubicBezTo>
                    <a:pt x="25817" y="16606"/>
                    <a:pt x="25786" y="16544"/>
                    <a:pt x="25756" y="16544"/>
                  </a:cubicBezTo>
                  <a:cubicBezTo>
                    <a:pt x="25694" y="16544"/>
                    <a:pt x="25663" y="16514"/>
                    <a:pt x="25632" y="16483"/>
                  </a:cubicBezTo>
                  <a:cubicBezTo>
                    <a:pt x="25478" y="16452"/>
                    <a:pt x="25355" y="16421"/>
                    <a:pt x="25232" y="16360"/>
                  </a:cubicBezTo>
                  <a:lnTo>
                    <a:pt x="25232" y="21966"/>
                  </a:lnTo>
                  <a:cubicBezTo>
                    <a:pt x="25293" y="21751"/>
                    <a:pt x="25355" y="21504"/>
                    <a:pt x="25417" y="21289"/>
                  </a:cubicBezTo>
                  <a:cubicBezTo>
                    <a:pt x="25447" y="21227"/>
                    <a:pt x="25478" y="21196"/>
                    <a:pt x="25509" y="21196"/>
                  </a:cubicBezTo>
                  <a:lnTo>
                    <a:pt x="25602" y="21196"/>
                  </a:lnTo>
                  <a:cubicBezTo>
                    <a:pt x="25756" y="21258"/>
                    <a:pt x="25910" y="21350"/>
                    <a:pt x="26094" y="21412"/>
                  </a:cubicBezTo>
                  <a:cubicBezTo>
                    <a:pt x="26187" y="21443"/>
                    <a:pt x="26218" y="21504"/>
                    <a:pt x="26156" y="21566"/>
                  </a:cubicBezTo>
                  <a:cubicBezTo>
                    <a:pt x="26125" y="21658"/>
                    <a:pt x="26094" y="21751"/>
                    <a:pt x="26064" y="21812"/>
                  </a:cubicBezTo>
                  <a:cubicBezTo>
                    <a:pt x="25786" y="22429"/>
                    <a:pt x="25509" y="23045"/>
                    <a:pt x="25232" y="23661"/>
                  </a:cubicBezTo>
                  <a:lnTo>
                    <a:pt x="25232" y="30562"/>
                  </a:lnTo>
                  <a:cubicBezTo>
                    <a:pt x="25632" y="29145"/>
                    <a:pt x="26064" y="27727"/>
                    <a:pt x="26526" y="26310"/>
                  </a:cubicBezTo>
                  <a:cubicBezTo>
                    <a:pt x="27234" y="24123"/>
                    <a:pt x="28035" y="21997"/>
                    <a:pt x="28775" y="19810"/>
                  </a:cubicBezTo>
                  <a:cubicBezTo>
                    <a:pt x="29052" y="18978"/>
                    <a:pt x="29360" y="18116"/>
                    <a:pt x="29606" y="17253"/>
                  </a:cubicBezTo>
                  <a:cubicBezTo>
                    <a:pt x="29668" y="17037"/>
                    <a:pt x="29730" y="16791"/>
                    <a:pt x="29822" y="16575"/>
                  </a:cubicBezTo>
                  <a:cubicBezTo>
                    <a:pt x="29822" y="16452"/>
                    <a:pt x="29853" y="16329"/>
                    <a:pt x="30038" y="16267"/>
                  </a:cubicBezTo>
                  <a:lnTo>
                    <a:pt x="30038" y="16267"/>
                  </a:lnTo>
                  <a:cubicBezTo>
                    <a:pt x="30007" y="16421"/>
                    <a:pt x="29976" y="16544"/>
                    <a:pt x="29914" y="16637"/>
                  </a:cubicBezTo>
                  <a:cubicBezTo>
                    <a:pt x="29884" y="16822"/>
                    <a:pt x="29853" y="17007"/>
                    <a:pt x="29822" y="17161"/>
                  </a:cubicBezTo>
                  <a:cubicBezTo>
                    <a:pt x="29699" y="17808"/>
                    <a:pt x="29514" y="18393"/>
                    <a:pt x="29298" y="18978"/>
                  </a:cubicBezTo>
                  <a:cubicBezTo>
                    <a:pt x="28713" y="20673"/>
                    <a:pt x="28097" y="22367"/>
                    <a:pt x="27512" y="24061"/>
                  </a:cubicBezTo>
                  <a:cubicBezTo>
                    <a:pt x="26680" y="26464"/>
                    <a:pt x="25910" y="28898"/>
                    <a:pt x="25232" y="31332"/>
                  </a:cubicBezTo>
                  <a:lnTo>
                    <a:pt x="25232" y="33827"/>
                  </a:lnTo>
                  <a:cubicBezTo>
                    <a:pt x="25324" y="33550"/>
                    <a:pt x="25417" y="33273"/>
                    <a:pt x="25478" y="32995"/>
                  </a:cubicBezTo>
                  <a:cubicBezTo>
                    <a:pt x="25756" y="32010"/>
                    <a:pt x="26002" y="31024"/>
                    <a:pt x="26248" y="30038"/>
                  </a:cubicBezTo>
                  <a:cubicBezTo>
                    <a:pt x="26711" y="28220"/>
                    <a:pt x="27203" y="26372"/>
                    <a:pt x="27789" y="24554"/>
                  </a:cubicBezTo>
                  <a:cubicBezTo>
                    <a:pt x="28374" y="22706"/>
                    <a:pt x="28990" y="20888"/>
                    <a:pt x="29606" y="19040"/>
                  </a:cubicBezTo>
                  <a:cubicBezTo>
                    <a:pt x="29822" y="18362"/>
                    <a:pt x="30038" y="17653"/>
                    <a:pt x="30192" y="16945"/>
                  </a:cubicBezTo>
                  <a:cubicBezTo>
                    <a:pt x="30192" y="16698"/>
                    <a:pt x="30223" y="16452"/>
                    <a:pt x="30407" y="16267"/>
                  </a:cubicBezTo>
                  <a:lnTo>
                    <a:pt x="30407" y="16267"/>
                  </a:lnTo>
                  <a:cubicBezTo>
                    <a:pt x="30377" y="16483"/>
                    <a:pt x="30407" y="16729"/>
                    <a:pt x="30315" y="16945"/>
                  </a:cubicBezTo>
                  <a:cubicBezTo>
                    <a:pt x="30346" y="17068"/>
                    <a:pt x="30315" y="17191"/>
                    <a:pt x="30284" y="17284"/>
                  </a:cubicBezTo>
                  <a:cubicBezTo>
                    <a:pt x="30223" y="17592"/>
                    <a:pt x="30161" y="17900"/>
                    <a:pt x="30069" y="18208"/>
                  </a:cubicBezTo>
                  <a:cubicBezTo>
                    <a:pt x="29668" y="19594"/>
                    <a:pt x="29206" y="20919"/>
                    <a:pt x="28744" y="22275"/>
                  </a:cubicBezTo>
                  <a:cubicBezTo>
                    <a:pt x="27850" y="24955"/>
                    <a:pt x="26988" y="27666"/>
                    <a:pt x="26372" y="30408"/>
                  </a:cubicBezTo>
                  <a:cubicBezTo>
                    <a:pt x="26218" y="31147"/>
                    <a:pt x="26064" y="31856"/>
                    <a:pt x="25940" y="32595"/>
                  </a:cubicBezTo>
                  <a:cubicBezTo>
                    <a:pt x="25817" y="33612"/>
                    <a:pt x="25725" y="34628"/>
                    <a:pt x="25694" y="35676"/>
                  </a:cubicBezTo>
                  <a:cubicBezTo>
                    <a:pt x="25694" y="35706"/>
                    <a:pt x="25694" y="35706"/>
                    <a:pt x="25694" y="35737"/>
                  </a:cubicBezTo>
                  <a:lnTo>
                    <a:pt x="31116" y="35737"/>
                  </a:lnTo>
                  <a:cubicBezTo>
                    <a:pt x="31239" y="35059"/>
                    <a:pt x="31362" y="34382"/>
                    <a:pt x="31486" y="33735"/>
                  </a:cubicBezTo>
                  <a:cubicBezTo>
                    <a:pt x="31670" y="32749"/>
                    <a:pt x="31825" y="31763"/>
                    <a:pt x="31979" y="30777"/>
                  </a:cubicBezTo>
                  <a:cubicBezTo>
                    <a:pt x="32133" y="29884"/>
                    <a:pt x="32287" y="29021"/>
                    <a:pt x="32410" y="28159"/>
                  </a:cubicBezTo>
                  <a:cubicBezTo>
                    <a:pt x="32533" y="27389"/>
                    <a:pt x="32656" y="26618"/>
                    <a:pt x="32749" y="25879"/>
                  </a:cubicBezTo>
                  <a:cubicBezTo>
                    <a:pt x="32872" y="25078"/>
                    <a:pt x="32995" y="24308"/>
                    <a:pt x="33088" y="23507"/>
                  </a:cubicBezTo>
                  <a:cubicBezTo>
                    <a:pt x="33211" y="22675"/>
                    <a:pt x="33303" y="21843"/>
                    <a:pt x="33365" y="20981"/>
                  </a:cubicBezTo>
                  <a:cubicBezTo>
                    <a:pt x="33426" y="20241"/>
                    <a:pt x="33488" y="19502"/>
                    <a:pt x="33488" y="18763"/>
                  </a:cubicBezTo>
                  <a:cubicBezTo>
                    <a:pt x="33519" y="18239"/>
                    <a:pt x="33457" y="17746"/>
                    <a:pt x="33272" y="17253"/>
                  </a:cubicBezTo>
                  <a:cubicBezTo>
                    <a:pt x="33211" y="17099"/>
                    <a:pt x="33149" y="16914"/>
                    <a:pt x="33118" y="16729"/>
                  </a:cubicBezTo>
                  <a:cubicBezTo>
                    <a:pt x="33088" y="16452"/>
                    <a:pt x="32934" y="16267"/>
                    <a:pt x="32718" y="16113"/>
                  </a:cubicBezTo>
                  <a:cubicBezTo>
                    <a:pt x="32687" y="16082"/>
                    <a:pt x="32595" y="16113"/>
                    <a:pt x="32595" y="16021"/>
                  </a:cubicBezTo>
                  <a:cubicBezTo>
                    <a:pt x="32687" y="15897"/>
                    <a:pt x="32718" y="15867"/>
                    <a:pt x="32780" y="15867"/>
                  </a:cubicBezTo>
                  <a:cubicBezTo>
                    <a:pt x="32810" y="15867"/>
                    <a:pt x="32841" y="15867"/>
                    <a:pt x="32872" y="15897"/>
                  </a:cubicBezTo>
                  <a:cubicBezTo>
                    <a:pt x="33334" y="16082"/>
                    <a:pt x="33611" y="16452"/>
                    <a:pt x="33765" y="16883"/>
                  </a:cubicBezTo>
                  <a:cubicBezTo>
                    <a:pt x="33796" y="16945"/>
                    <a:pt x="33765" y="17007"/>
                    <a:pt x="33704" y="17007"/>
                  </a:cubicBezTo>
                  <a:cubicBezTo>
                    <a:pt x="33581" y="17037"/>
                    <a:pt x="33550" y="17099"/>
                    <a:pt x="33581" y="17222"/>
                  </a:cubicBezTo>
                  <a:cubicBezTo>
                    <a:pt x="33765" y="17746"/>
                    <a:pt x="33796" y="18239"/>
                    <a:pt x="33796" y="18793"/>
                  </a:cubicBezTo>
                  <a:cubicBezTo>
                    <a:pt x="33827" y="19933"/>
                    <a:pt x="33673" y="21073"/>
                    <a:pt x="33550" y="22244"/>
                  </a:cubicBezTo>
                  <a:cubicBezTo>
                    <a:pt x="33426" y="23230"/>
                    <a:pt x="33272" y="24246"/>
                    <a:pt x="33118" y="25232"/>
                  </a:cubicBezTo>
                  <a:cubicBezTo>
                    <a:pt x="32964" y="26310"/>
                    <a:pt x="32810" y="27358"/>
                    <a:pt x="32626" y="28436"/>
                  </a:cubicBezTo>
                  <a:cubicBezTo>
                    <a:pt x="32348" y="30007"/>
                    <a:pt x="32071" y="31578"/>
                    <a:pt x="31794" y="33149"/>
                  </a:cubicBezTo>
                  <a:cubicBezTo>
                    <a:pt x="31670" y="34012"/>
                    <a:pt x="31516" y="34875"/>
                    <a:pt x="31332" y="35737"/>
                  </a:cubicBezTo>
                  <a:lnTo>
                    <a:pt x="38540" y="35737"/>
                  </a:lnTo>
                  <a:cubicBezTo>
                    <a:pt x="38571" y="34597"/>
                    <a:pt x="38633" y="33427"/>
                    <a:pt x="38756" y="32256"/>
                  </a:cubicBezTo>
                  <a:cubicBezTo>
                    <a:pt x="38787" y="31979"/>
                    <a:pt x="38818" y="31671"/>
                    <a:pt x="38849" y="31393"/>
                  </a:cubicBezTo>
                  <a:cubicBezTo>
                    <a:pt x="38910" y="31024"/>
                    <a:pt x="38972" y="30623"/>
                    <a:pt x="39033" y="30254"/>
                  </a:cubicBezTo>
                  <a:cubicBezTo>
                    <a:pt x="39095" y="29668"/>
                    <a:pt x="39249" y="29083"/>
                    <a:pt x="39372" y="28528"/>
                  </a:cubicBezTo>
                  <a:cubicBezTo>
                    <a:pt x="39372" y="28467"/>
                    <a:pt x="39403" y="28436"/>
                    <a:pt x="39434" y="28374"/>
                  </a:cubicBezTo>
                  <a:cubicBezTo>
                    <a:pt x="39588" y="28467"/>
                    <a:pt x="39711" y="28559"/>
                    <a:pt x="39865" y="28652"/>
                  </a:cubicBezTo>
                  <a:cubicBezTo>
                    <a:pt x="40296" y="28898"/>
                    <a:pt x="40759" y="29145"/>
                    <a:pt x="41190" y="29391"/>
                  </a:cubicBezTo>
                  <a:cubicBezTo>
                    <a:pt x="41282" y="29422"/>
                    <a:pt x="41406" y="29453"/>
                    <a:pt x="41467" y="29545"/>
                  </a:cubicBezTo>
                  <a:cubicBezTo>
                    <a:pt x="41282" y="30500"/>
                    <a:pt x="41097" y="31455"/>
                    <a:pt x="41005" y="32441"/>
                  </a:cubicBezTo>
                  <a:cubicBezTo>
                    <a:pt x="40913" y="33273"/>
                    <a:pt x="40851" y="34104"/>
                    <a:pt x="40820" y="34936"/>
                  </a:cubicBezTo>
                  <a:cubicBezTo>
                    <a:pt x="40820" y="35183"/>
                    <a:pt x="40789" y="35460"/>
                    <a:pt x="40789" y="35737"/>
                  </a:cubicBezTo>
                  <a:lnTo>
                    <a:pt x="40974" y="35737"/>
                  </a:lnTo>
                  <a:cubicBezTo>
                    <a:pt x="40974" y="35583"/>
                    <a:pt x="40974" y="35429"/>
                    <a:pt x="40974" y="35244"/>
                  </a:cubicBezTo>
                  <a:cubicBezTo>
                    <a:pt x="41005" y="34351"/>
                    <a:pt x="41067" y="33427"/>
                    <a:pt x="41159" y="32533"/>
                  </a:cubicBezTo>
                  <a:cubicBezTo>
                    <a:pt x="41282" y="31609"/>
                    <a:pt x="41436" y="30716"/>
                    <a:pt x="41590" y="29822"/>
                  </a:cubicBezTo>
                  <a:cubicBezTo>
                    <a:pt x="41590" y="29761"/>
                    <a:pt x="41590" y="29668"/>
                    <a:pt x="41683" y="29637"/>
                  </a:cubicBezTo>
                  <a:cubicBezTo>
                    <a:pt x="41806" y="29668"/>
                    <a:pt x="41929" y="29730"/>
                    <a:pt x="42022" y="29791"/>
                  </a:cubicBezTo>
                  <a:cubicBezTo>
                    <a:pt x="42114" y="29822"/>
                    <a:pt x="42145" y="29884"/>
                    <a:pt x="42114" y="29976"/>
                  </a:cubicBezTo>
                  <a:cubicBezTo>
                    <a:pt x="42114" y="30069"/>
                    <a:pt x="42083" y="30161"/>
                    <a:pt x="42083" y="30223"/>
                  </a:cubicBezTo>
                  <a:cubicBezTo>
                    <a:pt x="41991" y="30777"/>
                    <a:pt x="41868" y="31332"/>
                    <a:pt x="41806" y="31856"/>
                  </a:cubicBezTo>
                  <a:cubicBezTo>
                    <a:pt x="41714" y="32657"/>
                    <a:pt x="41652" y="33458"/>
                    <a:pt x="41590" y="34289"/>
                  </a:cubicBezTo>
                  <a:cubicBezTo>
                    <a:pt x="41590" y="34782"/>
                    <a:pt x="41560" y="35244"/>
                    <a:pt x="41560" y="35737"/>
                  </a:cubicBezTo>
                  <a:lnTo>
                    <a:pt x="44394" y="35737"/>
                  </a:lnTo>
                  <a:cubicBezTo>
                    <a:pt x="44394" y="35275"/>
                    <a:pt x="44394" y="34813"/>
                    <a:pt x="44425" y="34351"/>
                  </a:cubicBezTo>
                  <a:cubicBezTo>
                    <a:pt x="44425" y="34289"/>
                    <a:pt x="44455" y="34228"/>
                    <a:pt x="44517" y="34197"/>
                  </a:cubicBezTo>
                  <a:cubicBezTo>
                    <a:pt x="44394" y="33920"/>
                    <a:pt x="44240" y="33673"/>
                    <a:pt x="44117" y="33396"/>
                  </a:cubicBezTo>
                  <a:cubicBezTo>
                    <a:pt x="44086" y="33334"/>
                    <a:pt x="44024" y="33273"/>
                    <a:pt x="44024" y="33180"/>
                  </a:cubicBezTo>
                  <a:cubicBezTo>
                    <a:pt x="43962" y="33149"/>
                    <a:pt x="43962" y="33088"/>
                    <a:pt x="43962" y="33026"/>
                  </a:cubicBezTo>
                  <a:lnTo>
                    <a:pt x="43962" y="33026"/>
                  </a:lnTo>
                  <a:cubicBezTo>
                    <a:pt x="44024" y="33057"/>
                    <a:pt x="44024" y="33119"/>
                    <a:pt x="44024" y="33180"/>
                  </a:cubicBezTo>
                  <a:lnTo>
                    <a:pt x="44055" y="33180"/>
                  </a:lnTo>
                  <a:cubicBezTo>
                    <a:pt x="44117" y="33180"/>
                    <a:pt x="44147" y="33242"/>
                    <a:pt x="44178" y="33273"/>
                  </a:cubicBezTo>
                  <a:lnTo>
                    <a:pt x="44240" y="33273"/>
                  </a:lnTo>
                  <a:cubicBezTo>
                    <a:pt x="44240" y="33273"/>
                    <a:pt x="44240" y="33242"/>
                    <a:pt x="44271" y="33242"/>
                  </a:cubicBezTo>
                  <a:cubicBezTo>
                    <a:pt x="44271" y="33273"/>
                    <a:pt x="44240" y="33273"/>
                    <a:pt x="44240" y="33273"/>
                  </a:cubicBezTo>
                  <a:cubicBezTo>
                    <a:pt x="44209" y="33334"/>
                    <a:pt x="44271" y="33365"/>
                    <a:pt x="44271" y="33427"/>
                  </a:cubicBezTo>
                  <a:cubicBezTo>
                    <a:pt x="44394" y="33488"/>
                    <a:pt x="44517" y="33550"/>
                    <a:pt x="44640" y="33612"/>
                  </a:cubicBezTo>
                  <a:cubicBezTo>
                    <a:pt x="44609" y="33796"/>
                    <a:pt x="44579" y="33981"/>
                    <a:pt x="44548" y="34166"/>
                  </a:cubicBezTo>
                  <a:cubicBezTo>
                    <a:pt x="44609" y="34320"/>
                    <a:pt x="44579" y="34474"/>
                    <a:pt x="44548" y="34628"/>
                  </a:cubicBezTo>
                  <a:cubicBezTo>
                    <a:pt x="44548" y="34751"/>
                    <a:pt x="44517" y="34875"/>
                    <a:pt x="44517" y="35029"/>
                  </a:cubicBezTo>
                  <a:cubicBezTo>
                    <a:pt x="44517" y="35244"/>
                    <a:pt x="44517" y="35491"/>
                    <a:pt x="44517" y="35737"/>
                  </a:cubicBezTo>
                  <a:lnTo>
                    <a:pt x="45349" y="35737"/>
                  </a:lnTo>
                  <a:cubicBezTo>
                    <a:pt x="45195" y="35460"/>
                    <a:pt x="45041" y="35183"/>
                    <a:pt x="44918" y="34905"/>
                  </a:cubicBezTo>
                  <a:cubicBezTo>
                    <a:pt x="44856" y="34844"/>
                    <a:pt x="44825" y="34751"/>
                    <a:pt x="44825" y="34659"/>
                  </a:cubicBezTo>
                  <a:cubicBezTo>
                    <a:pt x="44856" y="34320"/>
                    <a:pt x="44856" y="34012"/>
                    <a:pt x="44948" y="33673"/>
                  </a:cubicBezTo>
                  <a:cubicBezTo>
                    <a:pt x="44948" y="33612"/>
                    <a:pt x="44979" y="33550"/>
                    <a:pt x="45072" y="33550"/>
                  </a:cubicBezTo>
                  <a:lnTo>
                    <a:pt x="45318" y="33550"/>
                  </a:lnTo>
                  <a:cubicBezTo>
                    <a:pt x="45441" y="33550"/>
                    <a:pt x="45472" y="33612"/>
                    <a:pt x="45534" y="33704"/>
                  </a:cubicBezTo>
                  <a:cubicBezTo>
                    <a:pt x="45595" y="33858"/>
                    <a:pt x="45595" y="33981"/>
                    <a:pt x="45564" y="34135"/>
                  </a:cubicBezTo>
                  <a:cubicBezTo>
                    <a:pt x="45503" y="34628"/>
                    <a:pt x="45441" y="35152"/>
                    <a:pt x="45441" y="35645"/>
                  </a:cubicBezTo>
                  <a:cubicBezTo>
                    <a:pt x="45410" y="35676"/>
                    <a:pt x="45410" y="35706"/>
                    <a:pt x="45410" y="35737"/>
                  </a:cubicBezTo>
                  <a:lnTo>
                    <a:pt x="46273" y="35737"/>
                  </a:lnTo>
                  <a:cubicBezTo>
                    <a:pt x="46304" y="35676"/>
                    <a:pt x="46304" y="35645"/>
                    <a:pt x="46304" y="35583"/>
                  </a:cubicBezTo>
                  <a:cubicBezTo>
                    <a:pt x="46273" y="35491"/>
                    <a:pt x="46273" y="35398"/>
                    <a:pt x="46365" y="35337"/>
                  </a:cubicBezTo>
                  <a:cubicBezTo>
                    <a:pt x="46489" y="35460"/>
                    <a:pt x="46581" y="35583"/>
                    <a:pt x="46612" y="35737"/>
                  </a:cubicBezTo>
                  <a:lnTo>
                    <a:pt x="47444" y="35737"/>
                  </a:lnTo>
                  <a:cubicBezTo>
                    <a:pt x="47998" y="35152"/>
                    <a:pt x="48553" y="34567"/>
                    <a:pt x="49107" y="33981"/>
                  </a:cubicBezTo>
                  <a:cubicBezTo>
                    <a:pt x="49169" y="33920"/>
                    <a:pt x="49261" y="33858"/>
                    <a:pt x="49261" y="33766"/>
                  </a:cubicBezTo>
                  <a:cubicBezTo>
                    <a:pt x="49261" y="33704"/>
                    <a:pt x="49292" y="33642"/>
                    <a:pt x="49230" y="33581"/>
                  </a:cubicBezTo>
                  <a:lnTo>
                    <a:pt x="49076" y="33612"/>
                  </a:lnTo>
                  <a:cubicBezTo>
                    <a:pt x="48953" y="33642"/>
                    <a:pt x="48861" y="33673"/>
                    <a:pt x="48738" y="33735"/>
                  </a:cubicBezTo>
                  <a:cubicBezTo>
                    <a:pt x="48275" y="33950"/>
                    <a:pt x="47844" y="34197"/>
                    <a:pt x="47444" y="34474"/>
                  </a:cubicBezTo>
                  <a:cubicBezTo>
                    <a:pt x="47320" y="34567"/>
                    <a:pt x="47228" y="34659"/>
                    <a:pt x="47074" y="34690"/>
                  </a:cubicBezTo>
                  <a:cubicBezTo>
                    <a:pt x="46797" y="34320"/>
                    <a:pt x="46427" y="33735"/>
                    <a:pt x="46273" y="33334"/>
                  </a:cubicBezTo>
                  <a:cubicBezTo>
                    <a:pt x="46181" y="33149"/>
                    <a:pt x="46088" y="32934"/>
                    <a:pt x="45996" y="32749"/>
                  </a:cubicBezTo>
                  <a:cubicBezTo>
                    <a:pt x="45503" y="31640"/>
                    <a:pt x="44979" y="30500"/>
                    <a:pt x="44486" y="29391"/>
                  </a:cubicBezTo>
                  <a:cubicBezTo>
                    <a:pt x="44363" y="29175"/>
                    <a:pt x="44301" y="28929"/>
                    <a:pt x="44240" y="28713"/>
                  </a:cubicBezTo>
                  <a:cubicBezTo>
                    <a:pt x="44209" y="28528"/>
                    <a:pt x="44209" y="28374"/>
                    <a:pt x="44332" y="28251"/>
                  </a:cubicBezTo>
                  <a:cubicBezTo>
                    <a:pt x="44455" y="28159"/>
                    <a:pt x="44455" y="28035"/>
                    <a:pt x="44425" y="27881"/>
                  </a:cubicBezTo>
                  <a:cubicBezTo>
                    <a:pt x="44425" y="27820"/>
                    <a:pt x="44425" y="27727"/>
                    <a:pt x="44394" y="27666"/>
                  </a:cubicBezTo>
                  <a:lnTo>
                    <a:pt x="44332" y="27666"/>
                  </a:lnTo>
                  <a:cubicBezTo>
                    <a:pt x="44240" y="27666"/>
                    <a:pt x="44209" y="27697"/>
                    <a:pt x="44147" y="27697"/>
                  </a:cubicBezTo>
                  <a:cubicBezTo>
                    <a:pt x="44117" y="27697"/>
                    <a:pt x="44086" y="27666"/>
                    <a:pt x="44055" y="27573"/>
                  </a:cubicBezTo>
                  <a:cubicBezTo>
                    <a:pt x="43870" y="27265"/>
                    <a:pt x="43685" y="26926"/>
                    <a:pt x="43470" y="26588"/>
                  </a:cubicBezTo>
                  <a:cubicBezTo>
                    <a:pt x="43377" y="26433"/>
                    <a:pt x="43377" y="26279"/>
                    <a:pt x="43408" y="26095"/>
                  </a:cubicBezTo>
                  <a:cubicBezTo>
                    <a:pt x="43470" y="25848"/>
                    <a:pt x="43531" y="25602"/>
                    <a:pt x="43624" y="25355"/>
                  </a:cubicBezTo>
                  <a:cubicBezTo>
                    <a:pt x="43654" y="25232"/>
                    <a:pt x="43654" y="25109"/>
                    <a:pt x="43593" y="24986"/>
                  </a:cubicBezTo>
                  <a:cubicBezTo>
                    <a:pt x="43562" y="24924"/>
                    <a:pt x="43531" y="24862"/>
                    <a:pt x="43531" y="24832"/>
                  </a:cubicBezTo>
                  <a:cubicBezTo>
                    <a:pt x="42361" y="22305"/>
                    <a:pt x="41221" y="19779"/>
                    <a:pt x="40081" y="17284"/>
                  </a:cubicBezTo>
                  <a:cubicBezTo>
                    <a:pt x="40050" y="17191"/>
                    <a:pt x="40019" y="17130"/>
                    <a:pt x="39988" y="17068"/>
                  </a:cubicBezTo>
                  <a:cubicBezTo>
                    <a:pt x="39927" y="16945"/>
                    <a:pt x="39742" y="16852"/>
                    <a:pt x="39557" y="16852"/>
                  </a:cubicBezTo>
                  <a:cubicBezTo>
                    <a:pt x="39526" y="16852"/>
                    <a:pt x="39465" y="16852"/>
                    <a:pt x="39434" y="16883"/>
                  </a:cubicBezTo>
                  <a:cubicBezTo>
                    <a:pt x="39372" y="16914"/>
                    <a:pt x="39341" y="16976"/>
                    <a:pt x="39311" y="17037"/>
                  </a:cubicBezTo>
                  <a:cubicBezTo>
                    <a:pt x="39311" y="17099"/>
                    <a:pt x="39280" y="17161"/>
                    <a:pt x="39280" y="17222"/>
                  </a:cubicBezTo>
                  <a:cubicBezTo>
                    <a:pt x="39249" y="17253"/>
                    <a:pt x="39280" y="17345"/>
                    <a:pt x="39187" y="17376"/>
                  </a:cubicBezTo>
                  <a:cubicBezTo>
                    <a:pt x="39095" y="17191"/>
                    <a:pt x="39033" y="17037"/>
                    <a:pt x="38941" y="16852"/>
                  </a:cubicBezTo>
                  <a:cubicBezTo>
                    <a:pt x="38818" y="16668"/>
                    <a:pt x="38787" y="16483"/>
                    <a:pt x="38941" y="16298"/>
                  </a:cubicBezTo>
                  <a:cubicBezTo>
                    <a:pt x="38849" y="16236"/>
                    <a:pt x="38818" y="16175"/>
                    <a:pt x="38756" y="16113"/>
                  </a:cubicBezTo>
                  <a:cubicBezTo>
                    <a:pt x="38694" y="16051"/>
                    <a:pt x="38633" y="15959"/>
                    <a:pt x="38540" y="15959"/>
                  </a:cubicBezTo>
                  <a:lnTo>
                    <a:pt x="38510" y="15959"/>
                  </a:lnTo>
                  <a:cubicBezTo>
                    <a:pt x="38417" y="15959"/>
                    <a:pt x="38356" y="16051"/>
                    <a:pt x="38294" y="16082"/>
                  </a:cubicBezTo>
                  <a:lnTo>
                    <a:pt x="38171" y="16082"/>
                  </a:lnTo>
                  <a:cubicBezTo>
                    <a:pt x="38232" y="15867"/>
                    <a:pt x="38109" y="15651"/>
                    <a:pt x="38017" y="15466"/>
                  </a:cubicBezTo>
                  <a:cubicBezTo>
                    <a:pt x="37894" y="15189"/>
                    <a:pt x="37770" y="14881"/>
                    <a:pt x="37616" y="14604"/>
                  </a:cubicBezTo>
                  <a:cubicBezTo>
                    <a:pt x="37555" y="14450"/>
                    <a:pt x="37555" y="14326"/>
                    <a:pt x="37647" y="14203"/>
                  </a:cubicBezTo>
                  <a:cubicBezTo>
                    <a:pt x="37986" y="13649"/>
                    <a:pt x="38479" y="13310"/>
                    <a:pt x="39064" y="13094"/>
                  </a:cubicBezTo>
                  <a:cubicBezTo>
                    <a:pt x="39249" y="13002"/>
                    <a:pt x="39465" y="12940"/>
                    <a:pt x="39680" y="12940"/>
                  </a:cubicBezTo>
                  <a:lnTo>
                    <a:pt x="39711" y="12940"/>
                  </a:lnTo>
                  <a:cubicBezTo>
                    <a:pt x="39742" y="12940"/>
                    <a:pt x="39804" y="12940"/>
                    <a:pt x="39865" y="12909"/>
                  </a:cubicBezTo>
                  <a:lnTo>
                    <a:pt x="40019" y="12909"/>
                  </a:lnTo>
                  <a:cubicBezTo>
                    <a:pt x="40081" y="12909"/>
                    <a:pt x="40173" y="12909"/>
                    <a:pt x="40204" y="12971"/>
                  </a:cubicBezTo>
                  <a:cubicBezTo>
                    <a:pt x="40327" y="13063"/>
                    <a:pt x="40389" y="13248"/>
                    <a:pt x="40450" y="13371"/>
                  </a:cubicBezTo>
                  <a:cubicBezTo>
                    <a:pt x="40666" y="13741"/>
                    <a:pt x="40759" y="14141"/>
                    <a:pt x="41036" y="14450"/>
                  </a:cubicBezTo>
                  <a:cubicBezTo>
                    <a:pt x="41097" y="14511"/>
                    <a:pt x="41067" y="14573"/>
                    <a:pt x="41005" y="14604"/>
                  </a:cubicBezTo>
                  <a:cubicBezTo>
                    <a:pt x="40882" y="14665"/>
                    <a:pt x="40728" y="14665"/>
                    <a:pt x="40666" y="14758"/>
                  </a:cubicBezTo>
                  <a:cubicBezTo>
                    <a:pt x="40605" y="14881"/>
                    <a:pt x="40697" y="15004"/>
                    <a:pt x="40728" y="15127"/>
                  </a:cubicBezTo>
                  <a:cubicBezTo>
                    <a:pt x="40728" y="15251"/>
                    <a:pt x="40759" y="15312"/>
                    <a:pt x="40851" y="15312"/>
                  </a:cubicBezTo>
                  <a:cubicBezTo>
                    <a:pt x="40882" y="15312"/>
                    <a:pt x="40882" y="15312"/>
                    <a:pt x="40882" y="15281"/>
                  </a:cubicBezTo>
                  <a:lnTo>
                    <a:pt x="40943" y="15281"/>
                  </a:lnTo>
                  <a:cubicBezTo>
                    <a:pt x="41097" y="15281"/>
                    <a:pt x="41190" y="15374"/>
                    <a:pt x="41251" y="15528"/>
                  </a:cubicBezTo>
                  <a:cubicBezTo>
                    <a:pt x="41282" y="15620"/>
                    <a:pt x="41375" y="15743"/>
                    <a:pt x="41375" y="15836"/>
                  </a:cubicBezTo>
                  <a:cubicBezTo>
                    <a:pt x="41467" y="16267"/>
                    <a:pt x="41683" y="16637"/>
                    <a:pt x="41868" y="17007"/>
                  </a:cubicBezTo>
                  <a:cubicBezTo>
                    <a:pt x="42669" y="18701"/>
                    <a:pt x="43470" y="20395"/>
                    <a:pt x="44332" y="22028"/>
                  </a:cubicBezTo>
                  <a:cubicBezTo>
                    <a:pt x="44856" y="23045"/>
                    <a:pt x="45318" y="24061"/>
                    <a:pt x="45811" y="25078"/>
                  </a:cubicBezTo>
                  <a:cubicBezTo>
                    <a:pt x="45996" y="25509"/>
                    <a:pt x="46150" y="25971"/>
                    <a:pt x="46335" y="26403"/>
                  </a:cubicBezTo>
                  <a:cubicBezTo>
                    <a:pt x="46396" y="26526"/>
                    <a:pt x="46365" y="26618"/>
                    <a:pt x="46242" y="26680"/>
                  </a:cubicBezTo>
                  <a:cubicBezTo>
                    <a:pt x="46181" y="26711"/>
                    <a:pt x="46150" y="26742"/>
                    <a:pt x="46181" y="26803"/>
                  </a:cubicBezTo>
                  <a:cubicBezTo>
                    <a:pt x="46304" y="26957"/>
                    <a:pt x="46396" y="27111"/>
                    <a:pt x="46581" y="27111"/>
                  </a:cubicBezTo>
                  <a:cubicBezTo>
                    <a:pt x="46612" y="27111"/>
                    <a:pt x="46643" y="27111"/>
                    <a:pt x="46674" y="27080"/>
                  </a:cubicBezTo>
                  <a:lnTo>
                    <a:pt x="46735" y="27080"/>
                  </a:lnTo>
                  <a:cubicBezTo>
                    <a:pt x="46858" y="27080"/>
                    <a:pt x="46920" y="27142"/>
                    <a:pt x="47012" y="27234"/>
                  </a:cubicBezTo>
                  <a:cubicBezTo>
                    <a:pt x="47136" y="27450"/>
                    <a:pt x="47259" y="27635"/>
                    <a:pt x="47351" y="27851"/>
                  </a:cubicBezTo>
                  <a:cubicBezTo>
                    <a:pt x="47937" y="29052"/>
                    <a:pt x="48522" y="30254"/>
                    <a:pt x="49107" y="31455"/>
                  </a:cubicBezTo>
                  <a:cubicBezTo>
                    <a:pt x="49385" y="32040"/>
                    <a:pt x="49600" y="32626"/>
                    <a:pt x="49754" y="33242"/>
                  </a:cubicBezTo>
                  <a:cubicBezTo>
                    <a:pt x="49785" y="33334"/>
                    <a:pt x="49847" y="33427"/>
                    <a:pt x="49816" y="33519"/>
                  </a:cubicBezTo>
                  <a:cubicBezTo>
                    <a:pt x="49754" y="33673"/>
                    <a:pt x="49816" y="33735"/>
                    <a:pt x="49877" y="33858"/>
                  </a:cubicBezTo>
                  <a:cubicBezTo>
                    <a:pt x="50124" y="34351"/>
                    <a:pt x="50401" y="34875"/>
                    <a:pt x="50648" y="35398"/>
                  </a:cubicBezTo>
                  <a:cubicBezTo>
                    <a:pt x="50709" y="35522"/>
                    <a:pt x="50740" y="35614"/>
                    <a:pt x="50771" y="35737"/>
                  </a:cubicBezTo>
                  <a:lnTo>
                    <a:pt x="52496" y="35737"/>
                  </a:lnTo>
                  <a:cubicBezTo>
                    <a:pt x="52404" y="35614"/>
                    <a:pt x="52311" y="35460"/>
                    <a:pt x="52188" y="35337"/>
                  </a:cubicBezTo>
                  <a:cubicBezTo>
                    <a:pt x="52003" y="35183"/>
                    <a:pt x="51880" y="34998"/>
                    <a:pt x="51787" y="34782"/>
                  </a:cubicBezTo>
                  <a:cubicBezTo>
                    <a:pt x="51695" y="34567"/>
                    <a:pt x="51603" y="34382"/>
                    <a:pt x="51479" y="34104"/>
                  </a:cubicBezTo>
                  <a:lnTo>
                    <a:pt x="51479" y="34104"/>
                  </a:lnTo>
                  <a:cubicBezTo>
                    <a:pt x="51787" y="34166"/>
                    <a:pt x="52034" y="34166"/>
                    <a:pt x="52280" y="34289"/>
                  </a:cubicBezTo>
                  <a:cubicBezTo>
                    <a:pt x="52650" y="34505"/>
                    <a:pt x="52958" y="34813"/>
                    <a:pt x="53174" y="35183"/>
                  </a:cubicBezTo>
                  <a:cubicBezTo>
                    <a:pt x="53266" y="35368"/>
                    <a:pt x="53359" y="35552"/>
                    <a:pt x="53420" y="35737"/>
                  </a:cubicBezTo>
                  <a:lnTo>
                    <a:pt x="54129" y="35737"/>
                  </a:lnTo>
                  <a:cubicBezTo>
                    <a:pt x="54098" y="35645"/>
                    <a:pt x="54129" y="35522"/>
                    <a:pt x="54129" y="35429"/>
                  </a:cubicBezTo>
                  <a:cubicBezTo>
                    <a:pt x="54129" y="35337"/>
                    <a:pt x="54190" y="35275"/>
                    <a:pt x="54283" y="35275"/>
                  </a:cubicBezTo>
                  <a:lnTo>
                    <a:pt x="54344" y="35275"/>
                  </a:lnTo>
                  <a:cubicBezTo>
                    <a:pt x="54437" y="35337"/>
                    <a:pt x="54529" y="35337"/>
                    <a:pt x="54622" y="35337"/>
                  </a:cubicBezTo>
                  <a:cubicBezTo>
                    <a:pt x="54745" y="35337"/>
                    <a:pt x="54868" y="35306"/>
                    <a:pt x="54991" y="35306"/>
                  </a:cubicBezTo>
                  <a:cubicBezTo>
                    <a:pt x="55145" y="35275"/>
                    <a:pt x="55299" y="35214"/>
                    <a:pt x="55484" y="35183"/>
                  </a:cubicBezTo>
                  <a:lnTo>
                    <a:pt x="55484" y="35029"/>
                  </a:lnTo>
                  <a:cubicBezTo>
                    <a:pt x="55361" y="35059"/>
                    <a:pt x="55238" y="35090"/>
                    <a:pt x="55115" y="35121"/>
                  </a:cubicBezTo>
                  <a:cubicBezTo>
                    <a:pt x="54991" y="35152"/>
                    <a:pt x="54899" y="35152"/>
                    <a:pt x="54776" y="35183"/>
                  </a:cubicBezTo>
                  <a:lnTo>
                    <a:pt x="54683" y="35183"/>
                  </a:lnTo>
                  <a:cubicBezTo>
                    <a:pt x="54560" y="35183"/>
                    <a:pt x="54437" y="35121"/>
                    <a:pt x="54375" y="34998"/>
                  </a:cubicBezTo>
                  <a:cubicBezTo>
                    <a:pt x="54190" y="34721"/>
                    <a:pt x="53975" y="34505"/>
                    <a:pt x="53728" y="34289"/>
                  </a:cubicBezTo>
                  <a:cubicBezTo>
                    <a:pt x="53605" y="34197"/>
                    <a:pt x="53574" y="34074"/>
                    <a:pt x="53574" y="33920"/>
                  </a:cubicBezTo>
                  <a:cubicBezTo>
                    <a:pt x="53574" y="33858"/>
                    <a:pt x="53574" y="33766"/>
                    <a:pt x="53605" y="33673"/>
                  </a:cubicBezTo>
                  <a:cubicBezTo>
                    <a:pt x="53821" y="32841"/>
                    <a:pt x="54098" y="32040"/>
                    <a:pt x="54190" y="31178"/>
                  </a:cubicBezTo>
                  <a:cubicBezTo>
                    <a:pt x="54221" y="31085"/>
                    <a:pt x="54252" y="31024"/>
                    <a:pt x="54314" y="30962"/>
                  </a:cubicBezTo>
                  <a:cubicBezTo>
                    <a:pt x="54683" y="30592"/>
                    <a:pt x="54683" y="29822"/>
                    <a:pt x="54375" y="29422"/>
                  </a:cubicBezTo>
                  <a:cubicBezTo>
                    <a:pt x="54283" y="29329"/>
                    <a:pt x="54252" y="29206"/>
                    <a:pt x="54283" y="29083"/>
                  </a:cubicBezTo>
                  <a:cubicBezTo>
                    <a:pt x="54314" y="28836"/>
                    <a:pt x="54344" y="28621"/>
                    <a:pt x="54375" y="28405"/>
                  </a:cubicBezTo>
                  <a:cubicBezTo>
                    <a:pt x="54375" y="28220"/>
                    <a:pt x="54406" y="28159"/>
                    <a:pt x="54498" y="28159"/>
                  </a:cubicBezTo>
                  <a:cubicBezTo>
                    <a:pt x="54529" y="28159"/>
                    <a:pt x="54591" y="28189"/>
                    <a:pt x="54622" y="28189"/>
                  </a:cubicBezTo>
                  <a:cubicBezTo>
                    <a:pt x="54930" y="28251"/>
                    <a:pt x="55207" y="28313"/>
                    <a:pt x="55484" y="28436"/>
                  </a:cubicBezTo>
                  <a:lnTo>
                    <a:pt x="55484" y="27820"/>
                  </a:lnTo>
                  <a:cubicBezTo>
                    <a:pt x="55084" y="27604"/>
                    <a:pt x="54683" y="27419"/>
                    <a:pt x="54283" y="27265"/>
                  </a:cubicBezTo>
                  <a:lnTo>
                    <a:pt x="54221" y="27265"/>
                  </a:lnTo>
                  <a:cubicBezTo>
                    <a:pt x="54190" y="27265"/>
                    <a:pt x="54160" y="27296"/>
                    <a:pt x="54129" y="27327"/>
                  </a:cubicBezTo>
                  <a:cubicBezTo>
                    <a:pt x="54098" y="27450"/>
                    <a:pt x="54067" y="27543"/>
                    <a:pt x="54067" y="27635"/>
                  </a:cubicBezTo>
                  <a:cubicBezTo>
                    <a:pt x="54036" y="27912"/>
                    <a:pt x="54006" y="28159"/>
                    <a:pt x="53975" y="28436"/>
                  </a:cubicBezTo>
                  <a:cubicBezTo>
                    <a:pt x="53913" y="28836"/>
                    <a:pt x="53882" y="29237"/>
                    <a:pt x="53790" y="29607"/>
                  </a:cubicBezTo>
                  <a:cubicBezTo>
                    <a:pt x="53698" y="29576"/>
                    <a:pt x="53698" y="29453"/>
                    <a:pt x="53636" y="29391"/>
                  </a:cubicBezTo>
                  <a:cubicBezTo>
                    <a:pt x="53574" y="29329"/>
                    <a:pt x="53543" y="29237"/>
                    <a:pt x="53482" y="29175"/>
                  </a:cubicBezTo>
                  <a:cubicBezTo>
                    <a:pt x="53297" y="29021"/>
                    <a:pt x="53112" y="28929"/>
                    <a:pt x="52897" y="28929"/>
                  </a:cubicBezTo>
                  <a:cubicBezTo>
                    <a:pt x="52712" y="28929"/>
                    <a:pt x="52527" y="28990"/>
                    <a:pt x="52373" y="29114"/>
                  </a:cubicBezTo>
                  <a:lnTo>
                    <a:pt x="52250" y="29237"/>
                  </a:lnTo>
                  <a:lnTo>
                    <a:pt x="52157" y="29237"/>
                  </a:lnTo>
                  <a:lnTo>
                    <a:pt x="52126" y="29175"/>
                  </a:lnTo>
                  <a:cubicBezTo>
                    <a:pt x="52096" y="28867"/>
                    <a:pt x="52065" y="28528"/>
                    <a:pt x="52034" y="28220"/>
                  </a:cubicBezTo>
                  <a:cubicBezTo>
                    <a:pt x="52003" y="28005"/>
                    <a:pt x="52003" y="27758"/>
                    <a:pt x="51972" y="27543"/>
                  </a:cubicBezTo>
                  <a:cubicBezTo>
                    <a:pt x="51942" y="27419"/>
                    <a:pt x="51911" y="27389"/>
                    <a:pt x="51849" y="27389"/>
                  </a:cubicBezTo>
                  <a:lnTo>
                    <a:pt x="51757" y="27389"/>
                  </a:lnTo>
                  <a:cubicBezTo>
                    <a:pt x="51418" y="27481"/>
                    <a:pt x="51048" y="27573"/>
                    <a:pt x="50740" y="27727"/>
                  </a:cubicBezTo>
                  <a:cubicBezTo>
                    <a:pt x="50678" y="27758"/>
                    <a:pt x="50586" y="27758"/>
                    <a:pt x="50555" y="27820"/>
                  </a:cubicBezTo>
                  <a:cubicBezTo>
                    <a:pt x="50340" y="28066"/>
                    <a:pt x="50001" y="28189"/>
                    <a:pt x="49754" y="28436"/>
                  </a:cubicBezTo>
                  <a:cubicBezTo>
                    <a:pt x="49600" y="28590"/>
                    <a:pt x="49446" y="28713"/>
                    <a:pt x="49292" y="28836"/>
                  </a:cubicBezTo>
                  <a:cubicBezTo>
                    <a:pt x="49261" y="28867"/>
                    <a:pt x="49230" y="28898"/>
                    <a:pt x="49200" y="28898"/>
                  </a:cubicBezTo>
                  <a:cubicBezTo>
                    <a:pt x="49169" y="28898"/>
                    <a:pt x="49138" y="28867"/>
                    <a:pt x="49107" y="28806"/>
                  </a:cubicBezTo>
                  <a:cubicBezTo>
                    <a:pt x="48922" y="28436"/>
                    <a:pt x="48768" y="28066"/>
                    <a:pt x="48584" y="27697"/>
                  </a:cubicBezTo>
                  <a:cubicBezTo>
                    <a:pt x="48522" y="27635"/>
                    <a:pt x="48522" y="27543"/>
                    <a:pt x="48491" y="27450"/>
                  </a:cubicBezTo>
                  <a:cubicBezTo>
                    <a:pt x="48491" y="27265"/>
                    <a:pt x="48399" y="27142"/>
                    <a:pt x="48183" y="27111"/>
                  </a:cubicBezTo>
                  <a:cubicBezTo>
                    <a:pt x="48029" y="27111"/>
                    <a:pt x="47967" y="26926"/>
                    <a:pt x="47844" y="26834"/>
                  </a:cubicBezTo>
                  <a:cubicBezTo>
                    <a:pt x="47875" y="26588"/>
                    <a:pt x="47721" y="26403"/>
                    <a:pt x="47690" y="26156"/>
                  </a:cubicBezTo>
                  <a:cubicBezTo>
                    <a:pt x="47659" y="26002"/>
                    <a:pt x="47690" y="25941"/>
                    <a:pt x="47875" y="25910"/>
                  </a:cubicBezTo>
                  <a:cubicBezTo>
                    <a:pt x="47906" y="25879"/>
                    <a:pt x="47937" y="25910"/>
                    <a:pt x="47967" y="25817"/>
                  </a:cubicBezTo>
                  <a:cubicBezTo>
                    <a:pt x="47967" y="25787"/>
                    <a:pt x="47967" y="25725"/>
                    <a:pt x="47998" y="25725"/>
                  </a:cubicBezTo>
                  <a:cubicBezTo>
                    <a:pt x="48029" y="25725"/>
                    <a:pt x="48029" y="25725"/>
                    <a:pt x="48060" y="25756"/>
                  </a:cubicBezTo>
                  <a:cubicBezTo>
                    <a:pt x="48152" y="25848"/>
                    <a:pt x="48214" y="25879"/>
                    <a:pt x="48337" y="25879"/>
                  </a:cubicBezTo>
                  <a:cubicBezTo>
                    <a:pt x="48460" y="25879"/>
                    <a:pt x="48553" y="25817"/>
                    <a:pt x="48614" y="25725"/>
                  </a:cubicBezTo>
                  <a:cubicBezTo>
                    <a:pt x="48830" y="25509"/>
                    <a:pt x="49046" y="25294"/>
                    <a:pt x="49261" y="25078"/>
                  </a:cubicBezTo>
                  <a:cubicBezTo>
                    <a:pt x="49354" y="24986"/>
                    <a:pt x="49415" y="24893"/>
                    <a:pt x="49354" y="24770"/>
                  </a:cubicBezTo>
                  <a:lnTo>
                    <a:pt x="49354" y="24647"/>
                  </a:lnTo>
                  <a:cubicBezTo>
                    <a:pt x="49323" y="24554"/>
                    <a:pt x="49354" y="24493"/>
                    <a:pt x="49446" y="24462"/>
                  </a:cubicBezTo>
                  <a:cubicBezTo>
                    <a:pt x="49631" y="24339"/>
                    <a:pt x="49816" y="24246"/>
                    <a:pt x="50001" y="24123"/>
                  </a:cubicBezTo>
                  <a:cubicBezTo>
                    <a:pt x="50586" y="23692"/>
                    <a:pt x="51325" y="23599"/>
                    <a:pt x="51972" y="23322"/>
                  </a:cubicBezTo>
                  <a:lnTo>
                    <a:pt x="52003" y="23322"/>
                  </a:lnTo>
                  <a:cubicBezTo>
                    <a:pt x="52527" y="23291"/>
                    <a:pt x="53051" y="23230"/>
                    <a:pt x="53543" y="23199"/>
                  </a:cubicBezTo>
                  <a:lnTo>
                    <a:pt x="53698" y="23199"/>
                  </a:lnTo>
                  <a:cubicBezTo>
                    <a:pt x="54006" y="23260"/>
                    <a:pt x="54283" y="23291"/>
                    <a:pt x="54560" y="23322"/>
                  </a:cubicBezTo>
                  <a:cubicBezTo>
                    <a:pt x="54807" y="23384"/>
                    <a:pt x="55053" y="23384"/>
                    <a:pt x="55238" y="23476"/>
                  </a:cubicBezTo>
                  <a:cubicBezTo>
                    <a:pt x="55330" y="23476"/>
                    <a:pt x="55392" y="23507"/>
                    <a:pt x="55484" y="23538"/>
                  </a:cubicBezTo>
                  <a:lnTo>
                    <a:pt x="55484" y="23322"/>
                  </a:lnTo>
                  <a:lnTo>
                    <a:pt x="55423" y="23322"/>
                  </a:lnTo>
                  <a:cubicBezTo>
                    <a:pt x="54961" y="23230"/>
                    <a:pt x="54529" y="23168"/>
                    <a:pt x="54067" y="23106"/>
                  </a:cubicBezTo>
                  <a:cubicBezTo>
                    <a:pt x="53913" y="23076"/>
                    <a:pt x="53759" y="23045"/>
                    <a:pt x="53605" y="23045"/>
                  </a:cubicBezTo>
                  <a:lnTo>
                    <a:pt x="53482" y="23045"/>
                  </a:lnTo>
                  <a:cubicBezTo>
                    <a:pt x="53081" y="23076"/>
                    <a:pt x="52712" y="23137"/>
                    <a:pt x="52311" y="23168"/>
                  </a:cubicBezTo>
                  <a:lnTo>
                    <a:pt x="52126" y="23168"/>
                  </a:lnTo>
                  <a:cubicBezTo>
                    <a:pt x="52126" y="23076"/>
                    <a:pt x="52188" y="23076"/>
                    <a:pt x="52219" y="23045"/>
                  </a:cubicBezTo>
                  <a:cubicBezTo>
                    <a:pt x="52619" y="22860"/>
                    <a:pt x="53020" y="22675"/>
                    <a:pt x="53420" y="22552"/>
                  </a:cubicBezTo>
                  <a:cubicBezTo>
                    <a:pt x="53944" y="22398"/>
                    <a:pt x="54498" y="22275"/>
                    <a:pt x="55053" y="22213"/>
                  </a:cubicBezTo>
                  <a:cubicBezTo>
                    <a:pt x="55176" y="22213"/>
                    <a:pt x="55330" y="22182"/>
                    <a:pt x="55484" y="22182"/>
                  </a:cubicBezTo>
                  <a:lnTo>
                    <a:pt x="55484" y="21966"/>
                  </a:lnTo>
                  <a:cubicBezTo>
                    <a:pt x="55238" y="21966"/>
                    <a:pt x="54991" y="21997"/>
                    <a:pt x="54776" y="22028"/>
                  </a:cubicBezTo>
                  <a:cubicBezTo>
                    <a:pt x="54221" y="22090"/>
                    <a:pt x="53698" y="22213"/>
                    <a:pt x="53205" y="22398"/>
                  </a:cubicBezTo>
                  <a:cubicBezTo>
                    <a:pt x="52496" y="22644"/>
                    <a:pt x="51818" y="22952"/>
                    <a:pt x="51233" y="23384"/>
                  </a:cubicBezTo>
                  <a:cubicBezTo>
                    <a:pt x="51171" y="23445"/>
                    <a:pt x="51079" y="23476"/>
                    <a:pt x="50986" y="23507"/>
                  </a:cubicBezTo>
                  <a:cubicBezTo>
                    <a:pt x="50832" y="23568"/>
                    <a:pt x="50678" y="23630"/>
                    <a:pt x="50524" y="23661"/>
                  </a:cubicBezTo>
                  <a:cubicBezTo>
                    <a:pt x="50494" y="23692"/>
                    <a:pt x="50463" y="23692"/>
                    <a:pt x="50432" y="23692"/>
                  </a:cubicBezTo>
                  <a:cubicBezTo>
                    <a:pt x="50401" y="23692"/>
                    <a:pt x="50370" y="23692"/>
                    <a:pt x="50340" y="23661"/>
                  </a:cubicBezTo>
                  <a:cubicBezTo>
                    <a:pt x="50432" y="23599"/>
                    <a:pt x="50494" y="23538"/>
                    <a:pt x="50555" y="23476"/>
                  </a:cubicBezTo>
                  <a:cubicBezTo>
                    <a:pt x="50986" y="23137"/>
                    <a:pt x="51479" y="22829"/>
                    <a:pt x="51972" y="22552"/>
                  </a:cubicBezTo>
                  <a:cubicBezTo>
                    <a:pt x="52712" y="22151"/>
                    <a:pt x="53513" y="21874"/>
                    <a:pt x="54344" y="21689"/>
                  </a:cubicBezTo>
                  <a:cubicBezTo>
                    <a:pt x="54714" y="21628"/>
                    <a:pt x="55084" y="21597"/>
                    <a:pt x="55484" y="21566"/>
                  </a:cubicBezTo>
                  <a:lnTo>
                    <a:pt x="55484" y="21412"/>
                  </a:lnTo>
                  <a:lnTo>
                    <a:pt x="55115" y="21412"/>
                  </a:lnTo>
                  <a:cubicBezTo>
                    <a:pt x="54591" y="21474"/>
                    <a:pt x="54067" y="21597"/>
                    <a:pt x="53543" y="21751"/>
                  </a:cubicBezTo>
                  <a:cubicBezTo>
                    <a:pt x="53081" y="21874"/>
                    <a:pt x="52619" y="22059"/>
                    <a:pt x="52188" y="22275"/>
                  </a:cubicBezTo>
                  <a:cubicBezTo>
                    <a:pt x="51418" y="22675"/>
                    <a:pt x="50678" y="23168"/>
                    <a:pt x="50062" y="23753"/>
                  </a:cubicBezTo>
                  <a:cubicBezTo>
                    <a:pt x="50001" y="23815"/>
                    <a:pt x="49970" y="23877"/>
                    <a:pt x="49877" y="23877"/>
                  </a:cubicBezTo>
                  <a:lnTo>
                    <a:pt x="49847" y="23877"/>
                  </a:lnTo>
                  <a:cubicBezTo>
                    <a:pt x="49816" y="23784"/>
                    <a:pt x="49785" y="23692"/>
                    <a:pt x="49723" y="23599"/>
                  </a:cubicBezTo>
                  <a:cubicBezTo>
                    <a:pt x="49508" y="23230"/>
                    <a:pt x="49354" y="22829"/>
                    <a:pt x="49230" y="22429"/>
                  </a:cubicBezTo>
                  <a:cubicBezTo>
                    <a:pt x="49200" y="22275"/>
                    <a:pt x="49138" y="22120"/>
                    <a:pt x="49046" y="21966"/>
                  </a:cubicBezTo>
                  <a:cubicBezTo>
                    <a:pt x="48768" y="21504"/>
                    <a:pt x="48614" y="20981"/>
                    <a:pt x="48460" y="20488"/>
                  </a:cubicBezTo>
                  <a:cubicBezTo>
                    <a:pt x="48399" y="20334"/>
                    <a:pt x="48399" y="20180"/>
                    <a:pt x="48399" y="20026"/>
                  </a:cubicBezTo>
                  <a:cubicBezTo>
                    <a:pt x="48368" y="19779"/>
                    <a:pt x="48460" y="19625"/>
                    <a:pt x="48645" y="19440"/>
                  </a:cubicBezTo>
                  <a:cubicBezTo>
                    <a:pt x="49292" y="18793"/>
                    <a:pt x="50031" y="18208"/>
                    <a:pt x="50832" y="17715"/>
                  </a:cubicBezTo>
                  <a:cubicBezTo>
                    <a:pt x="51449" y="17315"/>
                    <a:pt x="52126" y="16976"/>
                    <a:pt x="52804" y="16668"/>
                  </a:cubicBezTo>
                  <a:cubicBezTo>
                    <a:pt x="53359" y="16421"/>
                    <a:pt x="53913" y="16236"/>
                    <a:pt x="54498" y="16113"/>
                  </a:cubicBezTo>
                  <a:cubicBezTo>
                    <a:pt x="54837" y="16051"/>
                    <a:pt x="55145" y="15990"/>
                    <a:pt x="55484" y="15928"/>
                  </a:cubicBezTo>
                  <a:lnTo>
                    <a:pt x="55484" y="15189"/>
                  </a:lnTo>
                  <a:cubicBezTo>
                    <a:pt x="54991" y="15220"/>
                    <a:pt x="54498" y="15312"/>
                    <a:pt x="54036" y="15405"/>
                  </a:cubicBezTo>
                  <a:cubicBezTo>
                    <a:pt x="53235" y="15559"/>
                    <a:pt x="52496" y="15805"/>
                    <a:pt x="51787" y="16144"/>
                  </a:cubicBezTo>
                  <a:cubicBezTo>
                    <a:pt x="51048" y="16452"/>
                    <a:pt x="50370" y="16822"/>
                    <a:pt x="49723" y="17253"/>
                  </a:cubicBezTo>
                  <a:cubicBezTo>
                    <a:pt x="49076" y="17684"/>
                    <a:pt x="48491" y="18177"/>
                    <a:pt x="47937" y="18701"/>
                  </a:cubicBezTo>
                  <a:cubicBezTo>
                    <a:pt x="47813" y="18824"/>
                    <a:pt x="47752" y="18855"/>
                    <a:pt x="47690" y="18855"/>
                  </a:cubicBezTo>
                  <a:cubicBezTo>
                    <a:pt x="47598" y="18855"/>
                    <a:pt x="47567" y="18793"/>
                    <a:pt x="47474" y="18639"/>
                  </a:cubicBezTo>
                  <a:lnTo>
                    <a:pt x="47413" y="18516"/>
                  </a:lnTo>
                  <a:cubicBezTo>
                    <a:pt x="47320" y="18424"/>
                    <a:pt x="47351" y="18362"/>
                    <a:pt x="47444" y="18300"/>
                  </a:cubicBezTo>
                  <a:cubicBezTo>
                    <a:pt x="47937" y="17746"/>
                    <a:pt x="48522" y="17284"/>
                    <a:pt x="49107" y="16852"/>
                  </a:cubicBezTo>
                  <a:cubicBezTo>
                    <a:pt x="49816" y="16329"/>
                    <a:pt x="50586" y="15867"/>
                    <a:pt x="51387" y="15497"/>
                  </a:cubicBezTo>
                  <a:cubicBezTo>
                    <a:pt x="52034" y="15189"/>
                    <a:pt x="52712" y="14942"/>
                    <a:pt x="53389" y="14758"/>
                  </a:cubicBezTo>
                  <a:cubicBezTo>
                    <a:pt x="54006" y="14573"/>
                    <a:pt x="54653" y="14419"/>
                    <a:pt x="55330" y="14357"/>
                  </a:cubicBezTo>
                  <a:lnTo>
                    <a:pt x="55484" y="14357"/>
                  </a:lnTo>
                  <a:lnTo>
                    <a:pt x="55484" y="11985"/>
                  </a:lnTo>
                  <a:cubicBezTo>
                    <a:pt x="55053" y="11985"/>
                    <a:pt x="54622" y="12016"/>
                    <a:pt x="54190" y="12077"/>
                  </a:cubicBezTo>
                  <a:cubicBezTo>
                    <a:pt x="53636" y="12170"/>
                    <a:pt x="53081" y="12231"/>
                    <a:pt x="52558" y="12416"/>
                  </a:cubicBezTo>
                  <a:cubicBezTo>
                    <a:pt x="52157" y="12509"/>
                    <a:pt x="51787" y="12601"/>
                    <a:pt x="51418" y="12755"/>
                  </a:cubicBezTo>
                  <a:cubicBezTo>
                    <a:pt x="50586" y="13094"/>
                    <a:pt x="49754" y="13433"/>
                    <a:pt x="49015" y="13926"/>
                  </a:cubicBezTo>
                  <a:cubicBezTo>
                    <a:pt x="48799" y="14049"/>
                    <a:pt x="48584" y="14172"/>
                    <a:pt x="48368" y="14295"/>
                  </a:cubicBezTo>
                  <a:cubicBezTo>
                    <a:pt x="47721" y="14819"/>
                    <a:pt x="47012" y="15281"/>
                    <a:pt x="46427" y="15897"/>
                  </a:cubicBezTo>
                  <a:cubicBezTo>
                    <a:pt x="46365" y="15959"/>
                    <a:pt x="46304" y="16051"/>
                    <a:pt x="46211" y="16051"/>
                  </a:cubicBezTo>
                  <a:cubicBezTo>
                    <a:pt x="46088" y="15774"/>
                    <a:pt x="46088" y="15774"/>
                    <a:pt x="46242" y="15651"/>
                  </a:cubicBezTo>
                  <a:cubicBezTo>
                    <a:pt x="46889" y="14973"/>
                    <a:pt x="47629" y="14419"/>
                    <a:pt x="48399" y="13895"/>
                  </a:cubicBezTo>
                  <a:cubicBezTo>
                    <a:pt x="49076" y="13464"/>
                    <a:pt x="49723" y="13063"/>
                    <a:pt x="50401" y="12601"/>
                  </a:cubicBezTo>
                  <a:cubicBezTo>
                    <a:pt x="50709" y="12416"/>
                    <a:pt x="51048" y="12201"/>
                    <a:pt x="51387" y="12016"/>
                  </a:cubicBezTo>
                  <a:cubicBezTo>
                    <a:pt x="51479" y="11954"/>
                    <a:pt x="51603" y="11862"/>
                    <a:pt x="51664" y="11739"/>
                  </a:cubicBezTo>
                  <a:cubicBezTo>
                    <a:pt x="51664" y="11708"/>
                    <a:pt x="51695" y="11677"/>
                    <a:pt x="51726" y="11677"/>
                  </a:cubicBezTo>
                  <a:cubicBezTo>
                    <a:pt x="51757" y="11677"/>
                    <a:pt x="51787" y="11677"/>
                    <a:pt x="51787" y="11708"/>
                  </a:cubicBezTo>
                  <a:lnTo>
                    <a:pt x="51849" y="11708"/>
                  </a:lnTo>
                  <a:cubicBezTo>
                    <a:pt x="51911" y="11708"/>
                    <a:pt x="51972" y="11677"/>
                    <a:pt x="52003" y="11646"/>
                  </a:cubicBezTo>
                  <a:cubicBezTo>
                    <a:pt x="52404" y="11461"/>
                    <a:pt x="52804" y="11276"/>
                    <a:pt x="53205" y="11092"/>
                  </a:cubicBezTo>
                  <a:cubicBezTo>
                    <a:pt x="53235" y="11061"/>
                    <a:pt x="53266" y="11030"/>
                    <a:pt x="53328" y="11030"/>
                  </a:cubicBezTo>
                  <a:lnTo>
                    <a:pt x="53359" y="11030"/>
                  </a:lnTo>
                  <a:cubicBezTo>
                    <a:pt x="53420" y="11092"/>
                    <a:pt x="53451" y="11092"/>
                    <a:pt x="53482" y="11092"/>
                  </a:cubicBezTo>
                  <a:cubicBezTo>
                    <a:pt x="53574" y="11092"/>
                    <a:pt x="53636" y="11030"/>
                    <a:pt x="53698" y="10968"/>
                  </a:cubicBezTo>
                  <a:cubicBezTo>
                    <a:pt x="53790" y="10907"/>
                    <a:pt x="53852" y="10814"/>
                    <a:pt x="53975" y="10783"/>
                  </a:cubicBezTo>
                  <a:cubicBezTo>
                    <a:pt x="54344" y="10691"/>
                    <a:pt x="54714" y="10568"/>
                    <a:pt x="55084" y="10475"/>
                  </a:cubicBezTo>
                  <a:cubicBezTo>
                    <a:pt x="55115" y="10568"/>
                    <a:pt x="55115" y="10629"/>
                    <a:pt x="55145" y="10660"/>
                  </a:cubicBezTo>
                  <a:cubicBezTo>
                    <a:pt x="55176" y="10722"/>
                    <a:pt x="55238" y="10783"/>
                    <a:pt x="55299" y="10845"/>
                  </a:cubicBezTo>
                  <a:cubicBezTo>
                    <a:pt x="55361" y="10814"/>
                    <a:pt x="55423" y="10783"/>
                    <a:pt x="55484" y="10753"/>
                  </a:cubicBezTo>
                  <a:lnTo>
                    <a:pt x="55484" y="9089"/>
                  </a:lnTo>
                  <a:cubicBezTo>
                    <a:pt x="55423" y="9120"/>
                    <a:pt x="55361" y="9151"/>
                    <a:pt x="55330" y="9182"/>
                  </a:cubicBezTo>
                  <a:cubicBezTo>
                    <a:pt x="54899" y="9428"/>
                    <a:pt x="54529" y="9736"/>
                    <a:pt x="54098" y="9952"/>
                  </a:cubicBezTo>
                  <a:cubicBezTo>
                    <a:pt x="53543" y="10229"/>
                    <a:pt x="52989" y="10537"/>
                    <a:pt x="52434" y="10783"/>
                  </a:cubicBezTo>
                  <a:cubicBezTo>
                    <a:pt x="51387" y="11276"/>
                    <a:pt x="50340" y="11769"/>
                    <a:pt x="49261" y="12231"/>
                  </a:cubicBezTo>
                  <a:cubicBezTo>
                    <a:pt x="47967" y="12848"/>
                    <a:pt x="46704" y="13525"/>
                    <a:pt x="45564" y="14419"/>
                  </a:cubicBezTo>
                  <a:cubicBezTo>
                    <a:pt x="45564" y="14419"/>
                    <a:pt x="45534" y="14450"/>
                    <a:pt x="45534" y="14450"/>
                  </a:cubicBezTo>
                  <a:cubicBezTo>
                    <a:pt x="45534" y="14450"/>
                    <a:pt x="45503" y="14419"/>
                    <a:pt x="45503" y="14388"/>
                  </a:cubicBezTo>
                  <a:lnTo>
                    <a:pt x="45564" y="14295"/>
                  </a:lnTo>
                  <a:cubicBezTo>
                    <a:pt x="45842" y="14080"/>
                    <a:pt x="46088" y="13833"/>
                    <a:pt x="46335" y="13649"/>
                  </a:cubicBezTo>
                  <a:cubicBezTo>
                    <a:pt x="46766" y="13279"/>
                    <a:pt x="47197" y="12940"/>
                    <a:pt x="47598" y="12509"/>
                  </a:cubicBezTo>
                  <a:cubicBezTo>
                    <a:pt x="48183" y="11954"/>
                    <a:pt x="48799" y="11430"/>
                    <a:pt x="49446" y="10968"/>
                  </a:cubicBezTo>
                  <a:cubicBezTo>
                    <a:pt x="51264" y="9705"/>
                    <a:pt x="53235" y="8843"/>
                    <a:pt x="55392" y="8319"/>
                  </a:cubicBezTo>
                  <a:cubicBezTo>
                    <a:pt x="55423" y="8288"/>
                    <a:pt x="55454" y="8288"/>
                    <a:pt x="55484" y="8288"/>
                  </a:cubicBezTo>
                  <a:lnTo>
                    <a:pt x="55484" y="6902"/>
                  </a:lnTo>
                  <a:cubicBezTo>
                    <a:pt x="54837" y="7025"/>
                    <a:pt x="54221" y="7210"/>
                    <a:pt x="53605" y="7426"/>
                  </a:cubicBezTo>
                  <a:cubicBezTo>
                    <a:pt x="53328" y="7518"/>
                    <a:pt x="53020" y="7610"/>
                    <a:pt x="52742" y="7672"/>
                  </a:cubicBezTo>
                  <a:cubicBezTo>
                    <a:pt x="51911" y="7888"/>
                    <a:pt x="51141" y="8196"/>
                    <a:pt x="50340" y="8504"/>
                  </a:cubicBezTo>
                  <a:cubicBezTo>
                    <a:pt x="50247" y="8565"/>
                    <a:pt x="50155" y="8627"/>
                    <a:pt x="50031" y="8627"/>
                  </a:cubicBezTo>
                  <a:lnTo>
                    <a:pt x="50001" y="8627"/>
                  </a:lnTo>
                  <a:lnTo>
                    <a:pt x="49939" y="8565"/>
                  </a:lnTo>
                  <a:cubicBezTo>
                    <a:pt x="50001" y="8257"/>
                    <a:pt x="49908" y="7949"/>
                    <a:pt x="49723" y="7672"/>
                  </a:cubicBezTo>
                  <a:cubicBezTo>
                    <a:pt x="49569" y="7395"/>
                    <a:pt x="49385" y="7117"/>
                    <a:pt x="49230" y="6840"/>
                  </a:cubicBezTo>
                  <a:cubicBezTo>
                    <a:pt x="49015" y="6470"/>
                    <a:pt x="48707" y="6224"/>
                    <a:pt x="48275" y="6162"/>
                  </a:cubicBezTo>
                  <a:cubicBezTo>
                    <a:pt x="48152" y="6132"/>
                    <a:pt x="48060" y="6101"/>
                    <a:pt x="47998" y="5978"/>
                  </a:cubicBezTo>
                  <a:cubicBezTo>
                    <a:pt x="47567" y="5207"/>
                    <a:pt x="47105" y="4468"/>
                    <a:pt x="46674" y="3698"/>
                  </a:cubicBezTo>
                  <a:lnTo>
                    <a:pt x="35337" y="3698"/>
                  </a:lnTo>
                  <a:cubicBezTo>
                    <a:pt x="34628" y="3852"/>
                    <a:pt x="33981" y="4160"/>
                    <a:pt x="33426" y="4684"/>
                  </a:cubicBezTo>
                  <a:cubicBezTo>
                    <a:pt x="33365" y="4560"/>
                    <a:pt x="33303" y="4468"/>
                    <a:pt x="33272" y="4376"/>
                  </a:cubicBezTo>
                  <a:cubicBezTo>
                    <a:pt x="33149" y="4160"/>
                    <a:pt x="33057" y="3913"/>
                    <a:pt x="32964" y="3698"/>
                  </a:cubicBezTo>
                  <a:lnTo>
                    <a:pt x="32225" y="3698"/>
                  </a:lnTo>
                  <a:cubicBezTo>
                    <a:pt x="32287" y="3790"/>
                    <a:pt x="32317" y="3883"/>
                    <a:pt x="32379" y="3975"/>
                  </a:cubicBezTo>
                  <a:cubicBezTo>
                    <a:pt x="32379" y="4037"/>
                    <a:pt x="32441" y="4098"/>
                    <a:pt x="32379" y="4160"/>
                  </a:cubicBezTo>
                  <a:cubicBezTo>
                    <a:pt x="32194" y="4006"/>
                    <a:pt x="32009" y="3852"/>
                    <a:pt x="31855" y="3698"/>
                  </a:cubicBezTo>
                  <a:lnTo>
                    <a:pt x="31424" y="3698"/>
                  </a:lnTo>
                  <a:cubicBezTo>
                    <a:pt x="31855" y="4037"/>
                    <a:pt x="32256" y="4376"/>
                    <a:pt x="32626" y="4776"/>
                  </a:cubicBezTo>
                  <a:cubicBezTo>
                    <a:pt x="32718" y="4869"/>
                    <a:pt x="32810" y="4930"/>
                    <a:pt x="32841" y="5053"/>
                  </a:cubicBezTo>
                  <a:cubicBezTo>
                    <a:pt x="32903" y="5177"/>
                    <a:pt x="32934" y="5269"/>
                    <a:pt x="32872" y="5392"/>
                  </a:cubicBezTo>
                  <a:cubicBezTo>
                    <a:pt x="32749" y="5546"/>
                    <a:pt x="32687" y="5731"/>
                    <a:pt x="32595" y="5916"/>
                  </a:cubicBezTo>
                  <a:cubicBezTo>
                    <a:pt x="31825" y="5115"/>
                    <a:pt x="31024" y="4345"/>
                    <a:pt x="30099" y="3698"/>
                  </a:cubicBezTo>
                  <a:lnTo>
                    <a:pt x="29606" y="3698"/>
                  </a:lnTo>
                  <a:cubicBezTo>
                    <a:pt x="29699" y="3759"/>
                    <a:pt x="29791" y="3821"/>
                    <a:pt x="29884" y="3883"/>
                  </a:cubicBezTo>
                  <a:cubicBezTo>
                    <a:pt x="30808" y="4530"/>
                    <a:pt x="31640" y="5269"/>
                    <a:pt x="32441" y="6101"/>
                  </a:cubicBezTo>
                  <a:cubicBezTo>
                    <a:pt x="32533" y="6193"/>
                    <a:pt x="32595" y="6286"/>
                    <a:pt x="32564" y="6440"/>
                  </a:cubicBezTo>
                  <a:cubicBezTo>
                    <a:pt x="32564" y="6594"/>
                    <a:pt x="32626" y="6748"/>
                    <a:pt x="32718" y="6902"/>
                  </a:cubicBezTo>
                  <a:cubicBezTo>
                    <a:pt x="32749" y="7025"/>
                    <a:pt x="32810" y="7117"/>
                    <a:pt x="32810" y="7271"/>
                  </a:cubicBezTo>
                  <a:cubicBezTo>
                    <a:pt x="32687" y="7302"/>
                    <a:pt x="32564" y="7333"/>
                    <a:pt x="32471" y="7426"/>
                  </a:cubicBezTo>
                  <a:cubicBezTo>
                    <a:pt x="32287" y="7610"/>
                    <a:pt x="32071" y="7703"/>
                    <a:pt x="31855" y="7764"/>
                  </a:cubicBezTo>
                  <a:cubicBezTo>
                    <a:pt x="31763" y="7795"/>
                    <a:pt x="31670" y="7857"/>
                    <a:pt x="31609" y="7918"/>
                  </a:cubicBezTo>
                  <a:cubicBezTo>
                    <a:pt x="31054" y="8288"/>
                    <a:pt x="30469" y="8596"/>
                    <a:pt x="29976" y="9058"/>
                  </a:cubicBezTo>
                  <a:lnTo>
                    <a:pt x="29914" y="9058"/>
                  </a:lnTo>
                  <a:cubicBezTo>
                    <a:pt x="29945" y="8935"/>
                    <a:pt x="29976" y="8781"/>
                    <a:pt x="29822" y="8689"/>
                  </a:cubicBezTo>
                  <a:cubicBezTo>
                    <a:pt x="29791" y="8812"/>
                    <a:pt x="29760" y="8873"/>
                    <a:pt x="29699" y="8935"/>
                  </a:cubicBezTo>
                  <a:cubicBezTo>
                    <a:pt x="29699" y="8935"/>
                    <a:pt x="29699" y="8904"/>
                    <a:pt x="29668" y="8904"/>
                  </a:cubicBezTo>
                  <a:cubicBezTo>
                    <a:pt x="29545" y="8750"/>
                    <a:pt x="29452" y="8627"/>
                    <a:pt x="29298" y="8504"/>
                  </a:cubicBezTo>
                  <a:cubicBezTo>
                    <a:pt x="28097" y="7395"/>
                    <a:pt x="26803" y="6409"/>
                    <a:pt x="25417" y="5577"/>
                  </a:cubicBezTo>
                  <a:lnTo>
                    <a:pt x="25324" y="5515"/>
                  </a:lnTo>
                  <a:lnTo>
                    <a:pt x="25263" y="5454"/>
                  </a:lnTo>
                  <a:lnTo>
                    <a:pt x="25324" y="5423"/>
                  </a:lnTo>
                  <a:cubicBezTo>
                    <a:pt x="25386" y="5423"/>
                    <a:pt x="25447" y="5392"/>
                    <a:pt x="25509" y="5331"/>
                  </a:cubicBezTo>
                  <a:cubicBezTo>
                    <a:pt x="25663" y="5207"/>
                    <a:pt x="25848" y="5084"/>
                    <a:pt x="26033" y="4961"/>
                  </a:cubicBezTo>
                  <a:cubicBezTo>
                    <a:pt x="26187" y="5177"/>
                    <a:pt x="26402" y="5300"/>
                    <a:pt x="26587" y="5423"/>
                  </a:cubicBezTo>
                  <a:cubicBezTo>
                    <a:pt x="27850" y="6255"/>
                    <a:pt x="29021" y="7179"/>
                    <a:pt x="30130" y="8196"/>
                  </a:cubicBezTo>
                  <a:cubicBezTo>
                    <a:pt x="30223" y="8288"/>
                    <a:pt x="30346" y="8381"/>
                    <a:pt x="30469" y="8442"/>
                  </a:cubicBezTo>
                  <a:cubicBezTo>
                    <a:pt x="30500" y="8442"/>
                    <a:pt x="30500" y="8473"/>
                    <a:pt x="30531" y="8473"/>
                  </a:cubicBezTo>
                  <a:cubicBezTo>
                    <a:pt x="30561" y="8473"/>
                    <a:pt x="30623" y="8442"/>
                    <a:pt x="30654" y="8411"/>
                  </a:cubicBezTo>
                  <a:cubicBezTo>
                    <a:pt x="30715" y="8350"/>
                    <a:pt x="30746" y="8257"/>
                    <a:pt x="30715" y="8165"/>
                  </a:cubicBezTo>
                  <a:cubicBezTo>
                    <a:pt x="30685" y="8165"/>
                    <a:pt x="30685" y="8134"/>
                    <a:pt x="30654" y="8134"/>
                  </a:cubicBezTo>
                  <a:cubicBezTo>
                    <a:pt x="30623" y="8134"/>
                    <a:pt x="30592" y="8165"/>
                    <a:pt x="30561" y="8165"/>
                  </a:cubicBezTo>
                  <a:cubicBezTo>
                    <a:pt x="30561" y="8196"/>
                    <a:pt x="30561" y="8257"/>
                    <a:pt x="30531" y="8257"/>
                  </a:cubicBezTo>
                  <a:lnTo>
                    <a:pt x="30500" y="8257"/>
                  </a:lnTo>
                  <a:cubicBezTo>
                    <a:pt x="30192" y="7918"/>
                    <a:pt x="29853" y="7580"/>
                    <a:pt x="29514" y="7302"/>
                  </a:cubicBezTo>
                  <a:cubicBezTo>
                    <a:pt x="28497" y="6409"/>
                    <a:pt x="27450" y="5608"/>
                    <a:pt x="26279" y="4930"/>
                  </a:cubicBezTo>
                  <a:lnTo>
                    <a:pt x="26248" y="4869"/>
                  </a:lnTo>
                  <a:cubicBezTo>
                    <a:pt x="26218" y="4838"/>
                    <a:pt x="26187" y="4807"/>
                    <a:pt x="26248" y="4807"/>
                  </a:cubicBezTo>
                  <a:cubicBezTo>
                    <a:pt x="26341" y="4776"/>
                    <a:pt x="26402" y="4745"/>
                    <a:pt x="26464" y="4684"/>
                  </a:cubicBezTo>
                  <a:cubicBezTo>
                    <a:pt x="26618" y="4560"/>
                    <a:pt x="26803" y="4468"/>
                    <a:pt x="26988" y="4345"/>
                  </a:cubicBezTo>
                  <a:cubicBezTo>
                    <a:pt x="27049" y="4499"/>
                    <a:pt x="27203" y="4591"/>
                    <a:pt x="27327" y="4653"/>
                  </a:cubicBezTo>
                  <a:cubicBezTo>
                    <a:pt x="28621" y="5515"/>
                    <a:pt x="29853" y="6501"/>
                    <a:pt x="30993" y="7580"/>
                  </a:cubicBezTo>
                  <a:cubicBezTo>
                    <a:pt x="31085" y="7672"/>
                    <a:pt x="31208" y="7764"/>
                    <a:pt x="31332" y="7826"/>
                  </a:cubicBezTo>
                  <a:cubicBezTo>
                    <a:pt x="31332" y="7857"/>
                    <a:pt x="31362" y="7857"/>
                    <a:pt x="31393" y="7857"/>
                  </a:cubicBezTo>
                  <a:cubicBezTo>
                    <a:pt x="31424" y="7857"/>
                    <a:pt x="31455" y="7826"/>
                    <a:pt x="31486" y="7795"/>
                  </a:cubicBezTo>
                  <a:cubicBezTo>
                    <a:pt x="31578" y="7734"/>
                    <a:pt x="31578" y="7641"/>
                    <a:pt x="31547" y="7518"/>
                  </a:cubicBezTo>
                  <a:lnTo>
                    <a:pt x="31455" y="7518"/>
                  </a:lnTo>
                  <a:cubicBezTo>
                    <a:pt x="31424" y="7580"/>
                    <a:pt x="31455" y="7641"/>
                    <a:pt x="31362" y="7672"/>
                  </a:cubicBezTo>
                  <a:cubicBezTo>
                    <a:pt x="31085" y="7364"/>
                    <a:pt x="30777" y="7056"/>
                    <a:pt x="30469" y="6779"/>
                  </a:cubicBezTo>
                  <a:cubicBezTo>
                    <a:pt x="29452" y="5854"/>
                    <a:pt x="28405" y="4992"/>
                    <a:pt x="27203" y="4283"/>
                  </a:cubicBezTo>
                  <a:cubicBezTo>
                    <a:pt x="27173" y="4252"/>
                    <a:pt x="27173" y="4191"/>
                    <a:pt x="27203" y="4191"/>
                  </a:cubicBezTo>
                  <a:cubicBezTo>
                    <a:pt x="27327" y="4160"/>
                    <a:pt x="27388" y="4098"/>
                    <a:pt x="27481" y="4037"/>
                  </a:cubicBezTo>
                  <a:cubicBezTo>
                    <a:pt x="27635" y="3944"/>
                    <a:pt x="27789" y="3852"/>
                    <a:pt x="27943" y="3729"/>
                  </a:cubicBezTo>
                  <a:cubicBezTo>
                    <a:pt x="28004" y="3913"/>
                    <a:pt x="28158" y="3975"/>
                    <a:pt x="28282" y="4068"/>
                  </a:cubicBezTo>
                  <a:cubicBezTo>
                    <a:pt x="28528" y="4222"/>
                    <a:pt x="28775" y="4376"/>
                    <a:pt x="29021" y="4560"/>
                  </a:cubicBezTo>
                  <a:cubicBezTo>
                    <a:pt x="30038" y="5269"/>
                    <a:pt x="30962" y="6070"/>
                    <a:pt x="31794" y="6963"/>
                  </a:cubicBezTo>
                  <a:cubicBezTo>
                    <a:pt x="31948" y="7087"/>
                    <a:pt x="32071" y="7210"/>
                    <a:pt x="32225" y="7302"/>
                  </a:cubicBezTo>
                  <a:cubicBezTo>
                    <a:pt x="32256" y="7333"/>
                    <a:pt x="32287" y="7333"/>
                    <a:pt x="32287" y="7333"/>
                  </a:cubicBezTo>
                  <a:cubicBezTo>
                    <a:pt x="32348" y="7333"/>
                    <a:pt x="32379" y="7302"/>
                    <a:pt x="32410" y="7271"/>
                  </a:cubicBezTo>
                  <a:cubicBezTo>
                    <a:pt x="32502" y="7210"/>
                    <a:pt x="32533" y="7117"/>
                    <a:pt x="32471" y="6994"/>
                  </a:cubicBezTo>
                  <a:lnTo>
                    <a:pt x="32471" y="6994"/>
                  </a:lnTo>
                  <a:lnTo>
                    <a:pt x="32379" y="7025"/>
                  </a:lnTo>
                  <a:cubicBezTo>
                    <a:pt x="32348" y="7056"/>
                    <a:pt x="32348" y="7117"/>
                    <a:pt x="32317" y="7179"/>
                  </a:cubicBezTo>
                  <a:cubicBezTo>
                    <a:pt x="31085" y="5824"/>
                    <a:pt x="29760" y="4653"/>
                    <a:pt x="28220" y="3698"/>
                  </a:cubicBezTo>
                  <a:close/>
                  <a:moveTo>
                    <a:pt x="77573" y="35737"/>
                  </a:moveTo>
                  <a:cubicBezTo>
                    <a:pt x="77635" y="35799"/>
                    <a:pt x="77696" y="35860"/>
                    <a:pt x="77789" y="35922"/>
                  </a:cubicBezTo>
                  <a:cubicBezTo>
                    <a:pt x="77819" y="35953"/>
                    <a:pt x="77850" y="35953"/>
                    <a:pt x="77881" y="35953"/>
                  </a:cubicBezTo>
                  <a:lnTo>
                    <a:pt x="77943" y="35953"/>
                  </a:lnTo>
                  <a:cubicBezTo>
                    <a:pt x="78035" y="35891"/>
                    <a:pt x="78127" y="35830"/>
                    <a:pt x="78220" y="35768"/>
                  </a:cubicBezTo>
                  <a:cubicBezTo>
                    <a:pt x="78220" y="35768"/>
                    <a:pt x="78220" y="35737"/>
                    <a:pt x="78220" y="35737"/>
                  </a:cubicBezTo>
                  <a:close/>
                  <a:moveTo>
                    <a:pt x="56655" y="35737"/>
                  </a:moveTo>
                  <a:cubicBezTo>
                    <a:pt x="56717" y="35860"/>
                    <a:pt x="56778" y="35984"/>
                    <a:pt x="56871" y="36107"/>
                  </a:cubicBezTo>
                  <a:lnTo>
                    <a:pt x="56932" y="36107"/>
                  </a:lnTo>
                  <a:cubicBezTo>
                    <a:pt x="56932" y="36107"/>
                    <a:pt x="56963" y="36107"/>
                    <a:pt x="56963" y="36076"/>
                  </a:cubicBezTo>
                  <a:cubicBezTo>
                    <a:pt x="57055" y="35984"/>
                    <a:pt x="57086" y="35860"/>
                    <a:pt x="57055" y="35768"/>
                  </a:cubicBezTo>
                  <a:cubicBezTo>
                    <a:pt x="57055" y="35737"/>
                    <a:pt x="57055" y="35737"/>
                    <a:pt x="57055" y="35737"/>
                  </a:cubicBezTo>
                  <a:close/>
                  <a:moveTo>
                    <a:pt x="6224" y="35830"/>
                  </a:moveTo>
                  <a:lnTo>
                    <a:pt x="6224" y="35830"/>
                  </a:lnTo>
                  <a:cubicBezTo>
                    <a:pt x="6070" y="36107"/>
                    <a:pt x="5885" y="36292"/>
                    <a:pt x="5823" y="36538"/>
                  </a:cubicBezTo>
                  <a:cubicBezTo>
                    <a:pt x="5731" y="36754"/>
                    <a:pt x="5669" y="37000"/>
                    <a:pt x="5577" y="37278"/>
                  </a:cubicBezTo>
                  <a:cubicBezTo>
                    <a:pt x="5485" y="36723"/>
                    <a:pt x="5700" y="36230"/>
                    <a:pt x="6224" y="35830"/>
                  </a:cubicBezTo>
                  <a:close/>
                  <a:moveTo>
                    <a:pt x="79976" y="37616"/>
                  </a:moveTo>
                  <a:lnTo>
                    <a:pt x="79976" y="37678"/>
                  </a:lnTo>
                  <a:cubicBezTo>
                    <a:pt x="79976" y="37771"/>
                    <a:pt x="79914" y="37801"/>
                    <a:pt x="79853" y="37832"/>
                  </a:cubicBezTo>
                  <a:cubicBezTo>
                    <a:pt x="79267" y="38171"/>
                    <a:pt x="78682" y="38541"/>
                    <a:pt x="78097" y="38910"/>
                  </a:cubicBezTo>
                  <a:lnTo>
                    <a:pt x="78035" y="38941"/>
                  </a:lnTo>
                  <a:lnTo>
                    <a:pt x="77912" y="38910"/>
                  </a:lnTo>
                  <a:lnTo>
                    <a:pt x="77943" y="38849"/>
                  </a:lnTo>
                  <a:cubicBezTo>
                    <a:pt x="78004" y="38818"/>
                    <a:pt x="78066" y="38756"/>
                    <a:pt x="78127" y="38726"/>
                  </a:cubicBezTo>
                  <a:cubicBezTo>
                    <a:pt x="78651" y="38387"/>
                    <a:pt x="79206" y="38048"/>
                    <a:pt x="79729" y="37709"/>
                  </a:cubicBezTo>
                  <a:cubicBezTo>
                    <a:pt x="79791" y="37678"/>
                    <a:pt x="79822" y="37647"/>
                    <a:pt x="79883" y="37616"/>
                  </a:cubicBezTo>
                  <a:close/>
                  <a:moveTo>
                    <a:pt x="85306" y="39064"/>
                  </a:moveTo>
                  <a:lnTo>
                    <a:pt x="85336" y="39157"/>
                  </a:lnTo>
                  <a:cubicBezTo>
                    <a:pt x="85275" y="39157"/>
                    <a:pt x="85275" y="39126"/>
                    <a:pt x="85244" y="39095"/>
                  </a:cubicBezTo>
                  <a:lnTo>
                    <a:pt x="85306" y="39064"/>
                  </a:lnTo>
                  <a:close/>
                  <a:moveTo>
                    <a:pt x="5269" y="40605"/>
                  </a:moveTo>
                  <a:lnTo>
                    <a:pt x="5300" y="40666"/>
                  </a:lnTo>
                  <a:lnTo>
                    <a:pt x="5269" y="40697"/>
                  </a:lnTo>
                  <a:lnTo>
                    <a:pt x="5238" y="40636"/>
                  </a:lnTo>
                  <a:lnTo>
                    <a:pt x="5269" y="40605"/>
                  </a:lnTo>
                  <a:close/>
                  <a:moveTo>
                    <a:pt x="84597" y="40328"/>
                  </a:moveTo>
                  <a:cubicBezTo>
                    <a:pt x="84597" y="40512"/>
                    <a:pt x="84535" y="40697"/>
                    <a:pt x="84505" y="40851"/>
                  </a:cubicBezTo>
                  <a:cubicBezTo>
                    <a:pt x="84350" y="40820"/>
                    <a:pt x="84289" y="40728"/>
                    <a:pt x="84166" y="40636"/>
                  </a:cubicBezTo>
                  <a:cubicBezTo>
                    <a:pt x="84104" y="40574"/>
                    <a:pt x="84135" y="40482"/>
                    <a:pt x="84227" y="40451"/>
                  </a:cubicBezTo>
                  <a:cubicBezTo>
                    <a:pt x="84350" y="40420"/>
                    <a:pt x="84474" y="40389"/>
                    <a:pt x="84597" y="40328"/>
                  </a:cubicBezTo>
                  <a:close/>
                  <a:moveTo>
                    <a:pt x="5361" y="40820"/>
                  </a:moveTo>
                  <a:lnTo>
                    <a:pt x="5392" y="40851"/>
                  </a:lnTo>
                  <a:lnTo>
                    <a:pt x="5392" y="40944"/>
                  </a:lnTo>
                  <a:lnTo>
                    <a:pt x="5331" y="40882"/>
                  </a:lnTo>
                  <a:lnTo>
                    <a:pt x="5361" y="40820"/>
                  </a:lnTo>
                  <a:close/>
                  <a:moveTo>
                    <a:pt x="5392" y="40974"/>
                  </a:moveTo>
                  <a:lnTo>
                    <a:pt x="5454" y="41005"/>
                  </a:lnTo>
                  <a:lnTo>
                    <a:pt x="5423" y="41067"/>
                  </a:lnTo>
                  <a:lnTo>
                    <a:pt x="5392" y="41036"/>
                  </a:lnTo>
                  <a:lnTo>
                    <a:pt x="5392" y="40974"/>
                  </a:lnTo>
                  <a:close/>
                  <a:moveTo>
                    <a:pt x="9151" y="41960"/>
                  </a:moveTo>
                  <a:cubicBezTo>
                    <a:pt x="9366" y="41991"/>
                    <a:pt x="9489" y="42022"/>
                    <a:pt x="9613" y="42053"/>
                  </a:cubicBezTo>
                  <a:cubicBezTo>
                    <a:pt x="9582" y="42053"/>
                    <a:pt x="9520" y="42084"/>
                    <a:pt x="9489" y="42084"/>
                  </a:cubicBezTo>
                  <a:cubicBezTo>
                    <a:pt x="9397" y="42084"/>
                    <a:pt x="9274" y="42022"/>
                    <a:pt x="9151" y="41960"/>
                  </a:cubicBezTo>
                  <a:close/>
                  <a:moveTo>
                    <a:pt x="3236" y="38263"/>
                  </a:moveTo>
                  <a:lnTo>
                    <a:pt x="3236" y="38263"/>
                  </a:lnTo>
                  <a:cubicBezTo>
                    <a:pt x="3513" y="38448"/>
                    <a:pt x="3821" y="38510"/>
                    <a:pt x="4129" y="38572"/>
                  </a:cubicBezTo>
                  <a:cubicBezTo>
                    <a:pt x="4314" y="38572"/>
                    <a:pt x="4406" y="38633"/>
                    <a:pt x="4437" y="38849"/>
                  </a:cubicBezTo>
                  <a:cubicBezTo>
                    <a:pt x="4437" y="38910"/>
                    <a:pt x="4437" y="38972"/>
                    <a:pt x="4468" y="39034"/>
                  </a:cubicBezTo>
                  <a:cubicBezTo>
                    <a:pt x="4591" y="39650"/>
                    <a:pt x="4745" y="40266"/>
                    <a:pt x="4961" y="40851"/>
                  </a:cubicBezTo>
                  <a:cubicBezTo>
                    <a:pt x="5084" y="41190"/>
                    <a:pt x="5238" y="41529"/>
                    <a:pt x="5361" y="41868"/>
                  </a:cubicBezTo>
                  <a:cubicBezTo>
                    <a:pt x="5053" y="42053"/>
                    <a:pt x="4745" y="42238"/>
                    <a:pt x="4437" y="42422"/>
                  </a:cubicBezTo>
                  <a:cubicBezTo>
                    <a:pt x="4314" y="42330"/>
                    <a:pt x="4221" y="42176"/>
                    <a:pt x="4160" y="42053"/>
                  </a:cubicBezTo>
                  <a:cubicBezTo>
                    <a:pt x="4037" y="41775"/>
                    <a:pt x="3944" y="41498"/>
                    <a:pt x="3852" y="41221"/>
                  </a:cubicBezTo>
                  <a:cubicBezTo>
                    <a:pt x="3605" y="40574"/>
                    <a:pt x="3451" y="39896"/>
                    <a:pt x="3328" y="39218"/>
                  </a:cubicBezTo>
                  <a:cubicBezTo>
                    <a:pt x="3297" y="38910"/>
                    <a:pt x="3205" y="38602"/>
                    <a:pt x="3236" y="38263"/>
                  </a:cubicBezTo>
                  <a:close/>
                  <a:moveTo>
                    <a:pt x="9520" y="42915"/>
                  </a:moveTo>
                  <a:lnTo>
                    <a:pt x="9489" y="42946"/>
                  </a:lnTo>
                  <a:cubicBezTo>
                    <a:pt x="9459" y="42946"/>
                    <a:pt x="9397" y="42915"/>
                    <a:pt x="9366" y="42915"/>
                  </a:cubicBezTo>
                  <a:close/>
                  <a:moveTo>
                    <a:pt x="58288" y="35737"/>
                  </a:moveTo>
                  <a:cubicBezTo>
                    <a:pt x="58257" y="35830"/>
                    <a:pt x="58226" y="35922"/>
                    <a:pt x="58195" y="35984"/>
                  </a:cubicBezTo>
                  <a:cubicBezTo>
                    <a:pt x="58072" y="36230"/>
                    <a:pt x="57826" y="36384"/>
                    <a:pt x="57579" y="36384"/>
                  </a:cubicBezTo>
                  <a:cubicBezTo>
                    <a:pt x="57456" y="36384"/>
                    <a:pt x="57302" y="36323"/>
                    <a:pt x="57148" y="36230"/>
                  </a:cubicBezTo>
                  <a:cubicBezTo>
                    <a:pt x="57086" y="36199"/>
                    <a:pt x="57055" y="36076"/>
                    <a:pt x="56963" y="36076"/>
                  </a:cubicBezTo>
                  <a:cubicBezTo>
                    <a:pt x="56963" y="36107"/>
                    <a:pt x="56963" y="36107"/>
                    <a:pt x="56963" y="36107"/>
                  </a:cubicBezTo>
                  <a:lnTo>
                    <a:pt x="56932" y="36107"/>
                  </a:lnTo>
                  <a:cubicBezTo>
                    <a:pt x="56932" y="36169"/>
                    <a:pt x="56932" y="36292"/>
                    <a:pt x="56809" y="36292"/>
                  </a:cubicBezTo>
                  <a:cubicBezTo>
                    <a:pt x="56747" y="36292"/>
                    <a:pt x="56717" y="36323"/>
                    <a:pt x="56655" y="36323"/>
                  </a:cubicBezTo>
                  <a:cubicBezTo>
                    <a:pt x="56254" y="36415"/>
                    <a:pt x="55854" y="36507"/>
                    <a:pt x="55484" y="36631"/>
                  </a:cubicBezTo>
                  <a:lnTo>
                    <a:pt x="55484" y="36908"/>
                  </a:lnTo>
                  <a:cubicBezTo>
                    <a:pt x="55885" y="36754"/>
                    <a:pt x="56316" y="36661"/>
                    <a:pt x="56778" y="36569"/>
                  </a:cubicBezTo>
                  <a:cubicBezTo>
                    <a:pt x="56901" y="36538"/>
                    <a:pt x="57025" y="36477"/>
                    <a:pt x="57148" y="36477"/>
                  </a:cubicBezTo>
                  <a:lnTo>
                    <a:pt x="57210" y="36477"/>
                  </a:lnTo>
                  <a:cubicBezTo>
                    <a:pt x="57333" y="36507"/>
                    <a:pt x="57425" y="36507"/>
                    <a:pt x="57518" y="36507"/>
                  </a:cubicBezTo>
                  <a:lnTo>
                    <a:pt x="58195" y="36507"/>
                  </a:lnTo>
                  <a:cubicBezTo>
                    <a:pt x="58503" y="36507"/>
                    <a:pt x="58781" y="36477"/>
                    <a:pt x="59089" y="36446"/>
                  </a:cubicBezTo>
                  <a:cubicBezTo>
                    <a:pt x="59366" y="36384"/>
                    <a:pt x="59674" y="36384"/>
                    <a:pt x="59982" y="36353"/>
                  </a:cubicBezTo>
                  <a:lnTo>
                    <a:pt x="60044" y="36353"/>
                  </a:lnTo>
                  <a:cubicBezTo>
                    <a:pt x="60167" y="36353"/>
                    <a:pt x="60167" y="36384"/>
                    <a:pt x="60167" y="36507"/>
                  </a:cubicBezTo>
                  <a:cubicBezTo>
                    <a:pt x="60198" y="36939"/>
                    <a:pt x="60198" y="37339"/>
                    <a:pt x="60229" y="37740"/>
                  </a:cubicBezTo>
                  <a:cubicBezTo>
                    <a:pt x="60290" y="38356"/>
                    <a:pt x="60229" y="38941"/>
                    <a:pt x="60167" y="39527"/>
                  </a:cubicBezTo>
                  <a:cubicBezTo>
                    <a:pt x="60044" y="40358"/>
                    <a:pt x="59797" y="41159"/>
                    <a:pt x="59520" y="41960"/>
                  </a:cubicBezTo>
                  <a:cubicBezTo>
                    <a:pt x="59304" y="42546"/>
                    <a:pt x="59027" y="43100"/>
                    <a:pt x="58657" y="43624"/>
                  </a:cubicBezTo>
                  <a:cubicBezTo>
                    <a:pt x="58503" y="43870"/>
                    <a:pt x="58319" y="44086"/>
                    <a:pt x="58103" y="44271"/>
                  </a:cubicBezTo>
                  <a:cubicBezTo>
                    <a:pt x="57918" y="43994"/>
                    <a:pt x="57733" y="43716"/>
                    <a:pt x="57579" y="43439"/>
                  </a:cubicBezTo>
                  <a:cubicBezTo>
                    <a:pt x="57456" y="43316"/>
                    <a:pt x="57425" y="43162"/>
                    <a:pt x="57425" y="42977"/>
                  </a:cubicBezTo>
                  <a:cubicBezTo>
                    <a:pt x="57456" y="42546"/>
                    <a:pt x="57271" y="42145"/>
                    <a:pt x="56932" y="41868"/>
                  </a:cubicBezTo>
                  <a:cubicBezTo>
                    <a:pt x="56809" y="41775"/>
                    <a:pt x="56717" y="41652"/>
                    <a:pt x="56624" y="41529"/>
                  </a:cubicBezTo>
                  <a:cubicBezTo>
                    <a:pt x="56347" y="41098"/>
                    <a:pt x="56039" y="40697"/>
                    <a:pt x="55700" y="40297"/>
                  </a:cubicBezTo>
                  <a:cubicBezTo>
                    <a:pt x="55638" y="40204"/>
                    <a:pt x="55546" y="40112"/>
                    <a:pt x="55484" y="40019"/>
                  </a:cubicBezTo>
                  <a:lnTo>
                    <a:pt x="55484" y="40482"/>
                  </a:lnTo>
                  <a:cubicBezTo>
                    <a:pt x="55762" y="40851"/>
                    <a:pt x="56039" y="41221"/>
                    <a:pt x="56285" y="41591"/>
                  </a:cubicBezTo>
                  <a:cubicBezTo>
                    <a:pt x="56316" y="41652"/>
                    <a:pt x="56378" y="41714"/>
                    <a:pt x="56378" y="41775"/>
                  </a:cubicBezTo>
                  <a:cubicBezTo>
                    <a:pt x="56100" y="41683"/>
                    <a:pt x="55885" y="41621"/>
                    <a:pt x="55669" y="41621"/>
                  </a:cubicBezTo>
                  <a:cubicBezTo>
                    <a:pt x="55608" y="41621"/>
                    <a:pt x="55546" y="41621"/>
                    <a:pt x="55484" y="41652"/>
                  </a:cubicBezTo>
                  <a:lnTo>
                    <a:pt x="55484" y="41775"/>
                  </a:lnTo>
                  <a:cubicBezTo>
                    <a:pt x="55762" y="41775"/>
                    <a:pt x="55946" y="41899"/>
                    <a:pt x="56100" y="42114"/>
                  </a:cubicBezTo>
                  <a:cubicBezTo>
                    <a:pt x="56316" y="42392"/>
                    <a:pt x="56378" y="42700"/>
                    <a:pt x="56409" y="43100"/>
                  </a:cubicBezTo>
                  <a:cubicBezTo>
                    <a:pt x="56409" y="43285"/>
                    <a:pt x="56347" y="43531"/>
                    <a:pt x="56193" y="43778"/>
                  </a:cubicBezTo>
                  <a:cubicBezTo>
                    <a:pt x="56131" y="43901"/>
                    <a:pt x="56039" y="43994"/>
                    <a:pt x="55916" y="44024"/>
                  </a:cubicBezTo>
                  <a:cubicBezTo>
                    <a:pt x="55885" y="44055"/>
                    <a:pt x="55854" y="44055"/>
                    <a:pt x="55854" y="44055"/>
                  </a:cubicBezTo>
                  <a:cubicBezTo>
                    <a:pt x="55792" y="44055"/>
                    <a:pt x="55762" y="44024"/>
                    <a:pt x="55731" y="43932"/>
                  </a:cubicBezTo>
                  <a:cubicBezTo>
                    <a:pt x="55700" y="43840"/>
                    <a:pt x="55669" y="43747"/>
                    <a:pt x="55515" y="43716"/>
                  </a:cubicBezTo>
                  <a:lnTo>
                    <a:pt x="55484" y="43716"/>
                  </a:lnTo>
                  <a:lnTo>
                    <a:pt x="55484" y="44178"/>
                  </a:lnTo>
                  <a:cubicBezTo>
                    <a:pt x="55577" y="44209"/>
                    <a:pt x="55638" y="44209"/>
                    <a:pt x="55731" y="44209"/>
                  </a:cubicBezTo>
                  <a:cubicBezTo>
                    <a:pt x="56162" y="44209"/>
                    <a:pt x="56470" y="43963"/>
                    <a:pt x="56624" y="43501"/>
                  </a:cubicBezTo>
                  <a:cubicBezTo>
                    <a:pt x="56655" y="43316"/>
                    <a:pt x="56655" y="43131"/>
                    <a:pt x="56655" y="42946"/>
                  </a:cubicBezTo>
                  <a:cubicBezTo>
                    <a:pt x="56655" y="42915"/>
                    <a:pt x="56624" y="42823"/>
                    <a:pt x="56717" y="42792"/>
                  </a:cubicBezTo>
                  <a:cubicBezTo>
                    <a:pt x="56778" y="42884"/>
                    <a:pt x="56840" y="42977"/>
                    <a:pt x="56901" y="43039"/>
                  </a:cubicBezTo>
                  <a:cubicBezTo>
                    <a:pt x="57179" y="43501"/>
                    <a:pt x="57456" y="43932"/>
                    <a:pt x="57733" y="44394"/>
                  </a:cubicBezTo>
                  <a:cubicBezTo>
                    <a:pt x="57795" y="44456"/>
                    <a:pt x="57856" y="44548"/>
                    <a:pt x="57918" y="44641"/>
                  </a:cubicBezTo>
                  <a:cubicBezTo>
                    <a:pt x="57949" y="44671"/>
                    <a:pt x="57980" y="44671"/>
                    <a:pt x="58010" y="44671"/>
                  </a:cubicBezTo>
                  <a:cubicBezTo>
                    <a:pt x="58041" y="44671"/>
                    <a:pt x="58072" y="44671"/>
                    <a:pt x="58103" y="44641"/>
                  </a:cubicBezTo>
                  <a:cubicBezTo>
                    <a:pt x="58657" y="43994"/>
                    <a:pt x="59150" y="43347"/>
                    <a:pt x="59489" y="42546"/>
                  </a:cubicBezTo>
                  <a:cubicBezTo>
                    <a:pt x="59643" y="42145"/>
                    <a:pt x="59797" y="41714"/>
                    <a:pt x="59951" y="41283"/>
                  </a:cubicBezTo>
                  <a:cubicBezTo>
                    <a:pt x="60259" y="40235"/>
                    <a:pt x="60444" y="39157"/>
                    <a:pt x="60444" y="38048"/>
                  </a:cubicBezTo>
                  <a:cubicBezTo>
                    <a:pt x="60413" y="37462"/>
                    <a:pt x="60321" y="36877"/>
                    <a:pt x="60352" y="36292"/>
                  </a:cubicBezTo>
                  <a:lnTo>
                    <a:pt x="60352" y="36230"/>
                  </a:lnTo>
                  <a:cubicBezTo>
                    <a:pt x="60321" y="36138"/>
                    <a:pt x="60259" y="36107"/>
                    <a:pt x="60198" y="36076"/>
                  </a:cubicBezTo>
                  <a:lnTo>
                    <a:pt x="60167" y="36076"/>
                  </a:lnTo>
                  <a:cubicBezTo>
                    <a:pt x="60105" y="36076"/>
                    <a:pt x="60075" y="36107"/>
                    <a:pt x="60044" y="36107"/>
                  </a:cubicBezTo>
                  <a:cubicBezTo>
                    <a:pt x="59582" y="36138"/>
                    <a:pt x="59150" y="36199"/>
                    <a:pt x="58688" y="36230"/>
                  </a:cubicBezTo>
                  <a:cubicBezTo>
                    <a:pt x="58627" y="36230"/>
                    <a:pt x="58565" y="36261"/>
                    <a:pt x="58503" y="36261"/>
                  </a:cubicBezTo>
                  <a:lnTo>
                    <a:pt x="58411" y="36261"/>
                  </a:lnTo>
                  <a:cubicBezTo>
                    <a:pt x="58380" y="36261"/>
                    <a:pt x="58349" y="36261"/>
                    <a:pt x="58349" y="36230"/>
                  </a:cubicBezTo>
                  <a:cubicBezTo>
                    <a:pt x="58442" y="36076"/>
                    <a:pt x="58534" y="35922"/>
                    <a:pt x="58565" y="35737"/>
                  </a:cubicBezTo>
                  <a:close/>
                  <a:moveTo>
                    <a:pt x="1" y="35737"/>
                  </a:moveTo>
                  <a:cubicBezTo>
                    <a:pt x="93" y="36045"/>
                    <a:pt x="247" y="36323"/>
                    <a:pt x="463" y="36569"/>
                  </a:cubicBezTo>
                  <a:cubicBezTo>
                    <a:pt x="1048" y="37339"/>
                    <a:pt x="1757" y="37894"/>
                    <a:pt x="2712" y="38079"/>
                  </a:cubicBezTo>
                  <a:cubicBezTo>
                    <a:pt x="2958" y="38140"/>
                    <a:pt x="3051" y="38263"/>
                    <a:pt x="3082" y="38479"/>
                  </a:cubicBezTo>
                  <a:cubicBezTo>
                    <a:pt x="3205" y="39588"/>
                    <a:pt x="3451" y="40666"/>
                    <a:pt x="3790" y="41714"/>
                  </a:cubicBezTo>
                  <a:cubicBezTo>
                    <a:pt x="3821" y="41745"/>
                    <a:pt x="3852" y="41775"/>
                    <a:pt x="3821" y="41806"/>
                  </a:cubicBezTo>
                  <a:cubicBezTo>
                    <a:pt x="4098" y="42607"/>
                    <a:pt x="4499" y="43316"/>
                    <a:pt x="4961" y="43994"/>
                  </a:cubicBezTo>
                  <a:cubicBezTo>
                    <a:pt x="5146" y="44240"/>
                    <a:pt x="5392" y="44456"/>
                    <a:pt x="5639" y="44671"/>
                  </a:cubicBezTo>
                  <a:cubicBezTo>
                    <a:pt x="5823" y="44795"/>
                    <a:pt x="6008" y="44949"/>
                    <a:pt x="6193" y="45103"/>
                  </a:cubicBezTo>
                  <a:cubicBezTo>
                    <a:pt x="6378" y="45257"/>
                    <a:pt x="6624" y="45349"/>
                    <a:pt x="6871" y="45441"/>
                  </a:cubicBezTo>
                  <a:cubicBezTo>
                    <a:pt x="7179" y="45503"/>
                    <a:pt x="7487" y="45626"/>
                    <a:pt x="7795" y="45688"/>
                  </a:cubicBezTo>
                  <a:cubicBezTo>
                    <a:pt x="8011" y="45780"/>
                    <a:pt x="8257" y="45811"/>
                    <a:pt x="8504" y="45811"/>
                  </a:cubicBezTo>
                  <a:lnTo>
                    <a:pt x="8565" y="45811"/>
                  </a:lnTo>
                  <a:cubicBezTo>
                    <a:pt x="8904" y="45811"/>
                    <a:pt x="9212" y="45811"/>
                    <a:pt x="9551" y="45842"/>
                  </a:cubicBezTo>
                  <a:lnTo>
                    <a:pt x="9613" y="45842"/>
                  </a:lnTo>
                  <a:cubicBezTo>
                    <a:pt x="9767" y="45842"/>
                    <a:pt x="9921" y="45811"/>
                    <a:pt x="10075" y="45780"/>
                  </a:cubicBezTo>
                  <a:cubicBezTo>
                    <a:pt x="10383" y="45719"/>
                    <a:pt x="10691" y="45626"/>
                    <a:pt x="11030" y="45596"/>
                  </a:cubicBezTo>
                  <a:cubicBezTo>
                    <a:pt x="11307" y="45534"/>
                    <a:pt x="11554" y="45441"/>
                    <a:pt x="11831" y="45318"/>
                  </a:cubicBezTo>
                  <a:cubicBezTo>
                    <a:pt x="12108" y="45195"/>
                    <a:pt x="12385" y="45041"/>
                    <a:pt x="12693" y="44918"/>
                  </a:cubicBezTo>
                  <a:cubicBezTo>
                    <a:pt x="13001" y="44764"/>
                    <a:pt x="13279" y="44579"/>
                    <a:pt x="13494" y="44363"/>
                  </a:cubicBezTo>
                  <a:cubicBezTo>
                    <a:pt x="13987" y="43870"/>
                    <a:pt x="14480" y="43408"/>
                    <a:pt x="14850" y="42823"/>
                  </a:cubicBezTo>
                  <a:cubicBezTo>
                    <a:pt x="14911" y="42761"/>
                    <a:pt x="14942" y="42761"/>
                    <a:pt x="15004" y="42761"/>
                  </a:cubicBezTo>
                  <a:lnTo>
                    <a:pt x="15096" y="42761"/>
                  </a:lnTo>
                  <a:cubicBezTo>
                    <a:pt x="15189" y="42792"/>
                    <a:pt x="15312" y="42823"/>
                    <a:pt x="15435" y="42823"/>
                  </a:cubicBezTo>
                  <a:cubicBezTo>
                    <a:pt x="15528" y="42823"/>
                    <a:pt x="15620" y="42792"/>
                    <a:pt x="15712" y="42792"/>
                  </a:cubicBezTo>
                  <a:cubicBezTo>
                    <a:pt x="15774" y="42761"/>
                    <a:pt x="15836" y="42761"/>
                    <a:pt x="15897" y="42761"/>
                  </a:cubicBezTo>
                  <a:cubicBezTo>
                    <a:pt x="16021" y="42761"/>
                    <a:pt x="16113" y="42761"/>
                    <a:pt x="16236" y="42792"/>
                  </a:cubicBezTo>
                  <a:cubicBezTo>
                    <a:pt x="16637" y="42884"/>
                    <a:pt x="17037" y="42977"/>
                    <a:pt x="17438" y="43100"/>
                  </a:cubicBezTo>
                  <a:cubicBezTo>
                    <a:pt x="17653" y="43162"/>
                    <a:pt x="17869" y="43162"/>
                    <a:pt x="18085" y="43193"/>
                  </a:cubicBezTo>
                  <a:cubicBezTo>
                    <a:pt x="18547" y="43223"/>
                    <a:pt x="19009" y="43223"/>
                    <a:pt x="19471" y="43254"/>
                  </a:cubicBezTo>
                  <a:cubicBezTo>
                    <a:pt x="19563" y="43254"/>
                    <a:pt x="19656" y="43285"/>
                    <a:pt x="19748" y="43316"/>
                  </a:cubicBezTo>
                  <a:cubicBezTo>
                    <a:pt x="20364" y="43685"/>
                    <a:pt x="21073" y="43870"/>
                    <a:pt x="21781" y="44055"/>
                  </a:cubicBezTo>
                  <a:cubicBezTo>
                    <a:pt x="22767" y="44363"/>
                    <a:pt x="23753" y="44641"/>
                    <a:pt x="24739" y="44918"/>
                  </a:cubicBezTo>
                  <a:cubicBezTo>
                    <a:pt x="24893" y="44949"/>
                    <a:pt x="25047" y="45010"/>
                    <a:pt x="25232" y="45041"/>
                  </a:cubicBezTo>
                  <a:lnTo>
                    <a:pt x="25232" y="37678"/>
                  </a:lnTo>
                  <a:cubicBezTo>
                    <a:pt x="25170" y="37771"/>
                    <a:pt x="25078" y="37801"/>
                    <a:pt x="24985" y="37863"/>
                  </a:cubicBezTo>
                  <a:cubicBezTo>
                    <a:pt x="24770" y="37986"/>
                    <a:pt x="24616" y="38202"/>
                    <a:pt x="24523" y="38448"/>
                  </a:cubicBezTo>
                  <a:cubicBezTo>
                    <a:pt x="24431" y="38633"/>
                    <a:pt x="24369" y="38818"/>
                    <a:pt x="24308" y="39034"/>
                  </a:cubicBezTo>
                  <a:cubicBezTo>
                    <a:pt x="24277" y="39280"/>
                    <a:pt x="24246" y="39527"/>
                    <a:pt x="24215" y="39804"/>
                  </a:cubicBezTo>
                  <a:cubicBezTo>
                    <a:pt x="24154" y="39465"/>
                    <a:pt x="24092" y="39157"/>
                    <a:pt x="24246" y="38880"/>
                  </a:cubicBezTo>
                  <a:cubicBezTo>
                    <a:pt x="24215" y="38479"/>
                    <a:pt x="24308" y="38109"/>
                    <a:pt x="24646" y="37863"/>
                  </a:cubicBezTo>
                  <a:lnTo>
                    <a:pt x="24523" y="37771"/>
                  </a:lnTo>
                  <a:cubicBezTo>
                    <a:pt x="24431" y="37801"/>
                    <a:pt x="24338" y="37832"/>
                    <a:pt x="24246" y="37863"/>
                  </a:cubicBezTo>
                  <a:lnTo>
                    <a:pt x="24184" y="37863"/>
                  </a:lnTo>
                  <a:cubicBezTo>
                    <a:pt x="24154" y="37863"/>
                    <a:pt x="24092" y="37832"/>
                    <a:pt x="24061" y="37801"/>
                  </a:cubicBezTo>
                  <a:cubicBezTo>
                    <a:pt x="24030" y="37709"/>
                    <a:pt x="24000" y="37647"/>
                    <a:pt x="24000" y="37586"/>
                  </a:cubicBezTo>
                  <a:cubicBezTo>
                    <a:pt x="24030" y="37462"/>
                    <a:pt x="24030" y="37370"/>
                    <a:pt x="24061" y="37278"/>
                  </a:cubicBezTo>
                  <a:cubicBezTo>
                    <a:pt x="24184" y="36754"/>
                    <a:pt x="24308" y="36261"/>
                    <a:pt x="24462" y="35737"/>
                  </a:cubicBezTo>
                  <a:lnTo>
                    <a:pt x="24030" y="35737"/>
                  </a:lnTo>
                  <a:cubicBezTo>
                    <a:pt x="23784" y="36754"/>
                    <a:pt x="23507" y="37740"/>
                    <a:pt x="23168" y="38726"/>
                  </a:cubicBezTo>
                  <a:cubicBezTo>
                    <a:pt x="23106" y="39064"/>
                    <a:pt x="23045" y="39403"/>
                    <a:pt x="22983" y="39742"/>
                  </a:cubicBezTo>
                  <a:cubicBezTo>
                    <a:pt x="22921" y="39403"/>
                    <a:pt x="22952" y="39064"/>
                    <a:pt x="23045" y="38726"/>
                  </a:cubicBezTo>
                  <a:cubicBezTo>
                    <a:pt x="23106" y="38387"/>
                    <a:pt x="23199" y="38048"/>
                    <a:pt x="23291" y="37709"/>
                  </a:cubicBezTo>
                  <a:cubicBezTo>
                    <a:pt x="23507" y="37062"/>
                    <a:pt x="23691" y="36415"/>
                    <a:pt x="23876" y="35737"/>
                  </a:cubicBezTo>
                  <a:lnTo>
                    <a:pt x="10198" y="35737"/>
                  </a:lnTo>
                  <a:cubicBezTo>
                    <a:pt x="10136" y="35799"/>
                    <a:pt x="10075" y="35799"/>
                    <a:pt x="9982" y="35799"/>
                  </a:cubicBezTo>
                  <a:cubicBezTo>
                    <a:pt x="9582" y="35830"/>
                    <a:pt x="9181" y="35830"/>
                    <a:pt x="8781" y="35860"/>
                  </a:cubicBezTo>
                  <a:cubicBezTo>
                    <a:pt x="8688" y="35860"/>
                    <a:pt x="8596" y="35891"/>
                    <a:pt x="8504" y="35891"/>
                  </a:cubicBezTo>
                  <a:cubicBezTo>
                    <a:pt x="8442" y="35891"/>
                    <a:pt x="8380" y="35860"/>
                    <a:pt x="8319" y="35799"/>
                  </a:cubicBezTo>
                  <a:cubicBezTo>
                    <a:pt x="8288" y="35799"/>
                    <a:pt x="8288" y="35768"/>
                    <a:pt x="8288" y="35737"/>
                  </a:cubicBezTo>
                  <a:lnTo>
                    <a:pt x="7579" y="35737"/>
                  </a:lnTo>
                  <a:cubicBezTo>
                    <a:pt x="7549" y="35768"/>
                    <a:pt x="7549" y="35799"/>
                    <a:pt x="7549" y="35799"/>
                  </a:cubicBezTo>
                  <a:lnTo>
                    <a:pt x="7518" y="35860"/>
                  </a:lnTo>
                  <a:lnTo>
                    <a:pt x="7456" y="35799"/>
                  </a:lnTo>
                  <a:lnTo>
                    <a:pt x="7456" y="35737"/>
                  </a:lnTo>
                  <a:close/>
                  <a:moveTo>
                    <a:pt x="82348" y="42792"/>
                  </a:moveTo>
                  <a:cubicBezTo>
                    <a:pt x="82379" y="42792"/>
                    <a:pt x="82410" y="42792"/>
                    <a:pt x="82471" y="42823"/>
                  </a:cubicBezTo>
                  <a:cubicBezTo>
                    <a:pt x="82533" y="42854"/>
                    <a:pt x="82594" y="42884"/>
                    <a:pt x="82625" y="42946"/>
                  </a:cubicBezTo>
                  <a:cubicBezTo>
                    <a:pt x="82564" y="43100"/>
                    <a:pt x="82440" y="43162"/>
                    <a:pt x="82348" y="43254"/>
                  </a:cubicBezTo>
                  <a:cubicBezTo>
                    <a:pt x="81639" y="43809"/>
                    <a:pt x="80931" y="44363"/>
                    <a:pt x="80253" y="44918"/>
                  </a:cubicBezTo>
                  <a:cubicBezTo>
                    <a:pt x="80099" y="45041"/>
                    <a:pt x="79976" y="45103"/>
                    <a:pt x="79822" y="45164"/>
                  </a:cubicBezTo>
                  <a:cubicBezTo>
                    <a:pt x="79206" y="45380"/>
                    <a:pt x="78620" y="45596"/>
                    <a:pt x="78004" y="45811"/>
                  </a:cubicBezTo>
                  <a:cubicBezTo>
                    <a:pt x="77943" y="45842"/>
                    <a:pt x="77881" y="45873"/>
                    <a:pt x="77789" y="45904"/>
                  </a:cubicBezTo>
                  <a:lnTo>
                    <a:pt x="77758" y="45904"/>
                  </a:lnTo>
                  <a:cubicBezTo>
                    <a:pt x="77727" y="45904"/>
                    <a:pt x="77696" y="45873"/>
                    <a:pt x="77696" y="45842"/>
                  </a:cubicBezTo>
                  <a:cubicBezTo>
                    <a:pt x="77665" y="45780"/>
                    <a:pt x="77665" y="45719"/>
                    <a:pt x="77696" y="45688"/>
                  </a:cubicBezTo>
                  <a:cubicBezTo>
                    <a:pt x="77758" y="45657"/>
                    <a:pt x="77819" y="45626"/>
                    <a:pt x="77881" y="45596"/>
                  </a:cubicBezTo>
                  <a:cubicBezTo>
                    <a:pt x="78374" y="45411"/>
                    <a:pt x="78867" y="45226"/>
                    <a:pt x="79360" y="45010"/>
                  </a:cubicBezTo>
                  <a:cubicBezTo>
                    <a:pt x="79514" y="44949"/>
                    <a:pt x="79668" y="44887"/>
                    <a:pt x="79822" y="44825"/>
                  </a:cubicBezTo>
                  <a:lnTo>
                    <a:pt x="79853" y="44733"/>
                  </a:lnTo>
                  <a:lnTo>
                    <a:pt x="79853" y="44733"/>
                  </a:lnTo>
                  <a:cubicBezTo>
                    <a:pt x="79791" y="44764"/>
                    <a:pt x="79729" y="44764"/>
                    <a:pt x="79668" y="44764"/>
                  </a:cubicBezTo>
                  <a:cubicBezTo>
                    <a:pt x="79514" y="44825"/>
                    <a:pt x="79391" y="44887"/>
                    <a:pt x="79237" y="44918"/>
                  </a:cubicBezTo>
                  <a:cubicBezTo>
                    <a:pt x="79144" y="44979"/>
                    <a:pt x="78990" y="45041"/>
                    <a:pt x="78867" y="45072"/>
                  </a:cubicBezTo>
                  <a:cubicBezTo>
                    <a:pt x="78744" y="45133"/>
                    <a:pt x="78620" y="45195"/>
                    <a:pt x="78466" y="45226"/>
                  </a:cubicBezTo>
                  <a:cubicBezTo>
                    <a:pt x="78436" y="45257"/>
                    <a:pt x="78374" y="45287"/>
                    <a:pt x="78343" y="45287"/>
                  </a:cubicBezTo>
                  <a:cubicBezTo>
                    <a:pt x="78158" y="45349"/>
                    <a:pt x="77973" y="45503"/>
                    <a:pt x="77789" y="45503"/>
                  </a:cubicBezTo>
                  <a:cubicBezTo>
                    <a:pt x="77758" y="45503"/>
                    <a:pt x="77727" y="45472"/>
                    <a:pt x="77696" y="45472"/>
                  </a:cubicBezTo>
                  <a:cubicBezTo>
                    <a:pt x="77635" y="45472"/>
                    <a:pt x="77789" y="45349"/>
                    <a:pt x="78312" y="45164"/>
                  </a:cubicBezTo>
                  <a:lnTo>
                    <a:pt x="78405" y="45133"/>
                  </a:lnTo>
                  <a:cubicBezTo>
                    <a:pt x="78528" y="45072"/>
                    <a:pt x="78651" y="45010"/>
                    <a:pt x="78805" y="45010"/>
                  </a:cubicBezTo>
                  <a:cubicBezTo>
                    <a:pt x="78928" y="44918"/>
                    <a:pt x="79052" y="44856"/>
                    <a:pt x="79175" y="44856"/>
                  </a:cubicBezTo>
                  <a:cubicBezTo>
                    <a:pt x="79360" y="44764"/>
                    <a:pt x="79514" y="44702"/>
                    <a:pt x="79699" y="44641"/>
                  </a:cubicBezTo>
                  <a:lnTo>
                    <a:pt x="79760" y="44641"/>
                  </a:lnTo>
                  <a:cubicBezTo>
                    <a:pt x="79791" y="44641"/>
                    <a:pt x="79822" y="44671"/>
                    <a:pt x="79853" y="44733"/>
                  </a:cubicBezTo>
                  <a:lnTo>
                    <a:pt x="79945" y="44764"/>
                  </a:lnTo>
                  <a:cubicBezTo>
                    <a:pt x="80068" y="44641"/>
                    <a:pt x="80192" y="44548"/>
                    <a:pt x="80315" y="44425"/>
                  </a:cubicBezTo>
                  <a:cubicBezTo>
                    <a:pt x="80931" y="43901"/>
                    <a:pt x="81547" y="43408"/>
                    <a:pt x="82163" y="42884"/>
                  </a:cubicBezTo>
                  <a:cubicBezTo>
                    <a:pt x="82225" y="42823"/>
                    <a:pt x="82286" y="42792"/>
                    <a:pt x="82348" y="42792"/>
                  </a:cubicBezTo>
                  <a:close/>
                  <a:moveTo>
                    <a:pt x="55484" y="44671"/>
                  </a:moveTo>
                  <a:lnTo>
                    <a:pt x="55484" y="45164"/>
                  </a:lnTo>
                  <a:lnTo>
                    <a:pt x="55546" y="45380"/>
                  </a:lnTo>
                  <a:cubicBezTo>
                    <a:pt x="55546" y="45441"/>
                    <a:pt x="55577" y="45503"/>
                    <a:pt x="55608" y="45565"/>
                  </a:cubicBezTo>
                  <a:cubicBezTo>
                    <a:pt x="55608" y="45626"/>
                    <a:pt x="55577" y="45657"/>
                    <a:pt x="55515" y="45688"/>
                  </a:cubicBezTo>
                  <a:lnTo>
                    <a:pt x="55484" y="45688"/>
                  </a:lnTo>
                  <a:lnTo>
                    <a:pt x="55484" y="46581"/>
                  </a:lnTo>
                  <a:cubicBezTo>
                    <a:pt x="55669" y="46551"/>
                    <a:pt x="55854" y="46489"/>
                    <a:pt x="56039" y="46458"/>
                  </a:cubicBezTo>
                  <a:cubicBezTo>
                    <a:pt x="55946" y="46058"/>
                    <a:pt x="55792" y="45688"/>
                    <a:pt x="55700" y="45318"/>
                  </a:cubicBezTo>
                  <a:cubicBezTo>
                    <a:pt x="55638" y="45103"/>
                    <a:pt x="55546" y="44887"/>
                    <a:pt x="55484" y="44671"/>
                  </a:cubicBezTo>
                  <a:close/>
                  <a:moveTo>
                    <a:pt x="84905" y="46088"/>
                  </a:moveTo>
                  <a:lnTo>
                    <a:pt x="84905" y="46181"/>
                  </a:lnTo>
                  <a:cubicBezTo>
                    <a:pt x="84874" y="46335"/>
                    <a:pt x="83919" y="47783"/>
                    <a:pt x="83704" y="48029"/>
                  </a:cubicBezTo>
                  <a:cubicBezTo>
                    <a:pt x="83673" y="47998"/>
                    <a:pt x="83611" y="47968"/>
                    <a:pt x="83550" y="47906"/>
                  </a:cubicBezTo>
                  <a:cubicBezTo>
                    <a:pt x="83488" y="47844"/>
                    <a:pt x="83365" y="47814"/>
                    <a:pt x="83395" y="47690"/>
                  </a:cubicBezTo>
                  <a:cubicBezTo>
                    <a:pt x="83426" y="47598"/>
                    <a:pt x="83488" y="47567"/>
                    <a:pt x="83550" y="47567"/>
                  </a:cubicBezTo>
                  <a:lnTo>
                    <a:pt x="83704" y="47567"/>
                  </a:lnTo>
                  <a:cubicBezTo>
                    <a:pt x="83858" y="47567"/>
                    <a:pt x="83950" y="47506"/>
                    <a:pt x="84012" y="47382"/>
                  </a:cubicBezTo>
                  <a:cubicBezTo>
                    <a:pt x="84227" y="47043"/>
                    <a:pt x="84443" y="46705"/>
                    <a:pt x="84689" y="46366"/>
                  </a:cubicBezTo>
                  <a:cubicBezTo>
                    <a:pt x="84751" y="46273"/>
                    <a:pt x="84782" y="46150"/>
                    <a:pt x="84905" y="46088"/>
                  </a:cubicBezTo>
                  <a:close/>
                  <a:moveTo>
                    <a:pt x="78959" y="48122"/>
                  </a:moveTo>
                  <a:lnTo>
                    <a:pt x="79021" y="48153"/>
                  </a:lnTo>
                  <a:lnTo>
                    <a:pt x="78928" y="48183"/>
                  </a:lnTo>
                  <a:lnTo>
                    <a:pt x="78867" y="48153"/>
                  </a:lnTo>
                  <a:lnTo>
                    <a:pt x="78959" y="48122"/>
                  </a:lnTo>
                  <a:close/>
                  <a:moveTo>
                    <a:pt x="78651" y="48214"/>
                  </a:moveTo>
                  <a:lnTo>
                    <a:pt x="78713" y="48245"/>
                  </a:lnTo>
                  <a:lnTo>
                    <a:pt x="78682" y="48245"/>
                  </a:lnTo>
                  <a:cubicBezTo>
                    <a:pt x="78620" y="48276"/>
                    <a:pt x="78590" y="48276"/>
                    <a:pt x="78528" y="48276"/>
                  </a:cubicBezTo>
                  <a:lnTo>
                    <a:pt x="78405" y="48337"/>
                  </a:lnTo>
                  <a:lnTo>
                    <a:pt x="78374" y="48307"/>
                  </a:lnTo>
                  <a:lnTo>
                    <a:pt x="78374" y="48276"/>
                  </a:lnTo>
                  <a:lnTo>
                    <a:pt x="78528" y="48276"/>
                  </a:lnTo>
                  <a:cubicBezTo>
                    <a:pt x="78559" y="48245"/>
                    <a:pt x="78590" y="48214"/>
                    <a:pt x="78651" y="48214"/>
                  </a:cubicBezTo>
                  <a:close/>
                  <a:moveTo>
                    <a:pt x="78097" y="48368"/>
                  </a:moveTo>
                  <a:lnTo>
                    <a:pt x="78189" y="48399"/>
                  </a:lnTo>
                  <a:lnTo>
                    <a:pt x="78035" y="48399"/>
                  </a:lnTo>
                  <a:lnTo>
                    <a:pt x="78097" y="48368"/>
                  </a:lnTo>
                  <a:close/>
                  <a:moveTo>
                    <a:pt x="77819" y="48430"/>
                  </a:moveTo>
                  <a:lnTo>
                    <a:pt x="77850" y="48461"/>
                  </a:lnTo>
                  <a:lnTo>
                    <a:pt x="77819" y="48491"/>
                  </a:lnTo>
                  <a:lnTo>
                    <a:pt x="77696" y="48491"/>
                  </a:lnTo>
                  <a:lnTo>
                    <a:pt x="77696" y="48522"/>
                  </a:lnTo>
                  <a:lnTo>
                    <a:pt x="77665" y="48522"/>
                  </a:lnTo>
                  <a:cubicBezTo>
                    <a:pt x="77635" y="48553"/>
                    <a:pt x="77604" y="48553"/>
                    <a:pt x="77573" y="48553"/>
                  </a:cubicBezTo>
                  <a:lnTo>
                    <a:pt x="77511" y="48522"/>
                  </a:lnTo>
                  <a:lnTo>
                    <a:pt x="77665" y="48522"/>
                  </a:lnTo>
                  <a:cubicBezTo>
                    <a:pt x="77665" y="48491"/>
                    <a:pt x="77665" y="48491"/>
                    <a:pt x="77696" y="48491"/>
                  </a:cubicBezTo>
                  <a:lnTo>
                    <a:pt x="77819" y="48430"/>
                  </a:lnTo>
                  <a:close/>
                  <a:moveTo>
                    <a:pt x="77265" y="48584"/>
                  </a:moveTo>
                  <a:lnTo>
                    <a:pt x="77326" y="48615"/>
                  </a:lnTo>
                  <a:lnTo>
                    <a:pt x="77265" y="48645"/>
                  </a:lnTo>
                  <a:lnTo>
                    <a:pt x="77203" y="48615"/>
                  </a:lnTo>
                  <a:lnTo>
                    <a:pt x="77265" y="48584"/>
                  </a:lnTo>
                  <a:close/>
                  <a:moveTo>
                    <a:pt x="79298" y="48214"/>
                  </a:moveTo>
                  <a:cubicBezTo>
                    <a:pt x="79391" y="48214"/>
                    <a:pt x="79391" y="48276"/>
                    <a:pt x="79421" y="48337"/>
                  </a:cubicBezTo>
                  <a:cubicBezTo>
                    <a:pt x="79452" y="48430"/>
                    <a:pt x="79452" y="48491"/>
                    <a:pt x="79329" y="48491"/>
                  </a:cubicBezTo>
                  <a:cubicBezTo>
                    <a:pt x="78620" y="48707"/>
                    <a:pt x="77881" y="48923"/>
                    <a:pt x="77172" y="49108"/>
                  </a:cubicBezTo>
                  <a:lnTo>
                    <a:pt x="77142" y="49108"/>
                  </a:lnTo>
                  <a:cubicBezTo>
                    <a:pt x="77080" y="49108"/>
                    <a:pt x="77049" y="49046"/>
                    <a:pt x="77018" y="48923"/>
                  </a:cubicBezTo>
                  <a:cubicBezTo>
                    <a:pt x="77049" y="48892"/>
                    <a:pt x="77080" y="48830"/>
                    <a:pt x="77172" y="48799"/>
                  </a:cubicBezTo>
                  <a:cubicBezTo>
                    <a:pt x="77850" y="48615"/>
                    <a:pt x="78559" y="48430"/>
                    <a:pt x="79267" y="48245"/>
                  </a:cubicBezTo>
                  <a:cubicBezTo>
                    <a:pt x="79267" y="48214"/>
                    <a:pt x="79298" y="48214"/>
                    <a:pt x="79298" y="48214"/>
                  </a:cubicBezTo>
                  <a:close/>
                  <a:moveTo>
                    <a:pt x="60506" y="51819"/>
                  </a:moveTo>
                  <a:lnTo>
                    <a:pt x="60537" y="51849"/>
                  </a:lnTo>
                  <a:lnTo>
                    <a:pt x="60506" y="51880"/>
                  </a:lnTo>
                  <a:lnTo>
                    <a:pt x="60352" y="51880"/>
                  </a:lnTo>
                  <a:lnTo>
                    <a:pt x="60290" y="51942"/>
                  </a:lnTo>
                  <a:lnTo>
                    <a:pt x="60198" y="51911"/>
                  </a:lnTo>
                  <a:lnTo>
                    <a:pt x="60259" y="51880"/>
                  </a:lnTo>
                  <a:lnTo>
                    <a:pt x="60352" y="51880"/>
                  </a:lnTo>
                  <a:cubicBezTo>
                    <a:pt x="60383" y="51819"/>
                    <a:pt x="60413" y="51819"/>
                    <a:pt x="60475" y="51819"/>
                  </a:cubicBezTo>
                  <a:close/>
                  <a:moveTo>
                    <a:pt x="81270" y="49724"/>
                  </a:moveTo>
                  <a:cubicBezTo>
                    <a:pt x="81609" y="49939"/>
                    <a:pt x="81578" y="50001"/>
                    <a:pt x="81301" y="50155"/>
                  </a:cubicBezTo>
                  <a:lnTo>
                    <a:pt x="81177" y="50247"/>
                  </a:lnTo>
                  <a:cubicBezTo>
                    <a:pt x="80407" y="50679"/>
                    <a:pt x="79637" y="51141"/>
                    <a:pt x="78836" y="51572"/>
                  </a:cubicBezTo>
                  <a:cubicBezTo>
                    <a:pt x="78620" y="51695"/>
                    <a:pt x="78405" y="51757"/>
                    <a:pt x="78158" y="51819"/>
                  </a:cubicBezTo>
                  <a:cubicBezTo>
                    <a:pt x="77635" y="51911"/>
                    <a:pt x="77080" y="52003"/>
                    <a:pt x="76526" y="52096"/>
                  </a:cubicBezTo>
                  <a:cubicBezTo>
                    <a:pt x="76433" y="52096"/>
                    <a:pt x="76310" y="52127"/>
                    <a:pt x="76187" y="52127"/>
                  </a:cubicBezTo>
                  <a:cubicBezTo>
                    <a:pt x="76156" y="52127"/>
                    <a:pt x="76125" y="52096"/>
                    <a:pt x="76125" y="52065"/>
                  </a:cubicBezTo>
                  <a:cubicBezTo>
                    <a:pt x="76094" y="51911"/>
                    <a:pt x="76125" y="51849"/>
                    <a:pt x="76248" y="51819"/>
                  </a:cubicBezTo>
                  <a:cubicBezTo>
                    <a:pt x="76926" y="51695"/>
                    <a:pt x="77604" y="51541"/>
                    <a:pt x="78251" y="51418"/>
                  </a:cubicBezTo>
                  <a:cubicBezTo>
                    <a:pt x="78343" y="51418"/>
                    <a:pt x="78405" y="51387"/>
                    <a:pt x="78466" y="51356"/>
                  </a:cubicBezTo>
                  <a:cubicBezTo>
                    <a:pt x="78744" y="51202"/>
                    <a:pt x="79052" y="51048"/>
                    <a:pt x="79298" y="50894"/>
                  </a:cubicBezTo>
                  <a:cubicBezTo>
                    <a:pt x="79976" y="50525"/>
                    <a:pt x="80623" y="50124"/>
                    <a:pt x="81270" y="49724"/>
                  </a:cubicBezTo>
                  <a:close/>
                  <a:moveTo>
                    <a:pt x="83180" y="52620"/>
                  </a:moveTo>
                  <a:lnTo>
                    <a:pt x="83149" y="52650"/>
                  </a:lnTo>
                  <a:cubicBezTo>
                    <a:pt x="83180" y="52743"/>
                    <a:pt x="83118" y="52804"/>
                    <a:pt x="83057" y="52866"/>
                  </a:cubicBezTo>
                  <a:cubicBezTo>
                    <a:pt x="82872" y="53082"/>
                    <a:pt x="82687" y="53328"/>
                    <a:pt x="82502" y="53575"/>
                  </a:cubicBezTo>
                  <a:cubicBezTo>
                    <a:pt x="82440" y="53636"/>
                    <a:pt x="82410" y="53729"/>
                    <a:pt x="82317" y="53729"/>
                  </a:cubicBezTo>
                  <a:cubicBezTo>
                    <a:pt x="82256" y="53883"/>
                    <a:pt x="82194" y="53975"/>
                    <a:pt x="82071" y="54037"/>
                  </a:cubicBezTo>
                  <a:cubicBezTo>
                    <a:pt x="82071" y="54098"/>
                    <a:pt x="82040" y="54129"/>
                    <a:pt x="82009" y="54129"/>
                  </a:cubicBezTo>
                  <a:cubicBezTo>
                    <a:pt x="82009" y="54160"/>
                    <a:pt x="81978" y="54191"/>
                    <a:pt x="81948" y="54191"/>
                  </a:cubicBezTo>
                  <a:lnTo>
                    <a:pt x="81917" y="54191"/>
                  </a:lnTo>
                  <a:cubicBezTo>
                    <a:pt x="81855" y="54314"/>
                    <a:pt x="81763" y="54468"/>
                    <a:pt x="81639" y="54530"/>
                  </a:cubicBezTo>
                  <a:cubicBezTo>
                    <a:pt x="81547" y="54437"/>
                    <a:pt x="81455" y="54345"/>
                    <a:pt x="81393" y="54222"/>
                  </a:cubicBezTo>
                  <a:lnTo>
                    <a:pt x="81393" y="54098"/>
                  </a:lnTo>
                  <a:lnTo>
                    <a:pt x="81485" y="54067"/>
                  </a:lnTo>
                  <a:cubicBezTo>
                    <a:pt x="81609" y="54067"/>
                    <a:pt x="81701" y="54098"/>
                    <a:pt x="81824" y="54129"/>
                  </a:cubicBezTo>
                  <a:cubicBezTo>
                    <a:pt x="81886" y="54129"/>
                    <a:pt x="81917" y="54129"/>
                    <a:pt x="81978" y="54098"/>
                  </a:cubicBezTo>
                  <a:cubicBezTo>
                    <a:pt x="81978" y="54067"/>
                    <a:pt x="82009" y="54037"/>
                    <a:pt x="82040" y="54037"/>
                  </a:cubicBezTo>
                  <a:lnTo>
                    <a:pt x="82071" y="54037"/>
                  </a:lnTo>
                  <a:cubicBezTo>
                    <a:pt x="82071" y="53883"/>
                    <a:pt x="82163" y="53790"/>
                    <a:pt x="82286" y="53729"/>
                  </a:cubicBezTo>
                  <a:cubicBezTo>
                    <a:pt x="82502" y="53328"/>
                    <a:pt x="82810" y="52989"/>
                    <a:pt x="83118" y="52650"/>
                  </a:cubicBezTo>
                  <a:lnTo>
                    <a:pt x="83149" y="52650"/>
                  </a:lnTo>
                  <a:cubicBezTo>
                    <a:pt x="83149" y="52620"/>
                    <a:pt x="83149" y="52620"/>
                    <a:pt x="83149" y="52620"/>
                  </a:cubicBezTo>
                  <a:close/>
                  <a:moveTo>
                    <a:pt x="77265" y="54406"/>
                  </a:moveTo>
                  <a:cubicBezTo>
                    <a:pt x="77357" y="54406"/>
                    <a:pt x="77388" y="54437"/>
                    <a:pt x="77388" y="54530"/>
                  </a:cubicBezTo>
                  <a:lnTo>
                    <a:pt x="77388" y="54714"/>
                  </a:lnTo>
                  <a:cubicBezTo>
                    <a:pt x="77326" y="54714"/>
                    <a:pt x="77296" y="54745"/>
                    <a:pt x="77265" y="54745"/>
                  </a:cubicBezTo>
                  <a:cubicBezTo>
                    <a:pt x="76772" y="54776"/>
                    <a:pt x="76279" y="54838"/>
                    <a:pt x="75786" y="54868"/>
                  </a:cubicBezTo>
                  <a:cubicBezTo>
                    <a:pt x="75540" y="54899"/>
                    <a:pt x="75293" y="54930"/>
                    <a:pt x="75047" y="54930"/>
                  </a:cubicBezTo>
                  <a:lnTo>
                    <a:pt x="75016" y="54930"/>
                  </a:lnTo>
                  <a:cubicBezTo>
                    <a:pt x="74954" y="54930"/>
                    <a:pt x="74924" y="54899"/>
                    <a:pt x="74924" y="54838"/>
                  </a:cubicBezTo>
                  <a:cubicBezTo>
                    <a:pt x="74893" y="54653"/>
                    <a:pt x="74924" y="54591"/>
                    <a:pt x="75108" y="54591"/>
                  </a:cubicBezTo>
                  <a:cubicBezTo>
                    <a:pt x="75632" y="54530"/>
                    <a:pt x="76156" y="54499"/>
                    <a:pt x="76680" y="54437"/>
                  </a:cubicBezTo>
                  <a:cubicBezTo>
                    <a:pt x="76864" y="54437"/>
                    <a:pt x="77080" y="54406"/>
                    <a:pt x="77265" y="54406"/>
                  </a:cubicBezTo>
                  <a:close/>
                  <a:moveTo>
                    <a:pt x="78990" y="56008"/>
                  </a:moveTo>
                  <a:cubicBezTo>
                    <a:pt x="79082" y="56008"/>
                    <a:pt x="79113" y="56070"/>
                    <a:pt x="79144" y="56132"/>
                  </a:cubicBezTo>
                  <a:cubicBezTo>
                    <a:pt x="79175" y="56193"/>
                    <a:pt x="79144" y="56255"/>
                    <a:pt x="79082" y="56286"/>
                  </a:cubicBezTo>
                  <a:cubicBezTo>
                    <a:pt x="78990" y="56316"/>
                    <a:pt x="78867" y="56378"/>
                    <a:pt x="78774" y="56440"/>
                  </a:cubicBezTo>
                  <a:cubicBezTo>
                    <a:pt x="78189" y="56655"/>
                    <a:pt x="77604" y="56871"/>
                    <a:pt x="77018" y="57087"/>
                  </a:cubicBezTo>
                  <a:cubicBezTo>
                    <a:pt x="76649" y="57210"/>
                    <a:pt x="76279" y="57395"/>
                    <a:pt x="75909" y="57487"/>
                  </a:cubicBezTo>
                  <a:cubicBezTo>
                    <a:pt x="75755" y="57518"/>
                    <a:pt x="75601" y="57518"/>
                    <a:pt x="75447" y="57518"/>
                  </a:cubicBezTo>
                  <a:cubicBezTo>
                    <a:pt x="75232" y="57518"/>
                    <a:pt x="74985" y="57487"/>
                    <a:pt x="74739" y="57487"/>
                  </a:cubicBezTo>
                  <a:lnTo>
                    <a:pt x="74739" y="57456"/>
                  </a:lnTo>
                  <a:lnTo>
                    <a:pt x="73630" y="57456"/>
                  </a:lnTo>
                  <a:cubicBezTo>
                    <a:pt x="73599" y="57456"/>
                    <a:pt x="73537" y="57456"/>
                    <a:pt x="73506" y="57395"/>
                  </a:cubicBezTo>
                  <a:cubicBezTo>
                    <a:pt x="73476" y="57241"/>
                    <a:pt x="73537" y="57117"/>
                    <a:pt x="73660" y="57117"/>
                  </a:cubicBezTo>
                  <a:lnTo>
                    <a:pt x="74030" y="57117"/>
                  </a:lnTo>
                  <a:cubicBezTo>
                    <a:pt x="74615" y="57087"/>
                    <a:pt x="75201" y="57087"/>
                    <a:pt x="75817" y="57087"/>
                  </a:cubicBezTo>
                  <a:lnTo>
                    <a:pt x="75940" y="57087"/>
                  </a:lnTo>
                  <a:cubicBezTo>
                    <a:pt x="76187" y="57087"/>
                    <a:pt x="76433" y="57025"/>
                    <a:pt x="76649" y="56933"/>
                  </a:cubicBezTo>
                  <a:cubicBezTo>
                    <a:pt x="77326" y="56655"/>
                    <a:pt x="78035" y="56378"/>
                    <a:pt x="78744" y="56101"/>
                  </a:cubicBezTo>
                  <a:cubicBezTo>
                    <a:pt x="78805" y="56070"/>
                    <a:pt x="78898" y="56039"/>
                    <a:pt x="78959" y="56008"/>
                  </a:cubicBezTo>
                  <a:close/>
                  <a:moveTo>
                    <a:pt x="63679" y="35737"/>
                  </a:moveTo>
                  <a:cubicBezTo>
                    <a:pt x="63771" y="36261"/>
                    <a:pt x="63802" y="36754"/>
                    <a:pt x="63802" y="37278"/>
                  </a:cubicBezTo>
                  <a:cubicBezTo>
                    <a:pt x="63802" y="37616"/>
                    <a:pt x="63802" y="37955"/>
                    <a:pt x="63833" y="38294"/>
                  </a:cubicBezTo>
                  <a:cubicBezTo>
                    <a:pt x="63833" y="38787"/>
                    <a:pt x="63833" y="39280"/>
                    <a:pt x="63771" y="39773"/>
                  </a:cubicBezTo>
                  <a:cubicBezTo>
                    <a:pt x="63710" y="40019"/>
                    <a:pt x="63710" y="40235"/>
                    <a:pt x="63679" y="40482"/>
                  </a:cubicBezTo>
                  <a:cubicBezTo>
                    <a:pt x="63617" y="41221"/>
                    <a:pt x="63494" y="41929"/>
                    <a:pt x="63278" y="42669"/>
                  </a:cubicBezTo>
                  <a:cubicBezTo>
                    <a:pt x="63032" y="43655"/>
                    <a:pt x="62724" y="44610"/>
                    <a:pt x="62293" y="45565"/>
                  </a:cubicBezTo>
                  <a:cubicBezTo>
                    <a:pt x="62015" y="46088"/>
                    <a:pt x="61769" y="46612"/>
                    <a:pt x="61430" y="47105"/>
                  </a:cubicBezTo>
                  <a:cubicBezTo>
                    <a:pt x="61214" y="47382"/>
                    <a:pt x="60999" y="47690"/>
                    <a:pt x="60814" y="47968"/>
                  </a:cubicBezTo>
                  <a:cubicBezTo>
                    <a:pt x="60598" y="48307"/>
                    <a:pt x="60290" y="48553"/>
                    <a:pt x="60044" y="48830"/>
                  </a:cubicBezTo>
                  <a:lnTo>
                    <a:pt x="59982" y="48861"/>
                  </a:lnTo>
                  <a:cubicBezTo>
                    <a:pt x="59736" y="48861"/>
                    <a:pt x="59612" y="49046"/>
                    <a:pt x="59489" y="49200"/>
                  </a:cubicBezTo>
                  <a:cubicBezTo>
                    <a:pt x="59243" y="49446"/>
                    <a:pt x="58966" y="49662"/>
                    <a:pt x="58657" y="49816"/>
                  </a:cubicBezTo>
                  <a:cubicBezTo>
                    <a:pt x="58319" y="50001"/>
                    <a:pt x="58010" y="50217"/>
                    <a:pt x="57672" y="50401"/>
                  </a:cubicBezTo>
                  <a:cubicBezTo>
                    <a:pt x="57518" y="50525"/>
                    <a:pt x="57333" y="50586"/>
                    <a:pt x="57148" y="50648"/>
                  </a:cubicBezTo>
                  <a:cubicBezTo>
                    <a:pt x="56717" y="50771"/>
                    <a:pt x="56285" y="50894"/>
                    <a:pt x="55854" y="50987"/>
                  </a:cubicBezTo>
                  <a:cubicBezTo>
                    <a:pt x="55762" y="51018"/>
                    <a:pt x="55669" y="51048"/>
                    <a:pt x="55546" y="51048"/>
                  </a:cubicBezTo>
                  <a:lnTo>
                    <a:pt x="55484" y="51048"/>
                  </a:lnTo>
                  <a:lnTo>
                    <a:pt x="55484" y="58380"/>
                  </a:lnTo>
                  <a:cubicBezTo>
                    <a:pt x="55608" y="58442"/>
                    <a:pt x="55762" y="58473"/>
                    <a:pt x="55916" y="58504"/>
                  </a:cubicBezTo>
                  <a:cubicBezTo>
                    <a:pt x="56532" y="58689"/>
                    <a:pt x="57117" y="58873"/>
                    <a:pt x="57764" y="58935"/>
                  </a:cubicBezTo>
                  <a:cubicBezTo>
                    <a:pt x="58103" y="58966"/>
                    <a:pt x="58473" y="59058"/>
                    <a:pt x="58811" y="59058"/>
                  </a:cubicBezTo>
                  <a:lnTo>
                    <a:pt x="59428" y="59058"/>
                  </a:lnTo>
                  <a:cubicBezTo>
                    <a:pt x="60044" y="59058"/>
                    <a:pt x="60691" y="59027"/>
                    <a:pt x="61338" y="58904"/>
                  </a:cubicBezTo>
                  <a:cubicBezTo>
                    <a:pt x="61430" y="58873"/>
                    <a:pt x="61492" y="58843"/>
                    <a:pt x="61584" y="58781"/>
                  </a:cubicBezTo>
                  <a:cubicBezTo>
                    <a:pt x="61707" y="58689"/>
                    <a:pt x="61831" y="58565"/>
                    <a:pt x="61923" y="58442"/>
                  </a:cubicBezTo>
                  <a:cubicBezTo>
                    <a:pt x="62015" y="58257"/>
                    <a:pt x="62139" y="58072"/>
                    <a:pt x="62262" y="57918"/>
                  </a:cubicBezTo>
                  <a:cubicBezTo>
                    <a:pt x="62508" y="57610"/>
                    <a:pt x="62601" y="57271"/>
                    <a:pt x="62570" y="56871"/>
                  </a:cubicBezTo>
                  <a:cubicBezTo>
                    <a:pt x="62570" y="56440"/>
                    <a:pt x="62601" y="56008"/>
                    <a:pt x="62601" y="55577"/>
                  </a:cubicBezTo>
                  <a:cubicBezTo>
                    <a:pt x="62601" y="55269"/>
                    <a:pt x="62601" y="54961"/>
                    <a:pt x="62447" y="54684"/>
                  </a:cubicBezTo>
                  <a:cubicBezTo>
                    <a:pt x="62416" y="54560"/>
                    <a:pt x="62385" y="54437"/>
                    <a:pt x="62354" y="54314"/>
                  </a:cubicBezTo>
                  <a:cubicBezTo>
                    <a:pt x="62262" y="53883"/>
                    <a:pt x="62139" y="53482"/>
                    <a:pt x="61954" y="53112"/>
                  </a:cubicBezTo>
                  <a:cubicBezTo>
                    <a:pt x="61861" y="52866"/>
                    <a:pt x="61831" y="52620"/>
                    <a:pt x="61831" y="52342"/>
                  </a:cubicBezTo>
                  <a:cubicBezTo>
                    <a:pt x="61831" y="52281"/>
                    <a:pt x="61861" y="52219"/>
                    <a:pt x="61923" y="52188"/>
                  </a:cubicBezTo>
                  <a:cubicBezTo>
                    <a:pt x="62293" y="52003"/>
                    <a:pt x="62570" y="51726"/>
                    <a:pt x="62909" y="51480"/>
                  </a:cubicBezTo>
                  <a:cubicBezTo>
                    <a:pt x="63124" y="51326"/>
                    <a:pt x="63309" y="51172"/>
                    <a:pt x="63494" y="50987"/>
                  </a:cubicBezTo>
                  <a:cubicBezTo>
                    <a:pt x="64141" y="50401"/>
                    <a:pt x="64665" y="49693"/>
                    <a:pt x="65158" y="48984"/>
                  </a:cubicBezTo>
                  <a:cubicBezTo>
                    <a:pt x="65651" y="48337"/>
                    <a:pt x="66051" y="47690"/>
                    <a:pt x="66390" y="46982"/>
                  </a:cubicBezTo>
                  <a:cubicBezTo>
                    <a:pt x="66790" y="46181"/>
                    <a:pt x="67129" y="45349"/>
                    <a:pt x="67407" y="44486"/>
                  </a:cubicBezTo>
                  <a:cubicBezTo>
                    <a:pt x="67715" y="43531"/>
                    <a:pt x="67930" y="42546"/>
                    <a:pt x="68084" y="41529"/>
                  </a:cubicBezTo>
                  <a:cubicBezTo>
                    <a:pt x="68208" y="40666"/>
                    <a:pt x="68300" y="39773"/>
                    <a:pt x="68300" y="38910"/>
                  </a:cubicBezTo>
                  <a:cubicBezTo>
                    <a:pt x="68331" y="37832"/>
                    <a:pt x="68269" y="36785"/>
                    <a:pt x="68146" y="35737"/>
                  </a:cubicBezTo>
                  <a:lnTo>
                    <a:pt x="67961" y="35737"/>
                  </a:lnTo>
                  <a:cubicBezTo>
                    <a:pt x="67992" y="36230"/>
                    <a:pt x="68084" y="36692"/>
                    <a:pt x="68084" y="37185"/>
                  </a:cubicBezTo>
                  <a:cubicBezTo>
                    <a:pt x="68084" y="37308"/>
                    <a:pt x="68084" y="37432"/>
                    <a:pt x="68084" y="37555"/>
                  </a:cubicBezTo>
                  <a:cubicBezTo>
                    <a:pt x="68177" y="38417"/>
                    <a:pt x="68054" y="39280"/>
                    <a:pt x="68054" y="40143"/>
                  </a:cubicBezTo>
                  <a:lnTo>
                    <a:pt x="68023" y="40266"/>
                  </a:lnTo>
                  <a:cubicBezTo>
                    <a:pt x="67992" y="40543"/>
                    <a:pt x="67930" y="40851"/>
                    <a:pt x="67900" y="41128"/>
                  </a:cubicBezTo>
                  <a:cubicBezTo>
                    <a:pt x="67807" y="42022"/>
                    <a:pt x="67622" y="42884"/>
                    <a:pt x="67376" y="43716"/>
                  </a:cubicBezTo>
                  <a:cubicBezTo>
                    <a:pt x="67160" y="44548"/>
                    <a:pt x="66852" y="45318"/>
                    <a:pt x="66513" y="46119"/>
                  </a:cubicBezTo>
                  <a:cubicBezTo>
                    <a:pt x="66267" y="46705"/>
                    <a:pt x="65959" y="47290"/>
                    <a:pt x="65620" y="47844"/>
                  </a:cubicBezTo>
                  <a:cubicBezTo>
                    <a:pt x="65189" y="48553"/>
                    <a:pt x="64696" y="49231"/>
                    <a:pt x="64110" y="49816"/>
                  </a:cubicBezTo>
                  <a:cubicBezTo>
                    <a:pt x="63864" y="50063"/>
                    <a:pt x="63587" y="50247"/>
                    <a:pt x="63371" y="50494"/>
                  </a:cubicBezTo>
                  <a:cubicBezTo>
                    <a:pt x="63063" y="50771"/>
                    <a:pt x="62724" y="51018"/>
                    <a:pt x="62323" y="51110"/>
                  </a:cubicBezTo>
                  <a:cubicBezTo>
                    <a:pt x="62200" y="51141"/>
                    <a:pt x="62077" y="51202"/>
                    <a:pt x="61954" y="51233"/>
                  </a:cubicBezTo>
                  <a:cubicBezTo>
                    <a:pt x="61831" y="51295"/>
                    <a:pt x="61707" y="51326"/>
                    <a:pt x="61584" y="51356"/>
                  </a:cubicBezTo>
                  <a:cubicBezTo>
                    <a:pt x="61492" y="51449"/>
                    <a:pt x="61368" y="51449"/>
                    <a:pt x="61245" y="51510"/>
                  </a:cubicBezTo>
                  <a:cubicBezTo>
                    <a:pt x="61153" y="51572"/>
                    <a:pt x="61030" y="51634"/>
                    <a:pt x="60906" y="51665"/>
                  </a:cubicBezTo>
                  <a:cubicBezTo>
                    <a:pt x="60906" y="51510"/>
                    <a:pt x="61091" y="51541"/>
                    <a:pt x="61122" y="51418"/>
                  </a:cubicBezTo>
                  <a:cubicBezTo>
                    <a:pt x="61122" y="51387"/>
                    <a:pt x="61091" y="51387"/>
                    <a:pt x="61091" y="51387"/>
                  </a:cubicBezTo>
                  <a:cubicBezTo>
                    <a:pt x="61060" y="51387"/>
                    <a:pt x="61030" y="51418"/>
                    <a:pt x="60999" y="51418"/>
                  </a:cubicBezTo>
                  <a:cubicBezTo>
                    <a:pt x="60906" y="51449"/>
                    <a:pt x="60845" y="51510"/>
                    <a:pt x="60783" y="51510"/>
                  </a:cubicBezTo>
                  <a:lnTo>
                    <a:pt x="60752" y="51510"/>
                  </a:lnTo>
                  <a:lnTo>
                    <a:pt x="60660" y="51572"/>
                  </a:lnTo>
                  <a:lnTo>
                    <a:pt x="60598" y="51541"/>
                  </a:lnTo>
                  <a:lnTo>
                    <a:pt x="60660" y="51510"/>
                  </a:lnTo>
                  <a:lnTo>
                    <a:pt x="60722" y="51480"/>
                  </a:lnTo>
                  <a:cubicBezTo>
                    <a:pt x="60752" y="51418"/>
                    <a:pt x="60845" y="51387"/>
                    <a:pt x="60906" y="51356"/>
                  </a:cubicBezTo>
                  <a:cubicBezTo>
                    <a:pt x="61245" y="51141"/>
                    <a:pt x="61553" y="50956"/>
                    <a:pt x="61892" y="50740"/>
                  </a:cubicBezTo>
                  <a:cubicBezTo>
                    <a:pt x="62231" y="50463"/>
                    <a:pt x="62570" y="50186"/>
                    <a:pt x="62878" y="49878"/>
                  </a:cubicBezTo>
                  <a:cubicBezTo>
                    <a:pt x="63032" y="49724"/>
                    <a:pt x="63063" y="49570"/>
                    <a:pt x="63032" y="49385"/>
                  </a:cubicBezTo>
                  <a:cubicBezTo>
                    <a:pt x="62970" y="49169"/>
                    <a:pt x="62970" y="48923"/>
                    <a:pt x="62940" y="48707"/>
                  </a:cubicBezTo>
                  <a:cubicBezTo>
                    <a:pt x="62940" y="48522"/>
                    <a:pt x="62940" y="48337"/>
                    <a:pt x="62878" y="48183"/>
                  </a:cubicBezTo>
                  <a:cubicBezTo>
                    <a:pt x="62786" y="47906"/>
                    <a:pt x="62786" y="47721"/>
                    <a:pt x="63063" y="47536"/>
                  </a:cubicBezTo>
                  <a:cubicBezTo>
                    <a:pt x="63155" y="47475"/>
                    <a:pt x="63155" y="47413"/>
                    <a:pt x="63032" y="47290"/>
                  </a:cubicBezTo>
                  <a:cubicBezTo>
                    <a:pt x="62940" y="47228"/>
                    <a:pt x="63001" y="47136"/>
                    <a:pt x="62970" y="47043"/>
                  </a:cubicBezTo>
                  <a:cubicBezTo>
                    <a:pt x="62970" y="47013"/>
                    <a:pt x="62940" y="46982"/>
                    <a:pt x="63001" y="46982"/>
                  </a:cubicBezTo>
                  <a:lnTo>
                    <a:pt x="63063" y="47013"/>
                  </a:lnTo>
                  <a:lnTo>
                    <a:pt x="63124" y="47136"/>
                  </a:lnTo>
                  <a:lnTo>
                    <a:pt x="63186" y="47167"/>
                  </a:lnTo>
                  <a:cubicBezTo>
                    <a:pt x="63278" y="47105"/>
                    <a:pt x="63309" y="47013"/>
                    <a:pt x="63340" y="46920"/>
                  </a:cubicBezTo>
                  <a:cubicBezTo>
                    <a:pt x="63340" y="46859"/>
                    <a:pt x="63309" y="46828"/>
                    <a:pt x="63248" y="46797"/>
                  </a:cubicBezTo>
                  <a:cubicBezTo>
                    <a:pt x="63094" y="46705"/>
                    <a:pt x="63094" y="46581"/>
                    <a:pt x="63186" y="46427"/>
                  </a:cubicBezTo>
                  <a:cubicBezTo>
                    <a:pt x="63186" y="46427"/>
                    <a:pt x="63217" y="46397"/>
                    <a:pt x="63248" y="46335"/>
                  </a:cubicBezTo>
                  <a:cubicBezTo>
                    <a:pt x="63309" y="46427"/>
                    <a:pt x="63340" y="46520"/>
                    <a:pt x="63371" y="46612"/>
                  </a:cubicBezTo>
                  <a:cubicBezTo>
                    <a:pt x="63402" y="46643"/>
                    <a:pt x="63402" y="46674"/>
                    <a:pt x="63463" y="46674"/>
                  </a:cubicBezTo>
                  <a:lnTo>
                    <a:pt x="63556" y="46612"/>
                  </a:lnTo>
                  <a:cubicBezTo>
                    <a:pt x="63648" y="46489"/>
                    <a:pt x="63617" y="46397"/>
                    <a:pt x="63494" y="46304"/>
                  </a:cubicBezTo>
                  <a:cubicBezTo>
                    <a:pt x="63402" y="46242"/>
                    <a:pt x="63309" y="46181"/>
                    <a:pt x="63186" y="46119"/>
                  </a:cubicBezTo>
                  <a:cubicBezTo>
                    <a:pt x="63094" y="46058"/>
                    <a:pt x="63001" y="45934"/>
                    <a:pt x="62909" y="45873"/>
                  </a:cubicBezTo>
                  <a:cubicBezTo>
                    <a:pt x="62724" y="45719"/>
                    <a:pt x="62662" y="45565"/>
                    <a:pt x="62755" y="45380"/>
                  </a:cubicBezTo>
                  <a:cubicBezTo>
                    <a:pt x="62878" y="45103"/>
                    <a:pt x="63001" y="44825"/>
                    <a:pt x="63124" y="44579"/>
                  </a:cubicBezTo>
                  <a:cubicBezTo>
                    <a:pt x="63155" y="44425"/>
                    <a:pt x="63186" y="44302"/>
                    <a:pt x="63278" y="44178"/>
                  </a:cubicBezTo>
                  <a:cubicBezTo>
                    <a:pt x="63309" y="44086"/>
                    <a:pt x="63340" y="43963"/>
                    <a:pt x="63371" y="43840"/>
                  </a:cubicBezTo>
                  <a:cubicBezTo>
                    <a:pt x="63371" y="43809"/>
                    <a:pt x="63402" y="43747"/>
                    <a:pt x="63463" y="43747"/>
                  </a:cubicBezTo>
                  <a:lnTo>
                    <a:pt x="63494" y="43747"/>
                  </a:lnTo>
                  <a:cubicBezTo>
                    <a:pt x="63556" y="43901"/>
                    <a:pt x="63617" y="44024"/>
                    <a:pt x="63679" y="44178"/>
                  </a:cubicBezTo>
                  <a:cubicBezTo>
                    <a:pt x="63710" y="44209"/>
                    <a:pt x="63741" y="44240"/>
                    <a:pt x="63771" y="44240"/>
                  </a:cubicBezTo>
                  <a:cubicBezTo>
                    <a:pt x="63802" y="44240"/>
                    <a:pt x="63864" y="44209"/>
                    <a:pt x="63895" y="44178"/>
                  </a:cubicBezTo>
                  <a:cubicBezTo>
                    <a:pt x="63925" y="44086"/>
                    <a:pt x="63925" y="43963"/>
                    <a:pt x="63864" y="43901"/>
                  </a:cubicBezTo>
                  <a:cubicBezTo>
                    <a:pt x="63771" y="43809"/>
                    <a:pt x="63710" y="43747"/>
                    <a:pt x="63617" y="43716"/>
                  </a:cubicBezTo>
                  <a:cubicBezTo>
                    <a:pt x="63494" y="43624"/>
                    <a:pt x="63433" y="43531"/>
                    <a:pt x="63494" y="43377"/>
                  </a:cubicBezTo>
                  <a:cubicBezTo>
                    <a:pt x="63556" y="43223"/>
                    <a:pt x="63587" y="43039"/>
                    <a:pt x="63617" y="42854"/>
                  </a:cubicBezTo>
                  <a:cubicBezTo>
                    <a:pt x="63741" y="42453"/>
                    <a:pt x="63895" y="42022"/>
                    <a:pt x="63956" y="41591"/>
                  </a:cubicBezTo>
                  <a:cubicBezTo>
                    <a:pt x="64049" y="40882"/>
                    <a:pt x="64110" y="40143"/>
                    <a:pt x="64203" y="39434"/>
                  </a:cubicBezTo>
                  <a:cubicBezTo>
                    <a:pt x="64234" y="39218"/>
                    <a:pt x="64234" y="39034"/>
                    <a:pt x="64234" y="38849"/>
                  </a:cubicBezTo>
                  <a:cubicBezTo>
                    <a:pt x="64234" y="38079"/>
                    <a:pt x="64203" y="37339"/>
                    <a:pt x="64203" y="36569"/>
                  </a:cubicBezTo>
                  <a:cubicBezTo>
                    <a:pt x="64203" y="36477"/>
                    <a:pt x="64203" y="36353"/>
                    <a:pt x="64172" y="36230"/>
                  </a:cubicBezTo>
                  <a:cubicBezTo>
                    <a:pt x="64141" y="36076"/>
                    <a:pt x="64110" y="35922"/>
                    <a:pt x="64110" y="35737"/>
                  </a:cubicBezTo>
                  <a:close/>
                  <a:moveTo>
                    <a:pt x="72213" y="59366"/>
                  </a:moveTo>
                  <a:cubicBezTo>
                    <a:pt x="72829" y="59428"/>
                    <a:pt x="73476" y="59459"/>
                    <a:pt x="74092" y="59520"/>
                  </a:cubicBezTo>
                  <a:cubicBezTo>
                    <a:pt x="74277" y="59551"/>
                    <a:pt x="74431" y="59582"/>
                    <a:pt x="74708" y="59613"/>
                  </a:cubicBezTo>
                  <a:cubicBezTo>
                    <a:pt x="74492" y="59736"/>
                    <a:pt x="74369" y="59890"/>
                    <a:pt x="74184" y="59890"/>
                  </a:cubicBezTo>
                  <a:lnTo>
                    <a:pt x="74123" y="59890"/>
                  </a:lnTo>
                  <a:cubicBezTo>
                    <a:pt x="73907" y="59859"/>
                    <a:pt x="73660" y="59828"/>
                    <a:pt x="73445" y="59828"/>
                  </a:cubicBezTo>
                  <a:cubicBezTo>
                    <a:pt x="72952" y="59767"/>
                    <a:pt x="72459" y="59736"/>
                    <a:pt x="71997" y="59674"/>
                  </a:cubicBezTo>
                  <a:cubicBezTo>
                    <a:pt x="71874" y="59674"/>
                    <a:pt x="71874" y="59644"/>
                    <a:pt x="71874" y="59520"/>
                  </a:cubicBezTo>
                  <a:cubicBezTo>
                    <a:pt x="71904" y="59428"/>
                    <a:pt x="71935" y="59366"/>
                    <a:pt x="72028" y="59366"/>
                  </a:cubicBezTo>
                  <a:close/>
                  <a:moveTo>
                    <a:pt x="78343" y="59428"/>
                  </a:moveTo>
                  <a:cubicBezTo>
                    <a:pt x="78466" y="59520"/>
                    <a:pt x="78620" y="59551"/>
                    <a:pt x="78744" y="59674"/>
                  </a:cubicBezTo>
                  <a:cubicBezTo>
                    <a:pt x="78651" y="59767"/>
                    <a:pt x="78590" y="59859"/>
                    <a:pt x="78466" y="59921"/>
                  </a:cubicBezTo>
                  <a:cubicBezTo>
                    <a:pt x="78374" y="59828"/>
                    <a:pt x="78312" y="59674"/>
                    <a:pt x="78251" y="59520"/>
                  </a:cubicBezTo>
                  <a:lnTo>
                    <a:pt x="78282" y="59459"/>
                  </a:lnTo>
                  <a:lnTo>
                    <a:pt x="78343" y="59428"/>
                  </a:lnTo>
                  <a:close/>
                  <a:moveTo>
                    <a:pt x="73537" y="35737"/>
                  </a:moveTo>
                  <a:cubicBezTo>
                    <a:pt x="73568" y="35922"/>
                    <a:pt x="73599" y="36076"/>
                    <a:pt x="73599" y="36261"/>
                  </a:cubicBezTo>
                  <a:cubicBezTo>
                    <a:pt x="73660" y="37031"/>
                    <a:pt x="73722" y="37832"/>
                    <a:pt x="73753" y="38633"/>
                  </a:cubicBezTo>
                  <a:cubicBezTo>
                    <a:pt x="73784" y="39804"/>
                    <a:pt x="73722" y="41005"/>
                    <a:pt x="73599" y="42176"/>
                  </a:cubicBezTo>
                  <a:cubicBezTo>
                    <a:pt x="73506" y="43100"/>
                    <a:pt x="73414" y="44024"/>
                    <a:pt x="73198" y="44949"/>
                  </a:cubicBezTo>
                  <a:cubicBezTo>
                    <a:pt x="73075" y="45503"/>
                    <a:pt x="72983" y="46088"/>
                    <a:pt x="72829" y="46643"/>
                  </a:cubicBezTo>
                  <a:cubicBezTo>
                    <a:pt x="72490" y="47814"/>
                    <a:pt x="72151" y="48953"/>
                    <a:pt x="71658" y="50093"/>
                  </a:cubicBezTo>
                  <a:cubicBezTo>
                    <a:pt x="71381" y="50679"/>
                    <a:pt x="71103" y="51295"/>
                    <a:pt x="70795" y="51880"/>
                  </a:cubicBezTo>
                  <a:cubicBezTo>
                    <a:pt x="70333" y="52712"/>
                    <a:pt x="69810" y="53513"/>
                    <a:pt x="69224" y="54314"/>
                  </a:cubicBezTo>
                  <a:cubicBezTo>
                    <a:pt x="68731" y="55023"/>
                    <a:pt x="68146" y="55669"/>
                    <a:pt x="67499" y="56255"/>
                  </a:cubicBezTo>
                  <a:cubicBezTo>
                    <a:pt x="66852" y="56871"/>
                    <a:pt x="66174" y="57456"/>
                    <a:pt x="65404" y="57918"/>
                  </a:cubicBezTo>
                  <a:cubicBezTo>
                    <a:pt x="64880" y="58226"/>
                    <a:pt x="64388" y="58535"/>
                    <a:pt x="63833" y="58781"/>
                  </a:cubicBezTo>
                  <a:cubicBezTo>
                    <a:pt x="63525" y="58904"/>
                    <a:pt x="63186" y="58966"/>
                    <a:pt x="62847" y="59089"/>
                  </a:cubicBezTo>
                  <a:cubicBezTo>
                    <a:pt x="62447" y="59212"/>
                    <a:pt x="62046" y="59366"/>
                    <a:pt x="61584" y="59397"/>
                  </a:cubicBezTo>
                  <a:cubicBezTo>
                    <a:pt x="61399" y="59428"/>
                    <a:pt x="61214" y="59459"/>
                    <a:pt x="61030" y="59490"/>
                  </a:cubicBezTo>
                  <a:cubicBezTo>
                    <a:pt x="60691" y="59520"/>
                    <a:pt x="60352" y="59582"/>
                    <a:pt x="60013" y="59582"/>
                  </a:cubicBezTo>
                  <a:lnTo>
                    <a:pt x="58966" y="59582"/>
                  </a:lnTo>
                  <a:cubicBezTo>
                    <a:pt x="58811" y="59582"/>
                    <a:pt x="58657" y="59582"/>
                    <a:pt x="58503" y="59551"/>
                  </a:cubicBezTo>
                  <a:cubicBezTo>
                    <a:pt x="58226" y="59490"/>
                    <a:pt x="57980" y="59459"/>
                    <a:pt x="57702" y="59428"/>
                  </a:cubicBezTo>
                  <a:cubicBezTo>
                    <a:pt x="57456" y="59397"/>
                    <a:pt x="57210" y="59366"/>
                    <a:pt x="56994" y="59305"/>
                  </a:cubicBezTo>
                  <a:cubicBezTo>
                    <a:pt x="56470" y="59181"/>
                    <a:pt x="55977" y="59027"/>
                    <a:pt x="55484" y="58873"/>
                  </a:cubicBezTo>
                  <a:lnTo>
                    <a:pt x="55484" y="59520"/>
                  </a:lnTo>
                  <a:cubicBezTo>
                    <a:pt x="55916" y="59674"/>
                    <a:pt x="56378" y="59798"/>
                    <a:pt x="56871" y="59859"/>
                  </a:cubicBezTo>
                  <a:cubicBezTo>
                    <a:pt x="57179" y="59921"/>
                    <a:pt x="57518" y="60013"/>
                    <a:pt x="57856" y="60013"/>
                  </a:cubicBezTo>
                  <a:cubicBezTo>
                    <a:pt x="58319" y="60044"/>
                    <a:pt x="58811" y="60075"/>
                    <a:pt x="59274" y="60075"/>
                  </a:cubicBezTo>
                  <a:cubicBezTo>
                    <a:pt x="59520" y="60075"/>
                    <a:pt x="59766" y="60075"/>
                    <a:pt x="60044" y="60044"/>
                  </a:cubicBezTo>
                  <a:cubicBezTo>
                    <a:pt x="60537" y="59952"/>
                    <a:pt x="61060" y="59952"/>
                    <a:pt x="61553" y="59828"/>
                  </a:cubicBezTo>
                  <a:cubicBezTo>
                    <a:pt x="62139" y="59644"/>
                    <a:pt x="62755" y="59520"/>
                    <a:pt x="63340" y="59274"/>
                  </a:cubicBezTo>
                  <a:cubicBezTo>
                    <a:pt x="63710" y="59089"/>
                    <a:pt x="64141" y="58966"/>
                    <a:pt x="64511" y="58750"/>
                  </a:cubicBezTo>
                  <a:cubicBezTo>
                    <a:pt x="65312" y="58288"/>
                    <a:pt x="66113" y="57826"/>
                    <a:pt x="66821" y="57210"/>
                  </a:cubicBezTo>
                  <a:cubicBezTo>
                    <a:pt x="67099" y="56963"/>
                    <a:pt x="67376" y="56779"/>
                    <a:pt x="67622" y="56532"/>
                  </a:cubicBezTo>
                  <a:cubicBezTo>
                    <a:pt x="68331" y="55823"/>
                    <a:pt x="69039" y="55115"/>
                    <a:pt x="69594" y="54283"/>
                  </a:cubicBezTo>
                  <a:cubicBezTo>
                    <a:pt x="69779" y="54037"/>
                    <a:pt x="69964" y="53790"/>
                    <a:pt x="70148" y="53544"/>
                  </a:cubicBezTo>
                  <a:cubicBezTo>
                    <a:pt x="70210" y="53451"/>
                    <a:pt x="70272" y="53359"/>
                    <a:pt x="70333" y="53297"/>
                  </a:cubicBezTo>
                  <a:cubicBezTo>
                    <a:pt x="71134" y="51973"/>
                    <a:pt x="71812" y="50586"/>
                    <a:pt x="72336" y="49169"/>
                  </a:cubicBezTo>
                  <a:cubicBezTo>
                    <a:pt x="72736" y="48153"/>
                    <a:pt x="73044" y="47136"/>
                    <a:pt x="73260" y="46058"/>
                  </a:cubicBezTo>
                  <a:cubicBezTo>
                    <a:pt x="73322" y="45811"/>
                    <a:pt x="73383" y="45565"/>
                    <a:pt x="73414" y="45318"/>
                  </a:cubicBezTo>
                  <a:cubicBezTo>
                    <a:pt x="73506" y="44887"/>
                    <a:pt x="73599" y="44486"/>
                    <a:pt x="73660" y="44086"/>
                  </a:cubicBezTo>
                  <a:cubicBezTo>
                    <a:pt x="73722" y="43716"/>
                    <a:pt x="73753" y="43347"/>
                    <a:pt x="73814" y="43008"/>
                  </a:cubicBezTo>
                  <a:cubicBezTo>
                    <a:pt x="73876" y="42238"/>
                    <a:pt x="73999" y="41498"/>
                    <a:pt x="73969" y="40728"/>
                  </a:cubicBezTo>
                  <a:cubicBezTo>
                    <a:pt x="73969" y="39927"/>
                    <a:pt x="74061" y="39095"/>
                    <a:pt x="73999" y="38294"/>
                  </a:cubicBezTo>
                  <a:cubicBezTo>
                    <a:pt x="73938" y="37432"/>
                    <a:pt x="73907" y="36600"/>
                    <a:pt x="73814" y="35737"/>
                  </a:cubicBezTo>
                  <a:close/>
                  <a:moveTo>
                    <a:pt x="75663" y="61122"/>
                  </a:moveTo>
                  <a:lnTo>
                    <a:pt x="75755" y="61184"/>
                  </a:lnTo>
                  <a:lnTo>
                    <a:pt x="75725" y="61276"/>
                  </a:lnTo>
                  <a:cubicBezTo>
                    <a:pt x="75632" y="61338"/>
                    <a:pt x="75540" y="61338"/>
                    <a:pt x="75478" y="61369"/>
                  </a:cubicBezTo>
                  <a:cubicBezTo>
                    <a:pt x="74492" y="61554"/>
                    <a:pt x="73537" y="61769"/>
                    <a:pt x="72582" y="61954"/>
                  </a:cubicBezTo>
                  <a:cubicBezTo>
                    <a:pt x="72521" y="61985"/>
                    <a:pt x="72459" y="61985"/>
                    <a:pt x="72397" y="61985"/>
                  </a:cubicBezTo>
                  <a:cubicBezTo>
                    <a:pt x="72336" y="61985"/>
                    <a:pt x="72274" y="61954"/>
                    <a:pt x="72213" y="61954"/>
                  </a:cubicBezTo>
                  <a:cubicBezTo>
                    <a:pt x="72028" y="61923"/>
                    <a:pt x="71812" y="61862"/>
                    <a:pt x="71627" y="61831"/>
                  </a:cubicBezTo>
                  <a:cubicBezTo>
                    <a:pt x="71165" y="61738"/>
                    <a:pt x="70703" y="61677"/>
                    <a:pt x="70210" y="61584"/>
                  </a:cubicBezTo>
                  <a:cubicBezTo>
                    <a:pt x="70118" y="61554"/>
                    <a:pt x="70056" y="61523"/>
                    <a:pt x="70087" y="61430"/>
                  </a:cubicBezTo>
                  <a:cubicBezTo>
                    <a:pt x="70118" y="61338"/>
                    <a:pt x="70148" y="61307"/>
                    <a:pt x="70241" y="61307"/>
                  </a:cubicBezTo>
                  <a:lnTo>
                    <a:pt x="70426" y="61307"/>
                  </a:lnTo>
                  <a:cubicBezTo>
                    <a:pt x="71165" y="61430"/>
                    <a:pt x="71904" y="61554"/>
                    <a:pt x="72644" y="61708"/>
                  </a:cubicBezTo>
                  <a:lnTo>
                    <a:pt x="72798" y="61708"/>
                  </a:lnTo>
                  <a:cubicBezTo>
                    <a:pt x="72859" y="61708"/>
                    <a:pt x="72921" y="61708"/>
                    <a:pt x="72983" y="61677"/>
                  </a:cubicBezTo>
                  <a:cubicBezTo>
                    <a:pt x="73784" y="61492"/>
                    <a:pt x="74585" y="61338"/>
                    <a:pt x="75386" y="61153"/>
                  </a:cubicBezTo>
                  <a:cubicBezTo>
                    <a:pt x="75478" y="61153"/>
                    <a:pt x="75570" y="61122"/>
                    <a:pt x="75663" y="61122"/>
                  </a:cubicBezTo>
                  <a:close/>
                  <a:moveTo>
                    <a:pt x="68331" y="62878"/>
                  </a:moveTo>
                  <a:cubicBezTo>
                    <a:pt x="68423" y="62909"/>
                    <a:pt x="68516" y="62909"/>
                    <a:pt x="68608" y="62940"/>
                  </a:cubicBezTo>
                  <a:cubicBezTo>
                    <a:pt x="69070" y="63063"/>
                    <a:pt x="69532" y="63156"/>
                    <a:pt x="69994" y="63310"/>
                  </a:cubicBezTo>
                  <a:cubicBezTo>
                    <a:pt x="70272" y="63371"/>
                    <a:pt x="70518" y="63402"/>
                    <a:pt x="70765" y="63525"/>
                  </a:cubicBezTo>
                  <a:cubicBezTo>
                    <a:pt x="70641" y="63618"/>
                    <a:pt x="70518" y="63679"/>
                    <a:pt x="70395" y="63679"/>
                  </a:cubicBezTo>
                  <a:cubicBezTo>
                    <a:pt x="70333" y="63679"/>
                    <a:pt x="70241" y="63648"/>
                    <a:pt x="70179" y="63618"/>
                  </a:cubicBezTo>
                  <a:cubicBezTo>
                    <a:pt x="69933" y="63525"/>
                    <a:pt x="69686" y="63494"/>
                    <a:pt x="69440" y="63433"/>
                  </a:cubicBezTo>
                  <a:cubicBezTo>
                    <a:pt x="69039" y="63310"/>
                    <a:pt x="68670" y="63217"/>
                    <a:pt x="68269" y="63125"/>
                  </a:cubicBezTo>
                  <a:cubicBezTo>
                    <a:pt x="68208" y="63094"/>
                    <a:pt x="68146" y="63063"/>
                    <a:pt x="68177" y="63002"/>
                  </a:cubicBezTo>
                  <a:cubicBezTo>
                    <a:pt x="68177" y="62940"/>
                    <a:pt x="68208" y="62878"/>
                    <a:pt x="68300" y="62878"/>
                  </a:cubicBezTo>
                  <a:close/>
                  <a:moveTo>
                    <a:pt x="74770" y="35737"/>
                  </a:moveTo>
                  <a:cubicBezTo>
                    <a:pt x="74800" y="36015"/>
                    <a:pt x="74831" y="36261"/>
                    <a:pt x="74831" y="36538"/>
                  </a:cubicBezTo>
                  <a:cubicBezTo>
                    <a:pt x="74862" y="37154"/>
                    <a:pt x="74893" y="37771"/>
                    <a:pt x="74954" y="38417"/>
                  </a:cubicBezTo>
                  <a:cubicBezTo>
                    <a:pt x="74985" y="38880"/>
                    <a:pt x="74985" y="39342"/>
                    <a:pt x="74954" y="39835"/>
                  </a:cubicBezTo>
                  <a:cubicBezTo>
                    <a:pt x="74924" y="40050"/>
                    <a:pt x="74924" y="40266"/>
                    <a:pt x="74924" y="40482"/>
                  </a:cubicBezTo>
                  <a:cubicBezTo>
                    <a:pt x="74893" y="41221"/>
                    <a:pt x="74862" y="41960"/>
                    <a:pt x="74770" y="42700"/>
                  </a:cubicBezTo>
                  <a:cubicBezTo>
                    <a:pt x="74615" y="43685"/>
                    <a:pt x="74523" y="44702"/>
                    <a:pt x="74277" y="45657"/>
                  </a:cubicBezTo>
                  <a:cubicBezTo>
                    <a:pt x="74123" y="46397"/>
                    <a:pt x="73999" y="47105"/>
                    <a:pt x="73753" y="47814"/>
                  </a:cubicBezTo>
                  <a:cubicBezTo>
                    <a:pt x="73414" y="48738"/>
                    <a:pt x="73168" y="49693"/>
                    <a:pt x="72736" y="50555"/>
                  </a:cubicBezTo>
                  <a:cubicBezTo>
                    <a:pt x="72551" y="50956"/>
                    <a:pt x="72397" y="51356"/>
                    <a:pt x="72213" y="51757"/>
                  </a:cubicBezTo>
                  <a:cubicBezTo>
                    <a:pt x="72151" y="51880"/>
                    <a:pt x="72089" y="51973"/>
                    <a:pt x="72028" y="52096"/>
                  </a:cubicBezTo>
                  <a:cubicBezTo>
                    <a:pt x="71412" y="53205"/>
                    <a:pt x="70765" y="54314"/>
                    <a:pt x="69964" y="55331"/>
                  </a:cubicBezTo>
                  <a:cubicBezTo>
                    <a:pt x="69840" y="55423"/>
                    <a:pt x="69779" y="55577"/>
                    <a:pt x="69686" y="55669"/>
                  </a:cubicBezTo>
                  <a:cubicBezTo>
                    <a:pt x="69594" y="55793"/>
                    <a:pt x="69502" y="55916"/>
                    <a:pt x="69409" y="56008"/>
                  </a:cubicBezTo>
                  <a:cubicBezTo>
                    <a:pt x="69009" y="56409"/>
                    <a:pt x="68608" y="56809"/>
                    <a:pt x="68238" y="57241"/>
                  </a:cubicBezTo>
                  <a:cubicBezTo>
                    <a:pt x="68146" y="57302"/>
                    <a:pt x="68054" y="57395"/>
                    <a:pt x="67992" y="57456"/>
                  </a:cubicBezTo>
                  <a:cubicBezTo>
                    <a:pt x="67160" y="58134"/>
                    <a:pt x="66359" y="58812"/>
                    <a:pt x="65404" y="59274"/>
                  </a:cubicBezTo>
                  <a:cubicBezTo>
                    <a:pt x="65250" y="59366"/>
                    <a:pt x="65096" y="59459"/>
                    <a:pt x="64942" y="59551"/>
                  </a:cubicBezTo>
                  <a:cubicBezTo>
                    <a:pt x="64819" y="59613"/>
                    <a:pt x="64696" y="59674"/>
                    <a:pt x="64572" y="59736"/>
                  </a:cubicBezTo>
                  <a:cubicBezTo>
                    <a:pt x="64141" y="59921"/>
                    <a:pt x="63710" y="60075"/>
                    <a:pt x="63278" y="60260"/>
                  </a:cubicBezTo>
                  <a:cubicBezTo>
                    <a:pt x="63155" y="60321"/>
                    <a:pt x="63001" y="60383"/>
                    <a:pt x="62847" y="60414"/>
                  </a:cubicBezTo>
                  <a:cubicBezTo>
                    <a:pt x="62108" y="60599"/>
                    <a:pt x="61399" y="60814"/>
                    <a:pt x="60629" y="60876"/>
                  </a:cubicBezTo>
                  <a:cubicBezTo>
                    <a:pt x="60290" y="60907"/>
                    <a:pt x="59921" y="60968"/>
                    <a:pt x="59582" y="60968"/>
                  </a:cubicBezTo>
                  <a:lnTo>
                    <a:pt x="59181" y="60968"/>
                  </a:lnTo>
                  <a:cubicBezTo>
                    <a:pt x="58503" y="60968"/>
                    <a:pt x="57826" y="60937"/>
                    <a:pt x="57148" y="60814"/>
                  </a:cubicBezTo>
                  <a:cubicBezTo>
                    <a:pt x="56778" y="60722"/>
                    <a:pt x="56378" y="60691"/>
                    <a:pt x="56008" y="60568"/>
                  </a:cubicBezTo>
                  <a:cubicBezTo>
                    <a:pt x="55823" y="60506"/>
                    <a:pt x="55638" y="60445"/>
                    <a:pt x="55484" y="60414"/>
                  </a:cubicBezTo>
                  <a:lnTo>
                    <a:pt x="55484" y="60937"/>
                  </a:lnTo>
                  <a:cubicBezTo>
                    <a:pt x="55669" y="61030"/>
                    <a:pt x="55854" y="61122"/>
                    <a:pt x="56039" y="61184"/>
                  </a:cubicBezTo>
                  <a:cubicBezTo>
                    <a:pt x="56378" y="61338"/>
                    <a:pt x="56747" y="61461"/>
                    <a:pt x="57117" y="61584"/>
                  </a:cubicBezTo>
                  <a:cubicBezTo>
                    <a:pt x="57333" y="61646"/>
                    <a:pt x="57548" y="61708"/>
                    <a:pt x="57733" y="61769"/>
                  </a:cubicBezTo>
                  <a:cubicBezTo>
                    <a:pt x="57887" y="61800"/>
                    <a:pt x="57887" y="61831"/>
                    <a:pt x="57856" y="61985"/>
                  </a:cubicBezTo>
                  <a:cubicBezTo>
                    <a:pt x="57672" y="62478"/>
                    <a:pt x="57518" y="62940"/>
                    <a:pt x="57333" y="63433"/>
                  </a:cubicBezTo>
                  <a:cubicBezTo>
                    <a:pt x="57302" y="63494"/>
                    <a:pt x="57271" y="63556"/>
                    <a:pt x="57302" y="63679"/>
                  </a:cubicBezTo>
                  <a:cubicBezTo>
                    <a:pt x="57826" y="63741"/>
                    <a:pt x="58380" y="63803"/>
                    <a:pt x="58935" y="63803"/>
                  </a:cubicBezTo>
                  <a:cubicBezTo>
                    <a:pt x="59089" y="63803"/>
                    <a:pt x="59212" y="63833"/>
                    <a:pt x="59366" y="63833"/>
                  </a:cubicBezTo>
                  <a:cubicBezTo>
                    <a:pt x="60198" y="63833"/>
                    <a:pt x="60999" y="63741"/>
                    <a:pt x="61800" y="63556"/>
                  </a:cubicBezTo>
                  <a:cubicBezTo>
                    <a:pt x="62323" y="63433"/>
                    <a:pt x="62816" y="63340"/>
                    <a:pt x="63309" y="63156"/>
                  </a:cubicBezTo>
                  <a:cubicBezTo>
                    <a:pt x="64264" y="62817"/>
                    <a:pt x="65189" y="62416"/>
                    <a:pt x="66020" y="61862"/>
                  </a:cubicBezTo>
                  <a:cubicBezTo>
                    <a:pt x="66174" y="61738"/>
                    <a:pt x="66359" y="61646"/>
                    <a:pt x="66544" y="61554"/>
                  </a:cubicBezTo>
                  <a:cubicBezTo>
                    <a:pt x="66790" y="61400"/>
                    <a:pt x="67006" y="61246"/>
                    <a:pt x="67222" y="61061"/>
                  </a:cubicBezTo>
                  <a:cubicBezTo>
                    <a:pt x="67376" y="60907"/>
                    <a:pt x="67561" y="60753"/>
                    <a:pt x="67715" y="60629"/>
                  </a:cubicBezTo>
                  <a:cubicBezTo>
                    <a:pt x="68300" y="60167"/>
                    <a:pt x="68855" y="59644"/>
                    <a:pt x="69347" y="59120"/>
                  </a:cubicBezTo>
                  <a:cubicBezTo>
                    <a:pt x="69933" y="58473"/>
                    <a:pt x="70487" y="57795"/>
                    <a:pt x="71011" y="57087"/>
                  </a:cubicBezTo>
                  <a:cubicBezTo>
                    <a:pt x="71504" y="56378"/>
                    <a:pt x="71966" y="55639"/>
                    <a:pt x="72397" y="54868"/>
                  </a:cubicBezTo>
                  <a:cubicBezTo>
                    <a:pt x="72829" y="54067"/>
                    <a:pt x="73229" y="53266"/>
                    <a:pt x="73568" y="52435"/>
                  </a:cubicBezTo>
                  <a:cubicBezTo>
                    <a:pt x="73876" y="51695"/>
                    <a:pt x="74215" y="50956"/>
                    <a:pt x="74400" y="50186"/>
                  </a:cubicBezTo>
                  <a:cubicBezTo>
                    <a:pt x="74677" y="49231"/>
                    <a:pt x="75016" y="48307"/>
                    <a:pt x="75170" y="47352"/>
                  </a:cubicBezTo>
                  <a:cubicBezTo>
                    <a:pt x="75232" y="47074"/>
                    <a:pt x="75293" y="46797"/>
                    <a:pt x="75324" y="46551"/>
                  </a:cubicBezTo>
                  <a:cubicBezTo>
                    <a:pt x="75447" y="45965"/>
                    <a:pt x="75570" y="45380"/>
                    <a:pt x="75632" y="44764"/>
                  </a:cubicBezTo>
                  <a:cubicBezTo>
                    <a:pt x="75694" y="44148"/>
                    <a:pt x="75755" y="43531"/>
                    <a:pt x="75817" y="42946"/>
                  </a:cubicBezTo>
                  <a:cubicBezTo>
                    <a:pt x="75848" y="42607"/>
                    <a:pt x="75909" y="42268"/>
                    <a:pt x="75909" y="41929"/>
                  </a:cubicBezTo>
                  <a:cubicBezTo>
                    <a:pt x="75940" y="41005"/>
                    <a:pt x="75940" y="40050"/>
                    <a:pt x="75971" y="39126"/>
                  </a:cubicBezTo>
                  <a:cubicBezTo>
                    <a:pt x="75971" y="38972"/>
                    <a:pt x="75940" y="38849"/>
                    <a:pt x="75940" y="38695"/>
                  </a:cubicBezTo>
                  <a:cubicBezTo>
                    <a:pt x="75909" y="38233"/>
                    <a:pt x="75879" y="37771"/>
                    <a:pt x="75848" y="37308"/>
                  </a:cubicBezTo>
                  <a:cubicBezTo>
                    <a:pt x="75786" y="36785"/>
                    <a:pt x="75755" y="36261"/>
                    <a:pt x="75725" y="35737"/>
                  </a:cubicBezTo>
                  <a:close/>
                  <a:moveTo>
                    <a:pt x="66267" y="64111"/>
                  </a:moveTo>
                  <a:cubicBezTo>
                    <a:pt x="66359" y="64141"/>
                    <a:pt x="66452" y="64172"/>
                    <a:pt x="66575" y="64203"/>
                  </a:cubicBezTo>
                  <a:cubicBezTo>
                    <a:pt x="67253" y="64419"/>
                    <a:pt x="67961" y="64665"/>
                    <a:pt x="68670" y="64912"/>
                  </a:cubicBezTo>
                  <a:cubicBezTo>
                    <a:pt x="69563" y="64850"/>
                    <a:pt x="70457" y="64819"/>
                    <a:pt x="71350" y="64758"/>
                  </a:cubicBezTo>
                  <a:lnTo>
                    <a:pt x="71566" y="64758"/>
                  </a:lnTo>
                  <a:cubicBezTo>
                    <a:pt x="71596" y="64758"/>
                    <a:pt x="71627" y="64788"/>
                    <a:pt x="71627" y="64819"/>
                  </a:cubicBezTo>
                  <a:lnTo>
                    <a:pt x="71566" y="64912"/>
                  </a:lnTo>
                  <a:cubicBezTo>
                    <a:pt x="71504" y="64912"/>
                    <a:pt x="71473" y="64912"/>
                    <a:pt x="71412" y="64942"/>
                  </a:cubicBezTo>
                  <a:cubicBezTo>
                    <a:pt x="71258" y="64942"/>
                    <a:pt x="71103" y="64973"/>
                    <a:pt x="70949" y="64973"/>
                  </a:cubicBezTo>
                  <a:cubicBezTo>
                    <a:pt x="70241" y="65004"/>
                    <a:pt x="69502" y="65035"/>
                    <a:pt x="68762" y="65066"/>
                  </a:cubicBezTo>
                  <a:cubicBezTo>
                    <a:pt x="68670" y="65066"/>
                    <a:pt x="68577" y="65035"/>
                    <a:pt x="68516" y="65035"/>
                  </a:cubicBezTo>
                  <a:lnTo>
                    <a:pt x="68300" y="65035"/>
                  </a:lnTo>
                  <a:lnTo>
                    <a:pt x="68208" y="65004"/>
                  </a:lnTo>
                  <a:cubicBezTo>
                    <a:pt x="67653" y="64788"/>
                    <a:pt x="67099" y="64604"/>
                    <a:pt x="66544" y="64419"/>
                  </a:cubicBezTo>
                  <a:cubicBezTo>
                    <a:pt x="66421" y="64357"/>
                    <a:pt x="66328" y="64326"/>
                    <a:pt x="66205" y="64295"/>
                  </a:cubicBezTo>
                  <a:cubicBezTo>
                    <a:pt x="66144" y="64265"/>
                    <a:pt x="66113" y="64234"/>
                    <a:pt x="66144" y="64172"/>
                  </a:cubicBezTo>
                  <a:cubicBezTo>
                    <a:pt x="66174" y="64141"/>
                    <a:pt x="66205" y="64111"/>
                    <a:pt x="66236" y="64111"/>
                  </a:cubicBezTo>
                  <a:close/>
                  <a:moveTo>
                    <a:pt x="64203" y="64973"/>
                  </a:moveTo>
                  <a:cubicBezTo>
                    <a:pt x="64295" y="65004"/>
                    <a:pt x="64388" y="65066"/>
                    <a:pt x="64480" y="65096"/>
                  </a:cubicBezTo>
                  <a:cubicBezTo>
                    <a:pt x="65065" y="65343"/>
                    <a:pt x="65651" y="65589"/>
                    <a:pt x="66205" y="65836"/>
                  </a:cubicBezTo>
                  <a:cubicBezTo>
                    <a:pt x="66267" y="65867"/>
                    <a:pt x="66328" y="65897"/>
                    <a:pt x="66421" y="65928"/>
                  </a:cubicBezTo>
                  <a:cubicBezTo>
                    <a:pt x="66328" y="65959"/>
                    <a:pt x="66267" y="65990"/>
                    <a:pt x="66205" y="65990"/>
                  </a:cubicBezTo>
                  <a:cubicBezTo>
                    <a:pt x="66113" y="65990"/>
                    <a:pt x="66020" y="65959"/>
                    <a:pt x="65928" y="65928"/>
                  </a:cubicBezTo>
                  <a:cubicBezTo>
                    <a:pt x="65343" y="65651"/>
                    <a:pt x="64788" y="65404"/>
                    <a:pt x="64203" y="65158"/>
                  </a:cubicBezTo>
                  <a:lnTo>
                    <a:pt x="64141" y="65127"/>
                  </a:lnTo>
                  <a:cubicBezTo>
                    <a:pt x="64079" y="65096"/>
                    <a:pt x="64049" y="65066"/>
                    <a:pt x="64079" y="65004"/>
                  </a:cubicBezTo>
                  <a:cubicBezTo>
                    <a:pt x="64079" y="64973"/>
                    <a:pt x="64110" y="64973"/>
                    <a:pt x="64172" y="64973"/>
                  </a:cubicBezTo>
                  <a:close/>
                  <a:moveTo>
                    <a:pt x="55762" y="65158"/>
                  </a:moveTo>
                  <a:lnTo>
                    <a:pt x="55854" y="65189"/>
                  </a:lnTo>
                  <a:cubicBezTo>
                    <a:pt x="55977" y="65281"/>
                    <a:pt x="56131" y="65343"/>
                    <a:pt x="56224" y="65497"/>
                  </a:cubicBezTo>
                  <a:cubicBezTo>
                    <a:pt x="56378" y="65559"/>
                    <a:pt x="56501" y="65651"/>
                    <a:pt x="56593" y="65805"/>
                  </a:cubicBezTo>
                  <a:cubicBezTo>
                    <a:pt x="57086" y="66113"/>
                    <a:pt x="57302" y="66298"/>
                    <a:pt x="57425" y="66514"/>
                  </a:cubicBezTo>
                  <a:cubicBezTo>
                    <a:pt x="57086" y="66298"/>
                    <a:pt x="56809" y="66082"/>
                    <a:pt x="56563" y="65836"/>
                  </a:cubicBezTo>
                  <a:cubicBezTo>
                    <a:pt x="56409" y="65774"/>
                    <a:pt x="56285" y="65651"/>
                    <a:pt x="56193" y="65528"/>
                  </a:cubicBezTo>
                  <a:cubicBezTo>
                    <a:pt x="56039" y="65466"/>
                    <a:pt x="55916" y="65343"/>
                    <a:pt x="55792" y="65220"/>
                  </a:cubicBezTo>
                  <a:lnTo>
                    <a:pt x="55762" y="65158"/>
                  </a:lnTo>
                  <a:close/>
                  <a:moveTo>
                    <a:pt x="57826" y="65559"/>
                  </a:moveTo>
                  <a:lnTo>
                    <a:pt x="57918" y="65589"/>
                  </a:lnTo>
                  <a:cubicBezTo>
                    <a:pt x="58473" y="65959"/>
                    <a:pt x="58996" y="66329"/>
                    <a:pt x="59551" y="66729"/>
                  </a:cubicBezTo>
                  <a:cubicBezTo>
                    <a:pt x="59582" y="66760"/>
                    <a:pt x="59674" y="66791"/>
                    <a:pt x="59674" y="66883"/>
                  </a:cubicBezTo>
                  <a:lnTo>
                    <a:pt x="59643" y="66883"/>
                  </a:lnTo>
                  <a:cubicBezTo>
                    <a:pt x="59489" y="66883"/>
                    <a:pt x="59366" y="66791"/>
                    <a:pt x="59274" y="66698"/>
                  </a:cubicBezTo>
                  <a:cubicBezTo>
                    <a:pt x="58811" y="66390"/>
                    <a:pt x="58380" y="66051"/>
                    <a:pt x="57918" y="65743"/>
                  </a:cubicBezTo>
                  <a:cubicBezTo>
                    <a:pt x="57887" y="65713"/>
                    <a:pt x="57826" y="65651"/>
                    <a:pt x="57795" y="65620"/>
                  </a:cubicBezTo>
                  <a:lnTo>
                    <a:pt x="57764" y="65589"/>
                  </a:lnTo>
                  <a:lnTo>
                    <a:pt x="57826" y="65559"/>
                  </a:lnTo>
                  <a:close/>
                  <a:moveTo>
                    <a:pt x="59890" y="65651"/>
                  </a:moveTo>
                  <a:cubicBezTo>
                    <a:pt x="60567" y="66051"/>
                    <a:pt x="61214" y="66452"/>
                    <a:pt x="61861" y="66852"/>
                  </a:cubicBezTo>
                  <a:cubicBezTo>
                    <a:pt x="61831" y="66883"/>
                    <a:pt x="61800" y="66883"/>
                    <a:pt x="61769" y="66883"/>
                  </a:cubicBezTo>
                  <a:cubicBezTo>
                    <a:pt x="61707" y="66883"/>
                    <a:pt x="61646" y="66852"/>
                    <a:pt x="61615" y="66852"/>
                  </a:cubicBezTo>
                  <a:cubicBezTo>
                    <a:pt x="61060" y="66483"/>
                    <a:pt x="60475" y="66144"/>
                    <a:pt x="59921" y="65805"/>
                  </a:cubicBezTo>
                  <a:cubicBezTo>
                    <a:pt x="59890" y="65774"/>
                    <a:pt x="59828" y="65743"/>
                    <a:pt x="59890" y="65651"/>
                  </a:cubicBezTo>
                  <a:close/>
                  <a:moveTo>
                    <a:pt x="65343" y="66791"/>
                  </a:moveTo>
                  <a:cubicBezTo>
                    <a:pt x="65805" y="66791"/>
                    <a:pt x="66698" y="66883"/>
                    <a:pt x="66975" y="66945"/>
                  </a:cubicBezTo>
                  <a:cubicBezTo>
                    <a:pt x="66945" y="66976"/>
                    <a:pt x="66883" y="66976"/>
                    <a:pt x="66821" y="66976"/>
                  </a:cubicBezTo>
                  <a:cubicBezTo>
                    <a:pt x="66760" y="66976"/>
                    <a:pt x="66698" y="66945"/>
                    <a:pt x="66606" y="66945"/>
                  </a:cubicBezTo>
                  <a:cubicBezTo>
                    <a:pt x="66544" y="66945"/>
                    <a:pt x="66482" y="66883"/>
                    <a:pt x="66390" y="66883"/>
                  </a:cubicBezTo>
                  <a:cubicBezTo>
                    <a:pt x="66359" y="66883"/>
                    <a:pt x="66359" y="66914"/>
                    <a:pt x="66328" y="66914"/>
                  </a:cubicBezTo>
                  <a:cubicBezTo>
                    <a:pt x="66144" y="66914"/>
                    <a:pt x="65990" y="66883"/>
                    <a:pt x="65805" y="66852"/>
                  </a:cubicBezTo>
                  <a:cubicBezTo>
                    <a:pt x="65651" y="66822"/>
                    <a:pt x="65497" y="66791"/>
                    <a:pt x="65343" y="66791"/>
                  </a:cubicBezTo>
                  <a:close/>
                  <a:moveTo>
                    <a:pt x="81085" y="35737"/>
                  </a:moveTo>
                  <a:cubicBezTo>
                    <a:pt x="81085" y="35860"/>
                    <a:pt x="81085" y="35984"/>
                    <a:pt x="81085" y="36107"/>
                  </a:cubicBezTo>
                  <a:cubicBezTo>
                    <a:pt x="81085" y="36199"/>
                    <a:pt x="81054" y="36292"/>
                    <a:pt x="80993" y="36353"/>
                  </a:cubicBezTo>
                  <a:cubicBezTo>
                    <a:pt x="80746" y="36631"/>
                    <a:pt x="80500" y="36908"/>
                    <a:pt x="80253" y="37154"/>
                  </a:cubicBezTo>
                  <a:cubicBezTo>
                    <a:pt x="80161" y="37247"/>
                    <a:pt x="80068" y="37308"/>
                    <a:pt x="79945" y="37370"/>
                  </a:cubicBezTo>
                  <a:cubicBezTo>
                    <a:pt x="79421" y="37709"/>
                    <a:pt x="78867" y="38017"/>
                    <a:pt x="78312" y="38356"/>
                  </a:cubicBezTo>
                  <a:cubicBezTo>
                    <a:pt x="78220" y="38417"/>
                    <a:pt x="78127" y="38448"/>
                    <a:pt x="78066" y="38541"/>
                  </a:cubicBezTo>
                  <a:cubicBezTo>
                    <a:pt x="77943" y="38664"/>
                    <a:pt x="77758" y="38756"/>
                    <a:pt x="77758" y="38941"/>
                  </a:cubicBezTo>
                  <a:cubicBezTo>
                    <a:pt x="77727" y="39095"/>
                    <a:pt x="77912" y="39188"/>
                    <a:pt x="78004" y="39311"/>
                  </a:cubicBezTo>
                  <a:lnTo>
                    <a:pt x="78097" y="39372"/>
                  </a:lnTo>
                  <a:cubicBezTo>
                    <a:pt x="78713" y="39064"/>
                    <a:pt x="79267" y="38695"/>
                    <a:pt x="79883" y="38356"/>
                  </a:cubicBezTo>
                  <a:cubicBezTo>
                    <a:pt x="79945" y="38448"/>
                    <a:pt x="79976" y="38510"/>
                    <a:pt x="79976" y="38572"/>
                  </a:cubicBezTo>
                  <a:cubicBezTo>
                    <a:pt x="80068" y="38910"/>
                    <a:pt x="80130" y="39218"/>
                    <a:pt x="80222" y="39557"/>
                  </a:cubicBezTo>
                  <a:cubicBezTo>
                    <a:pt x="80284" y="39927"/>
                    <a:pt x="80376" y="40266"/>
                    <a:pt x="80654" y="40512"/>
                  </a:cubicBezTo>
                  <a:lnTo>
                    <a:pt x="80654" y="40636"/>
                  </a:lnTo>
                  <a:cubicBezTo>
                    <a:pt x="80561" y="40697"/>
                    <a:pt x="80500" y="40820"/>
                    <a:pt x="80376" y="40820"/>
                  </a:cubicBezTo>
                  <a:cubicBezTo>
                    <a:pt x="80284" y="40820"/>
                    <a:pt x="80222" y="40882"/>
                    <a:pt x="80161" y="40913"/>
                  </a:cubicBezTo>
                  <a:cubicBezTo>
                    <a:pt x="79514" y="41221"/>
                    <a:pt x="78867" y="41529"/>
                    <a:pt x="78220" y="41837"/>
                  </a:cubicBezTo>
                  <a:cubicBezTo>
                    <a:pt x="78097" y="41899"/>
                    <a:pt x="77973" y="41960"/>
                    <a:pt x="77912" y="42114"/>
                  </a:cubicBezTo>
                  <a:lnTo>
                    <a:pt x="77973" y="42114"/>
                  </a:lnTo>
                  <a:cubicBezTo>
                    <a:pt x="78035" y="42114"/>
                    <a:pt x="78097" y="42084"/>
                    <a:pt x="78189" y="42053"/>
                  </a:cubicBezTo>
                  <a:cubicBezTo>
                    <a:pt x="78744" y="41775"/>
                    <a:pt x="79298" y="41498"/>
                    <a:pt x="79853" y="41221"/>
                  </a:cubicBezTo>
                  <a:cubicBezTo>
                    <a:pt x="79945" y="41190"/>
                    <a:pt x="80038" y="41159"/>
                    <a:pt x="80099" y="41128"/>
                  </a:cubicBezTo>
                  <a:lnTo>
                    <a:pt x="80130" y="41159"/>
                  </a:lnTo>
                  <a:lnTo>
                    <a:pt x="80130" y="41221"/>
                  </a:lnTo>
                  <a:cubicBezTo>
                    <a:pt x="80068" y="41252"/>
                    <a:pt x="80007" y="41313"/>
                    <a:pt x="79945" y="41344"/>
                  </a:cubicBezTo>
                  <a:cubicBezTo>
                    <a:pt x="79360" y="41621"/>
                    <a:pt x="78744" y="41929"/>
                    <a:pt x="78127" y="42207"/>
                  </a:cubicBezTo>
                  <a:cubicBezTo>
                    <a:pt x="78097" y="42238"/>
                    <a:pt x="78035" y="42268"/>
                    <a:pt x="78004" y="42268"/>
                  </a:cubicBezTo>
                  <a:lnTo>
                    <a:pt x="77973" y="42268"/>
                  </a:lnTo>
                  <a:cubicBezTo>
                    <a:pt x="77912" y="42268"/>
                    <a:pt x="77881" y="42238"/>
                    <a:pt x="77912" y="42176"/>
                  </a:cubicBezTo>
                  <a:lnTo>
                    <a:pt x="77912" y="42114"/>
                  </a:lnTo>
                  <a:cubicBezTo>
                    <a:pt x="77789" y="42145"/>
                    <a:pt x="77727" y="42207"/>
                    <a:pt x="77665" y="42330"/>
                  </a:cubicBezTo>
                  <a:cubicBezTo>
                    <a:pt x="77758" y="42453"/>
                    <a:pt x="77850" y="42576"/>
                    <a:pt x="77943" y="42700"/>
                  </a:cubicBezTo>
                  <a:cubicBezTo>
                    <a:pt x="77973" y="42730"/>
                    <a:pt x="78004" y="42761"/>
                    <a:pt x="78066" y="42761"/>
                  </a:cubicBezTo>
                  <a:cubicBezTo>
                    <a:pt x="78066" y="42761"/>
                    <a:pt x="78097" y="42761"/>
                    <a:pt x="78127" y="42730"/>
                  </a:cubicBezTo>
                  <a:cubicBezTo>
                    <a:pt x="78312" y="42638"/>
                    <a:pt x="78528" y="42546"/>
                    <a:pt x="78713" y="42453"/>
                  </a:cubicBezTo>
                  <a:cubicBezTo>
                    <a:pt x="78959" y="42330"/>
                    <a:pt x="79206" y="42207"/>
                    <a:pt x="79483" y="42084"/>
                  </a:cubicBezTo>
                  <a:cubicBezTo>
                    <a:pt x="79545" y="42268"/>
                    <a:pt x="79606" y="42422"/>
                    <a:pt x="79668" y="42576"/>
                  </a:cubicBezTo>
                  <a:cubicBezTo>
                    <a:pt x="79791" y="42977"/>
                    <a:pt x="79945" y="43408"/>
                    <a:pt x="80068" y="43809"/>
                  </a:cubicBezTo>
                  <a:cubicBezTo>
                    <a:pt x="80130" y="43901"/>
                    <a:pt x="80161" y="44024"/>
                    <a:pt x="80284" y="44024"/>
                  </a:cubicBezTo>
                  <a:lnTo>
                    <a:pt x="80315" y="44024"/>
                  </a:lnTo>
                  <a:cubicBezTo>
                    <a:pt x="80315" y="44024"/>
                    <a:pt x="80315" y="43994"/>
                    <a:pt x="80284" y="43994"/>
                  </a:cubicBezTo>
                  <a:lnTo>
                    <a:pt x="80315" y="43994"/>
                  </a:lnTo>
                  <a:lnTo>
                    <a:pt x="80315" y="44055"/>
                  </a:lnTo>
                  <a:cubicBezTo>
                    <a:pt x="80346" y="44086"/>
                    <a:pt x="80346" y="44117"/>
                    <a:pt x="80315" y="44148"/>
                  </a:cubicBezTo>
                  <a:cubicBezTo>
                    <a:pt x="80222" y="44302"/>
                    <a:pt x="80068" y="44363"/>
                    <a:pt x="79914" y="44425"/>
                  </a:cubicBezTo>
                  <a:cubicBezTo>
                    <a:pt x="79267" y="44671"/>
                    <a:pt x="78620" y="44918"/>
                    <a:pt x="77973" y="45164"/>
                  </a:cubicBezTo>
                  <a:cubicBezTo>
                    <a:pt x="77881" y="45226"/>
                    <a:pt x="77758" y="45257"/>
                    <a:pt x="77665" y="45318"/>
                  </a:cubicBezTo>
                  <a:cubicBezTo>
                    <a:pt x="77296" y="45596"/>
                    <a:pt x="77296" y="45657"/>
                    <a:pt x="77573" y="46027"/>
                  </a:cubicBezTo>
                  <a:cubicBezTo>
                    <a:pt x="77604" y="46058"/>
                    <a:pt x="77635" y="46088"/>
                    <a:pt x="77696" y="46088"/>
                  </a:cubicBezTo>
                  <a:cubicBezTo>
                    <a:pt x="77727" y="46088"/>
                    <a:pt x="77758" y="46088"/>
                    <a:pt x="77758" y="46058"/>
                  </a:cubicBezTo>
                  <a:cubicBezTo>
                    <a:pt x="77973" y="45996"/>
                    <a:pt x="78189" y="45904"/>
                    <a:pt x="78405" y="45842"/>
                  </a:cubicBezTo>
                  <a:cubicBezTo>
                    <a:pt x="78497" y="45811"/>
                    <a:pt x="78590" y="45750"/>
                    <a:pt x="78682" y="45750"/>
                  </a:cubicBezTo>
                  <a:lnTo>
                    <a:pt x="78744" y="45750"/>
                  </a:lnTo>
                  <a:cubicBezTo>
                    <a:pt x="78805" y="46458"/>
                    <a:pt x="78867" y="47167"/>
                    <a:pt x="78744" y="47844"/>
                  </a:cubicBezTo>
                  <a:cubicBezTo>
                    <a:pt x="78713" y="47998"/>
                    <a:pt x="78651" y="48091"/>
                    <a:pt x="78497" y="48122"/>
                  </a:cubicBezTo>
                  <a:cubicBezTo>
                    <a:pt x="78127" y="48214"/>
                    <a:pt x="77727" y="48337"/>
                    <a:pt x="77357" y="48430"/>
                  </a:cubicBezTo>
                  <a:cubicBezTo>
                    <a:pt x="77234" y="48461"/>
                    <a:pt x="77142" y="48491"/>
                    <a:pt x="77049" y="48553"/>
                  </a:cubicBezTo>
                  <a:cubicBezTo>
                    <a:pt x="76649" y="48769"/>
                    <a:pt x="76680" y="48769"/>
                    <a:pt x="76864" y="49138"/>
                  </a:cubicBezTo>
                  <a:cubicBezTo>
                    <a:pt x="76926" y="49231"/>
                    <a:pt x="76957" y="49292"/>
                    <a:pt x="77049" y="49292"/>
                  </a:cubicBezTo>
                  <a:cubicBezTo>
                    <a:pt x="77080" y="49292"/>
                    <a:pt x="77111" y="49262"/>
                    <a:pt x="77142" y="49262"/>
                  </a:cubicBezTo>
                  <a:cubicBezTo>
                    <a:pt x="77265" y="49262"/>
                    <a:pt x="77357" y="49200"/>
                    <a:pt x="77450" y="49200"/>
                  </a:cubicBezTo>
                  <a:lnTo>
                    <a:pt x="77573" y="49200"/>
                  </a:lnTo>
                  <a:cubicBezTo>
                    <a:pt x="77604" y="49416"/>
                    <a:pt x="77635" y="49631"/>
                    <a:pt x="77665" y="49847"/>
                  </a:cubicBezTo>
                  <a:cubicBezTo>
                    <a:pt x="77696" y="49939"/>
                    <a:pt x="77696" y="50032"/>
                    <a:pt x="77665" y="50124"/>
                  </a:cubicBezTo>
                  <a:cubicBezTo>
                    <a:pt x="77604" y="50494"/>
                    <a:pt x="77511" y="50833"/>
                    <a:pt x="77419" y="51202"/>
                  </a:cubicBezTo>
                  <a:cubicBezTo>
                    <a:pt x="77419" y="51295"/>
                    <a:pt x="77357" y="51326"/>
                    <a:pt x="77265" y="51356"/>
                  </a:cubicBezTo>
                  <a:cubicBezTo>
                    <a:pt x="77111" y="51387"/>
                    <a:pt x="76957" y="51387"/>
                    <a:pt x="76834" y="51449"/>
                  </a:cubicBezTo>
                  <a:cubicBezTo>
                    <a:pt x="76587" y="51510"/>
                    <a:pt x="76310" y="51510"/>
                    <a:pt x="76094" y="51634"/>
                  </a:cubicBezTo>
                  <a:cubicBezTo>
                    <a:pt x="75755" y="51788"/>
                    <a:pt x="75786" y="51849"/>
                    <a:pt x="75909" y="52096"/>
                  </a:cubicBezTo>
                  <a:cubicBezTo>
                    <a:pt x="75971" y="52219"/>
                    <a:pt x="75971" y="52342"/>
                    <a:pt x="75909" y="52496"/>
                  </a:cubicBezTo>
                  <a:cubicBezTo>
                    <a:pt x="75694" y="53051"/>
                    <a:pt x="75509" y="53605"/>
                    <a:pt x="75293" y="54191"/>
                  </a:cubicBezTo>
                  <a:cubicBezTo>
                    <a:pt x="75262" y="54283"/>
                    <a:pt x="75201" y="54345"/>
                    <a:pt x="75108" y="54376"/>
                  </a:cubicBezTo>
                  <a:cubicBezTo>
                    <a:pt x="74954" y="54437"/>
                    <a:pt x="74800" y="54437"/>
                    <a:pt x="74677" y="54560"/>
                  </a:cubicBezTo>
                  <a:cubicBezTo>
                    <a:pt x="74646" y="54622"/>
                    <a:pt x="74615" y="54622"/>
                    <a:pt x="74554" y="54622"/>
                  </a:cubicBezTo>
                  <a:cubicBezTo>
                    <a:pt x="74523" y="54622"/>
                    <a:pt x="74492" y="54622"/>
                    <a:pt x="74461" y="54591"/>
                  </a:cubicBezTo>
                  <a:cubicBezTo>
                    <a:pt x="74400" y="54591"/>
                    <a:pt x="74338" y="54560"/>
                    <a:pt x="74307" y="54560"/>
                  </a:cubicBezTo>
                  <a:cubicBezTo>
                    <a:pt x="74246" y="54560"/>
                    <a:pt x="74215" y="54622"/>
                    <a:pt x="74153" y="54714"/>
                  </a:cubicBezTo>
                  <a:cubicBezTo>
                    <a:pt x="74123" y="54807"/>
                    <a:pt x="74092" y="54868"/>
                    <a:pt x="74061" y="54930"/>
                  </a:cubicBezTo>
                  <a:cubicBezTo>
                    <a:pt x="73907" y="55207"/>
                    <a:pt x="73814" y="55515"/>
                    <a:pt x="73630" y="55762"/>
                  </a:cubicBezTo>
                  <a:cubicBezTo>
                    <a:pt x="73414" y="56039"/>
                    <a:pt x="73075" y="56224"/>
                    <a:pt x="72798" y="56440"/>
                  </a:cubicBezTo>
                  <a:lnTo>
                    <a:pt x="72675" y="56532"/>
                  </a:lnTo>
                  <a:cubicBezTo>
                    <a:pt x="72644" y="56563"/>
                    <a:pt x="72613" y="56594"/>
                    <a:pt x="72551" y="56594"/>
                  </a:cubicBezTo>
                  <a:cubicBezTo>
                    <a:pt x="72521" y="56594"/>
                    <a:pt x="72490" y="56594"/>
                    <a:pt x="72459" y="56563"/>
                  </a:cubicBezTo>
                  <a:lnTo>
                    <a:pt x="72397" y="56563"/>
                  </a:lnTo>
                  <a:cubicBezTo>
                    <a:pt x="72367" y="56563"/>
                    <a:pt x="72336" y="56563"/>
                    <a:pt x="72305" y="56594"/>
                  </a:cubicBezTo>
                  <a:cubicBezTo>
                    <a:pt x="72213" y="56779"/>
                    <a:pt x="72058" y="56871"/>
                    <a:pt x="71904" y="56963"/>
                  </a:cubicBezTo>
                  <a:cubicBezTo>
                    <a:pt x="71750" y="57025"/>
                    <a:pt x="71627" y="57148"/>
                    <a:pt x="71504" y="57302"/>
                  </a:cubicBezTo>
                  <a:cubicBezTo>
                    <a:pt x="71288" y="57579"/>
                    <a:pt x="71042" y="57857"/>
                    <a:pt x="70826" y="58134"/>
                  </a:cubicBezTo>
                  <a:cubicBezTo>
                    <a:pt x="70641" y="58411"/>
                    <a:pt x="70426" y="58627"/>
                    <a:pt x="70210" y="58873"/>
                  </a:cubicBezTo>
                  <a:cubicBezTo>
                    <a:pt x="69779" y="59274"/>
                    <a:pt x="69317" y="59674"/>
                    <a:pt x="68916" y="60136"/>
                  </a:cubicBezTo>
                  <a:cubicBezTo>
                    <a:pt x="68855" y="60229"/>
                    <a:pt x="68762" y="60291"/>
                    <a:pt x="68701" y="60352"/>
                  </a:cubicBezTo>
                  <a:cubicBezTo>
                    <a:pt x="68146" y="60722"/>
                    <a:pt x="67591" y="61122"/>
                    <a:pt x="67099" y="61554"/>
                  </a:cubicBezTo>
                  <a:cubicBezTo>
                    <a:pt x="67037" y="61646"/>
                    <a:pt x="66945" y="61677"/>
                    <a:pt x="66852" y="61738"/>
                  </a:cubicBezTo>
                  <a:cubicBezTo>
                    <a:pt x="66298" y="61985"/>
                    <a:pt x="65743" y="62324"/>
                    <a:pt x="65219" y="62693"/>
                  </a:cubicBezTo>
                  <a:cubicBezTo>
                    <a:pt x="65127" y="62755"/>
                    <a:pt x="65034" y="62786"/>
                    <a:pt x="64911" y="62817"/>
                  </a:cubicBezTo>
                  <a:cubicBezTo>
                    <a:pt x="64418" y="62971"/>
                    <a:pt x="63956" y="63186"/>
                    <a:pt x="63463" y="63433"/>
                  </a:cubicBezTo>
                  <a:cubicBezTo>
                    <a:pt x="63248" y="63525"/>
                    <a:pt x="63032" y="63618"/>
                    <a:pt x="62816" y="63648"/>
                  </a:cubicBezTo>
                  <a:cubicBezTo>
                    <a:pt x="62508" y="63679"/>
                    <a:pt x="62200" y="63803"/>
                    <a:pt x="61892" y="63864"/>
                  </a:cubicBezTo>
                  <a:cubicBezTo>
                    <a:pt x="61615" y="63926"/>
                    <a:pt x="61368" y="64049"/>
                    <a:pt x="61060" y="64080"/>
                  </a:cubicBezTo>
                  <a:cubicBezTo>
                    <a:pt x="60475" y="64111"/>
                    <a:pt x="59859" y="64172"/>
                    <a:pt x="59274" y="64265"/>
                  </a:cubicBezTo>
                  <a:lnTo>
                    <a:pt x="58935" y="64265"/>
                  </a:lnTo>
                  <a:cubicBezTo>
                    <a:pt x="58688" y="64234"/>
                    <a:pt x="58411" y="64203"/>
                    <a:pt x="58165" y="64203"/>
                  </a:cubicBezTo>
                  <a:cubicBezTo>
                    <a:pt x="58034" y="64203"/>
                    <a:pt x="57905" y="64205"/>
                    <a:pt x="57777" y="64205"/>
                  </a:cubicBezTo>
                  <a:cubicBezTo>
                    <a:pt x="57392" y="64205"/>
                    <a:pt x="57017" y="64188"/>
                    <a:pt x="56624" y="64049"/>
                  </a:cubicBezTo>
                  <a:lnTo>
                    <a:pt x="56563" y="64049"/>
                  </a:lnTo>
                  <a:cubicBezTo>
                    <a:pt x="56193" y="63987"/>
                    <a:pt x="55823" y="63926"/>
                    <a:pt x="55484" y="63864"/>
                  </a:cubicBezTo>
                  <a:lnTo>
                    <a:pt x="55484" y="66082"/>
                  </a:lnTo>
                  <a:cubicBezTo>
                    <a:pt x="56162" y="66390"/>
                    <a:pt x="56871" y="66668"/>
                    <a:pt x="57579" y="66883"/>
                  </a:cubicBezTo>
                  <a:cubicBezTo>
                    <a:pt x="58165" y="67099"/>
                    <a:pt x="58781" y="67222"/>
                    <a:pt x="59397" y="67345"/>
                  </a:cubicBezTo>
                  <a:cubicBezTo>
                    <a:pt x="60413" y="67592"/>
                    <a:pt x="61461" y="67653"/>
                    <a:pt x="62508" y="67684"/>
                  </a:cubicBezTo>
                  <a:lnTo>
                    <a:pt x="62724" y="67684"/>
                  </a:lnTo>
                  <a:cubicBezTo>
                    <a:pt x="63063" y="67684"/>
                    <a:pt x="63371" y="67684"/>
                    <a:pt x="63679" y="67653"/>
                  </a:cubicBezTo>
                  <a:cubicBezTo>
                    <a:pt x="63956" y="67623"/>
                    <a:pt x="64234" y="67592"/>
                    <a:pt x="64511" y="67592"/>
                  </a:cubicBezTo>
                  <a:lnTo>
                    <a:pt x="64665" y="67592"/>
                  </a:lnTo>
                  <a:cubicBezTo>
                    <a:pt x="65373" y="67592"/>
                    <a:pt x="66113" y="67530"/>
                    <a:pt x="66852" y="67407"/>
                  </a:cubicBezTo>
                  <a:cubicBezTo>
                    <a:pt x="67006" y="67376"/>
                    <a:pt x="67160" y="67345"/>
                    <a:pt x="67314" y="67345"/>
                  </a:cubicBezTo>
                  <a:cubicBezTo>
                    <a:pt x="67684" y="67284"/>
                    <a:pt x="68054" y="67191"/>
                    <a:pt x="68423" y="67068"/>
                  </a:cubicBezTo>
                  <a:cubicBezTo>
                    <a:pt x="68793" y="66945"/>
                    <a:pt x="69193" y="66822"/>
                    <a:pt x="69594" y="66698"/>
                  </a:cubicBezTo>
                  <a:cubicBezTo>
                    <a:pt x="69779" y="66668"/>
                    <a:pt x="69933" y="66606"/>
                    <a:pt x="70087" y="66514"/>
                  </a:cubicBezTo>
                  <a:cubicBezTo>
                    <a:pt x="70241" y="66390"/>
                    <a:pt x="70457" y="66421"/>
                    <a:pt x="70611" y="66329"/>
                  </a:cubicBezTo>
                  <a:cubicBezTo>
                    <a:pt x="70919" y="66144"/>
                    <a:pt x="71227" y="66021"/>
                    <a:pt x="71535" y="65897"/>
                  </a:cubicBezTo>
                  <a:cubicBezTo>
                    <a:pt x="72151" y="65620"/>
                    <a:pt x="72705" y="65281"/>
                    <a:pt x="73260" y="64912"/>
                  </a:cubicBezTo>
                  <a:cubicBezTo>
                    <a:pt x="74369" y="64203"/>
                    <a:pt x="75386" y="63402"/>
                    <a:pt x="76433" y="62601"/>
                  </a:cubicBezTo>
                  <a:cubicBezTo>
                    <a:pt x="76649" y="62447"/>
                    <a:pt x="76834" y="62262"/>
                    <a:pt x="77018" y="62108"/>
                  </a:cubicBezTo>
                  <a:cubicBezTo>
                    <a:pt x="77604" y="61492"/>
                    <a:pt x="78220" y="60907"/>
                    <a:pt x="78774" y="60291"/>
                  </a:cubicBezTo>
                  <a:cubicBezTo>
                    <a:pt x="78959" y="60075"/>
                    <a:pt x="79144" y="59859"/>
                    <a:pt x="79329" y="59613"/>
                  </a:cubicBezTo>
                  <a:cubicBezTo>
                    <a:pt x="79637" y="59243"/>
                    <a:pt x="79914" y="58873"/>
                    <a:pt x="80222" y="58473"/>
                  </a:cubicBezTo>
                  <a:cubicBezTo>
                    <a:pt x="80438" y="58165"/>
                    <a:pt x="80654" y="57826"/>
                    <a:pt x="80869" y="57518"/>
                  </a:cubicBezTo>
                  <a:cubicBezTo>
                    <a:pt x="81177" y="57025"/>
                    <a:pt x="81455" y="56532"/>
                    <a:pt x="81732" y="56039"/>
                  </a:cubicBezTo>
                  <a:cubicBezTo>
                    <a:pt x="81978" y="55577"/>
                    <a:pt x="82256" y="55115"/>
                    <a:pt x="82471" y="54622"/>
                  </a:cubicBezTo>
                  <a:cubicBezTo>
                    <a:pt x="82779" y="53913"/>
                    <a:pt x="83118" y="53174"/>
                    <a:pt x="83395" y="52435"/>
                  </a:cubicBezTo>
                  <a:cubicBezTo>
                    <a:pt x="83734" y="51572"/>
                    <a:pt x="84012" y="50679"/>
                    <a:pt x="84258" y="49785"/>
                  </a:cubicBezTo>
                  <a:cubicBezTo>
                    <a:pt x="84443" y="49169"/>
                    <a:pt x="84628" y="48522"/>
                    <a:pt x="84720" y="47875"/>
                  </a:cubicBezTo>
                  <a:cubicBezTo>
                    <a:pt x="84843" y="47259"/>
                    <a:pt x="85028" y="46643"/>
                    <a:pt x="85121" y="45996"/>
                  </a:cubicBezTo>
                  <a:cubicBezTo>
                    <a:pt x="85213" y="45287"/>
                    <a:pt x="85306" y="44610"/>
                    <a:pt x="85398" y="43901"/>
                  </a:cubicBezTo>
                  <a:cubicBezTo>
                    <a:pt x="85490" y="42977"/>
                    <a:pt x="85521" y="42053"/>
                    <a:pt x="85583" y="41128"/>
                  </a:cubicBezTo>
                  <a:cubicBezTo>
                    <a:pt x="85644" y="40574"/>
                    <a:pt x="85583" y="40019"/>
                    <a:pt x="85583" y="39465"/>
                  </a:cubicBezTo>
                  <a:cubicBezTo>
                    <a:pt x="85552" y="39064"/>
                    <a:pt x="85552" y="38695"/>
                    <a:pt x="85521" y="38294"/>
                  </a:cubicBezTo>
                  <a:cubicBezTo>
                    <a:pt x="85521" y="37986"/>
                    <a:pt x="85521" y="37678"/>
                    <a:pt x="85460" y="37370"/>
                  </a:cubicBezTo>
                  <a:cubicBezTo>
                    <a:pt x="85429" y="37031"/>
                    <a:pt x="85429" y="36692"/>
                    <a:pt x="85367" y="36353"/>
                  </a:cubicBezTo>
                  <a:cubicBezTo>
                    <a:pt x="85336" y="36138"/>
                    <a:pt x="85336" y="35953"/>
                    <a:pt x="85306" y="35737"/>
                  </a:cubicBezTo>
                  <a:lnTo>
                    <a:pt x="82317" y="35737"/>
                  </a:lnTo>
                  <a:cubicBezTo>
                    <a:pt x="81948" y="36230"/>
                    <a:pt x="81485" y="36661"/>
                    <a:pt x="81054" y="37124"/>
                  </a:cubicBezTo>
                  <a:cubicBezTo>
                    <a:pt x="80993" y="37247"/>
                    <a:pt x="80900" y="37339"/>
                    <a:pt x="80777" y="37432"/>
                  </a:cubicBezTo>
                  <a:lnTo>
                    <a:pt x="80715" y="37462"/>
                  </a:lnTo>
                  <a:lnTo>
                    <a:pt x="80715" y="37462"/>
                  </a:lnTo>
                  <a:lnTo>
                    <a:pt x="80746" y="37401"/>
                  </a:lnTo>
                  <a:cubicBezTo>
                    <a:pt x="80777" y="37247"/>
                    <a:pt x="80869" y="37124"/>
                    <a:pt x="80993" y="37031"/>
                  </a:cubicBezTo>
                  <a:cubicBezTo>
                    <a:pt x="81147" y="36815"/>
                    <a:pt x="81301" y="36600"/>
                    <a:pt x="81424" y="36353"/>
                  </a:cubicBezTo>
                  <a:cubicBezTo>
                    <a:pt x="81578" y="36138"/>
                    <a:pt x="81732" y="35922"/>
                    <a:pt x="81886" y="3573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5"/>
            <p:cNvSpPr/>
            <p:nvPr/>
          </p:nvSpPr>
          <p:spPr>
            <a:xfrm>
              <a:off x="5059600" y="1760750"/>
              <a:ext cx="1990925" cy="2357550"/>
            </a:xfrm>
            <a:custGeom>
              <a:avLst/>
              <a:gdLst/>
              <a:ahLst/>
              <a:cxnLst/>
              <a:rect l="l" t="t" r="r" b="b"/>
              <a:pathLst>
                <a:path w="79637" h="94302" extrusionOk="0">
                  <a:moveTo>
                    <a:pt x="2742" y="186"/>
                  </a:moveTo>
                  <a:cubicBezTo>
                    <a:pt x="3050" y="186"/>
                    <a:pt x="3328" y="216"/>
                    <a:pt x="3636" y="309"/>
                  </a:cubicBezTo>
                  <a:cubicBezTo>
                    <a:pt x="4159" y="432"/>
                    <a:pt x="4652" y="555"/>
                    <a:pt x="5084" y="894"/>
                  </a:cubicBezTo>
                  <a:cubicBezTo>
                    <a:pt x="5299" y="1017"/>
                    <a:pt x="5453" y="1202"/>
                    <a:pt x="5607" y="1387"/>
                  </a:cubicBezTo>
                  <a:cubicBezTo>
                    <a:pt x="5669" y="1510"/>
                    <a:pt x="5730" y="1664"/>
                    <a:pt x="5730" y="1818"/>
                  </a:cubicBezTo>
                  <a:cubicBezTo>
                    <a:pt x="5730" y="1972"/>
                    <a:pt x="5700" y="2065"/>
                    <a:pt x="5546" y="2065"/>
                  </a:cubicBezTo>
                  <a:cubicBezTo>
                    <a:pt x="5392" y="2065"/>
                    <a:pt x="5238" y="2065"/>
                    <a:pt x="5084" y="2003"/>
                  </a:cubicBezTo>
                  <a:cubicBezTo>
                    <a:pt x="4775" y="1911"/>
                    <a:pt x="4498" y="1849"/>
                    <a:pt x="4190" y="1787"/>
                  </a:cubicBezTo>
                  <a:cubicBezTo>
                    <a:pt x="4129" y="1757"/>
                    <a:pt x="4067" y="1757"/>
                    <a:pt x="3974" y="1757"/>
                  </a:cubicBezTo>
                  <a:lnTo>
                    <a:pt x="3820" y="1757"/>
                  </a:lnTo>
                  <a:cubicBezTo>
                    <a:pt x="3944" y="1818"/>
                    <a:pt x="4036" y="1849"/>
                    <a:pt x="4159" y="1880"/>
                  </a:cubicBezTo>
                  <a:cubicBezTo>
                    <a:pt x="4714" y="2034"/>
                    <a:pt x="5238" y="2280"/>
                    <a:pt x="5761" y="2496"/>
                  </a:cubicBezTo>
                  <a:cubicBezTo>
                    <a:pt x="5915" y="2558"/>
                    <a:pt x="5946" y="2650"/>
                    <a:pt x="5823" y="2773"/>
                  </a:cubicBezTo>
                  <a:cubicBezTo>
                    <a:pt x="5669" y="2927"/>
                    <a:pt x="5669" y="3112"/>
                    <a:pt x="5730" y="3297"/>
                  </a:cubicBezTo>
                  <a:lnTo>
                    <a:pt x="5761" y="3420"/>
                  </a:lnTo>
                  <a:cubicBezTo>
                    <a:pt x="5792" y="3482"/>
                    <a:pt x="5730" y="3574"/>
                    <a:pt x="5669" y="3574"/>
                  </a:cubicBezTo>
                  <a:lnTo>
                    <a:pt x="5638" y="3574"/>
                  </a:lnTo>
                  <a:cubicBezTo>
                    <a:pt x="5546" y="3543"/>
                    <a:pt x="5453" y="3543"/>
                    <a:pt x="5361" y="3513"/>
                  </a:cubicBezTo>
                  <a:cubicBezTo>
                    <a:pt x="4837" y="3328"/>
                    <a:pt x="4313" y="3297"/>
                    <a:pt x="3790" y="3297"/>
                  </a:cubicBezTo>
                  <a:lnTo>
                    <a:pt x="3697" y="3297"/>
                  </a:lnTo>
                  <a:lnTo>
                    <a:pt x="3605" y="3359"/>
                  </a:lnTo>
                  <a:lnTo>
                    <a:pt x="3666" y="3451"/>
                  </a:lnTo>
                  <a:cubicBezTo>
                    <a:pt x="3851" y="3543"/>
                    <a:pt x="4067" y="3636"/>
                    <a:pt x="4252" y="3698"/>
                  </a:cubicBezTo>
                  <a:cubicBezTo>
                    <a:pt x="4498" y="3790"/>
                    <a:pt x="4683" y="3944"/>
                    <a:pt x="4837" y="4129"/>
                  </a:cubicBezTo>
                  <a:cubicBezTo>
                    <a:pt x="5022" y="4283"/>
                    <a:pt x="5022" y="4560"/>
                    <a:pt x="4868" y="4745"/>
                  </a:cubicBezTo>
                  <a:cubicBezTo>
                    <a:pt x="4806" y="4868"/>
                    <a:pt x="4683" y="4961"/>
                    <a:pt x="4560" y="5022"/>
                  </a:cubicBezTo>
                  <a:cubicBezTo>
                    <a:pt x="4344" y="5115"/>
                    <a:pt x="4129" y="5176"/>
                    <a:pt x="3882" y="5176"/>
                  </a:cubicBezTo>
                  <a:lnTo>
                    <a:pt x="3728" y="5176"/>
                  </a:lnTo>
                  <a:cubicBezTo>
                    <a:pt x="3420" y="5145"/>
                    <a:pt x="3112" y="5084"/>
                    <a:pt x="2804" y="4930"/>
                  </a:cubicBezTo>
                  <a:cubicBezTo>
                    <a:pt x="2311" y="4714"/>
                    <a:pt x="1787" y="4437"/>
                    <a:pt x="1356" y="4067"/>
                  </a:cubicBezTo>
                  <a:cubicBezTo>
                    <a:pt x="955" y="3728"/>
                    <a:pt x="617" y="3328"/>
                    <a:pt x="432" y="2835"/>
                  </a:cubicBezTo>
                  <a:cubicBezTo>
                    <a:pt x="185" y="2188"/>
                    <a:pt x="216" y="1603"/>
                    <a:pt x="617" y="1048"/>
                  </a:cubicBezTo>
                  <a:cubicBezTo>
                    <a:pt x="894" y="678"/>
                    <a:pt x="1263" y="463"/>
                    <a:pt x="1664" y="340"/>
                  </a:cubicBezTo>
                  <a:cubicBezTo>
                    <a:pt x="2034" y="247"/>
                    <a:pt x="2373" y="186"/>
                    <a:pt x="2742" y="186"/>
                  </a:cubicBezTo>
                  <a:close/>
                  <a:moveTo>
                    <a:pt x="6347" y="2743"/>
                  </a:moveTo>
                  <a:cubicBezTo>
                    <a:pt x="6439" y="2743"/>
                    <a:pt x="6501" y="2804"/>
                    <a:pt x="6531" y="2897"/>
                  </a:cubicBezTo>
                  <a:cubicBezTo>
                    <a:pt x="6562" y="3051"/>
                    <a:pt x="6562" y="3174"/>
                    <a:pt x="6531" y="3328"/>
                  </a:cubicBezTo>
                  <a:cubicBezTo>
                    <a:pt x="6531" y="3667"/>
                    <a:pt x="6501" y="4036"/>
                    <a:pt x="6501" y="4375"/>
                  </a:cubicBezTo>
                  <a:cubicBezTo>
                    <a:pt x="6470" y="4899"/>
                    <a:pt x="6562" y="5392"/>
                    <a:pt x="6716" y="5854"/>
                  </a:cubicBezTo>
                  <a:cubicBezTo>
                    <a:pt x="6778" y="6008"/>
                    <a:pt x="6809" y="6162"/>
                    <a:pt x="6870" y="6347"/>
                  </a:cubicBezTo>
                  <a:cubicBezTo>
                    <a:pt x="6624" y="6316"/>
                    <a:pt x="6531" y="6162"/>
                    <a:pt x="6439" y="6008"/>
                  </a:cubicBezTo>
                  <a:cubicBezTo>
                    <a:pt x="6223" y="5638"/>
                    <a:pt x="6162" y="5238"/>
                    <a:pt x="6131" y="4807"/>
                  </a:cubicBezTo>
                  <a:cubicBezTo>
                    <a:pt x="6100" y="4406"/>
                    <a:pt x="6131" y="3975"/>
                    <a:pt x="6162" y="3543"/>
                  </a:cubicBezTo>
                  <a:cubicBezTo>
                    <a:pt x="6162" y="3359"/>
                    <a:pt x="6162" y="3143"/>
                    <a:pt x="6162" y="2927"/>
                  </a:cubicBezTo>
                  <a:cubicBezTo>
                    <a:pt x="6162" y="2804"/>
                    <a:pt x="6193" y="2773"/>
                    <a:pt x="6316" y="2743"/>
                  </a:cubicBezTo>
                  <a:close/>
                  <a:moveTo>
                    <a:pt x="14480" y="12909"/>
                  </a:moveTo>
                  <a:lnTo>
                    <a:pt x="14572" y="12940"/>
                  </a:lnTo>
                  <a:cubicBezTo>
                    <a:pt x="14757" y="13094"/>
                    <a:pt x="14819" y="13309"/>
                    <a:pt x="14880" y="13556"/>
                  </a:cubicBezTo>
                  <a:lnTo>
                    <a:pt x="14849" y="13617"/>
                  </a:lnTo>
                  <a:cubicBezTo>
                    <a:pt x="14819" y="13648"/>
                    <a:pt x="14757" y="13648"/>
                    <a:pt x="14726" y="13648"/>
                  </a:cubicBezTo>
                  <a:cubicBezTo>
                    <a:pt x="14665" y="13648"/>
                    <a:pt x="14572" y="13617"/>
                    <a:pt x="14541" y="13525"/>
                  </a:cubicBezTo>
                  <a:cubicBezTo>
                    <a:pt x="14510" y="13371"/>
                    <a:pt x="14480" y="13186"/>
                    <a:pt x="14418" y="13063"/>
                  </a:cubicBezTo>
                  <a:cubicBezTo>
                    <a:pt x="14418" y="13001"/>
                    <a:pt x="14418" y="13001"/>
                    <a:pt x="14418" y="12970"/>
                  </a:cubicBezTo>
                  <a:lnTo>
                    <a:pt x="14480" y="12909"/>
                  </a:lnTo>
                  <a:close/>
                  <a:moveTo>
                    <a:pt x="3820" y="13648"/>
                  </a:moveTo>
                  <a:lnTo>
                    <a:pt x="3820" y="13679"/>
                  </a:lnTo>
                  <a:cubicBezTo>
                    <a:pt x="3851" y="13710"/>
                    <a:pt x="3944" y="13679"/>
                    <a:pt x="3944" y="13741"/>
                  </a:cubicBezTo>
                  <a:cubicBezTo>
                    <a:pt x="3974" y="13864"/>
                    <a:pt x="3974" y="14018"/>
                    <a:pt x="3913" y="14141"/>
                  </a:cubicBezTo>
                  <a:lnTo>
                    <a:pt x="3851" y="14172"/>
                  </a:lnTo>
                  <a:lnTo>
                    <a:pt x="3820" y="14141"/>
                  </a:lnTo>
                  <a:cubicBezTo>
                    <a:pt x="3820" y="13987"/>
                    <a:pt x="3820" y="13833"/>
                    <a:pt x="3820" y="13679"/>
                  </a:cubicBezTo>
                  <a:lnTo>
                    <a:pt x="3790" y="13679"/>
                  </a:lnTo>
                  <a:lnTo>
                    <a:pt x="3790" y="13648"/>
                  </a:lnTo>
                  <a:close/>
                  <a:moveTo>
                    <a:pt x="14819" y="13833"/>
                  </a:moveTo>
                  <a:cubicBezTo>
                    <a:pt x="14973" y="13833"/>
                    <a:pt x="14973" y="13864"/>
                    <a:pt x="14973" y="14080"/>
                  </a:cubicBezTo>
                  <a:cubicBezTo>
                    <a:pt x="14973" y="14141"/>
                    <a:pt x="14973" y="14203"/>
                    <a:pt x="14911" y="14264"/>
                  </a:cubicBezTo>
                  <a:lnTo>
                    <a:pt x="14819" y="14264"/>
                  </a:lnTo>
                  <a:cubicBezTo>
                    <a:pt x="14757" y="14264"/>
                    <a:pt x="14665" y="14264"/>
                    <a:pt x="14603" y="14234"/>
                  </a:cubicBezTo>
                  <a:lnTo>
                    <a:pt x="14510" y="14172"/>
                  </a:lnTo>
                  <a:cubicBezTo>
                    <a:pt x="14418" y="13987"/>
                    <a:pt x="14510" y="13833"/>
                    <a:pt x="14726" y="13833"/>
                  </a:cubicBezTo>
                  <a:close/>
                  <a:moveTo>
                    <a:pt x="13648" y="14449"/>
                  </a:moveTo>
                  <a:cubicBezTo>
                    <a:pt x="13925" y="14511"/>
                    <a:pt x="14233" y="14511"/>
                    <a:pt x="14510" y="14511"/>
                  </a:cubicBezTo>
                  <a:cubicBezTo>
                    <a:pt x="14973" y="14542"/>
                    <a:pt x="15404" y="14572"/>
                    <a:pt x="15866" y="14603"/>
                  </a:cubicBezTo>
                  <a:cubicBezTo>
                    <a:pt x="15958" y="14603"/>
                    <a:pt x="16082" y="14634"/>
                    <a:pt x="16174" y="14757"/>
                  </a:cubicBezTo>
                  <a:cubicBezTo>
                    <a:pt x="15188" y="14696"/>
                    <a:pt x="14202" y="14634"/>
                    <a:pt x="13186" y="14572"/>
                  </a:cubicBezTo>
                  <a:cubicBezTo>
                    <a:pt x="13278" y="14480"/>
                    <a:pt x="13371" y="14449"/>
                    <a:pt x="13494" y="14449"/>
                  </a:cubicBezTo>
                  <a:close/>
                  <a:moveTo>
                    <a:pt x="5084" y="14172"/>
                  </a:moveTo>
                  <a:lnTo>
                    <a:pt x="5084" y="14172"/>
                  </a:lnTo>
                  <a:cubicBezTo>
                    <a:pt x="5176" y="14203"/>
                    <a:pt x="5268" y="14203"/>
                    <a:pt x="5361" y="14234"/>
                  </a:cubicBezTo>
                  <a:cubicBezTo>
                    <a:pt x="5915" y="14388"/>
                    <a:pt x="6470" y="14511"/>
                    <a:pt x="7055" y="14572"/>
                  </a:cubicBezTo>
                  <a:cubicBezTo>
                    <a:pt x="7856" y="14696"/>
                    <a:pt x="8688" y="14788"/>
                    <a:pt x="9489" y="14881"/>
                  </a:cubicBezTo>
                  <a:cubicBezTo>
                    <a:pt x="9735" y="14911"/>
                    <a:pt x="9982" y="14942"/>
                    <a:pt x="10228" y="14973"/>
                  </a:cubicBezTo>
                  <a:lnTo>
                    <a:pt x="10629" y="14973"/>
                  </a:lnTo>
                  <a:cubicBezTo>
                    <a:pt x="10844" y="14973"/>
                    <a:pt x="11029" y="14973"/>
                    <a:pt x="11245" y="14911"/>
                  </a:cubicBezTo>
                  <a:cubicBezTo>
                    <a:pt x="11491" y="14881"/>
                    <a:pt x="11769" y="14819"/>
                    <a:pt x="12015" y="14819"/>
                  </a:cubicBezTo>
                  <a:cubicBezTo>
                    <a:pt x="12108" y="14819"/>
                    <a:pt x="12200" y="14819"/>
                    <a:pt x="12262" y="14850"/>
                  </a:cubicBezTo>
                  <a:cubicBezTo>
                    <a:pt x="12662" y="14881"/>
                    <a:pt x="13032" y="14911"/>
                    <a:pt x="13432" y="14973"/>
                  </a:cubicBezTo>
                  <a:cubicBezTo>
                    <a:pt x="14202" y="15035"/>
                    <a:pt x="15003" y="15127"/>
                    <a:pt x="15774" y="15189"/>
                  </a:cubicBezTo>
                  <a:cubicBezTo>
                    <a:pt x="15989" y="15219"/>
                    <a:pt x="16020" y="15250"/>
                    <a:pt x="15989" y="15466"/>
                  </a:cubicBezTo>
                  <a:cubicBezTo>
                    <a:pt x="15989" y="15558"/>
                    <a:pt x="15928" y="15589"/>
                    <a:pt x="15866" y="15589"/>
                  </a:cubicBezTo>
                  <a:lnTo>
                    <a:pt x="15835" y="15589"/>
                  </a:lnTo>
                  <a:cubicBezTo>
                    <a:pt x="15250" y="15558"/>
                    <a:pt x="14695" y="15527"/>
                    <a:pt x="14110" y="15497"/>
                  </a:cubicBezTo>
                  <a:cubicBezTo>
                    <a:pt x="13463" y="15435"/>
                    <a:pt x="12785" y="15373"/>
                    <a:pt x="12138" y="15312"/>
                  </a:cubicBezTo>
                  <a:cubicBezTo>
                    <a:pt x="12077" y="15281"/>
                    <a:pt x="12015" y="15281"/>
                    <a:pt x="11984" y="15281"/>
                  </a:cubicBezTo>
                  <a:cubicBezTo>
                    <a:pt x="11830" y="15281"/>
                    <a:pt x="11707" y="15312"/>
                    <a:pt x="11584" y="15343"/>
                  </a:cubicBezTo>
                  <a:cubicBezTo>
                    <a:pt x="11276" y="15404"/>
                    <a:pt x="10937" y="15466"/>
                    <a:pt x="10598" y="15466"/>
                  </a:cubicBezTo>
                  <a:cubicBezTo>
                    <a:pt x="10444" y="15466"/>
                    <a:pt x="10290" y="15435"/>
                    <a:pt x="10136" y="15435"/>
                  </a:cubicBezTo>
                  <a:cubicBezTo>
                    <a:pt x="9797" y="15373"/>
                    <a:pt x="9427" y="15343"/>
                    <a:pt x="9088" y="15312"/>
                  </a:cubicBezTo>
                  <a:cubicBezTo>
                    <a:pt x="8257" y="15219"/>
                    <a:pt x="7456" y="15127"/>
                    <a:pt x="6655" y="14973"/>
                  </a:cubicBezTo>
                  <a:cubicBezTo>
                    <a:pt x="6223" y="14911"/>
                    <a:pt x="5792" y="14819"/>
                    <a:pt x="5392" y="14665"/>
                  </a:cubicBezTo>
                  <a:cubicBezTo>
                    <a:pt x="5084" y="14572"/>
                    <a:pt x="5084" y="14572"/>
                    <a:pt x="5084" y="14172"/>
                  </a:cubicBezTo>
                  <a:close/>
                  <a:moveTo>
                    <a:pt x="16544" y="15373"/>
                  </a:moveTo>
                  <a:lnTo>
                    <a:pt x="16575" y="15435"/>
                  </a:lnTo>
                  <a:cubicBezTo>
                    <a:pt x="16544" y="15620"/>
                    <a:pt x="16451" y="15712"/>
                    <a:pt x="16266" y="15712"/>
                  </a:cubicBezTo>
                  <a:cubicBezTo>
                    <a:pt x="16266" y="15466"/>
                    <a:pt x="16266" y="15466"/>
                    <a:pt x="16482" y="15373"/>
                  </a:cubicBezTo>
                  <a:close/>
                  <a:moveTo>
                    <a:pt x="17037" y="15435"/>
                  </a:moveTo>
                  <a:cubicBezTo>
                    <a:pt x="17314" y="15527"/>
                    <a:pt x="17591" y="15589"/>
                    <a:pt x="17868" y="15681"/>
                  </a:cubicBezTo>
                  <a:lnTo>
                    <a:pt x="17930" y="15712"/>
                  </a:lnTo>
                  <a:lnTo>
                    <a:pt x="17930" y="15743"/>
                  </a:lnTo>
                  <a:lnTo>
                    <a:pt x="17899" y="15805"/>
                  </a:lnTo>
                  <a:lnTo>
                    <a:pt x="17807" y="15836"/>
                  </a:lnTo>
                  <a:cubicBezTo>
                    <a:pt x="17530" y="15805"/>
                    <a:pt x="17252" y="15774"/>
                    <a:pt x="17006" y="15743"/>
                  </a:cubicBezTo>
                  <a:lnTo>
                    <a:pt x="16975" y="15712"/>
                  </a:lnTo>
                  <a:cubicBezTo>
                    <a:pt x="16913" y="15712"/>
                    <a:pt x="16883" y="15620"/>
                    <a:pt x="16913" y="15527"/>
                  </a:cubicBezTo>
                  <a:cubicBezTo>
                    <a:pt x="16913" y="15466"/>
                    <a:pt x="16944" y="15435"/>
                    <a:pt x="17006" y="15435"/>
                  </a:cubicBezTo>
                  <a:close/>
                  <a:moveTo>
                    <a:pt x="13709" y="15805"/>
                  </a:moveTo>
                  <a:cubicBezTo>
                    <a:pt x="14510" y="15836"/>
                    <a:pt x="15281" y="15897"/>
                    <a:pt x="16082" y="15928"/>
                  </a:cubicBezTo>
                  <a:cubicBezTo>
                    <a:pt x="16082" y="15990"/>
                    <a:pt x="16051" y="16020"/>
                    <a:pt x="15989" y="16051"/>
                  </a:cubicBezTo>
                  <a:cubicBezTo>
                    <a:pt x="15835" y="16082"/>
                    <a:pt x="15681" y="16113"/>
                    <a:pt x="15496" y="16113"/>
                  </a:cubicBezTo>
                  <a:lnTo>
                    <a:pt x="15404" y="16113"/>
                  </a:lnTo>
                  <a:cubicBezTo>
                    <a:pt x="14942" y="16082"/>
                    <a:pt x="14510" y="16082"/>
                    <a:pt x="14048" y="16051"/>
                  </a:cubicBezTo>
                  <a:lnTo>
                    <a:pt x="13987" y="16051"/>
                  </a:lnTo>
                  <a:cubicBezTo>
                    <a:pt x="13833" y="16051"/>
                    <a:pt x="13679" y="16082"/>
                    <a:pt x="13555" y="16205"/>
                  </a:cubicBezTo>
                  <a:cubicBezTo>
                    <a:pt x="13463" y="16328"/>
                    <a:pt x="13401" y="16359"/>
                    <a:pt x="13340" y="16359"/>
                  </a:cubicBezTo>
                  <a:cubicBezTo>
                    <a:pt x="13278" y="16359"/>
                    <a:pt x="13247" y="16236"/>
                    <a:pt x="13217" y="16113"/>
                  </a:cubicBezTo>
                  <a:cubicBezTo>
                    <a:pt x="13155" y="15866"/>
                    <a:pt x="13186" y="15805"/>
                    <a:pt x="13432" y="15805"/>
                  </a:cubicBezTo>
                  <a:close/>
                  <a:moveTo>
                    <a:pt x="4221" y="15497"/>
                  </a:moveTo>
                  <a:cubicBezTo>
                    <a:pt x="4252" y="15681"/>
                    <a:pt x="4190" y="16760"/>
                    <a:pt x="4159" y="16975"/>
                  </a:cubicBezTo>
                  <a:cubicBezTo>
                    <a:pt x="4036" y="16482"/>
                    <a:pt x="4067" y="15897"/>
                    <a:pt x="4221" y="15497"/>
                  </a:cubicBezTo>
                  <a:close/>
                  <a:moveTo>
                    <a:pt x="10844" y="15959"/>
                  </a:moveTo>
                  <a:lnTo>
                    <a:pt x="10875" y="16051"/>
                  </a:lnTo>
                  <a:cubicBezTo>
                    <a:pt x="10875" y="16236"/>
                    <a:pt x="10875" y="16452"/>
                    <a:pt x="10875" y="16637"/>
                  </a:cubicBezTo>
                  <a:cubicBezTo>
                    <a:pt x="10844" y="16821"/>
                    <a:pt x="10937" y="17037"/>
                    <a:pt x="10783" y="17191"/>
                  </a:cubicBezTo>
                  <a:cubicBezTo>
                    <a:pt x="10721" y="17191"/>
                    <a:pt x="10721" y="17068"/>
                    <a:pt x="10721" y="16637"/>
                  </a:cubicBezTo>
                  <a:cubicBezTo>
                    <a:pt x="10721" y="16482"/>
                    <a:pt x="10721" y="16328"/>
                    <a:pt x="10721" y="16174"/>
                  </a:cubicBezTo>
                  <a:cubicBezTo>
                    <a:pt x="10721" y="16113"/>
                    <a:pt x="10721" y="16082"/>
                    <a:pt x="10752" y="16020"/>
                  </a:cubicBezTo>
                  <a:lnTo>
                    <a:pt x="10844" y="15959"/>
                  </a:lnTo>
                  <a:close/>
                  <a:moveTo>
                    <a:pt x="4806" y="15558"/>
                  </a:moveTo>
                  <a:cubicBezTo>
                    <a:pt x="5268" y="15558"/>
                    <a:pt x="5730" y="15589"/>
                    <a:pt x="6193" y="15589"/>
                  </a:cubicBezTo>
                  <a:lnTo>
                    <a:pt x="6285" y="15589"/>
                  </a:lnTo>
                  <a:cubicBezTo>
                    <a:pt x="6870" y="15589"/>
                    <a:pt x="7425" y="15651"/>
                    <a:pt x="7979" y="15681"/>
                  </a:cubicBezTo>
                  <a:cubicBezTo>
                    <a:pt x="8349" y="15712"/>
                    <a:pt x="8688" y="15774"/>
                    <a:pt x="9058" y="15805"/>
                  </a:cubicBezTo>
                  <a:cubicBezTo>
                    <a:pt x="9366" y="15836"/>
                    <a:pt x="9705" y="15866"/>
                    <a:pt x="10013" y="15897"/>
                  </a:cubicBezTo>
                  <a:lnTo>
                    <a:pt x="10475" y="15897"/>
                  </a:lnTo>
                  <a:cubicBezTo>
                    <a:pt x="10567" y="15897"/>
                    <a:pt x="10598" y="15928"/>
                    <a:pt x="10598" y="16020"/>
                  </a:cubicBezTo>
                  <a:cubicBezTo>
                    <a:pt x="10598" y="16205"/>
                    <a:pt x="10598" y="16390"/>
                    <a:pt x="10598" y="16575"/>
                  </a:cubicBezTo>
                  <a:cubicBezTo>
                    <a:pt x="10598" y="16760"/>
                    <a:pt x="10598" y="16945"/>
                    <a:pt x="10598" y="17129"/>
                  </a:cubicBezTo>
                  <a:cubicBezTo>
                    <a:pt x="10598" y="17191"/>
                    <a:pt x="10567" y="17253"/>
                    <a:pt x="10536" y="17253"/>
                  </a:cubicBezTo>
                  <a:cubicBezTo>
                    <a:pt x="10413" y="17283"/>
                    <a:pt x="10321" y="17376"/>
                    <a:pt x="10198" y="17376"/>
                  </a:cubicBezTo>
                  <a:cubicBezTo>
                    <a:pt x="10136" y="17376"/>
                    <a:pt x="10074" y="17345"/>
                    <a:pt x="10013" y="17314"/>
                  </a:cubicBezTo>
                  <a:cubicBezTo>
                    <a:pt x="9766" y="17160"/>
                    <a:pt x="9458" y="17160"/>
                    <a:pt x="9119" y="17129"/>
                  </a:cubicBezTo>
                  <a:cubicBezTo>
                    <a:pt x="8103" y="17129"/>
                    <a:pt x="7086" y="17099"/>
                    <a:pt x="6069" y="17037"/>
                  </a:cubicBezTo>
                  <a:cubicBezTo>
                    <a:pt x="5730" y="17037"/>
                    <a:pt x="5392" y="17006"/>
                    <a:pt x="5053" y="16975"/>
                  </a:cubicBezTo>
                  <a:cubicBezTo>
                    <a:pt x="4960" y="16945"/>
                    <a:pt x="4868" y="16914"/>
                    <a:pt x="4745" y="16914"/>
                  </a:cubicBezTo>
                  <a:cubicBezTo>
                    <a:pt x="4683" y="16914"/>
                    <a:pt x="4621" y="16852"/>
                    <a:pt x="4591" y="16791"/>
                  </a:cubicBezTo>
                  <a:cubicBezTo>
                    <a:pt x="4437" y="16513"/>
                    <a:pt x="4375" y="16205"/>
                    <a:pt x="4406" y="15897"/>
                  </a:cubicBezTo>
                  <a:cubicBezTo>
                    <a:pt x="4437" y="15651"/>
                    <a:pt x="4529" y="15558"/>
                    <a:pt x="4775" y="15558"/>
                  </a:cubicBezTo>
                  <a:close/>
                  <a:moveTo>
                    <a:pt x="12015" y="15805"/>
                  </a:moveTo>
                  <a:cubicBezTo>
                    <a:pt x="12292" y="15805"/>
                    <a:pt x="12539" y="15866"/>
                    <a:pt x="12816" y="15959"/>
                  </a:cubicBezTo>
                  <a:cubicBezTo>
                    <a:pt x="12909" y="15990"/>
                    <a:pt x="12970" y="16051"/>
                    <a:pt x="12970" y="16174"/>
                  </a:cubicBezTo>
                  <a:cubicBezTo>
                    <a:pt x="12939" y="16390"/>
                    <a:pt x="12970" y="16575"/>
                    <a:pt x="12970" y="16760"/>
                  </a:cubicBezTo>
                  <a:lnTo>
                    <a:pt x="12939" y="16760"/>
                  </a:lnTo>
                  <a:cubicBezTo>
                    <a:pt x="12939" y="16883"/>
                    <a:pt x="12939" y="17006"/>
                    <a:pt x="12939" y="17099"/>
                  </a:cubicBezTo>
                  <a:cubicBezTo>
                    <a:pt x="12939" y="17407"/>
                    <a:pt x="12939" y="17468"/>
                    <a:pt x="12816" y="17468"/>
                  </a:cubicBezTo>
                  <a:cubicBezTo>
                    <a:pt x="12754" y="17468"/>
                    <a:pt x="12693" y="17468"/>
                    <a:pt x="12570" y="17437"/>
                  </a:cubicBezTo>
                  <a:cubicBezTo>
                    <a:pt x="12446" y="17437"/>
                    <a:pt x="12323" y="17437"/>
                    <a:pt x="12200" y="17407"/>
                  </a:cubicBezTo>
                  <a:cubicBezTo>
                    <a:pt x="12108" y="17376"/>
                    <a:pt x="12015" y="17376"/>
                    <a:pt x="11923" y="17376"/>
                  </a:cubicBezTo>
                  <a:cubicBezTo>
                    <a:pt x="11830" y="17376"/>
                    <a:pt x="11738" y="17376"/>
                    <a:pt x="11676" y="17407"/>
                  </a:cubicBezTo>
                  <a:cubicBezTo>
                    <a:pt x="11553" y="17407"/>
                    <a:pt x="11461" y="17437"/>
                    <a:pt x="11337" y="17437"/>
                  </a:cubicBezTo>
                  <a:lnTo>
                    <a:pt x="11214" y="17437"/>
                  </a:lnTo>
                  <a:cubicBezTo>
                    <a:pt x="11122" y="17407"/>
                    <a:pt x="11091" y="17376"/>
                    <a:pt x="11091" y="17314"/>
                  </a:cubicBezTo>
                  <a:cubicBezTo>
                    <a:pt x="11091" y="17068"/>
                    <a:pt x="11060" y="16821"/>
                    <a:pt x="11060" y="16575"/>
                  </a:cubicBezTo>
                  <a:cubicBezTo>
                    <a:pt x="11153" y="15712"/>
                    <a:pt x="10937" y="15897"/>
                    <a:pt x="11861" y="15805"/>
                  </a:cubicBezTo>
                  <a:close/>
                  <a:moveTo>
                    <a:pt x="14695" y="17037"/>
                  </a:moveTo>
                  <a:cubicBezTo>
                    <a:pt x="14695" y="17037"/>
                    <a:pt x="14726" y="17037"/>
                    <a:pt x="14757" y="17068"/>
                  </a:cubicBezTo>
                  <a:cubicBezTo>
                    <a:pt x="14819" y="17068"/>
                    <a:pt x="14849" y="17099"/>
                    <a:pt x="14849" y="17191"/>
                  </a:cubicBezTo>
                  <a:cubicBezTo>
                    <a:pt x="14849" y="17561"/>
                    <a:pt x="14819" y="17930"/>
                    <a:pt x="14819" y="18300"/>
                  </a:cubicBezTo>
                  <a:cubicBezTo>
                    <a:pt x="14819" y="18362"/>
                    <a:pt x="14849" y="18454"/>
                    <a:pt x="14788" y="18516"/>
                  </a:cubicBezTo>
                  <a:cubicBezTo>
                    <a:pt x="14665" y="18516"/>
                    <a:pt x="14572" y="18516"/>
                    <a:pt x="14387" y="18547"/>
                  </a:cubicBezTo>
                  <a:cubicBezTo>
                    <a:pt x="14510" y="18146"/>
                    <a:pt x="14510" y="17776"/>
                    <a:pt x="14510" y="17437"/>
                  </a:cubicBezTo>
                  <a:cubicBezTo>
                    <a:pt x="14510" y="17345"/>
                    <a:pt x="14541" y="17253"/>
                    <a:pt x="14541" y="17160"/>
                  </a:cubicBezTo>
                  <a:cubicBezTo>
                    <a:pt x="14541" y="17099"/>
                    <a:pt x="14603" y="17037"/>
                    <a:pt x="14695" y="17037"/>
                  </a:cubicBezTo>
                  <a:close/>
                  <a:moveTo>
                    <a:pt x="12485" y="19432"/>
                  </a:moveTo>
                  <a:lnTo>
                    <a:pt x="12477" y="19440"/>
                  </a:lnTo>
                  <a:lnTo>
                    <a:pt x="12508" y="19440"/>
                  </a:lnTo>
                  <a:cubicBezTo>
                    <a:pt x="12500" y="19437"/>
                    <a:pt x="12493" y="19435"/>
                    <a:pt x="12485" y="19432"/>
                  </a:cubicBezTo>
                  <a:close/>
                  <a:moveTo>
                    <a:pt x="12200" y="18639"/>
                  </a:moveTo>
                  <a:lnTo>
                    <a:pt x="12292" y="18701"/>
                  </a:lnTo>
                  <a:cubicBezTo>
                    <a:pt x="12292" y="18824"/>
                    <a:pt x="12292" y="18978"/>
                    <a:pt x="12292" y="19101"/>
                  </a:cubicBezTo>
                  <a:cubicBezTo>
                    <a:pt x="12292" y="19249"/>
                    <a:pt x="12321" y="19368"/>
                    <a:pt x="12485" y="19432"/>
                  </a:cubicBezTo>
                  <a:lnTo>
                    <a:pt x="12485" y="19432"/>
                  </a:lnTo>
                  <a:lnTo>
                    <a:pt x="12539" y="19378"/>
                  </a:lnTo>
                  <a:cubicBezTo>
                    <a:pt x="12477" y="19255"/>
                    <a:pt x="12508" y="19132"/>
                    <a:pt x="12508" y="18978"/>
                  </a:cubicBezTo>
                  <a:cubicBezTo>
                    <a:pt x="12508" y="18885"/>
                    <a:pt x="12539" y="18855"/>
                    <a:pt x="12631" y="18855"/>
                  </a:cubicBezTo>
                  <a:lnTo>
                    <a:pt x="12662" y="18855"/>
                  </a:lnTo>
                  <a:cubicBezTo>
                    <a:pt x="12785" y="18855"/>
                    <a:pt x="12909" y="18885"/>
                    <a:pt x="13032" y="18885"/>
                  </a:cubicBezTo>
                  <a:lnTo>
                    <a:pt x="13155" y="18885"/>
                  </a:lnTo>
                  <a:cubicBezTo>
                    <a:pt x="13278" y="18885"/>
                    <a:pt x="13309" y="18855"/>
                    <a:pt x="13463" y="18731"/>
                  </a:cubicBezTo>
                  <a:cubicBezTo>
                    <a:pt x="13586" y="18793"/>
                    <a:pt x="13617" y="18916"/>
                    <a:pt x="13679" y="19009"/>
                  </a:cubicBezTo>
                  <a:cubicBezTo>
                    <a:pt x="13401" y="19348"/>
                    <a:pt x="13278" y="19471"/>
                    <a:pt x="13063" y="19471"/>
                  </a:cubicBezTo>
                  <a:cubicBezTo>
                    <a:pt x="12970" y="19471"/>
                    <a:pt x="12816" y="19440"/>
                    <a:pt x="12600" y="19409"/>
                  </a:cubicBezTo>
                  <a:lnTo>
                    <a:pt x="12539" y="19378"/>
                  </a:lnTo>
                  <a:cubicBezTo>
                    <a:pt x="12539" y="19378"/>
                    <a:pt x="12539" y="19378"/>
                    <a:pt x="12539" y="19409"/>
                  </a:cubicBezTo>
                  <a:lnTo>
                    <a:pt x="12508" y="19440"/>
                  </a:lnTo>
                  <a:cubicBezTo>
                    <a:pt x="12539" y="19563"/>
                    <a:pt x="12631" y="19563"/>
                    <a:pt x="12724" y="19594"/>
                  </a:cubicBezTo>
                  <a:lnTo>
                    <a:pt x="13032" y="19594"/>
                  </a:lnTo>
                  <a:cubicBezTo>
                    <a:pt x="13093" y="19594"/>
                    <a:pt x="13155" y="19625"/>
                    <a:pt x="13124" y="19686"/>
                  </a:cubicBezTo>
                  <a:lnTo>
                    <a:pt x="13032" y="19748"/>
                  </a:lnTo>
                  <a:lnTo>
                    <a:pt x="12477" y="19748"/>
                  </a:lnTo>
                  <a:cubicBezTo>
                    <a:pt x="12262" y="19686"/>
                    <a:pt x="12108" y="19563"/>
                    <a:pt x="12077" y="19317"/>
                  </a:cubicBezTo>
                  <a:cubicBezTo>
                    <a:pt x="12046" y="19101"/>
                    <a:pt x="12077" y="18916"/>
                    <a:pt x="12108" y="18701"/>
                  </a:cubicBezTo>
                  <a:cubicBezTo>
                    <a:pt x="12108" y="18670"/>
                    <a:pt x="12138" y="18639"/>
                    <a:pt x="12169" y="18639"/>
                  </a:cubicBezTo>
                  <a:close/>
                  <a:moveTo>
                    <a:pt x="14819" y="18762"/>
                  </a:moveTo>
                  <a:cubicBezTo>
                    <a:pt x="15157" y="18793"/>
                    <a:pt x="15373" y="19132"/>
                    <a:pt x="15342" y="19471"/>
                  </a:cubicBezTo>
                  <a:lnTo>
                    <a:pt x="15311" y="19594"/>
                  </a:lnTo>
                  <a:cubicBezTo>
                    <a:pt x="15096" y="19779"/>
                    <a:pt x="15127" y="19994"/>
                    <a:pt x="15127" y="20272"/>
                  </a:cubicBezTo>
                  <a:cubicBezTo>
                    <a:pt x="15127" y="20734"/>
                    <a:pt x="14819" y="21165"/>
                    <a:pt x="14295" y="21165"/>
                  </a:cubicBezTo>
                  <a:cubicBezTo>
                    <a:pt x="14264" y="21165"/>
                    <a:pt x="14202" y="21165"/>
                    <a:pt x="14172" y="21134"/>
                  </a:cubicBezTo>
                  <a:cubicBezTo>
                    <a:pt x="13987" y="21134"/>
                    <a:pt x="13864" y="21042"/>
                    <a:pt x="13802" y="20888"/>
                  </a:cubicBezTo>
                  <a:cubicBezTo>
                    <a:pt x="13648" y="20611"/>
                    <a:pt x="13555" y="20303"/>
                    <a:pt x="13586" y="19964"/>
                  </a:cubicBezTo>
                  <a:cubicBezTo>
                    <a:pt x="13555" y="19779"/>
                    <a:pt x="13617" y="19563"/>
                    <a:pt x="13679" y="19378"/>
                  </a:cubicBezTo>
                  <a:cubicBezTo>
                    <a:pt x="13864" y="18916"/>
                    <a:pt x="14233" y="18762"/>
                    <a:pt x="14634" y="18762"/>
                  </a:cubicBezTo>
                  <a:close/>
                  <a:moveTo>
                    <a:pt x="2865" y="1"/>
                  </a:moveTo>
                  <a:cubicBezTo>
                    <a:pt x="2465" y="1"/>
                    <a:pt x="2034" y="62"/>
                    <a:pt x="1633" y="216"/>
                  </a:cubicBezTo>
                  <a:cubicBezTo>
                    <a:pt x="1233" y="340"/>
                    <a:pt x="863" y="555"/>
                    <a:pt x="586" y="894"/>
                  </a:cubicBezTo>
                  <a:cubicBezTo>
                    <a:pt x="62" y="1479"/>
                    <a:pt x="0" y="2157"/>
                    <a:pt x="247" y="2897"/>
                  </a:cubicBezTo>
                  <a:cubicBezTo>
                    <a:pt x="432" y="3420"/>
                    <a:pt x="709" y="3882"/>
                    <a:pt x="1048" y="4283"/>
                  </a:cubicBezTo>
                  <a:cubicBezTo>
                    <a:pt x="1787" y="5115"/>
                    <a:pt x="2650" y="5762"/>
                    <a:pt x="3636" y="6255"/>
                  </a:cubicBezTo>
                  <a:cubicBezTo>
                    <a:pt x="4344" y="6624"/>
                    <a:pt x="5114" y="6871"/>
                    <a:pt x="5915" y="7025"/>
                  </a:cubicBezTo>
                  <a:cubicBezTo>
                    <a:pt x="6193" y="7056"/>
                    <a:pt x="6470" y="7086"/>
                    <a:pt x="6747" y="7086"/>
                  </a:cubicBezTo>
                  <a:cubicBezTo>
                    <a:pt x="6963" y="7086"/>
                    <a:pt x="7117" y="7179"/>
                    <a:pt x="7271" y="7302"/>
                  </a:cubicBezTo>
                  <a:cubicBezTo>
                    <a:pt x="8472" y="8257"/>
                    <a:pt x="9674" y="9181"/>
                    <a:pt x="10844" y="10136"/>
                  </a:cubicBezTo>
                  <a:cubicBezTo>
                    <a:pt x="11799" y="10906"/>
                    <a:pt x="12754" y="11677"/>
                    <a:pt x="13709" y="12416"/>
                  </a:cubicBezTo>
                  <a:cubicBezTo>
                    <a:pt x="14110" y="12724"/>
                    <a:pt x="14295" y="13155"/>
                    <a:pt x="14418" y="13617"/>
                  </a:cubicBezTo>
                  <a:cubicBezTo>
                    <a:pt x="14418" y="13679"/>
                    <a:pt x="14449" y="13741"/>
                    <a:pt x="14418" y="13771"/>
                  </a:cubicBezTo>
                  <a:cubicBezTo>
                    <a:pt x="14326" y="13864"/>
                    <a:pt x="14356" y="13987"/>
                    <a:pt x="14326" y="14110"/>
                  </a:cubicBezTo>
                  <a:cubicBezTo>
                    <a:pt x="14326" y="14172"/>
                    <a:pt x="14295" y="14203"/>
                    <a:pt x="14202" y="14203"/>
                  </a:cubicBezTo>
                  <a:lnTo>
                    <a:pt x="13494" y="14203"/>
                  </a:lnTo>
                  <a:cubicBezTo>
                    <a:pt x="13217" y="14203"/>
                    <a:pt x="13032" y="14326"/>
                    <a:pt x="12939" y="14603"/>
                  </a:cubicBezTo>
                  <a:lnTo>
                    <a:pt x="12878" y="14726"/>
                  </a:lnTo>
                  <a:cubicBezTo>
                    <a:pt x="12816" y="14726"/>
                    <a:pt x="12785" y="14757"/>
                    <a:pt x="12754" y="14757"/>
                  </a:cubicBezTo>
                  <a:cubicBezTo>
                    <a:pt x="12693" y="14757"/>
                    <a:pt x="12631" y="14726"/>
                    <a:pt x="12600" y="14726"/>
                  </a:cubicBezTo>
                  <a:cubicBezTo>
                    <a:pt x="12385" y="14696"/>
                    <a:pt x="12200" y="14665"/>
                    <a:pt x="11984" y="14665"/>
                  </a:cubicBezTo>
                  <a:cubicBezTo>
                    <a:pt x="11738" y="14665"/>
                    <a:pt x="11491" y="14696"/>
                    <a:pt x="11214" y="14757"/>
                  </a:cubicBezTo>
                  <a:cubicBezTo>
                    <a:pt x="11029" y="14819"/>
                    <a:pt x="10844" y="14850"/>
                    <a:pt x="10660" y="14850"/>
                  </a:cubicBezTo>
                  <a:cubicBezTo>
                    <a:pt x="10536" y="14850"/>
                    <a:pt x="10413" y="14819"/>
                    <a:pt x="10290" y="14819"/>
                  </a:cubicBezTo>
                  <a:cubicBezTo>
                    <a:pt x="9705" y="14757"/>
                    <a:pt x="9119" y="14696"/>
                    <a:pt x="8534" y="14603"/>
                  </a:cubicBezTo>
                  <a:cubicBezTo>
                    <a:pt x="8103" y="14572"/>
                    <a:pt x="7641" y="14511"/>
                    <a:pt x="7209" y="14449"/>
                  </a:cubicBezTo>
                  <a:cubicBezTo>
                    <a:pt x="6501" y="14357"/>
                    <a:pt x="5823" y="14203"/>
                    <a:pt x="5145" y="14018"/>
                  </a:cubicBezTo>
                  <a:cubicBezTo>
                    <a:pt x="4837" y="13956"/>
                    <a:pt x="4498" y="13833"/>
                    <a:pt x="4221" y="13679"/>
                  </a:cubicBezTo>
                  <a:cubicBezTo>
                    <a:pt x="4129" y="13617"/>
                    <a:pt x="4005" y="13556"/>
                    <a:pt x="3913" y="13525"/>
                  </a:cubicBezTo>
                  <a:lnTo>
                    <a:pt x="3882" y="13525"/>
                  </a:lnTo>
                  <a:cubicBezTo>
                    <a:pt x="3851" y="13525"/>
                    <a:pt x="3790" y="13556"/>
                    <a:pt x="3759" y="13617"/>
                  </a:cubicBezTo>
                  <a:cubicBezTo>
                    <a:pt x="3728" y="13617"/>
                    <a:pt x="3728" y="13648"/>
                    <a:pt x="3728" y="13648"/>
                  </a:cubicBezTo>
                  <a:cubicBezTo>
                    <a:pt x="3543" y="13987"/>
                    <a:pt x="3636" y="14357"/>
                    <a:pt x="3944" y="14572"/>
                  </a:cubicBezTo>
                  <a:cubicBezTo>
                    <a:pt x="4098" y="14665"/>
                    <a:pt x="4283" y="14757"/>
                    <a:pt x="4498" y="14819"/>
                  </a:cubicBezTo>
                  <a:cubicBezTo>
                    <a:pt x="5053" y="15035"/>
                    <a:pt x="5607" y="15158"/>
                    <a:pt x="6193" y="15281"/>
                  </a:cubicBezTo>
                  <a:cubicBezTo>
                    <a:pt x="6223" y="15281"/>
                    <a:pt x="6285" y="15281"/>
                    <a:pt x="6285" y="15343"/>
                  </a:cubicBezTo>
                  <a:lnTo>
                    <a:pt x="4837" y="15343"/>
                  </a:lnTo>
                  <a:cubicBezTo>
                    <a:pt x="4714" y="15312"/>
                    <a:pt x="4560" y="15281"/>
                    <a:pt x="4467" y="15189"/>
                  </a:cubicBezTo>
                  <a:cubicBezTo>
                    <a:pt x="4437" y="15189"/>
                    <a:pt x="4406" y="15158"/>
                    <a:pt x="4375" y="15158"/>
                  </a:cubicBezTo>
                  <a:cubicBezTo>
                    <a:pt x="4313" y="15158"/>
                    <a:pt x="4283" y="15189"/>
                    <a:pt x="4252" y="15219"/>
                  </a:cubicBezTo>
                  <a:cubicBezTo>
                    <a:pt x="4129" y="15312"/>
                    <a:pt x="4067" y="15404"/>
                    <a:pt x="4036" y="15527"/>
                  </a:cubicBezTo>
                  <a:cubicBezTo>
                    <a:pt x="3882" y="16267"/>
                    <a:pt x="3882" y="17006"/>
                    <a:pt x="4129" y="17746"/>
                  </a:cubicBezTo>
                  <a:cubicBezTo>
                    <a:pt x="4159" y="17838"/>
                    <a:pt x="4221" y="17900"/>
                    <a:pt x="4283" y="17992"/>
                  </a:cubicBezTo>
                  <a:cubicBezTo>
                    <a:pt x="4344" y="18054"/>
                    <a:pt x="4406" y="18084"/>
                    <a:pt x="4467" y="18084"/>
                  </a:cubicBezTo>
                  <a:cubicBezTo>
                    <a:pt x="4498" y="18084"/>
                    <a:pt x="4529" y="18084"/>
                    <a:pt x="4560" y="18054"/>
                  </a:cubicBezTo>
                  <a:cubicBezTo>
                    <a:pt x="4683" y="17992"/>
                    <a:pt x="4806" y="17961"/>
                    <a:pt x="4930" y="17961"/>
                  </a:cubicBezTo>
                  <a:cubicBezTo>
                    <a:pt x="5053" y="17961"/>
                    <a:pt x="5176" y="17992"/>
                    <a:pt x="5299" y="17992"/>
                  </a:cubicBezTo>
                  <a:cubicBezTo>
                    <a:pt x="6008" y="18054"/>
                    <a:pt x="6686" y="18146"/>
                    <a:pt x="7394" y="18177"/>
                  </a:cubicBezTo>
                  <a:cubicBezTo>
                    <a:pt x="7918" y="18208"/>
                    <a:pt x="8442" y="18208"/>
                    <a:pt x="8965" y="18208"/>
                  </a:cubicBezTo>
                  <a:lnTo>
                    <a:pt x="9889" y="18208"/>
                  </a:lnTo>
                  <a:cubicBezTo>
                    <a:pt x="10074" y="18208"/>
                    <a:pt x="10228" y="18269"/>
                    <a:pt x="10382" y="18331"/>
                  </a:cubicBezTo>
                  <a:cubicBezTo>
                    <a:pt x="10629" y="18393"/>
                    <a:pt x="10875" y="18485"/>
                    <a:pt x="11029" y="18701"/>
                  </a:cubicBezTo>
                  <a:cubicBezTo>
                    <a:pt x="11060" y="18762"/>
                    <a:pt x="11153" y="18762"/>
                    <a:pt x="11214" y="18762"/>
                  </a:cubicBezTo>
                  <a:cubicBezTo>
                    <a:pt x="11399" y="18793"/>
                    <a:pt x="11615" y="18793"/>
                    <a:pt x="11830" y="18824"/>
                  </a:cubicBezTo>
                  <a:cubicBezTo>
                    <a:pt x="11892" y="18824"/>
                    <a:pt x="11923" y="18885"/>
                    <a:pt x="11923" y="18947"/>
                  </a:cubicBezTo>
                  <a:cubicBezTo>
                    <a:pt x="11923" y="19039"/>
                    <a:pt x="11923" y="19101"/>
                    <a:pt x="11923" y="19163"/>
                  </a:cubicBezTo>
                  <a:cubicBezTo>
                    <a:pt x="11923" y="19625"/>
                    <a:pt x="12200" y="19902"/>
                    <a:pt x="12631" y="19994"/>
                  </a:cubicBezTo>
                  <a:cubicBezTo>
                    <a:pt x="12724" y="20025"/>
                    <a:pt x="12816" y="19994"/>
                    <a:pt x="12909" y="20087"/>
                  </a:cubicBezTo>
                  <a:cubicBezTo>
                    <a:pt x="12847" y="20210"/>
                    <a:pt x="12816" y="20364"/>
                    <a:pt x="12785" y="20518"/>
                  </a:cubicBezTo>
                  <a:cubicBezTo>
                    <a:pt x="12724" y="20765"/>
                    <a:pt x="12693" y="21042"/>
                    <a:pt x="12754" y="21319"/>
                  </a:cubicBezTo>
                  <a:cubicBezTo>
                    <a:pt x="12878" y="21812"/>
                    <a:pt x="13217" y="22151"/>
                    <a:pt x="13648" y="22367"/>
                  </a:cubicBezTo>
                  <a:cubicBezTo>
                    <a:pt x="13925" y="22459"/>
                    <a:pt x="14172" y="22521"/>
                    <a:pt x="14449" y="22521"/>
                  </a:cubicBezTo>
                  <a:cubicBezTo>
                    <a:pt x="14572" y="22521"/>
                    <a:pt x="14665" y="22521"/>
                    <a:pt x="14788" y="22490"/>
                  </a:cubicBezTo>
                  <a:cubicBezTo>
                    <a:pt x="15157" y="22428"/>
                    <a:pt x="15527" y="22305"/>
                    <a:pt x="15866" y="22120"/>
                  </a:cubicBezTo>
                  <a:cubicBezTo>
                    <a:pt x="16174" y="21966"/>
                    <a:pt x="16451" y="21750"/>
                    <a:pt x="16636" y="21442"/>
                  </a:cubicBezTo>
                  <a:cubicBezTo>
                    <a:pt x="16698" y="21319"/>
                    <a:pt x="16698" y="21288"/>
                    <a:pt x="16759" y="21288"/>
                  </a:cubicBezTo>
                  <a:cubicBezTo>
                    <a:pt x="16790" y="21288"/>
                    <a:pt x="16821" y="21288"/>
                    <a:pt x="16883" y="21319"/>
                  </a:cubicBezTo>
                  <a:cubicBezTo>
                    <a:pt x="17745" y="21566"/>
                    <a:pt x="18608" y="21843"/>
                    <a:pt x="19440" y="22151"/>
                  </a:cubicBezTo>
                  <a:cubicBezTo>
                    <a:pt x="19470" y="22182"/>
                    <a:pt x="19532" y="22182"/>
                    <a:pt x="19563" y="22182"/>
                  </a:cubicBezTo>
                  <a:lnTo>
                    <a:pt x="19563" y="22028"/>
                  </a:lnTo>
                  <a:cubicBezTo>
                    <a:pt x="18793" y="21750"/>
                    <a:pt x="18053" y="21473"/>
                    <a:pt x="17283" y="21196"/>
                  </a:cubicBezTo>
                  <a:cubicBezTo>
                    <a:pt x="17129" y="21165"/>
                    <a:pt x="16975" y="21104"/>
                    <a:pt x="16821" y="20980"/>
                  </a:cubicBezTo>
                  <a:lnTo>
                    <a:pt x="16944" y="20980"/>
                  </a:lnTo>
                  <a:cubicBezTo>
                    <a:pt x="17098" y="20980"/>
                    <a:pt x="17252" y="21042"/>
                    <a:pt x="17376" y="21104"/>
                  </a:cubicBezTo>
                  <a:cubicBezTo>
                    <a:pt x="17530" y="21165"/>
                    <a:pt x="17684" y="21196"/>
                    <a:pt x="17838" y="21258"/>
                  </a:cubicBezTo>
                  <a:cubicBezTo>
                    <a:pt x="18423" y="21442"/>
                    <a:pt x="18977" y="21627"/>
                    <a:pt x="19563" y="21843"/>
                  </a:cubicBezTo>
                  <a:lnTo>
                    <a:pt x="19563" y="21689"/>
                  </a:lnTo>
                  <a:cubicBezTo>
                    <a:pt x="19070" y="21504"/>
                    <a:pt x="18577" y="21319"/>
                    <a:pt x="18084" y="21165"/>
                  </a:cubicBezTo>
                  <a:cubicBezTo>
                    <a:pt x="17714" y="21042"/>
                    <a:pt x="17314" y="20950"/>
                    <a:pt x="16944" y="20826"/>
                  </a:cubicBezTo>
                  <a:cubicBezTo>
                    <a:pt x="16852" y="20795"/>
                    <a:pt x="16821" y="20765"/>
                    <a:pt x="16821" y="20672"/>
                  </a:cubicBezTo>
                  <a:cubicBezTo>
                    <a:pt x="16821" y="20518"/>
                    <a:pt x="16790" y="20364"/>
                    <a:pt x="16759" y="20210"/>
                  </a:cubicBezTo>
                  <a:cubicBezTo>
                    <a:pt x="16698" y="19933"/>
                    <a:pt x="16575" y="19656"/>
                    <a:pt x="16421" y="19409"/>
                  </a:cubicBezTo>
                  <a:lnTo>
                    <a:pt x="16482" y="19348"/>
                  </a:lnTo>
                  <a:cubicBezTo>
                    <a:pt x="16759" y="19255"/>
                    <a:pt x="16913" y="19039"/>
                    <a:pt x="16975" y="18731"/>
                  </a:cubicBezTo>
                  <a:cubicBezTo>
                    <a:pt x="17006" y="18670"/>
                    <a:pt x="17037" y="18608"/>
                    <a:pt x="17037" y="18547"/>
                  </a:cubicBezTo>
                  <a:cubicBezTo>
                    <a:pt x="17037" y="18454"/>
                    <a:pt x="17098" y="18423"/>
                    <a:pt x="17191" y="18423"/>
                  </a:cubicBezTo>
                  <a:cubicBezTo>
                    <a:pt x="17684" y="18454"/>
                    <a:pt x="18177" y="18454"/>
                    <a:pt x="18669" y="18577"/>
                  </a:cubicBezTo>
                  <a:cubicBezTo>
                    <a:pt x="18977" y="18639"/>
                    <a:pt x="19255" y="18701"/>
                    <a:pt x="19563" y="18793"/>
                  </a:cubicBezTo>
                  <a:lnTo>
                    <a:pt x="19563" y="18023"/>
                  </a:lnTo>
                  <a:cubicBezTo>
                    <a:pt x="19378" y="17992"/>
                    <a:pt x="19193" y="17930"/>
                    <a:pt x="18977" y="17900"/>
                  </a:cubicBezTo>
                  <a:cubicBezTo>
                    <a:pt x="18854" y="17869"/>
                    <a:pt x="18762" y="17807"/>
                    <a:pt x="18669" y="17715"/>
                  </a:cubicBezTo>
                  <a:cubicBezTo>
                    <a:pt x="18485" y="17530"/>
                    <a:pt x="18269" y="17376"/>
                    <a:pt x="18053" y="17253"/>
                  </a:cubicBezTo>
                  <a:cubicBezTo>
                    <a:pt x="17992" y="17191"/>
                    <a:pt x="17868" y="17160"/>
                    <a:pt x="17868" y="17068"/>
                  </a:cubicBezTo>
                  <a:cubicBezTo>
                    <a:pt x="17868" y="16914"/>
                    <a:pt x="17745" y="16852"/>
                    <a:pt x="17684" y="16760"/>
                  </a:cubicBezTo>
                  <a:cubicBezTo>
                    <a:pt x="17622" y="16698"/>
                    <a:pt x="17560" y="16667"/>
                    <a:pt x="17591" y="16606"/>
                  </a:cubicBezTo>
                  <a:cubicBezTo>
                    <a:pt x="17684" y="16575"/>
                    <a:pt x="17745" y="16575"/>
                    <a:pt x="17807" y="16575"/>
                  </a:cubicBezTo>
                  <a:cubicBezTo>
                    <a:pt x="18238" y="16575"/>
                    <a:pt x="18485" y="16637"/>
                    <a:pt x="19101" y="16791"/>
                  </a:cubicBezTo>
                  <a:cubicBezTo>
                    <a:pt x="19255" y="16821"/>
                    <a:pt x="19409" y="16852"/>
                    <a:pt x="19563" y="16914"/>
                  </a:cubicBezTo>
                  <a:lnTo>
                    <a:pt x="19563" y="16637"/>
                  </a:lnTo>
                  <a:cubicBezTo>
                    <a:pt x="18885" y="16482"/>
                    <a:pt x="18207" y="16359"/>
                    <a:pt x="17530" y="16359"/>
                  </a:cubicBezTo>
                  <a:cubicBezTo>
                    <a:pt x="17437" y="16359"/>
                    <a:pt x="17345" y="16328"/>
                    <a:pt x="17252" y="16328"/>
                  </a:cubicBezTo>
                  <a:cubicBezTo>
                    <a:pt x="17221" y="16298"/>
                    <a:pt x="17160" y="16298"/>
                    <a:pt x="17191" y="16236"/>
                  </a:cubicBezTo>
                  <a:lnTo>
                    <a:pt x="17252" y="16205"/>
                  </a:lnTo>
                  <a:lnTo>
                    <a:pt x="18238" y="16205"/>
                  </a:lnTo>
                  <a:cubicBezTo>
                    <a:pt x="18669" y="16236"/>
                    <a:pt x="19101" y="16298"/>
                    <a:pt x="19563" y="16328"/>
                  </a:cubicBezTo>
                  <a:lnTo>
                    <a:pt x="19563" y="16082"/>
                  </a:lnTo>
                  <a:cubicBezTo>
                    <a:pt x="19193" y="16051"/>
                    <a:pt x="18854" y="16020"/>
                    <a:pt x="18515" y="15959"/>
                  </a:cubicBezTo>
                  <a:cubicBezTo>
                    <a:pt x="18392" y="15959"/>
                    <a:pt x="18269" y="15928"/>
                    <a:pt x="18146" y="15866"/>
                  </a:cubicBezTo>
                  <a:lnTo>
                    <a:pt x="18115" y="15805"/>
                  </a:lnTo>
                  <a:lnTo>
                    <a:pt x="18146" y="15805"/>
                  </a:lnTo>
                  <a:lnTo>
                    <a:pt x="18269" y="15774"/>
                  </a:lnTo>
                  <a:lnTo>
                    <a:pt x="19563" y="15928"/>
                  </a:lnTo>
                  <a:lnTo>
                    <a:pt x="19563" y="15774"/>
                  </a:lnTo>
                  <a:cubicBezTo>
                    <a:pt x="19193" y="15743"/>
                    <a:pt x="18793" y="15712"/>
                    <a:pt x="18423" y="15651"/>
                  </a:cubicBezTo>
                  <a:cubicBezTo>
                    <a:pt x="18269" y="15651"/>
                    <a:pt x="18115" y="15589"/>
                    <a:pt x="17961" y="15527"/>
                  </a:cubicBezTo>
                  <a:cubicBezTo>
                    <a:pt x="17714" y="15466"/>
                    <a:pt x="17468" y="15404"/>
                    <a:pt x="17252" y="15373"/>
                  </a:cubicBezTo>
                  <a:cubicBezTo>
                    <a:pt x="17098" y="15312"/>
                    <a:pt x="16944" y="15281"/>
                    <a:pt x="16944" y="15065"/>
                  </a:cubicBezTo>
                  <a:cubicBezTo>
                    <a:pt x="16944" y="14973"/>
                    <a:pt x="16883" y="14881"/>
                    <a:pt x="16852" y="14788"/>
                  </a:cubicBezTo>
                  <a:cubicBezTo>
                    <a:pt x="16729" y="14542"/>
                    <a:pt x="16513" y="14388"/>
                    <a:pt x="16236" y="14357"/>
                  </a:cubicBezTo>
                  <a:cubicBezTo>
                    <a:pt x="15958" y="14326"/>
                    <a:pt x="15650" y="14295"/>
                    <a:pt x="15342" y="14264"/>
                  </a:cubicBezTo>
                  <a:cubicBezTo>
                    <a:pt x="15281" y="14141"/>
                    <a:pt x="15404" y="13956"/>
                    <a:pt x="15250" y="13833"/>
                  </a:cubicBezTo>
                  <a:cubicBezTo>
                    <a:pt x="15127" y="13741"/>
                    <a:pt x="15157" y="13556"/>
                    <a:pt x="15127" y="13402"/>
                  </a:cubicBezTo>
                  <a:cubicBezTo>
                    <a:pt x="15003" y="13001"/>
                    <a:pt x="14849" y="12632"/>
                    <a:pt x="14603" y="12262"/>
                  </a:cubicBezTo>
                  <a:cubicBezTo>
                    <a:pt x="14480" y="12108"/>
                    <a:pt x="14326" y="11985"/>
                    <a:pt x="14172" y="11861"/>
                  </a:cubicBezTo>
                  <a:cubicBezTo>
                    <a:pt x="12939" y="10876"/>
                    <a:pt x="11707" y="9859"/>
                    <a:pt x="10475" y="8873"/>
                  </a:cubicBezTo>
                  <a:cubicBezTo>
                    <a:pt x="9735" y="8288"/>
                    <a:pt x="8996" y="7672"/>
                    <a:pt x="8257" y="7086"/>
                  </a:cubicBezTo>
                  <a:cubicBezTo>
                    <a:pt x="8195" y="7056"/>
                    <a:pt x="8164" y="6994"/>
                    <a:pt x="8103" y="6932"/>
                  </a:cubicBezTo>
                  <a:cubicBezTo>
                    <a:pt x="8164" y="6871"/>
                    <a:pt x="8257" y="6840"/>
                    <a:pt x="8318" y="6809"/>
                  </a:cubicBezTo>
                  <a:cubicBezTo>
                    <a:pt x="8657" y="6655"/>
                    <a:pt x="8965" y="6439"/>
                    <a:pt x="9181" y="6131"/>
                  </a:cubicBezTo>
                  <a:cubicBezTo>
                    <a:pt x="9551" y="5669"/>
                    <a:pt x="9674" y="5115"/>
                    <a:pt x="9551" y="4529"/>
                  </a:cubicBezTo>
                  <a:cubicBezTo>
                    <a:pt x="9397" y="3882"/>
                    <a:pt x="9088" y="3328"/>
                    <a:pt x="8657" y="2804"/>
                  </a:cubicBezTo>
                  <a:cubicBezTo>
                    <a:pt x="7856" y="1849"/>
                    <a:pt x="6870" y="1171"/>
                    <a:pt x="5730" y="648"/>
                  </a:cubicBezTo>
                  <a:cubicBezTo>
                    <a:pt x="5084" y="370"/>
                    <a:pt x="4437" y="155"/>
                    <a:pt x="3728" y="62"/>
                  </a:cubicBezTo>
                  <a:cubicBezTo>
                    <a:pt x="3451" y="31"/>
                    <a:pt x="3143" y="1"/>
                    <a:pt x="2865" y="1"/>
                  </a:cubicBezTo>
                  <a:close/>
                  <a:moveTo>
                    <a:pt x="56038" y="37308"/>
                  </a:moveTo>
                  <a:lnTo>
                    <a:pt x="56100" y="37339"/>
                  </a:lnTo>
                  <a:cubicBezTo>
                    <a:pt x="56162" y="37401"/>
                    <a:pt x="56131" y="37555"/>
                    <a:pt x="56038" y="37585"/>
                  </a:cubicBezTo>
                  <a:lnTo>
                    <a:pt x="55977" y="37585"/>
                  </a:lnTo>
                  <a:cubicBezTo>
                    <a:pt x="55946" y="37524"/>
                    <a:pt x="55915" y="37462"/>
                    <a:pt x="55915" y="37401"/>
                  </a:cubicBezTo>
                  <a:cubicBezTo>
                    <a:pt x="55884" y="37339"/>
                    <a:pt x="55915" y="37308"/>
                    <a:pt x="56008" y="37308"/>
                  </a:cubicBezTo>
                  <a:close/>
                  <a:moveTo>
                    <a:pt x="60321" y="38571"/>
                  </a:moveTo>
                  <a:cubicBezTo>
                    <a:pt x="60505" y="38571"/>
                    <a:pt x="60536" y="38664"/>
                    <a:pt x="60444" y="38818"/>
                  </a:cubicBezTo>
                  <a:lnTo>
                    <a:pt x="60413" y="38848"/>
                  </a:lnTo>
                  <a:cubicBezTo>
                    <a:pt x="60413" y="38879"/>
                    <a:pt x="60382" y="38879"/>
                    <a:pt x="60351" y="38879"/>
                  </a:cubicBezTo>
                  <a:cubicBezTo>
                    <a:pt x="60321" y="38879"/>
                    <a:pt x="60321" y="38879"/>
                    <a:pt x="60290" y="38848"/>
                  </a:cubicBezTo>
                  <a:cubicBezTo>
                    <a:pt x="60259" y="38787"/>
                    <a:pt x="60259" y="38694"/>
                    <a:pt x="60228" y="38664"/>
                  </a:cubicBezTo>
                  <a:cubicBezTo>
                    <a:pt x="60259" y="38602"/>
                    <a:pt x="60259" y="38571"/>
                    <a:pt x="60290" y="38571"/>
                  </a:cubicBezTo>
                  <a:close/>
                  <a:moveTo>
                    <a:pt x="64695" y="41128"/>
                  </a:moveTo>
                  <a:cubicBezTo>
                    <a:pt x="64849" y="41190"/>
                    <a:pt x="64849" y="41251"/>
                    <a:pt x="64788" y="41344"/>
                  </a:cubicBezTo>
                  <a:lnTo>
                    <a:pt x="64664" y="41436"/>
                  </a:lnTo>
                  <a:cubicBezTo>
                    <a:pt x="64572" y="41375"/>
                    <a:pt x="64603" y="41282"/>
                    <a:pt x="64603" y="41190"/>
                  </a:cubicBezTo>
                  <a:cubicBezTo>
                    <a:pt x="64603" y="41159"/>
                    <a:pt x="64633" y="41128"/>
                    <a:pt x="64664" y="41128"/>
                  </a:cubicBezTo>
                  <a:close/>
                  <a:moveTo>
                    <a:pt x="69501" y="43408"/>
                  </a:moveTo>
                  <a:cubicBezTo>
                    <a:pt x="69563" y="43470"/>
                    <a:pt x="69593" y="43500"/>
                    <a:pt x="69686" y="43593"/>
                  </a:cubicBezTo>
                  <a:cubicBezTo>
                    <a:pt x="69563" y="43654"/>
                    <a:pt x="69470" y="43716"/>
                    <a:pt x="69378" y="43747"/>
                  </a:cubicBezTo>
                  <a:lnTo>
                    <a:pt x="69316" y="43716"/>
                  </a:lnTo>
                  <a:cubicBezTo>
                    <a:pt x="69316" y="43593"/>
                    <a:pt x="69378" y="43500"/>
                    <a:pt x="69439" y="43408"/>
                  </a:cubicBezTo>
                  <a:close/>
                  <a:moveTo>
                    <a:pt x="64110" y="43192"/>
                  </a:moveTo>
                  <a:lnTo>
                    <a:pt x="64171" y="43254"/>
                  </a:lnTo>
                  <a:lnTo>
                    <a:pt x="64110" y="43315"/>
                  </a:lnTo>
                  <a:cubicBezTo>
                    <a:pt x="64017" y="43562"/>
                    <a:pt x="63956" y="43808"/>
                    <a:pt x="63771" y="43993"/>
                  </a:cubicBezTo>
                  <a:cubicBezTo>
                    <a:pt x="63802" y="43747"/>
                    <a:pt x="63925" y="43500"/>
                    <a:pt x="64079" y="43285"/>
                  </a:cubicBezTo>
                  <a:lnTo>
                    <a:pt x="64079" y="43223"/>
                  </a:lnTo>
                  <a:lnTo>
                    <a:pt x="64110" y="43192"/>
                  </a:lnTo>
                  <a:close/>
                  <a:moveTo>
                    <a:pt x="63771" y="43993"/>
                  </a:moveTo>
                  <a:cubicBezTo>
                    <a:pt x="63771" y="44055"/>
                    <a:pt x="63802" y="44147"/>
                    <a:pt x="63709" y="44147"/>
                  </a:cubicBezTo>
                  <a:cubicBezTo>
                    <a:pt x="63678" y="44086"/>
                    <a:pt x="63678" y="44024"/>
                    <a:pt x="63771" y="43993"/>
                  </a:cubicBezTo>
                  <a:close/>
                  <a:moveTo>
                    <a:pt x="63709" y="44147"/>
                  </a:moveTo>
                  <a:cubicBezTo>
                    <a:pt x="63709" y="44209"/>
                    <a:pt x="63709" y="44301"/>
                    <a:pt x="63617" y="44301"/>
                  </a:cubicBezTo>
                  <a:cubicBezTo>
                    <a:pt x="63617" y="44240"/>
                    <a:pt x="63586" y="44178"/>
                    <a:pt x="63709" y="44147"/>
                  </a:cubicBezTo>
                  <a:close/>
                  <a:moveTo>
                    <a:pt x="63617" y="44301"/>
                  </a:moveTo>
                  <a:cubicBezTo>
                    <a:pt x="63648" y="44394"/>
                    <a:pt x="63617" y="44486"/>
                    <a:pt x="63555" y="44548"/>
                  </a:cubicBezTo>
                  <a:lnTo>
                    <a:pt x="63524" y="44548"/>
                  </a:lnTo>
                  <a:lnTo>
                    <a:pt x="63494" y="44517"/>
                  </a:lnTo>
                  <a:cubicBezTo>
                    <a:pt x="63524" y="44455"/>
                    <a:pt x="63524" y="44332"/>
                    <a:pt x="63617" y="44301"/>
                  </a:cubicBezTo>
                  <a:close/>
                  <a:moveTo>
                    <a:pt x="68608" y="45503"/>
                  </a:moveTo>
                  <a:lnTo>
                    <a:pt x="68608" y="45595"/>
                  </a:lnTo>
                  <a:cubicBezTo>
                    <a:pt x="68515" y="45842"/>
                    <a:pt x="68423" y="46088"/>
                    <a:pt x="68330" y="46335"/>
                  </a:cubicBezTo>
                  <a:lnTo>
                    <a:pt x="68238" y="46396"/>
                  </a:lnTo>
                  <a:cubicBezTo>
                    <a:pt x="68269" y="46088"/>
                    <a:pt x="68423" y="45811"/>
                    <a:pt x="68515" y="45534"/>
                  </a:cubicBezTo>
                  <a:lnTo>
                    <a:pt x="68608" y="45503"/>
                  </a:lnTo>
                  <a:close/>
                  <a:moveTo>
                    <a:pt x="68238" y="46396"/>
                  </a:moveTo>
                  <a:cubicBezTo>
                    <a:pt x="68207" y="46673"/>
                    <a:pt x="68176" y="46797"/>
                    <a:pt x="68022" y="46982"/>
                  </a:cubicBezTo>
                  <a:cubicBezTo>
                    <a:pt x="68022" y="46982"/>
                    <a:pt x="68022" y="47012"/>
                    <a:pt x="68022" y="47012"/>
                  </a:cubicBezTo>
                  <a:lnTo>
                    <a:pt x="67991" y="47012"/>
                  </a:lnTo>
                  <a:cubicBezTo>
                    <a:pt x="67991" y="46982"/>
                    <a:pt x="67991" y="46982"/>
                    <a:pt x="68022" y="46982"/>
                  </a:cubicBezTo>
                  <a:cubicBezTo>
                    <a:pt x="68022" y="46766"/>
                    <a:pt x="68115" y="46581"/>
                    <a:pt x="68238" y="46396"/>
                  </a:cubicBezTo>
                  <a:close/>
                  <a:moveTo>
                    <a:pt x="67991" y="47012"/>
                  </a:moveTo>
                  <a:lnTo>
                    <a:pt x="67991" y="47012"/>
                  </a:lnTo>
                  <a:cubicBezTo>
                    <a:pt x="68022" y="47105"/>
                    <a:pt x="68022" y="47166"/>
                    <a:pt x="67930" y="47228"/>
                  </a:cubicBezTo>
                  <a:cubicBezTo>
                    <a:pt x="67930" y="47136"/>
                    <a:pt x="67899" y="47043"/>
                    <a:pt x="67991" y="47012"/>
                  </a:cubicBezTo>
                  <a:close/>
                  <a:moveTo>
                    <a:pt x="73383" y="47875"/>
                  </a:moveTo>
                  <a:lnTo>
                    <a:pt x="73444" y="47998"/>
                  </a:lnTo>
                  <a:cubicBezTo>
                    <a:pt x="73475" y="48060"/>
                    <a:pt x="73413" y="48091"/>
                    <a:pt x="73383" y="48091"/>
                  </a:cubicBezTo>
                  <a:lnTo>
                    <a:pt x="73290" y="48121"/>
                  </a:lnTo>
                  <a:cubicBezTo>
                    <a:pt x="73259" y="48121"/>
                    <a:pt x="73229" y="48091"/>
                    <a:pt x="73229" y="48060"/>
                  </a:cubicBezTo>
                  <a:lnTo>
                    <a:pt x="73259" y="47937"/>
                  </a:lnTo>
                  <a:cubicBezTo>
                    <a:pt x="73290" y="47906"/>
                    <a:pt x="73321" y="47875"/>
                    <a:pt x="73352" y="47875"/>
                  </a:cubicBezTo>
                  <a:close/>
                  <a:moveTo>
                    <a:pt x="67930" y="47228"/>
                  </a:moveTo>
                  <a:cubicBezTo>
                    <a:pt x="67961" y="47351"/>
                    <a:pt x="67868" y="47444"/>
                    <a:pt x="67837" y="47536"/>
                  </a:cubicBezTo>
                  <a:cubicBezTo>
                    <a:pt x="67560" y="47967"/>
                    <a:pt x="67314" y="48368"/>
                    <a:pt x="67036" y="48768"/>
                  </a:cubicBezTo>
                  <a:cubicBezTo>
                    <a:pt x="67006" y="48830"/>
                    <a:pt x="67006" y="48892"/>
                    <a:pt x="66913" y="48922"/>
                  </a:cubicBezTo>
                  <a:lnTo>
                    <a:pt x="66882" y="48922"/>
                  </a:lnTo>
                  <a:lnTo>
                    <a:pt x="66852" y="48892"/>
                  </a:lnTo>
                  <a:lnTo>
                    <a:pt x="66913" y="48768"/>
                  </a:lnTo>
                  <a:cubicBezTo>
                    <a:pt x="67221" y="48275"/>
                    <a:pt x="67529" y="47783"/>
                    <a:pt x="67837" y="47290"/>
                  </a:cubicBezTo>
                  <a:lnTo>
                    <a:pt x="67930" y="47228"/>
                  </a:lnTo>
                  <a:close/>
                  <a:moveTo>
                    <a:pt x="76525" y="53451"/>
                  </a:moveTo>
                  <a:lnTo>
                    <a:pt x="76587" y="53543"/>
                  </a:lnTo>
                  <a:cubicBezTo>
                    <a:pt x="76617" y="53605"/>
                    <a:pt x="76648" y="53636"/>
                    <a:pt x="76587" y="53697"/>
                  </a:cubicBezTo>
                  <a:lnTo>
                    <a:pt x="76463" y="53697"/>
                  </a:lnTo>
                  <a:cubicBezTo>
                    <a:pt x="76371" y="53636"/>
                    <a:pt x="76433" y="53605"/>
                    <a:pt x="76463" y="53543"/>
                  </a:cubicBezTo>
                  <a:lnTo>
                    <a:pt x="76525" y="53451"/>
                  </a:lnTo>
                  <a:close/>
                  <a:moveTo>
                    <a:pt x="78712" y="60044"/>
                  </a:moveTo>
                  <a:cubicBezTo>
                    <a:pt x="78743" y="60044"/>
                    <a:pt x="78743" y="60075"/>
                    <a:pt x="78774" y="60105"/>
                  </a:cubicBezTo>
                  <a:cubicBezTo>
                    <a:pt x="78774" y="60167"/>
                    <a:pt x="78743" y="60167"/>
                    <a:pt x="78712" y="60167"/>
                  </a:cubicBezTo>
                  <a:lnTo>
                    <a:pt x="78620" y="60105"/>
                  </a:lnTo>
                  <a:lnTo>
                    <a:pt x="78681" y="60044"/>
                  </a:lnTo>
                  <a:close/>
                  <a:moveTo>
                    <a:pt x="73136" y="58965"/>
                  </a:moveTo>
                  <a:lnTo>
                    <a:pt x="73198" y="58996"/>
                  </a:lnTo>
                  <a:lnTo>
                    <a:pt x="73229" y="59058"/>
                  </a:lnTo>
                  <a:lnTo>
                    <a:pt x="73167" y="59150"/>
                  </a:lnTo>
                  <a:cubicBezTo>
                    <a:pt x="72643" y="59612"/>
                    <a:pt x="72120" y="60044"/>
                    <a:pt x="71596" y="60506"/>
                  </a:cubicBezTo>
                  <a:lnTo>
                    <a:pt x="71503" y="60567"/>
                  </a:lnTo>
                  <a:lnTo>
                    <a:pt x="71473" y="60506"/>
                  </a:lnTo>
                  <a:cubicBezTo>
                    <a:pt x="71473" y="60444"/>
                    <a:pt x="71503" y="60413"/>
                    <a:pt x="71534" y="60383"/>
                  </a:cubicBezTo>
                  <a:cubicBezTo>
                    <a:pt x="72058" y="59921"/>
                    <a:pt x="72551" y="59458"/>
                    <a:pt x="73075" y="58996"/>
                  </a:cubicBezTo>
                  <a:lnTo>
                    <a:pt x="73136" y="58965"/>
                  </a:lnTo>
                  <a:close/>
                  <a:moveTo>
                    <a:pt x="73999" y="62323"/>
                  </a:moveTo>
                  <a:cubicBezTo>
                    <a:pt x="73999" y="62508"/>
                    <a:pt x="73906" y="62539"/>
                    <a:pt x="73814" y="62601"/>
                  </a:cubicBezTo>
                  <a:cubicBezTo>
                    <a:pt x="73290" y="62970"/>
                    <a:pt x="72767" y="63371"/>
                    <a:pt x="72243" y="63741"/>
                  </a:cubicBezTo>
                  <a:cubicBezTo>
                    <a:pt x="72181" y="63771"/>
                    <a:pt x="72120" y="63802"/>
                    <a:pt x="72058" y="63833"/>
                  </a:cubicBezTo>
                  <a:lnTo>
                    <a:pt x="72027" y="63802"/>
                  </a:lnTo>
                  <a:lnTo>
                    <a:pt x="71996" y="63741"/>
                  </a:lnTo>
                  <a:lnTo>
                    <a:pt x="72120" y="63648"/>
                  </a:lnTo>
                  <a:cubicBezTo>
                    <a:pt x="72674" y="63217"/>
                    <a:pt x="73259" y="62816"/>
                    <a:pt x="73845" y="62416"/>
                  </a:cubicBezTo>
                  <a:cubicBezTo>
                    <a:pt x="73876" y="62385"/>
                    <a:pt x="73937" y="62354"/>
                    <a:pt x="73999" y="62323"/>
                  </a:cubicBezTo>
                  <a:close/>
                  <a:moveTo>
                    <a:pt x="19563" y="59551"/>
                  </a:moveTo>
                  <a:cubicBezTo>
                    <a:pt x="19409" y="60044"/>
                    <a:pt x="19286" y="60506"/>
                    <a:pt x="19162" y="60999"/>
                  </a:cubicBezTo>
                  <a:cubicBezTo>
                    <a:pt x="18885" y="61985"/>
                    <a:pt x="18639" y="62970"/>
                    <a:pt x="18361" y="63956"/>
                  </a:cubicBezTo>
                  <a:lnTo>
                    <a:pt x="18793" y="63956"/>
                  </a:lnTo>
                  <a:cubicBezTo>
                    <a:pt x="18916" y="63648"/>
                    <a:pt x="19008" y="63309"/>
                    <a:pt x="19162" y="63001"/>
                  </a:cubicBezTo>
                  <a:cubicBezTo>
                    <a:pt x="19286" y="62693"/>
                    <a:pt x="19440" y="62354"/>
                    <a:pt x="19563" y="62046"/>
                  </a:cubicBezTo>
                  <a:lnTo>
                    <a:pt x="19563" y="59551"/>
                  </a:lnTo>
                  <a:close/>
                  <a:moveTo>
                    <a:pt x="51325" y="62354"/>
                  </a:moveTo>
                  <a:cubicBezTo>
                    <a:pt x="51263" y="62447"/>
                    <a:pt x="51171" y="62508"/>
                    <a:pt x="51109" y="62570"/>
                  </a:cubicBezTo>
                  <a:cubicBezTo>
                    <a:pt x="51048" y="62755"/>
                    <a:pt x="50894" y="62816"/>
                    <a:pt x="50740" y="62909"/>
                  </a:cubicBezTo>
                  <a:cubicBezTo>
                    <a:pt x="50431" y="63032"/>
                    <a:pt x="50123" y="63155"/>
                    <a:pt x="49815" y="63248"/>
                  </a:cubicBezTo>
                  <a:lnTo>
                    <a:pt x="49815" y="63402"/>
                  </a:lnTo>
                  <a:cubicBezTo>
                    <a:pt x="50123" y="63309"/>
                    <a:pt x="50431" y="63186"/>
                    <a:pt x="50740" y="63063"/>
                  </a:cubicBezTo>
                  <a:cubicBezTo>
                    <a:pt x="50770" y="63032"/>
                    <a:pt x="50801" y="63032"/>
                    <a:pt x="50832" y="63032"/>
                  </a:cubicBezTo>
                  <a:cubicBezTo>
                    <a:pt x="50863" y="63032"/>
                    <a:pt x="50894" y="63032"/>
                    <a:pt x="50924" y="63063"/>
                  </a:cubicBezTo>
                  <a:cubicBezTo>
                    <a:pt x="50894" y="63248"/>
                    <a:pt x="50894" y="63433"/>
                    <a:pt x="50894" y="63617"/>
                  </a:cubicBezTo>
                  <a:cubicBezTo>
                    <a:pt x="50924" y="63741"/>
                    <a:pt x="50955" y="63864"/>
                    <a:pt x="50986" y="63956"/>
                  </a:cubicBezTo>
                  <a:lnTo>
                    <a:pt x="51386" y="63956"/>
                  </a:lnTo>
                  <a:cubicBezTo>
                    <a:pt x="51325" y="63833"/>
                    <a:pt x="51325" y="63648"/>
                    <a:pt x="51140" y="63617"/>
                  </a:cubicBezTo>
                  <a:cubicBezTo>
                    <a:pt x="51078" y="63617"/>
                    <a:pt x="51078" y="63556"/>
                    <a:pt x="51048" y="63525"/>
                  </a:cubicBezTo>
                  <a:cubicBezTo>
                    <a:pt x="51017" y="63217"/>
                    <a:pt x="51078" y="62909"/>
                    <a:pt x="51232" y="62632"/>
                  </a:cubicBezTo>
                  <a:cubicBezTo>
                    <a:pt x="51263" y="62570"/>
                    <a:pt x="51356" y="62508"/>
                    <a:pt x="51386" y="62416"/>
                  </a:cubicBezTo>
                  <a:lnTo>
                    <a:pt x="51356" y="62385"/>
                  </a:lnTo>
                  <a:lnTo>
                    <a:pt x="51325" y="62354"/>
                  </a:lnTo>
                  <a:close/>
                  <a:moveTo>
                    <a:pt x="49815" y="56039"/>
                  </a:moveTo>
                  <a:lnTo>
                    <a:pt x="49815" y="56655"/>
                  </a:lnTo>
                  <a:cubicBezTo>
                    <a:pt x="49908" y="56686"/>
                    <a:pt x="50031" y="56747"/>
                    <a:pt x="50123" y="56778"/>
                  </a:cubicBezTo>
                  <a:cubicBezTo>
                    <a:pt x="50370" y="56932"/>
                    <a:pt x="50616" y="56994"/>
                    <a:pt x="50832" y="57179"/>
                  </a:cubicBezTo>
                  <a:cubicBezTo>
                    <a:pt x="51202" y="57425"/>
                    <a:pt x="51510" y="57733"/>
                    <a:pt x="51787" y="58041"/>
                  </a:cubicBezTo>
                  <a:cubicBezTo>
                    <a:pt x="52526" y="58904"/>
                    <a:pt x="53112" y="59828"/>
                    <a:pt x="53512" y="60906"/>
                  </a:cubicBezTo>
                  <a:cubicBezTo>
                    <a:pt x="53543" y="60999"/>
                    <a:pt x="53512" y="61030"/>
                    <a:pt x="53451" y="61091"/>
                  </a:cubicBezTo>
                  <a:cubicBezTo>
                    <a:pt x="52804" y="61461"/>
                    <a:pt x="52187" y="61892"/>
                    <a:pt x="51510" y="62231"/>
                  </a:cubicBezTo>
                  <a:cubicBezTo>
                    <a:pt x="51448" y="62262"/>
                    <a:pt x="51386" y="62293"/>
                    <a:pt x="51356" y="62354"/>
                  </a:cubicBezTo>
                  <a:lnTo>
                    <a:pt x="51356" y="62385"/>
                  </a:lnTo>
                  <a:lnTo>
                    <a:pt x="51386" y="62385"/>
                  </a:lnTo>
                  <a:cubicBezTo>
                    <a:pt x="51386" y="62385"/>
                    <a:pt x="51386" y="62385"/>
                    <a:pt x="51386" y="62416"/>
                  </a:cubicBezTo>
                  <a:lnTo>
                    <a:pt x="51417" y="62416"/>
                  </a:lnTo>
                  <a:cubicBezTo>
                    <a:pt x="51479" y="62416"/>
                    <a:pt x="51541" y="62354"/>
                    <a:pt x="51571" y="62354"/>
                  </a:cubicBezTo>
                  <a:cubicBezTo>
                    <a:pt x="51664" y="62323"/>
                    <a:pt x="51756" y="62323"/>
                    <a:pt x="51818" y="62323"/>
                  </a:cubicBezTo>
                  <a:cubicBezTo>
                    <a:pt x="52064" y="62323"/>
                    <a:pt x="52311" y="62416"/>
                    <a:pt x="52434" y="62632"/>
                  </a:cubicBezTo>
                  <a:cubicBezTo>
                    <a:pt x="52711" y="63063"/>
                    <a:pt x="52804" y="63494"/>
                    <a:pt x="52619" y="63956"/>
                  </a:cubicBezTo>
                  <a:lnTo>
                    <a:pt x="52896" y="63956"/>
                  </a:lnTo>
                  <a:cubicBezTo>
                    <a:pt x="53142" y="63248"/>
                    <a:pt x="52804" y="62447"/>
                    <a:pt x="52064" y="62108"/>
                  </a:cubicBezTo>
                  <a:cubicBezTo>
                    <a:pt x="52095" y="62015"/>
                    <a:pt x="52218" y="61985"/>
                    <a:pt x="52311" y="61923"/>
                  </a:cubicBezTo>
                  <a:cubicBezTo>
                    <a:pt x="52742" y="61677"/>
                    <a:pt x="53173" y="61399"/>
                    <a:pt x="53605" y="61153"/>
                  </a:cubicBezTo>
                  <a:cubicBezTo>
                    <a:pt x="53728" y="61060"/>
                    <a:pt x="53728" y="61060"/>
                    <a:pt x="53697" y="60937"/>
                  </a:cubicBezTo>
                  <a:cubicBezTo>
                    <a:pt x="53635" y="60722"/>
                    <a:pt x="53543" y="60537"/>
                    <a:pt x="53451" y="60352"/>
                  </a:cubicBezTo>
                  <a:cubicBezTo>
                    <a:pt x="53235" y="59797"/>
                    <a:pt x="52958" y="59274"/>
                    <a:pt x="52588" y="58781"/>
                  </a:cubicBezTo>
                  <a:cubicBezTo>
                    <a:pt x="52126" y="58134"/>
                    <a:pt x="51571" y="57548"/>
                    <a:pt x="51017" y="56994"/>
                  </a:cubicBezTo>
                  <a:cubicBezTo>
                    <a:pt x="50647" y="56593"/>
                    <a:pt x="50247" y="56285"/>
                    <a:pt x="49815" y="56039"/>
                  </a:cubicBezTo>
                  <a:close/>
                  <a:moveTo>
                    <a:pt x="49815" y="51541"/>
                  </a:moveTo>
                  <a:lnTo>
                    <a:pt x="49815" y="51757"/>
                  </a:lnTo>
                  <a:cubicBezTo>
                    <a:pt x="50308" y="51941"/>
                    <a:pt x="50801" y="52157"/>
                    <a:pt x="51294" y="52373"/>
                  </a:cubicBezTo>
                  <a:cubicBezTo>
                    <a:pt x="51386" y="52404"/>
                    <a:pt x="51448" y="52465"/>
                    <a:pt x="51510" y="52496"/>
                  </a:cubicBezTo>
                  <a:cubicBezTo>
                    <a:pt x="51972" y="52835"/>
                    <a:pt x="52465" y="53112"/>
                    <a:pt x="52896" y="53451"/>
                  </a:cubicBezTo>
                  <a:cubicBezTo>
                    <a:pt x="53327" y="53821"/>
                    <a:pt x="53697" y="54221"/>
                    <a:pt x="54097" y="54622"/>
                  </a:cubicBezTo>
                  <a:lnTo>
                    <a:pt x="54190" y="54745"/>
                  </a:lnTo>
                  <a:cubicBezTo>
                    <a:pt x="54282" y="54837"/>
                    <a:pt x="54406" y="54961"/>
                    <a:pt x="54498" y="55084"/>
                  </a:cubicBezTo>
                  <a:cubicBezTo>
                    <a:pt x="54868" y="55608"/>
                    <a:pt x="55207" y="56131"/>
                    <a:pt x="55576" y="56624"/>
                  </a:cubicBezTo>
                  <a:cubicBezTo>
                    <a:pt x="55669" y="56778"/>
                    <a:pt x="55761" y="56932"/>
                    <a:pt x="55853" y="57086"/>
                  </a:cubicBezTo>
                  <a:cubicBezTo>
                    <a:pt x="56131" y="57733"/>
                    <a:pt x="56439" y="58349"/>
                    <a:pt x="56747" y="58965"/>
                  </a:cubicBezTo>
                  <a:cubicBezTo>
                    <a:pt x="56809" y="59120"/>
                    <a:pt x="56901" y="59304"/>
                    <a:pt x="56932" y="59458"/>
                  </a:cubicBezTo>
                  <a:cubicBezTo>
                    <a:pt x="57147" y="60198"/>
                    <a:pt x="57394" y="60906"/>
                    <a:pt x="57609" y="61615"/>
                  </a:cubicBezTo>
                  <a:cubicBezTo>
                    <a:pt x="57640" y="61769"/>
                    <a:pt x="57671" y="61892"/>
                    <a:pt x="57702" y="62046"/>
                  </a:cubicBezTo>
                  <a:cubicBezTo>
                    <a:pt x="57794" y="62601"/>
                    <a:pt x="57887" y="63186"/>
                    <a:pt x="57979" y="63741"/>
                  </a:cubicBezTo>
                  <a:cubicBezTo>
                    <a:pt x="58010" y="63802"/>
                    <a:pt x="58010" y="63895"/>
                    <a:pt x="58010" y="63956"/>
                  </a:cubicBezTo>
                  <a:lnTo>
                    <a:pt x="58441" y="63956"/>
                  </a:lnTo>
                  <a:cubicBezTo>
                    <a:pt x="58349" y="63525"/>
                    <a:pt x="58287" y="63063"/>
                    <a:pt x="58226" y="62632"/>
                  </a:cubicBezTo>
                  <a:cubicBezTo>
                    <a:pt x="58164" y="62262"/>
                    <a:pt x="58102" y="61892"/>
                    <a:pt x="57979" y="61553"/>
                  </a:cubicBezTo>
                  <a:cubicBezTo>
                    <a:pt x="57764" y="60845"/>
                    <a:pt x="57579" y="60167"/>
                    <a:pt x="57363" y="59489"/>
                  </a:cubicBezTo>
                  <a:cubicBezTo>
                    <a:pt x="57301" y="59366"/>
                    <a:pt x="57271" y="59212"/>
                    <a:pt x="57209" y="59089"/>
                  </a:cubicBezTo>
                  <a:cubicBezTo>
                    <a:pt x="56316" y="57117"/>
                    <a:pt x="56285" y="57086"/>
                    <a:pt x="55053" y="55299"/>
                  </a:cubicBezTo>
                  <a:cubicBezTo>
                    <a:pt x="54991" y="55207"/>
                    <a:pt x="54929" y="55145"/>
                    <a:pt x="54868" y="55053"/>
                  </a:cubicBezTo>
                  <a:cubicBezTo>
                    <a:pt x="54806" y="54961"/>
                    <a:pt x="54744" y="54899"/>
                    <a:pt x="54683" y="54807"/>
                  </a:cubicBezTo>
                  <a:cubicBezTo>
                    <a:pt x="53327" y="53420"/>
                    <a:pt x="53327" y="53420"/>
                    <a:pt x="51756" y="52373"/>
                  </a:cubicBezTo>
                  <a:lnTo>
                    <a:pt x="51695" y="52311"/>
                  </a:lnTo>
                  <a:cubicBezTo>
                    <a:pt x="51602" y="52250"/>
                    <a:pt x="51479" y="52188"/>
                    <a:pt x="51356" y="52157"/>
                  </a:cubicBezTo>
                  <a:cubicBezTo>
                    <a:pt x="50924" y="51972"/>
                    <a:pt x="50493" y="51787"/>
                    <a:pt x="50062" y="51603"/>
                  </a:cubicBezTo>
                  <a:cubicBezTo>
                    <a:pt x="49969" y="51572"/>
                    <a:pt x="49877" y="51541"/>
                    <a:pt x="49815" y="51541"/>
                  </a:cubicBezTo>
                  <a:close/>
                  <a:moveTo>
                    <a:pt x="50401" y="49600"/>
                  </a:moveTo>
                  <a:cubicBezTo>
                    <a:pt x="50216" y="49600"/>
                    <a:pt x="50000" y="49600"/>
                    <a:pt x="49815" y="49631"/>
                  </a:cubicBezTo>
                  <a:lnTo>
                    <a:pt x="49815" y="49785"/>
                  </a:lnTo>
                  <a:cubicBezTo>
                    <a:pt x="49969" y="49754"/>
                    <a:pt x="50154" y="49754"/>
                    <a:pt x="50339" y="49754"/>
                  </a:cubicBezTo>
                  <a:lnTo>
                    <a:pt x="50431" y="49754"/>
                  </a:lnTo>
                  <a:cubicBezTo>
                    <a:pt x="51356" y="49754"/>
                    <a:pt x="52249" y="49970"/>
                    <a:pt x="53142" y="50216"/>
                  </a:cubicBezTo>
                  <a:cubicBezTo>
                    <a:pt x="53605" y="50370"/>
                    <a:pt x="54036" y="50586"/>
                    <a:pt x="54467" y="50802"/>
                  </a:cubicBezTo>
                  <a:cubicBezTo>
                    <a:pt x="55022" y="51110"/>
                    <a:pt x="55545" y="51449"/>
                    <a:pt x="56069" y="51818"/>
                  </a:cubicBezTo>
                  <a:cubicBezTo>
                    <a:pt x="56531" y="52188"/>
                    <a:pt x="56993" y="52588"/>
                    <a:pt x="57394" y="53020"/>
                  </a:cubicBezTo>
                  <a:cubicBezTo>
                    <a:pt x="57948" y="53605"/>
                    <a:pt x="58472" y="54221"/>
                    <a:pt x="58934" y="54868"/>
                  </a:cubicBezTo>
                  <a:cubicBezTo>
                    <a:pt x="59335" y="55423"/>
                    <a:pt x="59704" y="56039"/>
                    <a:pt x="60043" y="56655"/>
                  </a:cubicBezTo>
                  <a:cubicBezTo>
                    <a:pt x="60444" y="57394"/>
                    <a:pt x="60783" y="58195"/>
                    <a:pt x="61091" y="58996"/>
                  </a:cubicBezTo>
                  <a:cubicBezTo>
                    <a:pt x="61430" y="59859"/>
                    <a:pt x="61676" y="60752"/>
                    <a:pt x="61892" y="61646"/>
                  </a:cubicBezTo>
                  <a:cubicBezTo>
                    <a:pt x="62046" y="62323"/>
                    <a:pt x="62200" y="63001"/>
                    <a:pt x="62261" y="63710"/>
                  </a:cubicBezTo>
                  <a:cubicBezTo>
                    <a:pt x="62261" y="63802"/>
                    <a:pt x="62261" y="63895"/>
                    <a:pt x="62292" y="63956"/>
                  </a:cubicBezTo>
                  <a:lnTo>
                    <a:pt x="62477" y="63956"/>
                  </a:lnTo>
                  <a:cubicBezTo>
                    <a:pt x="62415" y="63494"/>
                    <a:pt x="62323" y="63001"/>
                    <a:pt x="62231" y="62539"/>
                  </a:cubicBezTo>
                  <a:cubicBezTo>
                    <a:pt x="62015" y="61307"/>
                    <a:pt x="61676" y="60105"/>
                    <a:pt x="61245" y="58935"/>
                  </a:cubicBezTo>
                  <a:cubicBezTo>
                    <a:pt x="60844" y="57887"/>
                    <a:pt x="60351" y="56901"/>
                    <a:pt x="59766" y="55946"/>
                  </a:cubicBezTo>
                  <a:cubicBezTo>
                    <a:pt x="59396" y="55269"/>
                    <a:pt x="58934" y="54652"/>
                    <a:pt x="58472" y="54036"/>
                  </a:cubicBezTo>
                  <a:cubicBezTo>
                    <a:pt x="58102" y="53605"/>
                    <a:pt x="57733" y="53174"/>
                    <a:pt x="57332" y="52804"/>
                  </a:cubicBezTo>
                  <a:cubicBezTo>
                    <a:pt x="56747" y="52250"/>
                    <a:pt x="56162" y="51726"/>
                    <a:pt x="55484" y="51264"/>
                  </a:cubicBezTo>
                  <a:cubicBezTo>
                    <a:pt x="55022" y="50925"/>
                    <a:pt x="54498" y="50648"/>
                    <a:pt x="53974" y="50401"/>
                  </a:cubicBezTo>
                  <a:cubicBezTo>
                    <a:pt x="53358" y="50124"/>
                    <a:pt x="52711" y="49939"/>
                    <a:pt x="52064" y="49785"/>
                  </a:cubicBezTo>
                  <a:lnTo>
                    <a:pt x="52003" y="49785"/>
                  </a:lnTo>
                  <a:cubicBezTo>
                    <a:pt x="51910" y="49785"/>
                    <a:pt x="51818" y="49754"/>
                    <a:pt x="51756" y="49693"/>
                  </a:cubicBezTo>
                  <a:cubicBezTo>
                    <a:pt x="51633" y="49693"/>
                    <a:pt x="51541" y="49693"/>
                    <a:pt x="51417" y="49662"/>
                  </a:cubicBezTo>
                  <a:cubicBezTo>
                    <a:pt x="51078" y="49631"/>
                    <a:pt x="50740" y="49600"/>
                    <a:pt x="50401" y="49600"/>
                  </a:cubicBezTo>
                  <a:close/>
                  <a:moveTo>
                    <a:pt x="50740" y="43346"/>
                  </a:moveTo>
                  <a:cubicBezTo>
                    <a:pt x="50524" y="43346"/>
                    <a:pt x="50308" y="43346"/>
                    <a:pt x="50062" y="43377"/>
                  </a:cubicBezTo>
                  <a:cubicBezTo>
                    <a:pt x="49969" y="43377"/>
                    <a:pt x="49877" y="43377"/>
                    <a:pt x="49815" y="43408"/>
                  </a:cubicBezTo>
                  <a:lnTo>
                    <a:pt x="49815" y="44147"/>
                  </a:lnTo>
                  <a:cubicBezTo>
                    <a:pt x="50093" y="44086"/>
                    <a:pt x="50401" y="44055"/>
                    <a:pt x="50709" y="44024"/>
                  </a:cubicBezTo>
                  <a:cubicBezTo>
                    <a:pt x="50986" y="44024"/>
                    <a:pt x="51294" y="43993"/>
                    <a:pt x="51571" y="43993"/>
                  </a:cubicBezTo>
                  <a:cubicBezTo>
                    <a:pt x="52280" y="43993"/>
                    <a:pt x="52988" y="44055"/>
                    <a:pt x="53697" y="44178"/>
                  </a:cubicBezTo>
                  <a:cubicBezTo>
                    <a:pt x="53913" y="44209"/>
                    <a:pt x="54128" y="44270"/>
                    <a:pt x="54375" y="44301"/>
                  </a:cubicBezTo>
                  <a:cubicBezTo>
                    <a:pt x="54898" y="44425"/>
                    <a:pt x="55391" y="44579"/>
                    <a:pt x="55884" y="44794"/>
                  </a:cubicBezTo>
                  <a:cubicBezTo>
                    <a:pt x="56593" y="45102"/>
                    <a:pt x="57301" y="45472"/>
                    <a:pt x="57948" y="45934"/>
                  </a:cubicBezTo>
                  <a:cubicBezTo>
                    <a:pt x="58041" y="45996"/>
                    <a:pt x="58133" y="46057"/>
                    <a:pt x="58226" y="46119"/>
                  </a:cubicBezTo>
                  <a:cubicBezTo>
                    <a:pt x="58934" y="46550"/>
                    <a:pt x="59581" y="47074"/>
                    <a:pt x="60197" y="47659"/>
                  </a:cubicBezTo>
                  <a:cubicBezTo>
                    <a:pt x="60906" y="48275"/>
                    <a:pt x="61553" y="48984"/>
                    <a:pt x="62138" y="49723"/>
                  </a:cubicBezTo>
                  <a:cubicBezTo>
                    <a:pt x="62877" y="50617"/>
                    <a:pt x="63524" y="51572"/>
                    <a:pt x="64110" y="52558"/>
                  </a:cubicBezTo>
                  <a:cubicBezTo>
                    <a:pt x="64695" y="53513"/>
                    <a:pt x="65188" y="54498"/>
                    <a:pt x="65619" y="55515"/>
                  </a:cubicBezTo>
                  <a:cubicBezTo>
                    <a:pt x="66143" y="56747"/>
                    <a:pt x="66605" y="58010"/>
                    <a:pt x="66944" y="59304"/>
                  </a:cubicBezTo>
                  <a:cubicBezTo>
                    <a:pt x="67283" y="60413"/>
                    <a:pt x="67529" y="61553"/>
                    <a:pt x="67683" y="62724"/>
                  </a:cubicBezTo>
                  <a:cubicBezTo>
                    <a:pt x="67714" y="62847"/>
                    <a:pt x="67714" y="62970"/>
                    <a:pt x="67745" y="63094"/>
                  </a:cubicBezTo>
                  <a:cubicBezTo>
                    <a:pt x="67776" y="63402"/>
                    <a:pt x="67837" y="63679"/>
                    <a:pt x="67868" y="63956"/>
                  </a:cubicBezTo>
                  <a:lnTo>
                    <a:pt x="68145" y="63956"/>
                  </a:lnTo>
                  <a:cubicBezTo>
                    <a:pt x="68115" y="63833"/>
                    <a:pt x="68115" y="63679"/>
                    <a:pt x="68084" y="63556"/>
                  </a:cubicBezTo>
                  <a:cubicBezTo>
                    <a:pt x="67961" y="62786"/>
                    <a:pt x="67899" y="61985"/>
                    <a:pt x="67683" y="61245"/>
                  </a:cubicBezTo>
                  <a:cubicBezTo>
                    <a:pt x="67653" y="61030"/>
                    <a:pt x="67591" y="60783"/>
                    <a:pt x="67529" y="60567"/>
                  </a:cubicBezTo>
                  <a:cubicBezTo>
                    <a:pt x="67283" y="59304"/>
                    <a:pt x="66882" y="58072"/>
                    <a:pt x="66451" y="56840"/>
                  </a:cubicBezTo>
                  <a:cubicBezTo>
                    <a:pt x="66051" y="55823"/>
                    <a:pt x="65619" y="54776"/>
                    <a:pt x="65096" y="53790"/>
                  </a:cubicBezTo>
                  <a:cubicBezTo>
                    <a:pt x="64603" y="52866"/>
                    <a:pt x="64110" y="51972"/>
                    <a:pt x="63524" y="51110"/>
                  </a:cubicBezTo>
                  <a:cubicBezTo>
                    <a:pt x="63340" y="50894"/>
                    <a:pt x="63216" y="50648"/>
                    <a:pt x="63032" y="50432"/>
                  </a:cubicBezTo>
                  <a:cubicBezTo>
                    <a:pt x="62354" y="49569"/>
                    <a:pt x="61676" y="48676"/>
                    <a:pt x="60875" y="47937"/>
                  </a:cubicBezTo>
                  <a:cubicBezTo>
                    <a:pt x="60629" y="47690"/>
                    <a:pt x="60382" y="47413"/>
                    <a:pt x="60136" y="47197"/>
                  </a:cubicBezTo>
                  <a:cubicBezTo>
                    <a:pt x="59335" y="46519"/>
                    <a:pt x="58503" y="45842"/>
                    <a:pt x="57579" y="45349"/>
                  </a:cubicBezTo>
                  <a:cubicBezTo>
                    <a:pt x="57363" y="45195"/>
                    <a:pt x="57178" y="45041"/>
                    <a:pt x="56932" y="44948"/>
                  </a:cubicBezTo>
                  <a:cubicBezTo>
                    <a:pt x="56131" y="44548"/>
                    <a:pt x="55299" y="44147"/>
                    <a:pt x="54436" y="43901"/>
                  </a:cubicBezTo>
                  <a:cubicBezTo>
                    <a:pt x="53481" y="43624"/>
                    <a:pt x="52526" y="43408"/>
                    <a:pt x="51541" y="43377"/>
                  </a:cubicBezTo>
                  <a:lnTo>
                    <a:pt x="51294" y="43377"/>
                  </a:lnTo>
                  <a:cubicBezTo>
                    <a:pt x="51109" y="43346"/>
                    <a:pt x="50924" y="43346"/>
                    <a:pt x="50740" y="43346"/>
                  </a:cubicBezTo>
                  <a:close/>
                  <a:moveTo>
                    <a:pt x="50832" y="40173"/>
                  </a:moveTo>
                  <a:cubicBezTo>
                    <a:pt x="50663" y="40189"/>
                    <a:pt x="50493" y="40189"/>
                    <a:pt x="50324" y="40189"/>
                  </a:cubicBezTo>
                  <a:cubicBezTo>
                    <a:pt x="50154" y="40189"/>
                    <a:pt x="49985" y="40189"/>
                    <a:pt x="49815" y="40204"/>
                  </a:cubicBezTo>
                  <a:lnTo>
                    <a:pt x="49815" y="42576"/>
                  </a:lnTo>
                  <a:cubicBezTo>
                    <a:pt x="50185" y="42545"/>
                    <a:pt x="50585" y="42514"/>
                    <a:pt x="50986" y="42514"/>
                  </a:cubicBezTo>
                  <a:lnTo>
                    <a:pt x="51356" y="42514"/>
                  </a:lnTo>
                  <a:cubicBezTo>
                    <a:pt x="51602" y="42545"/>
                    <a:pt x="51849" y="42545"/>
                    <a:pt x="52126" y="42545"/>
                  </a:cubicBezTo>
                  <a:lnTo>
                    <a:pt x="52341" y="42545"/>
                  </a:lnTo>
                  <a:cubicBezTo>
                    <a:pt x="52865" y="42638"/>
                    <a:pt x="53358" y="42730"/>
                    <a:pt x="53851" y="42823"/>
                  </a:cubicBezTo>
                  <a:cubicBezTo>
                    <a:pt x="54313" y="42915"/>
                    <a:pt x="54744" y="43069"/>
                    <a:pt x="55176" y="43192"/>
                  </a:cubicBezTo>
                  <a:cubicBezTo>
                    <a:pt x="55422" y="43285"/>
                    <a:pt x="55638" y="43346"/>
                    <a:pt x="55884" y="43439"/>
                  </a:cubicBezTo>
                  <a:cubicBezTo>
                    <a:pt x="56839" y="43839"/>
                    <a:pt x="57764" y="44301"/>
                    <a:pt x="58626" y="44887"/>
                  </a:cubicBezTo>
                  <a:cubicBezTo>
                    <a:pt x="58719" y="44948"/>
                    <a:pt x="58842" y="45010"/>
                    <a:pt x="58965" y="45071"/>
                  </a:cubicBezTo>
                  <a:cubicBezTo>
                    <a:pt x="59057" y="45133"/>
                    <a:pt x="59150" y="45195"/>
                    <a:pt x="59242" y="45287"/>
                  </a:cubicBezTo>
                  <a:cubicBezTo>
                    <a:pt x="60166" y="45965"/>
                    <a:pt x="61060" y="46735"/>
                    <a:pt x="61892" y="47567"/>
                  </a:cubicBezTo>
                  <a:cubicBezTo>
                    <a:pt x="62569" y="48275"/>
                    <a:pt x="63216" y="49046"/>
                    <a:pt x="63802" y="49847"/>
                  </a:cubicBezTo>
                  <a:cubicBezTo>
                    <a:pt x="64510" y="50802"/>
                    <a:pt x="65188" y="51787"/>
                    <a:pt x="65712" y="52896"/>
                  </a:cubicBezTo>
                  <a:cubicBezTo>
                    <a:pt x="65773" y="52989"/>
                    <a:pt x="65835" y="53112"/>
                    <a:pt x="65897" y="53235"/>
                  </a:cubicBezTo>
                  <a:cubicBezTo>
                    <a:pt x="66482" y="54252"/>
                    <a:pt x="66913" y="55361"/>
                    <a:pt x="67345" y="56470"/>
                  </a:cubicBezTo>
                  <a:cubicBezTo>
                    <a:pt x="67745" y="57548"/>
                    <a:pt x="68115" y="58657"/>
                    <a:pt x="68330" y="59797"/>
                  </a:cubicBezTo>
                  <a:cubicBezTo>
                    <a:pt x="68484" y="60506"/>
                    <a:pt x="68669" y="61214"/>
                    <a:pt x="68823" y="61923"/>
                  </a:cubicBezTo>
                  <a:cubicBezTo>
                    <a:pt x="68916" y="62570"/>
                    <a:pt x="69008" y="63248"/>
                    <a:pt x="69070" y="63895"/>
                  </a:cubicBezTo>
                  <a:cubicBezTo>
                    <a:pt x="69101" y="63925"/>
                    <a:pt x="69101" y="63956"/>
                    <a:pt x="69101" y="63956"/>
                  </a:cubicBezTo>
                  <a:lnTo>
                    <a:pt x="70056" y="63956"/>
                  </a:lnTo>
                  <a:cubicBezTo>
                    <a:pt x="70025" y="63710"/>
                    <a:pt x="69994" y="63433"/>
                    <a:pt x="69932" y="63186"/>
                  </a:cubicBezTo>
                  <a:cubicBezTo>
                    <a:pt x="69809" y="62478"/>
                    <a:pt x="69717" y="61769"/>
                    <a:pt x="69593" y="61060"/>
                  </a:cubicBezTo>
                  <a:cubicBezTo>
                    <a:pt x="69439" y="60290"/>
                    <a:pt x="69224" y="59551"/>
                    <a:pt x="69039" y="58811"/>
                  </a:cubicBezTo>
                  <a:cubicBezTo>
                    <a:pt x="68916" y="58288"/>
                    <a:pt x="68792" y="57795"/>
                    <a:pt x="68608" y="57302"/>
                  </a:cubicBezTo>
                  <a:cubicBezTo>
                    <a:pt x="68176" y="56070"/>
                    <a:pt x="67776" y="54837"/>
                    <a:pt x="67221" y="53667"/>
                  </a:cubicBezTo>
                  <a:cubicBezTo>
                    <a:pt x="66790" y="52712"/>
                    <a:pt x="66328" y="51757"/>
                    <a:pt x="65804" y="50863"/>
                  </a:cubicBezTo>
                  <a:cubicBezTo>
                    <a:pt x="65558" y="50494"/>
                    <a:pt x="65404" y="50093"/>
                    <a:pt x="65126" y="49754"/>
                  </a:cubicBezTo>
                  <a:cubicBezTo>
                    <a:pt x="64418" y="48707"/>
                    <a:pt x="63709" y="47598"/>
                    <a:pt x="62847" y="46673"/>
                  </a:cubicBezTo>
                  <a:cubicBezTo>
                    <a:pt x="62723" y="46550"/>
                    <a:pt x="62600" y="46396"/>
                    <a:pt x="62477" y="46273"/>
                  </a:cubicBezTo>
                  <a:cubicBezTo>
                    <a:pt x="62138" y="45842"/>
                    <a:pt x="61768" y="45472"/>
                    <a:pt x="61337" y="45102"/>
                  </a:cubicBezTo>
                  <a:cubicBezTo>
                    <a:pt x="60813" y="44640"/>
                    <a:pt x="60321" y="44116"/>
                    <a:pt x="59735" y="43685"/>
                  </a:cubicBezTo>
                  <a:cubicBezTo>
                    <a:pt x="58873" y="43069"/>
                    <a:pt x="58010" y="42453"/>
                    <a:pt x="57055" y="41960"/>
                  </a:cubicBezTo>
                  <a:cubicBezTo>
                    <a:pt x="56716" y="41775"/>
                    <a:pt x="56346" y="41590"/>
                    <a:pt x="55977" y="41436"/>
                  </a:cubicBezTo>
                  <a:cubicBezTo>
                    <a:pt x="55545" y="41282"/>
                    <a:pt x="55083" y="41036"/>
                    <a:pt x="54621" y="40913"/>
                  </a:cubicBezTo>
                  <a:cubicBezTo>
                    <a:pt x="53574" y="40574"/>
                    <a:pt x="52526" y="40327"/>
                    <a:pt x="51417" y="40235"/>
                  </a:cubicBezTo>
                  <a:cubicBezTo>
                    <a:pt x="51232" y="40204"/>
                    <a:pt x="51048" y="40173"/>
                    <a:pt x="50863" y="40173"/>
                  </a:cubicBezTo>
                  <a:close/>
                  <a:moveTo>
                    <a:pt x="55207" y="34535"/>
                  </a:moveTo>
                  <a:cubicBezTo>
                    <a:pt x="54375" y="34535"/>
                    <a:pt x="53543" y="34535"/>
                    <a:pt x="52711" y="34628"/>
                  </a:cubicBezTo>
                  <a:cubicBezTo>
                    <a:pt x="51725" y="34720"/>
                    <a:pt x="50770" y="34874"/>
                    <a:pt x="49815" y="35121"/>
                  </a:cubicBezTo>
                  <a:lnTo>
                    <a:pt x="49815" y="36507"/>
                  </a:lnTo>
                  <a:cubicBezTo>
                    <a:pt x="50585" y="36291"/>
                    <a:pt x="51386" y="36137"/>
                    <a:pt x="52157" y="35829"/>
                  </a:cubicBezTo>
                  <a:lnTo>
                    <a:pt x="52157" y="35799"/>
                  </a:lnTo>
                  <a:cubicBezTo>
                    <a:pt x="52773" y="35552"/>
                    <a:pt x="53389" y="35306"/>
                    <a:pt x="54036" y="35152"/>
                  </a:cubicBezTo>
                  <a:lnTo>
                    <a:pt x="54128" y="35152"/>
                  </a:lnTo>
                  <a:cubicBezTo>
                    <a:pt x="54159" y="35152"/>
                    <a:pt x="54221" y="35152"/>
                    <a:pt x="54252" y="35213"/>
                  </a:cubicBezTo>
                  <a:cubicBezTo>
                    <a:pt x="54128" y="35244"/>
                    <a:pt x="54067" y="35275"/>
                    <a:pt x="53943" y="35306"/>
                  </a:cubicBezTo>
                  <a:cubicBezTo>
                    <a:pt x="53666" y="35398"/>
                    <a:pt x="53420" y="35490"/>
                    <a:pt x="53142" y="35614"/>
                  </a:cubicBezTo>
                  <a:cubicBezTo>
                    <a:pt x="52865" y="35737"/>
                    <a:pt x="52588" y="35829"/>
                    <a:pt x="52341" y="35953"/>
                  </a:cubicBezTo>
                  <a:lnTo>
                    <a:pt x="52249" y="35983"/>
                  </a:lnTo>
                  <a:lnTo>
                    <a:pt x="52157" y="36014"/>
                  </a:lnTo>
                  <a:lnTo>
                    <a:pt x="52095" y="36045"/>
                  </a:lnTo>
                  <a:lnTo>
                    <a:pt x="52003" y="36076"/>
                  </a:lnTo>
                  <a:lnTo>
                    <a:pt x="51941" y="36107"/>
                  </a:lnTo>
                  <a:lnTo>
                    <a:pt x="51849" y="36168"/>
                  </a:lnTo>
                  <a:lnTo>
                    <a:pt x="51787" y="36199"/>
                  </a:lnTo>
                  <a:lnTo>
                    <a:pt x="51695" y="36230"/>
                  </a:lnTo>
                  <a:lnTo>
                    <a:pt x="51633" y="36261"/>
                  </a:lnTo>
                  <a:cubicBezTo>
                    <a:pt x="51633" y="36291"/>
                    <a:pt x="51602" y="36322"/>
                    <a:pt x="51571" y="36322"/>
                  </a:cubicBezTo>
                  <a:lnTo>
                    <a:pt x="51541" y="36322"/>
                  </a:lnTo>
                  <a:lnTo>
                    <a:pt x="51479" y="36353"/>
                  </a:lnTo>
                  <a:cubicBezTo>
                    <a:pt x="51479" y="36384"/>
                    <a:pt x="51448" y="36415"/>
                    <a:pt x="51417" y="36415"/>
                  </a:cubicBezTo>
                  <a:cubicBezTo>
                    <a:pt x="51417" y="36415"/>
                    <a:pt x="51386" y="36384"/>
                    <a:pt x="51386" y="36384"/>
                  </a:cubicBezTo>
                  <a:cubicBezTo>
                    <a:pt x="51325" y="36415"/>
                    <a:pt x="51294" y="36445"/>
                    <a:pt x="51232" y="36476"/>
                  </a:cubicBezTo>
                  <a:cubicBezTo>
                    <a:pt x="51232" y="36507"/>
                    <a:pt x="51202" y="36538"/>
                    <a:pt x="51171" y="36538"/>
                  </a:cubicBezTo>
                  <a:lnTo>
                    <a:pt x="51140" y="36538"/>
                  </a:lnTo>
                  <a:cubicBezTo>
                    <a:pt x="50678" y="36784"/>
                    <a:pt x="50247" y="37031"/>
                    <a:pt x="49815" y="37308"/>
                  </a:cubicBezTo>
                  <a:lnTo>
                    <a:pt x="49815" y="38972"/>
                  </a:lnTo>
                  <a:cubicBezTo>
                    <a:pt x="49908" y="38879"/>
                    <a:pt x="50000" y="38787"/>
                    <a:pt x="50031" y="38633"/>
                  </a:cubicBezTo>
                  <a:cubicBezTo>
                    <a:pt x="50031" y="38540"/>
                    <a:pt x="50123" y="38540"/>
                    <a:pt x="50185" y="38510"/>
                  </a:cubicBezTo>
                  <a:cubicBezTo>
                    <a:pt x="50555" y="38356"/>
                    <a:pt x="50955" y="38325"/>
                    <a:pt x="51356" y="38263"/>
                  </a:cubicBezTo>
                  <a:cubicBezTo>
                    <a:pt x="51417" y="38417"/>
                    <a:pt x="51356" y="38540"/>
                    <a:pt x="51356" y="38664"/>
                  </a:cubicBezTo>
                  <a:cubicBezTo>
                    <a:pt x="51356" y="38756"/>
                    <a:pt x="51356" y="38848"/>
                    <a:pt x="51417" y="38910"/>
                  </a:cubicBezTo>
                  <a:cubicBezTo>
                    <a:pt x="51448" y="38972"/>
                    <a:pt x="51510" y="39002"/>
                    <a:pt x="51541" y="39002"/>
                  </a:cubicBezTo>
                  <a:cubicBezTo>
                    <a:pt x="51571" y="39002"/>
                    <a:pt x="51602" y="39002"/>
                    <a:pt x="51602" y="38972"/>
                  </a:cubicBezTo>
                  <a:cubicBezTo>
                    <a:pt x="51787" y="38910"/>
                    <a:pt x="51941" y="38787"/>
                    <a:pt x="51941" y="38571"/>
                  </a:cubicBezTo>
                  <a:cubicBezTo>
                    <a:pt x="51941" y="38479"/>
                    <a:pt x="51941" y="38386"/>
                    <a:pt x="52033" y="38325"/>
                  </a:cubicBezTo>
                  <a:cubicBezTo>
                    <a:pt x="52341" y="38263"/>
                    <a:pt x="52680" y="38201"/>
                    <a:pt x="53019" y="38201"/>
                  </a:cubicBezTo>
                  <a:cubicBezTo>
                    <a:pt x="53142" y="38201"/>
                    <a:pt x="53266" y="38232"/>
                    <a:pt x="53389" y="38232"/>
                  </a:cubicBezTo>
                  <a:cubicBezTo>
                    <a:pt x="53389" y="38448"/>
                    <a:pt x="53358" y="38633"/>
                    <a:pt x="53297" y="38787"/>
                  </a:cubicBezTo>
                  <a:cubicBezTo>
                    <a:pt x="53297" y="38910"/>
                    <a:pt x="53297" y="39064"/>
                    <a:pt x="53389" y="39157"/>
                  </a:cubicBezTo>
                  <a:cubicBezTo>
                    <a:pt x="53420" y="39187"/>
                    <a:pt x="53451" y="39218"/>
                    <a:pt x="53481" y="39218"/>
                  </a:cubicBezTo>
                  <a:lnTo>
                    <a:pt x="53512" y="39218"/>
                  </a:lnTo>
                  <a:cubicBezTo>
                    <a:pt x="53728" y="39187"/>
                    <a:pt x="53851" y="39064"/>
                    <a:pt x="53913" y="38848"/>
                  </a:cubicBezTo>
                  <a:cubicBezTo>
                    <a:pt x="53943" y="38664"/>
                    <a:pt x="53943" y="38510"/>
                    <a:pt x="54036" y="38325"/>
                  </a:cubicBezTo>
                  <a:cubicBezTo>
                    <a:pt x="54282" y="38294"/>
                    <a:pt x="54529" y="38263"/>
                    <a:pt x="54775" y="38232"/>
                  </a:cubicBezTo>
                  <a:cubicBezTo>
                    <a:pt x="54991" y="38201"/>
                    <a:pt x="55176" y="38140"/>
                    <a:pt x="55361" y="38140"/>
                  </a:cubicBezTo>
                  <a:lnTo>
                    <a:pt x="55515" y="38140"/>
                  </a:lnTo>
                  <a:cubicBezTo>
                    <a:pt x="55545" y="38232"/>
                    <a:pt x="55545" y="38325"/>
                    <a:pt x="55515" y="38386"/>
                  </a:cubicBezTo>
                  <a:cubicBezTo>
                    <a:pt x="55453" y="38633"/>
                    <a:pt x="55391" y="38879"/>
                    <a:pt x="55330" y="39126"/>
                  </a:cubicBezTo>
                  <a:cubicBezTo>
                    <a:pt x="55299" y="39249"/>
                    <a:pt x="55268" y="39372"/>
                    <a:pt x="55299" y="39465"/>
                  </a:cubicBezTo>
                  <a:cubicBezTo>
                    <a:pt x="55299" y="39649"/>
                    <a:pt x="55361" y="39711"/>
                    <a:pt x="55484" y="39711"/>
                  </a:cubicBezTo>
                  <a:cubicBezTo>
                    <a:pt x="55545" y="39711"/>
                    <a:pt x="55576" y="39711"/>
                    <a:pt x="55638" y="39680"/>
                  </a:cubicBezTo>
                  <a:cubicBezTo>
                    <a:pt x="55761" y="39649"/>
                    <a:pt x="55853" y="39557"/>
                    <a:pt x="55884" y="39403"/>
                  </a:cubicBezTo>
                  <a:cubicBezTo>
                    <a:pt x="55946" y="39187"/>
                    <a:pt x="56008" y="38941"/>
                    <a:pt x="56069" y="38694"/>
                  </a:cubicBezTo>
                  <a:cubicBezTo>
                    <a:pt x="56100" y="38571"/>
                    <a:pt x="56131" y="38540"/>
                    <a:pt x="56192" y="38540"/>
                  </a:cubicBezTo>
                  <a:lnTo>
                    <a:pt x="56254" y="38540"/>
                  </a:lnTo>
                  <a:cubicBezTo>
                    <a:pt x="56747" y="38602"/>
                    <a:pt x="57209" y="38664"/>
                    <a:pt x="57671" y="38725"/>
                  </a:cubicBezTo>
                  <a:cubicBezTo>
                    <a:pt x="57702" y="38787"/>
                    <a:pt x="57671" y="38848"/>
                    <a:pt x="57640" y="38910"/>
                  </a:cubicBezTo>
                  <a:cubicBezTo>
                    <a:pt x="57548" y="39249"/>
                    <a:pt x="57425" y="39588"/>
                    <a:pt x="57332" y="39927"/>
                  </a:cubicBezTo>
                  <a:cubicBezTo>
                    <a:pt x="57301" y="40050"/>
                    <a:pt x="57271" y="40173"/>
                    <a:pt x="57301" y="40296"/>
                  </a:cubicBezTo>
                  <a:cubicBezTo>
                    <a:pt x="57332" y="40450"/>
                    <a:pt x="57363" y="40512"/>
                    <a:pt x="57486" y="40512"/>
                  </a:cubicBezTo>
                  <a:cubicBezTo>
                    <a:pt x="57517" y="40512"/>
                    <a:pt x="57548" y="40512"/>
                    <a:pt x="57579" y="40481"/>
                  </a:cubicBezTo>
                  <a:cubicBezTo>
                    <a:pt x="57764" y="40450"/>
                    <a:pt x="57856" y="40358"/>
                    <a:pt x="57918" y="40204"/>
                  </a:cubicBezTo>
                  <a:cubicBezTo>
                    <a:pt x="57979" y="39958"/>
                    <a:pt x="58072" y="39711"/>
                    <a:pt x="58133" y="39465"/>
                  </a:cubicBezTo>
                  <a:cubicBezTo>
                    <a:pt x="58195" y="39187"/>
                    <a:pt x="58226" y="39126"/>
                    <a:pt x="58349" y="39126"/>
                  </a:cubicBezTo>
                  <a:cubicBezTo>
                    <a:pt x="58410" y="39126"/>
                    <a:pt x="58472" y="39126"/>
                    <a:pt x="58595" y="39157"/>
                  </a:cubicBezTo>
                  <a:lnTo>
                    <a:pt x="58749" y="39157"/>
                  </a:lnTo>
                  <a:cubicBezTo>
                    <a:pt x="58780" y="39187"/>
                    <a:pt x="58842" y="39218"/>
                    <a:pt x="58903" y="39218"/>
                  </a:cubicBezTo>
                  <a:cubicBezTo>
                    <a:pt x="58965" y="39218"/>
                    <a:pt x="59027" y="39187"/>
                    <a:pt x="59088" y="39126"/>
                  </a:cubicBezTo>
                  <a:cubicBezTo>
                    <a:pt x="59150" y="39033"/>
                    <a:pt x="59242" y="39002"/>
                    <a:pt x="59304" y="39002"/>
                  </a:cubicBezTo>
                  <a:cubicBezTo>
                    <a:pt x="59396" y="39002"/>
                    <a:pt x="59458" y="39033"/>
                    <a:pt x="59520" y="39095"/>
                  </a:cubicBezTo>
                  <a:cubicBezTo>
                    <a:pt x="59612" y="39126"/>
                    <a:pt x="59674" y="39157"/>
                    <a:pt x="59735" y="39187"/>
                  </a:cubicBezTo>
                  <a:cubicBezTo>
                    <a:pt x="59858" y="39249"/>
                    <a:pt x="59889" y="39249"/>
                    <a:pt x="59858" y="39434"/>
                  </a:cubicBezTo>
                  <a:cubicBezTo>
                    <a:pt x="59828" y="39619"/>
                    <a:pt x="59766" y="39803"/>
                    <a:pt x="59704" y="39988"/>
                  </a:cubicBezTo>
                  <a:cubicBezTo>
                    <a:pt x="59581" y="40327"/>
                    <a:pt x="59458" y="40697"/>
                    <a:pt x="59304" y="41067"/>
                  </a:cubicBezTo>
                  <a:cubicBezTo>
                    <a:pt x="59273" y="41190"/>
                    <a:pt x="59242" y="41344"/>
                    <a:pt x="59304" y="41467"/>
                  </a:cubicBezTo>
                  <a:cubicBezTo>
                    <a:pt x="59335" y="41559"/>
                    <a:pt x="59396" y="41590"/>
                    <a:pt x="59458" y="41590"/>
                  </a:cubicBezTo>
                  <a:cubicBezTo>
                    <a:pt x="59489" y="41621"/>
                    <a:pt x="59489" y="41621"/>
                    <a:pt x="59520" y="41621"/>
                  </a:cubicBezTo>
                  <a:cubicBezTo>
                    <a:pt x="59704" y="41621"/>
                    <a:pt x="59828" y="41529"/>
                    <a:pt x="59889" y="41344"/>
                  </a:cubicBezTo>
                  <a:cubicBezTo>
                    <a:pt x="59920" y="41251"/>
                    <a:pt x="59951" y="41159"/>
                    <a:pt x="59982" y="41067"/>
                  </a:cubicBezTo>
                  <a:cubicBezTo>
                    <a:pt x="60136" y="40666"/>
                    <a:pt x="60290" y="40296"/>
                    <a:pt x="60413" y="39896"/>
                  </a:cubicBezTo>
                  <a:cubicBezTo>
                    <a:pt x="60690" y="39896"/>
                    <a:pt x="60875" y="40019"/>
                    <a:pt x="61091" y="40081"/>
                  </a:cubicBezTo>
                  <a:cubicBezTo>
                    <a:pt x="61276" y="40142"/>
                    <a:pt x="61460" y="40173"/>
                    <a:pt x="61645" y="40173"/>
                  </a:cubicBezTo>
                  <a:cubicBezTo>
                    <a:pt x="61707" y="40173"/>
                    <a:pt x="61768" y="40173"/>
                    <a:pt x="61861" y="40142"/>
                  </a:cubicBezTo>
                  <a:cubicBezTo>
                    <a:pt x="62015" y="40142"/>
                    <a:pt x="62169" y="40142"/>
                    <a:pt x="62354" y="40112"/>
                  </a:cubicBezTo>
                  <a:lnTo>
                    <a:pt x="62354" y="40112"/>
                  </a:lnTo>
                  <a:cubicBezTo>
                    <a:pt x="62385" y="40296"/>
                    <a:pt x="62292" y="40450"/>
                    <a:pt x="62261" y="40635"/>
                  </a:cubicBezTo>
                  <a:cubicBezTo>
                    <a:pt x="62231" y="40789"/>
                    <a:pt x="62200" y="40943"/>
                    <a:pt x="61984" y="40943"/>
                  </a:cubicBezTo>
                  <a:cubicBezTo>
                    <a:pt x="61922" y="40943"/>
                    <a:pt x="61861" y="41036"/>
                    <a:pt x="61830" y="41128"/>
                  </a:cubicBezTo>
                  <a:cubicBezTo>
                    <a:pt x="61645" y="41559"/>
                    <a:pt x="61460" y="42022"/>
                    <a:pt x="61276" y="42453"/>
                  </a:cubicBezTo>
                  <a:cubicBezTo>
                    <a:pt x="61214" y="42576"/>
                    <a:pt x="61214" y="42699"/>
                    <a:pt x="61245" y="42823"/>
                  </a:cubicBezTo>
                  <a:cubicBezTo>
                    <a:pt x="61245" y="42915"/>
                    <a:pt x="61276" y="42946"/>
                    <a:pt x="61337" y="42977"/>
                  </a:cubicBezTo>
                  <a:cubicBezTo>
                    <a:pt x="61399" y="43007"/>
                    <a:pt x="61460" y="43007"/>
                    <a:pt x="61522" y="43007"/>
                  </a:cubicBezTo>
                  <a:cubicBezTo>
                    <a:pt x="61645" y="43007"/>
                    <a:pt x="61768" y="42946"/>
                    <a:pt x="61830" y="42792"/>
                  </a:cubicBezTo>
                  <a:cubicBezTo>
                    <a:pt x="61861" y="42730"/>
                    <a:pt x="61892" y="42669"/>
                    <a:pt x="61922" y="42607"/>
                  </a:cubicBezTo>
                  <a:cubicBezTo>
                    <a:pt x="62107" y="42206"/>
                    <a:pt x="62261" y="41775"/>
                    <a:pt x="62446" y="41375"/>
                  </a:cubicBezTo>
                  <a:cubicBezTo>
                    <a:pt x="62477" y="41282"/>
                    <a:pt x="62477" y="41221"/>
                    <a:pt x="62569" y="41190"/>
                  </a:cubicBezTo>
                  <a:cubicBezTo>
                    <a:pt x="62754" y="41067"/>
                    <a:pt x="62908" y="40943"/>
                    <a:pt x="63093" y="40789"/>
                  </a:cubicBezTo>
                  <a:cubicBezTo>
                    <a:pt x="63124" y="40789"/>
                    <a:pt x="63155" y="40758"/>
                    <a:pt x="63186" y="40758"/>
                  </a:cubicBezTo>
                  <a:cubicBezTo>
                    <a:pt x="63216" y="40758"/>
                    <a:pt x="63247" y="40789"/>
                    <a:pt x="63278" y="40789"/>
                  </a:cubicBezTo>
                  <a:cubicBezTo>
                    <a:pt x="63555" y="41036"/>
                    <a:pt x="63863" y="41282"/>
                    <a:pt x="64141" y="41529"/>
                  </a:cubicBezTo>
                  <a:cubicBezTo>
                    <a:pt x="64202" y="41590"/>
                    <a:pt x="64233" y="41652"/>
                    <a:pt x="64202" y="41714"/>
                  </a:cubicBezTo>
                  <a:cubicBezTo>
                    <a:pt x="64048" y="42114"/>
                    <a:pt x="63987" y="42514"/>
                    <a:pt x="63771" y="42915"/>
                  </a:cubicBezTo>
                  <a:cubicBezTo>
                    <a:pt x="63586" y="43285"/>
                    <a:pt x="63401" y="43685"/>
                    <a:pt x="63216" y="44086"/>
                  </a:cubicBezTo>
                  <a:cubicBezTo>
                    <a:pt x="63124" y="44209"/>
                    <a:pt x="63093" y="44363"/>
                    <a:pt x="63093" y="44517"/>
                  </a:cubicBezTo>
                  <a:cubicBezTo>
                    <a:pt x="63124" y="44609"/>
                    <a:pt x="63155" y="44671"/>
                    <a:pt x="63247" y="44702"/>
                  </a:cubicBezTo>
                  <a:lnTo>
                    <a:pt x="63401" y="44702"/>
                  </a:lnTo>
                  <a:cubicBezTo>
                    <a:pt x="63432" y="44733"/>
                    <a:pt x="63463" y="44733"/>
                    <a:pt x="63494" y="44733"/>
                  </a:cubicBezTo>
                  <a:cubicBezTo>
                    <a:pt x="63586" y="44733"/>
                    <a:pt x="63678" y="44671"/>
                    <a:pt x="63740" y="44548"/>
                  </a:cubicBezTo>
                  <a:cubicBezTo>
                    <a:pt x="63863" y="44240"/>
                    <a:pt x="64017" y="43962"/>
                    <a:pt x="64171" y="43685"/>
                  </a:cubicBezTo>
                  <a:cubicBezTo>
                    <a:pt x="64356" y="43315"/>
                    <a:pt x="64541" y="42946"/>
                    <a:pt x="64664" y="42514"/>
                  </a:cubicBezTo>
                  <a:lnTo>
                    <a:pt x="64726" y="42422"/>
                  </a:lnTo>
                  <a:cubicBezTo>
                    <a:pt x="64788" y="42453"/>
                    <a:pt x="64849" y="42484"/>
                    <a:pt x="64911" y="42514"/>
                  </a:cubicBezTo>
                  <a:cubicBezTo>
                    <a:pt x="65219" y="42730"/>
                    <a:pt x="65558" y="42792"/>
                    <a:pt x="65927" y="42792"/>
                  </a:cubicBezTo>
                  <a:lnTo>
                    <a:pt x="66020" y="42792"/>
                  </a:lnTo>
                  <a:cubicBezTo>
                    <a:pt x="66112" y="42792"/>
                    <a:pt x="66205" y="42761"/>
                    <a:pt x="66266" y="42761"/>
                  </a:cubicBezTo>
                  <a:cubicBezTo>
                    <a:pt x="66574" y="42761"/>
                    <a:pt x="66544" y="42823"/>
                    <a:pt x="66821" y="43223"/>
                  </a:cubicBezTo>
                  <a:cubicBezTo>
                    <a:pt x="66698" y="43470"/>
                    <a:pt x="66605" y="43716"/>
                    <a:pt x="66513" y="43993"/>
                  </a:cubicBezTo>
                  <a:cubicBezTo>
                    <a:pt x="66482" y="44055"/>
                    <a:pt x="66451" y="44116"/>
                    <a:pt x="66513" y="44178"/>
                  </a:cubicBezTo>
                  <a:cubicBezTo>
                    <a:pt x="66728" y="44024"/>
                    <a:pt x="66944" y="43901"/>
                    <a:pt x="67160" y="43778"/>
                  </a:cubicBezTo>
                  <a:cubicBezTo>
                    <a:pt x="67529" y="44270"/>
                    <a:pt x="67899" y="44733"/>
                    <a:pt x="68238" y="45195"/>
                  </a:cubicBezTo>
                  <a:cubicBezTo>
                    <a:pt x="68330" y="45287"/>
                    <a:pt x="68330" y="45380"/>
                    <a:pt x="68269" y="45472"/>
                  </a:cubicBezTo>
                  <a:cubicBezTo>
                    <a:pt x="68145" y="45780"/>
                    <a:pt x="68022" y="46057"/>
                    <a:pt x="67899" y="46365"/>
                  </a:cubicBezTo>
                  <a:cubicBezTo>
                    <a:pt x="67807" y="46643"/>
                    <a:pt x="67683" y="46889"/>
                    <a:pt x="67529" y="47105"/>
                  </a:cubicBezTo>
                  <a:cubicBezTo>
                    <a:pt x="67252" y="47505"/>
                    <a:pt x="67006" y="47906"/>
                    <a:pt x="66728" y="48306"/>
                  </a:cubicBezTo>
                  <a:cubicBezTo>
                    <a:pt x="66698" y="48399"/>
                    <a:pt x="66636" y="48460"/>
                    <a:pt x="66605" y="48583"/>
                  </a:cubicBezTo>
                  <a:cubicBezTo>
                    <a:pt x="66513" y="48922"/>
                    <a:pt x="66513" y="48984"/>
                    <a:pt x="66913" y="49076"/>
                  </a:cubicBezTo>
                  <a:cubicBezTo>
                    <a:pt x="66913" y="49076"/>
                    <a:pt x="66944" y="49107"/>
                    <a:pt x="66975" y="49107"/>
                  </a:cubicBezTo>
                  <a:cubicBezTo>
                    <a:pt x="67036" y="49107"/>
                    <a:pt x="67098" y="49046"/>
                    <a:pt x="67129" y="48984"/>
                  </a:cubicBezTo>
                  <a:cubicBezTo>
                    <a:pt x="67190" y="48922"/>
                    <a:pt x="67221" y="48861"/>
                    <a:pt x="67283" y="48768"/>
                  </a:cubicBezTo>
                  <a:cubicBezTo>
                    <a:pt x="67560" y="48368"/>
                    <a:pt x="67837" y="47967"/>
                    <a:pt x="68084" y="47567"/>
                  </a:cubicBezTo>
                  <a:cubicBezTo>
                    <a:pt x="68207" y="47382"/>
                    <a:pt x="68330" y="47197"/>
                    <a:pt x="68392" y="46982"/>
                  </a:cubicBezTo>
                  <a:cubicBezTo>
                    <a:pt x="68484" y="46797"/>
                    <a:pt x="68577" y="46612"/>
                    <a:pt x="68669" y="46396"/>
                  </a:cubicBezTo>
                  <a:lnTo>
                    <a:pt x="68731" y="46427"/>
                  </a:lnTo>
                  <a:cubicBezTo>
                    <a:pt x="69039" y="46704"/>
                    <a:pt x="69409" y="46858"/>
                    <a:pt x="69840" y="46858"/>
                  </a:cubicBezTo>
                  <a:cubicBezTo>
                    <a:pt x="69901" y="46889"/>
                    <a:pt x="69963" y="46889"/>
                    <a:pt x="70025" y="46920"/>
                  </a:cubicBezTo>
                  <a:lnTo>
                    <a:pt x="70117" y="46982"/>
                  </a:lnTo>
                  <a:cubicBezTo>
                    <a:pt x="70271" y="47136"/>
                    <a:pt x="70456" y="47259"/>
                    <a:pt x="70487" y="47536"/>
                  </a:cubicBezTo>
                  <a:cubicBezTo>
                    <a:pt x="70487" y="47598"/>
                    <a:pt x="70518" y="47690"/>
                    <a:pt x="70579" y="47721"/>
                  </a:cubicBezTo>
                  <a:cubicBezTo>
                    <a:pt x="70702" y="47813"/>
                    <a:pt x="70672" y="47875"/>
                    <a:pt x="70641" y="47967"/>
                  </a:cubicBezTo>
                  <a:cubicBezTo>
                    <a:pt x="70518" y="48183"/>
                    <a:pt x="70394" y="48429"/>
                    <a:pt x="70240" y="48738"/>
                  </a:cubicBezTo>
                  <a:cubicBezTo>
                    <a:pt x="70487" y="48583"/>
                    <a:pt x="70672" y="48491"/>
                    <a:pt x="70857" y="48399"/>
                  </a:cubicBezTo>
                  <a:lnTo>
                    <a:pt x="70887" y="48460"/>
                  </a:lnTo>
                  <a:cubicBezTo>
                    <a:pt x="71195" y="49076"/>
                    <a:pt x="71503" y="49723"/>
                    <a:pt x="71812" y="50339"/>
                  </a:cubicBezTo>
                  <a:cubicBezTo>
                    <a:pt x="71873" y="50463"/>
                    <a:pt x="71842" y="50524"/>
                    <a:pt x="71781" y="50586"/>
                  </a:cubicBezTo>
                  <a:cubicBezTo>
                    <a:pt x="71534" y="51048"/>
                    <a:pt x="71319" y="51479"/>
                    <a:pt x="71072" y="51911"/>
                  </a:cubicBezTo>
                  <a:cubicBezTo>
                    <a:pt x="70980" y="52065"/>
                    <a:pt x="70887" y="52219"/>
                    <a:pt x="70764" y="52373"/>
                  </a:cubicBezTo>
                  <a:cubicBezTo>
                    <a:pt x="70394" y="52804"/>
                    <a:pt x="69994" y="53266"/>
                    <a:pt x="69624" y="53697"/>
                  </a:cubicBezTo>
                  <a:cubicBezTo>
                    <a:pt x="69470" y="53852"/>
                    <a:pt x="69409" y="54006"/>
                    <a:pt x="69347" y="54190"/>
                  </a:cubicBezTo>
                  <a:cubicBezTo>
                    <a:pt x="69316" y="54252"/>
                    <a:pt x="69347" y="54314"/>
                    <a:pt x="69378" y="54344"/>
                  </a:cubicBezTo>
                  <a:cubicBezTo>
                    <a:pt x="69439" y="54375"/>
                    <a:pt x="69501" y="54437"/>
                    <a:pt x="69563" y="54437"/>
                  </a:cubicBezTo>
                  <a:lnTo>
                    <a:pt x="69624" y="54437"/>
                  </a:lnTo>
                  <a:cubicBezTo>
                    <a:pt x="69624" y="54314"/>
                    <a:pt x="69624" y="54190"/>
                    <a:pt x="69717" y="54098"/>
                  </a:cubicBezTo>
                  <a:cubicBezTo>
                    <a:pt x="70086" y="53667"/>
                    <a:pt x="70425" y="53235"/>
                    <a:pt x="70795" y="52804"/>
                  </a:cubicBezTo>
                  <a:cubicBezTo>
                    <a:pt x="70949" y="52650"/>
                    <a:pt x="71041" y="52465"/>
                    <a:pt x="71134" y="52280"/>
                  </a:cubicBezTo>
                  <a:cubicBezTo>
                    <a:pt x="71380" y="51787"/>
                    <a:pt x="71657" y="51295"/>
                    <a:pt x="71904" y="50802"/>
                  </a:cubicBezTo>
                  <a:cubicBezTo>
                    <a:pt x="71935" y="50709"/>
                    <a:pt x="71966" y="50648"/>
                    <a:pt x="72027" y="50586"/>
                  </a:cubicBezTo>
                  <a:lnTo>
                    <a:pt x="72089" y="50586"/>
                  </a:lnTo>
                  <a:lnTo>
                    <a:pt x="72089" y="50617"/>
                  </a:lnTo>
                  <a:cubicBezTo>
                    <a:pt x="72089" y="50709"/>
                    <a:pt x="72027" y="50771"/>
                    <a:pt x="71996" y="50863"/>
                  </a:cubicBezTo>
                  <a:cubicBezTo>
                    <a:pt x="71719" y="51418"/>
                    <a:pt x="71411" y="52003"/>
                    <a:pt x="71134" y="52558"/>
                  </a:cubicBezTo>
                  <a:cubicBezTo>
                    <a:pt x="71041" y="52742"/>
                    <a:pt x="70918" y="52896"/>
                    <a:pt x="70795" y="53051"/>
                  </a:cubicBezTo>
                  <a:cubicBezTo>
                    <a:pt x="70394" y="53513"/>
                    <a:pt x="70025" y="53975"/>
                    <a:pt x="69624" y="54437"/>
                  </a:cubicBezTo>
                  <a:lnTo>
                    <a:pt x="69624" y="54468"/>
                  </a:lnTo>
                  <a:cubicBezTo>
                    <a:pt x="69686" y="54529"/>
                    <a:pt x="69747" y="54560"/>
                    <a:pt x="69778" y="54560"/>
                  </a:cubicBezTo>
                  <a:cubicBezTo>
                    <a:pt x="69840" y="54560"/>
                    <a:pt x="69871" y="54529"/>
                    <a:pt x="69901" y="54468"/>
                  </a:cubicBezTo>
                  <a:cubicBezTo>
                    <a:pt x="70333" y="54006"/>
                    <a:pt x="70764" y="53513"/>
                    <a:pt x="71195" y="53051"/>
                  </a:cubicBezTo>
                  <a:cubicBezTo>
                    <a:pt x="71319" y="52866"/>
                    <a:pt x="71442" y="52712"/>
                    <a:pt x="71565" y="52496"/>
                  </a:cubicBezTo>
                  <a:cubicBezTo>
                    <a:pt x="71657" y="52311"/>
                    <a:pt x="71750" y="52096"/>
                    <a:pt x="71904" y="51941"/>
                  </a:cubicBezTo>
                  <a:cubicBezTo>
                    <a:pt x="71935" y="51941"/>
                    <a:pt x="71966" y="51941"/>
                    <a:pt x="71996" y="51972"/>
                  </a:cubicBezTo>
                  <a:cubicBezTo>
                    <a:pt x="72150" y="52126"/>
                    <a:pt x="72304" y="52342"/>
                    <a:pt x="72489" y="52434"/>
                  </a:cubicBezTo>
                  <a:cubicBezTo>
                    <a:pt x="72674" y="52558"/>
                    <a:pt x="72951" y="52619"/>
                    <a:pt x="73167" y="52681"/>
                  </a:cubicBezTo>
                  <a:lnTo>
                    <a:pt x="73229" y="52712"/>
                  </a:lnTo>
                  <a:cubicBezTo>
                    <a:pt x="73383" y="52742"/>
                    <a:pt x="73444" y="52835"/>
                    <a:pt x="73537" y="52927"/>
                  </a:cubicBezTo>
                  <a:cubicBezTo>
                    <a:pt x="73691" y="53143"/>
                    <a:pt x="73598" y="53420"/>
                    <a:pt x="73722" y="53636"/>
                  </a:cubicBezTo>
                  <a:lnTo>
                    <a:pt x="73691" y="53728"/>
                  </a:lnTo>
                  <a:cubicBezTo>
                    <a:pt x="73352" y="54221"/>
                    <a:pt x="73013" y="54714"/>
                    <a:pt x="72674" y="55207"/>
                  </a:cubicBezTo>
                  <a:cubicBezTo>
                    <a:pt x="72643" y="55269"/>
                    <a:pt x="72613" y="55269"/>
                    <a:pt x="72582" y="55269"/>
                  </a:cubicBezTo>
                  <a:lnTo>
                    <a:pt x="72520" y="55269"/>
                  </a:lnTo>
                  <a:cubicBezTo>
                    <a:pt x="72458" y="55238"/>
                    <a:pt x="72428" y="55207"/>
                    <a:pt x="72366" y="55207"/>
                  </a:cubicBezTo>
                  <a:cubicBezTo>
                    <a:pt x="72304" y="55207"/>
                    <a:pt x="72243" y="55238"/>
                    <a:pt x="72181" y="55330"/>
                  </a:cubicBezTo>
                  <a:cubicBezTo>
                    <a:pt x="71688" y="55823"/>
                    <a:pt x="71195" y="56285"/>
                    <a:pt x="70702" y="56778"/>
                  </a:cubicBezTo>
                  <a:cubicBezTo>
                    <a:pt x="70548" y="56901"/>
                    <a:pt x="70487" y="57055"/>
                    <a:pt x="70425" y="57240"/>
                  </a:cubicBezTo>
                  <a:cubicBezTo>
                    <a:pt x="70394" y="57333"/>
                    <a:pt x="70456" y="57394"/>
                    <a:pt x="70610" y="57394"/>
                  </a:cubicBezTo>
                  <a:cubicBezTo>
                    <a:pt x="70641" y="57302"/>
                    <a:pt x="70702" y="57209"/>
                    <a:pt x="70795" y="57117"/>
                  </a:cubicBezTo>
                  <a:cubicBezTo>
                    <a:pt x="71226" y="56686"/>
                    <a:pt x="71688" y="56224"/>
                    <a:pt x="72120" y="55792"/>
                  </a:cubicBezTo>
                  <a:lnTo>
                    <a:pt x="72243" y="55700"/>
                  </a:lnTo>
                  <a:lnTo>
                    <a:pt x="72274" y="55700"/>
                  </a:lnTo>
                  <a:lnTo>
                    <a:pt x="72304" y="55792"/>
                  </a:lnTo>
                  <a:lnTo>
                    <a:pt x="72243" y="55916"/>
                  </a:lnTo>
                  <a:cubicBezTo>
                    <a:pt x="71750" y="56378"/>
                    <a:pt x="71288" y="56840"/>
                    <a:pt x="70826" y="57302"/>
                  </a:cubicBezTo>
                  <a:cubicBezTo>
                    <a:pt x="70764" y="57364"/>
                    <a:pt x="70672" y="57394"/>
                    <a:pt x="70610" y="57394"/>
                  </a:cubicBezTo>
                  <a:cubicBezTo>
                    <a:pt x="70548" y="57487"/>
                    <a:pt x="70641" y="57518"/>
                    <a:pt x="70702" y="57548"/>
                  </a:cubicBezTo>
                  <a:cubicBezTo>
                    <a:pt x="70764" y="57610"/>
                    <a:pt x="70795" y="57641"/>
                    <a:pt x="70857" y="57641"/>
                  </a:cubicBezTo>
                  <a:cubicBezTo>
                    <a:pt x="70887" y="57641"/>
                    <a:pt x="70918" y="57579"/>
                    <a:pt x="71011" y="57518"/>
                  </a:cubicBezTo>
                  <a:cubicBezTo>
                    <a:pt x="71442" y="57086"/>
                    <a:pt x="71873" y="56624"/>
                    <a:pt x="72335" y="56224"/>
                  </a:cubicBezTo>
                  <a:cubicBezTo>
                    <a:pt x="72520" y="56008"/>
                    <a:pt x="72674" y="55823"/>
                    <a:pt x="72643" y="55515"/>
                  </a:cubicBezTo>
                  <a:cubicBezTo>
                    <a:pt x="72613" y="55423"/>
                    <a:pt x="72674" y="55330"/>
                    <a:pt x="72797" y="55299"/>
                  </a:cubicBezTo>
                  <a:cubicBezTo>
                    <a:pt x="73075" y="55145"/>
                    <a:pt x="73352" y="55022"/>
                    <a:pt x="73629" y="54899"/>
                  </a:cubicBezTo>
                  <a:cubicBezTo>
                    <a:pt x="73660" y="54868"/>
                    <a:pt x="73722" y="54837"/>
                    <a:pt x="73752" y="54837"/>
                  </a:cubicBezTo>
                  <a:cubicBezTo>
                    <a:pt x="73783" y="54837"/>
                    <a:pt x="73814" y="54837"/>
                    <a:pt x="73845" y="54868"/>
                  </a:cubicBezTo>
                  <a:cubicBezTo>
                    <a:pt x="73999" y="55453"/>
                    <a:pt x="74153" y="56070"/>
                    <a:pt x="74307" y="56686"/>
                  </a:cubicBezTo>
                  <a:cubicBezTo>
                    <a:pt x="74369" y="56871"/>
                    <a:pt x="74338" y="57025"/>
                    <a:pt x="74214" y="57179"/>
                  </a:cubicBezTo>
                  <a:cubicBezTo>
                    <a:pt x="73937" y="57548"/>
                    <a:pt x="73691" y="57918"/>
                    <a:pt x="73444" y="58288"/>
                  </a:cubicBezTo>
                  <a:cubicBezTo>
                    <a:pt x="73352" y="58411"/>
                    <a:pt x="73229" y="58565"/>
                    <a:pt x="73075" y="58688"/>
                  </a:cubicBezTo>
                  <a:cubicBezTo>
                    <a:pt x="72613" y="59058"/>
                    <a:pt x="72150" y="59489"/>
                    <a:pt x="71688" y="59890"/>
                  </a:cubicBezTo>
                  <a:cubicBezTo>
                    <a:pt x="71596" y="59951"/>
                    <a:pt x="71503" y="60013"/>
                    <a:pt x="71442" y="60105"/>
                  </a:cubicBezTo>
                  <a:cubicBezTo>
                    <a:pt x="71165" y="60444"/>
                    <a:pt x="71195" y="60506"/>
                    <a:pt x="71503" y="60752"/>
                  </a:cubicBezTo>
                  <a:cubicBezTo>
                    <a:pt x="71565" y="60783"/>
                    <a:pt x="71596" y="60845"/>
                    <a:pt x="71657" y="60876"/>
                  </a:cubicBezTo>
                  <a:cubicBezTo>
                    <a:pt x="71750" y="60814"/>
                    <a:pt x="71842" y="60752"/>
                    <a:pt x="71904" y="60691"/>
                  </a:cubicBezTo>
                  <a:cubicBezTo>
                    <a:pt x="72274" y="60352"/>
                    <a:pt x="72674" y="60044"/>
                    <a:pt x="73044" y="59736"/>
                  </a:cubicBezTo>
                  <a:cubicBezTo>
                    <a:pt x="73321" y="59520"/>
                    <a:pt x="73629" y="59274"/>
                    <a:pt x="73814" y="58965"/>
                  </a:cubicBezTo>
                  <a:lnTo>
                    <a:pt x="73906" y="58904"/>
                  </a:lnTo>
                  <a:cubicBezTo>
                    <a:pt x="74091" y="59150"/>
                    <a:pt x="74276" y="59397"/>
                    <a:pt x="74430" y="59674"/>
                  </a:cubicBezTo>
                  <a:cubicBezTo>
                    <a:pt x="74523" y="59766"/>
                    <a:pt x="74615" y="59859"/>
                    <a:pt x="74738" y="59921"/>
                  </a:cubicBezTo>
                  <a:cubicBezTo>
                    <a:pt x="74985" y="60044"/>
                    <a:pt x="75231" y="60167"/>
                    <a:pt x="75478" y="60321"/>
                  </a:cubicBezTo>
                  <a:cubicBezTo>
                    <a:pt x="75539" y="60352"/>
                    <a:pt x="75632" y="60352"/>
                    <a:pt x="75632" y="60475"/>
                  </a:cubicBezTo>
                  <a:cubicBezTo>
                    <a:pt x="75478" y="60660"/>
                    <a:pt x="75293" y="60845"/>
                    <a:pt x="75139" y="61030"/>
                  </a:cubicBezTo>
                  <a:cubicBezTo>
                    <a:pt x="74892" y="61338"/>
                    <a:pt x="74646" y="61615"/>
                    <a:pt x="74369" y="61923"/>
                  </a:cubicBezTo>
                  <a:cubicBezTo>
                    <a:pt x="74338" y="61954"/>
                    <a:pt x="74307" y="61985"/>
                    <a:pt x="74276" y="61985"/>
                  </a:cubicBezTo>
                  <a:lnTo>
                    <a:pt x="74214" y="61985"/>
                  </a:lnTo>
                  <a:cubicBezTo>
                    <a:pt x="74184" y="61954"/>
                    <a:pt x="74153" y="61954"/>
                    <a:pt x="74122" y="61954"/>
                  </a:cubicBezTo>
                  <a:cubicBezTo>
                    <a:pt x="74060" y="61954"/>
                    <a:pt x="73999" y="61985"/>
                    <a:pt x="73937" y="62015"/>
                  </a:cubicBezTo>
                  <a:cubicBezTo>
                    <a:pt x="73383" y="62447"/>
                    <a:pt x="72797" y="62847"/>
                    <a:pt x="72212" y="63278"/>
                  </a:cubicBezTo>
                  <a:cubicBezTo>
                    <a:pt x="71996" y="63402"/>
                    <a:pt x="71873" y="63587"/>
                    <a:pt x="71750" y="63833"/>
                  </a:cubicBezTo>
                  <a:cubicBezTo>
                    <a:pt x="71812" y="63895"/>
                    <a:pt x="71842" y="63925"/>
                    <a:pt x="71904" y="63956"/>
                  </a:cubicBezTo>
                  <a:lnTo>
                    <a:pt x="72551" y="63956"/>
                  </a:lnTo>
                  <a:cubicBezTo>
                    <a:pt x="73013" y="63648"/>
                    <a:pt x="73475" y="63309"/>
                    <a:pt x="73906" y="63001"/>
                  </a:cubicBezTo>
                  <a:cubicBezTo>
                    <a:pt x="73968" y="62940"/>
                    <a:pt x="74030" y="62909"/>
                    <a:pt x="74122" y="62878"/>
                  </a:cubicBezTo>
                  <a:cubicBezTo>
                    <a:pt x="74214" y="63001"/>
                    <a:pt x="74245" y="63155"/>
                    <a:pt x="74369" y="63217"/>
                  </a:cubicBezTo>
                  <a:lnTo>
                    <a:pt x="74461" y="63217"/>
                  </a:lnTo>
                  <a:cubicBezTo>
                    <a:pt x="74584" y="63217"/>
                    <a:pt x="74677" y="63124"/>
                    <a:pt x="74800" y="63094"/>
                  </a:cubicBezTo>
                  <a:cubicBezTo>
                    <a:pt x="74954" y="63063"/>
                    <a:pt x="75108" y="62940"/>
                    <a:pt x="75293" y="62940"/>
                  </a:cubicBezTo>
                  <a:lnTo>
                    <a:pt x="75324" y="62940"/>
                  </a:lnTo>
                  <a:cubicBezTo>
                    <a:pt x="75354" y="63278"/>
                    <a:pt x="75385" y="63617"/>
                    <a:pt x="75416" y="63956"/>
                  </a:cubicBezTo>
                  <a:lnTo>
                    <a:pt x="76248" y="63956"/>
                  </a:lnTo>
                  <a:cubicBezTo>
                    <a:pt x="76340" y="63833"/>
                    <a:pt x="76371" y="63802"/>
                    <a:pt x="76433" y="63802"/>
                  </a:cubicBezTo>
                  <a:cubicBezTo>
                    <a:pt x="76494" y="63802"/>
                    <a:pt x="76587" y="63833"/>
                    <a:pt x="76710" y="63895"/>
                  </a:cubicBezTo>
                  <a:cubicBezTo>
                    <a:pt x="76679" y="63925"/>
                    <a:pt x="76679" y="63956"/>
                    <a:pt x="76648" y="63956"/>
                  </a:cubicBezTo>
                  <a:lnTo>
                    <a:pt x="79637" y="63956"/>
                  </a:lnTo>
                  <a:cubicBezTo>
                    <a:pt x="79544" y="63248"/>
                    <a:pt x="79482" y="62539"/>
                    <a:pt x="79328" y="61831"/>
                  </a:cubicBezTo>
                  <a:cubicBezTo>
                    <a:pt x="79144" y="60999"/>
                    <a:pt x="78990" y="60167"/>
                    <a:pt x="78774" y="59335"/>
                  </a:cubicBezTo>
                  <a:cubicBezTo>
                    <a:pt x="78558" y="58565"/>
                    <a:pt x="78281" y="57795"/>
                    <a:pt x="78065" y="56994"/>
                  </a:cubicBezTo>
                  <a:cubicBezTo>
                    <a:pt x="77511" y="55207"/>
                    <a:pt x="76741" y="53543"/>
                    <a:pt x="75909" y="51880"/>
                  </a:cubicBezTo>
                  <a:cubicBezTo>
                    <a:pt x="75200" y="50463"/>
                    <a:pt x="74399" y="49138"/>
                    <a:pt x="73506" y="47844"/>
                  </a:cubicBezTo>
                  <a:cubicBezTo>
                    <a:pt x="73013" y="47136"/>
                    <a:pt x="72489" y="46427"/>
                    <a:pt x="71904" y="45780"/>
                  </a:cubicBezTo>
                  <a:cubicBezTo>
                    <a:pt x="71165" y="44856"/>
                    <a:pt x="70333" y="43993"/>
                    <a:pt x="69439" y="43192"/>
                  </a:cubicBezTo>
                  <a:cubicBezTo>
                    <a:pt x="68608" y="42453"/>
                    <a:pt x="67807" y="41714"/>
                    <a:pt x="66852" y="41128"/>
                  </a:cubicBezTo>
                  <a:cubicBezTo>
                    <a:pt x="66544" y="40943"/>
                    <a:pt x="66235" y="40728"/>
                    <a:pt x="65927" y="40512"/>
                  </a:cubicBezTo>
                  <a:cubicBezTo>
                    <a:pt x="65558" y="40296"/>
                    <a:pt x="65219" y="40081"/>
                    <a:pt x="64849" y="39865"/>
                  </a:cubicBezTo>
                  <a:cubicBezTo>
                    <a:pt x="64664" y="39773"/>
                    <a:pt x="64479" y="39680"/>
                    <a:pt x="64295" y="39588"/>
                  </a:cubicBezTo>
                  <a:cubicBezTo>
                    <a:pt x="63278" y="39002"/>
                    <a:pt x="62200" y="38540"/>
                    <a:pt x="61091" y="38109"/>
                  </a:cubicBezTo>
                  <a:cubicBezTo>
                    <a:pt x="60998" y="38047"/>
                    <a:pt x="60875" y="37986"/>
                    <a:pt x="60752" y="37986"/>
                  </a:cubicBezTo>
                  <a:lnTo>
                    <a:pt x="60629" y="37986"/>
                  </a:lnTo>
                  <a:cubicBezTo>
                    <a:pt x="60382" y="37801"/>
                    <a:pt x="60074" y="37770"/>
                    <a:pt x="59797" y="37678"/>
                  </a:cubicBezTo>
                  <a:cubicBezTo>
                    <a:pt x="59704" y="37647"/>
                    <a:pt x="59704" y="37585"/>
                    <a:pt x="59735" y="37493"/>
                  </a:cubicBezTo>
                  <a:cubicBezTo>
                    <a:pt x="59828" y="37216"/>
                    <a:pt x="59858" y="36938"/>
                    <a:pt x="59858" y="36630"/>
                  </a:cubicBezTo>
                  <a:cubicBezTo>
                    <a:pt x="59858" y="36261"/>
                    <a:pt x="59704" y="35922"/>
                    <a:pt x="59458" y="35645"/>
                  </a:cubicBezTo>
                  <a:cubicBezTo>
                    <a:pt x="59242" y="35367"/>
                    <a:pt x="58934" y="35152"/>
                    <a:pt x="58595" y="35028"/>
                  </a:cubicBezTo>
                  <a:cubicBezTo>
                    <a:pt x="58318" y="34905"/>
                    <a:pt x="58041" y="34813"/>
                    <a:pt x="57733" y="34751"/>
                  </a:cubicBezTo>
                  <a:cubicBezTo>
                    <a:pt x="56901" y="34597"/>
                    <a:pt x="56069" y="34535"/>
                    <a:pt x="55207" y="34535"/>
                  </a:cubicBezTo>
                  <a:close/>
                  <a:moveTo>
                    <a:pt x="39341" y="65281"/>
                  </a:moveTo>
                  <a:lnTo>
                    <a:pt x="39341" y="65281"/>
                  </a:lnTo>
                  <a:cubicBezTo>
                    <a:pt x="39372" y="65404"/>
                    <a:pt x="39279" y="65466"/>
                    <a:pt x="39218" y="65527"/>
                  </a:cubicBezTo>
                  <a:lnTo>
                    <a:pt x="39156" y="65527"/>
                  </a:lnTo>
                  <a:lnTo>
                    <a:pt x="39156" y="65435"/>
                  </a:lnTo>
                  <a:cubicBezTo>
                    <a:pt x="39218" y="65373"/>
                    <a:pt x="39249" y="65312"/>
                    <a:pt x="39341" y="65281"/>
                  </a:cubicBezTo>
                  <a:close/>
                  <a:moveTo>
                    <a:pt x="36741" y="65797"/>
                  </a:moveTo>
                  <a:lnTo>
                    <a:pt x="36722" y="65835"/>
                  </a:lnTo>
                  <a:cubicBezTo>
                    <a:pt x="36722" y="65897"/>
                    <a:pt x="36753" y="65990"/>
                    <a:pt x="36753" y="66051"/>
                  </a:cubicBezTo>
                  <a:cubicBezTo>
                    <a:pt x="36753" y="66113"/>
                    <a:pt x="36722" y="66174"/>
                    <a:pt x="36692" y="66174"/>
                  </a:cubicBezTo>
                  <a:cubicBezTo>
                    <a:pt x="36661" y="66174"/>
                    <a:pt x="36630" y="66144"/>
                    <a:pt x="36599" y="66144"/>
                  </a:cubicBezTo>
                  <a:cubicBezTo>
                    <a:pt x="36570" y="66114"/>
                    <a:pt x="36540" y="66084"/>
                    <a:pt x="36510" y="66082"/>
                  </a:cubicBezTo>
                  <a:lnTo>
                    <a:pt x="36510" y="66082"/>
                  </a:lnTo>
                  <a:cubicBezTo>
                    <a:pt x="36550" y="66031"/>
                    <a:pt x="36512" y="65979"/>
                    <a:pt x="36537" y="65928"/>
                  </a:cubicBezTo>
                  <a:cubicBezTo>
                    <a:pt x="36537" y="65835"/>
                    <a:pt x="36568" y="65805"/>
                    <a:pt x="36630" y="65805"/>
                  </a:cubicBezTo>
                  <a:lnTo>
                    <a:pt x="36692" y="65805"/>
                  </a:lnTo>
                  <a:cubicBezTo>
                    <a:pt x="36711" y="65805"/>
                    <a:pt x="36730" y="65805"/>
                    <a:pt x="36741" y="65797"/>
                  </a:cubicBezTo>
                  <a:close/>
                  <a:moveTo>
                    <a:pt x="36815" y="65497"/>
                  </a:moveTo>
                  <a:lnTo>
                    <a:pt x="36907" y="65558"/>
                  </a:lnTo>
                  <a:cubicBezTo>
                    <a:pt x="37092" y="65743"/>
                    <a:pt x="37092" y="66020"/>
                    <a:pt x="36938" y="66205"/>
                  </a:cubicBezTo>
                  <a:lnTo>
                    <a:pt x="36876" y="66174"/>
                  </a:lnTo>
                  <a:lnTo>
                    <a:pt x="36876" y="66020"/>
                  </a:lnTo>
                  <a:cubicBezTo>
                    <a:pt x="36907" y="65928"/>
                    <a:pt x="36876" y="65835"/>
                    <a:pt x="36753" y="65774"/>
                  </a:cubicBezTo>
                  <a:cubicBezTo>
                    <a:pt x="36784" y="65712"/>
                    <a:pt x="36692" y="65681"/>
                    <a:pt x="36722" y="65589"/>
                  </a:cubicBezTo>
                  <a:cubicBezTo>
                    <a:pt x="36753" y="65558"/>
                    <a:pt x="36753" y="65497"/>
                    <a:pt x="36815" y="65497"/>
                  </a:cubicBezTo>
                  <a:close/>
                  <a:moveTo>
                    <a:pt x="36414" y="65404"/>
                  </a:moveTo>
                  <a:cubicBezTo>
                    <a:pt x="36414" y="65558"/>
                    <a:pt x="36414" y="65712"/>
                    <a:pt x="36383" y="65866"/>
                  </a:cubicBezTo>
                  <a:cubicBezTo>
                    <a:pt x="36383" y="65959"/>
                    <a:pt x="36414" y="66051"/>
                    <a:pt x="36476" y="66113"/>
                  </a:cubicBezTo>
                  <a:cubicBezTo>
                    <a:pt x="36445" y="66174"/>
                    <a:pt x="36445" y="66236"/>
                    <a:pt x="36507" y="66267"/>
                  </a:cubicBezTo>
                  <a:cubicBezTo>
                    <a:pt x="36599" y="66390"/>
                    <a:pt x="36722" y="66482"/>
                    <a:pt x="36815" y="66606"/>
                  </a:cubicBezTo>
                  <a:lnTo>
                    <a:pt x="36661" y="66606"/>
                  </a:lnTo>
                  <a:cubicBezTo>
                    <a:pt x="36537" y="66606"/>
                    <a:pt x="36476" y="66575"/>
                    <a:pt x="36445" y="66452"/>
                  </a:cubicBezTo>
                  <a:cubicBezTo>
                    <a:pt x="36322" y="66174"/>
                    <a:pt x="36260" y="65897"/>
                    <a:pt x="36291" y="65620"/>
                  </a:cubicBezTo>
                  <a:cubicBezTo>
                    <a:pt x="36291" y="65527"/>
                    <a:pt x="36322" y="65466"/>
                    <a:pt x="36414" y="65404"/>
                  </a:cubicBezTo>
                  <a:close/>
                  <a:moveTo>
                    <a:pt x="40388" y="69039"/>
                  </a:moveTo>
                  <a:cubicBezTo>
                    <a:pt x="40481" y="69101"/>
                    <a:pt x="40542" y="69132"/>
                    <a:pt x="40573" y="69163"/>
                  </a:cubicBezTo>
                  <a:lnTo>
                    <a:pt x="40604" y="69224"/>
                  </a:lnTo>
                  <a:lnTo>
                    <a:pt x="40542" y="69255"/>
                  </a:lnTo>
                  <a:cubicBezTo>
                    <a:pt x="40450" y="69224"/>
                    <a:pt x="40388" y="69163"/>
                    <a:pt x="40388" y="69039"/>
                  </a:cubicBezTo>
                  <a:close/>
                  <a:moveTo>
                    <a:pt x="41159" y="69840"/>
                  </a:moveTo>
                  <a:lnTo>
                    <a:pt x="41189" y="69902"/>
                  </a:lnTo>
                  <a:lnTo>
                    <a:pt x="41189" y="69933"/>
                  </a:lnTo>
                  <a:lnTo>
                    <a:pt x="41159" y="69871"/>
                  </a:lnTo>
                  <a:lnTo>
                    <a:pt x="41159" y="69840"/>
                  </a:lnTo>
                  <a:close/>
                  <a:moveTo>
                    <a:pt x="45595" y="69840"/>
                  </a:moveTo>
                  <a:lnTo>
                    <a:pt x="45626" y="69871"/>
                  </a:lnTo>
                  <a:cubicBezTo>
                    <a:pt x="45626" y="69902"/>
                    <a:pt x="45626" y="69964"/>
                    <a:pt x="45595" y="69994"/>
                  </a:cubicBezTo>
                  <a:lnTo>
                    <a:pt x="45564" y="70056"/>
                  </a:lnTo>
                  <a:lnTo>
                    <a:pt x="45502" y="69994"/>
                  </a:lnTo>
                  <a:lnTo>
                    <a:pt x="45533" y="69871"/>
                  </a:lnTo>
                  <a:lnTo>
                    <a:pt x="45595" y="69840"/>
                  </a:lnTo>
                  <a:close/>
                  <a:moveTo>
                    <a:pt x="42114" y="70087"/>
                  </a:moveTo>
                  <a:lnTo>
                    <a:pt x="42083" y="70148"/>
                  </a:lnTo>
                  <a:lnTo>
                    <a:pt x="42083" y="70118"/>
                  </a:lnTo>
                  <a:lnTo>
                    <a:pt x="42083" y="70087"/>
                  </a:lnTo>
                  <a:close/>
                  <a:moveTo>
                    <a:pt x="44424" y="69810"/>
                  </a:moveTo>
                  <a:cubicBezTo>
                    <a:pt x="44517" y="69933"/>
                    <a:pt x="44547" y="70087"/>
                    <a:pt x="44517" y="70241"/>
                  </a:cubicBezTo>
                  <a:cubicBezTo>
                    <a:pt x="44362" y="70148"/>
                    <a:pt x="44362" y="69994"/>
                    <a:pt x="44301" y="69840"/>
                  </a:cubicBezTo>
                  <a:lnTo>
                    <a:pt x="44362" y="69810"/>
                  </a:lnTo>
                  <a:close/>
                  <a:moveTo>
                    <a:pt x="42175" y="70303"/>
                  </a:moveTo>
                  <a:lnTo>
                    <a:pt x="42206" y="70333"/>
                  </a:lnTo>
                  <a:lnTo>
                    <a:pt x="42175" y="70333"/>
                  </a:lnTo>
                  <a:lnTo>
                    <a:pt x="42175" y="70303"/>
                  </a:lnTo>
                  <a:close/>
                  <a:moveTo>
                    <a:pt x="41189" y="70272"/>
                  </a:moveTo>
                  <a:cubicBezTo>
                    <a:pt x="41251" y="70364"/>
                    <a:pt x="41343" y="70426"/>
                    <a:pt x="41436" y="70518"/>
                  </a:cubicBezTo>
                  <a:cubicBezTo>
                    <a:pt x="41220" y="70487"/>
                    <a:pt x="41220" y="70487"/>
                    <a:pt x="41189" y="70272"/>
                  </a:cubicBezTo>
                  <a:close/>
                  <a:moveTo>
                    <a:pt x="42268" y="70518"/>
                  </a:moveTo>
                  <a:lnTo>
                    <a:pt x="42268" y="70549"/>
                  </a:lnTo>
                  <a:lnTo>
                    <a:pt x="42298" y="70611"/>
                  </a:lnTo>
                  <a:lnTo>
                    <a:pt x="42237" y="70580"/>
                  </a:lnTo>
                  <a:lnTo>
                    <a:pt x="42268" y="70518"/>
                  </a:lnTo>
                  <a:close/>
                  <a:moveTo>
                    <a:pt x="42298" y="70641"/>
                  </a:moveTo>
                  <a:lnTo>
                    <a:pt x="42329" y="70703"/>
                  </a:lnTo>
                  <a:lnTo>
                    <a:pt x="42298" y="70734"/>
                  </a:lnTo>
                  <a:lnTo>
                    <a:pt x="42298" y="70703"/>
                  </a:lnTo>
                  <a:lnTo>
                    <a:pt x="42298" y="70641"/>
                  </a:lnTo>
                  <a:close/>
                  <a:moveTo>
                    <a:pt x="42514" y="66791"/>
                  </a:moveTo>
                  <a:lnTo>
                    <a:pt x="42514" y="66791"/>
                  </a:lnTo>
                  <a:cubicBezTo>
                    <a:pt x="42668" y="66945"/>
                    <a:pt x="42791" y="67037"/>
                    <a:pt x="42915" y="67160"/>
                  </a:cubicBezTo>
                  <a:cubicBezTo>
                    <a:pt x="43192" y="67499"/>
                    <a:pt x="43592" y="67653"/>
                    <a:pt x="44024" y="67715"/>
                  </a:cubicBezTo>
                  <a:cubicBezTo>
                    <a:pt x="44178" y="67746"/>
                    <a:pt x="44362" y="67746"/>
                    <a:pt x="44547" y="67776"/>
                  </a:cubicBezTo>
                  <a:cubicBezTo>
                    <a:pt x="44609" y="67807"/>
                    <a:pt x="44671" y="67807"/>
                    <a:pt x="44701" y="67869"/>
                  </a:cubicBezTo>
                  <a:cubicBezTo>
                    <a:pt x="44763" y="68023"/>
                    <a:pt x="44825" y="68146"/>
                    <a:pt x="44917" y="68300"/>
                  </a:cubicBezTo>
                  <a:cubicBezTo>
                    <a:pt x="45009" y="68454"/>
                    <a:pt x="44732" y="68885"/>
                    <a:pt x="44547" y="68885"/>
                  </a:cubicBezTo>
                  <a:lnTo>
                    <a:pt x="44362" y="68885"/>
                  </a:lnTo>
                  <a:cubicBezTo>
                    <a:pt x="44208" y="68885"/>
                    <a:pt x="44085" y="68885"/>
                    <a:pt x="43993" y="69009"/>
                  </a:cubicBezTo>
                  <a:lnTo>
                    <a:pt x="43993" y="69039"/>
                  </a:lnTo>
                  <a:cubicBezTo>
                    <a:pt x="43993" y="69070"/>
                    <a:pt x="44024" y="69070"/>
                    <a:pt x="44054" y="69070"/>
                  </a:cubicBezTo>
                  <a:lnTo>
                    <a:pt x="44270" y="69070"/>
                  </a:lnTo>
                  <a:cubicBezTo>
                    <a:pt x="44517" y="69070"/>
                    <a:pt x="44671" y="69163"/>
                    <a:pt x="44825" y="69409"/>
                  </a:cubicBezTo>
                  <a:cubicBezTo>
                    <a:pt x="45040" y="69779"/>
                    <a:pt x="45071" y="70179"/>
                    <a:pt x="44979" y="70580"/>
                  </a:cubicBezTo>
                  <a:cubicBezTo>
                    <a:pt x="44948" y="70765"/>
                    <a:pt x="44886" y="70949"/>
                    <a:pt x="44701" y="71042"/>
                  </a:cubicBezTo>
                  <a:lnTo>
                    <a:pt x="44640" y="70980"/>
                  </a:lnTo>
                  <a:cubicBezTo>
                    <a:pt x="44609" y="70919"/>
                    <a:pt x="44578" y="70857"/>
                    <a:pt x="44486" y="70857"/>
                  </a:cubicBezTo>
                  <a:lnTo>
                    <a:pt x="44332" y="70857"/>
                  </a:lnTo>
                  <a:cubicBezTo>
                    <a:pt x="44208" y="70857"/>
                    <a:pt x="44116" y="70795"/>
                    <a:pt x="44054" y="70703"/>
                  </a:cubicBezTo>
                  <a:cubicBezTo>
                    <a:pt x="43777" y="70457"/>
                    <a:pt x="43716" y="69902"/>
                    <a:pt x="43931" y="69563"/>
                  </a:cubicBezTo>
                  <a:lnTo>
                    <a:pt x="43931" y="69532"/>
                  </a:lnTo>
                  <a:lnTo>
                    <a:pt x="44054" y="69563"/>
                  </a:lnTo>
                  <a:cubicBezTo>
                    <a:pt x="44085" y="69625"/>
                    <a:pt x="44116" y="69686"/>
                    <a:pt x="44054" y="69748"/>
                  </a:cubicBezTo>
                  <a:cubicBezTo>
                    <a:pt x="43962" y="69902"/>
                    <a:pt x="43962" y="70056"/>
                    <a:pt x="43993" y="70210"/>
                  </a:cubicBezTo>
                  <a:cubicBezTo>
                    <a:pt x="44024" y="70426"/>
                    <a:pt x="44147" y="70580"/>
                    <a:pt x="44393" y="70611"/>
                  </a:cubicBezTo>
                  <a:cubicBezTo>
                    <a:pt x="44424" y="70641"/>
                    <a:pt x="44486" y="70611"/>
                    <a:pt x="44517" y="70672"/>
                  </a:cubicBezTo>
                  <a:cubicBezTo>
                    <a:pt x="44547" y="70703"/>
                    <a:pt x="44578" y="70734"/>
                    <a:pt x="44609" y="70734"/>
                  </a:cubicBezTo>
                  <a:cubicBezTo>
                    <a:pt x="44640" y="70734"/>
                    <a:pt x="44671" y="70703"/>
                    <a:pt x="44701" y="70641"/>
                  </a:cubicBezTo>
                  <a:cubicBezTo>
                    <a:pt x="44917" y="70241"/>
                    <a:pt x="44794" y="69748"/>
                    <a:pt x="44578" y="69532"/>
                  </a:cubicBezTo>
                  <a:cubicBezTo>
                    <a:pt x="44486" y="69440"/>
                    <a:pt x="44393" y="69347"/>
                    <a:pt x="44270" y="69347"/>
                  </a:cubicBezTo>
                  <a:cubicBezTo>
                    <a:pt x="44208" y="69347"/>
                    <a:pt x="44178" y="69347"/>
                    <a:pt x="44116" y="69378"/>
                  </a:cubicBezTo>
                  <a:lnTo>
                    <a:pt x="44054" y="69378"/>
                  </a:lnTo>
                  <a:cubicBezTo>
                    <a:pt x="43993" y="69378"/>
                    <a:pt x="43993" y="69347"/>
                    <a:pt x="43962" y="69286"/>
                  </a:cubicBezTo>
                  <a:cubicBezTo>
                    <a:pt x="43931" y="69224"/>
                    <a:pt x="43993" y="69163"/>
                    <a:pt x="43931" y="69101"/>
                  </a:cubicBezTo>
                  <a:lnTo>
                    <a:pt x="43870" y="69101"/>
                  </a:lnTo>
                  <a:cubicBezTo>
                    <a:pt x="43839" y="69101"/>
                    <a:pt x="43808" y="69132"/>
                    <a:pt x="43777" y="69163"/>
                  </a:cubicBezTo>
                  <a:cubicBezTo>
                    <a:pt x="43685" y="69255"/>
                    <a:pt x="43623" y="69409"/>
                    <a:pt x="43561" y="69532"/>
                  </a:cubicBezTo>
                  <a:cubicBezTo>
                    <a:pt x="43531" y="69594"/>
                    <a:pt x="43500" y="69656"/>
                    <a:pt x="43407" y="69656"/>
                  </a:cubicBezTo>
                  <a:lnTo>
                    <a:pt x="43377" y="69656"/>
                  </a:lnTo>
                  <a:cubicBezTo>
                    <a:pt x="43007" y="68762"/>
                    <a:pt x="42668" y="67807"/>
                    <a:pt x="42514" y="66791"/>
                  </a:cubicBezTo>
                  <a:close/>
                  <a:moveTo>
                    <a:pt x="42422" y="70919"/>
                  </a:moveTo>
                  <a:cubicBezTo>
                    <a:pt x="42452" y="70980"/>
                    <a:pt x="42514" y="71011"/>
                    <a:pt x="42514" y="71073"/>
                  </a:cubicBezTo>
                  <a:lnTo>
                    <a:pt x="42483" y="71103"/>
                  </a:lnTo>
                  <a:cubicBezTo>
                    <a:pt x="42422" y="71073"/>
                    <a:pt x="42422" y="71042"/>
                    <a:pt x="42391" y="70980"/>
                  </a:cubicBezTo>
                  <a:lnTo>
                    <a:pt x="42391" y="70919"/>
                  </a:lnTo>
                  <a:close/>
                  <a:moveTo>
                    <a:pt x="23414" y="71720"/>
                  </a:moveTo>
                  <a:lnTo>
                    <a:pt x="23414" y="71720"/>
                  </a:lnTo>
                  <a:cubicBezTo>
                    <a:pt x="23445" y="71812"/>
                    <a:pt x="23383" y="71843"/>
                    <a:pt x="23321" y="71874"/>
                  </a:cubicBezTo>
                  <a:cubicBezTo>
                    <a:pt x="23321" y="71812"/>
                    <a:pt x="23352" y="71750"/>
                    <a:pt x="23414" y="71720"/>
                  </a:cubicBezTo>
                  <a:close/>
                  <a:moveTo>
                    <a:pt x="40388" y="71781"/>
                  </a:moveTo>
                  <a:lnTo>
                    <a:pt x="40450" y="71935"/>
                  </a:lnTo>
                  <a:lnTo>
                    <a:pt x="40542" y="71935"/>
                  </a:lnTo>
                  <a:lnTo>
                    <a:pt x="40573" y="71997"/>
                  </a:lnTo>
                  <a:lnTo>
                    <a:pt x="40512" y="72028"/>
                  </a:lnTo>
                  <a:lnTo>
                    <a:pt x="40450" y="71966"/>
                  </a:lnTo>
                  <a:cubicBezTo>
                    <a:pt x="40358" y="71935"/>
                    <a:pt x="40388" y="71843"/>
                    <a:pt x="40388" y="71781"/>
                  </a:cubicBezTo>
                  <a:close/>
                  <a:moveTo>
                    <a:pt x="43500" y="70025"/>
                  </a:moveTo>
                  <a:cubicBezTo>
                    <a:pt x="43500" y="70118"/>
                    <a:pt x="43500" y="70241"/>
                    <a:pt x="43531" y="70333"/>
                  </a:cubicBezTo>
                  <a:cubicBezTo>
                    <a:pt x="43592" y="70611"/>
                    <a:pt x="43716" y="70888"/>
                    <a:pt x="43931" y="71103"/>
                  </a:cubicBezTo>
                  <a:cubicBezTo>
                    <a:pt x="44085" y="71258"/>
                    <a:pt x="44270" y="71319"/>
                    <a:pt x="44455" y="71319"/>
                  </a:cubicBezTo>
                  <a:cubicBezTo>
                    <a:pt x="44547" y="71319"/>
                    <a:pt x="44640" y="71319"/>
                    <a:pt x="44732" y="71288"/>
                  </a:cubicBezTo>
                  <a:cubicBezTo>
                    <a:pt x="44763" y="71258"/>
                    <a:pt x="44825" y="71227"/>
                    <a:pt x="44948" y="71196"/>
                  </a:cubicBezTo>
                  <a:lnTo>
                    <a:pt x="44948" y="71196"/>
                  </a:lnTo>
                  <a:cubicBezTo>
                    <a:pt x="44763" y="71627"/>
                    <a:pt x="44640" y="71966"/>
                    <a:pt x="44486" y="72305"/>
                  </a:cubicBezTo>
                  <a:lnTo>
                    <a:pt x="44455" y="72274"/>
                  </a:lnTo>
                  <a:cubicBezTo>
                    <a:pt x="44054" y="71658"/>
                    <a:pt x="43685" y="71011"/>
                    <a:pt x="43315" y="70364"/>
                  </a:cubicBezTo>
                  <a:cubicBezTo>
                    <a:pt x="43223" y="70241"/>
                    <a:pt x="43253" y="70179"/>
                    <a:pt x="43500" y="70025"/>
                  </a:cubicBezTo>
                  <a:close/>
                  <a:moveTo>
                    <a:pt x="44393" y="72459"/>
                  </a:moveTo>
                  <a:lnTo>
                    <a:pt x="44424" y="72490"/>
                  </a:lnTo>
                  <a:lnTo>
                    <a:pt x="44393" y="72551"/>
                  </a:lnTo>
                  <a:lnTo>
                    <a:pt x="44393" y="72490"/>
                  </a:lnTo>
                  <a:lnTo>
                    <a:pt x="44393" y="72459"/>
                  </a:lnTo>
                  <a:close/>
                  <a:moveTo>
                    <a:pt x="41251" y="72521"/>
                  </a:moveTo>
                  <a:cubicBezTo>
                    <a:pt x="41282" y="72644"/>
                    <a:pt x="41189" y="72675"/>
                    <a:pt x="41189" y="72705"/>
                  </a:cubicBezTo>
                  <a:cubicBezTo>
                    <a:pt x="41189" y="72675"/>
                    <a:pt x="41189" y="72613"/>
                    <a:pt x="41251" y="72521"/>
                  </a:cubicBezTo>
                  <a:close/>
                  <a:moveTo>
                    <a:pt x="23075" y="72213"/>
                  </a:moveTo>
                  <a:lnTo>
                    <a:pt x="23075" y="72213"/>
                  </a:lnTo>
                  <a:cubicBezTo>
                    <a:pt x="22921" y="72459"/>
                    <a:pt x="22736" y="72644"/>
                    <a:pt x="22489" y="72736"/>
                  </a:cubicBezTo>
                  <a:lnTo>
                    <a:pt x="22397" y="72705"/>
                  </a:lnTo>
                  <a:lnTo>
                    <a:pt x="22428" y="72644"/>
                  </a:lnTo>
                  <a:cubicBezTo>
                    <a:pt x="22582" y="72428"/>
                    <a:pt x="22828" y="72336"/>
                    <a:pt x="23075" y="72213"/>
                  </a:cubicBezTo>
                  <a:close/>
                  <a:moveTo>
                    <a:pt x="44332" y="72675"/>
                  </a:moveTo>
                  <a:lnTo>
                    <a:pt x="44362" y="72705"/>
                  </a:lnTo>
                  <a:lnTo>
                    <a:pt x="44301" y="72798"/>
                  </a:lnTo>
                  <a:lnTo>
                    <a:pt x="44301" y="72675"/>
                  </a:lnTo>
                  <a:close/>
                  <a:moveTo>
                    <a:pt x="44301" y="72798"/>
                  </a:moveTo>
                  <a:cubicBezTo>
                    <a:pt x="44301" y="72890"/>
                    <a:pt x="44301" y="72952"/>
                    <a:pt x="44208" y="73014"/>
                  </a:cubicBezTo>
                  <a:cubicBezTo>
                    <a:pt x="44208" y="72952"/>
                    <a:pt x="44178" y="72860"/>
                    <a:pt x="44301" y="72798"/>
                  </a:cubicBezTo>
                  <a:close/>
                  <a:moveTo>
                    <a:pt x="44208" y="73044"/>
                  </a:moveTo>
                  <a:cubicBezTo>
                    <a:pt x="44208" y="73044"/>
                    <a:pt x="44208" y="73075"/>
                    <a:pt x="44208" y="73075"/>
                  </a:cubicBezTo>
                  <a:lnTo>
                    <a:pt x="44178" y="73075"/>
                  </a:lnTo>
                  <a:lnTo>
                    <a:pt x="44208" y="73044"/>
                  </a:lnTo>
                  <a:close/>
                  <a:moveTo>
                    <a:pt x="41251" y="72983"/>
                  </a:moveTo>
                  <a:cubicBezTo>
                    <a:pt x="41343" y="73044"/>
                    <a:pt x="41436" y="73137"/>
                    <a:pt x="41559" y="73229"/>
                  </a:cubicBezTo>
                  <a:cubicBezTo>
                    <a:pt x="41343" y="73229"/>
                    <a:pt x="41251" y="73137"/>
                    <a:pt x="41251" y="72983"/>
                  </a:cubicBezTo>
                  <a:close/>
                  <a:moveTo>
                    <a:pt x="42298" y="73383"/>
                  </a:moveTo>
                  <a:cubicBezTo>
                    <a:pt x="42298" y="73599"/>
                    <a:pt x="42268" y="73691"/>
                    <a:pt x="42268" y="73784"/>
                  </a:cubicBezTo>
                  <a:cubicBezTo>
                    <a:pt x="42268" y="73691"/>
                    <a:pt x="42206" y="73568"/>
                    <a:pt x="42298" y="73383"/>
                  </a:cubicBezTo>
                  <a:close/>
                  <a:moveTo>
                    <a:pt x="42329" y="73969"/>
                  </a:moveTo>
                  <a:lnTo>
                    <a:pt x="42452" y="74061"/>
                  </a:lnTo>
                  <a:lnTo>
                    <a:pt x="42391" y="74092"/>
                  </a:lnTo>
                  <a:cubicBezTo>
                    <a:pt x="42360" y="74092"/>
                    <a:pt x="42329" y="74030"/>
                    <a:pt x="42298" y="73999"/>
                  </a:cubicBezTo>
                  <a:lnTo>
                    <a:pt x="42329" y="73969"/>
                  </a:lnTo>
                  <a:close/>
                  <a:moveTo>
                    <a:pt x="43438" y="74215"/>
                  </a:moveTo>
                  <a:lnTo>
                    <a:pt x="43438" y="74646"/>
                  </a:lnTo>
                  <a:cubicBezTo>
                    <a:pt x="43346" y="74492"/>
                    <a:pt x="43377" y="74369"/>
                    <a:pt x="43438" y="74215"/>
                  </a:cubicBezTo>
                  <a:close/>
                  <a:moveTo>
                    <a:pt x="43438" y="74646"/>
                  </a:moveTo>
                  <a:cubicBezTo>
                    <a:pt x="43561" y="74677"/>
                    <a:pt x="43623" y="74770"/>
                    <a:pt x="43808" y="74862"/>
                  </a:cubicBezTo>
                  <a:lnTo>
                    <a:pt x="43685" y="74862"/>
                  </a:lnTo>
                  <a:cubicBezTo>
                    <a:pt x="43531" y="74862"/>
                    <a:pt x="43469" y="74770"/>
                    <a:pt x="43438" y="74646"/>
                  </a:cubicBezTo>
                  <a:close/>
                  <a:moveTo>
                    <a:pt x="44609" y="74585"/>
                  </a:moveTo>
                  <a:cubicBezTo>
                    <a:pt x="44640" y="74585"/>
                    <a:pt x="44640" y="74585"/>
                    <a:pt x="44671" y="74616"/>
                  </a:cubicBezTo>
                  <a:lnTo>
                    <a:pt x="44609" y="74646"/>
                  </a:lnTo>
                  <a:cubicBezTo>
                    <a:pt x="44609" y="74770"/>
                    <a:pt x="44609" y="74893"/>
                    <a:pt x="44609" y="75016"/>
                  </a:cubicBezTo>
                  <a:cubicBezTo>
                    <a:pt x="44517" y="74893"/>
                    <a:pt x="44486" y="74770"/>
                    <a:pt x="44609" y="74646"/>
                  </a:cubicBezTo>
                  <a:cubicBezTo>
                    <a:pt x="44609" y="74616"/>
                    <a:pt x="44609" y="74585"/>
                    <a:pt x="44609" y="74585"/>
                  </a:cubicBezTo>
                  <a:close/>
                  <a:moveTo>
                    <a:pt x="44609" y="75047"/>
                  </a:moveTo>
                  <a:cubicBezTo>
                    <a:pt x="44701" y="75078"/>
                    <a:pt x="44763" y="75170"/>
                    <a:pt x="44855" y="75232"/>
                  </a:cubicBezTo>
                  <a:lnTo>
                    <a:pt x="44855" y="75293"/>
                  </a:lnTo>
                  <a:lnTo>
                    <a:pt x="44794" y="75293"/>
                  </a:lnTo>
                  <a:cubicBezTo>
                    <a:pt x="44671" y="75232"/>
                    <a:pt x="44609" y="75170"/>
                    <a:pt x="44609" y="75047"/>
                  </a:cubicBezTo>
                  <a:close/>
                  <a:moveTo>
                    <a:pt x="46796" y="76803"/>
                  </a:moveTo>
                  <a:lnTo>
                    <a:pt x="46765" y="76864"/>
                  </a:lnTo>
                  <a:lnTo>
                    <a:pt x="46765" y="76803"/>
                  </a:lnTo>
                  <a:close/>
                  <a:moveTo>
                    <a:pt x="44270" y="76618"/>
                  </a:moveTo>
                  <a:cubicBezTo>
                    <a:pt x="44270" y="76741"/>
                    <a:pt x="44270" y="76864"/>
                    <a:pt x="44301" y="76988"/>
                  </a:cubicBezTo>
                  <a:cubicBezTo>
                    <a:pt x="44208" y="76834"/>
                    <a:pt x="44208" y="76834"/>
                    <a:pt x="44270" y="76618"/>
                  </a:cubicBezTo>
                  <a:close/>
                  <a:moveTo>
                    <a:pt x="46765" y="76895"/>
                  </a:moveTo>
                  <a:lnTo>
                    <a:pt x="46765" y="76895"/>
                  </a:lnTo>
                  <a:cubicBezTo>
                    <a:pt x="46735" y="76957"/>
                    <a:pt x="46765" y="77049"/>
                    <a:pt x="46704" y="77111"/>
                  </a:cubicBezTo>
                  <a:lnTo>
                    <a:pt x="46704" y="77080"/>
                  </a:lnTo>
                  <a:cubicBezTo>
                    <a:pt x="46704" y="77018"/>
                    <a:pt x="46642" y="76926"/>
                    <a:pt x="46765" y="76895"/>
                  </a:cubicBezTo>
                  <a:close/>
                  <a:moveTo>
                    <a:pt x="44301" y="77018"/>
                  </a:moveTo>
                  <a:lnTo>
                    <a:pt x="44301" y="77018"/>
                  </a:lnTo>
                  <a:cubicBezTo>
                    <a:pt x="44393" y="77080"/>
                    <a:pt x="44455" y="77142"/>
                    <a:pt x="44547" y="77203"/>
                  </a:cubicBezTo>
                  <a:lnTo>
                    <a:pt x="44547" y="77234"/>
                  </a:lnTo>
                  <a:lnTo>
                    <a:pt x="44486" y="77265"/>
                  </a:lnTo>
                  <a:cubicBezTo>
                    <a:pt x="44362" y="77234"/>
                    <a:pt x="44270" y="77172"/>
                    <a:pt x="44301" y="77018"/>
                  </a:cubicBezTo>
                  <a:close/>
                  <a:moveTo>
                    <a:pt x="45533" y="76926"/>
                  </a:moveTo>
                  <a:lnTo>
                    <a:pt x="45533" y="76926"/>
                  </a:lnTo>
                  <a:cubicBezTo>
                    <a:pt x="45502" y="77049"/>
                    <a:pt x="45502" y="77203"/>
                    <a:pt x="45533" y="77327"/>
                  </a:cubicBezTo>
                  <a:cubicBezTo>
                    <a:pt x="45441" y="77142"/>
                    <a:pt x="45441" y="77111"/>
                    <a:pt x="45533" y="76926"/>
                  </a:cubicBezTo>
                  <a:close/>
                  <a:moveTo>
                    <a:pt x="46765" y="77234"/>
                  </a:moveTo>
                  <a:lnTo>
                    <a:pt x="46765" y="77234"/>
                  </a:lnTo>
                  <a:cubicBezTo>
                    <a:pt x="46889" y="77327"/>
                    <a:pt x="46981" y="77388"/>
                    <a:pt x="47073" y="77450"/>
                  </a:cubicBezTo>
                  <a:lnTo>
                    <a:pt x="47073" y="77542"/>
                  </a:lnTo>
                  <a:lnTo>
                    <a:pt x="47012" y="77542"/>
                  </a:lnTo>
                  <a:cubicBezTo>
                    <a:pt x="46889" y="77511"/>
                    <a:pt x="46796" y="77450"/>
                    <a:pt x="46765" y="77234"/>
                  </a:cubicBezTo>
                  <a:close/>
                  <a:moveTo>
                    <a:pt x="45533" y="77357"/>
                  </a:moveTo>
                  <a:lnTo>
                    <a:pt x="45533" y="77357"/>
                  </a:lnTo>
                  <a:cubicBezTo>
                    <a:pt x="45626" y="77419"/>
                    <a:pt x="45687" y="77481"/>
                    <a:pt x="45780" y="77542"/>
                  </a:cubicBezTo>
                  <a:lnTo>
                    <a:pt x="45810" y="77604"/>
                  </a:lnTo>
                  <a:lnTo>
                    <a:pt x="45718" y="77604"/>
                  </a:lnTo>
                  <a:cubicBezTo>
                    <a:pt x="45595" y="77573"/>
                    <a:pt x="45502" y="77481"/>
                    <a:pt x="45533" y="77357"/>
                  </a:cubicBezTo>
                  <a:close/>
                  <a:moveTo>
                    <a:pt x="46919" y="79206"/>
                  </a:moveTo>
                  <a:lnTo>
                    <a:pt x="46919" y="79206"/>
                  </a:lnTo>
                  <a:cubicBezTo>
                    <a:pt x="47104" y="79237"/>
                    <a:pt x="47197" y="79267"/>
                    <a:pt x="47289" y="79360"/>
                  </a:cubicBezTo>
                  <a:lnTo>
                    <a:pt x="47289" y="79421"/>
                  </a:lnTo>
                  <a:lnTo>
                    <a:pt x="47228" y="79421"/>
                  </a:lnTo>
                  <a:cubicBezTo>
                    <a:pt x="47135" y="79391"/>
                    <a:pt x="47043" y="79329"/>
                    <a:pt x="46919" y="79206"/>
                  </a:cubicBezTo>
                  <a:close/>
                  <a:moveTo>
                    <a:pt x="35891" y="63956"/>
                  </a:moveTo>
                  <a:cubicBezTo>
                    <a:pt x="35891" y="64850"/>
                    <a:pt x="35921" y="65743"/>
                    <a:pt x="36014" y="66636"/>
                  </a:cubicBezTo>
                  <a:cubicBezTo>
                    <a:pt x="36014" y="66914"/>
                    <a:pt x="36045" y="67160"/>
                    <a:pt x="36075" y="67407"/>
                  </a:cubicBezTo>
                  <a:cubicBezTo>
                    <a:pt x="36199" y="68208"/>
                    <a:pt x="36291" y="68978"/>
                    <a:pt x="36445" y="69779"/>
                  </a:cubicBezTo>
                  <a:cubicBezTo>
                    <a:pt x="36661" y="70919"/>
                    <a:pt x="36938" y="72059"/>
                    <a:pt x="37308" y="73168"/>
                  </a:cubicBezTo>
                  <a:cubicBezTo>
                    <a:pt x="37708" y="74492"/>
                    <a:pt x="38232" y="75817"/>
                    <a:pt x="38817" y="77080"/>
                  </a:cubicBezTo>
                  <a:cubicBezTo>
                    <a:pt x="39187" y="77881"/>
                    <a:pt x="39587" y="78651"/>
                    <a:pt x="40049" y="79391"/>
                  </a:cubicBezTo>
                  <a:cubicBezTo>
                    <a:pt x="40358" y="79945"/>
                    <a:pt x="40696" y="80500"/>
                    <a:pt x="41097" y="81023"/>
                  </a:cubicBezTo>
                  <a:cubicBezTo>
                    <a:pt x="41651" y="81794"/>
                    <a:pt x="42237" y="82564"/>
                    <a:pt x="42915" y="83242"/>
                  </a:cubicBezTo>
                  <a:cubicBezTo>
                    <a:pt x="42976" y="83334"/>
                    <a:pt x="43038" y="83396"/>
                    <a:pt x="43099" y="83488"/>
                  </a:cubicBezTo>
                  <a:cubicBezTo>
                    <a:pt x="43623" y="84012"/>
                    <a:pt x="44147" y="84505"/>
                    <a:pt x="44732" y="84967"/>
                  </a:cubicBezTo>
                  <a:cubicBezTo>
                    <a:pt x="45472" y="85583"/>
                    <a:pt x="46273" y="86107"/>
                    <a:pt x="47135" y="86599"/>
                  </a:cubicBezTo>
                  <a:cubicBezTo>
                    <a:pt x="47720" y="86938"/>
                    <a:pt x="48337" y="87216"/>
                    <a:pt x="48984" y="87462"/>
                  </a:cubicBezTo>
                  <a:cubicBezTo>
                    <a:pt x="49261" y="87554"/>
                    <a:pt x="49538" y="87647"/>
                    <a:pt x="49815" y="87739"/>
                  </a:cubicBezTo>
                  <a:lnTo>
                    <a:pt x="49815" y="87092"/>
                  </a:lnTo>
                  <a:cubicBezTo>
                    <a:pt x="49446" y="86969"/>
                    <a:pt x="49107" y="86846"/>
                    <a:pt x="48768" y="86661"/>
                  </a:cubicBezTo>
                  <a:cubicBezTo>
                    <a:pt x="47936" y="86291"/>
                    <a:pt x="47135" y="85829"/>
                    <a:pt x="46365" y="85306"/>
                  </a:cubicBezTo>
                  <a:cubicBezTo>
                    <a:pt x="45656" y="84843"/>
                    <a:pt x="45009" y="84289"/>
                    <a:pt x="44362" y="83704"/>
                  </a:cubicBezTo>
                  <a:cubicBezTo>
                    <a:pt x="43808" y="83211"/>
                    <a:pt x="43284" y="82656"/>
                    <a:pt x="42822" y="82102"/>
                  </a:cubicBezTo>
                  <a:cubicBezTo>
                    <a:pt x="42175" y="81362"/>
                    <a:pt x="41590" y="80623"/>
                    <a:pt x="41066" y="79791"/>
                  </a:cubicBezTo>
                  <a:cubicBezTo>
                    <a:pt x="40542" y="78990"/>
                    <a:pt x="40049" y="78158"/>
                    <a:pt x="39618" y="77265"/>
                  </a:cubicBezTo>
                  <a:cubicBezTo>
                    <a:pt x="38817" y="75632"/>
                    <a:pt x="38170" y="73938"/>
                    <a:pt x="37708" y="72182"/>
                  </a:cubicBezTo>
                  <a:cubicBezTo>
                    <a:pt x="37400" y="71103"/>
                    <a:pt x="37184" y="70025"/>
                    <a:pt x="37030" y="68916"/>
                  </a:cubicBezTo>
                  <a:cubicBezTo>
                    <a:pt x="36938" y="68392"/>
                    <a:pt x="36907" y="67869"/>
                    <a:pt x="36846" y="67345"/>
                  </a:cubicBezTo>
                  <a:cubicBezTo>
                    <a:pt x="36815" y="67283"/>
                    <a:pt x="36815" y="67222"/>
                    <a:pt x="36815" y="67160"/>
                  </a:cubicBezTo>
                  <a:cubicBezTo>
                    <a:pt x="36815" y="67037"/>
                    <a:pt x="36846" y="67006"/>
                    <a:pt x="36938" y="67006"/>
                  </a:cubicBezTo>
                  <a:cubicBezTo>
                    <a:pt x="37154" y="67006"/>
                    <a:pt x="37184" y="67006"/>
                    <a:pt x="37215" y="67253"/>
                  </a:cubicBezTo>
                  <a:cubicBezTo>
                    <a:pt x="37308" y="67992"/>
                    <a:pt x="37369" y="68731"/>
                    <a:pt x="37523" y="69440"/>
                  </a:cubicBezTo>
                  <a:cubicBezTo>
                    <a:pt x="37770" y="70765"/>
                    <a:pt x="38078" y="72028"/>
                    <a:pt x="38478" y="73291"/>
                  </a:cubicBezTo>
                  <a:cubicBezTo>
                    <a:pt x="38940" y="74708"/>
                    <a:pt x="39495" y="76063"/>
                    <a:pt x="40173" y="77388"/>
                  </a:cubicBezTo>
                  <a:cubicBezTo>
                    <a:pt x="40481" y="77973"/>
                    <a:pt x="40820" y="78559"/>
                    <a:pt x="41189" y="79144"/>
                  </a:cubicBezTo>
                  <a:cubicBezTo>
                    <a:pt x="41744" y="80007"/>
                    <a:pt x="42329" y="80869"/>
                    <a:pt x="43007" y="81640"/>
                  </a:cubicBezTo>
                  <a:cubicBezTo>
                    <a:pt x="43469" y="82163"/>
                    <a:pt x="43931" y="82687"/>
                    <a:pt x="44424" y="83149"/>
                  </a:cubicBezTo>
                  <a:cubicBezTo>
                    <a:pt x="45040" y="83765"/>
                    <a:pt x="45718" y="84289"/>
                    <a:pt x="46427" y="84813"/>
                  </a:cubicBezTo>
                  <a:cubicBezTo>
                    <a:pt x="47289" y="85398"/>
                    <a:pt x="48213" y="85953"/>
                    <a:pt x="49199" y="86322"/>
                  </a:cubicBezTo>
                  <a:cubicBezTo>
                    <a:pt x="49415" y="86415"/>
                    <a:pt x="49600" y="86507"/>
                    <a:pt x="49815" y="86599"/>
                  </a:cubicBezTo>
                  <a:lnTo>
                    <a:pt x="49815" y="79267"/>
                  </a:lnTo>
                  <a:cubicBezTo>
                    <a:pt x="49692" y="79283"/>
                    <a:pt x="49569" y="79283"/>
                    <a:pt x="49446" y="79283"/>
                  </a:cubicBezTo>
                  <a:cubicBezTo>
                    <a:pt x="49322" y="79283"/>
                    <a:pt x="49199" y="79283"/>
                    <a:pt x="49076" y="79298"/>
                  </a:cubicBezTo>
                  <a:cubicBezTo>
                    <a:pt x="48953" y="79298"/>
                    <a:pt x="48891" y="79237"/>
                    <a:pt x="48829" y="79144"/>
                  </a:cubicBezTo>
                  <a:cubicBezTo>
                    <a:pt x="48799" y="79083"/>
                    <a:pt x="48737" y="79021"/>
                    <a:pt x="48706" y="78959"/>
                  </a:cubicBezTo>
                  <a:cubicBezTo>
                    <a:pt x="47690" y="77481"/>
                    <a:pt x="46735" y="76002"/>
                    <a:pt x="45780" y="74492"/>
                  </a:cubicBezTo>
                  <a:cubicBezTo>
                    <a:pt x="45687" y="74400"/>
                    <a:pt x="45595" y="74338"/>
                    <a:pt x="45502" y="74277"/>
                  </a:cubicBezTo>
                  <a:cubicBezTo>
                    <a:pt x="45287" y="74153"/>
                    <a:pt x="45071" y="73999"/>
                    <a:pt x="44886" y="73815"/>
                  </a:cubicBezTo>
                  <a:cubicBezTo>
                    <a:pt x="44640" y="73660"/>
                    <a:pt x="44424" y="73476"/>
                    <a:pt x="44239" y="73260"/>
                  </a:cubicBezTo>
                  <a:cubicBezTo>
                    <a:pt x="44208" y="73229"/>
                    <a:pt x="44208" y="73198"/>
                    <a:pt x="44270" y="73168"/>
                  </a:cubicBezTo>
                  <a:cubicBezTo>
                    <a:pt x="44486" y="73383"/>
                    <a:pt x="44732" y="73537"/>
                    <a:pt x="44917" y="73753"/>
                  </a:cubicBezTo>
                  <a:cubicBezTo>
                    <a:pt x="45133" y="73907"/>
                    <a:pt x="45348" y="74061"/>
                    <a:pt x="45564" y="74215"/>
                  </a:cubicBezTo>
                  <a:cubicBezTo>
                    <a:pt x="45687" y="74307"/>
                    <a:pt x="45841" y="74338"/>
                    <a:pt x="45934" y="74461"/>
                  </a:cubicBezTo>
                  <a:cubicBezTo>
                    <a:pt x="46488" y="74770"/>
                    <a:pt x="47043" y="74985"/>
                    <a:pt x="47659" y="75078"/>
                  </a:cubicBezTo>
                  <a:cubicBezTo>
                    <a:pt x="47874" y="75108"/>
                    <a:pt x="48090" y="75108"/>
                    <a:pt x="48306" y="75108"/>
                  </a:cubicBezTo>
                  <a:cubicBezTo>
                    <a:pt x="48552" y="75108"/>
                    <a:pt x="48799" y="75108"/>
                    <a:pt x="49045" y="75047"/>
                  </a:cubicBezTo>
                  <a:cubicBezTo>
                    <a:pt x="49292" y="74985"/>
                    <a:pt x="49538" y="74893"/>
                    <a:pt x="49815" y="74800"/>
                  </a:cubicBezTo>
                  <a:lnTo>
                    <a:pt x="49815" y="73907"/>
                  </a:lnTo>
                  <a:cubicBezTo>
                    <a:pt x="49723" y="73938"/>
                    <a:pt x="49661" y="73938"/>
                    <a:pt x="49600" y="73938"/>
                  </a:cubicBezTo>
                  <a:cubicBezTo>
                    <a:pt x="49507" y="73953"/>
                    <a:pt x="49415" y="73953"/>
                    <a:pt x="49322" y="73953"/>
                  </a:cubicBezTo>
                  <a:cubicBezTo>
                    <a:pt x="49230" y="73953"/>
                    <a:pt x="49138" y="73953"/>
                    <a:pt x="49045" y="73969"/>
                  </a:cubicBezTo>
                  <a:cubicBezTo>
                    <a:pt x="48953" y="73999"/>
                    <a:pt x="48860" y="73999"/>
                    <a:pt x="48768" y="73999"/>
                  </a:cubicBezTo>
                  <a:cubicBezTo>
                    <a:pt x="48645" y="73999"/>
                    <a:pt x="48491" y="73969"/>
                    <a:pt x="48337" y="73938"/>
                  </a:cubicBezTo>
                  <a:cubicBezTo>
                    <a:pt x="48059" y="73876"/>
                    <a:pt x="47782" y="73876"/>
                    <a:pt x="47505" y="73753"/>
                  </a:cubicBezTo>
                  <a:cubicBezTo>
                    <a:pt x="47012" y="73537"/>
                    <a:pt x="46488" y="73352"/>
                    <a:pt x="46057" y="72983"/>
                  </a:cubicBezTo>
                  <a:cubicBezTo>
                    <a:pt x="45964" y="72921"/>
                    <a:pt x="45903" y="72890"/>
                    <a:pt x="45810" y="72829"/>
                  </a:cubicBezTo>
                  <a:cubicBezTo>
                    <a:pt x="45502" y="72613"/>
                    <a:pt x="45256" y="72336"/>
                    <a:pt x="45009" y="72059"/>
                  </a:cubicBezTo>
                  <a:cubicBezTo>
                    <a:pt x="45102" y="71812"/>
                    <a:pt x="45194" y="71566"/>
                    <a:pt x="45287" y="71319"/>
                  </a:cubicBezTo>
                  <a:cubicBezTo>
                    <a:pt x="45317" y="71227"/>
                    <a:pt x="45379" y="71134"/>
                    <a:pt x="45502" y="71103"/>
                  </a:cubicBezTo>
                  <a:cubicBezTo>
                    <a:pt x="45749" y="71011"/>
                    <a:pt x="45903" y="70795"/>
                    <a:pt x="45995" y="70549"/>
                  </a:cubicBezTo>
                  <a:cubicBezTo>
                    <a:pt x="46026" y="70395"/>
                    <a:pt x="46057" y="70272"/>
                    <a:pt x="46057" y="70118"/>
                  </a:cubicBezTo>
                  <a:cubicBezTo>
                    <a:pt x="46057" y="69994"/>
                    <a:pt x="46088" y="69840"/>
                    <a:pt x="46180" y="69717"/>
                  </a:cubicBezTo>
                  <a:cubicBezTo>
                    <a:pt x="46303" y="69779"/>
                    <a:pt x="46396" y="69810"/>
                    <a:pt x="46519" y="69871"/>
                  </a:cubicBezTo>
                  <a:cubicBezTo>
                    <a:pt x="46796" y="70025"/>
                    <a:pt x="46889" y="70087"/>
                    <a:pt x="47043" y="70087"/>
                  </a:cubicBezTo>
                  <a:cubicBezTo>
                    <a:pt x="47166" y="70087"/>
                    <a:pt x="47289" y="70056"/>
                    <a:pt x="47474" y="69994"/>
                  </a:cubicBezTo>
                  <a:cubicBezTo>
                    <a:pt x="47628" y="69964"/>
                    <a:pt x="47751" y="69902"/>
                    <a:pt x="47874" y="69779"/>
                  </a:cubicBezTo>
                  <a:cubicBezTo>
                    <a:pt x="48059" y="69594"/>
                    <a:pt x="48275" y="69409"/>
                    <a:pt x="48491" y="69224"/>
                  </a:cubicBezTo>
                  <a:cubicBezTo>
                    <a:pt x="48768" y="69471"/>
                    <a:pt x="48922" y="69779"/>
                    <a:pt x="49076" y="70087"/>
                  </a:cubicBezTo>
                  <a:cubicBezTo>
                    <a:pt x="49138" y="70210"/>
                    <a:pt x="49138" y="70303"/>
                    <a:pt x="49076" y="70457"/>
                  </a:cubicBezTo>
                  <a:cubicBezTo>
                    <a:pt x="48891" y="70919"/>
                    <a:pt x="48953" y="71412"/>
                    <a:pt x="49199" y="71843"/>
                  </a:cubicBezTo>
                  <a:cubicBezTo>
                    <a:pt x="49353" y="72089"/>
                    <a:pt x="49446" y="72336"/>
                    <a:pt x="49538" y="72582"/>
                  </a:cubicBezTo>
                  <a:cubicBezTo>
                    <a:pt x="49630" y="72860"/>
                    <a:pt x="49723" y="73137"/>
                    <a:pt x="49815" y="73383"/>
                  </a:cubicBezTo>
                  <a:lnTo>
                    <a:pt x="49815" y="72890"/>
                  </a:lnTo>
                  <a:cubicBezTo>
                    <a:pt x="49754" y="72736"/>
                    <a:pt x="49692" y="72551"/>
                    <a:pt x="49661" y="72397"/>
                  </a:cubicBezTo>
                  <a:lnTo>
                    <a:pt x="49815" y="72397"/>
                  </a:lnTo>
                  <a:lnTo>
                    <a:pt x="49815" y="71935"/>
                  </a:lnTo>
                  <a:cubicBezTo>
                    <a:pt x="49569" y="71843"/>
                    <a:pt x="49476" y="71658"/>
                    <a:pt x="49384" y="71442"/>
                  </a:cubicBezTo>
                  <a:cubicBezTo>
                    <a:pt x="49322" y="71258"/>
                    <a:pt x="49261" y="71042"/>
                    <a:pt x="49353" y="70795"/>
                  </a:cubicBezTo>
                  <a:cubicBezTo>
                    <a:pt x="49384" y="70734"/>
                    <a:pt x="49384" y="70641"/>
                    <a:pt x="49322" y="70549"/>
                  </a:cubicBezTo>
                  <a:cubicBezTo>
                    <a:pt x="49199" y="70457"/>
                    <a:pt x="49261" y="70364"/>
                    <a:pt x="49322" y="70303"/>
                  </a:cubicBezTo>
                  <a:cubicBezTo>
                    <a:pt x="49415" y="70118"/>
                    <a:pt x="49600" y="70025"/>
                    <a:pt x="49815" y="69994"/>
                  </a:cubicBezTo>
                  <a:lnTo>
                    <a:pt x="49815" y="69871"/>
                  </a:lnTo>
                  <a:cubicBezTo>
                    <a:pt x="49692" y="69871"/>
                    <a:pt x="49569" y="69902"/>
                    <a:pt x="49446" y="69933"/>
                  </a:cubicBezTo>
                  <a:cubicBezTo>
                    <a:pt x="49446" y="69810"/>
                    <a:pt x="49415" y="69717"/>
                    <a:pt x="49384" y="69594"/>
                  </a:cubicBezTo>
                  <a:cubicBezTo>
                    <a:pt x="49353" y="69378"/>
                    <a:pt x="49322" y="69163"/>
                    <a:pt x="49292" y="68947"/>
                  </a:cubicBezTo>
                  <a:cubicBezTo>
                    <a:pt x="49261" y="68762"/>
                    <a:pt x="49199" y="68608"/>
                    <a:pt x="49199" y="68423"/>
                  </a:cubicBezTo>
                  <a:cubicBezTo>
                    <a:pt x="49230" y="68300"/>
                    <a:pt x="49168" y="68208"/>
                    <a:pt x="49107" y="68146"/>
                  </a:cubicBezTo>
                  <a:cubicBezTo>
                    <a:pt x="48984" y="67961"/>
                    <a:pt x="48860" y="67807"/>
                    <a:pt x="48737" y="67653"/>
                  </a:cubicBezTo>
                  <a:cubicBezTo>
                    <a:pt x="48645" y="67561"/>
                    <a:pt x="48583" y="67468"/>
                    <a:pt x="48552" y="67345"/>
                  </a:cubicBezTo>
                  <a:lnTo>
                    <a:pt x="48583" y="67283"/>
                  </a:lnTo>
                  <a:lnTo>
                    <a:pt x="48645" y="67283"/>
                  </a:lnTo>
                  <a:cubicBezTo>
                    <a:pt x="48737" y="67376"/>
                    <a:pt x="48799" y="67437"/>
                    <a:pt x="48829" y="67561"/>
                  </a:cubicBezTo>
                  <a:cubicBezTo>
                    <a:pt x="49138" y="67900"/>
                    <a:pt x="49415" y="68238"/>
                    <a:pt x="49692" y="68577"/>
                  </a:cubicBezTo>
                  <a:cubicBezTo>
                    <a:pt x="49723" y="68639"/>
                    <a:pt x="49785" y="68670"/>
                    <a:pt x="49815" y="68701"/>
                  </a:cubicBezTo>
                  <a:lnTo>
                    <a:pt x="49815" y="68238"/>
                  </a:lnTo>
                  <a:cubicBezTo>
                    <a:pt x="49630" y="68023"/>
                    <a:pt x="49446" y="67776"/>
                    <a:pt x="49261" y="67561"/>
                  </a:cubicBezTo>
                  <a:cubicBezTo>
                    <a:pt x="49014" y="67253"/>
                    <a:pt x="49014" y="67253"/>
                    <a:pt x="48984" y="66883"/>
                  </a:cubicBezTo>
                  <a:cubicBezTo>
                    <a:pt x="48984" y="66729"/>
                    <a:pt x="49107" y="66760"/>
                    <a:pt x="49107" y="66698"/>
                  </a:cubicBezTo>
                  <a:cubicBezTo>
                    <a:pt x="49168" y="66359"/>
                    <a:pt x="49230" y="66020"/>
                    <a:pt x="49261" y="65681"/>
                  </a:cubicBezTo>
                  <a:cubicBezTo>
                    <a:pt x="49292" y="65404"/>
                    <a:pt x="49415" y="65250"/>
                    <a:pt x="49692" y="65158"/>
                  </a:cubicBezTo>
                  <a:cubicBezTo>
                    <a:pt x="49723" y="65127"/>
                    <a:pt x="49754" y="65127"/>
                    <a:pt x="49815" y="65127"/>
                  </a:cubicBezTo>
                  <a:lnTo>
                    <a:pt x="49815" y="64850"/>
                  </a:lnTo>
                  <a:cubicBezTo>
                    <a:pt x="49692" y="64880"/>
                    <a:pt x="49569" y="64911"/>
                    <a:pt x="49476" y="64942"/>
                  </a:cubicBezTo>
                  <a:cubicBezTo>
                    <a:pt x="49292" y="65004"/>
                    <a:pt x="49138" y="65065"/>
                    <a:pt x="48953" y="65127"/>
                  </a:cubicBezTo>
                  <a:cubicBezTo>
                    <a:pt x="48953" y="65127"/>
                    <a:pt x="48922" y="65158"/>
                    <a:pt x="48891" y="65158"/>
                  </a:cubicBezTo>
                  <a:cubicBezTo>
                    <a:pt x="48860" y="65158"/>
                    <a:pt x="48799" y="65096"/>
                    <a:pt x="48768" y="65065"/>
                  </a:cubicBezTo>
                  <a:lnTo>
                    <a:pt x="48737" y="64942"/>
                  </a:lnTo>
                  <a:cubicBezTo>
                    <a:pt x="48645" y="64634"/>
                    <a:pt x="48552" y="64295"/>
                    <a:pt x="48460" y="63956"/>
                  </a:cubicBezTo>
                  <a:lnTo>
                    <a:pt x="47751" y="63956"/>
                  </a:lnTo>
                  <a:cubicBezTo>
                    <a:pt x="47936" y="64418"/>
                    <a:pt x="47998" y="64880"/>
                    <a:pt x="47998" y="65373"/>
                  </a:cubicBezTo>
                  <a:cubicBezTo>
                    <a:pt x="47998" y="66082"/>
                    <a:pt x="47844" y="66760"/>
                    <a:pt x="47412" y="67314"/>
                  </a:cubicBezTo>
                  <a:cubicBezTo>
                    <a:pt x="47073" y="67776"/>
                    <a:pt x="46642" y="68054"/>
                    <a:pt x="46057" y="68054"/>
                  </a:cubicBezTo>
                  <a:lnTo>
                    <a:pt x="46026" y="68054"/>
                  </a:lnTo>
                  <a:cubicBezTo>
                    <a:pt x="45903" y="68054"/>
                    <a:pt x="45810" y="68054"/>
                    <a:pt x="45687" y="67992"/>
                  </a:cubicBezTo>
                  <a:cubicBezTo>
                    <a:pt x="45656" y="67961"/>
                    <a:pt x="45626" y="67930"/>
                    <a:pt x="45656" y="67869"/>
                  </a:cubicBezTo>
                  <a:cubicBezTo>
                    <a:pt x="45718" y="67684"/>
                    <a:pt x="45903" y="67591"/>
                    <a:pt x="46026" y="67407"/>
                  </a:cubicBezTo>
                  <a:cubicBezTo>
                    <a:pt x="46057" y="67314"/>
                    <a:pt x="46149" y="67283"/>
                    <a:pt x="46242" y="67253"/>
                  </a:cubicBezTo>
                  <a:cubicBezTo>
                    <a:pt x="46581" y="67160"/>
                    <a:pt x="46796" y="66975"/>
                    <a:pt x="46950" y="66667"/>
                  </a:cubicBezTo>
                  <a:cubicBezTo>
                    <a:pt x="47012" y="66513"/>
                    <a:pt x="47073" y="66390"/>
                    <a:pt x="47135" y="66205"/>
                  </a:cubicBezTo>
                  <a:cubicBezTo>
                    <a:pt x="47258" y="65743"/>
                    <a:pt x="47258" y="65250"/>
                    <a:pt x="47135" y="64757"/>
                  </a:cubicBezTo>
                  <a:cubicBezTo>
                    <a:pt x="47073" y="64480"/>
                    <a:pt x="46981" y="64203"/>
                    <a:pt x="46827" y="63956"/>
                  </a:cubicBezTo>
                  <a:lnTo>
                    <a:pt x="45102" y="63956"/>
                  </a:lnTo>
                  <a:cubicBezTo>
                    <a:pt x="45163" y="64172"/>
                    <a:pt x="45194" y="64357"/>
                    <a:pt x="45194" y="64572"/>
                  </a:cubicBezTo>
                  <a:cubicBezTo>
                    <a:pt x="45225" y="64665"/>
                    <a:pt x="45225" y="64757"/>
                    <a:pt x="45256" y="64850"/>
                  </a:cubicBezTo>
                  <a:cubicBezTo>
                    <a:pt x="45410" y="65312"/>
                    <a:pt x="45379" y="65743"/>
                    <a:pt x="45225" y="66205"/>
                  </a:cubicBezTo>
                  <a:cubicBezTo>
                    <a:pt x="45102" y="66667"/>
                    <a:pt x="44825" y="67037"/>
                    <a:pt x="44332" y="67191"/>
                  </a:cubicBezTo>
                  <a:cubicBezTo>
                    <a:pt x="44208" y="66914"/>
                    <a:pt x="43931" y="66852"/>
                    <a:pt x="43808" y="66575"/>
                  </a:cubicBezTo>
                  <a:cubicBezTo>
                    <a:pt x="44147" y="66513"/>
                    <a:pt x="44332" y="66236"/>
                    <a:pt x="44424" y="65959"/>
                  </a:cubicBezTo>
                  <a:cubicBezTo>
                    <a:pt x="44547" y="65681"/>
                    <a:pt x="44578" y="65373"/>
                    <a:pt x="44486" y="65034"/>
                  </a:cubicBezTo>
                  <a:cubicBezTo>
                    <a:pt x="44393" y="64788"/>
                    <a:pt x="44301" y="64542"/>
                    <a:pt x="44116" y="64326"/>
                  </a:cubicBezTo>
                  <a:cubicBezTo>
                    <a:pt x="43993" y="64141"/>
                    <a:pt x="43839" y="64018"/>
                    <a:pt x="43685" y="63956"/>
                  </a:cubicBezTo>
                  <a:lnTo>
                    <a:pt x="42853" y="63956"/>
                  </a:lnTo>
                  <a:cubicBezTo>
                    <a:pt x="42791" y="63987"/>
                    <a:pt x="42730" y="63987"/>
                    <a:pt x="42699" y="64018"/>
                  </a:cubicBezTo>
                  <a:cubicBezTo>
                    <a:pt x="42606" y="64049"/>
                    <a:pt x="42545" y="64110"/>
                    <a:pt x="42483" y="64203"/>
                  </a:cubicBezTo>
                  <a:lnTo>
                    <a:pt x="42514" y="64234"/>
                  </a:lnTo>
                  <a:cubicBezTo>
                    <a:pt x="42514" y="64234"/>
                    <a:pt x="42514" y="64264"/>
                    <a:pt x="42545" y="64264"/>
                  </a:cubicBezTo>
                  <a:lnTo>
                    <a:pt x="42576" y="64264"/>
                  </a:lnTo>
                  <a:cubicBezTo>
                    <a:pt x="42637" y="64264"/>
                    <a:pt x="42637" y="64172"/>
                    <a:pt x="42699" y="64172"/>
                  </a:cubicBezTo>
                  <a:cubicBezTo>
                    <a:pt x="42822" y="64110"/>
                    <a:pt x="42915" y="64079"/>
                    <a:pt x="43038" y="64079"/>
                  </a:cubicBezTo>
                  <a:cubicBezTo>
                    <a:pt x="43192" y="64079"/>
                    <a:pt x="43346" y="64172"/>
                    <a:pt x="43531" y="64418"/>
                  </a:cubicBezTo>
                  <a:cubicBezTo>
                    <a:pt x="43654" y="64511"/>
                    <a:pt x="43716" y="64634"/>
                    <a:pt x="43746" y="64788"/>
                  </a:cubicBezTo>
                  <a:cubicBezTo>
                    <a:pt x="43839" y="65158"/>
                    <a:pt x="43900" y="65558"/>
                    <a:pt x="43716" y="65928"/>
                  </a:cubicBezTo>
                  <a:cubicBezTo>
                    <a:pt x="43685" y="66082"/>
                    <a:pt x="43592" y="66174"/>
                    <a:pt x="43500" y="66298"/>
                  </a:cubicBezTo>
                  <a:cubicBezTo>
                    <a:pt x="43469" y="66359"/>
                    <a:pt x="43407" y="66390"/>
                    <a:pt x="43315" y="66421"/>
                  </a:cubicBezTo>
                  <a:cubicBezTo>
                    <a:pt x="43223" y="66452"/>
                    <a:pt x="43161" y="66452"/>
                    <a:pt x="43069" y="66452"/>
                  </a:cubicBezTo>
                  <a:cubicBezTo>
                    <a:pt x="42884" y="66452"/>
                    <a:pt x="42730" y="66390"/>
                    <a:pt x="42576" y="66205"/>
                  </a:cubicBezTo>
                  <a:cubicBezTo>
                    <a:pt x="42545" y="66144"/>
                    <a:pt x="42545" y="66082"/>
                    <a:pt x="42483" y="66082"/>
                  </a:cubicBezTo>
                  <a:lnTo>
                    <a:pt x="42452" y="66082"/>
                  </a:lnTo>
                  <a:lnTo>
                    <a:pt x="42452" y="66144"/>
                  </a:lnTo>
                  <a:lnTo>
                    <a:pt x="42422" y="66236"/>
                  </a:lnTo>
                  <a:lnTo>
                    <a:pt x="42329" y="66205"/>
                  </a:lnTo>
                  <a:cubicBezTo>
                    <a:pt x="42237" y="66051"/>
                    <a:pt x="42114" y="65897"/>
                    <a:pt x="42083" y="65712"/>
                  </a:cubicBezTo>
                  <a:cubicBezTo>
                    <a:pt x="41898" y="65373"/>
                    <a:pt x="41713" y="65034"/>
                    <a:pt x="41559" y="64726"/>
                  </a:cubicBezTo>
                  <a:cubicBezTo>
                    <a:pt x="41374" y="64326"/>
                    <a:pt x="41343" y="64418"/>
                    <a:pt x="41651" y="64110"/>
                  </a:cubicBezTo>
                  <a:lnTo>
                    <a:pt x="41775" y="63956"/>
                  </a:lnTo>
                  <a:lnTo>
                    <a:pt x="40943" y="63956"/>
                  </a:lnTo>
                  <a:cubicBezTo>
                    <a:pt x="40943" y="64018"/>
                    <a:pt x="40943" y="64110"/>
                    <a:pt x="40943" y="64172"/>
                  </a:cubicBezTo>
                  <a:cubicBezTo>
                    <a:pt x="40881" y="64603"/>
                    <a:pt x="40881" y="65034"/>
                    <a:pt x="40943" y="65466"/>
                  </a:cubicBezTo>
                  <a:cubicBezTo>
                    <a:pt x="41005" y="65712"/>
                    <a:pt x="41005" y="65959"/>
                    <a:pt x="41035" y="66205"/>
                  </a:cubicBezTo>
                  <a:cubicBezTo>
                    <a:pt x="40974" y="66174"/>
                    <a:pt x="40943" y="66113"/>
                    <a:pt x="40912" y="66051"/>
                  </a:cubicBezTo>
                  <a:cubicBezTo>
                    <a:pt x="40758" y="65774"/>
                    <a:pt x="40604" y="65466"/>
                    <a:pt x="40450" y="65189"/>
                  </a:cubicBezTo>
                  <a:cubicBezTo>
                    <a:pt x="40388" y="65096"/>
                    <a:pt x="40388" y="64973"/>
                    <a:pt x="40419" y="64850"/>
                  </a:cubicBezTo>
                  <a:cubicBezTo>
                    <a:pt x="40542" y="64542"/>
                    <a:pt x="40604" y="64264"/>
                    <a:pt x="40604" y="63956"/>
                  </a:cubicBezTo>
                  <a:lnTo>
                    <a:pt x="39741" y="63956"/>
                  </a:lnTo>
                  <a:cubicBezTo>
                    <a:pt x="39741" y="64018"/>
                    <a:pt x="39741" y="64049"/>
                    <a:pt x="39711" y="64079"/>
                  </a:cubicBezTo>
                  <a:lnTo>
                    <a:pt x="39711" y="64018"/>
                  </a:lnTo>
                  <a:cubicBezTo>
                    <a:pt x="39680" y="64018"/>
                    <a:pt x="39680" y="63987"/>
                    <a:pt x="39680" y="63956"/>
                  </a:cubicBezTo>
                  <a:lnTo>
                    <a:pt x="38848" y="63956"/>
                  </a:lnTo>
                  <a:cubicBezTo>
                    <a:pt x="38879" y="64295"/>
                    <a:pt x="38910" y="64634"/>
                    <a:pt x="38971" y="64942"/>
                  </a:cubicBezTo>
                  <a:cubicBezTo>
                    <a:pt x="39002" y="65034"/>
                    <a:pt x="39002" y="65127"/>
                    <a:pt x="39002" y="65219"/>
                  </a:cubicBezTo>
                  <a:cubicBezTo>
                    <a:pt x="39002" y="65250"/>
                    <a:pt x="39002" y="65281"/>
                    <a:pt x="38940" y="65281"/>
                  </a:cubicBezTo>
                  <a:lnTo>
                    <a:pt x="38879" y="65250"/>
                  </a:lnTo>
                  <a:cubicBezTo>
                    <a:pt x="38879" y="65158"/>
                    <a:pt x="38848" y="65096"/>
                    <a:pt x="38848" y="65034"/>
                  </a:cubicBezTo>
                  <a:cubicBezTo>
                    <a:pt x="38786" y="64665"/>
                    <a:pt x="38756" y="64326"/>
                    <a:pt x="38725" y="63956"/>
                  </a:cubicBezTo>
                  <a:close/>
                  <a:moveTo>
                    <a:pt x="35120" y="63956"/>
                  </a:moveTo>
                  <a:cubicBezTo>
                    <a:pt x="35120" y="64696"/>
                    <a:pt x="35151" y="65435"/>
                    <a:pt x="35182" y="66174"/>
                  </a:cubicBezTo>
                  <a:cubicBezTo>
                    <a:pt x="35244" y="67099"/>
                    <a:pt x="35336" y="68023"/>
                    <a:pt x="35459" y="68947"/>
                  </a:cubicBezTo>
                  <a:cubicBezTo>
                    <a:pt x="35613" y="69964"/>
                    <a:pt x="35829" y="70980"/>
                    <a:pt x="36075" y="71997"/>
                  </a:cubicBezTo>
                  <a:cubicBezTo>
                    <a:pt x="36353" y="73106"/>
                    <a:pt x="36692" y="74215"/>
                    <a:pt x="37061" y="75293"/>
                  </a:cubicBezTo>
                  <a:cubicBezTo>
                    <a:pt x="37462" y="76341"/>
                    <a:pt x="37893" y="77327"/>
                    <a:pt x="38386" y="78312"/>
                  </a:cubicBezTo>
                  <a:cubicBezTo>
                    <a:pt x="38725" y="78990"/>
                    <a:pt x="39064" y="79637"/>
                    <a:pt x="39464" y="80284"/>
                  </a:cubicBezTo>
                  <a:cubicBezTo>
                    <a:pt x="40019" y="81208"/>
                    <a:pt x="40635" y="82102"/>
                    <a:pt x="41313" y="82964"/>
                  </a:cubicBezTo>
                  <a:cubicBezTo>
                    <a:pt x="41805" y="83550"/>
                    <a:pt x="42329" y="84166"/>
                    <a:pt x="42884" y="84689"/>
                  </a:cubicBezTo>
                  <a:cubicBezTo>
                    <a:pt x="43592" y="85398"/>
                    <a:pt x="44301" y="86045"/>
                    <a:pt x="45102" y="86599"/>
                  </a:cubicBezTo>
                  <a:cubicBezTo>
                    <a:pt x="45502" y="86908"/>
                    <a:pt x="45903" y="87185"/>
                    <a:pt x="46334" y="87462"/>
                  </a:cubicBezTo>
                  <a:cubicBezTo>
                    <a:pt x="46642" y="87616"/>
                    <a:pt x="46950" y="87832"/>
                    <a:pt x="47258" y="87986"/>
                  </a:cubicBezTo>
                  <a:cubicBezTo>
                    <a:pt x="47474" y="88109"/>
                    <a:pt x="47690" y="88232"/>
                    <a:pt x="47905" y="88325"/>
                  </a:cubicBezTo>
                  <a:cubicBezTo>
                    <a:pt x="48552" y="88602"/>
                    <a:pt x="49168" y="88879"/>
                    <a:pt x="49815" y="89156"/>
                  </a:cubicBezTo>
                  <a:lnTo>
                    <a:pt x="49815" y="88633"/>
                  </a:lnTo>
                  <a:cubicBezTo>
                    <a:pt x="49107" y="88386"/>
                    <a:pt x="48398" y="88140"/>
                    <a:pt x="47751" y="87801"/>
                  </a:cubicBezTo>
                  <a:cubicBezTo>
                    <a:pt x="47012" y="87462"/>
                    <a:pt x="46303" y="87031"/>
                    <a:pt x="45626" y="86569"/>
                  </a:cubicBezTo>
                  <a:cubicBezTo>
                    <a:pt x="44640" y="85922"/>
                    <a:pt x="43746" y="85152"/>
                    <a:pt x="42915" y="84320"/>
                  </a:cubicBezTo>
                  <a:cubicBezTo>
                    <a:pt x="41929" y="83303"/>
                    <a:pt x="41035" y="82194"/>
                    <a:pt x="40234" y="80993"/>
                  </a:cubicBezTo>
                  <a:cubicBezTo>
                    <a:pt x="39618" y="80130"/>
                    <a:pt x="39094" y="79206"/>
                    <a:pt x="38602" y="78251"/>
                  </a:cubicBezTo>
                  <a:cubicBezTo>
                    <a:pt x="37924" y="76895"/>
                    <a:pt x="37338" y="75478"/>
                    <a:pt x="36876" y="74030"/>
                  </a:cubicBezTo>
                  <a:cubicBezTo>
                    <a:pt x="36568" y="73075"/>
                    <a:pt x="36291" y="72120"/>
                    <a:pt x="36075" y="71134"/>
                  </a:cubicBezTo>
                  <a:cubicBezTo>
                    <a:pt x="35891" y="70272"/>
                    <a:pt x="35706" y="69378"/>
                    <a:pt x="35613" y="68485"/>
                  </a:cubicBezTo>
                  <a:cubicBezTo>
                    <a:pt x="35552" y="68054"/>
                    <a:pt x="35490" y="67622"/>
                    <a:pt x="35459" y="67191"/>
                  </a:cubicBezTo>
                  <a:cubicBezTo>
                    <a:pt x="35398" y="66667"/>
                    <a:pt x="35367" y="66113"/>
                    <a:pt x="35336" y="65589"/>
                  </a:cubicBezTo>
                  <a:cubicBezTo>
                    <a:pt x="35336" y="65034"/>
                    <a:pt x="35305" y="64511"/>
                    <a:pt x="35305" y="63956"/>
                  </a:cubicBezTo>
                  <a:close/>
                  <a:moveTo>
                    <a:pt x="48213" y="92699"/>
                  </a:moveTo>
                  <a:cubicBezTo>
                    <a:pt x="48244" y="92761"/>
                    <a:pt x="48306" y="92792"/>
                    <a:pt x="48337" y="92853"/>
                  </a:cubicBezTo>
                  <a:cubicBezTo>
                    <a:pt x="48398" y="92915"/>
                    <a:pt x="48460" y="92915"/>
                    <a:pt x="48460" y="93007"/>
                  </a:cubicBezTo>
                  <a:cubicBezTo>
                    <a:pt x="48337" y="92915"/>
                    <a:pt x="48244" y="92853"/>
                    <a:pt x="48152" y="92761"/>
                  </a:cubicBezTo>
                  <a:lnTo>
                    <a:pt x="48213" y="92699"/>
                  </a:lnTo>
                  <a:close/>
                  <a:moveTo>
                    <a:pt x="48799" y="93285"/>
                  </a:moveTo>
                  <a:lnTo>
                    <a:pt x="48829" y="93346"/>
                  </a:lnTo>
                  <a:cubicBezTo>
                    <a:pt x="48799" y="93346"/>
                    <a:pt x="48768" y="93346"/>
                    <a:pt x="48799" y="93285"/>
                  </a:cubicBezTo>
                  <a:close/>
                  <a:moveTo>
                    <a:pt x="48860" y="93346"/>
                  </a:moveTo>
                  <a:lnTo>
                    <a:pt x="48860" y="93346"/>
                  </a:lnTo>
                  <a:cubicBezTo>
                    <a:pt x="49076" y="93439"/>
                    <a:pt x="49230" y="93623"/>
                    <a:pt x="49384" y="93808"/>
                  </a:cubicBezTo>
                  <a:cubicBezTo>
                    <a:pt x="49415" y="93808"/>
                    <a:pt x="49446" y="93839"/>
                    <a:pt x="49446" y="93901"/>
                  </a:cubicBezTo>
                  <a:lnTo>
                    <a:pt x="49476" y="93901"/>
                  </a:lnTo>
                  <a:cubicBezTo>
                    <a:pt x="49507" y="93901"/>
                    <a:pt x="49538" y="93901"/>
                    <a:pt x="49538" y="93962"/>
                  </a:cubicBezTo>
                  <a:cubicBezTo>
                    <a:pt x="49476" y="93962"/>
                    <a:pt x="49446" y="93932"/>
                    <a:pt x="49446" y="93901"/>
                  </a:cubicBezTo>
                  <a:cubicBezTo>
                    <a:pt x="49384" y="93901"/>
                    <a:pt x="49384" y="93870"/>
                    <a:pt x="49384" y="93808"/>
                  </a:cubicBezTo>
                  <a:cubicBezTo>
                    <a:pt x="49168" y="93716"/>
                    <a:pt x="49014" y="93531"/>
                    <a:pt x="48860" y="93346"/>
                  </a:cubicBezTo>
                  <a:close/>
                  <a:moveTo>
                    <a:pt x="49538" y="93962"/>
                  </a:moveTo>
                  <a:lnTo>
                    <a:pt x="49630" y="93993"/>
                  </a:lnTo>
                  <a:lnTo>
                    <a:pt x="49600" y="94024"/>
                  </a:lnTo>
                  <a:lnTo>
                    <a:pt x="49569" y="94024"/>
                  </a:lnTo>
                  <a:cubicBezTo>
                    <a:pt x="49538" y="94024"/>
                    <a:pt x="49538" y="93993"/>
                    <a:pt x="49538" y="93962"/>
                  </a:cubicBezTo>
                  <a:close/>
                  <a:moveTo>
                    <a:pt x="20025" y="63956"/>
                  </a:moveTo>
                  <a:cubicBezTo>
                    <a:pt x="20025" y="64295"/>
                    <a:pt x="19994" y="64665"/>
                    <a:pt x="19963" y="65004"/>
                  </a:cubicBezTo>
                  <a:cubicBezTo>
                    <a:pt x="19902" y="65343"/>
                    <a:pt x="19809" y="65681"/>
                    <a:pt x="19563" y="65897"/>
                  </a:cubicBezTo>
                  <a:lnTo>
                    <a:pt x="19563" y="73260"/>
                  </a:lnTo>
                  <a:cubicBezTo>
                    <a:pt x="19840" y="73322"/>
                    <a:pt x="20117" y="73383"/>
                    <a:pt x="20395" y="73445"/>
                  </a:cubicBezTo>
                  <a:cubicBezTo>
                    <a:pt x="20672" y="73476"/>
                    <a:pt x="20918" y="73506"/>
                    <a:pt x="21165" y="73506"/>
                  </a:cubicBezTo>
                  <a:cubicBezTo>
                    <a:pt x="21504" y="73506"/>
                    <a:pt x="21843" y="73476"/>
                    <a:pt x="22151" y="73383"/>
                  </a:cubicBezTo>
                  <a:cubicBezTo>
                    <a:pt x="22859" y="73198"/>
                    <a:pt x="23383" y="72767"/>
                    <a:pt x="23783" y="72182"/>
                  </a:cubicBezTo>
                  <a:cubicBezTo>
                    <a:pt x="23999" y="71812"/>
                    <a:pt x="24215" y="71442"/>
                    <a:pt x="24369" y="71042"/>
                  </a:cubicBezTo>
                  <a:cubicBezTo>
                    <a:pt x="24400" y="70980"/>
                    <a:pt x="24430" y="70919"/>
                    <a:pt x="24461" y="70826"/>
                  </a:cubicBezTo>
                  <a:cubicBezTo>
                    <a:pt x="24492" y="70734"/>
                    <a:pt x="24554" y="70672"/>
                    <a:pt x="24646" y="70672"/>
                  </a:cubicBezTo>
                  <a:cubicBezTo>
                    <a:pt x="24677" y="70672"/>
                    <a:pt x="24677" y="70672"/>
                    <a:pt x="24677" y="70703"/>
                  </a:cubicBezTo>
                  <a:lnTo>
                    <a:pt x="24800" y="70703"/>
                  </a:lnTo>
                  <a:cubicBezTo>
                    <a:pt x="25016" y="70703"/>
                    <a:pt x="25231" y="70611"/>
                    <a:pt x="25447" y="70549"/>
                  </a:cubicBezTo>
                  <a:cubicBezTo>
                    <a:pt x="26156" y="70241"/>
                    <a:pt x="26895" y="69933"/>
                    <a:pt x="27634" y="69656"/>
                  </a:cubicBezTo>
                  <a:cubicBezTo>
                    <a:pt x="27942" y="69532"/>
                    <a:pt x="28189" y="69409"/>
                    <a:pt x="28435" y="69193"/>
                  </a:cubicBezTo>
                  <a:cubicBezTo>
                    <a:pt x="28497" y="69132"/>
                    <a:pt x="28558" y="69039"/>
                    <a:pt x="28713" y="69009"/>
                  </a:cubicBezTo>
                  <a:lnTo>
                    <a:pt x="28713" y="69009"/>
                  </a:lnTo>
                  <a:cubicBezTo>
                    <a:pt x="28743" y="69132"/>
                    <a:pt x="28682" y="69255"/>
                    <a:pt x="28682" y="69378"/>
                  </a:cubicBezTo>
                  <a:cubicBezTo>
                    <a:pt x="28682" y="69502"/>
                    <a:pt x="28651" y="69625"/>
                    <a:pt x="28620" y="69748"/>
                  </a:cubicBezTo>
                  <a:cubicBezTo>
                    <a:pt x="28620" y="69933"/>
                    <a:pt x="28589" y="70087"/>
                    <a:pt x="28620" y="70241"/>
                  </a:cubicBezTo>
                  <a:cubicBezTo>
                    <a:pt x="28682" y="70549"/>
                    <a:pt x="28836" y="70765"/>
                    <a:pt x="29144" y="70857"/>
                  </a:cubicBezTo>
                  <a:cubicBezTo>
                    <a:pt x="29390" y="70949"/>
                    <a:pt x="29637" y="71042"/>
                    <a:pt x="29914" y="71103"/>
                  </a:cubicBezTo>
                  <a:cubicBezTo>
                    <a:pt x="30961" y="71350"/>
                    <a:pt x="32040" y="71566"/>
                    <a:pt x="33087" y="71781"/>
                  </a:cubicBezTo>
                  <a:cubicBezTo>
                    <a:pt x="33241" y="71812"/>
                    <a:pt x="33303" y="71874"/>
                    <a:pt x="33334" y="72028"/>
                  </a:cubicBezTo>
                  <a:cubicBezTo>
                    <a:pt x="33518" y="72705"/>
                    <a:pt x="33642" y="73383"/>
                    <a:pt x="33826" y="74092"/>
                  </a:cubicBezTo>
                  <a:cubicBezTo>
                    <a:pt x="34042" y="74954"/>
                    <a:pt x="34319" y="75817"/>
                    <a:pt x="34627" y="76680"/>
                  </a:cubicBezTo>
                  <a:cubicBezTo>
                    <a:pt x="34874" y="77419"/>
                    <a:pt x="35151" y="78128"/>
                    <a:pt x="35428" y="78836"/>
                  </a:cubicBezTo>
                  <a:cubicBezTo>
                    <a:pt x="35860" y="79822"/>
                    <a:pt x="36322" y="80808"/>
                    <a:pt x="36815" y="81763"/>
                  </a:cubicBezTo>
                  <a:cubicBezTo>
                    <a:pt x="37523" y="83087"/>
                    <a:pt x="38293" y="84381"/>
                    <a:pt x="39156" y="85644"/>
                  </a:cubicBezTo>
                  <a:cubicBezTo>
                    <a:pt x="39680" y="86353"/>
                    <a:pt x="40234" y="87062"/>
                    <a:pt x="40820" y="87739"/>
                  </a:cubicBezTo>
                  <a:cubicBezTo>
                    <a:pt x="41251" y="88232"/>
                    <a:pt x="41682" y="88725"/>
                    <a:pt x="42144" y="89156"/>
                  </a:cubicBezTo>
                  <a:cubicBezTo>
                    <a:pt x="42976" y="90019"/>
                    <a:pt x="43870" y="90789"/>
                    <a:pt x="44825" y="91498"/>
                  </a:cubicBezTo>
                  <a:cubicBezTo>
                    <a:pt x="46057" y="92422"/>
                    <a:pt x="47382" y="93192"/>
                    <a:pt x="48768" y="93870"/>
                  </a:cubicBezTo>
                  <a:cubicBezTo>
                    <a:pt x="49107" y="94024"/>
                    <a:pt x="49446" y="94178"/>
                    <a:pt x="49815" y="94301"/>
                  </a:cubicBezTo>
                  <a:lnTo>
                    <a:pt x="49815" y="92083"/>
                  </a:lnTo>
                  <a:cubicBezTo>
                    <a:pt x="49476" y="91991"/>
                    <a:pt x="49168" y="91898"/>
                    <a:pt x="48829" y="91775"/>
                  </a:cubicBezTo>
                  <a:cubicBezTo>
                    <a:pt x="48460" y="91652"/>
                    <a:pt x="48090" y="91559"/>
                    <a:pt x="47720" y="91405"/>
                  </a:cubicBezTo>
                  <a:cubicBezTo>
                    <a:pt x="46827" y="91005"/>
                    <a:pt x="45903" y="90604"/>
                    <a:pt x="45102" y="90050"/>
                  </a:cubicBezTo>
                  <a:cubicBezTo>
                    <a:pt x="44825" y="89865"/>
                    <a:pt x="44517" y="89711"/>
                    <a:pt x="44270" y="89495"/>
                  </a:cubicBezTo>
                  <a:cubicBezTo>
                    <a:pt x="43407" y="88879"/>
                    <a:pt x="42606" y="88232"/>
                    <a:pt x="41836" y="87493"/>
                  </a:cubicBezTo>
                  <a:cubicBezTo>
                    <a:pt x="41005" y="86692"/>
                    <a:pt x="40234" y="85798"/>
                    <a:pt x="39495" y="84905"/>
                  </a:cubicBezTo>
                  <a:cubicBezTo>
                    <a:pt x="38786" y="83981"/>
                    <a:pt x="38170" y="83057"/>
                    <a:pt x="37585" y="82071"/>
                  </a:cubicBezTo>
                  <a:cubicBezTo>
                    <a:pt x="37030" y="81147"/>
                    <a:pt x="36537" y="80222"/>
                    <a:pt x="36106" y="79237"/>
                  </a:cubicBezTo>
                  <a:cubicBezTo>
                    <a:pt x="35274" y="77419"/>
                    <a:pt x="34597" y="75540"/>
                    <a:pt x="34073" y="73599"/>
                  </a:cubicBezTo>
                  <a:cubicBezTo>
                    <a:pt x="33765" y="72428"/>
                    <a:pt x="33518" y="71227"/>
                    <a:pt x="33334" y="70025"/>
                  </a:cubicBezTo>
                  <a:cubicBezTo>
                    <a:pt x="33210" y="69193"/>
                    <a:pt x="33087" y="68362"/>
                    <a:pt x="33025" y="67530"/>
                  </a:cubicBezTo>
                  <a:cubicBezTo>
                    <a:pt x="32964" y="66636"/>
                    <a:pt x="32871" y="65743"/>
                    <a:pt x="32902" y="64819"/>
                  </a:cubicBezTo>
                  <a:cubicBezTo>
                    <a:pt x="32902" y="64603"/>
                    <a:pt x="32902" y="64357"/>
                    <a:pt x="32871" y="64141"/>
                  </a:cubicBezTo>
                  <a:cubicBezTo>
                    <a:pt x="32871" y="64079"/>
                    <a:pt x="32871" y="64018"/>
                    <a:pt x="32871" y="63956"/>
                  </a:cubicBezTo>
                  <a:lnTo>
                    <a:pt x="25663" y="63956"/>
                  </a:lnTo>
                  <a:cubicBezTo>
                    <a:pt x="25509" y="64880"/>
                    <a:pt x="25324" y="65805"/>
                    <a:pt x="25108" y="66729"/>
                  </a:cubicBezTo>
                  <a:cubicBezTo>
                    <a:pt x="24831" y="68084"/>
                    <a:pt x="24492" y="69409"/>
                    <a:pt x="23968" y="70703"/>
                  </a:cubicBezTo>
                  <a:cubicBezTo>
                    <a:pt x="23876" y="71073"/>
                    <a:pt x="23691" y="71381"/>
                    <a:pt x="23506" y="71689"/>
                  </a:cubicBezTo>
                  <a:lnTo>
                    <a:pt x="23445" y="71720"/>
                  </a:lnTo>
                  <a:cubicBezTo>
                    <a:pt x="23414" y="71627"/>
                    <a:pt x="23445" y="71566"/>
                    <a:pt x="23475" y="71504"/>
                  </a:cubicBezTo>
                  <a:cubicBezTo>
                    <a:pt x="23599" y="71258"/>
                    <a:pt x="23691" y="71011"/>
                    <a:pt x="23783" y="70795"/>
                  </a:cubicBezTo>
                  <a:cubicBezTo>
                    <a:pt x="23814" y="70734"/>
                    <a:pt x="23814" y="70641"/>
                    <a:pt x="23876" y="70611"/>
                  </a:cubicBezTo>
                  <a:cubicBezTo>
                    <a:pt x="23907" y="70549"/>
                    <a:pt x="23907" y="70487"/>
                    <a:pt x="23937" y="70395"/>
                  </a:cubicBezTo>
                  <a:cubicBezTo>
                    <a:pt x="24215" y="69563"/>
                    <a:pt x="24492" y="68731"/>
                    <a:pt x="24677" y="67869"/>
                  </a:cubicBezTo>
                  <a:cubicBezTo>
                    <a:pt x="24892" y="66975"/>
                    <a:pt x="25077" y="66051"/>
                    <a:pt x="25231" y="65158"/>
                  </a:cubicBezTo>
                  <a:cubicBezTo>
                    <a:pt x="25324" y="64757"/>
                    <a:pt x="25385" y="64357"/>
                    <a:pt x="25447" y="6395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5"/>
            <p:cNvSpPr/>
            <p:nvPr/>
          </p:nvSpPr>
          <p:spPr>
            <a:xfrm>
              <a:off x="4794650" y="2114275"/>
              <a:ext cx="1684400" cy="1245400"/>
            </a:xfrm>
            <a:custGeom>
              <a:avLst/>
              <a:gdLst/>
              <a:ahLst/>
              <a:cxnLst/>
              <a:rect l="l" t="t" r="r" b="b"/>
              <a:pathLst>
                <a:path w="67376" h="49816" extrusionOk="0">
                  <a:moveTo>
                    <a:pt x="52804" y="1540"/>
                  </a:moveTo>
                  <a:cubicBezTo>
                    <a:pt x="52835" y="1540"/>
                    <a:pt x="52896" y="1571"/>
                    <a:pt x="52896" y="1633"/>
                  </a:cubicBezTo>
                  <a:cubicBezTo>
                    <a:pt x="52927" y="1787"/>
                    <a:pt x="52835" y="1910"/>
                    <a:pt x="52804" y="2064"/>
                  </a:cubicBezTo>
                  <a:cubicBezTo>
                    <a:pt x="52835" y="2187"/>
                    <a:pt x="52896" y="2280"/>
                    <a:pt x="52896" y="2403"/>
                  </a:cubicBezTo>
                  <a:cubicBezTo>
                    <a:pt x="52896" y="2465"/>
                    <a:pt x="52866" y="2465"/>
                    <a:pt x="52835" y="2465"/>
                  </a:cubicBezTo>
                  <a:lnTo>
                    <a:pt x="52804" y="2465"/>
                  </a:lnTo>
                  <a:cubicBezTo>
                    <a:pt x="52712" y="2465"/>
                    <a:pt x="52650" y="2434"/>
                    <a:pt x="52650" y="2341"/>
                  </a:cubicBezTo>
                  <a:cubicBezTo>
                    <a:pt x="52650" y="2249"/>
                    <a:pt x="52650" y="2126"/>
                    <a:pt x="52742" y="2064"/>
                  </a:cubicBezTo>
                  <a:cubicBezTo>
                    <a:pt x="52712" y="1972"/>
                    <a:pt x="52681" y="1879"/>
                    <a:pt x="52650" y="1787"/>
                  </a:cubicBezTo>
                  <a:cubicBezTo>
                    <a:pt x="52619" y="1725"/>
                    <a:pt x="52619" y="1664"/>
                    <a:pt x="52650" y="1633"/>
                  </a:cubicBezTo>
                  <a:cubicBezTo>
                    <a:pt x="52650" y="1571"/>
                    <a:pt x="52712" y="1540"/>
                    <a:pt x="52773" y="1540"/>
                  </a:cubicBezTo>
                  <a:close/>
                  <a:moveTo>
                    <a:pt x="51264" y="462"/>
                  </a:moveTo>
                  <a:cubicBezTo>
                    <a:pt x="51356" y="462"/>
                    <a:pt x="51418" y="555"/>
                    <a:pt x="51387" y="647"/>
                  </a:cubicBezTo>
                  <a:cubicBezTo>
                    <a:pt x="51356" y="801"/>
                    <a:pt x="51294" y="955"/>
                    <a:pt x="51294" y="1140"/>
                  </a:cubicBezTo>
                  <a:cubicBezTo>
                    <a:pt x="51294" y="1725"/>
                    <a:pt x="51233" y="2341"/>
                    <a:pt x="51387" y="2958"/>
                  </a:cubicBezTo>
                  <a:cubicBezTo>
                    <a:pt x="51418" y="3081"/>
                    <a:pt x="51418" y="3173"/>
                    <a:pt x="51325" y="3266"/>
                  </a:cubicBezTo>
                  <a:lnTo>
                    <a:pt x="51264" y="3266"/>
                  </a:lnTo>
                  <a:cubicBezTo>
                    <a:pt x="50771" y="2988"/>
                    <a:pt x="50432" y="2619"/>
                    <a:pt x="50339" y="2033"/>
                  </a:cubicBezTo>
                  <a:cubicBezTo>
                    <a:pt x="50247" y="1602"/>
                    <a:pt x="50339" y="1202"/>
                    <a:pt x="50617" y="863"/>
                  </a:cubicBezTo>
                  <a:cubicBezTo>
                    <a:pt x="50771" y="647"/>
                    <a:pt x="50956" y="524"/>
                    <a:pt x="51233" y="462"/>
                  </a:cubicBezTo>
                  <a:close/>
                  <a:moveTo>
                    <a:pt x="34628" y="3697"/>
                  </a:moveTo>
                  <a:cubicBezTo>
                    <a:pt x="34843" y="3697"/>
                    <a:pt x="35028" y="3728"/>
                    <a:pt x="35244" y="3759"/>
                  </a:cubicBezTo>
                  <a:cubicBezTo>
                    <a:pt x="35521" y="3820"/>
                    <a:pt x="35799" y="3913"/>
                    <a:pt x="36045" y="4067"/>
                  </a:cubicBezTo>
                  <a:cubicBezTo>
                    <a:pt x="36107" y="4128"/>
                    <a:pt x="36168" y="4159"/>
                    <a:pt x="36230" y="4221"/>
                  </a:cubicBezTo>
                  <a:cubicBezTo>
                    <a:pt x="36261" y="4252"/>
                    <a:pt x="36261" y="4344"/>
                    <a:pt x="36199" y="4375"/>
                  </a:cubicBezTo>
                  <a:cubicBezTo>
                    <a:pt x="36168" y="4406"/>
                    <a:pt x="36107" y="4436"/>
                    <a:pt x="36076" y="4467"/>
                  </a:cubicBezTo>
                  <a:cubicBezTo>
                    <a:pt x="35737" y="4560"/>
                    <a:pt x="35398" y="4652"/>
                    <a:pt x="35059" y="4683"/>
                  </a:cubicBezTo>
                  <a:lnTo>
                    <a:pt x="34751" y="4683"/>
                  </a:lnTo>
                  <a:cubicBezTo>
                    <a:pt x="34566" y="4683"/>
                    <a:pt x="34597" y="4621"/>
                    <a:pt x="34566" y="4252"/>
                  </a:cubicBezTo>
                  <a:lnTo>
                    <a:pt x="34566" y="4159"/>
                  </a:lnTo>
                  <a:cubicBezTo>
                    <a:pt x="34566" y="4036"/>
                    <a:pt x="34535" y="3913"/>
                    <a:pt x="34535" y="3789"/>
                  </a:cubicBezTo>
                  <a:cubicBezTo>
                    <a:pt x="34535" y="3728"/>
                    <a:pt x="34566" y="3697"/>
                    <a:pt x="34628" y="3697"/>
                  </a:cubicBezTo>
                  <a:close/>
                  <a:moveTo>
                    <a:pt x="53697" y="1849"/>
                  </a:moveTo>
                  <a:cubicBezTo>
                    <a:pt x="53759" y="1849"/>
                    <a:pt x="53851" y="1910"/>
                    <a:pt x="53851" y="2003"/>
                  </a:cubicBezTo>
                  <a:cubicBezTo>
                    <a:pt x="53882" y="2064"/>
                    <a:pt x="53882" y="2095"/>
                    <a:pt x="53882" y="2157"/>
                  </a:cubicBezTo>
                  <a:cubicBezTo>
                    <a:pt x="53882" y="2588"/>
                    <a:pt x="53913" y="3019"/>
                    <a:pt x="53821" y="3420"/>
                  </a:cubicBezTo>
                  <a:cubicBezTo>
                    <a:pt x="53728" y="3851"/>
                    <a:pt x="53543" y="4221"/>
                    <a:pt x="53050" y="4313"/>
                  </a:cubicBezTo>
                  <a:cubicBezTo>
                    <a:pt x="52989" y="4344"/>
                    <a:pt x="52927" y="4375"/>
                    <a:pt x="52866" y="4375"/>
                  </a:cubicBezTo>
                  <a:cubicBezTo>
                    <a:pt x="52650" y="4406"/>
                    <a:pt x="52403" y="4436"/>
                    <a:pt x="52157" y="4467"/>
                  </a:cubicBezTo>
                  <a:cubicBezTo>
                    <a:pt x="51941" y="4467"/>
                    <a:pt x="51726" y="4498"/>
                    <a:pt x="51479" y="4529"/>
                  </a:cubicBezTo>
                  <a:cubicBezTo>
                    <a:pt x="51110" y="4560"/>
                    <a:pt x="50740" y="4590"/>
                    <a:pt x="50370" y="4621"/>
                  </a:cubicBezTo>
                  <a:cubicBezTo>
                    <a:pt x="49847" y="4683"/>
                    <a:pt x="49323" y="4775"/>
                    <a:pt x="48799" y="4837"/>
                  </a:cubicBezTo>
                  <a:cubicBezTo>
                    <a:pt x="48245" y="4898"/>
                    <a:pt x="47721" y="4960"/>
                    <a:pt x="47197" y="5022"/>
                  </a:cubicBezTo>
                  <a:cubicBezTo>
                    <a:pt x="47043" y="5022"/>
                    <a:pt x="46920" y="5053"/>
                    <a:pt x="46827" y="5114"/>
                  </a:cubicBezTo>
                  <a:cubicBezTo>
                    <a:pt x="46519" y="5207"/>
                    <a:pt x="46335" y="5422"/>
                    <a:pt x="46211" y="5730"/>
                  </a:cubicBezTo>
                  <a:cubicBezTo>
                    <a:pt x="46180" y="5823"/>
                    <a:pt x="46119" y="5853"/>
                    <a:pt x="46026" y="5853"/>
                  </a:cubicBezTo>
                  <a:cubicBezTo>
                    <a:pt x="45965" y="5853"/>
                    <a:pt x="45903" y="5823"/>
                    <a:pt x="45934" y="5761"/>
                  </a:cubicBezTo>
                  <a:cubicBezTo>
                    <a:pt x="46057" y="5299"/>
                    <a:pt x="46396" y="4991"/>
                    <a:pt x="46889" y="4929"/>
                  </a:cubicBezTo>
                  <a:cubicBezTo>
                    <a:pt x="47351" y="4868"/>
                    <a:pt x="47844" y="4806"/>
                    <a:pt x="48337" y="4775"/>
                  </a:cubicBezTo>
                  <a:cubicBezTo>
                    <a:pt x="48953" y="4683"/>
                    <a:pt x="49569" y="4621"/>
                    <a:pt x="50185" y="4560"/>
                  </a:cubicBezTo>
                  <a:cubicBezTo>
                    <a:pt x="50555" y="4529"/>
                    <a:pt x="50925" y="4498"/>
                    <a:pt x="51264" y="4436"/>
                  </a:cubicBezTo>
                  <a:cubicBezTo>
                    <a:pt x="51356" y="4375"/>
                    <a:pt x="51479" y="4375"/>
                    <a:pt x="51603" y="4375"/>
                  </a:cubicBezTo>
                  <a:cubicBezTo>
                    <a:pt x="51787" y="4344"/>
                    <a:pt x="51972" y="4313"/>
                    <a:pt x="52157" y="4313"/>
                  </a:cubicBezTo>
                  <a:cubicBezTo>
                    <a:pt x="52465" y="4282"/>
                    <a:pt x="52742" y="4252"/>
                    <a:pt x="53050" y="4221"/>
                  </a:cubicBezTo>
                  <a:cubicBezTo>
                    <a:pt x="53328" y="4036"/>
                    <a:pt x="53513" y="3759"/>
                    <a:pt x="53574" y="3451"/>
                  </a:cubicBezTo>
                  <a:cubicBezTo>
                    <a:pt x="53636" y="3050"/>
                    <a:pt x="53636" y="2650"/>
                    <a:pt x="53605" y="2218"/>
                  </a:cubicBezTo>
                  <a:cubicBezTo>
                    <a:pt x="53605" y="2095"/>
                    <a:pt x="53574" y="2064"/>
                    <a:pt x="53513" y="2064"/>
                  </a:cubicBezTo>
                  <a:cubicBezTo>
                    <a:pt x="53482" y="2064"/>
                    <a:pt x="53420" y="2064"/>
                    <a:pt x="53359" y="2095"/>
                  </a:cubicBezTo>
                  <a:lnTo>
                    <a:pt x="53266" y="2126"/>
                  </a:lnTo>
                  <a:lnTo>
                    <a:pt x="53204" y="2126"/>
                  </a:lnTo>
                  <a:lnTo>
                    <a:pt x="53235" y="2033"/>
                  </a:lnTo>
                  <a:cubicBezTo>
                    <a:pt x="53328" y="1941"/>
                    <a:pt x="53482" y="1910"/>
                    <a:pt x="53605" y="1849"/>
                  </a:cubicBezTo>
                  <a:close/>
                  <a:moveTo>
                    <a:pt x="46026" y="6008"/>
                  </a:moveTo>
                  <a:cubicBezTo>
                    <a:pt x="46088" y="6008"/>
                    <a:pt x="46119" y="6008"/>
                    <a:pt x="46150" y="6038"/>
                  </a:cubicBezTo>
                  <a:lnTo>
                    <a:pt x="46150" y="6069"/>
                  </a:lnTo>
                  <a:lnTo>
                    <a:pt x="46119" y="6131"/>
                  </a:lnTo>
                  <a:cubicBezTo>
                    <a:pt x="46057" y="6100"/>
                    <a:pt x="45996" y="6069"/>
                    <a:pt x="45965" y="6038"/>
                  </a:cubicBezTo>
                  <a:lnTo>
                    <a:pt x="45934" y="6008"/>
                  </a:lnTo>
                  <a:close/>
                  <a:moveTo>
                    <a:pt x="43377" y="5977"/>
                  </a:moveTo>
                  <a:cubicBezTo>
                    <a:pt x="43408" y="5977"/>
                    <a:pt x="43469" y="5977"/>
                    <a:pt x="43500" y="6008"/>
                  </a:cubicBezTo>
                  <a:cubicBezTo>
                    <a:pt x="43623" y="6069"/>
                    <a:pt x="43562" y="6223"/>
                    <a:pt x="43593" y="6316"/>
                  </a:cubicBezTo>
                  <a:cubicBezTo>
                    <a:pt x="43593" y="6408"/>
                    <a:pt x="43593" y="6500"/>
                    <a:pt x="43593" y="6593"/>
                  </a:cubicBezTo>
                  <a:cubicBezTo>
                    <a:pt x="43408" y="6470"/>
                    <a:pt x="43285" y="6254"/>
                    <a:pt x="43100" y="6131"/>
                  </a:cubicBezTo>
                  <a:lnTo>
                    <a:pt x="43069" y="6100"/>
                  </a:lnTo>
                  <a:lnTo>
                    <a:pt x="43100" y="6038"/>
                  </a:lnTo>
                  <a:cubicBezTo>
                    <a:pt x="43192" y="6008"/>
                    <a:pt x="43285" y="5977"/>
                    <a:pt x="43377" y="5977"/>
                  </a:cubicBezTo>
                  <a:close/>
                  <a:moveTo>
                    <a:pt x="46304" y="7086"/>
                  </a:moveTo>
                  <a:cubicBezTo>
                    <a:pt x="46335" y="7147"/>
                    <a:pt x="46335" y="7178"/>
                    <a:pt x="46335" y="7209"/>
                  </a:cubicBezTo>
                  <a:cubicBezTo>
                    <a:pt x="46335" y="7240"/>
                    <a:pt x="46335" y="7301"/>
                    <a:pt x="46304" y="7301"/>
                  </a:cubicBezTo>
                  <a:lnTo>
                    <a:pt x="46273" y="7301"/>
                  </a:lnTo>
                  <a:cubicBezTo>
                    <a:pt x="46211" y="7271"/>
                    <a:pt x="46242" y="7240"/>
                    <a:pt x="46242" y="7209"/>
                  </a:cubicBezTo>
                  <a:lnTo>
                    <a:pt x="46304" y="7086"/>
                  </a:lnTo>
                  <a:close/>
                  <a:moveTo>
                    <a:pt x="44270" y="5915"/>
                  </a:moveTo>
                  <a:lnTo>
                    <a:pt x="44270" y="5915"/>
                  </a:lnTo>
                  <a:cubicBezTo>
                    <a:pt x="44609" y="5946"/>
                    <a:pt x="44917" y="5977"/>
                    <a:pt x="45225" y="6038"/>
                  </a:cubicBezTo>
                  <a:cubicBezTo>
                    <a:pt x="45472" y="6069"/>
                    <a:pt x="45718" y="6131"/>
                    <a:pt x="45934" y="6223"/>
                  </a:cubicBezTo>
                  <a:cubicBezTo>
                    <a:pt x="46150" y="6316"/>
                    <a:pt x="46335" y="6439"/>
                    <a:pt x="46427" y="6654"/>
                  </a:cubicBezTo>
                  <a:cubicBezTo>
                    <a:pt x="46180" y="6963"/>
                    <a:pt x="45965" y="7240"/>
                    <a:pt x="45811" y="7579"/>
                  </a:cubicBezTo>
                  <a:cubicBezTo>
                    <a:pt x="45718" y="7794"/>
                    <a:pt x="45534" y="7918"/>
                    <a:pt x="45287" y="7918"/>
                  </a:cubicBezTo>
                  <a:lnTo>
                    <a:pt x="45256" y="7918"/>
                  </a:lnTo>
                  <a:cubicBezTo>
                    <a:pt x="45071" y="7918"/>
                    <a:pt x="44887" y="7979"/>
                    <a:pt x="44702" y="8072"/>
                  </a:cubicBezTo>
                  <a:cubicBezTo>
                    <a:pt x="44609" y="8102"/>
                    <a:pt x="44517" y="8133"/>
                    <a:pt x="44455" y="8164"/>
                  </a:cubicBezTo>
                  <a:lnTo>
                    <a:pt x="44394" y="8164"/>
                  </a:lnTo>
                  <a:cubicBezTo>
                    <a:pt x="44363" y="8164"/>
                    <a:pt x="44301" y="8133"/>
                    <a:pt x="44301" y="8072"/>
                  </a:cubicBezTo>
                  <a:lnTo>
                    <a:pt x="44270" y="7948"/>
                  </a:lnTo>
                  <a:cubicBezTo>
                    <a:pt x="44240" y="7486"/>
                    <a:pt x="44178" y="7055"/>
                    <a:pt x="44116" y="6531"/>
                  </a:cubicBezTo>
                  <a:lnTo>
                    <a:pt x="44116" y="6531"/>
                  </a:lnTo>
                  <a:cubicBezTo>
                    <a:pt x="44301" y="6593"/>
                    <a:pt x="44394" y="6685"/>
                    <a:pt x="44517" y="6778"/>
                  </a:cubicBezTo>
                  <a:cubicBezTo>
                    <a:pt x="44671" y="6901"/>
                    <a:pt x="44825" y="7055"/>
                    <a:pt x="44979" y="7178"/>
                  </a:cubicBezTo>
                  <a:cubicBezTo>
                    <a:pt x="45041" y="7209"/>
                    <a:pt x="45133" y="7271"/>
                    <a:pt x="45195" y="7271"/>
                  </a:cubicBezTo>
                  <a:lnTo>
                    <a:pt x="45256" y="7271"/>
                  </a:lnTo>
                  <a:cubicBezTo>
                    <a:pt x="45441" y="7209"/>
                    <a:pt x="45595" y="7024"/>
                    <a:pt x="45595" y="6839"/>
                  </a:cubicBezTo>
                  <a:cubicBezTo>
                    <a:pt x="45595" y="6654"/>
                    <a:pt x="45472" y="6562"/>
                    <a:pt x="45318" y="6500"/>
                  </a:cubicBezTo>
                  <a:cubicBezTo>
                    <a:pt x="45133" y="6408"/>
                    <a:pt x="44948" y="6346"/>
                    <a:pt x="44794" y="6285"/>
                  </a:cubicBezTo>
                  <a:cubicBezTo>
                    <a:pt x="44579" y="6223"/>
                    <a:pt x="44486" y="6162"/>
                    <a:pt x="44270" y="5915"/>
                  </a:cubicBezTo>
                  <a:close/>
                  <a:moveTo>
                    <a:pt x="43778" y="5792"/>
                  </a:moveTo>
                  <a:cubicBezTo>
                    <a:pt x="43839" y="5915"/>
                    <a:pt x="43870" y="6038"/>
                    <a:pt x="43901" y="6162"/>
                  </a:cubicBezTo>
                  <a:cubicBezTo>
                    <a:pt x="43962" y="6716"/>
                    <a:pt x="44024" y="7301"/>
                    <a:pt x="44086" y="7856"/>
                  </a:cubicBezTo>
                  <a:cubicBezTo>
                    <a:pt x="44116" y="7979"/>
                    <a:pt x="44178" y="8102"/>
                    <a:pt x="44055" y="8226"/>
                  </a:cubicBezTo>
                  <a:cubicBezTo>
                    <a:pt x="43870" y="8164"/>
                    <a:pt x="43932" y="8010"/>
                    <a:pt x="43901" y="7887"/>
                  </a:cubicBezTo>
                  <a:cubicBezTo>
                    <a:pt x="43839" y="7332"/>
                    <a:pt x="43778" y="6778"/>
                    <a:pt x="43747" y="6254"/>
                  </a:cubicBezTo>
                  <a:cubicBezTo>
                    <a:pt x="43716" y="6100"/>
                    <a:pt x="43685" y="5946"/>
                    <a:pt x="43778" y="5792"/>
                  </a:cubicBezTo>
                  <a:close/>
                  <a:moveTo>
                    <a:pt x="43685" y="7425"/>
                  </a:moveTo>
                  <a:lnTo>
                    <a:pt x="43716" y="7486"/>
                  </a:lnTo>
                  <a:cubicBezTo>
                    <a:pt x="43747" y="7733"/>
                    <a:pt x="43747" y="7948"/>
                    <a:pt x="43778" y="8164"/>
                  </a:cubicBezTo>
                  <a:cubicBezTo>
                    <a:pt x="43778" y="8256"/>
                    <a:pt x="43747" y="8318"/>
                    <a:pt x="43593" y="8318"/>
                  </a:cubicBezTo>
                  <a:lnTo>
                    <a:pt x="43531" y="8318"/>
                  </a:lnTo>
                  <a:cubicBezTo>
                    <a:pt x="43346" y="8287"/>
                    <a:pt x="43223" y="8164"/>
                    <a:pt x="43069" y="8072"/>
                  </a:cubicBezTo>
                  <a:cubicBezTo>
                    <a:pt x="43007" y="8041"/>
                    <a:pt x="43069" y="8010"/>
                    <a:pt x="43100" y="8010"/>
                  </a:cubicBezTo>
                  <a:cubicBezTo>
                    <a:pt x="43315" y="7887"/>
                    <a:pt x="43469" y="7702"/>
                    <a:pt x="43593" y="7486"/>
                  </a:cubicBezTo>
                  <a:lnTo>
                    <a:pt x="43685" y="7425"/>
                  </a:lnTo>
                  <a:close/>
                  <a:moveTo>
                    <a:pt x="36877" y="3112"/>
                  </a:moveTo>
                  <a:lnTo>
                    <a:pt x="36877" y="3112"/>
                  </a:lnTo>
                  <a:cubicBezTo>
                    <a:pt x="37216" y="3142"/>
                    <a:pt x="37524" y="3266"/>
                    <a:pt x="37770" y="3451"/>
                  </a:cubicBezTo>
                  <a:cubicBezTo>
                    <a:pt x="38140" y="3666"/>
                    <a:pt x="38448" y="3943"/>
                    <a:pt x="38756" y="4252"/>
                  </a:cubicBezTo>
                  <a:cubicBezTo>
                    <a:pt x="39372" y="4929"/>
                    <a:pt x="39927" y="5669"/>
                    <a:pt x="40512" y="6377"/>
                  </a:cubicBezTo>
                  <a:cubicBezTo>
                    <a:pt x="40666" y="6562"/>
                    <a:pt x="40758" y="6778"/>
                    <a:pt x="40820" y="6993"/>
                  </a:cubicBezTo>
                  <a:cubicBezTo>
                    <a:pt x="40882" y="7517"/>
                    <a:pt x="41036" y="8010"/>
                    <a:pt x="41159" y="8503"/>
                  </a:cubicBezTo>
                  <a:cubicBezTo>
                    <a:pt x="41190" y="8626"/>
                    <a:pt x="41251" y="8780"/>
                    <a:pt x="41282" y="8934"/>
                  </a:cubicBezTo>
                  <a:cubicBezTo>
                    <a:pt x="41282" y="8996"/>
                    <a:pt x="41251" y="9057"/>
                    <a:pt x="41190" y="9057"/>
                  </a:cubicBezTo>
                  <a:cubicBezTo>
                    <a:pt x="40882" y="9119"/>
                    <a:pt x="40604" y="9211"/>
                    <a:pt x="40358" y="9335"/>
                  </a:cubicBezTo>
                  <a:cubicBezTo>
                    <a:pt x="40266" y="9396"/>
                    <a:pt x="40173" y="9396"/>
                    <a:pt x="40081" y="9396"/>
                  </a:cubicBezTo>
                  <a:cubicBezTo>
                    <a:pt x="40019" y="9396"/>
                    <a:pt x="39957" y="9396"/>
                    <a:pt x="39865" y="9366"/>
                  </a:cubicBezTo>
                  <a:cubicBezTo>
                    <a:pt x="39341" y="9211"/>
                    <a:pt x="38787" y="9057"/>
                    <a:pt x="38263" y="8934"/>
                  </a:cubicBezTo>
                  <a:cubicBezTo>
                    <a:pt x="38047" y="8873"/>
                    <a:pt x="37893" y="8811"/>
                    <a:pt x="37801" y="8626"/>
                  </a:cubicBezTo>
                  <a:cubicBezTo>
                    <a:pt x="37616" y="8256"/>
                    <a:pt x="37308" y="7948"/>
                    <a:pt x="36938" y="7794"/>
                  </a:cubicBezTo>
                  <a:cubicBezTo>
                    <a:pt x="36815" y="7733"/>
                    <a:pt x="36754" y="7640"/>
                    <a:pt x="36692" y="7548"/>
                  </a:cubicBezTo>
                  <a:cubicBezTo>
                    <a:pt x="36322" y="7117"/>
                    <a:pt x="35922" y="6747"/>
                    <a:pt x="35429" y="6470"/>
                  </a:cubicBezTo>
                  <a:cubicBezTo>
                    <a:pt x="35213" y="6346"/>
                    <a:pt x="34998" y="6192"/>
                    <a:pt x="34782" y="6100"/>
                  </a:cubicBezTo>
                  <a:cubicBezTo>
                    <a:pt x="34566" y="6008"/>
                    <a:pt x="34535" y="5853"/>
                    <a:pt x="34566" y="5669"/>
                  </a:cubicBezTo>
                  <a:cubicBezTo>
                    <a:pt x="34597" y="5576"/>
                    <a:pt x="34628" y="5545"/>
                    <a:pt x="34689" y="5515"/>
                  </a:cubicBezTo>
                  <a:cubicBezTo>
                    <a:pt x="34967" y="5422"/>
                    <a:pt x="35244" y="5299"/>
                    <a:pt x="35552" y="5299"/>
                  </a:cubicBezTo>
                  <a:lnTo>
                    <a:pt x="35583" y="5299"/>
                  </a:lnTo>
                  <a:cubicBezTo>
                    <a:pt x="36199" y="5299"/>
                    <a:pt x="36784" y="5114"/>
                    <a:pt x="37370" y="4929"/>
                  </a:cubicBezTo>
                  <a:cubicBezTo>
                    <a:pt x="37555" y="4868"/>
                    <a:pt x="37709" y="4775"/>
                    <a:pt x="37832" y="4621"/>
                  </a:cubicBezTo>
                  <a:cubicBezTo>
                    <a:pt x="37986" y="4467"/>
                    <a:pt x="37986" y="4313"/>
                    <a:pt x="37893" y="4159"/>
                  </a:cubicBezTo>
                  <a:cubicBezTo>
                    <a:pt x="37739" y="3851"/>
                    <a:pt x="37339" y="3635"/>
                    <a:pt x="37000" y="3635"/>
                  </a:cubicBezTo>
                  <a:cubicBezTo>
                    <a:pt x="36938" y="3635"/>
                    <a:pt x="36846" y="3635"/>
                    <a:pt x="36784" y="3666"/>
                  </a:cubicBezTo>
                  <a:cubicBezTo>
                    <a:pt x="36661" y="3697"/>
                    <a:pt x="36538" y="3728"/>
                    <a:pt x="36353" y="3759"/>
                  </a:cubicBezTo>
                  <a:cubicBezTo>
                    <a:pt x="36507" y="3605"/>
                    <a:pt x="36661" y="3574"/>
                    <a:pt x="36815" y="3543"/>
                  </a:cubicBezTo>
                  <a:cubicBezTo>
                    <a:pt x="36846" y="3512"/>
                    <a:pt x="36908" y="3512"/>
                    <a:pt x="36969" y="3512"/>
                  </a:cubicBezTo>
                  <a:cubicBezTo>
                    <a:pt x="37092" y="3451"/>
                    <a:pt x="37123" y="3327"/>
                    <a:pt x="37000" y="3235"/>
                  </a:cubicBezTo>
                  <a:cubicBezTo>
                    <a:pt x="36969" y="3173"/>
                    <a:pt x="36908" y="3142"/>
                    <a:pt x="36877" y="3112"/>
                  </a:cubicBezTo>
                  <a:close/>
                  <a:moveTo>
                    <a:pt x="50832" y="10043"/>
                  </a:moveTo>
                  <a:lnTo>
                    <a:pt x="50956" y="10074"/>
                  </a:lnTo>
                  <a:cubicBezTo>
                    <a:pt x="51048" y="10074"/>
                    <a:pt x="51079" y="10136"/>
                    <a:pt x="51079" y="10259"/>
                  </a:cubicBezTo>
                  <a:cubicBezTo>
                    <a:pt x="51048" y="10351"/>
                    <a:pt x="51048" y="10382"/>
                    <a:pt x="50925" y="10382"/>
                  </a:cubicBezTo>
                  <a:lnTo>
                    <a:pt x="50802" y="10382"/>
                  </a:lnTo>
                  <a:cubicBezTo>
                    <a:pt x="50678" y="10351"/>
                    <a:pt x="50617" y="10290"/>
                    <a:pt x="50647" y="10136"/>
                  </a:cubicBezTo>
                  <a:cubicBezTo>
                    <a:pt x="50647" y="10074"/>
                    <a:pt x="50647" y="10043"/>
                    <a:pt x="50740" y="10043"/>
                  </a:cubicBezTo>
                  <a:close/>
                  <a:moveTo>
                    <a:pt x="36261" y="9335"/>
                  </a:moveTo>
                  <a:cubicBezTo>
                    <a:pt x="36322" y="9335"/>
                    <a:pt x="36353" y="9366"/>
                    <a:pt x="36384" y="9427"/>
                  </a:cubicBezTo>
                  <a:cubicBezTo>
                    <a:pt x="36599" y="9889"/>
                    <a:pt x="36846" y="10351"/>
                    <a:pt x="37062" y="10813"/>
                  </a:cubicBezTo>
                  <a:cubicBezTo>
                    <a:pt x="36846" y="10967"/>
                    <a:pt x="36599" y="10937"/>
                    <a:pt x="36415" y="11060"/>
                  </a:cubicBezTo>
                  <a:cubicBezTo>
                    <a:pt x="36168" y="11152"/>
                    <a:pt x="35953" y="11245"/>
                    <a:pt x="35768" y="11368"/>
                  </a:cubicBezTo>
                  <a:cubicBezTo>
                    <a:pt x="35552" y="11522"/>
                    <a:pt x="35398" y="11676"/>
                    <a:pt x="35182" y="11830"/>
                  </a:cubicBezTo>
                  <a:cubicBezTo>
                    <a:pt x="34998" y="11368"/>
                    <a:pt x="34782" y="10906"/>
                    <a:pt x="34566" y="10444"/>
                  </a:cubicBezTo>
                  <a:cubicBezTo>
                    <a:pt x="34535" y="10382"/>
                    <a:pt x="34566" y="10290"/>
                    <a:pt x="34597" y="10228"/>
                  </a:cubicBezTo>
                  <a:cubicBezTo>
                    <a:pt x="34998" y="9643"/>
                    <a:pt x="35552" y="9396"/>
                    <a:pt x="36230" y="9335"/>
                  </a:cubicBezTo>
                  <a:close/>
                  <a:moveTo>
                    <a:pt x="42052" y="11614"/>
                  </a:moveTo>
                  <a:cubicBezTo>
                    <a:pt x="42268" y="11614"/>
                    <a:pt x="42453" y="11645"/>
                    <a:pt x="42668" y="11707"/>
                  </a:cubicBezTo>
                  <a:cubicBezTo>
                    <a:pt x="42699" y="11861"/>
                    <a:pt x="42730" y="12046"/>
                    <a:pt x="42761" y="12200"/>
                  </a:cubicBezTo>
                  <a:cubicBezTo>
                    <a:pt x="42792" y="12292"/>
                    <a:pt x="42761" y="12354"/>
                    <a:pt x="42699" y="12415"/>
                  </a:cubicBezTo>
                  <a:cubicBezTo>
                    <a:pt x="42545" y="12631"/>
                    <a:pt x="42422" y="12878"/>
                    <a:pt x="42206" y="13062"/>
                  </a:cubicBezTo>
                  <a:cubicBezTo>
                    <a:pt x="41929" y="12662"/>
                    <a:pt x="41775" y="12231"/>
                    <a:pt x="41744" y="11768"/>
                  </a:cubicBezTo>
                  <a:cubicBezTo>
                    <a:pt x="41744" y="11676"/>
                    <a:pt x="41806" y="11614"/>
                    <a:pt x="41898" y="11614"/>
                  </a:cubicBezTo>
                  <a:close/>
                  <a:moveTo>
                    <a:pt x="37400" y="10998"/>
                  </a:moveTo>
                  <a:cubicBezTo>
                    <a:pt x="37555" y="10998"/>
                    <a:pt x="37616" y="11029"/>
                    <a:pt x="37678" y="11152"/>
                  </a:cubicBezTo>
                  <a:cubicBezTo>
                    <a:pt x="37770" y="11399"/>
                    <a:pt x="37893" y="11645"/>
                    <a:pt x="38047" y="11922"/>
                  </a:cubicBezTo>
                  <a:cubicBezTo>
                    <a:pt x="36908" y="12046"/>
                    <a:pt x="35983" y="12508"/>
                    <a:pt x="35306" y="13463"/>
                  </a:cubicBezTo>
                  <a:cubicBezTo>
                    <a:pt x="35182" y="13155"/>
                    <a:pt x="35059" y="12878"/>
                    <a:pt x="34936" y="12600"/>
                  </a:cubicBezTo>
                  <a:cubicBezTo>
                    <a:pt x="34905" y="12508"/>
                    <a:pt x="34905" y="12415"/>
                    <a:pt x="34967" y="12354"/>
                  </a:cubicBezTo>
                  <a:cubicBezTo>
                    <a:pt x="35213" y="11953"/>
                    <a:pt x="35521" y="11676"/>
                    <a:pt x="35922" y="11430"/>
                  </a:cubicBezTo>
                  <a:cubicBezTo>
                    <a:pt x="36384" y="11183"/>
                    <a:pt x="36877" y="10998"/>
                    <a:pt x="37400" y="10998"/>
                  </a:cubicBezTo>
                  <a:close/>
                  <a:moveTo>
                    <a:pt x="42853" y="12539"/>
                  </a:moveTo>
                  <a:lnTo>
                    <a:pt x="42853" y="12539"/>
                  </a:lnTo>
                  <a:cubicBezTo>
                    <a:pt x="42915" y="12600"/>
                    <a:pt x="42884" y="12662"/>
                    <a:pt x="42915" y="12754"/>
                  </a:cubicBezTo>
                  <a:cubicBezTo>
                    <a:pt x="42977" y="12970"/>
                    <a:pt x="43038" y="13216"/>
                    <a:pt x="43100" y="13432"/>
                  </a:cubicBezTo>
                  <a:cubicBezTo>
                    <a:pt x="43100" y="13432"/>
                    <a:pt x="43100" y="13463"/>
                    <a:pt x="43131" y="13463"/>
                  </a:cubicBezTo>
                  <a:lnTo>
                    <a:pt x="43100" y="13463"/>
                  </a:lnTo>
                  <a:cubicBezTo>
                    <a:pt x="43100" y="13463"/>
                    <a:pt x="43100" y="13432"/>
                    <a:pt x="43100" y="13432"/>
                  </a:cubicBezTo>
                  <a:cubicBezTo>
                    <a:pt x="42915" y="13155"/>
                    <a:pt x="42823" y="12816"/>
                    <a:pt x="42853" y="12539"/>
                  </a:cubicBezTo>
                  <a:close/>
                  <a:moveTo>
                    <a:pt x="43131" y="13463"/>
                  </a:moveTo>
                  <a:lnTo>
                    <a:pt x="43131" y="13463"/>
                  </a:lnTo>
                  <a:cubicBezTo>
                    <a:pt x="43192" y="13494"/>
                    <a:pt x="43192" y="13555"/>
                    <a:pt x="43192" y="13617"/>
                  </a:cubicBezTo>
                  <a:cubicBezTo>
                    <a:pt x="43100" y="13586"/>
                    <a:pt x="43131" y="13524"/>
                    <a:pt x="43131" y="13463"/>
                  </a:cubicBezTo>
                  <a:close/>
                  <a:moveTo>
                    <a:pt x="43192" y="13617"/>
                  </a:moveTo>
                  <a:cubicBezTo>
                    <a:pt x="43254" y="13648"/>
                    <a:pt x="43254" y="13709"/>
                    <a:pt x="43254" y="13771"/>
                  </a:cubicBezTo>
                  <a:cubicBezTo>
                    <a:pt x="43161" y="13740"/>
                    <a:pt x="43192" y="13678"/>
                    <a:pt x="43192" y="13617"/>
                  </a:cubicBezTo>
                  <a:close/>
                  <a:moveTo>
                    <a:pt x="43285" y="13771"/>
                  </a:moveTo>
                  <a:cubicBezTo>
                    <a:pt x="43346" y="13833"/>
                    <a:pt x="43346" y="13925"/>
                    <a:pt x="43346" y="13987"/>
                  </a:cubicBezTo>
                  <a:cubicBezTo>
                    <a:pt x="43254" y="13956"/>
                    <a:pt x="43285" y="13863"/>
                    <a:pt x="43285" y="13771"/>
                  </a:cubicBezTo>
                  <a:close/>
                  <a:moveTo>
                    <a:pt x="43346" y="14017"/>
                  </a:moveTo>
                  <a:cubicBezTo>
                    <a:pt x="43439" y="14017"/>
                    <a:pt x="43408" y="14079"/>
                    <a:pt x="43408" y="14141"/>
                  </a:cubicBezTo>
                  <a:lnTo>
                    <a:pt x="43439" y="14141"/>
                  </a:lnTo>
                  <a:cubicBezTo>
                    <a:pt x="43439" y="14141"/>
                    <a:pt x="43439" y="14141"/>
                    <a:pt x="43439" y="14171"/>
                  </a:cubicBezTo>
                  <a:lnTo>
                    <a:pt x="43408" y="14141"/>
                  </a:lnTo>
                  <a:cubicBezTo>
                    <a:pt x="43346" y="14110"/>
                    <a:pt x="43346" y="14048"/>
                    <a:pt x="43346" y="14017"/>
                  </a:cubicBezTo>
                  <a:close/>
                  <a:moveTo>
                    <a:pt x="43439" y="14171"/>
                  </a:moveTo>
                  <a:lnTo>
                    <a:pt x="43439" y="14171"/>
                  </a:lnTo>
                  <a:cubicBezTo>
                    <a:pt x="43469" y="14202"/>
                    <a:pt x="43500" y="14264"/>
                    <a:pt x="43500" y="14295"/>
                  </a:cubicBezTo>
                  <a:cubicBezTo>
                    <a:pt x="43439" y="14264"/>
                    <a:pt x="43439" y="14202"/>
                    <a:pt x="43439" y="14171"/>
                  </a:cubicBezTo>
                  <a:close/>
                  <a:moveTo>
                    <a:pt x="43500" y="14325"/>
                  </a:moveTo>
                  <a:cubicBezTo>
                    <a:pt x="43562" y="14356"/>
                    <a:pt x="43562" y="14387"/>
                    <a:pt x="43562" y="14449"/>
                  </a:cubicBezTo>
                  <a:cubicBezTo>
                    <a:pt x="43531" y="14418"/>
                    <a:pt x="43500" y="14387"/>
                    <a:pt x="43500" y="14325"/>
                  </a:cubicBezTo>
                  <a:close/>
                  <a:moveTo>
                    <a:pt x="43593" y="14479"/>
                  </a:moveTo>
                  <a:cubicBezTo>
                    <a:pt x="43623" y="14479"/>
                    <a:pt x="43654" y="14510"/>
                    <a:pt x="43654" y="14541"/>
                  </a:cubicBezTo>
                  <a:cubicBezTo>
                    <a:pt x="43623" y="14541"/>
                    <a:pt x="43593" y="14510"/>
                    <a:pt x="43562" y="14479"/>
                  </a:cubicBezTo>
                  <a:close/>
                  <a:moveTo>
                    <a:pt x="43654" y="14541"/>
                  </a:moveTo>
                  <a:lnTo>
                    <a:pt x="43654" y="14541"/>
                  </a:lnTo>
                  <a:cubicBezTo>
                    <a:pt x="43716" y="14572"/>
                    <a:pt x="43716" y="14634"/>
                    <a:pt x="43716" y="14695"/>
                  </a:cubicBezTo>
                  <a:cubicBezTo>
                    <a:pt x="43685" y="14664"/>
                    <a:pt x="43654" y="14603"/>
                    <a:pt x="43654" y="14541"/>
                  </a:cubicBezTo>
                  <a:close/>
                  <a:moveTo>
                    <a:pt x="43747" y="14695"/>
                  </a:moveTo>
                  <a:lnTo>
                    <a:pt x="43808" y="14757"/>
                  </a:lnTo>
                  <a:lnTo>
                    <a:pt x="43839" y="14849"/>
                  </a:lnTo>
                  <a:lnTo>
                    <a:pt x="43808" y="14788"/>
                  </a:lnTo>
                  <a:lnTo>
                    <a:pt x="43808" y="14757"/>
                  </a:lnTo>
                  <a:cubicBezTo>
                    <a:pt x="43778" y="14757"/>
                    <a:pt x="43747" y="14726"/>
                    <a:pt x="43747" y="14695"/>
                  </a:cubicBezTo>
                  <a:close/>
                  <a:moveTo>
                    <a:pt x="41436" y="11368"/>
                  </a:moveTo>
                  <a:cubicBezTo>
                    <a:pt x="41405" y="11676"/>
                    <a:pt x="41467" y="11984"/>
                    <a:pt x="41529" y="12292"/>
                  </a:cubicBezTo>
                  <a:cubicBezTo>
                    <a:pt x="41590" y="12292"/>
                    <a:pt x="41590" y="12323"/>
                    <a:pt x="41590" y="12385"/>
                  </a:cubicBezTo>
                  <a:cubicBezTo>
                    <a:pt x="41621" y="12446"/>
                    <a:pt x="41652" y="12539"/>
                    <a:pt x="41652" y="12600"/>
                  </a:cubicBezTo>
                  <a:cubicBezTo>
                    <a:pt x="41713" y="12631"/>
                    <a:pt x="41744" y="12662"/>
                    <a:pt x="41713" y="12693"/>
                  </a:cubicBezTo>
                  <a:lnTo>
                    <a:pt x="41775" y="12816"/>
                  </a:lnTo>
                  <a:cubicBezTo>
                    <a:pt x="41806" y="12847"/>
                    <a:pt x="41837" y="12878"/>
                    <a:pt x="41806" y="12908"/>
                  </a:cubicBezTo>
                  <a:lnTo>
                    <a:pt x="41867" y="12970"/>
                  </a:lnTo>
                  <a:cubicBezTo>
                    <a:pt x="41898" y="13001"/>
                    <a:pt x="41898" y="13032"/>
                    <a:pt x="41898" y="13062"/>
                  </a:cubicBezTo>
                  <a:lnTo>
                    <a:pt x="41929" y="13124"/>
                  </a:lnTo>
                  <a:cubicBezTo>
                    <a:pt x="41991" y="13155"/>
                    <a:pt x="41991" y="13186"/>
                    <a:pt x="41960" y="13216"/>
                  </a:cubicBezTo>
                  <a:cubicBezTo>
                    <a:pt x="42022" y="13340"/>
                    <a:pt x="42083" y="13432"/>
                    <a:pt x="42114" y="13555"/>
                  </a:cubicBezTo>
                  <a:cubicBezTo>
                    <a:pt x="42176" y="13863"/>
                    <a:pt x="42145" y="14171"/>
                    <a:pt x="41867" y="14418"/>
                  </a:cubicBezTo>
                  <a:cubicBezTo>
                    <a:pt x="41559" y="14664"/>
                    <a:pt x="41221" y="14880"/>
                    <a:pt x="40882" y="15065"/>
                  </a:cubicBezTo>
                  <a:cubicBezTo>
                    <a:pt x="40789" y="15003"/>
                    <a:pt x="40758" y="14911"/>
                    <a:pt x="40728" y="14849"/>
                  </a:cubicBezTo>
                  <a:cubicBezTo>
                    <a:pt x="40604" y="14449"/>
                    <a:pt x="40481" y="14079"/>
                    <a:pt x="40358" y="13709"/>
                  </a:cubicBezTo>
                  <a:cubicBezTo>
                    <a:pt x="40266" y="13309"/>
                    <a:pt x="40235" y="12939"/>
                    <a:pt x="40266" y="12539"/>
                  </a:cubicBezTo>
                  <a:cubicBezTo>
                    <a:pt x="40266" y="12385"/>
                    <a:pt x="40327" y="12261"/>
                    <a:pt x="40450" y="12169"/>
                  </a:cubicBezTo>
                  <a:cubicBezTo>
                    <a:pt x="40666" y="12077"/>
                    <a:pt x="40851" y="11922"/>
                    <a:pt x="41036" y="11799"/>
                  </a:cubicBezTo>
                  <a:cubicBezTo>
                    <a:pt x="41221" y="11707"/>
                    <a:pt x="41313" y="11584"/>
                    <a:pt x="41344" y="11399"/>
                  </a:cubicBezTo>
                  <a:lnTo>
                    <a:pt x="41436" y="11368"/>
                  </a:lnTo>
                  <a:close/>
                  <a:moveTo>
                    <a:pt x="44763" y="8626"/>
                  </a:moveTo>
                  <a:cubicBezTo>
                    <a:pt x="44825" y="8626"/>
                    <a:pt x="44887" y="8626"/>
                    <a:pt x="44948" y="8688"/>
                  </a:cubicBezTo>
                  <a:cubicBezTo>
                    <a:pt x="45010" y="8719"/>
                    <a:pt x="45041" y="8749"/>
                    <a:pt x="45010" y="8811"/>
                  </a:cubicBezTo>
                  <a:cubicBezTo>
                    <a:pt x="44979" y="8873"/>
                    <a:pt x="44948" y="8934"/>
                    <a:pt x="44917" y="8996"/>
                  </a:cubicBezTo>
                  <a:cubicBezTo>
                    <a:pt x="44794" y="9181"/>
                    <a:pt x="44763" y="9366"/>
                    <a:pt x="44794" y="9581"/>
                  </a:cubicBezTo>
                  <a:cubicBezTo>
                    <a:pt x="44794" y="9766"/>
                    <a:pt x="44794" y="9951"/>
                    <a:pt x="44794" y="10136"/>
                  </a:cubicBezTo>
                  <a:cubicBezTo>
                    <a:pt x="44794" y="10721"/>
                    <a:pt x="44856" y="11306"/>
                    <a:pt x="45010" y="11861"/>
                  </a:cubicBezTo>
                  <a:cubicBezTo>
                    <a:pt x="45225" y="12816"/>
                    <a:pt x="45657" y="13678"/>
                    <a:pt x="46026" y="14572"/>
                  </a:cubicBezTo>
                  <a:cubicBezTo>
                    <a:pt x="46180" y="14911"/>
                    <a:pt x="46335" y="15188"/>
                    <a:pt x="46550" y="15465"/>
                  </a:cubicBezTo>
                  <a:cubicBezTo>
                    <a:pt x="46612" y="15527"/>
                    <a:pt x="46643" y="15619"/>
                    <a:pt x="46643" y="15681"/>
                  </a:cubicBezTo>
                  <a:cubicBezTo>
                    <a:pt x="46704" y="15804"/>
                    <a:pt x="46643" y="15866"/>
                    <a:pt x="46550" y="15866"/>
                  </a:cubicBezTo>
                  <a:lnTo>
                    <a:pt x="46519" y="15866"/>
                  </a:lnTo>
                  <a:cubicBezTo>
                    <a:pt x="46304" y="15835"/>
                    <a:pt x="46180" y="15743"/>
                    <a:pt x="46026" y="15619"/>
                  </a:cubicBezTo>
                  <a:cubicBezTo>
                    <a:pt x="45441" y="15157"/>
                    <a:pt x="44825" y="14788"/>
                    <a:pt x="44270" y="14264"/>
                  </a:cubicBezTo>
                  <a:lnTo>
                    <a:pt x="44147" y="14171"/>
                  </a:lnTo>
                  <a:cubicBezTo>
                    <a:pt x="43623" y="13925"/>
                    <a:pt x="43346" y="13463"/>
                    <a:pt x="43192" y="12970"/>
                  </a:cubicBezTo>
                  <a:cubicBezTo>
                    <a:pt x="43007" y="12415"/>
                    <a:pt x="42823" y="11861"/>
                    <a:pt x="42884" y="11276"/>
                  </a:cubicBezTo>
                  <a:cubicBezTo>
                    <a:pt x="42884" y="11060"/>
                    <a:pt x="42853" y="10844"/>
                    <a:pt x="42915" y="10629"/>
                  </a:cubicBezTo>
                  <a:cubicBezTo>
                    <a:pt x="43038" y="10136"/>
                    <a:pt x="43254" y="9704"/>
                    <a:pt x="43654" y="9366"/>
                  </a:cubicBezTo>
                  <a:cubicBezTo>
                    <a:pt x="43808" y="9211"/>
                    <a:pt x="43993" y="9057"/>
                    <a:pt x="44178" y="8903"/>
                  </a:cubicBezTo>
                  <a:cubicBezTo>
                    <a:pt x="44301" y="8780"/>
                    <a:pt x="44455" y="8719"/>
                    <a:pt x="44640" y="8626"/>
                  </a:cubicBezTo>
                  <a:close/>
                  <a:moveTo>
                    <a:pt x="52157" y="0"/>
                  </a:moveTo>
                  <a:cubicBezTo>
                    <a:pt x="51972" y="0"/>
                    <a:pt x="51787" y="31"/>
                    <a:pt x="51603" y="62"/>
                  </a:cubicBezTo>
                  <a:cubicBezTo>
                    <a:pt x="51264" y="154"/>
                    <a:pt x="50925" y="308"/>
                    <a:pt x="50678" y="555"/>
                  </a:cubicBezTo>
                  <a:cubicBezTo>
                    <a:pt x="50247" y="924"/>
                    <a:pt x="50093" y="1417"/>
                    <a:pt x="50155" y="1941"/>
                  </a:cubicBezTo>
                  <a:cubicBezTo>
                    <a:pt x="50216" y="2650"/>
                    <a:pt x="50555" y="3235"/>
                    <a:pt x="51017" y="3759"/>
                  </a:cubicBezTo>
                  <a:cubicBezTo>
                    <a:pt x="51140" y="3882"/>
                    <a:pt x="51264" y="4005"/>
                    <a:pt x="51387" y="4128"/>
                  </a:cubicBezTo>
                  <a:lnTo>
                    <a:pt x="51418" y="4252"/>
                  </a:lnTo>
                  <a:lnTo>
                    <a:pt x="51325" y="4282"/>
                  </a:lnTo>
                  <a:cubicBezTo>
                    <a:pt x="50771" y="4344"/>
                    <a:pt x="50216" y="4406"/>
                    <a:pt x="49662" y="4467"/>
                  </a:cubicBezTo>
                  <a:cubicBezTo>
                    <a:pt x="49076" y="4529"/>
                    <a:pt x="48522" y="4590"/>
                    <a:pt x="47967" y="4652"/>
                  </a:cubicBezTo>
                  <a:cubicBezTo>
                    <a:pt x="47659" y="4714"/>
                    <a:pt x="47320" y="4744"/>
                    <a:pt x="47012" y="4775"/>
                  </a:cubicBezTo>
                  <a:cubicBezTo>
                    <a:pt x="46489" y="4806"/>
                    <a:pt x="46119" y="5083"/>
                    <a:pt x="45872" y="5545"/>
                  </a:cubicBezTo>
                  <a:lnTo>
                    <a:pt x="45811" y="5607"/>
                  </a:lnTo>
                  <a:cubicBezTo>
                    <a:pt x="45780" y="5730"/>
                    <a:pt x="45749" y="5853"/>
                    <a:pt x="45688" y="5915"/>
                  </a:cubicBezTo>
                  <a:cubicBezTo>
                    <a:pt x="45657" y="5946"/>
                    <a:pt x="45626" y="5946"/>
                    <a:pt x="45564" y="5946"/>
                  </a:cubicBezTo>
                  <a:cubicBezTo>
                    <a:pt x="45503" y="5946"/>
                    <a:pt x="45410" y="5915"/>
                    <a:pt x="45318" y="5884"/>
                  </a:cubicBezTo>
                  <a:cubicBezTo>
                    <a:pt x="44948" y="5823"/>
                    <a:pt x="44579" y="5761"/>
                    <a:pt x="44209" y="5761"/>
                  </a:cubicBezTo>
                  <a:cubicBezTo>
                    <a:pt x="44116" y="5761"/>
                    <a:pt x="44055" y="5761"/>
                    <a:pt x="43993" y="5638"/>
                  </a:cubicBezTo>
                  <a:cubicBezTo>
                    <a:pt x="43993" y="5576"/>
                    <a:pt x="43932" y="5484"/>
                    <a:pt x="43870" y="5422"/>
                  </a:cubicBezTo>
                  <a:cubicBezTo>
                    <a:pt x="43808" y="5361"/>
                    <a:pt x="43747" y="5330"/>
                    <a:pt x="43685" y="5330"/>
                  </a:cubicBezTo>
                  <a:lnTo>
                    <a:pt x="43623" y="5330"/>
                  </a:lnTo>
                  <a:cubicBezTo>
                    <a:pt x="43531" y="5361"/>
                    <a:pt x="43439" y="5422"/>
                    <a:pt x="43439" y="5545"/>
                  </a:cubicBezTo>
                  <a:cubicBezTo>
                    <a:pt x="43408" y="5638"/>
                    <a:pt x="43439" y="5730"/>
                    <a:pt x="43439" y="5823"/>
                  </a:cubicBezTo>
                  <a:lnTo>
                    <a:pt x="43346" y="5853"/>
                  </a:lnTo>
                  <a:cubicBezTo>
                    <a:pt x="43223" y="5853"/>
                    <a:pt x="43069" y="5915"/>
                    <a:pt x="42915" y="5915"/>
                  </a:cubicBezTo>
                  <a:cubicBezTo>
                    <a:pt x="42884" y="5915"/>
                    <a:pt x="42853" y="5915"/>
                    <a:pt x="42823" y="5884"/>
                  </a:cubicBezTo>
                  <a:cubicBezTo>
                    <a:pt x="42668" y="5884"/>
                    <a:pt x="42545" y="5730"/>
                    <a:pt x="42391" y="5669"/>
                  </a:cubicBezTo>
                  <a:cubicBezTo>
                    <a:pt x="42052" y="5453"/>
                    <a:pt x="41652" y="5330"/>
                    <a:pt x="41251" y="5207"/>
                  </a:cubicBezTo>
                  <a:cubicBezTo>
                    <a:pt x="41067" y="5176"/>
                    <a:pt x="40912" y="5083"/>
                    <a:pt x="40820" y="4898"/>
                  </a:cubicBezTo>
                  <a:cubicBezTo>
                    <a:pt x="40512" y="4313"/>
                    <a:pt x="40081" y="3851"/>
                    <a:pt x="39557" y="3451"/>
                  </a:cubicBezTo>
                  <a:cubicBezTo>
                    <a:pt x="38941" y="2958"/>
                    <a:pt x="38263" y="2588"/>
                    <a:pt x="37555" y="2280"/>
                  </a:cubicBezTo>
                  <a:cubicBezTo>
                    <a:pt x="37123" y="2095"/>
                    <a:pt x="36661" y="2033"/>
                    <a:pt x="36230" y="2033"/>
                  </a:cubicBezTo>
                  <a:cubicBezTo>
                    <a:pt x="35983" y="2033"/>
                    <a:pt x="35737" y="2033"/>
                    <a:pt x="35521" y="2095"/>
                  </a:cubicBezTo>
                  <a:cubicBezTo>
                    <a:pt x="35336" y="2095"/>
                    <a:pt x="35213" y="2218"/>
                    <a:pt x="35059" y="2311"/>
                  </a:cubicBezTo>
                  <a:cubicBezTo>
                    <a:pt x="34813" y="2496"/>
                    <a:pt x="34535" y="2680"/>
                    <a:pt x="34227" y="2865"/>
                  </a:cubicBezTo>
                  <a:cubicBezTo>
                    <a:pt x="34104" y="2773"/>
                    <a:pt x="33981" y="2680"/>
                    <a:pt x="33888" y="2588"/>
                  </a:cubicBezTo>
                  <a:lnTo>
                    <a:pt x="33796" y="2588"/>
                  </a:lnTo>
                  <a:lnTo>
                    <a:pt x="33827" y="2557"/>
                  </a:lnTo>
                  <a:cubicBezTo>
                    <a:pt x="33673" y="2403"/>
                    <a:pt x="33519" y="2280"/>
                    <a:pt x="33334" y="2187"/>
                  </a:cubicBezTo>
                  <a:cubicBezTo>
                    <a:pt x="32779" y="1941"/>
                    <a:pt x="32194" y="1849"/>
                    <a:pt x="31578" y="1787"/>
                  </a:cubicBezTo>
                  <a:cubicBezTo>
                    <a:pt x="31116" y="1725"/>
                    <a:pt x="30623" y="1664"/>
                    <a:pt x="30161" y="1633"/>
                  </a:cubicBezTo>
                  <a:lnTo>
                    <a:pt x="30161" y="1787"/>
                  </a:lnTo>
                  <a:lnTo>
                    <a:pt x="30623" y="1849"/>
                  </a:lnTo>
                  <a:cubicBezTo>
                    <a:pt x="31116" y="1879"/>
                    <a:pt x="31640" y="1941"/>
                    <a:pt x="32132" y="2003"/>
                  </a:cubicBezTo>
                  <a:cubicBezTo>
                    <a:pt x="32718" y="2095"/>
                    <a:pt x="33272" y="2249"/>
                    <a:pt x="33765" y="2619"/>
                  </a:cubicBezTo>
                  <a:lnTo>
                    <a:pt x="33796" y="2619"/>
                  </a:lnTo>
                  <a:lnTo>
                    <a:pt x="33796" y="2680"/>
                  </a:lnTo>
                  <a:cubicBezTo>
                    <a:pt x="34104" y="2927"/>
                    <a:pt x="34227" y="3327"/>
                    <a:pt x="34320" y="3666"/>
                  </a:cubicBezTo>
                  <a:cubicBezTo>
                    <a:pt x="34381" y="4036"/>
                    <a:pt x="34412" y="4406"/>
                    <a:pt x="34412" y="4775"/>
                  </a:cubicBezTo>
                  <a:cubicBezTo>
                    <a:pt x="34381" y="5361"/>
                    <a:pt x="34351" y="5915"/>
                    <a:pt x="34320" y="6470"/>
                  </a:cubicBezTo>
                  <a:cubicBezTo>
                    <a:pt x="34289" y="7055"/>
                    <a:pt x="34227" y="7640"/>
                    <a:pt x="34197" y="8226"/>
                  </a:cubicBezTo>
                  <a:cubicBezTo>
                    <a:pt x="34197" y="8226"/>
                    <a:pt x="34227" y="8256"/>
                    <a:pt x="34227" y="8256"/>
                  </a:cubicBezTo>
                  <a:lnTo>
                    <a:pt x="34258" y="8256"/>
                  </a:lnTo>
                  <a:cubicBezTo>
                    <a:pt x="34289" y="8256"/>
                    <a:pt x="34320" y="8226"/>
                    <a:pt x="34381" y="8195"/>
                  </a:cubicBezTo>
                  <a:cubicBezTo>
                    <a:pt x="34813" y="7918"/>
                    <a:pt x="35306" y="7764"/>
                    <a:pt x="35799" y="7764"/>
                  </a:cubicBezTo>
                  <a:cubicBezTo>
                    <a:pt x="35829" y="7733"/>
                    <a:pt x="35829" y="7733"/>
                    <a:pt x="35829" y="7733"/>
                  </a:cubicBezTo>
                  <a:cubicBezTo>
                    <a:pt x="35983" y="7733"/>
                    <a:pt x="36045" y="7794"/>
                    <a:pt x="36107" y="7918"/>
                  </a:cubicBezTo>
                  <a:cubicBezTo>
                    <a:pt x="36199" y="8164"/>
                    <a:pt x="36322" y="8380"/>
                    <a:pt x="36415" y="8595"/>
                  </a:cubicBezTo>
                  <a:cubicBezTo>
                    <a:pt x="36107" y="8719"/>
                    <a:pt x="35737" y="8719"/>
                    <a:pt x="35429" y="8842"/>
                  </a:cubicBezTo>
                  <a:cubicBezTo>
                    <a:pt x="35121" y="8965"/>
                    <a:pt x="34813" y="9119"/>
                    <a:pt x="34566" y="9335"/>
                  </a:cubicBezTo>
                  <a:cubicBezTo>
                    <a:pt x="34289" y="9550"/>
                    <a:pt x="34073" y="9797"/>
                    <a:pt x="33858" y="10074"/>
                  </a:cubicBezTo>
                  <a:cubicBezTo>
                    <a:pt x="33734" y="9828"/>
                    <a:pt x="33642" y="9581"/>
                    <a:pt x="33519" y="9335"/>
                  </a:cubicBezTo>
                  <a:cubicBezTo>
                    <a:pt x="33488" y="9211"/>
                    <a:pt x="33488" y="9119"/>
                    <a:pt x="33550" y="8996"/>
                  </a:cubicBezTo>
                  <a:cubicBezTo>
                    <a:pt x="33704" y="8749"/>
                    <a:pt x="33919" y="8534"/>
                    <a:pt x="34166" y="8349"/>
                  </a:cubicBezTo>
                  <a:cubicBezTo>
                    <a:pt x="34197" y="8318"/>
                    <a:pt x="34227" y="8287"/>
                    <a:pt x="34227" y="8256"/>
                  </a:cubicBezTo>
                  <a:cubicBezTo>
                    <a:pt x="34197" y="8256"/>
                    <a:pt x="34197" y="8256"/>
                    <a:pt x="34166" y="8226"/>
                  </a:cubicBezTo>
                  <a:lnTo>
                    <a:pt x="34104" y="8226"/>
                  </a:lnTo>
                  <a:cubicBezTo>
                    <a:pt x="34073" y="8256"/>
                    <a:pt x="34073" y="8256"/>
                    <a:pt x="34043" y="8256"/>
                  </a:cubicBezTo>
                  <a:cubicBezTo>
                    <a:pt x="34012" y="8256"/>
                    <a:pt x="34012" y="8256"/>
                    <a:pt x="33981" y="8226"/>
                  </a:cubicBezTo>
                  <a:cubicBezTo>
                    <a:pt x="34043" y="7486"/>
                    <a:pt x="34104" y="6778"/>
                    <a:pt x="34166" y="6038"/>
                  </a:cubicBezTo>
                  <a:cubicBezTo>
                    <a:pt x="34197" y="5361"/>
                    <a:pt x="34227" y="4652"/>
                    <a:pt x="34135" y="3974"/>
                  </a:cubicBezTo>
                  <a:cubicBezTo>
                    <a:pt x="34104" y="3635"/>
                    <a:pt x="33950" y="3327"/>
                    <a:pt x="33796" y="3019"/>
                  </a:cubicBezTo>
                  <a:lnTo>
                    <a:pt x="33734" y="2988"/>
                  </a:lnTo>
                  <a:lnTo>
                    <a:pt x="33704" y="2927"/>
                  </a:lnTo>
                  <a:cubicBezTo>
                    <a:pt x="33365" y="2557"/>
                    <a:pt x="32933" y="2372"/>
                    <a:pt x="32441" y="2249"/>
                  </a:cubicBezTo>
                  <a:cubicBezTo>
                    <a:pt x="32102" y="2187"/>
                    <a:pt x="31732" y="2126"/>
                    <a:pt x="31393" y="2095"/>
                  </a:cubicBezTo>
                  <a:cubicBezTo>
                    <a:pt x="30962" y="2033"/>
                    <a:pt x="30561" y="2003"/>
                    <a:pt x="30161" y="1941"/>
                  </a:cubicBezTo>
                  <a:lnTo>
                    <a:pt x="30161" y="2187"/>
                  </a:lnTo>
                  <a:cubicBezTo>
                    <a:pt x="30315" y="2218"/>
                    <a:pt x="30469" y="2218"/>
                    <a:pt x="30623" y="2249"/>
                  </a:cubicBezTo>
                  <a:cubicBezTo>
                    <a:pt x="31208" y="2280"/>
                    <a:pt x="31794" y="2341"/>
                    <a:pt x="32348" y="2434"/>
                  </a:cubicBezTo>
                  <a:cubicBezTo>
                    <a:pt x="32810" y="2526"/>
                    <a:pt x="33211" y="2680"/>
                    <a:pt x="33550" y="2988"/>
                  </a:cubicBezTo>
                  <a:cubicBezTo>
                    <a:pt x="33580" y="3019"/>
                    <a:pt x="33611" y="3050"/>
                    <a:pt x="33673" y="3050"/>
                  </a:cubicBezTo>
                  <a:cubicBezTo>
                    <a:pt x="33673" y="3019"/>
                    <a:pt x="33673" y="3019"/>
                    <a:pt x="33734" y="2988"/>
                  </a:cubicBezTo>
                  <a:lnTo>
                    <a:pt x="33734" y="2988"/>
                  </a:lnTo>
                  <a:lnTo>
                    <a:pt x="33704" y="3050"/>
                  </a:lnTo>
                  <a:lnTo>
                    <a:pt x="33673" y="3050"/>
                  </a:lnTo>
                  <a:cubicBezTo>
                    <a:pt x="33673" y="3081"/>
                    <a:pt x="33704" y="3112"/>
                    <a:pt x="33704" y="3142"/>
                  </a:cubicBezTo>
                  <a:cubicBezTo>
                    <a:pt x="33734" y="3235"/>
                    <a:pt x="33673" y="3296"/>
                    <a:pt x="33611" y="3296"/>
                  </a:cubicBezTo>
                  <a:cubicBezTo>
                    <a:pt x="33488" y="3296"/>
                    <a:pt x="33396" y="3266"/>
                    <a:pt x="33303" y="3266"/>
                  </a:cubicBezTo>
                  <a:cubicBezTo>
                    <a:pt x="32564" y="3081"/>
                    <a:pt x="31855" y="2896"/>
                    <a:pt x="31147" y="2711"/>
                  </a:cubicBezTo>
                  <a:cubicBezTo>
                    <a:pt x="30808" y="2650"/>
                    <a:pt x="30469" y="2557"/>
                    <a:pt x="30161" y="2496"/>
                  </a:cubicBezTo>
                  <a:lnTo>
                    <a:pt x="30161" y="2773"/>
                  </a:lnTo>
                  <a:cubicBezTo>
                    <a:pt x="31331" y="3050"/>
                    <a:pt x="32502" y="3389"/>
                    <a:pt x="33704" y="3543"/>
                  </a:cubicBezTo>
                  <a:cubicBezTo>
                    <a:pt x="33888" y="3574"/>
                    <a:pt x="33950" y="3605"/>
                    <a:pt x="33981" y="3820"/>
                  </a:cubicBezTo>
                  <a:cubicBezTo>
                    <a:pt x="34012" y="4097"/>
                    <a:pt x="34043" y="4375"/>
                    <a:pt x="34043" y="4683"/>
                  </a:cubicBezTo>
                  <a:lnTo>
                    <a:pt x="33642" y="4683"/>
                  </a:lnTo>
                  <a:cubicBezTo>
                    <a:pt x="33180" y="4683"/>
                    <a:pt x="32749" y="4621"/>
                    <a:pt x="32317" y="4498"/>
                  </a:cubicBezTo>
                  <a:cubicBezTo>
                    <a:pt x="31609" y="4282"/>
                    <a:pt x="30869" y="4067"/>
                    <a:pt x="30161" y="3882"/>
                  </a:cubicBezTo>
                  <a:lnTo>
                    <a:pt x="30161" y="4652"/>
                  </a:lnTo>
                  <a:cubicBezTo>
                    <a:pt x="30284" y="4683"/>
                    <a:pt x="30407" y="4714"/>
                    <a:pt x="30531" y="4744"/>
                  </a:cubicBezTo>
                  <a:cubicBezTo>
                    <a:pt x="31054" y="4868"/>
                    <a:pt x="31578" y="5022"/>
                    <a:pt x="32102" y="5145"/>
                  </a:cubicBezTo>
                  <a:cubicBezTo>
                    <a:pt x="32348" y="5207"/>
                    <a:pt x="32348" y="5207"/>
                    <a:pt x="32348" y="5453"/>
                  </a:cubicBezTo>
                  <a:cubicBezTo>
                    <a:pt x="32317" y="5669"/>
                    <a:pt x="32317" y="5884"/>
                    <a:pt x="32379" y="6100"/>
                  </a:cubicBezTo>
                  <a:cubicBezTo>
                    <a:pt x="32533" y="6593"/>
                    <a:pt x="32749" y="7055"/>
                    <a:pt x="33118" y="7425"/>
                  </a:cubicBezTo>
                  <a:cubicBezTo>
                    <a:pt x="33272" y="7640"/>
                    <a:pt x="33488" y="7825"/>
                    <a:pt x="33704" y="7979"/>
                  </a:cubicBezTo>
                  <a:cubicBezTo>
                    <a:pt x="33796" y="8041"/>
                    <a:pt x="33827" y="8102"/>
                    <a:pt x="33827" y="8226"/>
                  </a:cubicBezTo>
                  <a:cubicBezTo>
                    <a:pt x="33827" y="8287"/>
                    <a:pt x="33827" y="8349"/>
                    <a:pt x="33796" y="8410"/>
                  </a:cubicBezTo>
                  <a:cubicBezTo>
                    <a:pt x="33765" y="8595"/>
                    <a:pt x="33642" y="8719"/>
                    <a:pt x="33488" y="8719"/>
                  </a:cubicBezTo>
                  <a:cubicBezTo>
                    <a:pt x="33457" y="8719"/>
                    <a:pt x="33396" y="8688"/>
                    <a:pt x="33365" y="8688"/>
                  </a:cubicBezTo>
                  <a:cubicBezTo>
                    <a:pt x="32718" y="8472"/>
                    <a:pt x="32071" y="8256"/>
                    <a:pt x="31455" y="8010"/>
                  </a:cubicBezTo>
                  <a:cubicBezTo>
                    <a:pt x="31023" y="7856"/>
                    <a:pt x="30592" y="7702"/>
                    <a:pt x="30161" y="7548"/>
                  </a:cubicBezTo>
                  <a:lnTo>
                    <a:pt x="30161" y="7702"/>
                  </a:lnTo>
                  <a:cubicBezTo>
                    <a:pt x="30407" y="7794"/>
                    <a:pt x="30654" y="7887"/>
                    <a:pt x="30900" y="7979"/>
                  </a:cubicBezTo>
                  <a:cubicBezTo>
                    <a:pt x="31640" y="8256"/>
                    <a:pt x="32410" y="8503"/>
                    <a:pt x="33149" y="8780"/>
                  </a:cubicBezTo>
                  <a:cubicBezTo>
                    <a:pt x="33242" y="8811"/>
                    <a:pt x="33334" y="8842"/>
                    <a:pt x="33426" y="8873"/>
                  </a:cubicBezTo>
                  <a:lnTo>
                    <a:pt x="33426" y="8934"/>
                  </a:lnTo>
                  <a:lnTo>
                    <a:pt x="33396" y="8965"/>
                  </a:lnTo>
                  <a:cubicBezTo>
                    <a:pt x="33365" y="8996"/>
                    <a:pt x="33365" y="8996"/>
                    <a:pt x="33334" y="8996"/>
                  </a:cubicBezTo>
                  <a:cubicBezTo>
                    <a:pt x="33303" y="8996"/>
                    <a:pt x="33272" y="8996"/>
                    <a:pt x="33272" y="8965"/>
                  </a:cubicBezTo>
                  <a:cubicBezTo>
                    <a:pt x="32779" y="8811"/>
                    <a:pt x="32317" y="8657"/>
                    <a:pt x="31855" y="8503"/>
                  </a:cubicBezTo>
                  <a:cubicBezTo>
                    <a:pt x="31270" y="8287"/>
                    <a:pt x="30715" y="8102"/>
                    <a:pt x="30161" y="7887"/>
                  </a:cubicBezTo>
                  <a:lnTo>
                    <a:pt x="30161" y="8041"/>
                  </a:lnTo>
                  <a:cubicBezTo>
                    <a:pt x="31116" y="8410"/>
                    <a:pt x="32102" y="8780"/>
                    <a:pt x="33087" y="9088"/>
                  </a:cubicBezTo>
                  <a:cubicBezTo>
                    <a:pt x="33149" y="9119"/>
                    <a:pt x="33180" y="9150"/>
                    <a:pt x="33272" y="9181"/>
                  </a:cubicBezTo>
                  <a:cubicBezTo>
                    <a:pt x="33211" y="9396"/>
                    <a:pt x="33118" y="9612"/>
                    <a:pt x="33057" y="9828"/>
                  </a:cubicBezTo>
                  <a:cubicBezTo>
                    <a:pt x="33026" y="10136"/>
                    <a:pt x="33057" y="10444"/>
                    <a:pt x="33180" y="10690"/>
                  </a:cubicBezTo>
                  <a:cubicBezTo>
                    <a:pt x="33303" y="11029"/>
                    <a:pt x="33457" y="11368"/>
                    <a:pt x="33611" y="11707"/>
                  </a:cubicBezTo>
                  <a:cubicBezTo>
                    <a:pt x="33734" y="11984"/>
                    <a:pt x="33919" y="12231"/>
                    <a:pt x="34166" y="12385"/>
                  </a:cubicBezTo>
                  <a:cubicBezTo>
                    <a:pt x="34443" y="12600"/>
                    <a:pt x="34566" y="12816"/>
                    <a:pt x="34505" y="13155"/>
                  </a:cubicBezTo>
                  <a:cubicBezTo>
                    <a:pt x="34443" y="13401"/>
                    <a:pt x="34505" y="13648"/>
                    <a:pt x="34535" y="13894"/>
                  </a:cubicBezTo>
                  <a:cubicBezTo>
                    <a:pt x="34381" y="13894"/>
                    <a:pt x="34289" y="13863"/>
                    <a:pt x="34197" y="13863"/>
                  </a:cubicBezTo>
                  <a:cubicBezTo>
                    <a:pt x="34104" y="13833"/>
                    <a:pt x="33981" y="13833"/>
                    <a:pt x="33888" y="13833"/>
                  </a:cubicBezTo>
                  <a:cubicBezTo>
                    <a:pt x="33550" y="13802"/>
                    <a:pt x="33180" y="13771"/>
                    <a:pt x="32810" y="13771"/>
                  </a:cubicBezTo>
                  <a:cubicBezTo>
                    <a:pt x="32441" y="13771"/>
                    <a:pt x="32071" y="13802"/>
                    <a:pt x="31701" y="13833"/>
                  </a:cubicBezTo>
                  <a:cubicBezTo>
                    <a:pt x="31177" y="13863"/>
                    <a:pt x="30654" y="13956"/>
                    <a:pt x="30161" y="14079"/>
                  </a:cubicBezTo>
                  <a:lnTo>
                    <a:pt x="30161" y="15773"/>
                  </a:lnTo>
                  <a:cubicBezTo>
                    <a:pt x="30161" y="15743"/>
                    <a:pt x="30192" y="15743"/>
                    <a:pt x="30222" y="15743"/>
                  </a:cubicBezTo>
                  <a:cubicBezTo>
                    <a:pt x="30685" y="15496"/>
                    <a:pt x="31177" y="15404"/>
                    <a:pt x="31670" y="15280"/>
                  </a:cubicBezTo>
                  <a:cubicBezTo>
                    <a:pt x="31732" y="15250"/>
                    <a:pt x="31824" y="15250"/>
                    <a:pt x="31886" y="15250"/>
                  </a:cubicBezTo>
                  <a:lnTo>
                    <a:pt x="32009" y="15250"/>
                  </a:lnTo>
                  <a:cubicBezTo>
                    <a:pt x="32040" y="15250"/>
                    <a:pt x="32071" y="15250"/>
                    <a:pt x="32102" y="15280"/>
                  </a:cubicBezTo>
                  <a:cubicBezTo>
                    <a:pt x="31455" y="15650"/>
                    <a:pt x="30808" y="16020"/>
                    <a:pt x="30161" y="16390"/>
                  </a:cubicBezTo>
                  <a:lnTo>
                    <a:pt x="30161" y="16667"/>
                  </a:lnTo>
                  <a:cubicBezTo>
                    <a:pt x="31177" y="16051"/>
                    <a:pt x="32225" y="15496"/>
                    <a:pt x="33303" y="14942"/>
                  </a:cubicBezTo>
                  <a:cubicBezTo>
                    <a:pt x="33765" y="14695"/>
                    <a:pt x="34227" y="14479"/>
                    <a:pt x="34689" y="14233"/>
                  </a:cubicBezTo>
                  <a:cubicBezTo>
                    <a:pt x="34874" y="14634"/>
                    <a:pt x="35059" y="15034"/>
                    <a:pt x="35244" y="15435"/>
                  </a:cubicBezTo>
                  <a:cubicBezTo>
                    <a:pt x="35182" y="15465"/>
                    <a:pt x="35121" y="15465"/>
                    <a:pt x="35090" y="15496"/>
                  </a:cubicBezTo>
                  <a:cubicBezTo>
                    <a:pt x="33611" y="16205"/>
                    <a:pt x="32163" y="16975"/>
                    <a:pt x="30715" y="17776"/>
                  </a:cubicBezTo>
                  <a:lnTo>
                    <a:pt x="33149" y="17776"/>
                  </a:lnTo>
                  <a:cubicBezTo>
                    <a:pt x="33118" y="17745"/>
                    <a:pt x="33087" y="17745"/>
                    <a:pt x="33057" y="17714"/>
                  </a:cubicBezTo>
                  <a:cubicBezTo>
                    <a:pt x="33303" y="17560"/>
                    <a:pt x="33550" y="17406"/>
                    <a:pt x="33827" y="17221"/>
                  </a:cubicBezTo>
                  <a:cubicBezTo>
                    <a:pt x="33950" y="17406"/>
                    <a:pt x="34104" y="17468"/>
                    <a:pt x="34258" y="17591"/>
                  </a:cubicBezTo>
                  <a:cubicBezTo>
                    <a:pt x="34351" y="17653"/>
                    <a:pt x="34443" y="17714"/>
                    <a:pt x="34535" y="17776"/>
                  </a:cubicBezTo>
                  <a:lnTo>
                    <a:pt x="35028" y="17776"/>
                  </a:lnTo>
                  <a:cubicBezTo>
                    <a:pt x="34720" y="17560"/>
                    <a:pt x="34381" y="17345"/>
                    <a:pt x="34043" y="17129"/>
                  </a:cubicBezTo>
                  <a:cubicBezTo>
                    <a:pt x="34289" y="16975"/>
                    <a:pt x="34566" y="16821"/>
                    <a:pt x="34813" y="16667"/>
                  </a:cubicBezTo>
                  <a:cubicBezTo>
                    <a:pt x="34998" y="16852"/>
                    <a:pt x="35182" y="16944"/>
                    <a:pt x="35367" y="17067"/>
                  </a:cubicBezTo>
                  <a:cubicBezTo>
                    <a:pt x="35706" y="17283"/>
                    <a:pt x="36045" y="17529"/>
                    <a:pt x="36353" y="17776"/>
                  </a:cubicBezTo>
                  <a:lnTo>
                    <a:pt x="36784" y="17776"/>
                  </a:lnTo>
                  <a:cubicBezTo>
                    <a:pt x="36261" y="17345"/>
                    <a:pt x="35675" y="16913"/>
                    <a:pt x="35059" y="16544"/>
                  </a:cubicBezTo>
                  <a:lnTo>
                    <a:pt x="35306" y="16544"/>
                  </a:lnTo>
                  <a:cubicBezTo>
                    <a:pt x="35583" y="16544"/>
                    <a:pt x="35799" y="16605"/>
                    <a:pt x="36014" y="16728"/>
                  </a:cubicBezTo>
                  <a:cubicBezTo>
                    <a:pt x="36230" y="16852"/>
                    <a:pt x="36445" y="17006"/>
                    <a:pt x="36661" y="17129"/>
                  </a:cubicBezTo>
                  <a:cubicBezTo>
                    <a:pt x="36877" y="17252"/>
                    <a:pt x="37031" y="17437"/>
                    <a:pt x="37123" y="17683"/>
                  </a:cubicBezTo>
                  <a:cubicBezTo>
                    <a:pt x="37123" y="17714"/>
                    <a:pt x="37154" y="17745"/>
                    <a:pt x="37154" y="17776"/>
                  </a:cubicBezTo>
                  <a:lnTo>
                    <a:pt x="37893" y="17776"/>
                  </a:lnTo>
                  <a:cubicBezTo>
                    <a:pt x="37585" y="17098"/>
                    <a:pt x="37246" y="16390"/>
                    <a:pt x="36938" y="15681"/>
                  </a:cubicBezTo>
                  <a:cubicBezTo>
                    <a:pt x="36661" y="15065"/>
                    <a:pt x="36384" y="14449"/>
                    <a:pt x="36076" y="13802"/>
                  </a:cubicBezTo>
                  <a:cubicBezTo>
                    <a:pt x="36045" y="13709"/>
                    <a:pt x="36045" y="13617"/>
                    <a:pt x="36107" y="13524"/>
                  </a:cubicBezTo>
                  <a:cubicBezTo>
                    <a:pt x="36507" y="12970"/>
                    <a:pt x="37031" y="12693"/>
                    <a:pt x="37678" y="12631"/>
                  </a:cubicBezTo>
                  <a:cubicBezTo>
                    <a:pt x="37739" y="12600"/>
                    <a:pt x="37801" y="12600"/>
                    <a:pt x="37832" y="12600"/>
                  </a:cubicBezTo>
                  <a:cubicBezTo>
                    <a:pt x="37924" y="12600"/>
                    <a:pt x="37955" y="12662"/>
                    <a:pt x="38047" y="12816"/>
                  </a:cubicBezTo>
                  <a:cubicBezTo>
                    <a:pt x="38818" y="14387"/>
                    <a:pt x="39588" y="15958"/>
                    <a:pt x="40327" y="17529"/>
                  </a:cubicBezTo>
                  <a:cubicBezTo>
                    <a:pt x="40358" y="17591"/>
                    <a:pt x="40420" y="17653"/>
                    <a:pt x="40389" y="17745"/>
                  </a:cubicBezTo>
                  <a:cubicBezTo>
                    <a:pt x="40327" y="17776"/>
                    <a:pt x="40296" y="17776"/>
                    <a:pt x="40266" y="17776"/>
                  </a:cubicBezTo>
                  <a:lnTo>
                    <a:pt x="51603" y="17776"/>
                  </a:lnTo>
                  <a:cubicBezTo>
                    <a:pt x="51541" y="17683"/>
                    <a:pt x="51510" y="17622"/>
                    <a:pt x="51448" y="17529"/>
                  </a:cubicBezTo>
                  <a:cubicBezTo>
                    <a:pt x="51387" y="17406"/>
                    <a:pt x="51387" y="17406"/>
                    <a:pt x="51510" y="17283"/>
                  </a:cubicBezTo>
                  <a:cubicBezTo>
                    <a:pt x="51695" y="17067"/>
                    <a:pt x="51880" y="16852"/>
                    <a:pt x="52065" y="16636"/>
                  </a:cubicBezTo>
                  <a:cubicBezTo>
                    <a:pt x="52188" y="16482"/>
                    <a:pt x="52219" y="16297"/>
                    <a:pt x="52280" y="16143"/>
                  </a:cubicBezTo>
                  <a:cubicBezTo>
                    <a:pt x="52496" y="15743"/>
                    <a:pt x="52558" y="15280"/>
                    <a:pt x="52558" y="14818"/>
                  </a:cubicBezTo>
                  <a:cubicBezTo>
                    <a:pt x="52588" y="14479"/>
                    <a:pt x="52527" y="14141"/>
                    <a:pt x="52465" y="13833"/>
                  </a:cubicBezTo>
                  <a:cubicBezTo>
                    <a:pt x="52342" y="13340"/>
                    <a:pt x="52219" y="12878"/>
                    <a:pt x="52003" y="12446"/>
                  </a:cubicBezTo>
                  <a:cubicBezTo>
                    <a:pt x="51787" y="11953"/>
                    <a:pt x="51541" y="11491"/>
                    <a:pt x="51233" y="11060"/>
                  </a:cubicBezTo>
                  <a:cubicBezTo>
                    <a:pt x="51140" y="10967"/>
                    <a:pt x="51079" y="10844"/>
                    <a:pt x="51017" y="10752"/>
                  </a:cubicBezTo>
                  <a:cubicBezTo>
                    <a:pt x="50986" y="10690"/>
                    <a:pt x="51017" y="10659"/>
                    <a:pt x="51079" y="10629"/>
                  </a:cubicBezTo>
                  <a:cubicBezTo>
                    <a:pt x="51171" y="10598"/>
                    <a:pt x="51264" y="10567"/>
                    <a:pt x="51264" y="10475"/>
                  </a:cubicBezTo>
                  <a:cubicBezTo>
                    <a:pt x="51294" y="10321"/>
                    <a:pt x="51294" y="10197"/>
                    <a:pt x="51264" y="10043"/>
                  </a:cubicBezTo>
                  <a:cubicBezTo>
                    <a:pt x="51233" y="9982"/>
                    <a:pt x="51140" y="9920"/>
                    <a:pt x="51079" y="9920"/>
                  </a:cubicBezTo>
                  <a:cubicBezTo>
                    <a:pt x="50894" y="9889"/>
                    <a:pt x="50709" y="9858"/>
                    <a:pt x="50524" y="9858"/>
                  </a:cubicBezTo>
                  <a:cubicBezTo>
                    <a:pt x="50309" y="9828"/>
                    <a:pt x="50093" y="9735"/>
                    <a:pt x="49939" y="9581"/>
                  </a:cubicBezTo>
                  <a:cubicBezTo>
                    <a:pt x="49508" y="9181"/>
                    <a:pt x="49046" y="8842"/>
                    <a:pt x="48583" y="8565"/>
                  </a:cubicBezTo>
                  <a:cubicBezTo>
                    <a:pt x="48491" y="8503"/>
                    <a:pt x="48399" y="8441"/>
                    <a:pt x="48306" y="8410"/>
                  </a:cubicBezTo>
                  <a:cubicBezTo>
                    <a:pt x="48183" y="8349"/>
                    <a:pt x="48060" y="8318"/>
                    <a:pt x="47998" y="8133"/>
                  </a:cubicBezTo>
                  <a:cubicBezTo>
                    <a:pt x="47967" y="8010"/>
                    <a:pt x="47813" y="7918"/>
                    <a:pt x="47690" y="7825"/>
                  </a:cubicBezTo>
                  <a:cubicBezTo>
                    <a:pt x="47598" y="7764"/>
                    <a:pt x="47567" y="7702"/>
                    <a:pt x="47628" y="7609"/>
                  </a:cubicBezTo>
                  <a:cubicBezTo>
                    <a:pt x="47659" y="7579"/>
                    <a:pt x="47628" y="7517"/>
                    <a:pt x="47598" y="7486"/>
                  </a:cubicBezTo>
                  <a:cubicBezTo>
                    <a:pt x="47536" y="7332"/>
                    <a:pt x="47444" y="7240"/>
                    <a:pt x="47351" y="7147"/>
                  </a:cubicBezTo>
                  <a:cubicBezTo>
                    <a:pt x="47105" y="6901"/>
                    <a:pt x="46858" y="6654"/>
                    <a:pt x="46612" y="6439"/>
                  </a:cubicBezTo>
                  <a:cubicBezTo>
                    <a:pt x="46365" y="6192"/>
                    <a:pt x="46335" y="5884"/>
                    <a:pt x="46581" y="5638"/>
                  </a:cubicBezTo>
                  <a:cubicBezTo>
                    <a:pt x="46673" y="5545"/>
                    <a:pt x="46797" y="5484"/>
                    <a:pt x="46920" y="5453"/>
                  </a:cubicBezTo>
                  <a:cubicBezTo>
                    <a:pt x="47382" y="5391"/>
                    <a:pt x="47813" y="5361"/>
                    <a:pt x="48245" y="5299"/>
                  </a:cubicBezTo>
                  <a:cubicBezTo>
                    <a:pt x="48799" y="5237"/>
                    <a:pt x="49384" y="5176"/>
                    <a:pt x="49939" y="5114"/>
                  </a:cubicBezTo>
                  <a:cubicBezTo>
                    <a:pt x="50493" y="5053"/>
                    <a:pt x="51017" y="4991"/>
                    <a:pt x="51541" y="4929"/>
                  </a:cubicBezTo>
                  <a:cubicBezTo>
                    <a:pt x="51757" y="4898"/>
                    <a:pt x="51972" y="4837"/>
                    <a:pt x="52188" y="4837"/>
                  </a:cubicBezTo>
                  <a:lnTo>
                    <a:pt x="52311" y="4837"/>
                  </a:lnTo>
                  <a:cubicBezTo>
                    <a:pt x="52558" y="4868"/>
                    <a:pt x="52773" y="5022"/>
                    <a:pt x="52989" y="5083"/>
                  </a:cubicBezTo>
                  <a:cubicBezTo>
                    <a:pt x="53297" y="5207"/>
                    <a:pt x="53605" y="5237"/>
                    <a:pt x="53913" y="5237"/>
                  </a:cubicBezTo>
                  <a:cubicBezTo>
                    <a:pt x="54159" y="5237"/>
                    <a:pt x="54406" y="5207"/>
                    <a:pt x="54622" y="5145"/>
                  </a:cubicBezTo>
                  <a:cubicBezTo>
                    <a:pt x="54899" y="5053"/>
                    <a:pt x="55176" y="4929"/>
                    <a:pt x="55392" y="4714"/>
                  </a:cubicBezTo>
                  <a:cubicBezTo>
                    <a:pt x="55854" y="4282"/>
                    <a:pt x="56039" y="3759"/>
                    <a:pt x="55915" y="3112"/>
                  </a:cubicBezTo>
                  <a:cubicBezTo>
                    <a:pt x="55885" y="2804"/>
                    <a:pt x="55761" y="2496"/>
                    <a:pt x="55607" y="2218"/>
                  </a:cubicBezTo>
                  <a:cubicBezTo>
                    <a:pt x="54991" y="1171"/>
                    <a:pt x="54159" y="462"/>
                    <a:pt x="52989" y="123"/>
                  </a:cubicBezTo>
                  <a:cubicBezTo>
                    <a:pt x="52712" y="62"/>
                    <a:pt x="52434" y="0"/>
                    <a:pt x="52157" y="0"/>
                  </a:cubicBezTo>
                  <a:close/>
                  <a:moveTo>
                    <a:pt x="30161" y="18084"/>
                  </a:moveTo>
                  <a:cubicBezTo>
                    <a:pt x="30099" y="18115"/>
                    <a:pt x="30038" y="18146"/>
                    <a:pt x="30007" y="18176"/>
                  </a:cubicBezTo>
                  <a:cubicBezTo>
                    <a:pt x="28775" y="18885"/>
                    <a:pt x="27542" y="19593"/>
                    <a:pt x="26310" y="20333"/>
                  </a:cubicBezTo>
                  <a:cubicBezTo>
                    <a:pt x="26094" y="20456"/>
                    <a:pt x="25909" y="20579"/>
                    <a:pt x="25663" y="20579"/>
                  </a:cubicBezTo>
                  <a:cubicBezTo>
                    <a:pt x="25632" y="20579"/>
                    <a:pt x="25571" y="20579"/>
                    <a:pt x="25540" y="20548"/>
                  </a:cubicBezTo>
                  <a:lnTo>
                    <a:pt x="25417" y="20579"/>
                  </a:lnTo>
                  <a:cubicBezTo>
                    <a:pt x="25417" y="20610"/>
                    <a:pt x="25386" y="20641"/>
                    <a:pt x="25355" y="20703"/>
                  </a:cubicBezTo>
                  <a:lnTo>
                    <a:pt x="25971" y="20703"/>
                  </a:lnTo>
                  <a:cubicBezTo>
                    <a:pt x="26094" y="20703"/>
                    <a:pt x="26187" y="20764"/>
                    <a:pt x="26310" y="20826"/>
                  </a:cubicBezTo>
                  <a:cubicBezTo>
                    <a:pt x="27111" y="21442"/>
                    <a:pt x="27912" y="22027"/>
                    <a:pt x="28713" y="22613"/>
                  </a:cubicBezTo>
                  <a:cubicBezTo>
                    <a:pt x="29206" y="22982"/>
                    <a:pt x="29668" y="23321"/>
                    <a:pt x="30161" y="23660"/>
                  </a:cubicBezTo>
                  <a:lnTo>
                    <a:pt x="30161" y="22274"/>
                  </a:lnTo>
                  <a:cubicBezTo>
                    <a:pt x="30130" y="22243"/>
                    <a:pt x="30130" y="22243"/>
                    <a:pt x="30130" y="22243"/>
                  </a:cubicBezTo>
                  <a:cubicBezTo>
                    <a:pt x="29699" y="21996"/>
                    <a:pt x="29360" y="21658"/>
                    <a:pt x="28929" y="21380"/>
                  </a:cubicBezTo>
                  <a:cubicBezTo>
                    <a:pt x="28867" y="21349"/>
                    <a:pt x="28805" y="21257"/>
                    <a:pt x="28744" y="21165"/>
                  </a:cubicBezTo>
                  <a:cubicBezTo>
                    <a:pt x="28620" y="21072"/>
                    <a:pt x="28620" y="20949"/>
                    <a:pt x="28713" y="20887"/>
                  </a:cubicBezTo>
                  <a:cubicBezTo>
                    <a:pt x="28836" y="20764"/>
                    <a:pt x="28929" y="20610"/>
                    <a:pt x="29021" y="20456"/>
                  </a:cubicBezTo>
                  <a:cubicBezTo>
                    <a:pt x="29052" y="20394"/>
                    <a:pt x="29083" y="20364"/>
                    <a:pt x="29113" y="20364"/>
                  </a:cubicBezTo>
                  <a:cubicBezTo>
                    <a:pt x="29144" y="20364"/>
                    <a:pt x="29175" y="20394"/>
                    <a:pt x="29206" y="20394"/>
                  </a:cubicBezTo>
                  <a:cubicBezTo>
                    <a:pt x="29298" y="20456"/>
                    <a:pt x="29391" y="20548"/>
                    <a:pt x="29483" y="20610"/>
                  </a:cubicBezTo>
                  <a:cubicBezTo>
                    <a:pt x="29699" y="20764"/>
                    <a:pt x="29945" y="20918"/>
                    <a:pt x="30161" y="21072"/>
                  </a:cubicBezTo>
                  <a:lnTo>
                    <a:pt x="30161" y="20733"/>
                  </a:lnTo>
                  <a:cubicBezTo>
                    <a:pt x="30099" y="20703"/>
                    <a:pt x="30038" y="20641"/>
                    <a:pt x="30007" y="20610"/>
                  </a:cubicBezTo>
                  <a:cubicBezTo>
                    <a:pt x="29760" y="20487"/>
                    <a:pt x="29545" y="20333"/>
                    <a:pt x="29298" y="20210"/>
                  </a:cubicBezTo>
                  <a:lnTo>
                    <a:pt x="29298" y="20148"/>
                  </a:lnTo>
                  <a:lnTo>
                    <a:pt x="29298" y="20117"/>
                  </a:lnTo>
                  <a:lnTo>
                    <a:pt x="29360" y="20117"/>
                  </a:lnTo>
                  <a:cubicBezTo>
                    <a:pt x="29483" y="20117"/>
                    <a:pt x="29514" y="20025"/>
                    <a:pt x="29575" y="19963"/>
                  </a:cubicBezTo>
                  <a:cubicBezTo>
                    <a:pt x="29730" y="19871"/>
                    <a:pt x="29884" y="19778"/>
                    <a:pt x="30038" y="19655"/>
                  </a:cubicBezTo>
                  <a:cubicBezTo>
                    <a:pt x="30068" y="19717"/>
                    <a:pt x="30099" y="19747"/>
                    <a:pt x="30161" y="19778"/>
                  </a:cubicBezTo>
                  <a:lnTo>
                    <a:pt x="30161" y="18084"/>
                  </a:lnTo>
                  <a:close/>
                  <a:moveTo>
                    <a:pt x="22182" y="24707"/>
                  </a:moveTo>
                  <a:lnTo>
                    <a:pt x="22243" y="24738"/>
                  </a:lnTo>
                  <a:cubicBezTo>
                    <a:pt x="22243" y="24800"/>
                    <a:pt x="22151" y="24861"/>
                    <a:pt x="22089" y="24861"/>
                  </a:cubicBezTo>
                  <a:lnTo>
                    <a:pt x="22059" y="24861"/>
                  </a:lnTo>
                  <a:lnTo>
                    <a:pt x="22028" y="24800"/>
                  </a:lnTo>
                  <a:cubicBezTo>
                    <a:pt x="22059" y="24769"/>
                    <a:pt x="22120" y="24707"/>
                    <a:pt x="22182" y="24707"/>
                  </a:cubicBezTo>
                  <a:close/>
                  <a:moveTo>
                    <a:pt x="15743" y="24677"/>
                  </a:moveTo>
                  <a:cubicBezTo>
                    <a:pt x="15466" y="24923"/>
                    <a:pt x="15219" y="25170"/>
                    <a:pt x="14973" y="25385"/>
                  </a:cubicBezTo>
                  <a:lnTo>
                    <a:pt x="14942" y="25385"/>
                  </a:lnTo>
                  <a:cubicBezTo>
                    <a:pt x="14973" y="25200"/>
                    <a:pt x="15127" y="25077"/>
                    <a:pt x="15250" y="24954"/>
                  </a:cubicBezTo>
                  <a:cubicBezTo>
                    <a:pt x="15466" y="24769"/>
                    <a:pt x="15558" y="24707"/>
                    <a:pt x="15743" y="24677"/>
                  </a:cubicBezTo>
                  <a:close/>
                  <a:moveTo>
                    <a:pt x="14942" y="25416"/>
                  </a:moveTo>
                  <a:lnTo>
                    <a:pt x="14942" y="25478"/>
                  </a:lnTo>
                  <a:lnTo>
                    <a:pt x="14881" y="25508"/>
                  </a:lnTo>
                  <a:lnTo>
                    <a:pt x="14881" y="25447"/>
                  </a:lnTo>
                  <a:lnTo>
                    <a:pt x="14942" y="25416"/>
                  </a:lnTo>
                  <a:close/>
                  <a:moveTo>
                    <a:pt x="21596" y="25478"/>
                  </a:moveTo>
                  <a:cubicBezTo>
                    <a:pt x="21596" y="25478"/>
                    <a:pt x="21627" y="25478"/>
                    <a:pt x="21658" y="25508"/>
                  </a:cubicBezTo>
                  <a:cubicBezTo>
                    <a:pt x="21442" y="25878"/>
                    <a:pt x="21227" y="26217"/>
                    <a:pt x="21042" y="26587"/>
                  </a:cubicBezTo>
                  <a:cubicBezTo>
                    <a:pt x="21011" y="26648"/>
                    <a:pt x="20980" y="26710"/>
                    <a:pt x="20888" y="26772"/>
                  </a:cubicBezTo>
                  <a:cubicBezTo>
                    <a:pt x="20888" y="26279"/>
                    <a:pt x="21165" y="25940"/>
                    <a:pt x="21412" y="25601"/>
                  </a:cubicBezTo>
                  <a:cubicBezTo>
                    <a:pt x="21442" y="25539"/>
                    <a:pt x="21504" y="25478"/>
                    <a:pt x="21596" y="25478"/>
                  </a:cubicBezTo>
                  <a:close/>
                  <a:moveTo>
                    <a:pt x="14757" y="26617"/>
                  </a:moveTo>
                  <a:lnTo>
                    <a:pt x="14757" y="26648"/>
                  </a:lnTo>
                  <a:cubicBezTo>
                    <a:pt x="14757" y="26679"/>
                    <a:pt x="14757" y="26710"/>
                    <a:pt x="14727" y="26710"/>
                  </a:cubicBezTo>
                  <a:lnTo>
                    <a:pt x="14696" y="26710"/>
                  </a:lnTo>
                  <a:lnTo>
                    <a:pt x="14696" y="26802"/>
                  </a:lnTo>
                  <a:lnTo>
                    <a:pt x="14665" y="26864"/>
                  </a:lnTo>
                  <a:lnTo>
                    <a:pt x="14665" y="26802"/>
                  </a:lnTo>
                  <a:lnTo>
                    <a:pt x="14696" y="26710"/>
                  </a:lnTo>
                  <a:lnTo>
                    <a:pt x="14727" y="26648"/>
                  </a:lnTo>
                  <a:lnTo>
                    <a:pt x="14757" y="26617"/>
                  </a:lnTo>
                  <a:close/>
                  <a:moveTo>
                    <a:pt x="14603" y="27080"/>
                  </a:moveTo>
                  <a:lnTo>
                    <a:pt x="14603" y="27141"/>
                  </a:lnTo>
                  <a:lnTo>
                    <a:pt x="14603" y="27203"/>
                  </a:lnTo>
                  <a:lnTo>
                    <a:pt x="14572" y="27141"/>
                  </a:lnTo>
                  <a:lnTo>
                    <a:pt x="14603" y="27080"/>
                  </a:lnTo>
                  <a:close/>
                  <a:moveTo>
                    <a:pt x="14511" y="27357"/>
                  </a:moveTo>
                  <a:lnTo>
                    <a:pt x="14542" y="27388"/>
                  </a:lnTo>
                  <a:lnTo>
                    <a:pt x="14542" y="27480"/>
                  </a:lnTo>
                  <a:lnTo>
                    <a:pt x="14511" y="27480"/>
                  </a:lnTo>
                  <a:lnTo>
                    <a:pt x="14480" y="27449"/>
                  </a:lnTo>
                  <a:lnTo>
                    <a:pt x="14511" y="27357"/>
                  </a:lnTo>
                  <a:close/>
                  <a:moveTo>
                    <a:pt x="27388" y="26956"/>
                  </a:moveTo>
                  <a:cubicBezTo>
                    <a:pt x="27481" y="26956"/>
                    <a:pt x="27573" y="26987"/>
                    <a:pt x="27665" y="27049"/>
                  </a:cubicBezTo>
                  <a:cubicBezTo>
                    <a:pt x="27727" y="27110"/>
                    <a:pt x="27758" y="27141"/>
                    <a:pt x="27696" y="27203"/>
                  </a:cubicBezTo>
                  <a:cubicBezTo>
                    <a:pt x="27635" y="27295"/>
                    <a:pt x="27604" y="27388"/>
                    <a:pt x="27665" y="27511"/>
                  </a:cubicBezTo>
                  <a:cubicBezTo>
                    <a:pt x="27696" y="27573"/>
                    <a:pt x="27635" y="27603"/>
                    <a:pt x="27573" y="27634"/>
                  </a:cubicBezTo>
                  <a:lnTo>
                    <a:pt x="27327" y="27634"/>
                  </a:lnTo>
                  <a:cubicBezTo>
                    <a:pt x="27265" y="27665"/>
                    <a:pt x="27234" y="27665"/>
                    <a:pt x="27173" y="27665"/>
                  </a:cubicBezTo>
                  <a:cubicBezTo>
                    <a:pt x="27080" y="27665"/>
                    <a:pt x="27049" y="27603"/>
                    <a:pt x="27080" y="27357"/>
                  </a:cubicBezTo>
                  <a:cubicBezTo>
                    <a:pt x="27111" y="27264"/>
                    <a:pt x="27142" y="27203"/>
                    <a:pt x="27142" y="27141"/>
                  </a:cubicBezTo>
                  <a:cubicBezTo>
                    <a:pt x="27142" y="27018"/>
                    <a:pt x="27234" y="26987"/>
                    <a:pt x="27296" y="26987"/>
                  </a:cubicBezTo>
                  <a:cubicBezTo>
                    <a:pt x="27327" y="26956"/>
                    <a:pt x="27357" y="26956"/>
                    <a:pt x="27388" y="26956"/>
                  </a:cubicBezTo>
                  <a:close/>
                  <a:moveTo>
                    <a:pt x="14418" y="27696"/>
                  </a:moveTo>
                  <a:lnTo>
                    <a:pt x="14449" y="27757"/>
                  </a:lnTo>
                  <a:lnTo>
                    <a:pt x="14418" y="27788"/>
                  </a:lnTo>
                  <a:lnTo>
                    <a:pt x="14418" y="27757"/>
                  </a:lnTo>
                  <a:lnTo>
                    <a:pt x="14418" y="27696"/>
                  </a:lnTo>
                  <a:close/>
                  <a:moveTo>
                    <a:pt x="16575" y="24985"/>
                  </a:moveTo>
                  <a:cubicBezTo>
                    <a:pt x="16791" y="24985"/>
                    <a:pt x="17037" y="25046"/>
                    <a:pt x="17160" y="25139"/>
                  </a:cubicBezTo>
                  <a:cubicBezTo>
                    <a:pt x="17407" y="25324"/>
                    <a:pt x="17592" y="25539"/>
                    <a:pt x="17653" y="25847"/>
                  </a:cubicBezTo>
                  <a:cubicBezTo>
                    <a:pt x="17746" y="26186"/>
                    <a:pt x="17684" y="26525"/>
                    <a:pt x="17438" y="26772"/>
                  </a:cubicBezTo>
                  <a:cubicBezTo>
                    <a:pt x="17253" y="26956"/>
                    <a:pt x="17068" y="27172"/>
                    <a:pt x="16883" y="27357"/>
                  </a:cubicBezTo>
                  <a:cubicBezTo>
                    <a:pt x="16821" y="27418"/>
                    <a:pt x="16729" y="27480"/>
                    <a:pt x="16667" y="27542"/>
                  </a:cubicBezTo>
                  <a:cubicBezTo>
                    <a:pt x="16575" y="27603"/>
                    <a:pt x="16483" y="27634"/>
                    <a:pt x="16452" y="27696"/>
                  </a:cubicBezTo>
                  <a:cubicBezTo>
                    <a:pt x="16298" y="27881"/>
                    <a:pt x="16082" y="27942"/>
                    <a:pt x="15897" y="28035"/>
                  </a:cubicBezTo>
                  <a:cubicBezTo>
                    <a:pt x="15836" y="28065"/>
                    <a:pt x="15805" y="28065"/>
                    <a:pt x="15743" y="28065"/>
                  </a:cubicBezTo>
                  <a:cubicBezTo>
                    <a:pt x="15651" y="28065"/>
                    <a:pt x="15620" y="28004"/>
                    <a:pt x="15558" y="27911"/>
                  </a:cubicBezTo>
                  <a:cubicBezTo>
                    <a:pt x="15466" y="27788"/>
                    <a:pt x="15404" y="27634"/>
                    <a:pt x="15404" y="27480"/>
                  </a:cubicBezTo>
                  <a:cubicBezTo>
                    <a:pt x="15373" y="27326"/>
                    <a:pt x="15373" y="27141"/>
                    <a:pt x="15373" y="26987"/>
                  </a:cubicBezTo>
                  <a:cubicBezTo>
                    <a:pt x="15373" y="26802"/>
                    <a:pt x="15373" y="26679"/>
                    <a:pt x="15404" y="26525"/>
                  </a:cubicBezTo>
                  <a:cubicBezTo>
                    <a:pt x="15435" y="26063"/>
                    <a:pt x="15620" y="25662"/>
                    <a:pt x="15866" y="25293"/>
                  </a:cubicBezTo>
                  <a:cubicBezTo>
                    <a:pt x="15897" y="25231"/>
                    <a:pt x="15959" y="25170"/>
                    <a:pt x="16020" y="25108"/>
                  </a:cubicBezTo>
                  <a:cubicBezTo>
                    <a:pt x="16144" y="25046"/>
                    <a:pt x="16359" y="24985"/>
                    <a:pt x="16575" y="24985"/>
                  </a:cubicBezTo>
                  <a:close/>
                  <a:moveTo>
                    <a:pt x="27450" y="27788"/>
                  </a:moveTo>
                  <a:lnTo>
                    <a:pt x="27573" y="27819"/>
                  </a:lnTo>
                  <a:cubicBezTo>
                    <a:pt x="27604" y="27881"/>
                    <a:pt x="27665" y="27911"/>
                    <a:pt x="27635" y="27973"/>
                  </a:cubicBezTo>
                  <a:cubicBezTo>
                    <a:pt x="27635" y="28065"/>
                    <a:pt x="27511" y="28189"/>
                    <a:pt x="27450" y="28189"/>
                  </a:cubicBezTo>
                  <a:lnTo>
                    <a:pt x="27203" y="28189"/>
                  </a:lnTo>
                  <a:cubicBezTo>
                    <a:pt x="27080" y="28189"/>
                    <a:pt x="26957" y="28219"/>
                    <a:pt x="26803" y="28219"/>
                  </a:cubicBezTo>
                  <a:lnTo>
                    <a:pt x="26710" y="28189"/>
                  </a:lnTo>
                  <a:cubicBezTo>
                    <a:pt x="26680" y="28065"/>
                    <a:pt x="26741" y="27881"/>
                    <a:pt x="26834" y="27881"/>
                  </a:cubicBezTo>
                  <a:cubicBezTo>
                    <a:pt x="27019" y="27850"/>
                    <a:pt x="27234" y="27819"/>
                    <a:pt x="27450" y="27788"/>
                  </a:cubicBezTo>
                  <a:close/>
                  <a:moveTo>
                    <a:pt x="24585" y="25231"/>
                  </a:moveTo>
                  <a:cubicBezTo>
                    <a:pt x="24646" y="25231"/>
                    <a:pt x="24708" y="25262"/>
                    <a:pt x="24800" y="25324"/>
                  </a:cubicBezTo>
                  <a:cubicBezTo>
                    <a:pt x="24924" y="25385"/>
                    <a:pt x="25047" y="25478"/>
                    <a:pt x="25078" y="25632"/>
                  </a:cubicBezTo>
                  <a:cubicBezTo>
                    <a:pt x="25232" y="25909"/>
                    <a:pt x="25293" y="26217"/>
                    <a:pt x="25201" y="26556"/>
                  </a:cubicBezTo>
                  <a:cubicBezTo>
                    <a:pt x="25201" y="26587"/>
                    <a:pt x="25170" y="26648"/>
                    <a:pt x="25201" y="26679"/>
                  </a:cubicBezTo>
                  <a:cubicBezTo>
                    <a:pt x="25293" y="26833"/>
                    <a:pt x="25263" y="26987"/>
                    <a:pt x="25263" y="27141"/>
                  </a:cubicBezTo>
                  <a:cubicBezTo>
                    <a:pt x="25232" y="27727"/>
                    <a:pt x="25201" y="28343"/>
                    <a:pt x="25170" y="28928"/>
                  </a:cubicBezTo>
                  <a:cubicBezTo>
                    <a:pt x="25170" y="29082"/>
                    <a:pt x="25232" y="29267"/>
                    <a:pt x="25108" y="29390"/>
                  </a:cubicBezTo>
                  <a:cubicBezTo>
                    <a:pt x="25078" y="29421"/>
                    <a:pt x="25016" y="29421"/>
                    <a:pt x="24954" y="29421"/>
                  </a:cubicBezTo>
                  <a:lnTo>
                    <a:pt x="24831" y="29421"/>
                  </a:lnTo>
                  <a:cubicBezTo>
                    <a:pt x="24800" y="29390"/>
                    <a:pt x="24739" y="29390"/>
                    <a:pt x="24708" y="29390"/>
                  </a:cubicBezTo>
                  <a:lnTo>
                    <a:pt x="24030" y="29390"/>
                  </a:lnTo>
                  <a:lnTo>
                    <a:pt x="23999" y="29329"/>
                  </a:lnTo>
                  <a:cubicBezTo>
                    <a:pt x="24030" y="28497"/>
                    <a:pt x="24061" y="27665"/>
                    <a:pt x="24092" y="26833"/>
                  </a:cubicBezTo>
                  <a:lnTo>
                    <a:pt x="24123" y="26741"/>
                  </a:lnTo>
                  <a:cubicBezTo>
                    <a:pt x="24277" y="26648"/>
                    <a:pt x="24184" y="26525"/>
                    <a:pt x="24184" y="26402"/>
                  </a:cubicBezTo>
                  <a:cubicBezTo>
                    <a:pt x="24184" y="26094"/>
                    <a:pt x="24184" y="25786"/>
                    <a:pt x="24338" y="25478"/>
                  </a:cubicBezTo>
                  <a:cubicBezTo>
                    <a:pt x="24400" y="25324"/>
                    <a:pt x="24492" y="25231"/>
                    <a:pt x="24585" y="25231"/>
                  </a:cubicBezTo>
                  <a:close/>
                  <a:moveTo>
                    <a:pt x="22428" y="27911"/>
                  </a:moveTo>
                  <a:cubicBezTo>
                    <a:pt x="22551" y="27911"/>
                    <a:pt x="22582" y="27973"/>
                    <a:pt x="22613" y="28250"/>
                  </a:cubicBezTo>
                  <a:cubicBezTo>
                    <a:pt x="22644" y="28343"/>
                    <a:pt x="22675" y="28466"/>
                    <a:pt x="22706" y="28589"/>
                  </a:cubicBezTo>
                  <a:cubicBezTo>
                    <a:pt x="22736" y="28712"/>
                    <a:pt x="22736" y="28836"/>
                    <a:pt x="22644" y="28928"/>
                  </a:cubicBezTo>
                  <a:cubicBezTo>
                    <a:pt x="22490" y="29082"/>
                    <a:pt x="22397" y="29267"/>
                    <a:pt x="22274" y="29421"/>
                  </a:cubicBezTo>
                  <a:cubicBezTo>
                    <a:pt x="22243" y="29483"/>
                    <a:pt x="22213" y="29544"/>
                    <a:pt x="22120" y="29544"/>
                  </a:cubicBezTo>
                  <a:cubicBezTo>
                    <a:pt x="21997" y="29020"/>
                    <a:pt x="21874" y="28528"/>
                    <a:pt x="21781" y="28004"/>
                  </a:cubicBezTo>
                  <a:cubicBezTo>
                    <a:pt x="21935" y="27973"/>
                    <a:pt x="22059" y="27973"/>
                    <a:pt x="22182" y="27942"/>
                  </a:cubicBezTo>
                  <a:cubicBezTo>
                    <a:pt x="22305" y="27911"/>
                    <a:pt x="22367" y="27911"/>
                    <a:pt x="22428" y="27911"/>
                  </a:cubicBezTo>
                  <a:close/>
                  <a:moveTo>
                    <a:pt x="21689" y="29174"/>
                  </a:moveTo>
                  <a:lnTo>
                    <a:pt x="21689" y="29174"/>
                  </a:lnTo>
                  <a:cubicBezTo>
                    <a:pt x="21566" y="29421"/>
                    <a:pt x="21442" y="29575"/>
                    <a:pt x="21350" y="29760"/>
                  </a:cubicBezTo>
                  <a:cubicBezTo>
                    <a:pt x="21319" y="29791"/>
                    <a:pt x="21319" y="29852"/>
                    <a:pt x="21258" y="29852"/>
                  </a:cubicBezTo>
                  <a:lnTo>
                    <a:pt x="21227" y="29852"/>
                  </a:lnTo>
                  <a:lnTo>
                    <a:pt x="21196" y="29760"/>
                  </a:lnTo>
                  <a:cubicBezTo>
                    <a:pt x="21165" y="29606"/>
                    <a:pt x="21134" y="29421"/>
                    <a:pt x="21104" y="29267"/>
                  </a:cubicBezTo>
                  <a:cubicBezTo>
                    <a:pt x="21288" y="29236"/>
                    <a:pt x="21473" y="29267"/>
                    <a:pt x="21689" y="29174"/>
                  </a:cubicBezTo>
                  <a:close/>
                  <a:moveTo>
                    <a:pt x="24492" y="29575"/>
                  </a:moveTo>
                  <a:cubicBezTo>
                    <a:pt x="24646" y="29575"/>
                    <a:pt x="24831" y="29575"/>
                    <a:pt x="24985" y="29606"/>
                  </a:cubicBezTo>
                  <a:cubicBezTo>
                    <a:pt x="25078" y="29637"/>
                    <a:pt x="25108" y="29667"/>
                    <a:pt x="25108" y="29729"/>
                  </a:cubicBezTo>
                  <a:cubicBezTo>
                    <a:pt x="25108" y="29914"/>
                    <a:pt x="25078" y="29945"/>
                    <a:pt x="24924" y="29945"/>
                  </a:cubicBezTo>
                  <a:lnTo>
                    <a:pt x="24153" y="29945"/>
                  </a:lnTo>
                  <a:lnTo>
                    <a:pt x="24061" y="29914"/>
                  </a:lnTo>
                  <a:cubicBezTo>
                    <a:pt x="23999" y="29821"/>
                    <a:pt x="24092" y="29575"/>
                    <a:pt x="24215" y="29575"/>
                  </a:cubicBezTo>
                  <a:close/>
                  <a:moveTo>
                    <a:pt x="24800" y="30099"/>
                  </a:moveTo>
                  <a:cubicBezTo>
                    <a:pt x="25139" y="30129"/>
                    <a:pt x="25170" y="30160"/>
                    <a:pt x="25078" y="30499"/>
                  </a:cubicBezTo>
                  <a:cubicBezTo>
                    <a:pt x="25047" y="30653"/>
                    <a:pt x="25047" y="30838"/>
                    <a:pt x="24924" y="30992"/>
                  </a:cubicBezTo>
                  <a:cubicBezTo>
                    <a:pt x="24770" y="30992"/>
                    <a:pt x="24616" y="31023"/>
                    <a:pt x="24492" y="31023"/>
                  </a:cubicBezTo>
                  <a:lnTo>
                    <a:pt x="24092" y="31023"/>
                  </a:lnTo>
                  <a:cubicBezTo>
                    <a:pt x="23999" y="31023"/>
                    <a:pt x="23969" y="30992"/>
                    <a:pt x="23969" y="30900"/>
                  </a:cubicBezTo>
                  <a:cubicBezTo>
                    <a:pt x="23969" y="30684"/>
                    <a:pt x="23969" y="30499"/>
                    <a:pt x="23999" y="30314"/>
                  </a:cubicBezTo>
                  <a:cubicBezTo>
                    <a:pt x="23999" y="30160"/>
                    <a:pt x="24030" y="30129"/>
                    <a:pt x="24184" y="30099"/>
                  </a:cubicBezTo>
                  <a:close/>
                  <a:moveTo>
                    <a:pt x="22367" y="31269"/>
                  </a:moveTo>
                  <a:lnTo>
                    <a:pt x="22428" y="31300"/>
                  </a:lnTo>
                  <a:lnTo>
                    <a:pt x="22397" y="31300"/>
                  </a:lnTo>
                  <a:lnTo>
                    <a:pt x="22336" y="31331"/>
                  </a:lnTo>
                  <a:lnTo>
                    <a:pt x="22367" y="31269"/>
                  </a:lnTo>
                  <a:close/>
                  <a:moveTo>
                    <a:pt x="24462" y="31177"/>
                  </a:moveTo>
                  <a:cubicBezTo>
                    <a:pt x="24585" y="31177"/>
                    <a:pt x="24739" y="31177"/>
                    <a:pt x="24862" y="31208"/>
                  </a:cubicBezTo>
                  <a:lnTo>
                    <a:pt x="24893" y="31269"/>
                  </a:lnTo>
                  <a:lnTo>
                    <a:pt x="24862" y="31331"/>
                  </a:lnTo>
                  <a:lnTo>
                    <a:pt x="24061" y="31331"/>
                  </a:lnTo>
                  <a:lnTo>
                    <a:pt x="24030" y="31269"/>
                  </a:lnTo>
                  <a:lnTo>
                    <a:pt x="24061" y="31208"/>
                  </a:lnTo>
                  <a:cubicBezTo>
                    <a:pt x="24215" y="31177"/>
                    <a:pt x="24338" y="31177"/>
                    <a:pt x="24462" y="31177"/>
                  </a:cubicBezTo>
                  <a:close/>
                  <a:moveTo>
                    <a:pt x="22305" y="31331"/>
                  </a:moveTo>
                  <a:lnTo>
                    <a:pt x="22213" y="31393"/>
                  </a:lnTo>
                  <a:lnTo>
                    <a:pt x="22182" y="31393"/>
                  </a:lnTo>
                  <a:lnTo>
                    <a:pt x="22213" y="31331"/>
                  </a:lnTo>
                  <a:close/>
                  <a:moveTo>
                    <a:pt x="23599" y="27264"/>
                  </a:moveTo>
                  <a:cubicBezTo>
                    <a:pt x="23630" y="27326"/>
                    <a:pt x="23599" y="27357"/>
                    <a:pt x="23537" y="27388"/>
                  </a:cubicBezTo>
                  <a:cubicBezTo>
                    <a:pt x="23322" y="27542"/>
                    <a:pt x="23291" y="27788"/>
                    <a:pt x="23352" y="28035"/>
                  </a:cubicBezTo>
                  <a:cubicBezTo>
                    <a:pt x="23414" y="28373"/>
                    <a:pt x="23476" y="28712"/>
                    <a:pt x="23537" y="29051"/>
                  </a:cubicBezTo>
                  <a:cubicBezTo>
                    <a:pt x="23599" y="29606"/>
                    <a:pt x="23753" y="30129"/>
                    <a:pt x="23691" y="30684"/>
                  </a:cubicBezTo>
                  <a:cubicBezTo>
                    <a:pt x="23691" y="30869"/>
                    <a:pt x="23630" y="31085"/>
                    <a:pt x="23722" y="31269"/>
                  </a:cubicBezTo>
                  <a:lnTo>
                    <a:pt x="23661" y="31362"/>
                  </a:lnTo>
                  <a:cubicBezTo>
                    <a:pt x="23599" y="31393"/>
                    <a:pt x="23568" y="31393"/>
                    <a:pt x="23507" y="31393"/>
                  </a:cubicBezTo>
                  <a:cubicBezTo>
                    <a:pt x="23445" y="31393"/>
                    <a:pt x="23383" y="31331"/>
                    <a:pt x="23352" y="31239"/>
                  </a:cubicBezTo>
                  <a:lnTo>
                    <a:pt x="23322" y="31115"/>
                  </a:lnTo>
                  <a:cubicBezTo>
                    <a:pt x="23229" y="30530"/>
                    <a:pt x="23137" y="29945"/>
                    <a:pt x="23044" y="29329"/>
                  </a:cubicBezTo>
                  <a:cubicBezTo>
                    <a:pt x="22983" y="28928"/>
                    <a:pt x="22890" y="28497"/>
                    <a:pt x="22860" y="28096"/>
                  </a:cubicBezTo>
                  <a:cubicBezTo>
                    <a:pt x="22798" y="27634"/>
                    <a:pt x="23014" y="27388"/>
                    <a:pt x="23476" y="27264"/>
                  </a:cubicBezTo>
                  <a:close/>
                  <a:moveTo>
                    <a:pt x="22613" y="31577"/>
                  </a:moveTo>
                  <a:lnTo>
                    <a:pt x="22644" y="31608"/>
                  </a:lnTo>
                  <a:lnTo>
                    <a:pt x="22613" y="31608"/>
                  </a:lnTo>
                  <a:lnTo>
                    <a:pt x="22551" y="31639"/>
                  </a:lnTo>
                  <a:lnTo>
                    <a:pt x="22613" y="31577"/>
                  </a:lnTo>
                  <a:close/>
                  <a:moveTo>
                    <a:pt x="22551" y="31639"/>
                  </a:moveTo>
                  <a:cubicBezTo>
                    <a:pt x="22490" y="31701"/>
                    <a:pt x="22397" y="31701"/>
                    <a:pt x="22336" y="31701"/>
                  </a:cubicBezTo>
                  <a:cubicBezTo>
                    <a:pt x="22397" y="31639"/>
                    <a:pt x="22459" y="31670"/>
                    <a:pt x="22551" y="31639"/>
                  </a:cubicBezTo>
                  <a:close/>
                  <a:moveTo>
                    <a:pt x="22336" y="31731"/>
                  </a:moveTo>
                  <a:cubicBezTo>
                    <a:pt x="22305" y="31762"/>
                    <a:pt x="22243" y="31762"/>
                    <a:pt x="22182" y="31762"/>
                  </a:cubicBezTo>
                  <a:cubicBezTo>
                    <a:pt x="22213" y="31731"/>
                    <a:pt x="22274" y="31731"/>
                    <a:pt x="22336" y="31731"/>
                  </a:cubicBezTo>
                  <a:close/>
                  <a:moveTo>
                    <a:pt x="27173" y="26032"/>
                  </a:moveTo>
                  <a:cubicBezTo>
                    <a:pt x="27327" y="26032"/>
                    <a:pt x="27450" y="26063"/>
                    <a:pt x="27604" y="26217"/>
                  </a:cubicBezTo>
                  <a:cubicBezTo>
                    <a:pt x="27481" y="26309"/>
                    <a:pt x="27296" y="26340"/>
                    <a:pt x="27173" y="26402"/>
                  </a:cubicBezTo>
                  <a:cubicBezTo>
                    <a:pt x="26710" y="26617"/>
                    <a:pt x="26433" y="26956"/>
                    <a:pt x="26341" y="27480"/>
                  </a:cubicBezTo>
                  <a:cubicBezTo>
                    <a:pt x="26248" y="27942"/>
                    <a:pt x="26125" y="28404"/>
                    <a:pt x="26033" y="28866"/>
                  </a:cubicBezTo>
                  <a:cubicBezTo>
                    <a:pt x="25848" y="29698"/>
                    <a:pt x="25632" y="30561"/>
                    <a:pt x="25447" y="31393"/>
                  </a:cubicBezTo>
                  <a:cubicBezTo>
                    <a:pt x="25417" y="31516"/>
                    <a:pt x="25417" y="31639"/>
                    <a:pt x="25324" y="31731"/>
                  </a:cubicBezTo>
                  <a:lnTo>
                    <a:pt x="25232" y="31762"/>
                  </a:lnTo>
                  <a:cubicBezTo>
                    <a:pt x="25232" y="31793"/>
                    <a:pt x="25232" y="31793"/>
                    <a:pt x="25232" y="31793"/>
                  </a:cubicBezTo>
                  <a:cubicBezTo>
                    <a:pt x="25170" y="31793"/>
                    <a:pt x="25139" y="31731"/>
                    <a:pt x="25139" y="31701"/>
                  </a:cubicBezTo>
                  <a:cubicBezTo>
                    <a:pt x="25078" y="31516"/>
                    <a:pt x="25108" y="31331"/>
                    <a:pt x="25139" y="31177"/>
                  </a:cubicBezTo>
                  <a:cubicBezTo>
                    <a:pt x="25324" y="30222"/>
                    <a:pt x="25509" y="29298"/>
                    <a:pt x="25725" y="28343"/>
                  </a:cubicBezTo>
                  <a:cubicBezTo>
                    <a:pt x="25817" y="27881"/>
                    <a:pt x="25909" y="27418"/>
                    <a:pt x="26002" y="26956"/>
                  </a:cubicBezTo>
                  <a:cubicBezTo>
                    <a:pt x="26125" y="26556"/>
                    <a:pt x="26372" y="26248"/>
                    <a:pt x="26772" y="26125"/>
                  </a:cubicBezTo>
                  <a:cubicBezTo>
                    <a:pt x="26895" y="26063"/>
                    <a:pt x="27049" y="26032"/>
                    <a:pt x="27173" y="26032"/>
                  </a:cubicBezTo>
                  <a:close/>
                  <a:moveTo>
                    <a:pt x="22151" y="31793"/>
                  </a:moveTo>
                  <a:cubicBezTo>
                    <a:pt x="22089" y="31855"/>
                    <a:pt x="21997" y="31855"/>
                    <a:pt x="21905" y="31886"/>
                  </a:cubicBezTo>
                  <a:cubicBezTo>
                    <a:pt x="21997" y="31824"/>
                    <a:pt x="22059" y="31793"/>
                    <a:pt x="22151" y="31793"/>
                  </a:cubicBezTo>
                  <a:close/>
                  <a:moveTo>
                    <a:pt x="12385" y="30838"/>
                  </a:moveTo>
                  <a:cubicBezTo>
                    <a:pt x="12447" y="30930"/>
                    <a:pt x="12416" y="31023"/>
                    <a:pt x="12385" y="31085"/>
                  </a:cubicBezTo>
                  <a:cubicBezTo>
                    <a:pt x="12293" y="31423"/>
                    <a:pt x="12200" y="31762"/>
                    <a:pt x="12108" y="32132"/>
                  </a:cubicBezTo>
                  <a:cubicBezTo>
                    <a:pt x="12108" y="32163"/>
                    <a:pt x="12108" y="32255"/>
                    <a:pt x="12046" y="32317"/>
                  </a:cubicBezTo>
                  <a:cubicBezTo>
                    <a:pt x="11923" y="32101"/>
                    <a:pt x="11861" y="31886"/>
                    <a:pt x="11861" y="31670"/>
                  </a:cubicBezTo>
                  <a:cubicBezTo>
                    <a:pt x="11831" y="31393"/>
                    <a:pt x="11923" y="31177"/>
                    <a:pt x="12139" y="31023"/>
                  </a:cubicBezTo>
                  <a:cubicBezTo>
                    <a:pt x="12231" y="30961"/>
                    <a:pt x="12293" y="30900"/>
                    <a:pt x="12385" y="30838"/>
                  </a:cubicBezTo>
                  <a:close/>
                  <a:moveTo>
                    <a:pt x="14357" y="27973"/>
                  </a:moveTo>
                  <a:cubicBezTo>
                    <a:pt x="14388" y="28035"/>
                    <a:pt x="14388" y="28065"/>
                    <a:pt x="14388" y="28096"/>
                  </a:cubicBezTo>
                  <a:cubicBezTo>
                    <a:pt x="14326" y="28528"/>
                    <a:pt x="14234" y="28990"/>
                    <a:pt x="14141" y="29452"/>
                  </a:cubicBezTo>
                  <a:cubicBezTo>
                    <a:pt x="14080" y="29852"/>
                    <a:pt x="13987" y="30253"/>
                    <a:pt x="13956" y="30653"/>
                  </a:cubicBezTo>
                  <a:cubicBezTo>
                    <a:pt x="13895" y="31023"/>
                    <a:pt x="13864" y="31423"/>
                    <a:pt x="13833" y="31793"/>
                  </a:cubicBezTo>
                  <a:cubicBezTo>
                    <a:pt x="13802" y="32101"/>
                    <a:pt x="13772" y="32440"/>
                    <a:pt x="13864" y="32748"/>
                  </a:cubicBezTo>
                  <a:cubicBezTo>
                    <a:pt x="13864" y="32779"/>
                    <a:pt x="13864" y="32841"/>
                    <a:pt x="13833" y="32902"/>
                  </a:cubicBezTo>
                  <a:lnTo>
                    <a:pt x="13772" y="32902"/>
                  </a:lnTo>
                  <a:cubicBezTo>
                    <a:pt x="13741" y="32902"/>
                    <a:pt x="13679" y="32871"/>
                    <a:pt x="13679" y="32810"/>
                  </a:cubicBezTo>
                  <a:cubicBezTo>
                    <a:pt x="13617" y="32686"/>
                    <a:pt x="13617" y="32532"/>
                    <a:pt x="13648" y="32409"/>
                  </a:cubicBezTo>
                  <a:cubicBezTo>
                    <a:pt x="13710" y="31978"/>
                    <a:pt x="13741" y="31547"/>
                    <a:pt x="13802" y="31115"/>
                  </a:cubicBezTo>
                  <a:cubicBezTo>
                    <a:pt x="13895" y="30438"/>
                    <a:pt x="13956" y="29760"/>
                    <a:pt x="14080" y="29113"/>
                  </a:cubicBezTo>
                  <a:cubicBezTo>
                    <a:pt x="14172" y="28743"/>
                    <a:pt x="14203" y="28343"/>
                    <a:pt x="14357" y="27973"/>
                  </a:cubicBezTo>
                  <a:close/>
                  <a:moveTo>
                    <a:pt x="12909" y="32101"/>
                  </a:moveTo>
                  <a:cubicBezTo>
                    <a:pt x="13001" y="32532"/>
                    <a:pt x="13248" y="32810"/>
                    <a:pt x="13556" y="33087"/>
                  </a:cubicBezTo>
                  <a:cubicBezTo>
                    <a:pt x="13248" y="33179"/>
                    <a:pt x="12940" y="33241"/>
                    <a:pt x="12662" y="33333"/>
                  </a:cubicBezTo>
                  <a:cubicBezTo>
                    <a:pt x="12632" y="33333"/>
                    <a:pt x="12632" y="33303"/>
                    <a:pt x="12570" y="33272"/>
                  </a:cubicBezTo>
                  <a:cubicBezTo>
                    <a:pt x="12693" y="32902"/>
                    <a:pt x="12724" y="32502"/>
                    <a:pt x="12909" y="32101"/>
                  </a:cubicBezTo>
                  <a:close/>
                  <a:moveTo>
                    <a:pt x="27481" y="28558"/>
                  </a:moveTo>
                  <a:cubicBezTo>
                    <a:pt x="27511" y="28558"/>
                    <a:pt x="27511" y="28558"/>
                    <a:pt x="27542" y="28589"/>
                  </a:cubicBezTo>
                  <a:cubicBezTo>
                    <a:pt x="27604" y="28589"/>
                    <a:pt x="27635" y="28743"/>
                    <a:pt x="27696" y="28836"/>
                  </a:cubicBezTo>
                  <a:lnTo>
                    <a:pt x="27665" y="28928"/>
                  </a:lnTo>
                  <a:cubicBezTo>
                    <a:pt x="27604" y="29020"/>
                    <a:pt x="27635" y="29082"/>
                    <a:pt x="27665" y="29174"/>
                  </a:cubicBezTo>
                  <a:cubicBezTo>
                    <a:pt x="27727" y="29236"/>
                    <a:pt x="27727" y="29298"/>
                    <a:pt x="27665" y="29390"/>
                  </a:cubicBezTo>
                  <a:cubicBezTo>
                    <a:pt x="27635" y="29452"/>
                    <a:pt x="27635" y="29544"/>
                    <a:pt x="27696" y="29637"/>
                  </a:cubicBezTo>
                  <a:cubicBezTo>
                    <a:pt x="27758" y="29667"/>
                    <a:pt x="27727" y="29729"/>
                    <a:pt x="27696" y="29760"/>
                  </a:cubicBezTo>
                  <a:cubicBezTo>
                    <a:pt x="27635" y="29821"/>
                    <a:pt x="27604" y="29914"/>
                    <a:pt x="27665" y="29975"/>
                  </a:cubicBezTo>
                  <a:cubicBezTo>
                    <a:pt x="27696" y="30068"/>
                    <a:pt x="27696" y="30129"/>
                    <a:pt x="27635" y="30191"/>
                  </a:cubicBezTo>
                  <a:cubicBezTo>
                    <a:pt x="27511" y="30284"/>
                    <a:pt x="27573" y="30376"/>
                    <a:pt x="27635" y="30468"/>
                  </a:cubicBezTo>
                  <a:cubicBezTo>
                    <a:pt x="27819" y="30684"/>
                    <a:pt x="27974" y="30869"/>
                    <a:pt x="28128" y="31085"/>
                  </a:cubicBezTo>
                  <a:cubicBezTo>
                    <a:pt x="28251" y="31208"/>
                    <a:pt x="28312" y="31362"/>
                    <a:pt x="28189" y="31547"/>
                  </a:cubicBezTo>
                  <a:cubicBezTo>
                    <a:pt x="28128" y="31639"/>
                    <a:pt x="28158" y="31762"/>
                    <a:pt x="28220" y="31824"/>
                  </a:cubicBezTo>
                  <a:lnTo>
                    <a:pt x="28312" y="31916"/>
                  </a:lnTo>
                  <a:cubicBezTo>
                    <a:pt x="28405" y="32009"/>
                    <a:pt x="28436" y="32101"/>
                    <a:pt x="28374" y="32224"/>
                  </a:cubicBezTo>
                  <a:cubicBezTo>
                    <a:pt x="28251" y="32625"/>
                    <a:pt x="28128" y="33025"/>
                    <a:pt x="28004" y="33457"/>
                  </a:cubicBezTo>
                  <a:cubicBezTo>
                    <a:pt x="27758" y="33272"/>
                    <a:pt x="27727" y="33272"/>
                    <a:pt x="27727" y="33056"/>
                  </a:cubicBezTo>
                  <a:cubicBezTo>
                    <a:pt x="27727" y="32964"/>
                    <a:pt x="27727" y="32902"/>
                    <a:pt x="27665" y="32841"/>
                  </a:cubicBezTo>
                  <a:cubicBezTo>
                    <a:pt x="27573" y="32779"/>
                    <a:pt x="27573" y="32686"/>
                    <a:pt x="27635" y="32594"/>
                  </a:cubicBezTo>
                  <a:cubicBezTo>
                    <a:pt x="27727" y="32317"/>
                    <a:pt x="27635" y="32101"/>
                    <a:pt x="27327" y="31947"/>
                  </a:cubicBezTo>
                  <a:cubicBezTo>
                    <a:pt x="27265" y="31916"/>
                    <a:pt x="27234" y="31855"/>
                    <a:pt x="27203" y="31824"/>
                  </a:cubicBezTo>
                  <a:cubicBezTo>
                    <a:pt x="27142" y="31639"/>
                    <a:pt x="27049" y="31547"/>
                    <a:pt x="26864" y="31547"/>
                  </a:cubicBezTo>
                  <a:cubicBezTo>
                    <a:pt x="26803" y="31547"/>
                    <a:pt x="26803" y="31485"/>
                    <a:pt x="26803" y="31454"/>
                  </a:cubicBezTo>
                  <a:lnTo>
                    <a:pt x="26803" y="31331"/>
                  </a:lnTo>
                  <a:cubicBezTo>
                    <a:pt x="26803" y="30746"/>
                    <a:pt x="26803" y="30160"/>
                    <a:pt x="26834" y="29606"/>
                  </a:cubicBezTo>
                  <a:cubicBezTo>
                    <a:pt x="26834" y="29390"/>
                    <a:pt x="26895" y="29205"/>
                    <a:pt x="27019" y="29051"/>
                  </a:cubicBezTo>
                  <a:cubicBezTo>
                    <a:pt x="27111" y="28959"/>
                    <a:pt x="27203" y="28836"/>
                    <a:pt x="27296" y="28743"/>
                  </a:cubicBezTo>
                  <a:cubicBezTo>
                    <a:pt x="27357" y="28682"/>
                    <a:pt x="27419" y="28558"/>
                    <a:pt x="27481" y="28558"/>
                  </a:cubicBezTo>
                  <a:close/>
                  <a:moveTo>
                    <a:pt x="22921" y="33457"/>
                  </a:moveTo>
                  <a:lnTo>
                    <a:pt x="22952" y="33518"/>
                  </a:lnTo>
                  <a:lnTo>
                    <a:pt x="22952" y="33580"/>
                  </a:lnTo>
                  <a:lnTo>
                    <a:pt x="22952" y="33672"/>
                  </a:lnTo>
                  <a:lnTo>
                    <a:pt x="22860" y="33703"/>
                  </a:lnTo>
                  <a:lnTo>
                    <a:pt x="22798" y="33611"/>
                  </a:lnTo>
                  <a:cubicBezTo>
                    <a:pt x="22798" y="33580"/>
                    <a:pt x="22829" y="33518"/>
                    <a:pt x="22860" y="33487"/>
                  </a:cubicBezTo>
                  <a:lnTo>
                    <a:pt x="22921" y="33457"/>
                  </a:lnTo>
                  <a:close/>
                  <a:moveTo>
                    <a:pt x="11985" y="33549"/>
                  </a:moveTo>
                  <a:cubicBezTo>
                    <a:pt x="12046" y="33549"/>
                    <a:pt x="12108" y="33580"/>
                    <a:pt x="12139" y="33642"/>
                  </a:cubicBezTo>
                  <a:cubicBezTo>
                    <a:pt x="12139" y="33734"/>
                    <a:pt x="12200" y="33796"/>
                    <a:pt x="12293" y="33857"/>
                  </a:cubicBezTo>
                  <a:cubicBezTo>
                    <a:pt x="12385" y="33950"/>
                    <a:pt x="12354" y="34073"/>
                    <a:pt x="12324" y="34165"/>
                  </a:cubicBezTo>
                  <a:cubicBezTo>
                    <a:pt x="12293" y="34196"/>
                    <a:pt x="12262" y="34196"/>
                    <a:pt x="12231" y="34196"/>
                  </a:cubicBezTo>
                  <a:lnTo>
                    <a:pt x="12139" y="34196"/>
                  </a:lnTo>
                  <a:cubicBezTo>
                    <a:pt x="12046" y="34196"/>
                    <a:pt x="11954" y="34165"/>
                    <a:pt x="11800" y="34165"/>
                  </a:cubicBezTo>
                  <a:cubicBezTo>
                    <a:pt x="11800" y="33980"/>
                    <a:pt x="11769" y="33826"/>
                    <a:pt x="11769" y="33672"/>
                  </a:cubicBezTo>
                  <a:cubicBezTo>
                    <a:pt x="11769" y="33580"/>
                    <a:pt x="11769" y="33549"/>
                    <a:pt x="11861" y="33549"/>
                  </a:cubicBezTo>
                  <a:close/>
                  <a:moveTo>
                    <a:pt x="9551" y="33487"/>
                  </a:moveTo>
                  <a:cubicBezTo>
                    <a:pt x="9613" y="33518"/>
                    <a:pt x="9643" y="33518"/>
                    <a:pt x="9643" y="33549"/>
                  </a:cubicBezTo>
                  <a:cubicBezTo>
                    <a:pt x="9705" y="33826"/>
                    <a:pt x="9674" y="34073"/>
                    <a:pt x="9643" y="34350"/>
                  </a:cubicBezTo>
                  <a:lnTo>
                    <a:pt x="9582" y="34381"/>
                  </a:lnTo>
                  <a:cubicBezTo>
                    <a:pt x="9551" y="34381"/>
                    <a:pt x="9520" y="34350"/>
                    <a:pt x="9520" y="34319"/>
                  </a:cubicBezTo>
                  <a:cubicBezTo>
                    <a:pt x="9520" y="34042"/>
                    <a:pt x="9551" y="33765"/>
                    <a:pt x="9551" y="33487"/>
                  </a:cubicBezTo>
                  <a:close/>
                  <a:moveTo>
                    <a:pt x="10968" y="33333"/>
                  </a:moveTo>
                  <a:cubicBezTo>
                    <a:pt x="11060" y="33487"/>
                    <a:pt x="11153" y="33549"/>
                    <a:pt x="11307" y="33549"/>
                  </a:cubicBezTo>
                  <a:lnTo>
                    <a:pt x="11430" y="33549"/>
                  </a:lnTo>
                  <a:cubicBezTo>
                    <a:pt x="11523" y="33549"/>
                    <a:pt x="11584" y="33611"/>
                    <a:pt x="11615" y="33703"/>
                  </a:cubicBezTo>
                  <a:cubicBezTo>
                    <a:pt x="11615" y="33796"/>
                    <a:pt x="11646" y="33857"/>
                    <a:pt x="11646" y="33950"/>
                  </a:cubicBezTo>
                  <a:cubicBezTo>
                    <a:pt x="11615" y="34319"/>
                    <a:pt x="11677" y="34412"/>
                    <a:pt x="11461" y="34412"/>
                  </a:cubicBezTo>
                  <a:cubicBezTo>
                    <a:pt x="11399" y="34412"/>
                    <a:pt x="11276" y="34381"/>
                    <a:pt x="11122" y="34381"/>
                  </a:cubicBezTo>
                  <a:cubicBezTo>
                    <a:pt x="11122" y="34258"/>
                    <a:pt x="11122" y="34134"/>
                    <a:pt x="11122" y="34042"/>
                  </a:cubicBezTo>
                  <a:cubicBezTo>
                    <a:pt x="11153" y="33919"/>
                    <a:pt x="11030" y="33857"/>
                    <a:pt x="11030" y="33734"/>
                  </a:cubicBezTo>
                  <a:cubicBezTo>
                    <a:pt x="10999" y="33611"/>
                    <a:pt x="10968" y="33518"/>
                    <a:pt x="10968" y="33333"/>
                  </a:cubicBezTo>
                  <a:close/>
                  <a:moveTo>
                    <a:pt x="10691" y="33703"/>
                  </a:moveTo>
                  <a:lnTo>
                    <a:pt x="10783" y="33734"/>
                  </a:lnTo>
                  <a:cubicBezTo>
                    <a:pt x="10845" y="33857"/>
                    <a:pt x="10906" y="34011"/>
                    <a:pt x="10814" y="34104"/>
                  </a:cubicBezTo>
                  <a:cubicBezTo>
                    <a:pt x="10691" y="34196"/>
                    <a:pt x="10722" y="34350"/>
                    <a:pt x="10660" y="34473"/>
                  </a:cubicBezTo>
                  <a:cubicBezTo>
                    <a:pt x="10537" y="34258"/>
                    <a:pt x="10537" y="34258"/>
                    <a:pt x="10506" y="34073"/>
                  </a:cubicBezTo>
                  <a:cubicBezTo>
                    <a:pt x="10475" y="33888"/>
                    <a:pt x="10598" y="33796"/>
                    <a:pt x="10691" y="33703"/>
                  </a:cubicBezTo>
                  <a:close/>
                  <a:moveTo>
                    <a:pt x="9150" y="33765"/>
                  </a:moveTo>
                  <a:lnTo>
                    <a:pt x="9212" y="33796"/>
                  </a:lnTo>
                  <a:cubicBezTo>
                    <a:pt x="9243" y="33919"/>
                    <a:pt x="9243" y="34073"/>
                    <a:pt x="9212" y="34196"/>
                  </a:cubicBezTo>
                  <a:cubicBezTo>
                    <a:pt x="9212" y="34288"/>
                    <a:pt x="9212" y="34412"/>
                    <a:pt x="9120" y="34504"/>
                  </a:cubicBezTo>
                  <a:cubicBezTo>
                    <a:pt x="9058" y="34412"/>
                    <a:pt x="9089" y="34319"/>
                    <a:pt x="9089" y="34227"/>
                  </a:cubicBezTo>
                  <a:cubicBezTo>
                    <a:pt x="9089" y="34104"/>
                    <a:pt x="9089" y="33950"/>
                    <a:pt x="9089" y="33826"/>
                  </a:cubicBezTo>
                  <a:lnTo>
                    <a:pt x="9150" y="33765"/>
                  </a:lnTo>
                  <a:close/>
                  <a:moveTo>
                    <a:pt x="14850" y="32933"/>
                  </a:moveTo>
                  <a:cubicBezTo>
                    <a:pt x="14881" y="32933"/>
                    <a:pt x="14911" y="32933"/>
                    <a:pt x="15035" y="32995"/>
                  </a:cubicBezTo>
                  <a:cubicBezTo>
                    <a:pt x="14696" y="33087"/>
                    <a:pt x="14665" y="33118"/>
                    <a:pt x="14480" y="33303"/>
                  </a:cubicBezTo>
                  <a:cubicBezTo>
                    <a:pt x="14264" y="33518"/>
                    <a:pt x="14234" y="33950"/>
                    <a:pt x="14418" y="34165"/>
                  </a:cubicBezTo>
                  <a:cubicBezTo>
                    <a:pt x="14542" y="34319"/>
                    <a:pt x="14665" y="34473"/>
                    <a:pt x="14881" y="34504"/>
                  </a:cubicBezTo>
                  <a:cubicBezTo>
                    <a:pt x="14911" y="34535"/>
                    <a:pt x="14973" y="34535"/>
                    <a:pt x="14973" y="34627"/>
                  </a:cubicBezTo>
                  <a:cubicBezTo>
                    <a:pt x="14942" y="34627"/>
                    <a:pt x="14911" y="34658"/>
                    <a:pt x="14881" y="34658"/>
                  </a:cubicBezTo>
                  <a:cubicBezTo>
                    <a:pt x="14757" y="34658"/>
                    <a:pt x="14665" y="34566"/>
                    <a:pt x="14572" y="34535"/>
                  </a:cubicBezTo>
                  <a:cubicBezTo>
                    <a:pt x="14418" y="34442"/>
                    <a:pt x="14326" y="34319"/>
                    <a:pt x="14234" y="34165"/>
                  </a:cubicBezTo>
                  <a:cubicBezTo>
                    <a:pt x="14080" y="33826"/>
                    <a:pt x="14141" y="33426"/>
                    <a:pt x="14388" y="33179"/>
                  </a:cubicBezTo>
                  <a:cubicBezTo>
                    <a:pt x="14511" y="33025"/>
                    <a:pt x="14665" y="32964"/>
                    <a:pt x="14819" y="32933"/>
                  </a:cubicBezTo>
                  <a:close/>
                  <a:moveTo>
                    <a:pt x="5146" y="34350"/>
                  </a:moveTo>
                  <a:cubicBezTo>
                    <a:pt x="5330" y="34350"/>
                    <a:pt x="5484" y="34442"/>
                    <a:pt x="5669" y="34566"/>
                  </a:cubicBezTo>
                  <a:lnTo>
                    <a:pt x="5669" y="34597"/>
                  </a:lnTo>
                  <a:cubicBezTo>
                    <a:pt x="5731" y="34658"/>
                    <a:pt x="5700" y="34751"/>
                    <a:pt x="5638" y="34781"/>
                  </a:cubicBezTo>
                  <a:cubicBezTo>
                    <a:pt x="5484" y="34812"/>
                    <a:pt x="5330" y="34874"/>
                    <a:pt x="5176" y="34874"/>
                  </a:cubicBezTo>
                  <a:lnTo>
                    <a:pt x="5146" y="34874"/>
                  </a:lnTo>
                  <a:cubicBezTo>
                    <a:pt x="5053" y="34874"/>
                    <a:pt x="4930" y="34843"/>
                    <a:pt x="4837" y="34812"/>
                  </a:cubicBezTo>
                  <a:cubicBezTo>
                    <a:pt x="4714" y="34720"/>
                    <a:pt x="4683" y="34597"/>
                    <a:pt x="4776" y="34473"/>
                  </a:cubicBezTo>
                  <a:cubicBezTo>
                    <a:pt x="4837" y="34442"/>
                    <a:pt x="4868" y="34412"/>
                    <a:pt x="4930" y="34381"/>
                  </a:cubicBezTo>
                  <a:cubicBezTo>
                    <a:pt x="5022" y="34381"/>
                    <a:pt x="5084" y="34350"/>
                    <a:pt x="5146" y="34350"/>
                  </a:cubicBezTo>
                  <a:close/>
                  <a:moveTo>
                    <a:pt x="6316" y="34751"/>
                  </a:moveTo>
                  <a:cubicBezTo>
                    <a:pt x="6532" y="34751"/>
                    <a:pt x="6778" y="34781"/>
                    <a:pt x="6994" y="34781"/>
                  </a:cubicBezTo>
                  <a:lnTo>
                    <a:pt x="6994" y="34812"/>
                  </a:lnTo>
                  <a:lnTo>
                    <a:pt x="7764" y="34812"/>
                  </a:lnTo>
                  <a:cubicBezTo>
                    <a:pt x="7826" y="34812"/>
                    <a:pt x="7857" y="34874"/>
                    <a:pt x="7857" y="34935"/>
                  </a:cubicBezTo>
                  <a:cubicBezTo>
                    <a:pt x="7857" y="34997"/>
                    <a:pt x="7795" y="35028"/>
                    <a:pt x="7764" y="35028"/>
                  </a:cubicBezTo>
                  <a:lnTo>
                    <a:pt x="7733" y="35028"/>
                  </a:lnTo>
                  <a:cubicBezTo>
                    <a:pt x="7302" y="34966"/>
                    <a:pt x="6840" y="34935"/>
                    <a:pt x="6409" y="34905"/>
                  </a:cubicBezTo>
                  <a:lnTo>
                    <a:pt x="6285" y="34874"/>
                  </a:lnTo>
                  <a:lnTo>
                    <a:pt x="6255" y="34843"/>
                  </a:lnTo>
                  <a:lnTo>
                    <a:pt x="6316" y="34751"/>
                  </a:lnTo>
                  <a:close/>
                  <a:moveTo>
                    <a:pt x="12971" y="35767"/>
                  </a:moveTo>
                  <a:cubicBezTo>
                    <a:pt x="13001" y="35767"/>
                    <a:pt x="13001" y="35798"/>
                    <a:pt x="13001" y="35829"/>
                  </a:cubicBezTo>
                  <a:cubicBezTo>
                    <a:pt x="13001" y="35860"/>
                    <a:pt x="13001" y="35921"/>
                    <a:pt x="12971" y="35921"/>
                  </a:cubicBezTo>
                  <a:lnTo>
                    <a:pt x="12940" y="35921"/>
                  </a:lnTo>
                  <a:cubicBezTo>
                    <a:pt x="12909" y="35921"/>
                    <a:pt x="12909" y="35860"/>
                    <a:pt x="12909" y="35829"/>
                  </a:cubicBezTo>
                  <a:lnTo>
                    <a:pt x="12940" y="35767"/>
                  </a:lnTo>
                  <a:close/>
                  <a:moveTo>
                    <a:pt x="17345" y="35059"/>
                  </a:moveTo>
                  <a:cubicBezTo>
                    <a:pt x="17468" y="35059"/>
                    <a:pt x="17530" y="35151"/>
                    <a:pt x="17561" y="35336"/>
                  </a:cubicBezTo>
                  <a:cubicBezTo>
                    <a:pt x="17561" y="35398"/>
                    <a:pt x="17561" y="35459"/>
                    <a:pt x="17561" y="35521"/>
                  </a:cubicBezTo>
                  <a:cubicBezTo>
                    <a:pt x="17561" y="35890"/>
                    <a:pt x="17530" y="35952"/>
                    <a:pt x="17253" y="35952"/>
                  </a:cubicBezTo>
                  <a:lnTo>
                    <a:pt x="17160" y="35952"/>
                  </a:lnTo>
                  <a:cubicBezTo>
                    <a:pt x="17068" y="35952"/>
                    <a:pt x="17037" y="35921"/>
                    <a:pt x="17037" y="35829"/>
                  </a:cubicBezTo>
                  <a:cubicBezTo>
                    <a:pt x="17068" y="35644"/>
                    <a:pt x="17068" y="35490"/>
                    <a:pt x="17037" y="35336"/>
                  </a:cubicBezTo>
                  <a:cubicBezTo>
                    <a:pt x="16975" y="35120"/>
                    <a:pt x="17068" y="35120"/>
                    <a:pt x="17222" y="35089"/>
                  </a:cubicBezTo>
                  <a:cubicBezTo>
                    <a:pt x="17253" y="35089"/>
                    <a:pt x="17314" y="35059"/>
                    <a:pt x="17345" y="35059"/>
                  </a:cubicBezTo>
                  <a:close/>
                  <a:moveTo>
                    <a:pt x="20950" y="36414"/>
                  </a:moveTo>
                  <a:cubicBezTo>
                    <a:pt x="21134" y="36507"/>
                    <a:pt x="21350" y="36476"/>
                    <a:pt x="21535" y="36507"/>
                  </a:cubicBezTo>
                  <a:cubicBezTo>
                    <a:pt x="21596" y="36476"/>
                    <a:pt x="21627" y="36476"/>
                    <a:pt x="21658" y="36476"/>
                  </a:cubicBezTo>
                  <a:cubicBezTo>
                    <a:pt x="21751" y="36476"/>
                    <a:pt x="21812" y="36476"/>
                    <a:pt x="21905" y="36507"/>
                  </a:cubicBezTo>
                  <a:cubicBezTo>
                    <a:pt x="21781" y="36568"/>
                    <a:pt x="21689" y="36630"/>
                    <a:pt x="21596" y="36630"/>
                  </a:cubicBezTo>
                  <a:cubicBezTo>
                    <a:pt x="21596" y="36630"/>
                    <a:pt x="21566" y="36630"/>
                    <a:pt x="21535" y="36599"/>
                  </a:cubicBezTo>
                  <a:cubicBezTo>
                    <a:pt x="21381" y="36630"/>
                    <a:pt x="21227" y="36661"/>
                    <a:pt x="21073" y="36691"/>
                  </a:cubicBezTo>
                  <a:lnTo>
                    <a:pt x="21011" y="36691"/>
                  </a:lnTo>
                  <a:cubicBezTo>
                    <a:pt x="20888" y="36691"/>
                    <a:pt x="20857" y="36630"/>
                    <a:pt x="20857" y="36507"/>
                  </a:cubicBezTo>
                  <a:cubicBezTo>
                    <a:pt x="20857" y="36476"/>
                    <a:pt x="20888" y="36414"/>
                    <a:pt x="20919" y="36414"/>
                  </a:cubicBezTo>
                  <a:close/>
                  <a:moveTo>
                    <a:pt x="9551" y="35120"/>
                  </a:moveTo>
                  <a:cubicBezTo>
                    <a:pt x="9582" y="35151"/>
                    <a:pt x="9613" y="35151"/>
                    <a:pt x="9643" y="35213"/>
                  </a:cubicBezTo>
                  <a:cubicBezTo>
                    <a:pt x="10013" y="35459"/>
                    <a:pt x="10444" y="35582"/>
                    <a:pt x="10937" y="35675"/>
                  </a:cubicBezTo>
                  <a:cubicBezTo>
                    <a:pt x="10845" y="35706"/>
                    <a:pt x="10783" y="35706"/>
                    <a:pt x="10752" y="35706"/>
                  </a:cubicBezTo>
                  <a:lnTo>
                    <a:pt x="10722" y="35706"/>
                  </a:lnTo>
                  <a:cubicBezTo>
                    <a:pt x="10537" y="35706"/>
                    <a:pt x="10568" y="35736"/>
                    <a:pt x="10506" y="35890"/>
                  </a:cubicBezTo>
                  <a:cubicBezTo>
                    <a:pt x="10475" y="36075"/>
                    <a:pt x="10444" y="36260"/>
                    <a:pt x="10383" y="36414"/>
                  </a:cubicBezTo>
                  <a:cubicBezTo>
                    <a:pt x="10352" y="36507"/>
                    <a:pt x="10352" y="36630"/>
                    <a:pt x="10260" y="36722"/>
                  </a:cubicBezTo>
                  <a:cubicBezTo>
                    <a:pt x="10044" y="36661"/>
                    <a:pt x="9828" y="36599"/>
                    <a:pt x="9643" y="36476"/>
                  </a:cubicBezTo>
                  <a:cubicBezTo>
                    <a:pt x="9489" y="36414"/>
                    <a:pt x="9489" y="36414"/>
                    <a:pt x="9520" y="36260"/>
                  </a:cubicBezTo>
                  <a:cubicBezTo>
                    <a:pt x="9551" y="35983"/>
                    <a:pt x="9613" y="35736"/>
                    <a:pt x="9674" y="35490"/>
                  </a:cubicBezTo>
                  <a:cubicBezTo>
                    <a:pt x="9674" y="35398"/>
                    <a:pt x="9613" y="35336"/>
                    <a:pt x="9582" y="35243"/>
                  </a:cubicBezTo>
                  <a:cubicBezTo>
                    <a:pt x="9520" y="35243"/>
                    <a:pt x="9489" y="35213"/>
                    <a:pt x="9489" y="35151"/>
                  </a:cubicBezTo>
                  <a:lnTo>
                    <a:pt x="9489" y="35120"/>
                  </a:lnTo>
                  <a:close/>
                  <a:moveTo>
                    <a:pt x="9489" y="36784"/>
                  </a:moveTo>
                  <a:cubicBezTo>
                    <a:pt x="9705" y="36876"/>
                    <a:pt x="9951" y="36938"/>
                    <a:pt x="10167" y="37030"/>
                  </a:cubicBezTo>
                  <a:cubicBezTo>
                    <a:pt x="10229" y="37061"/>
                    <a:pt x="10229" y="37092"/>
                    <a:pt x="10198" y="37154"/>
                  </a:cubicBezTo>
                  <a:cubicBezTo>
                    <a:pt x="10198" y="37184"/>
                    <a:pt x="10167" y="37215"/>
                    <a:pt x="10136" y="37215"/>
                  </a:cubicBezTo>
                  <a:lnTo>
                    <a:pt x="10105" y="37215"/>
                  </a:lnTo>
                  <a:cubicBezTo>
                    <a:pt x="9890" y="37154"/>
                    <a:pt x="9674" y="37092"/>
                    <a:pt x="9459" y="36969"/>
                  </a:cubicBezTo>
                  <a:cubicBezTo>
                    <a:pt x="9428" y="36969"/>
                    <a:pt x="9397" y="36907"/>
                    <a:pt x="9397" y="36845"/>
                  </a:cubicBezTo>
                  <a:cubicBezTo>
                    <a:pt x="9397" y="36815"/>
                    <a:pt x="9428" y="36784"/>
                    <a:pt x="9459" y="36784"/>
                  </a:cubicBezTo>
                  <a:close/>
                  <a:moveTo>
                    <a:pt x="29237" y="32625"/>
                  </a:moveTo>
                  <a:cubicBezTo>
                    <a:pt x="29298" y="32779"/>
                    <a:pt x="29421" y="32810"/>
                    <a:pt x="29421" y="32933"/>
                  </a:cubicBezTo>
                  <a:cubicBezTo>
                    <a:pt x="29483" y="32933"/>
                    <a:pt x="29483" y="32964"/>
                    <a:pt x="29483" y="33025"/>
                  </a:cubicBezTo>
                  <a:lnTo>
                    <a:pt x="29545" y="33025"/>
                  </a:lnTo>
                  <a:cubicBezTo>
                    <a:pt x="29575" y="33025"/>
                    <a:pt x="29637" y="33025"/>
                    <a:pt x="29637" y="33087"/>
                  </a:cubicBezTo>
                  <a:lnTo>
                    <a:pt x="29668" y="33087"/>
                  </a:lnTo>
                  <a:cubicBezTo>
                    <a:pt x="29822" y="33087"/>
                    <a:pt x="29945" y="33179"/>
                    <a:pt x="30068" y="33272"/>
                  </a:cubicBezTo>
                  <a:cubicBezTo>
                    <a:pt x="29914" y="33241"/>
                    <a:pt x="29760" y="33210"/>
                    <a:pt x="29637" y="33087"/>
                  </a:cubicBezTo>
                  <a:cubicBezTo>
                    <a:pt x="29575" y="33087"/>
                    <a:pt x="29545" y="33087"/>
                    <a:pt x="29483" y="33118"/>
                  </a:cubicBezTo>
                  <a:lnTo>
                    <a:pt x="29483" y="33210"/>
                  </a:lnTo>
                  <a:cubicBezTo>
                    <a:pt x="29637" y="33333"/>
                    <a:pt x="29791" y="33487"/>
                    <a:pt x="29945" y="33611"/>
                  </a:cubicBezTo>
                  <a:cubicBezTo>
                    <a:pt x="30007" y="33642"/>
                    <a:pt x="30038" y="33703"/>
                    <a:pt x="30068" y="33765"/>
                  </a:cubicBezTo>
                  <a:cubicBezTo>
                    <a:pt x="30068" y="33950"/>
                    <a:pt x="30161" y="34134"/>
                    <a:pt x="30068" y="34319"/>
                  </a:cubicBezTo>
                  <a:cubicBezTo>
                    <a:pt x="30038" y="34412"/>
                    <a:pt x="30007" y="34535"/>
                    <a:pt x="29976" y="34627"/>
                  </a:cubicBezTo>
                  <a:cubicBezTo>
                    <a:pt x="29945" y="34751"/>
                    <a:pt x="29914" y="34843"/>
                    <a:pt x="30038" y="34935"/>
                  </a:cubicBezTo>
                  <a:cubicBezTo>
                    <a:pt x="30099" y="34997"/>
                    <a:pt x="30068" y="35089"/>
                    <a:pt x="30038" y="35151"/>
                  </a:cubicBezTo>
                  <a:cubicBezTo>
                    <a:pt x="29822" y="35921"/>
                    <a:pt x="29606" y="36661"/>
                    <a:pt x="29391" y="37431"/>
                  </a:cubicBezTo>
                  <a:cubicBezTo>
                    <a:pt x="29237" y="37431"/>
                    <a:pt x="29144" y="37338"/>
                    <a:pt x="29021" y="37277"/>
                  </a:cubicBezTo>
                  <a:cubicBezTo>
                    <a:pt x="28959" y="37215"/>
                    <a:pt x="28867" y="37184"/>
                    <a:pt x="28805" y="37123"/>
                  </a:cubicBezTo>
                  <a:cubicBezTo>
                    <a:pt x="28528" y="36815"/>
                    <a:pt x="28251" y="36476"/>
                    <a:pt x="28004" y="36137"/>
                  </a:cubicBezTo>
                  <a:lnTo>
                    <a:pt x="28004" y="36106"/>
                  </a:lnTo>
                  <a:cubicBezTo>
                    <a:pt x="27974" y="36044"/>
                    <a:pt x="28035" y="36014"/>
                    <a:pt x="28066" y="35983"/>
                  </a:cubicBezTo>
                  <a:cubicBezTo>
                    <a:pt x="28097" y="35952"/>
                    <a:pt x="28128" y="35952"/>
                    <a:pt x="28158" y="35952"/>
                  </a:cubicBezTo>
                  <a:cubicBezTo>
                    <a:pt x="28189" y="35952"/>
                    <a:pt x="28189" y="35952"/>
                    <a:pt x="28220" y="35983"/>
                  </a:cubicBezTo>
                  <a:cubicBezTo>
                    <a:pt x="28405" y="36106"/>
                    <a:pt x="28559" y="36260"/>
                    <a:pt x="28744" y="36383"/>
                  </a:cubicBezTo>
                  <a:cubicBezTo>
                    <a:pt x="28775" y="36383"/>
                    <a:pt x="28775" y="36414"/>
                    <a:pt x="28805" y="36414"/>
                  </a:cubicBezTo>
                  <a:cubicBezTo>
                    <a:pt x="28836" y="36414"/>
                    <a:pt x="28898" y="36383"/>
                    <a:pt x="28898" y="36322"/>
                  </a:cubicBezTo>
                  <a:cubicBezTo>
                    <a:pt x="29206" y="35644"/>
                    <a:pt x="29391" y="34874"/>
                    <a:pt x="29483" y="34134"/>
                  </a:cubicBezTo>
                  <a:cubicBezTo>
                    <a:pt x="29514" y="33980"/>
                    <a:pt x="29483" y="33857"/>
                    <a:pt x="29391" y="33734"/>
                  </a:cubicBezTo>
                  <a:cubicBezTo>
                    <a:pt x="29298" y="33580"/>
                    <a:pt x="29206" y="33457"/>
                    <a:pt x="29113" y="33303"/>
                  </a:cubicBezTo>
                  <a:cubicBezTo>
                    <a:pt x="29052" y="33210"/>
                    <a:pt x="29083" y="33087"/>
                    <a:pt x="29113" y="32964"/>
                  </a:cubicBezTo>
                  <a:lnTo>
                    <a:pt x="29237" y="32964"/>
                  </a:lnTo>
                  <a:cubicBezTo>
                    <a:pt x="29329" y="32995"/>
                    <a:pt x="29329" y="33118"/>
                    <a:pt x="29452" y="33118"/>
                  </a:cubicBezTo>
                  <a:lnTo>
                    <a:pt x="29483" y="33118"/>
                  </a:lnTo>
                  <a:lnTo>
                    <a:pt x="29483" y="33025"/>
                  </a:lnTo>
                  <a:cubicBezTo>
                    <a:pt x="29452" y="33025"/>
                    <a:pt x="29421" y="32995"/>
                    <a:pt x="29421" y="32933"/>
                  </a:cubicBezTo>
                  <a:cubicBezTo>
                    <a:pt x="29267" y="32810"/>
                    <a:pt x="29267" y="32810"/>
                    <a:pt x="29237" y="32625"/>
                  </a:cubicBezTo>
                  <a:close/>
                  <a:moveTo>
                    <a:pt x="9428" y="37246"/>
                  </a:moveTo>
                  <a:cubicBezTo>
                    <a:pt x="9613" y="37308"/>
                    <a:pt x="9828" y="37369"/>
                    <a:pt x="10013" y="37462"/>
                  </a:cubicBezTo>
                  <a:lnTo>
                    <a:pt x="10013" y="37523"/>
                  </a:lnTo>
                  <a:lnTo>
                    <a:pt x="9951" y="37554"/>
                  </a:lnTo>
                  <a:lnTo>
                    <a:pt x="9921" y="37554"/>
                  </a:lnTo>
                  <a:cubicBezTo>
                    <a:pt x="9736" y="37554"/>
                    <a:pt x="9551" y="37492"/>
                    <a:pt x="9428" y="37338"/>
                  </a:cubicBezTo>
                  <a:lnTo>
                    <a:pt x="9397" y="37277"/>
                  </a:lnTo>
                  <a:lnTo>
                    <a:pt x="9428" y="37246"/>
                  </a:lnTo>
                  <a:close/>
                  <a:moveTo>
                    <a:pt x="24277" y="31485"/>
                  </a:moveTo>
                  <a:cubicBezTo>
                    <a:pt x="24462" y="31485"/>
                    <a:pt x="24646" y="31485"/>
                    <a:pt x="24862" y="31516"/>
                  </a:cubicBezTo>
                  <a:cubicBezTo>
                    <a:pt x="24893" y="31670"/>
                    <a:pt x="24893" y="31824"/>
                    <a:pt x="24954" y="31978"/>
                  </a:cubicBezTo>
                  <a:cubicBezTo>
                    <a:pt x="25047" y="32194"/>
                    <a:pt x="25016" y="32348"/>
                    <a:pt x="24831" y="32563"/>
                  </a:cubicBezTo>
                  <a:cubicBezTo>
                    <a:pt x="24616" y="32779"/>
                    <a:pt x="24677" y="33118"/>
                    <a:pt x="24924" y="33303"/>
                  </a:cubicBezTo>
                  <a:cubicBezTo>
                    <a:pt x="24985" y="33364"/>
                    <a:pt x="25016" y="33457"/>
                    <a:pt x="25078" y="33518"/>
                  </a:cubicBezTo>
                  <a:cubicBezTo>
                    <a:pt x="25386" y="34073"/>
                    <a:pt x="25509" y="34689"/>
                    <a:pt x="25571" y="35336"/>
                  </a:cubicBezTo>
                  <a:lnTo>
                    <a:pt x="25601" y="35336"/>
                  </a:lnTo>
                  <a:cubicBezTo>
                    <a:pt x="25601" y="35336"/>
                    <a:pt x="25632" y="35336"/>
                    <a:pt x="25663" y="35274"/>
                  </a:cubicBezTo>
                  <a:cubicBezTo>
                    <a:pt x="25663" y="35243"/>
                    <a:pt x="25663" y="35151"/>
                    <a:pt x="25663" y="35089"/>
                  </a:cubicBezTo>
                  <a:cubicBezTo>
                    <a:pt x="25632" y="34535"/>
                    <a:pt x="25509" y="34011"/>
                    <a:pt x="25293" y="33487"/>
                  </a:cubicBezTo>
                  <a:cubicBezTo>
                    <a:pt x="25263" y="33395"/>
                    <a:pt x="25201" y="33303"/>
                    <a:pt x="25232" y="33179"/>
                  </a:cubicBezTo>
                  <a:lnTo>
                    <a:pt x="25232" y="33179"/>
                  </a:lnTo>
                  <a:cubicBezTo>
                    <a:pt x="25447" y="33395"/>
                    <a:pt x="25632" y="33796"/>
                    <a:pt x="25786" y="34412"/>
                  </a:cubicBezTo>
                  <a:cubicBezTo>
                    <a:pt x="25817" y="34504"/>
                    <a:pt x="25817" y="34597"/>
                    <a:pt x="25848" y="34689"/>
                  </a:cubicBezTo>
                  <a:cubicBezTo>
                    <a:pt x="25940" y="34997"/>
                    <a:pt x="25848" y="35274"/>
                    <a:pt x="25755" y="35521"/>
                  </a:cubicBezTo>
                  <a:cubicBezTo>
                    <a:pt x="25755" y="35613"/>
                    <a:pt x="25663" y="35613"/>
                    <a:pt x="25601" y="35644"/>
                  </a:cubicBezTo>
                  <a:cubicBezTo>
                    <a:pt x="25417" y="35890"/>
                    <a:pt x="25355" y="36137"/>
                    <a:pt x="25478" y="36414"/>
                  </a:cubicBezTo>
                  <a:cubicBezTo>
                    <a:pt x="25509" y="36476"/>
                    <a:pt x="25509" y="36537"/>
                    <a:pt x="25478" y="36630"/>
                  </a:cubicBezTo>
                  <a:cubicBezTo>
                    <a:pt x="25447" y="36876"/>
                    <a:pt x="25386" y="37123"/>
                    <a:pt x="25324" y="37369"/>
                  </a:cubicBezTo>
                  <a:cubicBezTo>
                    <a:pt x="25293" y="37462"/>
                    <a:pt x="25263" y="37554"/>
                    <a:pt x="25201" y="37646"/>
                  </a:cubicBezTo>
                  <a:cubicBezTo>
                    <a:pt x="25170" y="37677"/>
                    <a:pt x="25139" y="37708"/>
                    <a:pt x="25108" y="37708"/>
                  </a:cubicBezTo>
                  <a:cubicBezTo>
                    <a:pt x="25078" y="37708"/>
                    <a:pt x="25047" y="37677"/>
                    <a:pt x="25016" y="37646"/>
                  </a:cubicBezTo>
                  <a:cubicBezTo>
                    <a:pt x="24924" y="37492"/>
                    <a:pt x="24954" y="37369"/>
                    <a:pt x="24954" y="37215"/>
                  </a:cubicBezTo>
                  <a:cubicBezTo>
                    <a:pt x="24954" y="36876"/>
                    <a:pt x="24954" y="36537"/>
                    <a:pt x="24954" y="36198"/>
                  </a:cubicBezTo>
                  <a:cubicBezTo>
                    <a:pt x="24924" y="35706"/>
                    <a:pt x="24862" y="35243"/>
                    <a:pt x="24739" y="34781"/>
                  </a:cubicBezTo>
                  <a:cubicBezTo>
                    <a:pt x="24677" y="34627"/>
                    <a:pt x="24585" y="34504"/>
                    <a:pt x="24523" y="34504"/>
                  </a:cubicBezTo>
                  <a:cubicBezTo>
                    <a:pt x="24431" y="34566"/>
                    <a:pt x="24431" y="34689"/>
                    <a:pt x="24400" y="34781"/>
                  </a:cubicBezTo>
                  <a:cubicBezTo>
                    <a:pt x="24338" y="35336"/>
                    <a:pt x="24153" y="35890"/>
                    <a:pt x="23999" y="36414"/>
                  </a:cubicBezTo>
                  <a:lnTo>
                    <a:pt x="23907" y="36507"/>
                  </a:lnTo>
                  <a:cubicBezTo>
                    <a:pt x="23845" y="36507"/>
                    <a:pt x="23845" y="36445"/>
                    <a:pt x="23815" y="36414"/>
                  </a:cubicBezTo>
                  <a:cubicBezTo>
                    <a:pt x="23722" y="36137"/>
                    <a:pt x="23599" y="35860"/>
                    <a:pt x="23568" y="35582"/>
                  </a:cubicBezTo>
                  <a:cubicBezTo>
                    <a:pt x="23414" y="34874"/>
                    <a:pt x="23414" y="34165"/>
                    <a:pt x="23445" y="33487"/>
                  </a:cubicBezTo>
                  <a:cubicBezTo>
                    <a:pt x="23445" y="33025"/>
                    <a:pt x="23476" y="32563"/>
                    <a:pt x="23476" y="32101"/>
                  </a:cubicBezTo>
                  <a:cubicBezTo>
                    <a:pt x="23476" y="31978"/>
                    <a:pt x="23476" y="31886"/>
                    <a:pt x="23507" y="31793"/>
                  </a:cubicBezTo>
                  <a:cubicBezTo>
                    <a:pt x="23537" y="31577"/>
                    <a:pt x="23599" y="31516"/>
                    <a:pt x="23815" y="31485"/>
                  </a:cubicBezTo>
                  <a:close/>
                  <a:moveTo>
                    <a:pt x="18023" y="32563"/>
                  </a:moveTo>
                  <a:cubicBezTo>
                    <a:pt x="18054" y="32563"/>
                    <a:pt x="18115" y="32563"/>
                    <a:pt x="18146" y="32594"/>
                  </a:cubicBezTo>
                  <a:cubicBezTo>
                    <a:pt x="18331" y="32717"/>
                    <a:pt x="18485" y="32841"/>
                    <a:pt x="18639" y="32964"/>
                  </a:cubicBezTo>
                  <a:cubicBezTo>
                    <a:pt x="18824" y="33118"/>
                    <a:pt x="18916" y="33333"/>
                    <a:pt x="18947" y="33549"/>
                  </a:cubicBezTo>
                  <a:cubicBezTo>
                    <a:pt x="19009" y="34319"/>
                    <a:pt x="19070" y="35059"/>
                    <a:pt x="19070" y="35983"/>
                  </a:cubicBezTo>
                  <a:cubicBezTo>
                    <a:pt x="19070" y="36353"/>
                    <a:pt x="19040" y="36876"/>
                    <a:pt x="19009" y="37400"/>
                  </a:cubicBezTo>
                  <a:cubicBezTo>
                    <a:pt x="19009" y="37585"/>
                    <a:pt x="19009" y="37585"/>
                    <a:pt x="18793" y="37646"/>
                  </a:cubicBezTo>
                  <a:cubicBezTo>
                    <a:pt x="18670" y="37677"/>
                    <a:pt x="18547" y="37739"/>
                    <a:pt x="18423" y="37770"/>
                  </a:cubicBezTo>
                  <a:cubicBezTo>
                    <a:pt x="18269" y="37800"/>
                    <a:pt x="18146" y="37862"/>
                    <a:pt x="18023" y="37924"/>
                  </a:cubicBezTo>
                  <a:lnTo>
                    <a:pt x="17992" y="37924"/>
                  </a:lnTo>
                  <a:cubicBezTo>
                    <a:pt x="17930" y="37924"/>
                    <a:pt x="17900" y="37893"/>
                    <a:pt x="17900" y="37831"/>
                  </a:cubicBezTo>
                  <a:cubicBezTo>
                    <a:pt x="17900" y="37770"/>
                    <a:pt x="17900" y="37677"/>
                    <a:pt x="17930" y="37616"/>
                  </a:cubicBezTo>
                  <a:cubicBezTo>
                    <a:pt x="17961" y="36414"/>
                    <a:pt x="17930" y="35213"/>
                    <a:pt x="17807" y="34011"/>
                  </a:cubicBezTo>
                  <a:cubicBezTo>
                    <a:pt x="17776" y="33672"/>
                    <a:pt x="17746" y="33333"/>
                    <a:pt x="17776" y="32995"/>
                  </a:cubicBezTo>
                  <a:cubicBezTo>
                    <a:pt x="17776" y="32902"/>
                    <a:pt x="17807" y="32810"/>
                    <a:pt x="17838" y="32717"/>
                  </a:cubicBezTo>
                  <a:cubicBezTo>
                    <a:pt x="17900" y="32594"/>
                    <a:pt x="17961" y="32563"/>
                    <a:pt x="18023" y="32563"/>
                  </a:cubicBezTo>
                  <a:close/>
                  <a:moveTo>
                    <a:pt x="25755" y="36630"/>
                  </a:moveTo>
                  <a:cubicBezTo>
                    <a:pt x="25755" y="36753"/>
                    <a:pt x="25725" y="36907"/>
                    <a:pt x="25725" y="37030"/>
                  </a:cubicBezTo>
                  <a:cubicBezTo>
                    <a:pt x="25694" y="37123"/>
                    <a:pt x="25663" y="37246"/>
                    <a:pt x="25632" y="37338"/>
                  </a:cubicBezTo>
                  <a:cubicBezTo>
                    <a:pt x="25601" y="37492"/>
                    <a:pt x="25601" y="37616"/>
                    <a:pt x="25571" y="37739"/>
                  </a:cubicBezTo>
                  <a:cubicBezTo>
                    <a:pt x="25540" y="37831"/>
                    <a:pt x="25509" y="37955"/>
                    <a:pt x="25386" y="38078"/>
                  </a:cubicBezTo>
                  <a:cubicBezTo>
                    <a:pt x="25509" y="37646"/>
                    <a:pt x="25571" y="37246"/>
                    <a:pt x="25632" y="36845"/>
                  </a:cubicBezTo>
                  <a:cubicBezTo>
                    <a:pt x="25632" y="36753"/>
                    <a:pt x="25663" y="36691"/>
                    <a:pt x="25755" y="36630"/>
                  </a:cubicBezTo>
                  <a:close/>
                  <a:moveTo>
                    <a:pt x="9120" y="37492"/>
                  </a:moveTo>
                  <a:lnTo>
                    <a:pt x="9120" y="37492"/>
                  </a:lnTo>
                  <a:cubicBezTo>
                    <a:pt x="9274" y="37585"/>
                    <a:pt x="9428" y="37677"/>
                    <a:pt x="9582" y="37800"/>
                  </a:cubicBezTo>
                  <a:cubicBezTo>
                    <a:pt x="9767" y="37893"/>
                    <a:pt x="9921" y="37955"/>
                    <a:pt x="10105" y="38047"/>
                  </a:cubicBezTo>
                  <a:cubicBezTo>
                    <a:pt x="10260" y="38109"/>
                    <a:pt x="10475" y="38078"/>
                    <a:pt x="10660" y="38232"/>
                  </a:cubicBezTo>
                  <a:cubicBezTo>
                    <a:pt x="10568" y="38232"/>
                    <a:pt x="10475" y="38263"/>
                    <a:pt x="10414" y="38263"/>
                  </a:cubicBezTo>
                  <a:cubicBezTo>
                    <a:pt x="10044" y="38263"/>
                    <a:pt x="9736" y="38139"/>
                    <a:pt x="9428" y="37955"/>
                  </a:cubicBezTo>
                  <a:cubicBezTo>
                    <a:pt x="9212" y="37800"/>
                    <a:pt x="9181" y="37739"/>
                    <a:pt x="9120" y="37492"/>
                  </a:cubicBezTo>
                  <a:close/>
                  <a:moveTo>
                    <a:pt x="25355" y="38201"/>
                  </a:moveTo>
                  <a:lnTo>
                    <a:pt x="25386" y="38263"/>
                  </a:lnTo>
                  <a:lnTo>
                    <a:pt x="25386" y="38293"/>
                  </a:lnTo>
                  <a:lnTo>
                    <a:pt x="25355" y="38232"/>
                  </a:lnTo>
                  <a:lnTo>
                    <a:pt x="25355" y="38201"/>
                  </a:lnTo>
                  <a:close/>
                  <a:moveTo>
                    <a:pt x="9613" y="38263"/>
                  </a:moveTo>
                  <a:cubicBezTo>
                    <a:pt x="9767" y="38293"/>
                    <a:pt x="9921" y="38293"/>
                    <a:pt x="10013" y="38447"/>
                  </a:cubicBezTo>
                  <a:lnTo>
                    <a:pt x="9982" y="38509"/>
                  </a:lnTo>
                  <a:lnTo>
                    <a:pt x="9890" y="38509"/>
                  </a:lnTo>
                  <a:cubicBezTo>
                    <a:pt x="9767" y="38509"/>
                    <a:pt x="9674" y="38447"/>
                    <a:pt x="9582" y="38386"/>
                  </a:cubicBezTo>
                  <a:lnTo>
                    <a:pt x="9551" y="38324"/>
                  </a:lnTo>
                  <a:cubicBezTo>
                    <a:pt x="9551" y="38293"/>
                    <a:pt x="9582" y="38263"/>
                    <a:pt x="9613" y="38263"/>
                  </a:cubicBezTo>
                  <a:close/>
                  <a:moveTo>
                    <a:pt x="22059" y="38078"/>
                  </a:moveTo>
                  <a:cubicBezTo>
                    <a:pt x="22120" y="38078"/>
                    <a:pt x="22151" y="38109"/>
                    <a:pt x="22182" y="38139"/>
                  </a:cubicBezTo>
                  <a:cubicBezTo>
                    <a:pt x="22243" y="38324"/>
                    <a:pt x="22274" y="38509"/>
                    <a:pt x="22243" y="38725"/>
                  </a:cubicBezTo>
                  <a:cubicBezTo>
                    <a:pt x="22089" y="38663"/>
                    <a:pt x="21997" y="38571"/>
                    <a:pt x="21874" y="38509"/>
                  </a:cubicBezTo>
                  <a:cubicBezTo>
                    <a:pt x="21751" y="38447"/>
                    <a:pt x="21627" y="38386"/>
                    <a:pt x="21535" y="38263"/>
                  </a:cubicBezTo>
                  <a:cubicBezTo>
                    <a:pt x="21689" y="38139"/>
                    <a:pt x="21874" y="38109"/>
                    <a:pt x="22059" y="38078"/>
                  </a:cubicBezTo>
                  <a:close/>
                  <a:moveTo>
                    <a:pt x="8996" y="38047"/>
                  </a:moveTo>
                  <a:cubicBezTo>
                    <a:pt x="9243" y="38386"/>
                    <a:pt x="9582" y="38571"/>
                    <a:pt x="9982" y="38694"/>
                  </a:cubicBezTo>
                  <a:cubicBezTo>
                    <a:pt x="10105" y="38755"/>
                    <a:pt x="10229" y="38786"/>
                    <a:pt x="10352" y="38817"/>
                  </a:cubicBezTo>
                  <a:lnTo>
                    <a:pt x="10444" y="38879"/>
                  </a:lnTo>
                  <a:cubicBezTo>
                    <a:pt x="10444" y="38940"/>
                    <a:pt x="10414" y="38940"/>
                    <a:pt x="10383" y="38940"/>
                  </a:cubicBezTo>
                  <a:lnTo>
                    <a:pt x="10321" y="38940"/>
                  </a:lnTo>
                  <a:cubicBezTo>
                    <a:pt x="9921" y="38940"/>
                    <a:pt x="9582" y="38817"/>
                    <a:pt x="9274" y="38632"/>
                  </a:cubicBezTo>
                  <a:cubicBezTo>
                    <a:pt x="9120" y="38540"/>
                    <a:pt x="9027" y="38417"/>
                    <a:pt x="8966" y="38263"/>
                  </a:cubicBezTo>
                  <a:cubicBezTo>
                    <a:pt x="8935" y="38201"/>
                    <a:pt x="8904" y="38109"/>
                    <a:pt x="8996" y="38047"/>
                  </a:cubicBezTo>
                  <a:close/>
                  <a:moveTo>
                    <a:pt x="60413" y="36044"/>
                  </a:moveTo>
                  <a:lnTo>
                    <a:pt x="60413" y="36260"/>
                  </a:lnTo>
                  <a:lnTo>
                    <a:pt x="61399" y="36260"/>
                  </a:lnTo>
                  <a:cubicBezTo>
                    <a:pt x="61984" y="36322"/>
                    <a:pt x="62539" y="36445"/>
                    <a:pt x="63124" y="36599"/>
                  </a:cubicBezTo>
                  <a:cubicBezTo>
                    <a:pt x="64018" y="36876"/>
                    <a:pt x="64850" y="37277"/>
                    <a:pt x="65620" y="37770"/>
                  </a:cubicBezTo>
                  <a:cubicBezTo>
                    <a:pt x="66143" y="38139"/>
                    <a:pt x="66636" y="38509"/>
                    <a:pt x="67068" y="38940"/>
                  </a:cubicBezTo>
                  <a:cubicBezTo>
                    <a:pt x="67160" y="39033"/>
                    <a:pt x="67222" y="39094"/>
                    <a:pt x="67314" y="39156"/>
                  </a:cubicBezTo>
                  <a:lnTo>
                    <a:pt x="67345" y="39125"/>
                  </a:lnTo>
                  <a:lnTo>
                    <a:pt x="67376" y="39094"/>
                  </a:lnTo>
                  <a:lnTo>
                    <a:pt x="67345" y="39033"/>
                  </a:lnTo>
                  <a:cubicBezTo>
                    <a:pt x="66790" y="38447"/>
                    <a:pt x="66143" y="37955"/>
                    <a:pt x="65466" y="37523"/>
                  </a:cubicBezTo>
                  <a:cubicBezTo>
                    <a:pt x="64603" y="36969"/>
                    <a:pt x="63710" y="36537"/>
                    <a:pt x="62693" y="36291"/>
                  </a:cubicBezTo>
                  <a:cubicBezTo>
                    <a:pt x="62077" y="36137"/>
                    <a:pt x="61461" y="36075"/>
                    <a:pt x="60814" y="36044"/>
                  </a:cubicBezTo>
                  <a:close/>
                  <a:moveTo>
                    <a:pt x="8812" y="38694"/>
                  </a:moveTo>
                  <a:cubicBezTo>
                    <a:pt x="9027" y="38940"/>
                    <a:pt x="9243" y="39125"/>
                    <a:pt x="9489" y="39248"/>
                  </a:cubicBezTo>
                  <a:cubicBezTo>
                    <a:pt x="9489" y="39218"/>
                    <a:pt x="9551" y="39187"/>
                    <a:pt x="9520" y="39156"/>
                  </a:cubicBezTo>
                  <a:cubicBezTo>
                    <a:pt x="9489" y="39094"/>
                    <a:pt x="9397" y="39033"/>
                    <a:pt x="9489" y="38971"/>
                  </a:cubicBezTo>
                  <a:cubicBezTo>
                    <a:pt x="9489" y="38940"/>
                    <a:pt x="9520" y="38940"/>
                    <a:pt x="9520" y="38940"/>
                  </a:cubicBezTo>
                  <a:cubicBezTo>
                    <a:pt x="9551" y="38940"/>
                    <a:pt x="9613" y="38971"/>
                    <a:pt x="9643" y="39002"/>
                  </a:cubicBezTo>
                  <a:lnTo>
                    <a:pt x="9736" y="39033"/>
                  </a:lnTo>
                  <a:cubicBezTo>
                    <a:pt x="9767" y="39033"/>
                    <a:pt x="9859" y="39064"/>
                    <a:pt x="9828" y="39156"/>
                  </a:cubicBezTo>
                  <a:cubicBezTo>
                    <a:pt x="9828" y="39187"/>
                    <a:pt x="9797" y="39187"/>
                    <a:pt x="9736" y="39187"/>
                  </a:cubicBezTo>
                  <a:lnTo>
                    <a:pt x="9705" y="39187"/>
                  </a:lnTo>
                  <a:cubicBezTo>
                    <a:pt x="9643" y="39187"/>
                    <a:pt x="9613" y="39187"/>
                    <a:pt x="9551" y="39218"/>
                  </a:cubicBezTo>
                  <a:lnTo>
                    <a:pt x="9520" y="39279"/>
                  </a:lnTo>
                  <a:cubicBezTo>
                    <a:pt x="9767" y="39402"/>
                    <a:pt x="10044" y="39464"/>
                    <a:pt x="10321" y="39526"/>
                  </a:cubicBezTo>
                  <a:lnTo>
                    <a:pt x="10290" y="39556"/>
                  </a:lnTo>
                  <a:lnTo>
                    <a:pt x="10229" y="39587"/>
                  </a:lnTo>
                  <a:lnTo>
                    <a:pt x="10105" y="39587"/>
                  </a:lnTo>
                  <a:cubicBezTo>
                    <a:pt x="9643" y="39587"/>
                    <a:pt x="9274" y="39433"/>
                    <a:pt x="8935" y="39125"/>
                  </a:cubicBezTo>
                  <a:cubicBezTo>
                    <a:pt x="8812" y="39033"/>
                    <a:pt x="8750" y="38879"/>
                    <a:pt x="8812" y="38694"/>
                  </a:cubicBezTo>
                  <a:close/>
                  <a:moveTo>
                    <a:pt x="12293" y="36137"/>
                  </a:moveTo>
                  <a:cubicBezTo>
                    <a:pt x="12354" y="36137"/>
                    <a:pt x="12385" y="36168"/>
                    <a:pt x="12385" y="36229"/>
                  </a:cubicBezTo>
                  <a:lnTo>
                    <a:pt x="12416" y="36353"/>
                  </a:lnTo>
                  <a:cubicBezTo>
                    <a:pt x="12416" y="36507"/>
                    <a:pt x="12416" y="36537"/>
                    <a:pt x="12601" y="36537"/>
                  </a:cubicBezTo>
                  <a:cubicBezTo>
                    <a:pt x="12693" y="36568"/>
                    <a:pt x="12755" y="36630"/>
                    <a:pt x="12693" y="36753"/>
                  </a:cubicBezTo>
                  <a:cubicBezTo>
                    <a:pt x="12601" y="36938"/>
                    <a:pt x="12508" y="37092"/>
                    <a:pt x="12354" y="37246"/>
                  </a:cubicBezTo>
                  <a:cubicBezTo>
                    <a:pt x="12231" y="37369"/>
                    <a:pt x="12046" y="37492"/>
                    <a:pt x="11892" y="37616"/>
                  </a:cubicBezTo>
                  <a:cubicBezTo>
                    <a:pt x="11707" y="37616"/>
                    <a:pt x="11615" y="37739"/>
                    <a:pt x="11523" y="37862"/>
                  </a:cubicBezTo>
                  <a:cubicBezTo>
                    <a:pt x="11307" y="38078"/>
                    <a:pt x="11184" y="38355"/>
                    <a:pt x="11091" y="38663"/>
                  </a:cubicBezTo>
                  <a:cubicBezTo>
                    <a:pt x="11030" y="38817"/>
                    <a:pt x="11030" y="38971"/>
                    <a:pt x="11122" y="39125"/>
                  </a:cubicBezTo>
                  <a:cubicBezTo>
                    <a:pt x="11215" y="39248"/>
                    <a:pt x="11184" y="39341"/>
                    <a:pt x="11153" y="39464"/>
                  </a:cubicBezTo>
                  <a:cubicBezTo>
                    <a:pt x="11153" y="39526"/>
                    <a:pt x="11122" y="39556"/>
                    <a:pt x="11060" y="39587"/>
                  </a:cubicBezTo>
                  <a:cubicBezTo>
                    <a:pt x="10937" y="39618"/>
                    <a:pt x="10814" y="39680"/>
                    <a:pt x="10660" y="39711"/>
                  </a:cubicBezTo>
                  <a:lnTo>
                    <a:pt x="10568" y="39649"/>
                  </a:lnTo>
                  <a:cubicBezTo>
                    <a:pt x="10568" y="39618"/>
                    <a:pt x="10568" y="39556"/>
                    <a:pt x="10537" y="39495"/>
                  </a:cubicBezTo>
                  <a:cubicBezTo>
                    <a:pt x="10568" y="39402"/>
                    <a:pt x="10568" y="39310"/>
                    <a:pt x="10598" y="39187"/>
                  </a:cubicBezTo>
                  <a:cubicBezTo>
                    <a:pt x="10691" y="38755"/>
                    <a:pt x="10845" y="38355"/>
                    <a:pt x="11060" y="37955"/>
                  </a:cubicBezTo>
                  <a:cubicBezTo>
                    <a:pt x="11369" y="37400"/>
                    <a:pt x="11707" y="36876"/>
                    <a:pt x="12077" y="36353"/>
                  </a:cubicBezTo>
                  <a:cubicBezTo>
                    <a:pt x="12139" y="36291"/>
                    <a:pt x="12200" y="36229"/>
                    <a:pt x="12262" y="36168"/>
                  </a:cubicBezTo>
                  <a:cubicBezTo>
                    <a:pt x="12262" y="36137"/>
                    <a:pt x="12293" y="36137"/>
                    <a:pt x="12293" y="36137"/>
                  </a:cubicBezTo>
                  <a:close/>
                  <a:moveTo>
                    <a:pt x="8750" y="39402"/>
                  </a:moveTo>
                  <a:cubicBezTo>
                    <a:pt x="8842" y="39495"/>
                    <a:pt x="8904" y="39587"/>
                    <a:pt x="8966" y="39649"/>
                  </a:cubicBezTo>
                  <a:lnTo>
                    <a:pt x="8935" y="39741"/>
                  </a:lnTo>
                  <a:lnTo>
                    <a:pt x="8873" y="39741"/>
                  </a:lnTo>
                  <a:cubicBezTo>
                    <a:pt x="8812" y="39649"/>
                    <a:pt x="8750" y="39556"/>
                    <a:pt x="8658" y="39495"/>
                  </a:cubicBezTo>
                  <a:lnTo>
                    <a:pt x="8658" y="39402"/>
                  </a:lnTo>
                  <a:close/>
                  <a:moveTo>
                    <a:pt x="9366" y="39618"/>
                  </a:moveTo>
                  <a:lnTo>
                    <a:pt x="9459" y="39649"/>
                  </a:lnTo>
                  <a:lnTo>
                    <a:pt x="9489" y="39741"/>
                  </a:lnTo>
                  <a:lnTo>
                    <a:pt x="9428" y="39772"/>
                  </a:lnTo>
                  <a:lnTo>
                    <a:pt x="9335" y="39711"/>
                  </a:lnTo>
                  <a:lnTo>
                    <a:pt x="9304" y="39649"/>
                  </a:lnTo>
                  <a:lnTo>
                    <a:pt x="9366" y="39618"/>
                  </a:lnTo>
                  <a:close/>
                  <a:moveTo>
                    <a:pt x="4098" y="39556"/>
                  </a:moveTo>
                  <a:cubicBezTo>
                    <a:pt x="4221" y="39556"/>
                    <a:pt x="4283" y="39649"/>
                    <a:pt x="4406" y="39649"/>
                  </a:cubicBezTo>
                  <a:cubicBezTo>
                    <a:pt x="4683" y="39649"/>
                    <a:pt x="4992" y="39680"/>
                    <a:pt x="5269" y="39711"/>
                  </a:cubicBezTo>
                  <a:cubicBezTo>
                    <a:pt x="6316" y="39772"/>
                    <a:pt x="7364" y="39803"/>
                    <a:pt x="8411" y="39865"/>
                  </a:cubicBezTo>
                  <a:cubicBezTo>
                    <a:pt x="8842" y="39895"/>
                    <a:pt x="8781" y="39895"/>
                    <a:pt x="8812" y="40265"/>
                  </a:cubicBezTo>
                  <a:cubicBezTo>
                    <a:pt x="8812" y="40357"/>
                    <a:pt x="8781" y="40419"/>
                    <a:pt x="8688" y="40419"/>
                  </a:cubicBezTo>
                  <a:cubicBezTo>
                    <a:pt x="8688" y="40419"/>
                    <a:pt x="8688" y="40419"/>
                    <a:pt x="8658" y="40388"/>
                  </a:cubicBezTo>
                  <a:cubicBezTo>
                    <a:pt x="8257" y="40357"/>
                    <a:pt x="7857" y="40357"/>
                    <a:pt x="7456" y="40296"/>
                  </a:cubicBezTo>
                  <a:cubicBezTo>
                    <a:pt x="7179" y="40265"/>
                    <a:pt x="6932" y="40265"/>
                    <a:pt x="6624" y="40265"/>
                  </a:cubicBezTo>
                  <a:lnTo>
                    <a:pt x="6131" y="40265"/>
                  </a:lnTo>
                  <a:cubicBezTo>
                    <a:pt x="5700" y="40265"/>
                    <a:pt x="5176" y="40173"/>
                    <a:pt x="4683" y="40142"/>
                  </a:cubicBezTo>
                  <a:cubicBezTo>
                    <a:pt x="4560" y="40142"/>
                    <a:pt x="4406" y="40111"/>
                    <a:pt x="4283" y="40049"/>
                  </a:cubicBezTo>
                  <a:cubicBezTo>
                    <a:pt x="4098" y="39988"/>
                    <a:pt x="4006" y="39865"/>
                    <a:pt x="3975" y="39711"/>
                  </a:cubicBezTo>
                  <a:cubicBezTo>
                    <a:pt x="3944" y="39587"/>
                    <a:pt x="3975" y="39556"/>
                    <a:pt x="4067" y="39556"/>
                  </a:cubicBezTo>
                  <a:close/>
                  <a:moveTo>
                    <a:pt x="3759" y="40111"/>
                  </a:moveTo>
                  <a:lnTo>
                    <a:pt x="3759" y="40111"/>
                  </a:lnTo>
                  <a:cubicBezTo>
                    <a:pt x="3636" y="40265"/>
                    <a:pt x="3482" y="40388"/>
                    <a:pt x="3328" y="40481"/>
                  </a:cubicBezTo>
                  <a:lnTo>
                    <a:pt x="3266" y="40450"/>
                  </a:lnTo>
                  <a:lnTo>
                    <a:pt x="3297" y="40388"/>
                  </a:lnTo>
                  <a:cubicBezTo>
                    <a:pt x="3451" y="40296"/>
                    <a:pt x="3574" y="40142"/>
                    <a:pt x="3759" y="40111"/>
                  </a:cubicBezTo>
                  <a:close/>
                  <a:moveTo>
                    <a:pt x="12324" y="40696"/>
                  </a:moveTo>
                  <a:cubicBezTo>
                    <a:pt x="12416" y="40696"/>
                    <a:pt x="12508" y="40727"/>
                    <a:pt x="12632" y="40758"/>
                  </a:cubicBezTo>
                  <a:cubicBezTo>
                    <a:pt x="12539" y="40789"/>
                    <a:pt x="12447" y="40789"/>
                    <a:pt x="12354" y="40789"/>
                  </a:cubicBezTo>
                  <a:cubicBezTo>
                    <a:pt x="12262" y="40789"/>
                    <a:pt x="12139" y="40789"/>
                    <a:pt x="12046" y="40758"/>
                  </a:cubicBezTo>
                  <a:cubicBezTo>
                    <a:pt x="12139" y="40727"/>
                    <a:pt x="12231" y="40696"/>
                    <a:pt x="12324" y="40696"/>
                  </a:cubicBezTo>
                  <a:close/>
                  <a:moveTo>
                    <a:pt x="3020" y="40481"/>
                  </a:moveTo>
                  <a:cubicBezTo>
                    <a:pt x="3081" y="40481"/>
                    <a:pt x="3174" y="40573"/>
                    <a:pt x="3174" y="40666"/>
                  </a:cubicBezTo>
                  <a:cubicBezTo>
                    <a:pt x="3174" y="40727"/>
                    <a:pt x="3051" y="40820"/>
                    <a:pt x="2958" y="40820"/>
                  </a:cubicBezTo>
                  <a:cubicBezTo>
                    <a:pt x="2866" y="40820"/>
                    <a:pt x="2804" y="40758"/>
                    <a:pt x="2804" y="40696"/>
                  </a:cubicBezTo>
                  <a:cubicBezTo>
                    <a:pt x="2804" y="40573"/>
                    <a:pt x="2897" y="40481"/>
                    <a:pt x="2989" y="40481"/>
                  </a:cubicBezTo>
                  <a:close/>
                  <a:moveTo>
                    <a:pt x="13340" y="40696"/>
                  </a:moveTo>
                  <a:cubicBezTo>
                    <a:pt x="13433" y="40696"/>
                    <a:pt x="13494" y="40727"/>
                    <a:pt x="13587" y="40727"/>
                  </a:cubicBezTo>
                  <a:cubicBezTo>
                    <a:pt x="13587" y="40727"/>
                    <a:pt x="13587" y="40758"/>
                    <a:pt x="13587" y="40758"/>
                  </a:cubicBezTo>
                  <a:lnTo>
                    <a:pt x="13556" y="40820"/>
                  </a:lnTo>
                  <a:cubicBezTo>
                    <a:pt x="13494" y="40820"/>
                    <a:pt x="13428" y="40824"/>
                    <a:pt x="13356" y="40824"/>
                  </a:cubicBezTo>
                  <a:cubicBezTo>
                    <a:pt x="13249" y="40824"/>
                    <a:pt x="13131" y="40813"/>
                    <a:pt x="13001" y="40758"/>
                  </a:cubicBezTo>
                  <a:cubicBezTo>
                    <a:pt x="13125" y="40727"/>
                    <a:pt x="13248" y="40696"/>
                    <a:pt x="13340" y="40696"/>
                  </a:cubicBezTo>
                  <a:close/>
                  <a:moveTo>
                    <a:pt x="28867" y="40727"/>
                  </a:moveTo>
                  <a:lnTo>
                    <a:pt x="28867" y="40789"/>
                  </a:lnTo>
                  <a:lnTo>
                    <a:pt x="28836" y="40850"/>
                  </a:lnTo>
                  <a:lnTo>
                    <a:pt x="28805" y="40789"/>
                  </a:lnTo>
                  <a:lnTo>
                    <a:pt x="28867" y="40727"/>
                  </a:lnTo>
                  <a:close/>
                  <a:moveTo>
                    <a:pt x="28436" y="36999"/>
                  </a:moveTo>
                  <a:cubicBezTo>
                    <a:pt x="28682" y="37308"/>
                    <a:pt x="28929" y="37585"/>
                    <a:pt x="29206" y="37831"/>
                  </a:cubicBezTo>
                  <a:cubicBezTo>
                    <a:pt x="29237" y="37893"/>
                    <a:pt x="29237" y="37955"/>
                    <a:pt x="29237" y="38016"/>
                  </a:cubicBezTo>
                  <a:cubicBezTo>
                    <a:pt x="29144" y="38232"/>
                    <a:pt x="29083" y="38478"/>
                    <a:pt x="29021" y="38725"/>
                  </a:cubicBezTo>
                  <a:cubicBezTo>
                    <a:pt x="28805" y="39464"/>
                    <a:pt x="28590" y="40234"/>
                    <a:pt x="28374" y="41004"/>
                  </a:cubicBezTo>
                  <a:cubicBezTo>
                    <a:pt x="28282" y="40974"/>
                    <a:pt x="28189" y="40943"/>
                    <a:pt x="28128" y="40881"/>
                  </a:cubicBezTo>
                  <a:cubicBezTo>
                    <a:pt x="27850" y="40573"/>
                    <a:pt x="27604" y="40234"/>
                    <a:pt x="27388" y="39895"/>
                  </a:cubicBezTo>
                  <a:cubicBezTo>
                    <a:pt x="27357" y="39834"/>
                    <a:pt x="27357" y="39803"/>
                    <a:pt x="27419" y="39772"/>
                  </a:cubicBezTo>
                  <a:cubicBezTo>
                    <a:pt x="27450" y="39741"/>
                    <a:pt x="27481" y="39741"/>
                    <a:pt x="27511" y="39741"/>
                  </a:cubicBezTo>
                  <a:cubicBezTo>
                    <a:pt x="27511" y="39741"/>
                    <a:pt x="27542" y="39741"/>
                    <a:pt x="27542" y="39772"/>
                  </a:cubicBezTo>
                  <a:cubicBezTo>
                    <a:pt x="27665" y="39865"/>
                    <a:pt x="27758" y="39957"/>
                    <a:pt x="27881" y="40049"/>
                  </a:cubicBezTo>
                  <a:cubicBezTo>
                    <a:pt x="27943" y="40111"/>
                    <a:pt x="28035" y="40234"/>
                    <a:pt x="28189" y="40234"/>
                  </a:cubicBezTo>
                  <a:cubicBezTo>
                    <a:pt x="28312" y="39895"/>
                    <a:pt x="28497" y="39556"/>
                    <a:pt x="28559" y="39156"/>
                  </a:cubicBezTo>
                  <a:cubicBezTo>
                    <a:pt x="28651" y="38848"/>
                    <a:pt x="28682" y="38540"/>
                    <a:pt x="28713" y="38232"/>
                  </a:cubicBezTo>
                  <a:cubicBezTo>
                    <a:pt x="28744" y="38078"/>
                    <a:pt x="28744" y="37985"/>
                    <a:pt x="28651" y="37862"/>
                  </a:cubicBezTo>
                  <a:cubicBezTo>
                    <a:pt x="28559" y="37708"/>
                    <a:pt x="28466" y="37554"/>
                    <a:pt x="28374" y="37400"/>
                  </a:cubicBezTo>
                  <a:cubicBezTo>
                    <a:pt x="28312" y="37277"/>
                    <a:pt x="28312" y="37154"/>
                    <a:pt x="28436" y="36999"/>
                  </a:cubicBezTo>
                  <a:close/>
                  <a:moveTo>
                    <a:pt x="9243" y="40111"/>
                  </a:moveTo>
                  <a:cubicBezTo>
                    <a:pt x="9428" y="40142"/>
                    <a:pt x="9613" y="40142"/>
                    <a:pt x="9828" y="40173"/>
                  </a:cubicBezTo>
                  <a:cubicBezTo>
                    <a:pt x="9767" y="40234"/>
                    <a:pt x="9767" y="40234"/>
                    <a:pt x="9767" y="40234"/>
                  </a:cubicBezTo>
                  <a:cubicBezTo>
                    <a:pt x="9736" y="40265"/>
                    <a:pt x="9705" y="40265"/>
                    <a:pt x="9674" y="40265"/>
                  </a:cubicBezTo>
                  <a:lnTo>
                    <a:pt x="9520" y="40265"/>
                  </a:lnTo>
                  <a:cubicBezTo>
                    <a:pt x="9489" y="40265"/>
                    <a:pt x="9428" y="40265"/>
                    <a:pt x="9397" y="40296"/>
                  </a:cubicBezTo>
                  <a:cubicBezTo>
                    <a:pt x="9304" y="40388"/>
                    <a:pt x="9335" y="40542"/>
                    <a:pt x="9274" y="40666"/>
                  </a:cubicBezTo>
                  <a:cubicBezTo>
                    <a:pt x="9243" y="40758"/>
                    <a:pt x="9243" y="40850"/>
                    <a:pt x="9212" y="40974"/>
                  </a:cubicBezTo>
                  <a:cubicBezTo>
                    <a:pt x="9212" y="41035"/>
                    <a:pt x="9181" y="41128"/>
                    <a:pt x="9150" y="41220"/>
                  </a:cubicBezTo>
                  <a:lnTo>
                    <a:pt x="9089" y="41220"/>
                  </a:lnTo>
                  <a:lnTo>
                    <a:pt x="9027" y="41189"/>
                  </a:lnTo>
                  <a:cubicBezTo>
                    <a:pt x="8996" y="41097"/>
                    <a:pt x="9058" y="41035"/>
                    <a:pt x="9089" y="40974"/>
                  </a:cubicBezTo>
                  <a:cubicBezTo>
                    <a:pt x="9212" y="40727"/>
                    <a:pt x="9274" y="40481"/>
                    <a:pt x="9212" y="40234"/>
                  </a:cubicBezTo>
                  <a:cubicBezTo>
                    <a:pt x="9212" y="40203"/>
                    <a:pt x="9243" y="40142"/>
                    <a:pt x="9243" y="40111"/>
                  </a:cubicBezTo>
                  <a:close/>
                  <a:moveTo>
                    <a:pt x="13309" y="35521"/>
                  </a:moveTo>
                  <a:lnTo>
                    <a:pt x="13402" y="35552"/>
                  </a:lnTo>
                  <a:cubicBezTo>
                    <a:pt x="13463" y="35582"/>
                    <a:pt x="13463" y="35613"/>
                    <a:pt x="13494" y="35675"/>
                  </a:cubicBezTo>
                  <a:cubicBezTo>
                    <a:pt x="13617" y="35952"/>
                    <a:pt x="13556" y="36260"/>
                    <a:pt x="13402" y="36507"/>
                  </a:cubicBezTo>
                  <a:cubicBezTo>
                    <a:pt x="13155" y="36969"/>
                    <a:pt x="12909" y="37400"/>
                    <a:pt x="12632" y="37831"/>
                  </a:cubicBezTo>
                  <a:cubicBezTo>
                    <a:pt x="12416" y="38139"/>
                    <a:pt x="12231" y="38417"/>
                    <a:pt x="12046" y="38725"/>
                  </a:cubicBezTo>
                  <a:cubicBezTo>
                    <a:pt x="11769" y="39187"/>
                    <a:pt x="11553" y="39680"/>
                    <a:pt x="11430" y="40203"/>
                  </a:cubicBezTo>
                  <a:cubicBezTo>
                    <a:pt x="11399" y="40419"/>
                    <a:pt x="11369" y="40635"/>
                    <a:pt x="11338" y="40850"/>
                  </a:cubicBezTo>
                  <a:cubicBezTo>
                    <a:pt x="11307" y="41004"/>
                    <a:pt x="11245" y="41128"/>
                    <a:pt x="11153" y="41251"/>
                  </a:cubicBezTo>
                  <a:lnTo>
                    <a:pt x="11060" y="41251"/>
                  </a:lnTo>
                  <a:lnTo>
                    <a:pt x="10999" y="41220"/>
                  </a:lnTo>
                  <a:cubicBezTo>
                    <a:pt x="10937" y="40974"/>
                    <a:pt x="10968" y="40727"/>
                    <a:pt x="11030" y="40481"/>
                  </a:cubicBezTo>
                  <a:cubicBezTo>
                    <a:pt x="11215" y="39587"/>
                    <a:pt x="11553" y="38725"/>
                    <a:pt x="12108" y="37985"/>
                  </a:cubicBezTo>
                  <a:cubicBezTo>
                    <a:pt x="12539" y="37400"/>
                    <a:pt x="12940" y="36815"/>
                    <a:pt x="13248" y="36137"/>
                  </a:cubicBezTo>
                  <a:cubicBezTo>
                    <a:pt x="13309" y="36014"/>
                    <a:pt x="13340" y="35860"/>
                    <a:pt x="13309" y="35706"/>
                  </a:cubicBezTo>
                  <a:lnTo>
                    <a:pt x="13279" y="35613"/>
                  </a:lnTo>
                  <a:lnTo>
                    <a:pt x="13309" y="35521"/>
                  </a:lnTo>
                  <a:close/>
                  <a:moveTo>
                    <a:pt x="8627" y="41066"/>
                  </a:moveTo>
                  <a:cubicBezTo>
                    <a:pt x="8688" y="41066"/>
                    <a:pt x="8750" y="41097"/>
                    <a:pt x="8781" y="41158"/>
                  </a:cubicBezTo>
                  <a:cubicBezTo>
                    <a:pt x="8842" y="41282"/>
                    <a:pt x="8935" y="41405"/>
                    <a:pt x="9089" y="41467"/>
                  </a:cubicBezTo>
                  <a:cubicBezTo>
                    <a:pt x="8873" y="41467"/>
                    <a:pt x="8688" y="41343"/>
                    <a:pt x="8534" y="41189"/>
                  </a:cubicBezTo>
                  <a:lnTo>
                    <a:pt x="8504" y="41097"/>
                  </a:lnTo>
                  <a:lnTo>
                    <a:pt x="8596" y="41066"/>
                  </a:lnTo>
                  <a:close/>
                  <a:moveTo>
                    <a:pt x="9366" y="41467"/>
                  </a:moveTo>
                  <a:cubicBezTo>
                    <a:pt x="9520" y="41467"/>
                    <a:pt x="9674" y="41467"/>
                    <a:pt x="9828" y="41497"/>
                  </a:cubicBezTo>
                  <a:cubicBezTo>
                    <a:pt x="9859" y="41497"/>
                    <a:pt x="9921" y="41497"/>
                    <a:pt x="9921" y="41559"/>
                  </a:cubicBezTo>
                  <a:lnTo>
                    <a:pt x="9828" y="41621"/>
                  </a:lnTo>
                  <a:cubicBezTo>
                    <a:pt x="9767" y="41651"/>
                    <a:pt x="9705" y="41651"/>
                    <a:pt x="9613" y="41651"/>
                  </a:cubicBezTo>
                  <a:cubicBezTo>
                    <a:pt x="9520" y="41651"/>
                    <a:pt x="9428" y="41621"/>
                    <a:pt x="9335" y="41590"/>
                  </a:cubicBezTo>
                  <a:cubicBezTo>
                    <a:pt x="9274" y="41559"/>
                    <a:pt x="9150" y="41590"/>
                    <a:pt x="9089" y="41497"/>
                  </a:cubicBezTo>
                  <a:cubicBezTo>
                    <a:pt x="9181" y="41467"/>
                    <a:pt x="9274" y="41467"/>
                    <a:pt x="9366" y="41467"/>
                  </a:cubicBezTo>
                  <a:close/>
                  <a:moveTo>
                    <a:pt x="20487" y="41251"/>
                  </a:moveTo>
                  <a:cubicBezTo>
                    <a:pt x="20518" y="41251"/>
                    <a:pt x="20549" y="41251"/>
                    <a:pt x="20549" y="41282"/>
                  </a:cubicBezTo>
                  <a:cubicBezTo>
                    <a:pt x="20611" y="41343"/>
                    <a:pt x="20611" y="41528"/>
                    <a:pt x="20549" y="41528"/>
                  </a:cubicBezTo>
                  <a:cubicBezTo>
                    <a:pt x="20426" y="41559"/>
                    <a:pt x="20395" y="41682"/>
                    <a:pt x="20333" y="41682"/>
                  </a:cubicBezTo>
                  <a:cubicBezTo>
                    <a:pt x="20179" y="41682"/>
                    <a:pt x="20272" y="41528"/>
                    <a:pt x="20241" y="41436"/>
                  </a:cubicBezTo>
                  <a:lnTo>
                    <a:pt x="20241" y="41312"/>
                  </a:lnTo>
                  <a:cubicBezTo>
                    <a:pt x="20303" y="41312"/>
                    <a:pt x="20333" y="41312"/>
                    <a:pt x="20395" y="41282"/>
                  </a:cubicBezTo>
                  <a:cubicBezTo>
                    <a:pt x="20426" y="41282"/>
                    <a:pt x="20457" y="41251"/>
                    <a:pt x="20487" y="41251"/>
                  </a:cubicBezTo>
                  <a:close/>
                  <a:moveTo>
                    <a:pt x="26402" y="40974"/>
                  </a:moveTo>
                  <a:lnTo>
                    <a:pt x="26464" y="41035"/>
                  </a:lnTo>
                  <a:cubicBezTo>
                    <a:pt x="26433" y="41251"/>
                    <a:pt x="26372" y="41436"/>
                    <a:pt x="26341" y="41590"/>
                  </a:cubicBezTo>
                  <a:cubicBezTo>
                    <a:pt x="26310" y="41651"/>
                    <a:pt x="26248" y="41682"/>
                    <a:pt x="26218" y="41682"/>
                  </a:cubicBezTo>
                  <a:cubicBezTo>
                    <a:pt x="26187" y="41682"/>
                    <a:pt x="26156" y="41682"/>
                    <a:pt x="26156" y="41651"/>
                  </a:cubicBezTo>
                  <a:cubicBezTo>
                    <a:pt x="26094" y="41621"/>
                    <a:pt x="26033" y="41590"/>
                    <a:pt x="25971" y="41559"/>
                  </a:cubicBezTo>
                  <a:lnTo>
                    <a:pt x="25940" y="41467"/>
                  </a:lnTo>
                  <a:cubicBezTo>
                    <a:pt x="25940" y="41189"/>
                    <a:pt x="26125" y="41035"/>
                    <a:pt x="26402" y="40974"/>
                  </a:cubicBezTo>
                  <a:close/>
                  <a:moveTo>
                    <a:pt x="8319" y="41405"/>
                  </a:moveTo>
                  <a:cubicBezTo>
                    <a:pt x="8442" y="41590"/>
                    <a:pt x="8565" y="41713"/>
                    <a:pt x="8750" y="41836"/>
                  </a:cubicBezTo>
                  <a:lnTo>
                    <a:pt x="8842" y="41805"/>
                  </a:lnTo>
                  <a:cubicBezTo>
                    <a:pt x="8873" y="41682"/>
                    <a:pt x="8904" y="41651"/>
                    <a:pt x="8935" y="41651"/>
                  </a:cubicBezTo>
                  <a:lnTo>
                    <a:pt x="9027" y="41651"/>
                  </a:lnTo>
                  <a:cubicBezTo>
                    <a:pt x="9089" y="41682"/>
                    <a:pt x="9150" y="41713"/>
                    <a:pt x="9181" y="41744"/>
                  </a:cubicBezTo>
                  <a:lnTo>
                    <a:pt x="9212" y="41805"/>
                  </a:lnTo>
                  <a:lnTo>
                    <a:pt x="9120" y="41867"/>
                  </a:lnTo>
                  <a:cubicBezTo>
                    <a:pt x="9058" y="41867"/>
                    <a:pt x="9027" y="41867"/>
                    <a:pt x="8996" y="41836"/>
                  </a:cubicBezTo>
                  <a:cubicBezTo>
                    <a:pt x="8966" y="41805"/>
                    <a:pt x="8935" y="41805"/>
                    <a:pt x="8873" y="41805"/>
                  </a:cubicBezTo>
                  <a:lnTo>
                    <a:pt x="8842" y="41805"/>
                  </a:lnTo>
                  <a:lnTo>
                    <a:pt x="8842" y="41898"/>
                  </a:lnTo>
                  <a:cubicBezTo>
                    <a:pt x="9027" y="41990"/>
                    <a:pt x="9212" y="42083"/>
                    <a:pt x="9397" y="42113"/>
                  </a:cubicBezTo>
                  <a:cubicBezTo>
                    <a:pt x="9459" y="42113"/>
                    <a:pt x="9520" y="42144"/>
                    <a:pt x="9582" y="42144"/>
                  </a:cubicBezTo>
                  <a:cubicBezTo>
                    <a:pt x="9643" y="42175"/>
                    <a:pt x="9736" y="42144"/>
                    <a:pt x="9767" y="42237"/>
                  </a:cubicBezTo>
                  <a:cubicBezTo>
                    <a:pt x="9674" y="42267"/>
                    <a:pt x="9582" y="42267"/>
                    <a:pt x="9520" y="42267"/>
                  </a:cubicBezTo>
                  <a:lnTo>
                    <a:pt x="9274" y="42267"/>
                  </a:lnTo>
                  <a:cubicBezTo>
                    <a:pt x="8996" y="42206"/>
                    <a:pt x="8719" y="42113"/>
                    <a:pt x="8473" y="41898"/>
                  </a:cubicBezTo>
                  <a:cubicBezTo>
                    <a:pt x="8349" y="41805"/>
                    <a:pt x="8226" y="41651"/>
                    <a:pt x="8226" y="41467"/>
                  </a:cubicBezTo>
                  <a:lnTo>
                    <a:pt x="8257" y="41405"/>
                  </a:lnTo>
                  <a:close/>
                  <a:moveTo>
                    <a:pt x="28128" y="41343"/>
                  </a:moveTo>
                  <a:cubicBezTo>
                    <a:pt x="28189" y="41343"/>
                    <a:pt x="28251" y="41405"/>
                    <a:pt x="28251" y="41497"/>
                  </a:cubicBezTo>
                  <a:lnTo>
                    <a:pt x="28220" y="41590"/>
                  </a:lnTo>
                  <a:cubicBezTo>
                    <a:pt x="28189" y="41775"/>
                    <a:pt x="28128" y="41959"/>
                    <a:pt x="28097" y="42113"/>
                  </a:cubicBezTo>
                  <a:cubicBezTo>
                    <a:pt x="28066" y="42206"/>
                    <a:pt x="28066" y="42267"/>
                    <a:pt x="27974" y="42267"/>
                  </a:cubicBezTo>
                  <a:cubicBezTo>
                    <a:pt x="27943" y="42267"/>
                    <a:pt x="27881" y="42237"/>
                    <a:pt x="27789" y="42237"/>
                  </a:cubicBezTo>
                  <a:cubicBezTo>
                    <a:pt x="27881" y="41959"/>
                    <a:pt x="27943" y="41682"/>
                    <a:pt x="28004" y="41436"/>
                  </a:cubicBezTo>
                  <a:cubicBezTo>
                    <a:pt x="28035" y="41374"/>
                    <a:pt x="28035" y="41343"/>
                    <a:pt x="28097" y="41343"/>
                  </a:cubicBezTo>
                  <a:close/>
                  <a:moveTo>
                    <a:pt x="23845" y="41805"/>
                  </a:moveTo>
                  <a:lnTo>
                    <a:pt x="23907" y="41836"/>
                  </a:lnTo>
                  <a:cubicBezTo>
                    <a:pt x="23599" y="42052"/>
                    <a:pt x="23722" y="42360"/>
                    <a:pt x="23691" y="42514"/>
                  </a:cubicBezTo>
                  <a:cubicBezTo>
                    <a:pt x="23661" y="42391"/>
                    <a:pt x="23691" y="42144"/>
                    <a:pt x="23599" y="41898"/>
                  </a:cubicBezTo>
                  <a:cubicBezTo>
                    <a:pt x="23599" y="41836"/>
                    <a:pt x="23630" y="41805"/>
                    <a:pt x="23691" y="41805"/>
                  </a:cubicBezTo>
                  <a:close/>
                  <a:moveTo>
                    <a:pt x="8103" y="42021"/>
                  </a:moveTo>
                  <a:cubicBezTo>
                    <a:pt x="8165" y="42052"/>
                    <a:pt x="8195" y="42083"/>
                    <a:pt x="8226" y="42144"/>
                  </a:cubicBezTo>
                  <a:cubicBezTo>
                    <a:pt x="8319" y="42329"/>
                    <a:pt x="8504" y="42422"/>
                    <a:pt x="8688" y="42514"/>
                  </a:cubicBezTo>
                  <a:lnTo>
                    <a:pt x="8781" y="42514"/>
                  </a:lnTo>
                  <a:lnTo>
                    <a:pt x="8781" y="42422"/>
                  </a:lnTo>
                  <a:cubicBezTo>
                    <a:pt x="8750" y="42329"/>
                    <a:pt x="8781" y="42298"/>
                    <a:pt x="8812" y="42298"/>
                  </a:cubicBezTo>
                  <a:lnTo>
                    <a:pt x="8873" y="42298"/>
                  </a:lnTo>
                  <a:lnTo>
                    <a:pt x="8935" y="42329"/>
                  </a:lnTo>
                  <a:cubicBezTo>
                    <a:pt x="8996" y="42329"/>
                    <a:pt x="9058" y="42360"/>
                    <a:pt x="9058" y="42452"/>
                  </a:cubicBezTo>
                  <a:cubicBezTo>
                    <a:pt x="9058" y="42483"/>
                    <a:pt x="9027" y="42514"/>
                    <a:pt x="8996" y="42514"/>
                  </a:cubicBezTo>
                  <a:lnTo>
                    <a:pt x="8904" y="42514"/>
                  </a:lnTo>
                  <a:cubicBezTo>
                    <a:pt x="8873" y="42483"/>
                    <a:pt x="8873" y="42483"/>
                    <a:pt x="8842" y="42483"/>
                  </a:cubicBezTo>
                  <a:cubicBezTo>
                    <a:pt x="8812" y="42483"/>
                    <a:pt x="8781" y="42483"/>
                    <a:pt x="8781" y="42514"/>
                  </a:cubicBezTo>
                  <a:lnTo>
                    <a:pt x="8812" y="42606"/>
                  </a:lnTo>
                  <a:cubicBezTo>
                    <a:pt x="8996" y="42668"/>
                    <a:pt x="9181" y="42730"/>
                    <a:pt x="9366" y="42791"/>
                  </a:cubicBezTo>
                  <a:cubicBezTo>
                    <a:pt x="9382" y="42799"/>
                    <a:pt x="9401" y="42801"/>
                    <a:pt x="9421" y="42801"/>
                  </a:cubicBezTo>
                  <a:cubicBezTo>
                    <a:pt x="9442" y="42801"/>
                    <a:pt x="9464" y="42799"/>
                    <a:pt x="9485" y="42799"/>
                  </a:cubicBezTo>
                  <a:cubicBezTo>
                    <a:pt x="9528" y="42799"/>
                    <a:pt x="9566" y="42807"/>
                    <a:pt x="9582" y="42853"/>
                  </a:cubicBezTo>
                  <a:cubicBezTo>
                    <a:pt x="9613" y="42914"/>
                    <a:pt x="9520" y="42945"/>
                    <a:pt x="9397" y="42945"/>
                  </a:cubicBezTo>
                  <a:lnTo>
                    <a:pt x="9335" y="42945"/>
                  </a:lnTo>
                  <a:cubicBezTo>
                    <a:pt x="9058" y="42914"/>
                    <a:pt x="8812" y="42853"/>
                    <a:pt x="8565" y="42730"/>
                  </a:cubicBezTo>
                  <a:cubicBezTo>
                    <a:pt x="8411" y="42637"/>
                    <a:pt x="8257" y="42545"/>
                    <a:pt x="8165" y="42391"/>
                  </a:cubicBezTo>
                  <a:cubicBezTo>
                    <a:pt x="8103" y="42267"/>
                    <a:pt x="8041" y="42144"/>
                    <a:pt x="8103" y="42021"/>
                  </a:cubicBezTo>
                  <a:close/>
                  <a:moveTo>
                    <a:pt x="7980" y="42668"/>
                  </a:moveTo>
                  <a:cubicBezTo>
                    <a:pt x="8103" y="42791"/>
                    <a:pt x="8165" y="42914"/>
                    <a:pt x="8257" y="42976"/>
                  </a:cubicBezTo>
                  <a:cubicBezTo>
                    <a:pt x="8380" y="43099"/>
                    <a:pt x="8534" y="43161"/>
                    <a:pt x="8658" y="43253"/>
                  </a:cubicBezTo>
                  <a:lnTo>
                    <a:pt x="8658" y="43130"/>
                  </a:lnTo>
                  <a:lnTo>
                    <a:pt x="8658" y="43007"/>
                  </a:lnTo>
                  <a:cubicBezTo>
                    <a:pt x="8658" y="42976"/>
                    <a:pt x="8688" y="42976"/>
                    <a:pt x="8688" y="42976"/>
                  </a:cubicBezTo>
                  <a:cubicBezTo>
                    <a:pt x="8719" y="42976"/>
                    <a:pt x="8750" y="43007"/>
                    <a:pt x="8781" y="43007"/>
                  </a:cubicBezTo>
                  <a:lnTo>
                    <a:pt x="8812" y="43007"/>
                  </a:lnTo>
                  <a:cubicBezTo>
                    <a:pt x="8873" y="43038"/>
                    <a:pt x="8904" y="43068"/>
                    <a:pt x="8904" y="43130"/>
                  </a:cubicBezTo>
                  <a:cubicBezTo>
                    <a:pt x="8873" y="43192"/>
                    <a:pt x="8842" y="43161"/>
                    <a:pt x="8812" y="43192"/>
                  </a:cubicBezTo>
                  <a:cubicBezTo>
                    <a:pt x="8750" y="43192"/>
                    <a:pt x="8688" y="43192"/>
                    <a:pt x="8688" y="43284"/>
                  </a:cubicBezTo>
                  <a:cubicBezTo>
                    <a:pt x="8935" y="43407"/>
                    <a:pt x="9212" y="43438"/>
                    <a:pt x="9489" y="43531"/>
                  </a:cubicBezTo>
                  <a:cubicBezTo>
                    <a:pt x="9366" y="43561"/>
                    <a:pt x="9243" y="43561"/>
                    <a:pt x="9150" y="43561"/>
                  </a:cubicBezTo>
                  <a:cubicBezTo>
                    <a:pt x="8781" y="43561"/>
                    <a:pt x="8442" y="43438"/>
                    <a:pt x="8134" y="43192"/>
                  </a:cubicBezTo>
                  <a:cubicBezTo>
                    <a:pt x="8072" y="43130"/>
                    <a:pt x="8011" y="43038"/>
                    <a:pt x="7949" y="42945"/>
                  </a:cubicBezTo>
                  <a:cubicBezTo>
                    <a:pt x="7918" y="42853"/>
                    <a:pt x="7918" y="42760"/>
                    <a:pt x="7980" y="42668"/>
                  </a:cubicBezTo>
                  <a:close/>
                  <a:moveTo>
                    <a:pt x="27265" y="42884"/>
                  </a:moveTo>
                  <a:lnTo>
                    <a:pt x="27357" y="42945"/>
                  </a:lnTo>
                  <a:cubicBezTo>
                    <a:pt x="27511" y="43038"/>
                    <a:pt x="27573" y="43192"/>
                    <a:pt x="27696" y="43315"/>
                  </a:cubicBezTo>
                  <a:lnTo>
                    <a:pt x="27758" y="43407"/>
                  </a:lnTo>
                  <a:cubicBezTo>
                    <a:pt x="27758" y="43469"/>
                    <a:pt x="27758" y="43561"/>
                    <a:pt x="27696" y="43592"/>
                  </a:cubicBezTo>
                  <a:cubicBezTo>
                    <a:pt x="27696" y="43592"/>
                    <a:pt x="27665" y="43623"/>
                    <a:pt x="27665" y="43623"/>
                  </a:cubicBezTo>
                  <a:cubicBezTo>
                    <a:pt x="27635" y="43623"/>
                    <a:pt x="27604" y="43531"/>
                    <a:pt x="27604" y="43500"/>
                  </a:cubicBezTo>
                  <a:cubicBezTo>
                    <a:pt x="27481" y="43315"/>
                    <a:pt x="27419" y="43130"/>
                    <a:pt x="27327" y="42976"/>
                  </a:cubicBezTo>
                  <a:lnTo>
                    <a:pt x="27265" y="42884"/>
                  </a:lnTo>
                  <a:close/>
                  <a:moveTo>
                    <a:pt x="15651" y="43561"/>
                  </a:moveTo>
                  <a:lnTo>
                    <a:pt x="15712" y="43592"/>
                  </a:lnTo>
                  <a:lnTo>
                    <a:pt x="15682" y="43654"/>
                  </a:lnTo>
                  <a:cubicBezTo>
                    <a:pt x="15620" y="43746"/>
                    <a:pt x="15528" y="43839"/>
                    <a:pt x="15435" y="43931"/>
                  </a:cubicBezTo>
                  <a:lnTo>
                    <a:pt x="15373" y="43931"/>
                  </a:lnTo>
                  <a:lnTo>
                    <a:pt x="15343" y="43869"/>
                  </a:lnTo>
                  <a:lnTo>
                    <a:pt x="15343" y="43808"/>
                  </a:lnTo>
                  <a:cubicBezTo>
                    <a:pt x="15343" y="43654"/>
                    <a:pt x="15343" y="43623"/>
                    <a:pt x="15497" y="43592"/>
                  </a:cubicBezTo>
                  <a:cubicBezTo>
                    <a:pt x="15528" y="43561"/>
                    <a:pt x="15589" y="43561"/>
                    <a:pt x="15651" y="43561"/>
                  </a:cubicBezTo>
                  <a:close/>
                  <a:moveTo>
                    <a:pt x="14418" y="43993"/>
                  </a:moveTo>
                  <a:cubicBezTo>
                    <a:pt x="14511" y="43993"/>
                    <a:pt x="14603" y="44024"/>
                    <a:pt x="14696" y="44024"/>
                  </a:cubicBezTo>
                  <a:cubicBezTo>
                    <a:pt x="14757" y="44024"/>
                    <a:pt x="14819" y="44054"/>
                    <a:pt x="14788" y="44116"/>
                  </a:cubicBezTo>
                  <a:cubicBezTo>
                    <a:pt x="14788" y="44178"/>
                    <a:pt x="14788" y="44239"/>
                    <a:pt x="14696" y="44270"/>
                  </a:cubicBezTo>
                  <a:lnTo>
                    <a:pt x="14172" y="44270"/>
                  </a:lnTo>
                  <a:cubicBezTo>
                    <a:pt x="14141" y="44270"/>
                    <a:pt x="14110" y="44239"/>
                    <a:pt x="14110" y="44208"/>
                  </a:cubicBezTo>
                  <a:lnTo>
                    <a:pt x="14141" y="44085"/>
                  </a:lnTo>
                  <a:cubicBezTo>
                    <a:pt x="14172" y="44024"/>
                    <a:pt x="14203" y="44024"/>
                    <a:pt x="14264" y="44024"/>
                  </a:cubicBezTo>
                  <a:cubicBezTo>
                    <a:pt x="14295" y="43993"/>
                    <a:pt x="14357" y="43993"/>
                    <a:pt x="14418" y="43993"/>
                  </a:cubicBezTo>
                  <a:close/>
                  <a:moveTo>
                    <a:pt x="17006" y="43284"/>
                  </a:moveTo>
                  <a:cubicBezTo>
                    <a:pt x="17160" y="43284"/>
                    <a:pt x="17284" y="43377"/>
                    <a:pt x="17407" y="43561"/>
                  </a:cubicBezTo>
                  <a:cubicBezTo>
                    <a:pt x="17499" y="43715"/>
                    <a:pt x="17499" y="43869"/>
                    <a:pt x="17530" y="44024"/>
                  </a:cubicBezTo>
                  <a:cubicBezTo>
                    <a:pt x="17561" y="44332"/>
                    <a:pt x="17592" y="44393"/>
                    <a:pt x="17407" y="44393"/>
                  </a:cubicBezTo>
                  <a:cubicBezTo>
                    <a:pt x="17376" y="44393"/>
                    <a:pt x="17284" y="44393"/>
                    <a:pt x="17222" y="44362"/>
                  </a:cubicBezTo>
                  <a:lnTo>
                    <a:pt x="16760" y="44362"/>
                  </a:lnTo>
                  <a:cubicBezTo>
                    <a:pt x="16575" y="44362"/>
                    <a:pt x="16421" y="44393"/>
                    <a:pt x="16298" y="44547"/>
                  </a:cubicBezTo>
                  <a:cubicBezTo>
                    <a:pt x="16236" y="44332"/>
                    <a:pt x="16205" y="44147"/>
                    <a:pt x="16144" y="43962"/>
                  </a:cubicBezTo>
                  <a:cubicBezTo>
                    <a:pt x="16113" y="43869"/>
                    <a:pt x="16144" y="43777"/>
                    <a:pt x="16236" y="43685"/>
                  </a:cubicBezTo>
                  <a:cubicBezTo>
                    <a:pt x="16390" y="43531"/>
                    <a:pt x="16575" y="43438"/>
                    <a:pt x="16760" y="43346"/>
                  </a:cubicBezTo>
                  <a:cubicBezTo>
                    <a:pt x="16852" y="43315"/>
                    <a:pt x="16945" y="43284"/>
                    <a:pt x="17006" y="43284"/>
                  </a:cubicBezTo>
                  <a:close/>
                  <a:moveTo>
                    <a:pt x="15281" y="44270"/>
                  </a:moveTo>
                  <a:lnTo>
                    <a:pt x="15312" y="44393"/>
                  </a:lnTo>
                  <a:cubicBezTo>
                    <a:pt x="15281" y="44455"/>
                    <a:pt x="15250" y="44547"/>
                    <a:pt x="15219" y="44670"/>
                  </a:cubicBezTo>
                  <a:cubicBezTo>
                    <a:pt x="15158" y="44516"/>
                    <a:pt x="15065" y="44455"/>
                    <a:pt x="15158" y="44332"/>
                  </a:cubicBezTo>
                  <a:cubicBezTo>
                    <a:pt x="15189" y="44301"/>
                    <a:pt x="15219" y="44270"/>
                    <a:pt x="15250" y="44270"/>
                  </a:cubicBezTo>
                  <a:close/>
                  <a:moveTo>
                    <a:pt x="17468" y="44578"/>
                  </a:moveTo>
                  <a:cubicBezTo>
                    <a:pt x="17530" y="44609"/>
                    <a:pt x="17592" y="44670"/>
                    <a:pt x="17592" y="44794"/>
                  </a:cubicBezTo>
                  <a:cubicBezTo>
                    <a:pt x="17592" y="44855"/>
                    <a:pt x="17530" y="44855"/>
                    <a:pt x="17468" y="44855"/>
                  </a:cubicBezTo>
                  <a:lnTo>
                    <a:pt x="16698" y="44855"/>
                  </a:lnTo>
                  <a:cubicBezTo>
                    <a:pt x="16637" y="44855"/>
                    <a:pt x="16606" y="44855"/>
                    <a:pt x="16606" y="44948"/>
                  </a:cubicBezTo>
                  <a:lnTo>
                    <a:pt x="16513" y="44917"/>
                  </a:lnTo>
                  <a:lnTo>
                    <a:pt x="16483" y="44824"/>
                  </a:lnTo>
                  <a:cubicBezTo>
                    <a:pt x="16513" y="44732"/>
                    <a:pt x="16513" y="44670"/>
                    <a:pt x="16606" y="44640"/>
                  </a:cubicBezTo>
                  <a:cubicBezTo>
                    <a:pt x="16698" y="44609"/>
                    <a:pt x="16760" y="44578"/>
                    <a:pt x="16883" y="44578"/>
                  </a:cubicBezTo>
                  <a:close/>
                  <a:moveTo>
                    <a:pt x="11430" y="44424"/>
                  </a:moveTo>
                  <a:cubicBezTo>
                    <a:pt x="11492" y="44424"/>
                    <a:pt x="11553" y="44424"/>
                    <a:pt x="11615" y="44486"/>
                  </a:cubicBezTo>
                  <a:cubicBezTo>
                    <a:pt x="11707" y="44670"/>
                    <a:pt x="11892" y="44670"/>
                    <a:pt x="12077" y="44670"/>
                  </a:cubicBezTo>
                  <a:cubicBezTo>
                    <a:pt x="12940" y="44670"/>
                    <a:pt x="13833" y="44701"/>
                    <a:pt x="14727" y="44701"/>
                  </a:cubicBezTo>
                  <a:cubicBezTo>
                    <a:pt x="14819" y="44701"/>
                    <a:pt x="14911" y="44701"/>
                    <a:pt x="14973" y="44732"/>
                  </a:cubicBezTo>
                  <a:cubicBezTo>
                    <a:pt x="15035" y="44732"/>
                    <a:pt x="15065" y="44763"/>
                    <a:pt x="15065" y="44824"/>
                  </a:cubicBezTo>
                  <a:cubicBezTo>
                    <a:pt x="15096" y="44979"/>
                    <a:pt x="15065" y="45009"/>
                    <a:pt x="14911" y="45009"/>
                  </a:cubicBezTo>
                  <a:lnTo>
                    <a:pt x="13217" y="45009"/>
                  </a:lnTo>
                  <a:lnTo>
                    <a:pt x="13217" y="44979"/>
                  </a:lnTo>
                  <a:lnTo>
                    <a:pt x="11492" y="44979"/>
                  </a:lnTo>
                  <a:cubicBezTo>
                    <a:pt x="11245" y="44979"/>
                    <a:pt x="11307" y="44948"/>
                    <a:pt x="11276" y="44516"/>
                  </a:cubicBezTo>
                  <a:cubicBezTo>
                    <a:pt x="11276" y="44424"/>
                    <a:pt x="11307" y="44424"/>
                    <a:pt x="11399" y="44424"/>
                  </a:cubicBezTo>
                  <a:close/>
                  <a:moveTo>
                    <a:pt x="10845" y="44301"/>
                  </a:moveTo>
                  <a:cubicBezTo>
                    <a:pt x="10968" y="44640"/>
                    <a:pt x="10937" y="44948"/>
                    <a:pt x="10876" y="45287"/>
                  </a:cubicBezTo>
                  <a:lnTo>
                    <a:pt x="10876" y="45317"/>
                  </a:lnTo>
                  <a:lnTo>
                    <a:pt x="10783" y="45317"/>
                  </a:lnTo>
                  <a:cubicBezTo>
                    <a:pt x="10691" y="45287"/>
                    <a:pt x="10691" y="45256"/>
                    <a:pt x="10691" y="45163"/>
                  </a:cubicBezTo>
                  <a:cubicBezTo>
                    <a:pt x="10691" y="44979"/>
                    <a:pt x="10722" y="44794"/>
                    <a:pt x="10660" y="44609"/>
                  </a:cubicBezTo>
                  <a:cubicBezTo>
                    <a:pt x="10629" y="44455"/>
                    <a:pt x="10722" y="44393"/>
                    <a:pt x="10845" y="44301"/>
                  </a:cubicBezTo>
                  <a:close/>
                  <a:moveTo>
                    <a:pt x="24215" y="43284"/>
                  </a:moveTo>
                  <a:cubicBezTo>
                    <a:pt x="24462" y="43469"/>
                    <a:pt x="24646" y="43715"/>
                    <a:pt x="24770" y="43993"/>
                  </a:cubicBezTo>
                  <a:cubicBezTo>
                    <a:pt x="24862" y="44116"/>
                    <a:pt x="24924" y="44178"/>
                    <a:pt x="25047" y="44239"/>
                  </a:cubicBezTo>
                  <a:cubicBezTo>
                    <a:pt x="25139" y="44301"/>
                    <a:pt x="25170" y="44362"/>
                    <a:pt x="25047" y="44393"/>
                  </a:cubicBezTo>
                  <a:cubicBezTo>
                    <a:pt x="24985" y="44455"/>
                    <a:pt x="24924" y="44486"/>
                    <a:pt x="24924" y="44578"/>
                  </a:cubicBezTo>
                  <a:cubicBezTo>
                    <a:pt x="24893" y="44763"/>
                    <a:pt x="24862" y="44979"/>
                    <a:pt x="24831" y="45163"/>
                  </a:cubicBezTo>
                  <a:cubicBezTo>
                    <a:pt x="24831" y="45287"/>
                    <a:pt x="24800" y="45379"/>
                    <a:pt x="24677" y="45379"/>
                  </a:cubicBezTo>
                  <a:cubicBezTo>
                    <a:pt x="24677" y="45379"/>
                    <a:pt x="24646" y="45379"/>
                    <a:pt x="24585" y="45348"/>
                  </a:cubicBezTo>
                  <a:lnTo>
                    <a:pt x="24462" y="45410"/>
                  </a:lnTo>
                  <a:cubicBezTo>
                    <a:pt x="24400" y="45441"/>
                    <a:pt x="24369" y="45471"/>
                    <a:pt x="24338" y="45471"/>
                  </a:cubicBezTo>
                  <a:cubicBezTo>
                    <a:pt x="24307" y="45471"/>
                    <a:pt x="24277" y="45441"/>
                    <a:pt x="24277" y="45348"/>
                  </a:cubicBezTo>
                  <a:cubicBezTo>
                    <a:pt x="24246" y="44948"/>
                    <a:pt x="24215" y="44578"/>
                    <a:pt x="24184" y="44208"/>
                  </a:cubicBezTo>
                  <a:cubicBezTo>
                    <a:pt x="24153" y="43993"/>
                    <a:pt x="24123" y="43777"/>
                    <a:pt x="24123" y="43592"/>
                  </a:cubicBezTo>
                  <a:cubicBezTo>
                    <a:pt x="24092" y="43469"/>
                    <a:pt x="24092" y="43346"/>
                    <a:pt x="24215" y="43284"/>
                  </a:cubicBezTo>
                  <a:close/>
                  <a:moveTo>
                    <a:pt x="15959" y="44208"/>
                  </a:moveTo>
                  <a:lnTo>
                    <a:pt x="16020" y="44239"/>
                  </a:lnTo>
                  <a:cubicBezTo>
                    <a:pt x="16020" y="44270"/>
                    <a:pt x="16082" y="44332"/>
                    <a:pt x="16082" y="44362"/>
                  </a:cubicBezTo>
                  <a:cubicBezTo>
                    <a:pt x="16205" y="44824"/>
                    <a:pt x="16205" y="45287"/>
                    <a:pt x="16144" y="45749"/>
                  </a:cubicBezTo>
                  <a:cubicBezTo>
                    <a:pt x="16113" y="45810"/>
                    <a:pt x="16113" y="45872"/>
                    <a:pt x="16051" y="45903"/>
                  </a:cubicBezTo>
                  <a:lnTo>
                    <a:pt x="16020" y="45810"/>
                  </a:lnTo>
                  <a:cubicBezTo>
                    <a:pt x="16020" y="45317"/>
                    <a:pt x="16020" y="44824"/>
                    <a:pt x="15928" y="44362"/>
                  </a:cubicBezTo>
                  <a:lnTo>
                    <a:pt x="15928" y="44270"/>
                  </a:lnTo>
                  <a:lnTo>
                    <a:pt x="15959" y="44208"/>
                  </a:lnTo>
                  <a:close/>
                  <a:moveTo>
                    <a:pt x="14542" y="45718"/>
                  </a:moveTo>
                  <a:cubicBezTo>
                    <a:pt x="14634" y="45718"/>
                    <a:pt x="14696" y="45749"/>
                    <a:pt x="14696" y="45810"/>
                  </a:cubicBezTo>
                  <a:cubicBezTo>
                    <a:pt x="14757" y="45934"/>
                    <a:pt x="14788" y="46057"/>
                    <a:pt x="14757" y="46180"/>
                  </a:cubicBezTo>
                  <a:lnTo>
                    <a:pt x="14696" y="46242"/>
                  </a:lnTo>
                  <a:cubicBezTo>
                    <a:pt x="14511" y="46211"/>
                    <a:pt x="14388" y="46057"/>
                    <a:pt x="14388" y="45872"/>
                  </a:cubicBezTo>
                  <a:cubicBezTo>
                    <a:pt x="14388" y="45780"/>
                    <a:pt x="14388" y="45749"/>
                    <a:pt x="14449" y="45718"/>
                  </a:cubicBezTo>
                  <a:close/>
                  <a:moveTo>
                    <a:pt x="17561" y="45225"/>
                  </a:moveTo>
                  <a:cubicBezTo>
                    <a:pt x="17561" y="45348"/>
                    <a:pt x="17561" y="45441"/>
                    <a:pt x="17561" y="45564"/>
                  </a:cubicBezTo>
                  <a:cubicBezTo>
                    <a:pt x="17561" y="45780"/>
                    <a:pt x="17438" y="45995"/>
                    <a:pt x="17314" y="46180"/>
                  </a:cubicBezTo>
                  <a:cubicBezTo>
                    <a:pt x="17253" y="46272"/>
                    <a:pt x="17160" y="46334"/>
                    <a:pt x="17068" y="46334"/>
                  </a:cubicBezTo>
                  <a:lnTo>
                    <a:pt x="16821" y="46334"/>
                  </a:lnTo>
                  <a:cubicBezTo>
                    <a:pt x="16698" y="46334"/>
                    <a:pt x="16544" y="46334"/>
                    <a:pt x="16421" y="46272"/>
                  </a:cubicBezTo>
                  <a:cubicBezTo>
                    <a:pt x="16298" y="46242"/>
                    <a:pt x="16236" y="46180"/>
                    <a:pt x="16267" y="46057"/>
                  </a:cubicBezTo>
                  <a:cubicBezTo>
                    <a:pt x="16267" y="45810"/>
                    <a:pt x="16328" y="45533"/>
                    <a:pt x="16359" y="45287"/>
                  </a:cubicBezTo>
                  <a:cubicBezTo>
                    <a:pt x="16483" y="45317"/>
                    <a:pt x="16606" y="45348"/>
                    <a:pt x="16729" y="45348"/>
                  </a:cubicBezTo>
                  <a:cubicBezTo>
                    <a:pt x="17006" y="45348"/>
                    <a:pt x="17284" y="45256"/>
                    <a:pt x="17561" y="45225"/>
                  </a:cubicBezTo>
                  <a:close/>
                  <a:moveTo>
                    <a:pt x="19656" y="42052"/>
                  </a:moveTo>
                  <a:cubicBezTo>
                    <a:pt x="19656" y="42052"/>
                    <a:pt x="19686" y="42083"/>
                    <a:pt x="19717" y="42083"/>
                  </a:cubicBezTo>
                  <a:cubicBezTo>
                    <a:pt x="19964" y="42267"/>
                    <a:pt x="20118" y="42514"/>
                    <a:pt x="20056" y="42853"/>
                  </a:cubicBezTo>
                  <a:cubicBezTo>
                    <a:pt x="20025" y="42945"/>
                    <a:pt x="19995" y="43038"/>
                    <a:pt x="19995" y="43161"/>
                  </a:cubicBezTo>
                  <a:cubicBezTo>
                    <a:pt x="20025" y="43377"/>
                    <a:pt x="20056" y="43407"/>
                    <a:pt x="20272" y="43438"/>
                  </a:cubicBezTo>
                  <a:cubicBezTo>
                    <a:pt x="20333" y="43469"/>
                    <a:pt x="20395" y="43469"/>
                    <a:pt x="20457" y="43469"/>
                  </a:cubicBezTo>
                  <a:cubicBezTo>
                    <a:pt x="20518" y="43500"/>
                    <a:pt x="20580" y="43592"/>
                    <a:pt x="20549" y="43623"/>
                  </a:cubicBezTo>
                  <a:cubicBezTo>
                    <a:pt x="20426" y="43808"/>
                    <a:pt x="20395" y="44085"/>
                    <a:pt x="20118" y="44116"/>
                  </a:cubicBezTo>
                  <a:cubicBezTo>
                    <a:pt x="20056" y="44116"/>
                    <a:pt x="20025" y="44178"/>
                    <a:pt x="20025" y="44239"/>
                  </a:cubicBezTo>
                  <a:cubicBezTo>
                    <a:pt x="19995" y="44362"/>
                    <a:pt x="19995" y="44486"/>
                    <a:pt x="19964" y="44609"/>
                  </a:cubicBezTo>
                  <a:cubicBezTo>
                    <a:pt x="19964" y="44732"/>
                    <a:pt x="19964" y="44824"/>
                    <a:pt x="19902" y="44948"/>
                  </a:cubicBezTo>
                  <a:cubicBezTo>
                    <a:pt x="19717" y="45256"/>
                    <a:pt x="19748" y="45595"/>
                    <a:pt x="19840" y="45903"/>
                  </a:cubicBezTo>
                  <a:cubicBezTo>
                    <a:pt x="19871" y="46088"/>
                    <a:pt x="19871" y="46242"/>
                    <a:pt x="19840" y="46396"/>
                  </a:cubicBezTo>
                  <a:cubicBezTo>
                    <a:pt x="19779" y="46796"/>
                    <a:pt x="19717" y="46889"/>
                    <a:pt x="19532" y="46889"/>
                  </a:cubicBezTo>
                  <a:cubicBezTo>
                    <a:pt x="19440" y="46889"/>
                    <a:pt x="19348" y="46889"/>
                    <a:pt x="19224" y="46858"/>
                  </a:cubicBezTo>
                  <a:cubicBezTo>
                    <a:pt x="19132" y="46858"/>
                    <a:pt x="19070" y="46827"/>
                    <a:pt x="19009" y="46827"/>
                  </a:cubicBezTo>
                  <a:cubicBezTo>
                    <a:pt x="18947" y="46827"/>
                    <a:pt x="18885" y="46827"/>
                    <a:pt x="18855" y="46858"/>
                  </a:cubicBezTo>
                  <a:cubicBezTo>
                    <a:pt x="18824" y="46889"/>
                    <a:pt x="18824" y="46889"/>
                    <a:pt x="18793" y="46889"/>
                  </a:cubicBezTo>
                  <a:cubicBezTo>
                    <a:pt x="18762" y="46889"/>
                    <a:pt x="18731" y="46827"/>
                    <a:pt x="18731" y="46765"/>
                  </a:cubicBezTo>
                  <a:cubicBezTo>
                    <a:pt x="18701" y="46704"/>
                    <a:pt x="18701" y="46642"/>
                    <a:pt x="18701" y="46581"/>
                  </a:cubicBezTo>
                  <a:cubicBezTo>
                    <a:pt x="18701" y="46396"/>
                    <a:pt x="18639" y="46211"/>
                    <a:pt x="18485" y="46088"/>
                  </a:cubicBezTo>
                  <a:cubicBezTo>
                    <a:pt x="18331" y="45964"/>
                    <a:pt x="18239" y="45780"/>
                    <a:pt x="18177" y="45595"/>
                  </a:cubicBezTo>
                  <a:cubicBezTo>
                    <a:pt x="18115" y="45441"/>
                    <a:pt x="18054" y="45287"/>
                    <a:pt x="18023" y="45133"/>
                  </a:cubicBezTo>
                  <a:cubicBezTo>
                    <a:pt x="17838" y="44424"/>
                    <a:pt x="17838" y="43715"/>
                    <a:pt x="17961" y="43007"/>
                  </a:cubicBezTo>
                  <a:cubicBezTo>
                    <a:pt x="18023" y="42730"/>
                    <a:pt x="18054" y="42483"/>
                    <a:pt x="18115" y="42237"/>
                  </a:cubicBezTo>
                  <a:cubicBezTo>
                    <a:pt x="18146" y="42144"/>
                    <a:pt x="18208" y="42052"/>
                    <a:pt x="18300" y="42052"/>
                  </a:cubicBezTo>
                  <a:lnTo>
                    <a:pt x="18331" y="42052"/>
                  </a:lnTo>
                  <a:cubicBezTo>
                    <a:pt x="18639" y="42113"/>
                    <a:pt x="18978" y="42083"/>
                    <a:pt x="19224" y="42360"/>
                  </a:cubicBezTo>
                  <a:cubicBezTo>
                    <a:pt x="19286" y="42452"/>
                    <a:pt x="19378" y="42545"/>
                    <a:pt x="19532" y="42545"/>
                  </a:cubicBezTo>
                  <a:cubicBezTo>
                    <a:pt x="19563" y="42422"/>
                    <a:pt x="19563" y="42298"/>
                    <a:pt x="19563" y="42175"/>
                  </a:cubicBezTo>
                  <a:cubicBezTo>
                    <a:pt x="19563" y="42113"/>
                    <a:pt x="19594" y="42052"/>
                    <a:pt x="19656" y="42052"/>
                  </a:cubicBezTo>
                  <a:close/>
                  <a:moveTo>
                    <a:pt x="10198" y="45102"/>
                  </a:moveTo>
                  <a:cubicBezTo>
                    <a:pt x="9212" y="45903"/>
                    <a:pt x="9089" y="46272"/>
                    <a:pt x="8966" y="47289"/>
                  </a:cubicBezTo>
                  <a:cubicBezTo>
                    <a:pt x="8904" y="47258"/>
                    <a:pt x="8904" y="47166"/>
                    <a:pt x="8904" y="47135"/>
                  </a:cubicBezTo>
                  <a:cubicBezTo>
                    <a:pt x="8812" y="46796"/>
                    <a:pt x="8812" y="46457"/>
                    <a:pt x="8842" y="46118"/>
                  </a:cubicBezTo>
                  <a:cubicBezTo>
                    <a:pt x="8873" y="45964"/>
                    <a:pt x="8966" y="45780"/>
                    <a:pt x="9120" y="45687"/>
                  </a:cubicBezTo>
                  <a:cubicBezTo>
                    <a:pt x="9428" y="45410"/>
                    <a:pt x="9736" y="45194"/>
                    <a:pt x="10136" y="45102"/>
                  </a:cubicBezTo>
                  <a:close/>
                  <a:moveTo>
                    <a:pt x="15620" y="47073"/>
                  </a:moveTo>
                  <a:cubicBezTo>
                    <a:pt x="15651" y="47073"/>
                    <a:pt x="15712" y="47073"/>
                    <a:pt x="15743" y="47104"/>
                  </a:cubicBezTo>
                  <a:lnTo>
                    <a:pt x="15866" y="47197"/>
                  </a:lnTo>
                  <a:cubicBezTo>
                    <a:pt x="15897" y="47258"/>
                    <a:pt x="15897" y="47289"/>
                    <a:pt x="15836" y="47320"/>
                  </a:cubicBezTo>
                  <a:cubicBezTo>
                    <a:pt x="15774" y="47351"/>
                    <a:pt x="15682" y="47320"/>
                    <a:pt x="15620" y="47381"/>
                  </a:cubicBezTo>
                  <a:cubicBezTo>
                    <a:pt x="15620" y="47412"/>
                    <a:pt x="15620" y="47443"/>
                    <a:pt x="15589" y="47443"/>
                  </a:cubicBezTo>
                  <a:lnTo>
                    <a:pt x="15558" y="47443"/>
                  </a:lnTo>
                  <a:lnTo>
                    <a:pt x="15497" y="47381"/>
                  </a:lnTo>
                  <a:lnTo>
                    <a:pt x="15497" y="47289"/>
                  </a:lnTo>
                  <a:cubicBezTo>
                    <a:pt x="15466" y="47135"/>
                    <a:pt x="15528" y="47073"/>
                    <a:pt x="15620" y="47073"/>
                  </a:cubicBezTo>
                  <a:close/>
                  <a:moveTo>
                    <a:pt x="26218" y="47844"/>
                  </a:moveTo>
                  <a:lnTo>
                    <a:pt x="26218" y="47844"/>
                  </a:lnTo>
                  <a:cubicBezTo>
                    <a:pt x="26248" y="48028"/>
                    <a:pt x="26187" y="48121"/>
                    <a:pt x="26156" y="48244"/>
                  </a:cubicBezTo>
                  <a:cubicBezTo>
                    <a:pt x="26094" y="48429"/>
                    <a:pt x="26094" y="48429"/>
                    <a:pt x="25909" y="48429"/>
                  </a:cubicBezTo>
                  <a:lnTo>
                    <a:pt x="25786" y="48429"/>
                  </a:lnTo>
                  <a:cubicBezTo>
                    <a:pt x="25725" y="48429"/>
                    <a:pt x="25694" y="48429"/>
                    <a:pt x="25632" y="48398"/>
                  </a:cubicBezTo>
                  <a:cubicBezTo>
                    <a:pt x="25632" y="48306"/>
                    <a:pt x="25725" y="48306"/>
                    <a:pt x="25755" y="48244"/>
                  </a:cubicBezTo>
                  <a:cubicBezTo>
                    <a:pt x="25909" y="48121"/>
                    <a:pt x="26063" y="47998"/>
                    <a:pt x="26218" y="47844"/>
                  </a:cubicBezTo>
                  <a:close/>
                  <a:moveTo>
                    <a:pt x="19964" y="48244"/>
                  </a:moveTo>
                  <a:cubicBezTo>
                    <a:pt x="20025" y="48244"/>
                    <a:pt x="20087" y="48275"/>
                    <a:pt x="20118" y="48337"/>
                  </a:cubicBezTo>
                  <a:cubicBezTo>
                    <a:pt x="20149" y="48429"/>
                    <a:pt x="20118" y="48491"/>
                    <a:pt x="20025" y="48491"/>
                  </a:cubicBezTo>
                  <a:lnTo>
                    <a:pt x="19871" y="48491"/>
                  </a:lnTo>
                  <a:cubicBezTo>
                    <a:pt x="19779" y="48460"/>
                    <a:pt x="19779" y="48367"/>
                    <a:pt x="19840" y="48306"/>
                  </a:cubicBezTo>
                  <a:cubicBezTo>
                    <a:pt x="19871" y="48275"/>
                    <a:pt x="19933" y="48244"/>
                    <a:pt x="19964" y="48244"/>
                  </a:cubicBezTo>
                  <a:close/>
                  <a:moveTo>
                    <a:pt x="23537" y="48367"/>
                  </a:moveTo>
                  <a:lnTo>
                    <a:pt x="23599" y="48429"/>
                  </a:lnTo>
                  <a:lnTo>
                    <a:pt x="23599" y="48491"/>
                  </a:lnTo>
                  <a:lnTo>
                    <a:pt x="23568" y="48491"/>
                  </a:lnTo>
                  <a:lnTo>
                    <a:pt x="23507" y="48398"/>
                  </a:lnTo>
                  <a:lnTo>
                    <a:pt x="23537" y="48367"/>
                  </a:lnTo>
                  <a:close/>
                  <a:moveTo>
                    <a:pt x="21319" y="43469"/>
                  </a:moveTo>
                  <a:cubicBezTo>
                    <a:pt x="21812" y="43469"/>
                    <a:pt x="22305" y="43500"/>
                    <a:pt x="22860" y="43500"/>
                  </a:cubicBezTo>
                  <a:cubicBezTo>
                    <a:pt x="22952" y="44054"/>
                    <a:pt x="23014" y="44578"/>
                    <a:pt x="23106" y="45102"/>
                  </a:cubicBezTo>
                  <a:cubicBezTo>
                    <a:pt x="23168" y="45410"/>
                    <a:pt x="23198" y="45718"/>
                    <a:pt x="23168" y="46026"/>
                  </a:cubicBezTo>
                  <a:cubicBezTo>
                    <a:pt x="23137" y="46457"/>
                    <a:pt x="23106" y="46889"/>
                    <a:pt x="23014" y="47320"/>
                  </a:cubicBezTo>
                  <a:cubicBezTo>
                    <a:pt x="22952" y="47690"/>
                    <a:pt x="22860" y="48028"/>
                    <a:pt x="22736" y="48367"/>
                  </a:cubicBezTo>
                  <a:cubicBezTo>
                    <a:pt x="22706" y="48429"/>
                    <a:pt x="22644" y="48491"/>
                    <a:pt x="22551" y="48491"/>
                  </a:cubicBezTo>
                  <a:lnTo>
                    <a:pt x="22059" y="48491"/>
                  </a:lnTo>
                  <a:cubicBezTo>
                    <a:pt x="21935" y="48491"/>
                    <a:pt x="21874" y="48521"/>
                    <a:pt x="21781" y="48614"/>
                  </a:cubicBezTo>
                  <a:cubicBezTo>
                    <a:pt x="21720" y="48675"/>
                    <a:pt x="21689" y="48706"/>
                    <a:pt x="21627" y="48768"/>
                  </a:cubicBezTo>
                  <a:cubicBezTo>
                    <a:pt x="21596" y="48860"/>
                    <a:pt x="21535" y="48891"/>
                    <a:pt x="21473" y="48891"/>
                  </a:cubicBezTo>
                  <a:lnTo>
                    <a:pt x="21442" y="48891"/>
                  </a:lnTo>
                  <a:cubicBezTo>
                    <a:pt x="21442" y="48860"/>
                    <a:pt x="21412" y="48860"/>
                    <a:pt x="21412" y="48860"/>
                  </a:cubicBezTo>
                  <a:cubicBezTo>
                    <a:pt x="21381" y="48860"/>
                    <a:pt x="21350" y="48891"/>
                    <a:pt x="21319" y="48891"/>
                  </a:cubicBezTo>
                  <a:lnTo>
                    <a:pt x="21258" y="48891"/>
                  </a:lnTo>
                  <a:cubicBezTo>
                    <a:pt x="21196" y="48891"/>
                    <a:pt x="21165" y="48860"/>
                    <a:pt x="21104" y="48829"/>
                  </a:cubicBezTo>
                  <a:cubicBezTo>
                    <a:pt x="21134" y="48552"/>
                    <a:pt x="21165" y="48275"/>
                    <a:pt x="21196" y="47998"/>
                  </a:cubicBezTo>
                  <a:cubicBezTo>
                    <a:pt x="21288" y="47197"/>
                    <a:pt x="21258" y="46396"/>
                    <a:pt x="21227" y="45595"/>
                  </a:cubicBezTo>
                  <a:cubicBezTo>
                    <a:pt x="21165" y="45040"/>
                    <a:pt x="21165" y="44516"/>
                    <a:pt x="21165" y="43962"/>
                  </a:cubicBezTo>
                  <a:cubicBezTo>
                    <a:pt x="21165" y="43839"/>
                    <a:pt x="21165" y="43715"/>
                    <a:pt x="21196" y="43592"/>
                  </a:cubicBezTo>
                  <a:cubicBezTo>
                    <a:pt x="21196" y="43531"/>
                    <a:pt x="21258" y="43469"/>
                    <a:pt x="21319" y="43469"/>
                  </a:cubicBezTo>
                  <a:close/>
                  <a:moveTo>
                    <a:pt x="25078" y="49045"/>
                  </a:moveTo>
                  <a:cubicBezTo>
                    <a:pt x="25232" y="49045"/>
                    <a:pt x="25417" y="49076"/>
                    <a:pt x="25571" y="49168"/>
                  </a:cubicBezTo>
                  <a:cubicBezTo>
                    <a:pt x="25386" y="49199"/>
                    <a:pt x="25170" y="49199"/>
                    <a:pt x="24985" y="49230"/>
                  </a:cubicBezTo>
                  <a:cubicBezTo>
                    <a:pt x="24924" y="49230"/>
                    <a:pt x="24893" y="49168"/>
                    <a:pt x="24893" y="49107"/>
                  </a:cubicBezTo>
                  <a:lnTo>
                    <a:pt x="24954" y="49045"/>
                  </a:lnTo>
                  <a:close/>
                  <a:moveTo>
                    <a:pt x="22028" y="49199"/>
                  </a:moveTo>
                  <a:cubicBezTo>
                    <a:pt x="22059" y="49230"/>
                    <a:pt x="22089" y="49261"/>
                    <a:pt x="22089" y="49322"/>
                  </a:cubicBezTo>
                  <a:cubicBezTo>
                    <a:pt x="22089" y="49384"/>
                    <a:pt x="22059" y="49415"/>
                    <a:pt x="21997" y="49415"/>
                  </a:cubicBezTo>
                  <a:lnTo>
                    <a:pt x="21658" y="49415"/>
                  </a:lnTo>
                  <a:lnTo>
                    <a:pt x="21658" y="49446"/>
                  </a:lnTo>
                  <a:cubicBezTo>
                    <a:pt x="21535" y="49415"/>
                    <a:pt x="21381" y="49415"/>
                    <a:pt x="21258" y="49415"/>
                  </a:cubicBezTo>
                  <a:cubicBezTo>
                    <a:pt x="21196" y="49384"/>
                    <a:pt x="21196" y="49322"/>
                    <a:pt x="21196" y="49292"/>
                  </a:cubicBezTo>
                  <a:cubicBezTo>
                    <a:pt x="21196" y="49230"/>
                    <a:pt x="21227" y="49199"/>
                    <a:pt x="21258" y="49199"/>
                  </a:cubicBezTo>
                  <a:close/>
                  <a:moveTo>
                    <a:pt x="22274" y="48860"/>
                  </a:moveTo>
                  <a:lnTo>
                    <a:pt x="22274" y="48860"/>
                  </a:lnTo>
                  <a:cubicBezTo>
                    <a:pt x="22582" y="48983"/>
                    <a:pt x="22829" y="49014"/>
                    <a:pt x="23044" y="49014"/>
                  </a:cubicBezTo>
                  <a:lnTo>
                    <a:pt x="23445" y="49014"/>
                  </a:lnTo>
                  <a:cubicBezTo>
                    <a:pt x="23537" y="49045"/>
                    <a:pt x="23599" y="49137"/>
                    <a:pt x="23568" y="49230"/>
                  </a:cubicBezTo>
                  <a:cubicBezTo>
                    <a:pt x="23537" y="49292"/>
                    <a:pt x="23476" y="49322"/>
                    <a:pt x="23414" y="49322"/>
                  </a:cubicBezTo>
                  <a:cubicBezTo>
                    <a:pt x="23322" y="49322"/>
                    <a:pt x="23198" y="49322"/>
                    <a:pt x="23075" y="49353"/>
                  </a:cubicBezTo>
                  <a:cubicBezTo>
                    <a:pt x="22952" y="49353"/>
                    <a:pt x="22829" y="49415"/>
                    <a:pt x="22706" y="49415"/>
                  </a:cubicBezTo>
                  <a:cubicBezTo>
                    <a:pt x="22582" y="49415"/>
                    <a:pt x="22551" y="49569"/>
                    <a:pt x="22428" y="49569"/>
                  </a:cubicBezTo>
                  <a:cubicBezTo>
                    <a:pt x="22397" y="49322"/>
                    <a:pt x="22367" y="49137"/>
                    <a:pt x="22274" y="48860"/>
                  </a:cubicBezTo>
                  <a:close/>
                  <a:moveTo>
                    <a:pt x="12755" y="48860"/>
                  </a:moveTo>
                  <a:cubicBezTo>
                    <a:pt x="12847" y="48860"/>
                    <a:pt x="12909" y="48922"/>
                    <a:pt x="12909" y="49045"/>
                  </a:cubicBezTo>
                  <a:cubicBezTo>
                    <a:pt x="12940" y="49168"/>
                    <a:pt x="12940" y="49322"/>
                    <a:pt x="12971" y="49446"/>
                  </a:cubicBezTo>
                  <a:cubicBezTo>
                    <a:pt x="12971" y="49507"/>
                    <a:pt x="12971" y="49538"/>
                    <a:pt x="12971" y="49569"/>
                  </a:cubicBezTo>
                  <a:cubicBezTo>
                    <a:pt x="12971" y="49692"/>
                    <a:pt x="12940" y="49723"/>
                    <a:pt x="12816" y="49723"/>
                  </a:cubicBezTo>
                  <a:lnTo>
                    <a:pt x="12786" y="49723"/>
                  </a:lnTo>
                  <a:cubicBezTo>
                    <a:pt x="12662" y="49723"/>
                    <a:pt x="12632" y="49692"/>
                    <a:pt x="12632" y="49569"/>
                  </a:cubicBezTo>
                  <a:cubicBezTo>
                    <a:pt x="12632" y="49384"/>
                    <a:pt x="12601" y="49168"/>
                    <a:pt x="12570" y="48983"/>
                  </a:cubicBezTo>
                  <a:cubicBezTo>
                    <a:pt x="12570" y="48922"/>
                    <a:pt x="12570" y="48891"/>
                    <a:pt x="12632" y="48860"/>
                  </a:cubicBezTo>
                  <a:close/>
                  <a:moveTo>
                    <a:pt x="24215" y="17776"/>
                  </a:moveTo>
                  <a:cubicBezTo>
                    <a:pt x="23661" y="18423"/>
                    <a:pt x="23137" y="19101"/>
                    <a:pt x="22644" y="19840"/>
                  </a:cubicBezTo>
                  <a:cubicBezTo>
                    <a:pt x="22182" y="20548"/>
                    <a:pt x="21781" y="21288"/>
                    <a:pt x="21412" y="22058"/>
                  </a:cubicBezTo>
                  <a:cubicBezTo>
                    <a:pt x="21227" y="22459"/>
                    <a:pt x="20980" y="22797"/>
                    <a:pt x="20580" y="23075"/>
                  </a:cubicBezTo>
                  <a:cubicBezTo>
                    <a:pt x="20395" y="23198"/>
                    <a:pt x="20210" y="23352"/>
                    <a:pt x="19995" y="23506"/>
                  </a:cubicBezTo>
                  <a:cubicBezTo>
                    <a:pt x="19748" y="23691"/>
                    <a:pt x="19502" y="23906"/>
                    <a:pt x="19317" y="24184"/>
                  </a:cubicBezTo>
                  <a:cubicBezTo>
                    <a:pt x="19255" y="24245"/>
                    <a:pt x="19194" y="24276"/>
                    <a:pt x="19132" y="24276"/>
                  </a:cubicBezTo>
                  <a:lnTo>
                    <a:pt x="19040" y="24276"/>
                  </a:lnTo>
                  <a:cubicBezTo>
                    <a:pt x="18454" y="24215"/>
                    <a:pt x="17900" y="24091"/>
                    <a:pt x="17314" y="24091"/>
                  </a:cubicBezTo>
                  <a:lnTo>
                    <a:pt x="17191" y="24091"/>
                  </a:lnTo>
                  <a:cubicBezTo>
                    <a:pt x="16760" y="24091"/>
                    <a:pt x="16359" y="24153"/>
                    <a:pt x="15928" y="24245"/>
                  </a:cubicBezTo>
                  <a:cubicBezTo>
                    <a:pt x="15281" y="24430"/>
                    <a:pt x="14788" y="24861"/>
                    <a:pt x="14418" y="25416"/>
                  </a:cubicBezTo>
                  <a:cubicBezTo>
                    <a:pt x="14295" y="25570"/>
                    <a:pt x="14203" y="25755"/>
                    <a:pt x="14110" y="25940"/>
                  </a:cubicBezTo>
                  <a:cubicBezTo>
                    <a:pt x="13895" y="26371"/>
                    <a:pt x="13679" y="26833"/>
                    <a:pt x="13494" y="27264"/>
                  </a:cubicBezTo>
                  <a:cubicBezTo>
                    <a:pt x="13371" y="27542"/>
                    <a:pt x="13248" y="27850"/>
                    <a:pt x="13186" y="28158"/>
                  </a:cubicBezTo>
                  <a:cubicBezTo>
                    <a:pt x="13125" y="28312"/>
                    <a:pt x="13063" y="28404"/>
                    <a:pt x="12909" y="28435"/>
                  </a:cubicBezTo>
                  <a:cubicBezTo>
                    <a:pt x="12046" y="28712"/>
                    <a:pt x="11276" y="29174"/>
                    <a:pt x="10568" y="29760"/>
                  </a:cubicBezTo>
                  <a:cubicBezTo>
                    <a:pt x="10321" y="29975"/>
                    <a:pt x="10075" y="30191"/>
                    <a:pt x="9828" y="30438"/>
                  </a:cubicBezTo>
                  <a:cubicBezTo>
                    <a:pt x="9428" y="30838"/>
                    <a:pt x="9027" y="31269"/>
                    <a:pt x="8658" y="31701"/>
                  </a:cubicBezTo>
                  <a:cubicBezTo>
                    <a:pt x="8288" y="32163"/>
                    <a:pt x="8072" y="32686"/>
                    <a:pt x="7949" y="33272"/>
                  </a:cubicBezTo>
                  <a:cubicBezTo>
                    <a:pt x="7918" y="33426"/>
                    <a:pt x="7887" y="33580"/>
                    <a:pt x="8011" y="33703"/>
                  </a:cubicBezTo>
                  <a:cubicBezTo>
                    <a:pt x="8072" y="33734"/>
                    <a:pt x="8072" y="33796"/>
                    <a:pt x="8041" y="33826"/>
                  </a:cubicBezTo>
                  <a:cubicBezTo>
                    <a:pt x="8011" y="34073"/>
                    <a:pt x="7949" y="34288"/>
                    <a:pt x="7918" y="34504"/>
                  </a:cubicBezTo>
                  <a:cubicBezTo>
                    <a:pt x="7887" y="34627"/>
                    <a:pt x="7826" y="34658"/>
                    <a:pt x="7733" y="34658"/>
                  </a:cubicBezTo>
                  <a:lnTo>
                    <a:pt x="7703" y="34658"/>
                  </a:lnTo>
                  <a:cubicBezTo>
                    <a:pt x="7271" y="34627"/>
                    <a:pt x="6840" y="34627"/>
                    <a:pt x="6409" y="34597"/>
                  </a:cubicBezTo>
                  <a:cubicBezTo>
                    <a:pt x="6285" y="34597"/>
                    <a:pt x="6193" y="34535"/>
                    <a:pt x="6131" y="34412"/>
                  </a:cubicBezTo>
                  <a:cubicBezTo>
                    <a:pt x="5916" y="34073"/>
                    <a:pt x="5608" y="33857"/>
                    <a:pt x="5207" y="33857"/>
                  </a:cubicBezTo>
                  <a:cubicBezTo>
                    <a:pt x="5176" y="33857"/>
                    <a:pt x="5176" y="33857"/>
                    <a:pt x="5146" y="33888"/>
                  </a:cubicBezTo>
                  <a:cubicBezTo>
                    <a:pt x="4745" y="33888"/>
                    <a:pt x="4437" y="34042"/>
                    <a:pt x="4191" y="34350"/>
                  </a:cubicBezTo>
                  <a:cubicBezTo>
                    <a:pt x="3944" y="34658"/>
                    <a:pt x="3944" y="35089"/>
                    <a:pt x="4160" y="35398"/>
                  </a:cubicBezTo>
                  <a:cubicBezTo>
                    <a:pt x="4406" y="35736"/>
                    <a:pt x="4745" y="35860"/>
                    <a:pt x="5053" y="35860"/>
                  </a:cubicBezTo>
                  <a:cubicBezTo>
                    <a:pt x="5361" y="35860"/>
                    <a:pt x="5638" y="35736"/>
                    <a:pt x="5854" y="35582"/>
                  </a:cubicBezTo>
                  <a:cubicBezTo>
                    <a:pt x="5947" y="35490"/>
                    <a:pt x="6008" y="35398"/>
                    <a:pt x="6070" y="35305"/>
                  </a:cubicBezTo>
                  <a:cubicBezTo>
                    <a:pt x="6162" y="35213"/>
                    <a:pt x="6224" y="35182"/>
                    <a:pt x="6316" y="35182"/>
                  </a:cubicBezTo>
                  <a:lnTo>
                    <a:pt x="6378" y="35182"/>
                  </a:lnTo>
                  <a:cubicBezTo>
                    <a:pt x="6748" y="35213"/>
                    <a:pt x="7148" y="35243"/>
                    <a:pt x="7548" y="35274"/>
                  </a:cubicBezTo>
                  <a:cubicBezTo>
                    <a:pt x="7610" y="35274"/>
                    <a:pt x="7672" y="35274"/>
                    <a:pt x="7764" y="35367"/>
                  </a:cubicBezTo>
                  <a:cubicBezTo>
                    <a:pt x="7733" y="35675"/>
                    <a:pt x="7641" y="36014"/>
                    <a:pt x="7610" y="36353"/>
                  </a:cubicBezTo>
                  <a:cubicBezTo>
                    <a:pt x="7456" y="37277"/>
                    <a:pt x="7302" y="38201"/>
                    <a:pt x="7148" y="39125"/>
                  </a:cubicBezTo>
                  <a:cubicBezTo>
                    <a:pt x="7086" y="39402"/>
                    <a:pt x="7117" y="39433"/>
                    <a:pt x="6963" y="39433"/>
                  </a:cubicBezTo>
                  <a:lnTo>
                    <a:pt x="6778" y="39433"/>
                  </a:lnTo>
                  <a:cubicBezTo>
                    <a:pt x="5916" y="39402"/>
                    <a:pt x="5084" y="39372"/>
                    <a:pt x="4252" y="39341"/>
                  </a:cubicBezTo>
                  <a:cubicBezTo>
                    <a:pt x="4221" y="39341"/>
                    <a:pt x="4160" y="39310"/>
                    <a:pt x="4098" y="39310"/>
                  </a:cubicBezTo>
                  <a:cubicBezTo>
                    <a:pt x="3852" y="39310"/>
                    <a:pt x="3790" y="39372"/>
                    <a:pt x="3790" y="39618"/>
                  </a:cubicBezTo>
                  <a:cubicBezTo>
                    <a:pt x="3790" y="39680"/>
                    <a:pt x="3790" y="39741"/>
                    <a:pt x="3790" y="39772"/>
                  </a:cubicBezTo>
                  <a:cubicBezTo>
                    <a:pt x="3790" y="39865"/>
                    <a:pt x="3759" y="39895"/>
                    <a:pt x="3698" y="39957"/>
                  </a:cubicBezTo>
                  <a:cubicBezTo>
                    <a:pt x="3574" y="40049"/>
                    <a:pt x="3451" y="40142"/>
                    <a:pt x="3297" y="40265"/>
                  </a:cubicBezTo>
                  <a:cubicBezTo>
                    <a:pt x="3266" y="40296"/>
                    <a:pt x="3205" y="40327"/>
                    <a:pt x="3143" y="40327"/>
                  </a:cubicBezTo>
                  <a:lnTo>
                    <a:pt x="3051" y="40327"/>
                  </a:lnTo>
                  <a:cubicBezTo>
                    <a:pt x="2958" y="40327"/>
                    <a:pt x="2866" y="40357"/>
                    <a:pt x="2773" y="40419"/>
                  </a:cubicBezTo>
                  <a:cubicBezTo>
                    <a:pt x="2619" y="40604"/>
                    <a:pt x="2589" y="40789"/>
                    <a:pt x="2712" y="40943"/>
                  </a:cubicBezTo>
                  <a:cubicBezTo>
                    <a:pt x="2804" y="41066"/>
                    <a:pt x="2927" y="41128"/>
                    <a:pt x="3081" y="41128"/>
                  </a:cubicBezTo>
                  <a:cubicBezTo>
                    <a:pt x="3143" y="41128"/>
                    <a:pt x="3236" y="41097"/>
                    <a:pt x="3297" y="41035"/>
                  </a:cubicBezTo>
                  <a:cubicBezTo>
                    <a:pt x="3420" y="40974"/>
                    <a:pt x="3513" y="40850"/>
                    <a:pt x="3482" y="40727"/>
                  </a:cubicBezTo>
                  <a:cubicBezTo>
                    <a:pt x="3482" y="40573"/>
                    <a:pt x="3544" y="40511"/>
                    <a:pt x="3667" y="40450"/>
                  </a:cubicBezTo>
                  <a:cubicBezTo>
                    <a:pt x="3728" y="40388"/>
                    <a:pt x="3821" y="40327"/>
                    <a:pt x="3913" y="40265"/>
                  </a:cubicBezTo>
                  <a:cubicBezTo>
                    <a:pt x="4098" y="40450"/>
                    <a:pt x="4314" y="40542"/>
                    <a:pt x="4560" y="40573"/>
                  </a:cubicBezTo>
                  <a:cubicBezTo>
                    <a:pt x="5454" y="40727"/>
                    <a:pt x="6378" y="40850"/>
                    <a:pt x="7302" y="40943"/>
                  </a:cubicBezTo>
                  <a:cubicBezTo>
                    <a:pt x="7548" y="40974"/>
                    <a:pt x="7826" y="41004"/>
                    <a:pt x="8103" y="41066"/>
                  </a:cubicBezTo>
                  <a:cubicBezTo>
                    <a:pt x="8134" y="41128"/>
                    <a:pt x="8103" y="41189"/>
                    <a:pt x="8072" y="41282"/>
                  </a:cubicBezTo>
                  <a:cubicBezTo>
                    <a:pt x="8072" y="41343"/>
                    <a:pt x="8011" y="41405"/>
                    <a:pt x="8041" y="41436"/>
                  </a:cubicBezTo>
                  <a:cubicBezTo>
                    <a:pt x="8072" y="41651"/>
                    <a:pt x="8011" y="41805"/>
                    <a:pt x="7918" y="41929"/>
                  </a:cubicBezTo>
                  <a:lnTo>
                    <a:pt x="7887" y="42021"/>
                  </a:lnTo>
                  <a:cubicBezTo>
                    <a:pt x="7826" y="42113"/>
                    <a:pt x="7980" y="42237"/>
                    <a:pt x="7918" y="42360"/>
                  </a:cubicBezTo>
                  <a:cubicBezTo>
                    <a:pt x="7857" y="42422"/>
                    <a:pt x="7764" y="42514"/>
                    <a:pt x="7764" y="42606"/>
                  </a:cubicBezTo>
                  <a:cubicBezTo>
                    <a:pt x="7826" y="42884"/>
                    <a:pt x="7672" y="43007"/>
                    <a:pt x="7518" y="43192"/>
                  </a:cubicBezTo>
                  <a:cubicBezTo>
                    <a:pt x="7487" y="43253"/>
                    <a:pt x="7425" y="43284"/>
                    <a:pt x="7364" y="43284"/>
                  </a:cubicBezTo>
                  <a:cubicBezTo>
                    <a:pt x="7333" y="43284"/>
                    <a:pt x="7333" y="43284"/>
                    <a:pt x="7302" y="43253"/>
                  </a:cubicBezTo>
                  <a:cubicBezTo>
                    <a:pt x="6994" y="43192"/>
                    <a:pt x="6686" y="43161"/>
                    <a:pt x="6409" y="43099"/>
                  </a:cubicBezTo>
                  <a:cubicBezTo>
                    <a:pt x="5854" y="42976"/>
                    <a:pt x="5330" y="42914"/>
                    <a:pt x="4807" y="42884"/>
                  </a:cubicBezTo>
                  <a:cubicBezTo>
                    <a:pt x="4067" y="42853"/>
                    <a:pt x="3359" y="42822"/>
                    <a:pt x="2619" y="42822"/>
                  </a:cubicBezTo>
                  <a:lnTo>
                    <a:pt x="2065" y="42822"/>
                  </a:lnTo>
                  <a:cubicBezTo>
                    <a:pt x="1757" y="42822"/>
                    <a:pt x="1418" y="42853"/>
                    <a:pt x="1110" y="42945"/>
                  </a:cubicBezTo>
                  <a:cubicBezTo>
                    <a:pt x="401" y="43192"/>
                    <a:pt x="1" y="43746"/>
                    <a:pt x="1" y="44516"/>
                  </a:cubicBezTo>
                  <a:cubicBezTo>
                    <a:pt x="1" y="44948"/>
                    <a:pt x="124" y="45348"/>
                    <a:pt x="340" y="45718"/>
                  </a:cubicBezTo>
                  <a:cubicBezTo>
                    <a:pt x="1017" y="46858"/>
                    <a:pt x="2003" y="47597"/>
                    <a:pt x="3328" y="47844"/>
                  </a:cubicBezTo>
                  <a:cubicBezTo>
                    <a:pt x="3390" y="47874"/>
                    <a:pt x="3451" y="47874"/>
                    <a:pt x="3513" y="47874"/>
                  </a:cubicBezTo>
                  <a:lnTo>
                    <a:pt x="3636" y="47874"/>
                  </a:lnTo>
                  <a:cubicBezTo>
                    <a:pt x="4160" y="47874"/>
                    <a:pt x="4653" y="47967"/>
                    <a:pt x="5146" y="48028"/>
                  </a:cubicBezTo>
                  <a:cubicBezTo>
                    <a:pt x="5176" y="48121"/>
                    <a:pt x="5146" y="48152"/>
                    <a:pt x="5115" y="48182"/>
                  </a:cubicBezTo>
                  <a:cubicBezTo>
                    <a:pt x="4807" y="48521"/>
                    <a:pt x="4745" y="48953"/>
                    <a:pt x="4807" y="49384"/>
                  </a:cubicBezTo>
                  <a:cubicBezTo>
                    <a:pt x="4837" y="49538"/>
                    <a:pt x="4868" y="49692"/>
                    <a:pt x="4930" y="49815"/>
                  </a:cubicBezTo>
                  <a:lnTo>
                    <a:pt x="12385" y="49815"/>
                  </a:lnTo>
                  <a:cubicBezTo>
                    <a:pt x="12385" y="49600"/>
                    <a:pt x="12385" y="49384"/>
                    <a:pt x="12324" y="49168"/>
                  </a:cubicBezTo>
                  <a:lnTo>
                    <a:pt x="12385" y="49076"/>
                  </a:lnTo>
                  <a:lnTo>
                    <a:pt x="12416" y="49076"/>
                  </a:lnTo>
                  <a:cubicBezTo>
                    <a:pt x="12447" y="49076"/>
                    <a:pt x="12478" y="49107"/>
                    <a:pt x="12478" y="49168"/>
                  </a:cubicBezTo>
                  <a:cubicBezTo>
                    <a:pt x="12508" y="49384"/>
                    <a:pt x="12508" y="49600"/>
                    <a:pt x="12508" y="49815"/>
                  </a:cubicBezTo>
                  <a:lnTo>
                    <a:pt x="13217" y="49815"/>
                  </a:lnTo>
                  <a:cubicBezTo>
                    <a:pt x="13186" y="49723"/>
                    <a:pt x="13217" y="49600"/>
                    <a:pt x="13186" y="49476"/>
                  </a:cubicBezTo>
                  <a:cubicBezTo>
                    <a:pt x="13186" y="49353"/>
                    <a:pt x="13125" y="49230"/>
                    <a:pt x="13186" y="49107"/>
                  </a:cubicBezTo>
                  <a:cubicBezTo>
                    <a:pt x="13402" y="49045"/>
                    <a:pt x="13617" y="49045"/>
                    <a:pt x="13833" y="49045"/>
                  </a:cubicBezTo>
                  <a:cubicBezTo>
                    <a:pt x="15404" y="49014"/>
                    <a:pt x="16975" y="48983"/>
                    <a:pt x="18547" y="48983"/>
                  </a:cubicBezTo>
                  <a:cubicBezTo>
                    <a:pt x="19101" y="48953"/>
                    <a:pt x="19656" y="48953"/>
                    <a:pt x="20210" y="48953"/>
                  </a:cubicBezTo>
                  <a:lnTo>
                    <a:pt x="20241" y="48953"/>
                  </a:lnTo>
                  <a:cubicBezTo>
                    <a:pt x="20457" y="48953"/>
                    <a:pt x="20457" y="48983"/>
                    <a:pt x="20487" y="49230"/>
                  </a:cubicBezTo>
                  <a:lnTo>
                    <a:pt x="20457" y="49322"/>
                  </a:lnTo>
                  <a:lnTo>
                    <a:pt x="20210" y="49322"/>
                  </a:lnTo>
                  <a:cubicBezTo>
                    <a:pt x="18701" y="49353"/>
                    <a:pt x="17160" y="49384"/>
                    <a:pt x="15651" y="49415"/>
                  </a:cubicBezTo>
                  <a:cubicBezTo>
                    <a:pt x="15250" y="49415"/>
                    <a:pt x="15312" y="49415"/>
                    <a:pt x="15189" y="49692"/>
                  </a:cubicBezTo>
                  <a:cubicBezTo>
                    <a:pt x="15189" y="49754"/>
                    <a:pt x="15158" y="49784"/>
                    <a:pt x="15127" y="49815"/>
                  </a:cubicBezTo>
                  <a:lnTo>
                    <a:pt x="28805" y="49815"/>
                  </a:lnTo>
                  <a:cubicBezTo>
                    <a:pt x="28836" y="49630"/>
                    <a:pt x="28898" y="49446"/>
                    <a:pt x="28929" y="49261"/>
                  </a:cubicBezTo>
                  <a:cubicBezTo>
                    <a:pt x="29298" y="47690"/>
                    <a:pt x="29699" y="46180"/>
                    <a:pt x="30161" y="44640"/>
                  </a:cubicBezTo>
                  <a:lnTo>
                    <a:pt x="30161" y="37739"/>
                  </a:lnTo>
                  <a:cubicBezTo>
                    <a:pt x="29853" y="38417"/>
                    <a:pt x="29575" y="39064"/>
                    <a:pt x="29267" y="39772"/>
                  </a:cubicBezTo>
                  <a:cubicBezTo>
                    <a:pt x="29206" y="39957"/>
                    <a:pt x="29113" y="40142"/>
                    <a:pt x="29021" y="40327"/>
                  </a:cubicBezTo>
                  <a:cubicBezTo>
                    <a:pt x="29052" y="40481"/>
                    <a:pt x="28990" y="40604"/>
                    <a:pt x="28867" y="40696"/>
                  </a:cubicBezTo>
                  <a:cubicBezTo>
                    <a:pt x="28836" y="40511"/>
                    <a:pt x="28929" y="40327"/>
                    <a:pt x="29021" y="40173"/>
                  </a:cubicBezTo>
                  <a:cubicBezTo>
                    <a:pt x="29021" y="40080"/>
                    <a:pt x="29021" y="40019"/>
                    <a:pt x="29052" y="39926"/>
                  </a:cubicBezTo>
                  <a:cubicBezTo>
                    <a:pt x="29267" y="39156"/>
                    <a:pt x="29514" y="38355"/>
                    <a:pt x="29730" y="37585"/>
                  </a:cubicBezTo>
                  <a:cubicBezTo>
                    <a:pt x="29853" y="37061"/>
                    <a:pt x="30007" y="36568"/>
                    <a:pt x="30161" y="36044"/>
                  </a:cubicBezTo>
                  <a:lnTo>
                    <a:pt x="30161" y="30438"/>
                  </a:lnTo>
                  <a:cubicBezTo>
                    <a:pt x="30038" y="30376"/>
                    <a:pt x="29945" y="30314"/>
                    <a:pt x="29822" y="30284"/>
                  </a:cubicBezTo>
                  <a:cubicBezTo>
                    <a:pt x="29699" y="30222"/>
                    <a:pt x="29606" y="30099"/>
                    <a:pt x="29483" y="29883"/>
                  </a:cubicBezTo>
                  <a:cubicBezTo>
                    <a:pt x="29575" y="29883"/>
                    <a:pt x="29606" y="29945"/>
                    <a:pt x="29637" y="30006"/>
                  </a:cubicBezTo>
                  <a:cubicBezTo>
                    <a:pt x="29791" y="30160"/>
                    <a:pt x="29945" y="30253"/>
                    <a:pt x="30161" y="30314"/>
                  </a:cubicBezTo>
                  <a:lnTo>
                    <a:pt x="30161" y="29945"/>
                  </a:lnTo>
                  <a:cubicBezTo>
                    <a:pt x="30099" y="29945"/>
                    <a:pt x="30038" y="29914"/>
                    <a:pt x="29976" y="29883"/>
                  </a:cubicBezTo>
                  <a:lnTo>
                    <a:pt x="29853" y="29791"/>
                  </a:lnTo>
                  <a:cubicBezTo>
                    <a:pt x="29668" y="29606"/>
                    <a:pt x="29483" y="29421"/>
                    <a:pt x="29298" y="29236"/>
                  </a:cubicBezTo>
                  <a:lnTo>
                    <a:pt x="29298" y="29144"/>
                  </a:lnTo>
                  <a:lnTo>
                    <a:pt x="29360" y="29144"/>
                  </a:lnTo>
                  <a:cubicBezTo>
                    <a:pt x="29514" y="29298"/>
                    <a:pt x="29668" y="29452"/>
                    <a:pt x="29822" y="29606"/>
                  </a:cubicBezTo>
                  <a:cubicBezTo>
                    <a:pt x="29914" y="29698"/>
                    <a:pt x="30038" y="29791"/>
                    <a:pt x="30161" y="29852"/>
                  </a:cubicBezTo>
                  <a:lnTo>
                    <a:pt x="30161" y="29483"/>
                  </a:lnTo>
                  <a:cubicBezTo>
                    <a:pt x="30130" y="29452"/>
                    <a:pt x="30130" y="29452"/>
                    <a:pt x="30099" y="29452"/>
                  </a:cubicBezTo>
                  <a:cubicBezTo>
                    <a:pt x="29853" y="29174"/>
                    <a:pt x="29575" y="28897"/>
                    <a:pt x="29329" y="28651"/>
                  </a:cubicBezTo>
                  <a:lnTo>
                    <a:pt x="29298" y="28589"/>
                  </a:lnTo>
                  <a:lnTo>
                    <a:pt x="29421" y="28558"/>
                  </a:lnTo>
                  <a:cubicBezTo>
                    <a:pt x="29545" y="28682"/>
                    <a:pt x="29699" y="28836"/>
                    <a:pt x="29822" y="28959"/>
                  </a:cubicBezTo>
                  <a:cubicBezTo>
                    <a:pt x="29914" y="29082"/>
                    <a:pt x="30038" y="29174"/>
                    <a:pt x="30161" y="29267"/>
                  </a:cubicBezTo>
                  <a:lnTo>
                    <a:pt x="30161" y="25016"/>
                  </a:lnTo>
                  <a:cubicBezTo>
                    <a:pt x="28436" y="23691"/>
                    <a:pt x="26710" y="22335"/>
                    <a:pt x="24985" y="20980"/>
                  </a:cubicBezTo>
                  <a:cubicBezTo>
                    <a:pt x="24770" y="21165"/>
                    <a:pt x="24554" y="21226"/>
                    <a:pt x="24307" y="21226"/>
                  </a:cubicBezTo>
                  <a:cubicBezTo>
                    <a:pt x="24123" y="21226"/>
                    <a:pt x="24092" y="21165"/>
                    <a:pt x="24153" y="21011"/>
                  </a:cubicBezTo>
                  <a:cubicBezTo>
                    <a:pt x="24277" y="20795"/>
                    <a:pt x="24431" y="20579"/>
                    <a:pt x="24616" y="20394"/>
                  </a:cubicBezTo>
                  <a:cubicBezTo>
                    <a:pt x="25108" y="19963"/>
                    <a:pt x="25601" y="19532"/>
                    <a:pt x="26125" y="19162"/>
                  </a:cubicBezTo>
                  <a:cubicBezTo>
                    <a:pt x="26772" y="18731"/>
                    <a:pt x="27388" y="18330"/>
                    <a:pt x="28035" y="17930"/>
                  </a:cubicBezTo>
                  <a:lnTo>
                    <a:pt x="28282" y="17776"/>
                  </a:lnTo>
                  <a:lnTo>
                    <a:pt x="27819" y="17776"/>
                  </a:lnTo>
                  <a:cubicBezTo>
                    <a:pt x="27789" y="17868"/>
                    <a:pt x="27696" y="17868"/>
                    <a:pt x="27635" y="17930"/>
                  </a:cubicBezTo>
                  <a:lnTo>
                    <a:pt x="27573" y="17899"/>
                  </a:lnTo>
                  <a:lnTo>
                    <a:pt x="27573" y="17868"/>
                  </a:lnTo>
                  <a:lnTo>
                    <a:pt x="27696" y="17776"/>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5"/>
            <p:cNvSpPr/>
            <p:nvPr/>
          </p:nvSpPr>
          <p:spPr>
            <a:xfrm>
              <a:off x="6924950" y="3566825"/>
              <a:ext cx="800" cy="800"/>
            </a:xfrm>
            <a:custGeom>
              <a:avLst/>
              <a:gdLst/>
              <a:ahLst/>
              <a:cxnLst/>
              <a:rect l="l" t="t" r="r" b="b"/>
              <a:pathLst>
                <a:path w="32" h="32" extrusionOk="0">
                  <a:moveTo>
                    <a:pt x="1" y="0"/>
                  </a:moveTo>
                  <a:cubicBezTo>
                    <a:pt x="32" y="0"/>
                    <a:pt x="32" y="31"/>
                    <a:pt x="32" y="31"/>
                  </a:cubicBezTo>
                  <a:cubicBezTo>
                    <a:pt x="32" y="31"/>
                    <a:pt x="32" y="0"/>
                    <a:pt x="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5"/>
            <p:cNvSpPr/>
            <p:nvPr/>
          </p:nvSpPr>
          <p:spPr>
            <a:xfrm>
              <a:off x="6758600" y="2993050"/>
              <a:ext cx="49325" cy="60100"/>
            </a:xfrm>
            <a:custGeom>
              <a:avLst/>
              <a:gdLst/>
              <a:ahLst/>
              <a:cxnLst/>
              <a:rect l="l" t="t" r="r" b="b"/>
              <a:pathLst>
                <a:path w="1973" h="2404" extrusionOk="0">
                  <a:moveTo>
                    <a:pt x="1603" y="555"/>
                  </a:moveTo>
                  <a:lnTo>
                    <a:pt x="1633" y="585"/>
                  </a:lnTo>
                  <a:lnTo>
                    <a:pt x="1633" y="616"/>
                  </a:lnTo>
                  <a:cubicBezTo>
                    <a:pt x="1633" y="647"/>
                    <a:pt x="1603" y="709"/>
                    <a:pt x="1572" y="739"/>
                  </a:cubicBezTo>
                  <a:cubicBezTo>
                    <a:pt x="1233" y="1202"/>
                    <a:pt x="894" y="1664"/>
                    <a:pt x="555" y="2126"/>
                  </a:cubicBezTo>
                  <a:lnTo>
                    <a:pt x="463" y="2187"/>
                  </a:lnTo>
                  <a:lnTo>
                    <a:pt x="401" y="2218"/>
                  </a:lnTo>
                  <a:lnTo>
                    <a:pt x="370" y="2126"/>
                  </a:lnTo>
                  <a:cubicBezTo>
                    <a:pt x="771" y="1602"/>
                    <a:pt x="1141" y="1109"/>
                    <a:pt x="1541" y="585"/>
                  </a:cubicBezTo>
                  <a:lnTo>
                    <a:pt x="1603" y="555"/>
                  </a:lnTo>
                  <a:close/>
                  <a:moveTo>
                    <a:pt x="1633" y="0"/>
                  </a:moveTo>
                  <a:cubicBezTo>
                    <a:pt x="1572" y="0"/>
                    <a:pt x="1510" y="31"/>
                    <a:pt x="1449" y="92"/>
                  </a:cubicBezTo>
                  <a:cubicBezTo>
                    <a:pt x="1418" y="123"/>
                    <a:pt x="1387" y="185"/>
                    <a:pt x="1356" y="247"/>
                  </a:cubicBezTo>
                  <a:cubicBezTo>
                    <a:pt x="1017" y="678"/>
                    <a:pt x="678" y="1140"/>
                    <a:pt x="340" y="1571"/>
                  </a:cubicBezTo>
                  <a:cubicBezTo>
                    <a:pt x="278" y="1633"/>
                    <a:pt x="216" y="1725"/>
                    <a:pt x="185" y="1787"/>
                  </a:cubicBezTo>
                  <a:cubicBezTo>
                    <a:pt x="31" y="2187"/>
                    <a:pt x="1" y="2218"/>
                    <a:pt x="401" y="2372"/>
                  </a:cubicBezTo>
                  <a:cubicBezTo>
                    <a:pt x="463" y="2403"/>
                    <a:pt x="494" y="2403"/>
                    <a:pt x="524" y="2403"/>
                  </a:cubicBezTo>
                  <a:cubicBezTo>
                    <a:pt x="586" y="2403"/>
                    <a:pt x="617" y="2372"/>
                    <a:pt x="678" y="2280"/>
                  </a:cubicBezTo>
                  <a:cubicBezTo>
                    <a:pt x="1079" y="1756"/>
                    <a:pt x="1479" y="1232"/>
                    <a:pt x="1880" y="709"/>
                  </a:cubicBezTo>
                  <a:cubicBezTo>
                    <a:pt x="1941" y="647"/>
                    <a:pt x="1972" y="555"/>
                    <a:pt x="1972" y="524"/>
                  </a:cubicBezTo>
                  <a:cubicBezTo>
                    <a:pt x="1941" y="370"/>
                    <a:pt x="1911" y="277"/>
                    <a:pt x="1911" y="185"/>
                  </a:cubicBezTo>
                  <a:cubicBezTo>
                    <a:pt x="1880" y="92"/>
                    <a:pt x="1787" y="31"/>
                    <a:pt x="16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5"/>
            <p:cNvSpPr/>
            <p:nvPr/>
          </p:nvSpPr>
          <p:spPr>
            <a:xfrm>
              <a:off x="6681575" y="2872125"/>
              <a:ext cx="40075" cy="57775"/>
            </a:xfrm>
            <a:custGeom>
              <a:avLst/>
              <a:gdLst/>
              <a:ahLst/>
              <a:cxnLst/>
              <a:rect l="l" t="t" r="r" b="b"/>
              <a:pathLst>
                <a:path w="1603" h="2311" extrusionOk="0">
                  <a:moveTo>
                    <a:pt x="1264" y="647"/>
                  </a:moveTo>
                  <a:lnTo>
                    <a:pt x="1264" y="709"/>
                  </a:lnTo>
                  <a:cubicBezTo>
                    <a:pt x="1233" y="771"/>
                    <a:pt x="1202" y="832"/>
                    <a:pt x="1141" y="863"/>
                  </a:cubicBezTo>
                  <a:cubicBezTo>
                    <a:pt x="1079" y="1079"/>
                    <a:pt x="987" y="1263"/>
                    <a:pt x="833" y="1417"/>
                  </a:cubicBezTo>
                  <a:cubicBezTo>
                    <a:pt x="771" y="1602"/>
                    <a:pt x="679" y="1787"/>
                    <a:pt x="525" y="1941"/>
                  </a:cubicBezTo>
                  <a:cubicBezTo>
                    <a:pt x="525" y="2034"/>
                    <a:pt x="494" y="2095"/>
                    <a:pt x="432" y="2126"/>
                  </a:cubicBezTo>
                  <a:lnTo>
                    <a:pt x="401" y="2157"/>
                  </a:lnTo>
                  <a:lnTo>
                    <a:pt x="371" y="2095"/>
                  </a:lnTo>
                  <a:cubicBezTo>
                    <a:pt x="401" y="2034"/>
                    <a:pt x="432" y="1941"/>
                    <a:pt x="494" y="1910"/>
                  </a:cubicBezTo>
                  <a:cubicBezTo>
                    <a:pt x="555" y="1726"/>
                    <a:pt x="648" y="1541"/>
                    <a:pt x="802" y="1387"/>
                  </a:cubicBezTo>
                  <a:cubicBezTo>
                    <a:pt x="864" y="1171"/>
                    <a:pt x="956" y="986"/>
                    <a:pt x="1110" y="832"/>
                  </a:cubicBezTo>
                  <a:cubicBezTo>
                    <a:pt x="1110" y="771"/>
                    <a:pt x="1141" y="709"/>
                    <a:pt x="1202" y="647"/>
                  </a:cubicBezTo>
                  <a:close/>
                  <a:moveTo>
                    <a:pt x="1233" y="0"/>
                  </a:moveTo>
                  <a:cubicBezTo>
                    <a:pt x="1141" y="0"/>
                    <a:pt x="1079" y="31"/>
                    <a:pt x="1018" y="93"/>
                  </a:cubicBezTo>
                  <a:lnTo>
                    <a:pt x="956" y="185"/>
                  </a:lnTo>
                  <a:cubicBezTo>
                    <a:pt x="679" y="678"/>
                    <a:pt x="401" y="1171"/>
                    <a:pt x="124" y="1664"/>
                  </a:cubicBezTo>
                  <a:cubicBezTo>
                    <a:pt x="32" y="1787"/>
                    <a:pt x="32" y="1910"/>
                    <a:pt x="32" y="2034"/>
                  </a:cubicBezTo>
                  <a:cubicBezTo>
                    <a:pt x="1" y="2157"/>
                    <a:pt x="32" y="2218"/>
                    <a:pt x="155" y="2249"/>
                  </a:cubicBezTo>
                  <a:cubicBezTo>
                    <a:pt x="217" y="2280"/>
                    <a:pt x="278" y="2280"/>
                    <a:pt x="340" y="2311"/>
                  </a:cubicBezTo>
                  <a:lnTo>
                    <a:pt x="401" y="2311"/>
                  </a:lnTo>
                  <a:cubicBezTo>
                    <a:pt x="463" y="2311"/>
                    <a:pt x="525" y="2280"/>
                    <a:pt x="586" y="2218"/>
                  </a:cubicBezTo>
                  <a:cubicBezTo>
                    <a:pt x="617" y="2157"/>
                    <a:pt x="648" y="2126"/>
                    <a:pt x="679" y="2064"/>
                  </a:cubicBezTo>
                  <a:cubicBezTo>
                    <a:pt x="925" y="1602"/>
                    <a:pt x="1172" y="1140"/>
                    <a:pt x="1449" y="709"/>
                  </a:cubicBezTo>
                  <a:cubicBezTo>
                    <a:pt x="1603" y="462"/>
                    <a:pt x="1510" y="278"/>
                    <a:pt x="1418" y="93"/>
                  </a:cubicBezTo>
                  <a:cubicBezTo>
                    <a:pt x="1356" y="31"/>
                    <a:pt x="1295" y="0"/>
                    <a:pt x="12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5"/>
            <p:cNvSpPr/>
            <p:nvPr/>
          </p:nvSpPr>
          <p:spPr>
            <a:xfrm>
              <a:off x="6436675" y="3597625"/>
              <a:ext cx="17725" cy="22375"/>
            </a:xfrm>
            <a:custGeom>
              <a:avLst/>
              <a:gdLst/>
              <a:ahLst/>
              <a:cxnLst/>
              <a:rect l="l" t="t" r="r" b="b"/>
              <a:pathLst>
                <a:path w="709" h="895" extrusionOk="0">
                  <a:moveTo>
                    <a:pt x="247" y="1"/>
                  </a:moveTo>
                  <a:lnTo>
                    <a:pt x="154" y="31"/>
                  </a:lnTo>
                  <a:cubicBezTo>
                    <a:pt x="154" y="185"/>
                    <a:pt x="0" y="309"/>
                    <a:pt x="31" y="463"/>
                  </a:cubicBezTo>
                  <a:cubicBezTo>
                    <a:pt x="62" y="586"/>
                    <a:pt x="93" y="709"/>
                    <a:pt x="216" y="802"/>
                  </a:cubicBezTo>
                  <a:cubicBezTo>
                    <a:pt x="278" y="863"/>
                    <a:pt x="370" y="894"/>
                    <a:pt x="462" y="894"/>
                  </a:cubicBezTo>
                  <a:cubicBezTo>
                    <a:pt x="524" y="894"/>
                    <a:pt x="586" y="863"/>
                    <a:pt x="616" y="832"/>
                  </a:cubicBezTo>
                  <a:lnTo>
                    <a:pt x="678" y="740"/>
                  </a:lnTo>
                  <a:cubicBezTo>
                    <a:pt x="709" y="678"/>
                    <a:pt x="709" y="617"/>
                    <a:pt x="709" y="586"/>
                  </a:cubicBezTo>
                  <a:cubicBezTo>
                    <a:pt x="709" y="370"/>
                    <a:pt x="647" y="216"/>
                    <a:pt x="524" y="93"/>
                  </a:cubicBezTo>
                  <a:cubicBezTo>
                    <a:pt x="462" y="31"/>
                    <a:pt x="370" y="1"/>
                    <a:pt x="2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5"/>
            <p:cNvSpPr/>
            <p:nvPr/>
          </p:nvSpPr>
          <p:spPr>
            <a:xfrm>
              <a:off x="6451300" y="3498275"/>
              <a:ext cx="18500" cy="23125"/>
            </a:xfrm>
            <a:custGeom>
              <a:avLst/>
              <a:gdLst/>
              <a:ahLst/>
              <a:cxnLst/>
              <a:rect l="l" t="t" r="r" b="b"/>
              <a:pathLst>
                <a:path w="740" h="925" extrusionOk="0">
                  <a:moveTo>
                    <a:pt x="278" y="1"/>
                  </a:moveTo>
                  <a:cubicBezTo>
                    <a:pt x="247" y="1"/>
                    <a:pt x="185" y="31"/>
                    <a:pt x="185" y="62"/>
                  </a:cubicBezTo>
                  <a:cubicBezTo>
                    <a:pt x="124" y="124"/>
                    <a:pt x="1" y="401"/>
                    <a:pt x="1" y="493"/>
                  </a:cubicBezTo>
                  <a:cubicBezTo>
                    <a:pt x="1" y="647"/>
                    <a:pt x="93" y="771"/>
                    <a:pt x="247" y="863"/>
                  </a:cubicBezTo>
                  <a:cubicBezTo>
                    <a:pt x="278" y="894"/>
                    <a:pt x="309" y="925"/>
                    <a:pt x="370" y="925"/>
                  </a:cubicBezTo>
                  <a:cubicBezTo>
                    <a:pt x="494" y="925"/>
                    <a:pt x="678" y="802"/>
                    <a:pt x="678" y="678"/>
                  </a:cubicBezTo>
                  <a:cubicBezTo>
                    <a:pt x="740" y="401"/>
                    <a:pt x="586" y="93"/>
                    <a:pt x="309" y="31"/>
                  </a:cubicBezTo>
                  <a:cubicBezTo>
                    <a:pt x="309" y="1"/>
                    <a:pt x="278" y="1"/>
                    <a:pt x="2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5"/>
            <p:cNvSpPr/>
            <p:nvPr/>
          </p:nvSpPr>
          <p:spPr>
            <a:xfrm>
              <a:off x="6447450" y="3549875"/>
              <a:ext cx="18500" cy="22350"/>
            </a:xfrm>
            <a:custGeom>
              <a:avLst/>
              <a:gdLst/>
              <a:ahLst/>
              <a:cxnLst/>
              <a:rect l="l" t="t" r="r" b="b"/>
              <a:pathLst>
                <a:path w="740" h="894" extrusionOk="0">
                  <a:moveTo>
                    <a:pt x="278" y="1"/>
                  </a:moveTo>
                  <a:lnTo>
                    <a:pt x="185" y="31"/>
                  </a:lnTo>
                  <a:cubicBezTo>
                    <a:pt x="185" y="216"/>
                    <a:pt x="1" y="309"/>
                    <a:pt x="31" y="494"/>
                  </a:cubicBezTo>
                  <a:cubicBezTo>
                    <a:pt x="62" y="648"/>
                    <a:pt x="155" y="740"/>
                    <a:pt x="247" y="832"/>
                  </a:cubicBezTo>
                  <a:cubicBezTo>
                    <a:pt x="309" y="894"/>
                    <a:pt x="339" y="894"/>
                    <a:pt x="401" y="894"/>
                  </a:cubicBezTo>
                  <a:cubicBezTo>
                    <a:pt x="463" y="894"/>
                    <a:pt x="524" y="863"/>
                    <a:pt x="617" y="832"/>
                  </a:cubicBezTo>
                  <a:cubicBezTo>
                    <a:pt x="709" y="802"/>
                    <a:pt x="709" y="709"/>
                    <a:pt x="709" y="617"/>
                  </a:cubicBezTo>
                  <a:lnTo>
                    <a:pt x="740" y="586"/>
                  </a:lnTo>
                  <a:cubicBezTo>
                    <a:pt x="740" y="370"/>
                    <a:pt x="678" y="216"/>
                    <a:pt x="555" y="93"/>
                  </a:cubicBezTo>
                  <a:cubicBezTo>
                    <a:pt x="494" y="31"/>
                    <a:pt x="401" y="1"/>
                    <a:pt x="3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5"/>
            <p:cNvSpPr/>
            <p:nvPr/>
          </p:nvSpPr>
          <p:spPr>
            <a:xfrm>
              <a:off x="6483650" y="3395850"/>
              <a:ext cx="19275" cy="23125"/>
            </a:xfrm>
            <a:custGeom>
              <a:avLst/>
              <a:gdLst/>
              <a:ahLst/>
              <a:cxnLst/>
              <a:rect l="l" t="t" r="r" b="b"/>
              <a:pathLst>
                <a:path w="771" h="925" extrusionOk="0">
                  <a:moveTo>
                    <a:pt x="309" y="0"/>
                  </a:moveTo>
                  <a:cubicBezTo>
                    <a:pt x="185" y="0"/>
                    <a:pt x="216" y="123"/>
                    <a:pt x="155" y="185"/>
                  </a:cubicBezTo>
                  <a:cubicBezTo>
                    <a:pt x="62" y="247"/>
                    <a:pt x="1" y="339"/>
                    <a:pt x="31" y="462"/>
                  </a:cubicBezTo>
                  <a:cubicBezTo>
                    <a:pt x="1" y="678"/>
                    <a:pt x="124" y="801"/>
                    <a:pt x="278" y="894"/>
                  </a:cubicBezTo>
                  <a:cubicBezTo>
                    <a:pt x="309" y="924"/>
                    <a:pt x="339" y="924"/>
                    <a:pt x="370" y="924"/>
                  </a:cubicBezTo>
                  <a:cubicBezTo>
                    <a:pt x="493" y="924"/>
                    <a:pt x="678" y="801"/>
                    <a:pt x="709" y="709"/>
                  </a:cubicBezTo>
                  <a:cubicBezTo>
                    <a:pt x="771" y="493"/>
                    <a:pt x="678" y="216"/>
                    <a:pt x="493" y="93"/>
                  </a:cubicBezTo>
                  <a:cubicBezTo>
                    <a:pt x="463" y="31"/>
                    <a:pt x="370" y="0"/>
                    <a:pt x="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5"/>
            <p:cNvSpPr/>
            <p:nvPr/>
          </p:nvSpPr>
          <p:spPr>
            <a:xfrm>
              <a:off x="6446675" y="3445900"/>
              <a:ext cx="20050" cy="23125"/>
            </a:xfrm>
            <a:custGeom>
              <a:avLst/>
              <a:gdLst/>
              <a:ahLst/>
              <a:cxnLst/>
              <a:rect l="l" t="t" r="r" b="b"/>
              <a:pathLst>
                <a:path w="802" h="925" extrusionOk="0">
                  <a:moveTo>
                    <a:pt x="309" y="1"/>
                  </a:moveTo>
                  <a:lnTo>
                    <a:pt x="247" y="31"/>
                  </a:lnTo>
                  <a:cubicBezTo>
                    <a:pt x="216" y="155"/>
                    <a:pt x="124" y="247"/>
                    <a:pt x="62" y="340"/>
                  </a:cubicBezTo>
                  <a:cubicBezTo>
                    <a:pt x="1" y="555"/>
                    <a:pt x="124" y="832"/>
                    <a:pt x="340" y="894"/>
                  </a:cubicBezTo>
                  <a:cubicBezTo>
                    <a:pt x="370" y="894"/>
                    <a:pt x="370" y="925"/>
                    <a:pt x="401" y="925"/>
                  </a:cubicBezTo>
                  <a:cubicBezTo>
                    <a:pt x="494" y="925"/>
                    <a:pt x="679" y="802"/>
                    <a:pt x="709" y="709"/>
                  </a:cubicBezTo>
                  <a:cubicBezTo>
                    <a:pt x="802" y="463"/>
                    <a:pt x="679" y="155"/>
                    <a:pt x="432" y="31"/>
                  </a:cubicBezTo>
                  <a:lnTo>
                    <a:pt x="30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5"/>
            <p:cNvSpPr/>
            <p:nvPr/>
          </p:nvSpPr>
          <p:spPr>
            <a:xfrm>
              <a:off x="6437450" y="3396600"/>
              <a:ext cx="18500" cy="22375"/>
            </a:xfrm>
            <a:custGeom>
              <a:avLst/>
              <a:gdLst/>
              <a:ahLst/>
              <a:cxnLst/>
              <a:rect l="l" t="t" r="r" b="b"/>
              <a:pathLst>
                <a:path w="740" h="895" extrusionOk="0">
                  <a:moveTo>
                    <a:pt x="339" y="1"/>
                  </a:moveTo>
                  <a:lnTo>
                    <a:pt x="247" y="63"/>
                  </a:lnTo>
                  <a:cubicBezTo>
                    <a:pt x="185" y="155"/>
                    <a:pt x="123" y="247"/>
                    <a:pt x="62" y="340"/>
                  </a:cubicBezTo>
                  <a:cubicBezTo>
                    <a:pt x="0" y="525"/>
                    <a:pt x="123" y="802"/>
                    <a:pt x="308" y="894"/>
                  </a:cubicBezTo>
                  <a:lnTo>
                    <a:pt x="401" y="894"/>
                  </a:lnTo>
                  <a:cubicBezTo>
                    <a:pt x="524" y="894"/>
                    <a:pt x="709" y="771"/>
                    <a:pt x="739" y="648"/>
                  </a:cubicBezTo>
                  <a:cubicBezTo>
                    <a:pt x="739" y="463"/>
                    <a:pt x="709" y="309"/>
                    <a:pt x="585" y="155"/>
                  </a:cubicBezTo>
                  <a:cubicBezTo>
                    <a:pt x="524" y="63"/>
                    <a:pt x="431" y="32"/>
                    <a:pt x="3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5"/>
            <p:cNvSpPr/>
            <p:nvPr/>
          </p:nvSpPr>
          <p:spPr>
            <a:xfrm>
              <a:off x="6470550" y="3345775"/>
              <a:ext cx="19275" cy="23125"/>
            </a:xfrm>
            <a:custGeom>
              <a:avLst/>
              <a:gdLst/>
              <a:ahLst/>
              <a:cxnLst/>
              <a:rect l="l" t="t" r="r" b="b"/>
              <a:pathLst>
                <a:path w="771" h="925" extrusionOk="0">
                  <a:moveTo>
                    <a:pt x="340" y="1"/>
                  </a:moveTo>
                  <a:cubicBezTo>
                    <a:pt x="278" y="1"/>
                    <a:pt x="247" y="32"/>
                    <a:pt x="216" y="93"/>
                  </a:cubicBezTo>
                  <a:cubicBezTo>
                    <a:pt x="186" y="155"/>
                    <a:pt x="124" y="216"/>
                    <a:pt x="93" y="278"/>
                  </a:cubicBezTo>
                  <a:cubicBezTo>
                    <a:pt x="32" y="340"/>
                    <a:pt x="1" y="432"/>
                    <a:pt x="32" y="555"/>
                  </a:cubicBezTo>
                  <a:cubicBezTo>
                    <a:pt x="32" y="709"/>
                    <a:pt x="155" y="833"/>
                    <a:pt x="309" y="894"/>
                  </a:cubicBezTo>
                  <a:cubicBezTo>
                    <a:pt x="309" y="925"/>
                    <a:pt x="340" y="925"/>
                    <a:pt x="371" y="925"/>
                  </a:cubicBezTo>
                  <a:cubicBezTo>
                    <a:pt x="463" y="925"/>
                    <a:pt x="679" y="802"/>
                    <a:pt x="709" y="709"/>
                  </a:cubicBezTo>
                  <a:cubicBezTo>
                    <a:pt x="771" y="463"/>
                    <a:pt x="648" y="155"/>
                    <a:pt x="401" y="32"/>
                  </a:cubicBezTo>
                  <a:cubicBezTo>
                    <a:pt x="371" y="32"/>
                    <a:pt x="340" y="1"/>
                    <a:pt x="3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5"/>
            <p:cNvSpPr/>
            <p:nvPr/>
          </p:nvSpPr>
          <p:spPr>
            <a:xfrm>
              <a:off x="6385075" y="3604550"/>
              <a:ext cx="16950" cy="22375"/>
            </a:xfrm>
            <a:custGeom>
              <a:avLst/>
              <a:gdLst/>
              <a:ahLst/>
              <a:cxnLst/>
              <a:rect l="l" t="t" r="r" b="b"/>
              <a:pathLst>
                <a:path w="678" h="895" extrusionOk="0">
                  <a:moveTo>
                    <a:pt x="278" y="1"/>
                  </a:moveTo>
                  <a:cubicBezTo>
                    <a:pt x="216" y="1"/>
                    <a:pt x="154" y="32"/>
                    <a:pt x="123" y="124"/>
                  </a:cubicBezTo>
                  <a:cubicBezTo>
                    <a:pt x="93" y="186"/>
                    <a:pt x="62" y="247"/>
                    <a:pt x="31" y="340"/>
                  </a:cubicBezTo>
                  <a:cubicBezTo>
                    <a:pt x="0" y="494"/>
                    <a:pt x="31" y="648"/>
                    <a:pt x="154" y="771"/>
                  </a:cubicBezTo>
                  <a:cubicBezTo>
                    <a:pt x="216" y="833"/>
                    <a:pt x="339" y="894"/>
                    <a:pt x="432" y="894"/>
                  </a:cubicBezTo>
                  <a:cubicBezTo>
                    <a:pt x="462" y="894"/>
                    <a:pt x="524" y="894"/>
                    <a:pt x="555" y="864"/>
                  </a:cubicBezTo>
                  <a:cubicBezTo>
                    <a:pt x="678" y="802"/>
                    <a:pt x="678" y="679"/>
                    <a:pt x="678" y="586"/>
                  </a:cubicBezTo>
                  <a:cubicBezTo>
                    <a:pt x="678" y="278"/>
                    <a:pt x="555" y="63"/>
                    <a:pt x="3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5"/>
            <p:cNvSpPr/>
            <p:nvPr/>
          </p:nvSpPr>
          <p:spPr>
            <a:xfrm>
              <a:off x="6398150" y="3561425"/>
              <a:ext cx="16975" cy="22375"/>
            </a:xfrm>
            <a:custGeom>
              <a:avLst/>
              <a:gdLst/>
              <a:ahLst/>
              <a:cxnLst/>
              <a:rect l="l" t="t" r="r" b="b"/>
              <a:pathLst>
                <a:path w="679" h="895" extrusionOk="0">
                  <a:moveTo>
                    <a:pt x="278" y="1"/>
                  </a:moveTo>
                  <a:cubicBezTo>
                    <a:pt x="217" y="1"/>
                    <a:pt x="155" y="1"/>
                    <a:pt x="155" y="62"/>
                  </a:cubicBezTo>
                  <a:cubicBezTo>
                    <a:pt x="155" y="155"/>
                    <a:pt x="93" y="216"/>
                    <a:pt x="63" y="278"/>
                  </a:cubicBezTo>
                  <a:cubicBezTo>
                    <a:pt x="1" y="463"/>
                    <a:pt x="63" y="678"/>
                    <a:pt x="217" y="802"/>
                  </a:cubicBezTo>
                  <a:cubicBezTo>
                    <a:pt x="278" y="863"/>
                    <a:pt x="340" y="894"/>
                    <a:pt x="401" y="894"/>
                  </a:cubicBezTo>
                  <a:cubicBezTo>
                    <a:pt x="463" y="894"/>
                    <a:pt x="525" y="863"/>
                    <a:pt x="586" y="833"/>
                  </a:cubicBezTo>
                  <a:cubicBezTo>
                    <a:pt x="679" y="802"/>
                    <a:pt x="679" y="709"/>
                    <a:pt x="679" y="617"/>
                  </a:cubicBezTo>
                  <a:cubicBezTo>
                    <a:pt x="679" y="586"/>
                    <a:pt x="679" y="586"/>
                    <a:pt x="679" y="586"/>
                  </a:cubicBezTo>
                  <a:cubicBezTo>
                    <a:pt x="679" y="340"/>
                    <a:pt x="617" y="216"/>
                    <a:pt x="494" y="93"/>
                  </a:cubicBezTo>
                  <a:cubicBezTo>
                    <a:pt x="432" y="32"/>
                    <a:pt x="371" y="1"/>
                    <a:pt x="3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5"/>
            <p:cNvSpPr/>
            <p:nvPr/>
          </p:nvSpPr>
          <p:spPr>
            <a:xfrm>
              <a:off x="6430500" y="3190975"/>
              <a:ext cx="18525" cy="21600"/>
            </a:xfrm>
            <a:custGeom>
              <a:avLst/>
              <a:gdLst/>
              <a:ahLst/>
              <a:cxnLst/>
              <a:rect l="l" t="t" r="r" b="b"/>
              <a:pathLst>
                <a:path w="741" h="864" extrusionOk="0">
                  <a:moveTo>
                    <a:pt x="340" y="0"/>
                  </a:moveTo>
                  <a:cubicBezTo>
                    <a:pt x="309" y="0"/>
                    <a:pt x="278" y="31"/>
                    <a:pt x="247" y="62"/>
                  </a:cubicBezTo>
                  <a:cubicBezTo>
                    <a:pt x="186" y="124"/>
                    <a:pt x="124" y="185"/>
                    <a:pt x="93" y="247"/>
                  </a:cubicBezTo>
                  <a:cubicBezTo>
                    <a:pt x="32" y="309"/>
                    <a:pt x="1" y="401"/>
                    <a:pt x="1" y="463"/>
                  </a:cubicBezTo>
                  <a:cubicBezTo>
                    <a:pt x="1" y="647"/>
                    <a:pt x="124" y="801"/>
                    <a:pt x="278" y="863"/>
                  </a:cubicBezTo>
                  <a:lnTo>
                    <a:pt x="340" y="863"/>
                  </a:lnTo>
                  <a:cubicBezTo>
                    <a:pt x="494" y="832"/>
                    <a:pt x="617" y="771"/>
                    <a:pt x="648" y="617"/>
                  </a:cubicBezTo>
                  <a:cubicBezTo>
                    <a:pt x="740" y="432"/>
                    <a:pt x="617" y="155"/>
                    <a:pt x="432" y="31"/>
                  </a:cubicBezTo>
                  <a:cubicBezTo>
                    <a:pt x="401" y="31"/>
                    <a:pt x="371" y="0"/>
                    <a:pt x="3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5"/>
            <p:cNvSpPr/>
            <p:nvPr/>
          </p:nvSpPr>
          <p:spPr>
            <a:xfrm>
              <a:off x="6424350" y="3260300"/>
              <a:ext cx="18500" cy="21575"/>
            </a:xfrm>
            <a:custGeom>
              <a:avLst/>
              <a:gdLst/>
              <a:ahLst/>
              <a:cxnLst/>
              <a:rect l="l" t="t" r="r" b="b"/>
              <a:pathLst>
                <a:path w="740" h="863" extrusionOk="0">
                  <a:moveTo>
                    <a:pt x="339" y="0"/>
                  </a:moveTo>
                  <a:cubicBezTo>
                    <a:pt x="278" y="0"/>
                    <a:pt x="247" y="93"/>
                    <a:pt x="216" y="154"/>
                  </a:cubicBezTo>
                  <a:cubicBezTo>
                    <a:pt x="0" y="401"/>
                    <a:pt x="0" y="616"/>
                    <a:pt x="216" y="801"/>
                  </a:cubicBezTo>
                  <a:cubicBezTo>
                    <a:pt x="278" y="832"/>
                    <a:pt x="308" y="863"/>
                    <a:pt x="370" y="863"/>
                  </a:cubicBezTo>
                  <a:cubicBezTo>
                    <a:pt x="401" y="863"/>
                    <a:pt x="463" y="863"/>
                    <a:pt x="493" y="832"/>
                  </a:cubicBezTo>
                  <a:cubicBezTo>
                    <a:pt x="678" y="770"/>
                    <a:pt x="740" y="647"/>
                    <a:pt x="709" y="493"/>
                  </a:cubicBezTo>
                  <a:cubicBezTo>
                    <a:pt x="740" y="339"/>
                    <a:pt x="678" y="216"/>
                    <a:pt x="586" y="123"/>
                  </a:cubicBezTo>
                  <a:cubicBezTo>
                    <a:pt x="555" y="62"/>
                    <a:pt x="463" y="0"/>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5"/>
            <p:cNvSpPr/>
            <p:nvPr/>
          </p:nvSpPr>
          <p:spPr>
            <a:xfrm>
              <a:off x="6449775" y="3301100"/>
              <a:ext cx="17725" cy="21600"/>
            </a:xfrm>
            <a:custGeom>
              <a:avLst/>
              <a:gdLst/>
              <a:ahLst/>
              <a:cxnLst/>
              <a:rect l="l" t="t" r="r" b="b"/>
              <a:pathLst>
                <a:path w="709" h="864" extrusionOk="0">
                  <a:moveTo>
                    <a:pt x="370" y="1"/>
                  </a:moveTo>
                  <a:cubicBezTo>
                    <a:pt x="308" y="1"/>
                    <a:pt x="277" y="32"/>
                    <a:pt x="246" y="63"/>
                  </a:cubicBezTo>
                  <a:cubicBezTo>
                    <a:pt x="185" y="124"/>
                    <a:pt x="154" y="155"/>
                    <a:pt x="123" y="217"/>
                  </a:cubicBezTo>
                  <a:cubicBezTo>
                    <a:pt x="0" y="401"/>
                    <a:pt x="0" y="586"/>
                    <a:pt x="154" y="740"/>
                  </a:cubicBezTo>
                  <a:cubicBezTo>
                    <a:pt x="216" y="833"/>
                    <a:pt x="308" y="864"/>
                    <a:pt x="401" y="864"/>
                  </a:cubicBezTo>
                  <a:cubicBezTo>
                    <a:pt x="493" y="864"/>
                    <a:pt x="585" y="833"/>
                    <a:pt x="647" y="771"/>
                  </a:cubicBezTo>
                  <a:cubicBezTo>
                    <a:pt x="709" y="679"/>
                    <a:pt x="709" y="586"/>
                    <a:pt x="709" y="494"/>
                  </a:cubicBezTo>
                  <a:cubicBezTo>
                    <a:pt x="709" y="309"/>
                    <a:pt x="647" y="124"/>
                    <a:pt x="462" y="32"/>
                  </a:cubicBezTo>
                  <a:cubicBezTo>
                    <a:pt x="431" y="1"/>
                    <a:pt x="401" y="1"/>
                    <a:pt x="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5"/>
            <p:cNvSpPr/>
            <p:nvPr/>
          </p:nvSpPr>
          <p:spPr>
            <a:xfrm>
              <a:off x="6342700" y="3678500"/>
              <a:ext cx="17750" cy="21575"/>
            </a:xfrm>
            <a:custGeom>
              <a:avLst/>
              <a:gdLst/>
              <a:ahLst/>
              <a:cxnLst/>
              <a:rect l="l" t="t" r="r" b="b"/>
              <a:pathLst>
                <a:path w="710" h="863" extrusionOk="0">
                  <a:moveTo>
                    <a:pt x="217" y="0"/>
                  </a:moveTo>
                  <a:cubicBezTo>
                    <a:pt x="155" y="0"/>
                    <a:pt x="124" y="0"/>
                    <a:pt x="93" y="62"/>
                  </a:cubicBezTo>
                  <a:cubicBezTo>
                    <a:pt x="62" y="185"/>
                    <a:pt x="32" y="278"/>
                    <a:pt x="32" y="401"/>
                  </a:cubicBezTo>
                  <a:cubicBezTo>
                    <a:pt x="1" y="647"/>
                    <a:pt x="186" y="863"/>
                    <a:pt x="432" y="863"/>
                  </a:cubicBezTo>
                  <a:lnTo>
                    <a:pt x="463" y="863"/>
                  </a:lnTo>
                  <a:cubicBezTo>
                    <a:pt x="555" y="863"/>
                    <a:pt x="586" y="832"/>
                    <a:pt x="617" y="740"/>
                  </a:cubicBezTo>
                  <a:cubicBezTo>
                    <a:pt x="709" y="493"/>
                    <a:pt x="648" y="278"/>
                    <a:pt x="494" y="93"/>
                  </a:cubicBezTo>
                  <a:cubicBezTo>
                    <a:pt x="432" y="31"/>
                    <a:pt x="340" y="0"/>
                    <a:pt x="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5"/>
            <p:cNvSpPr/>
            <p:nvPr/>
          </p:nvSpPr>
          <p:spPr>
            <a:xfrm>
              <a:off x="6314200" y="3701600"/>
              <a:ext cx="16200" cy="22350"/>
            </a:xfrm>
            <a:custGeom>
              <a:avLst/>
              <a:gdLst/>
              <a:ahLst/>
              <a:cxnLst/>
              <a:rect l="l" t="t" r="r" b="b"/>
              <a:pathLst>
                <a:path w="648" h="894" extrusionOk="0">
                  <a:moveTo>
                    <a:pt x="278" y="1"/>
                  </a:moveTo>
                  <a:cubicBezTo>
                    <a:pt x="186" y="1"/>
                    <a:pt x="124" y="62"/>
                    <a:pt x="93" y="185"/>
                  </a:cubicBezTo>
                  <a:cubicBezTo>
                    <a:pt x="93" y="247"/>
                    <a:pt x="63" y="309"/>
                    <a:pt x="32" y="401"/>
                  </a:cubicBezTo>
                  <a:cubicBezTo>
                    <a:pt x="1" y="617"/>
                    <a:pt x="155" y="832"/>
                    <a:pt x="371" y="894"/>
                  </a:cubicBezTo>
                  <a:lnTo>
                    <a:pt x="463" y="894"/>
                  </a:lnTo>
                  <a:cubicBezTo>
                    <a:pt x="556" y="894"/>
                    <a:pt x="617" y="832"/>
                    <a:pt x="648" y="709"/>
                  </a:cubicBezTo>
                  <a:cubicBezTo>
                    <a:pt x="648" y="648"/>
                    <a:pt x="648" y="617"/>
                    <a:pt x="648" y="586"/>
                  </a:cubicBezTo>
                  <a:cubicBezTo>
                    <a:pt x="648" y="339"/>
                    <a:pt x="586" y="155"/>
                    <a:pt x="371" y="31"/>
                  </a:cubicBezTo>
                  <a:cubicBezTo>
                    <a:pt x="340" y="31"/>
                    <a:pt x="309" y="1"/>
                    <a:pt x="2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5"/>
            <p:cNvSpPr/>
            <p:nvPr/>
          </p:nvSpPr>
          <p:spPr>
            <a:xfrm>
              <a:off x="6366575" y="3644600"/>
              <a:ext cx="16200" cy="22375"/>
            </a:xfrm>
            <a:custGeom>
              <a:avLst/>
              <a:gdLst/>
              <a:ahLst/>
              <a:cxnLst/>
              <a:rect l="l" t="t" r="r" b="b"/>
              <a:pathLst>
                <a:path w="648" h="895" extrusionOk="0">
                  <a:moveTo>
                    <a:pt x="247" y="1"/>
                  </a:moveTo>
                  <a:cubicBezTo>
                    <a:pt x="186" y="1"/>
                    <a:pt x="124" y="62"/>
                    <a:pt x="93" y="155"/>
                  </a:cubicBezTo>
                  <a:cubicBezTo>
                    <a:pt x="32" y="278"/>
                    <a:pt x="1" y="371"/>
                    <a:pt x="1" y="525"/>
                  </a:cubicBezTo>
                  <a:cubicBezTo>
                    <a:pt x="32" y="709"/>
                    <a:pt x="217" y="894"/>
                    <a:pt x="371" y="894"/>
                  </a:cubicBezTo>
                  <a:lnTo>
                    <a:pt x="401" y="894"/>
                  </a:lnTo>
                  <a:cubicBezTo>
                    <a:pt x="555" y="894"/>
                    <a:pt x="617" y="833"/>
                    <a:pt x="648" y="679"/>
                  </a:cubicBezTo>
                  <a:cubicBezTo>
                    <a:pt x="648" y="648"/>
                    <a:pt x="648" y="586"/>
                    <a:pt x="648" y="555"/>
                  </a:cubicBezTo>
                  <a:cubicBezTo>
                    <a:pt x="648" y="309"/>
                    <a:pt x="555" y="155"/>
                    <a:pt x="371" y="32"/>
                  </a:cubicBezTo>
                  <a:cubicBezTo>
                    <a:pt x="309" y="1"/>
                    <a:pt x="278"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5"/>
            <p:cNvSpPr/>
            <p:nvPr/>
          </p:nvSpPr>
          <p:spPr>
            <a:xfrm>
              <a:off x="6399700" y="3161700"/>
              <a:ext cx="19275" cy="20825"/>
            </a:xfrm>
            <a:custGeom>
              <a:avLst/>
              <a:gdLst/>
              <a:ahLst/>
              <a:cxnLst/>
              <a:rect l="l" t="t" r="r" b="b"/>
              <a:pathLst>
                <a:path w="771" h="833" extrusionOk="0">
                  <a:moveTo>
                    <a:pt x="309" y="1"/>
                  </a:moveTo>
                  <a:cubicBezTo>
                    <a:pt x="216" y="124"/>
                    <a:pt x="62" y="216"/>
                    <a:pt x="31" y="370"/>
                  </a:cubicBezTo>
                  <a:cubicBezTo>
                    <a:pt x="1" y="525"/>
                    <a:pt x="31" y="617"/>
                    <a:pt x="124" y="740"/>
                  </a:cubicBezTo>
                  <a:cubicBezTo>
                    <a:pt x="185" y="802"/>
                    <a:pt x="278" y="833"/>
                    <a:pt x="370" y="833"/>
                  </a:cubicBezTo>
                  <a:cubicBezTo>
                    <a:pt x="463" y="833"/>
                    <a:pt x="586" y="771"/>
                    <a:pt x="648" y="679"/>
                  </a:cubicBezTo>
                  <a:cubicBezTo>
                    <a:pt x="771" y="432"/>
                    <a:pt x="648" y="93"/>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5"/>
            <p:cNvSpPr/>
            <p:nvPr/>
          </p:nvSpPr>
          <p:spPr>
            <a:xfrm>
              <a:off x="6395850" y="3227175"/>
              <a:ext cx="19275" cy="21600"/>
            </a:xfrm>
            <a:custGeom>
              <a:avLst/>
              <a:gdLst/>
              <a:ahLst/>
              <a:cxnLst/>
              <a:rect l="l" t="t" r="r" b="b"/>
              <a:pathLst>
                <a:path w="771" h="864" extrusionOk="0">
                  <a:moveTo>
                    <a:pt x="370" y="0"/>
                  </a:moveTo>
                  <a:cubicBezTo>
                    <a:pt x="309" y="93"/>
                    <a:pt x="216" y="154"/>
                    <a:pt x="155" y="247"/>
                  </a:cubicBezTo>
                  <a:cubicBezTo>
                    <a:pt x="1" y="401"/>
                    <a:pt x="62" y="709"/>
                    <a:pt x="339" y="863"/>
                  </a:cubicBezTo>
                  <a:lnTo>
                    <a:pt x="401" y="863"/>
                  </a:lnTo>
                  <a:cubicBezTo>
                    <a:pt x="493" y="863"/>
                    <a:pt x="678" y="771"/>
                    <a:pt x="709" y="678"/>
                  </a:cubicBezTo>
                  <a:cubicBezTo>
                    <a:pt x="771" y="555"/>
                    <a:pt x="740" y="401"/>
                    <a:pt x="678" y="247"/>
                  </a:cubicBezTo>
                  <a:cubicBezTo>
                    <a:pt x="617" y="124"/>
                    <a:pt x="524" y="31"/>
                    <a:pt x="3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5"/>
            <p:cNvSpPr/>
            <p:nvPr/>
          </p:nvSpPr>
          <p:spPr>
            <a:xfrm>
              <a:off x="6365825" y="3141675"/>
              <a:ext cx="16950" cy="21600"/>
            </a:xfrm>
            <a:custGeom>
              <a:avLst/>
              <a:gdLst/>
              <a:ahLst/>
              <a:cxnLst/>
              <a:rect l="l" t="t" r="r" b="b"/>
              <a:pathLst>
                <a:path w="678" h="864" extrusionOk="0">
                  <a:moveTo>
                    <a:pt x="370" y="1"/>
                  </a:moveTo>
                  <a:cubicBezTo>
                    <a:pt x="339" y="1"/>
                    <a:pt x="308" y="32"/>
                    <a:pt x="277" y="62"/>
                  </a:cubicBezTo>
                  <a:cubicBezTo>
                    <a:pt x="185" y="186"/>
                    <a:pt x="0" y="278"/>
                    <a:pt x="31" y="463"/>
                  </a:cubicBezTo>
                  <a:cubicBezTo>
                    <a:pt x="31" y="555"/>
                    <a:pt x="62" y="648"/>
                    <a:pt x="123" y="709"/>
                  </a:cubicBezTo>
                  <a:cubicBezTo>
                    <a:pt x="185" y="771"/>
                    <a:pt x="247" y="863"/>
                    <a:pt x="339" y="863"/>
                  </a:cubicBezTo>
                  <a:cubicBezTo>
                    <a:pt x="370" y="863"/>
                    <a:pt x="370" y="833"/>
                    <a:pt x="401" y="833"/>
                  </a:cubicBezTo>
                  <a:cubicBezTo>
                    <a:pt x="555" y="802"/>
                    <a:pt x="647" y="679"/>
                    <a:pt x="678" y="555"/>
                  </a:cubicBezTo>
                  <a:cubicBezTo>
                    <a:pt x="678" y="371"/>
                    <a:pt x="647" y="186"/>
                    <a:pt x="462" y="62"/>
                  </a:cubicBezTo>
                  <a:cubicBezTo>
                    <a:pt x="431" y="32"/>
                    <a:pt x="401" y="1"/>
                    <a:pt x="3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5"/>
            <p:cNvSpPr/>
            <p:nvPr/>
          </p:nvSpPr>
          <p:spPr>
            <a:xfrm>
              <a:off x="6287250" y="3650000"/>
              <a:ext cx="16200" cy="20825"/>
            </a:xfrm>
            <a:custGeom>
              <a:avLst/>
              <a:gdLst/>
              <a:ahLst/>
              <a:cxnLst/>
              <a:rect l="l" t="t" r="r" b="b"/>
              <a:pathLst>
                <a:path w="648" h="833" extrusionOk="0">
                  <a:moveTo>
                    <a:pt x="216" y="1"/>
                  </a:moveTo>
                  <a:cubicBezTo>
                    <a:pt x="186" y="1"/>
                    <a:pt x="124" y="1"/>
                    <a:pt x="93" y="62"/>
                  </a:cubicBezTo>
                  <a:cubicBezTo>
                    <a:pt x="93" y="124"/>
                    <a:pt x="62" y="216"/>
                    <a:pt x="32" y="309"/>
                  </a:cubicBezTo>
                  <a:cubicBezTo>
                    <a:pt x="1" y="493"/>
                    <a:pt x="62" y="617"/>
                    <a:pt x="186" y="740"/>
                  </a:cubicBezTo>
                  <a:cubicBezTo>
                    <a:pt x="247" y="802"/>
                    <a:pt x="340" y="832"/>
                    <a:pt x="401" y="832"/>
                  </a:cubicBezTo>
                  <a:lnTo>
                    <a:pt x="494" y="832"/>
                  </a:lnTo>
                  <a:cubicBezTo>
                    <a:pt x="617" y="802"/>
                    <a:pt x="617" y="678"/>
                    <a:pt x="648" y="617"/>
                  </a:cubicBezTo>
                  <a:lnTo>
                    <a:pt x="648" y="524"/>
                  </a:lnTo>
                  <a:cubicBezTo>
                    <a:pt x="617" y="370"/>
                    <a:pt x="586" y="216"/>
                    <a:pt x="463" y="93"/>
                  </a:cubicBezTo>
                  <a:cubicBezTo>
                    <a:pt x="401" y="31"/>
                    <a:pt x="340" y="1"/>
                    <a:pt x="2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5"/>
            <p:cNvSpPr/>
            <p:nvPr/>
          </p:nvSpPr>
          <p:spPr>
            <a:xfrm>
              <a:off x="6258750" y="3666950"/>
              <a:ext cx="15450" cy="21575"/>
            </a:xfrm>
            <a:custGeom>
              <a:avLst/>
              <a:gdLst/>
              <a:ahLst/>
              <a:cxnLst/>
              <a:rect l="l" t="t" r="r" b="b"/>
              <a:pathLst>
                <a:path w="618" h="863" extrusionOk="0">
                  <a:moveTo>
                    <a:pt x="217" y="0"/>
                  </a:moveTo>
                  <a:cubicBezTo>
                    <a:pt x="155" y="0"/>
                    <a:pt x="124" y="0"/>
                    <a:pt x="93" y="62"/>
                  </a:cubicBezTo>
                  <a:cubicBezTo>
                    <a:pt x="63" y="154"/>
                    <a:pt x="32" y="247"/>
                    <a:pt x="32" y="339"/>
                  </a:cubicBezTo>
                  <a:cubicBezTo>
                    <a:pt x="1" y="462"/>
                    <a:pt x="32" y="586"/>
                    <a:pt x="124" y="678"/>
                  </a:cubicBezTo>
                  <a:cubicBezTo>
                    <a:pt x="217" y="801"/>
                    <a:pt x="309" y="863"/>
                    <a:pt x="432" y="863"/>
                  </a:cubicBezTo>
                  <a:cubicBezTo>
                    <a:pt x="432" y="863"/>
                    <a:pt x="463" y="863"/>
                    <a:pt x="494" y="832"/>
                  </a:cubicBezTo>
                  <a:cubicBezTo>
                    <a:pt x="555" y="801"/>
                    <a:pt x="617" y="647"/>
                    <a:pt x="617" y="493"/>
                  </a:cubicBezTo>
                  <a:cubicBezTo>
                    <a:pt x="617" y="370"/>
                    <a:pt x="555" y="247"/>
                    <a:pt x="494" y="124"/>
                  </a:cubicBezTo>
                  <a:cubicBezTo>
                    <a:pt x="432" y="31"/>
                    <a:pt x="340" y="0"/>
                    <a:pt x="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5"/>
            <p:cNvSpPr/>
            <p:nvPr/>
          </p:nvSpPr>
          <p:spPr>
            <a:xfrm>
              <a:off x="6331150" y="3130125"/>
              <a:ext cx="16975" cy="20050"/>
            </a:xfrm>
            <a:custGeom>
              <a:avLst/>
              <a:gdLst/>
              <a:ahLst/>
              <a:cxnLst/>
              <a:rect l="l" t="t" r="r" b="b"/>
              <a:pathLst>
                <a:path w="679" h="802" extrusionOk="0">
                  <a:moveTo>
                    <a:pt x="401" y="1"/>
                  </a:moveTo>
                  <a:cubicBezTo>
                    <a:pt x="340" y="1"/>
                    <a:pt x="278" y="32"/>
                    <a:pt x="216" y="93"/>
                  </a:cubicBezTo>
                  <a:cubicBezTo>
                    <a:pt x="93" y="186"/>
                    <a:pt x="1" y="309"/>
                    <a:pt x="32" y="494"/>
                  </a:cubicBezTo>
                  <a:cubicBezTo>
                    <a:pt x="62" y="524"/>
                    <a:pt x="62" y="586"/>
                    <a:pt x="93" y="617"/>
                  </a:cubicBezTo>
                  <a:cubicBezTo>
                    <a:pt x="155" y="709"/>
                    <a:pt x="216" y="802"/>
                    <a:pt x="340" y="802"/>
                  </a:cubicBezTo>
                  <a:lnTo>
                    <a:pt x="370" y="802"/>
                  </a:lnTo>
                  <a:cubicBezTo>
                    <a:pt x="524" y="771"/>
                    <a:pt x="617" y="678"/>
                    <a:pt x="648" y="524"/>
                  </a:cubicBezTo>
                  <a:lnTo>
                    <a:pt x="648" y="432"/>
                  </a:lnTo>
                  <a:cubicBezTo>
                    <a:pt x="679" y="309"/>
                    <a:pt x="617" y="186"/>
                    <a:pt x="555" y="93"/>
                  </a:cubicBezTo>
                  <a:cubicBezTo>
                    <a:pt x="494" y="32"/>
                    <a:pt x="463"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5"/>
            <p:cNvSpPr/>
            <p:nvPr/>
          </p:nvSpPr>
          <p:spPr>
            <a:xfrm>
              <a:off x="6297275" y="3125500"/>
              <a:ext cx="16200" cy="20050"/>
            </a:xfrm>
            <a:custGeom>
              <a:avLst/>
              <a:gdLst/>
              <a:ahLst/>
              <a:cxnLst/>
              <a:rect l="l" t="t" r="r" b="b"/>
              <a:pathLst>
                <a:path w="648" h="802" extrusionOk="0">
                  <a:moveTo>
                    <a:pt x="401" y="1"/>
                  </a:moveTo>
                  <a:cubicBezTo>
                    <a:pt x="339" y="1"/>
                    <a:pt x="278" y="62"/>
                    <a:pt x="216" y="124"/>
                  </a:cubicBezTo>
                  <a:cubicBezTo>
                    <a:pt x="31" y="340"/>
                    <a:pt x="0" y="494"/>
                    <a:pt x="123" y="679"/>
                  </a:cubicBezTo>
                  <a:cubicBezTo>
                    <a:pt x="185" y="740"/>
                    <a:pt x="247" y="802"/>
                    <a:pt x="339" y="802"/>
                  </a:cubicBezTo>
                  <a:lnTo>
                    <a:pt x="401" y="802"/>
                  </a:lnTo>
                  <a:cubicBezTo>
                    <a:pt x="524" y="771"/>
                    <a:pt x="616" y="679"/>
                    <a:pt x="647" y="555"/>
                  </a:cubicBezTo>
                  <a:lnTo>
                    <a:pt x="647" y="432"/>
                  </a:lnTo>
                  <a:cubicBezTo>
                    <a:pt x="647" y="340"/>
                    <a:pt x="647" y="247"/>
                    <a:pt x="586" y="155"/>
                  </a:cubicBezTo>
                  <a:cubicBezTo>
                    <a:pt x="524" y="62"/>
                    <a:pt x="462" y="1"/>
                    <a:pt x="4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5"/>
            <p:cNvSpPr/>
            <p:nvPr/>
          </p:nvSpPr>
          <p:spPr>
            <a:xfrm>
              <a:off x="6291100" y="3066975"/>
              <a:ext cx="16975" cy="20050"/>
            </a:xfrm>
            <a:custGeom>
              <a:avLst/>
              <a:gdLst/>
              <a:ahLst/>
              <a:cxnLst/>
              <a:rect l="l" t="t" r="r" b="b"/>
              <a:pathLst>
                <a:path w="679" h="802" extrusionOk="0">
                  <a:moveTo>
                    <a:pt x="309" y="1"/>
                  </a:moveTo>
                  <a:cubicBezTo>
                    <a:pt x="186" y="62"/>
                    <a:pt x="1" y="309"/>
                    <a:pt x="32" y="463"/>
                  </a:cubicBezTo>
                  <a:cubicBezTo>
                    <a:pt x="32" y="555"/>
                    <a:pt x="62" y="647"/>
                    <a:pt x="124" y="740"/>
                  </a:cubicBezTo>
                  <a:cubicBezTo>
                    <a:pt x="186" y="771"/>
                    <a:pt x="247" y="802"/>
                    <a:pt x="309" y="802"/>
                  </a:cubicBezTo>
                  <a:cubicBezTo>
                    <a:pt x="401" y="802"/>
                    <a:pt x="525" y="740"/>
                    <a:pt x="555" y="678"/>
                  </a:cubicBezTo>
                  <a:cubicBezTo>
                    <a:pt x="679" y="463"/>
                    <a:pt x="586" y="155"/>
                    <a:pt x="401" y="31"/>
                  </a:cubicBezTo>
                  <a:lnTo>
                    <a:pt x="30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5"/>
            <p:cNvSpPr/>
            <p:nvPr/>
          </p:nvSpPr>
          <p:spPr>
            <a:xfrm>
              <a:off x="6197150" y="3103950"/>
              <a:ext cx="16975" cy="19275"/>
            </a:xfrm>
            <a:custGeom>
              <a:avLst/>
              <a:gdLst/>
              <a:ahLst/>
              <a:cxnLst/>
              <a:rect l="l" t="t" r="r" b="b"/>
              <a:pathLst>
                <a:path w="679" h="771" extrusionOk="0">
                  <a:moveTo>
                    <a:pt x="278" y="0"/>
                  </a:moveTo>
                  <a:cubicBezTo>
                    <a:pt x="62" y="185"/>
                    <a:pt x="0" y="462"/>
                    <a:pt x="154" y="678"/>
                  </a:cubicBezTo>
                  <a:cubicBezTo>
                    <a:pt x="216" y="740"/>
                    <a:pt x="278" y="770"/>
                    <a:pt x="339" y="770"/>
                  </a:cubicBezTo>
                  <a:cubicBezTo>
                    <a:pt x="370" y="770"/>
                    <a:pt x="401" y="770"/>
                    <a:pt x="462" y="740"/>
                  </a:cubicBezTo>
                  <a:lnTo>
                    <a:pt x="524" y="709"/>
                  </a:lnTo>
                  <a:cubicBezTo>
                    <a:pt x="678" y="462"/>
                    <a:pt x="616" y="93"/>
                    <a:pt x="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5"/>
            <p:cNvSpPr/>
            <p:nvPr/>
          </p:nvSpPr>
          <p:spPr>
            <a:xfrm>
              <a:off x="6226400" y="3083925"/>
              <a:ext cx="15450" cy="20050"/>
            </a:xfrm>
            <a:custGeom>
              <a:avLst/>
              <a:gdLst/>
              <a:ahLst/>
              <a:cxnLst/>
              <a:rect l="l" t="t" r="r" b="b"/>
              <a:pathLst>
                <a:path w="618" h="802" extrusionOk="0">
                  <a:moveTo>
                    <a:pt x="371" y="0"/>
                  </a:moveTo>
                  <a:cubicBezTo>
                    <a:pt x="309" y="0"/>
                    <a:pt x="278" y="31"/>
                    <a:pt x="217" y="93"/>
                  </a:cubicBezTo>
                  <a:cubicBezTo>
                    <a:pt x="186" y="154"/>
                    <a:pt x="124" y="185"/>
                    <a:pt x="93" y="247"/>
                  </a:cubicBezTo>
                  <a:cubicBezTo>
                    <a:pt x="1" y="401"/>
                    <a:pt x="32" y="555"/>
                    <a:pt x="155" y="709"/>
                  </a:cubicBezTo>
                  <a:cubicBezTo>
                    <a:pt x="186" y="770"/>
                    <a:pt x="247" y="801"/>
                    <a:pt x="340" y="801"/>
                  </a:cubicBezTo>
                  <a:cubicBezTo>
                    <a:pt x="432" y="801"/>
                    <a:pt x="556" y="740"/>
                    <a:pt x="586" y="616"/>
                  </a:cubicBezTo>
                  <a:cubicBezTo>
                    <a:pt x="586" y="555"/>
                    <a:pt x="617" y="493"/>
                    <a:pt x="617" y="432"/>
                  </a:cubicBezTo>
                  <a:cubicBezTo>
                    <a:pt x="617" y="278"/>
                    <a:pt x="556" y="154"/>
                    <a:pt x="463" y="62"/>
                  </a:cubicBezTo>
                  <a:cubicBezTo>
                    <a:pt x="432" y="31"/>
                    <a:pt x="401" y="0"/>
                    <a:pt x="3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5"/>
            <p:cNvSpPr/>
            <p:nvPr/>
          </p:nvSpPr>
          <p:spPr>
            <a:xfrm>
              <a:off x="6258000" y="3070825"/>
              <a:ext cx="15425" cy="20050"/>
            </a:xfrm>
            <a:custGeom>
              <a:avLst/>
              <a:gdLst/>
              <a:ahLst/>
              <a:cxnLst/>
              <a:rect l="l" t="t" r="r" b="b"/>
              <a:pathLst>
                <a:path w="617" h="802" extrusionOk="0">
                  <a:moveTo>
                    <a:pt x="339" y="1"/>
                  </a:moveTo>
                  <a:cubicBezTo>
                    <a:pt x="308" y="1"/>
                    <a:pt x="247" y="31"/>
                    <a:pt x="185" y="124"/>
                  </a:cubicBezTo>
                  <a:cubicBezTo>
                    <a:pt x="154" y="155"/>
                    <a:pt x="93" y="216"/>
                    <a:pt x="62" y="247"/>
                  </a:cubicBezTo>
                  <a:cubicBezTo>
                    <a:pt x="0" y="401"/>
                    <a:pt x="0" y="555"/>
                    <a:pt x="93" y="678"/>
                  </a:cubicBezTo>
                  <a:cubicBezTo>
                    <a:pt x="154" y="771"/>
                    <a:pt x="247" y="802"/>
                    <a:pt x="308" y="802"/>
                  </a:cubicBezTo>
                  <a:lnTo>
                    <a:pt x="370" y="802"/>
                  </a:lnTo>
                  <a:cubicBezTo>
                    <a:pt x="493" y="771"/>
                    <a:pt x="555" y="678"/>
                    <a:pt x="585" y="555"/>
                  </a:cubicBezTo>
                  <a:cubicBezTo>
                    <a:pt x="585" y="539"/>
                    <a:pt x="585" y="513"/>
                    <a:pt x="585" y="493"/>
                  </a:cubicBezTo>
                  <a:cubicBezTo>
                    <a:pt x="616" y="309"/>
                    <a:pt x="555" y="185"/>
                    <a:pt x="493" y="93"/>
                  </a:cubicBezTo>
                  <a:cubicBezTo>
                    <a:pt x="431" y="31"/>
                    <a:pt x="401" y="1"/>
                    <a:pt x="3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5"/>
            <p:cNvSpPr/>
            <p:nvPr/>
          </p:nvSpPr>
          <p:spPr>
            <a:xfrm>
              <a:off x="6173275" y="3128600"/>
              <a:ext cx="15425" cy="18500"/>
            </a:xfrm>
            <a:custGeom>
              <a:avLst/>
              <a:gdLst/>
              <a:ahLst/>
              <a:cxnLst/>
              <a:rect l="l" t="t" r="r" b="b"/>
              <a:pathLst>
                <a:path w="617" h="740" extrusionOk="0">
                  <a:moveTo>
                    <a:pt x="247" y="0"/>
                  </a:moveTo>
                  <a:cubicBezTo>
                    <a:pt x="124" y="93"/>
                    <a:pt x="31" y="216"/>
                    <a:pt x="31" y="370"/>
                  </a:cubicBezTo>
                  <a:cubicBezTo>
                    <a:pt x="0" y="524"/>
                    <a:pt x="62" y="647"/>
                    <a:pt x="185" y="739"/>
                  </a:cubicBezTo>
                  <a:lnTo>
                    <a:pt x="339" y="739"/>
                  </a:lnTo>
                  <a:cubicBezTo>
                    <a:pt x="401" y="739"/>
                    <a:pt x="432" y="709"/>
                    <a:pt x="462" y="678"/>
                  </a:cubicBezTo>
                  <a:cubicBezTo>
                    <a:pt x="616" y="493"/>
                    <a:pt x="586" y="154"/>
                    <a:pt x="401" y="31"/>
                  </a:cubicBezTo>
                  <a:lnTo>
                    <a:pt x="30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5"/>
            <p:cNvSpPr/>
            <p:nvPr/>
          </p:nvSpPr>
          <p:spPr>
            <a:xfrm>
              <a:off x="6158625" y="3083925"/>
              <a:ext cx="13900" cy="18500"/>
            </a:xfrm>
            <a:custGeom>
              <a:avLst/>
              <a:gdLst/>
              <a:ahLst/>
              <a:cxnLst/>
              <a:rect l="l" t="t" r="r" b="b"/>
              <a:pathLst>
                <a:path w="556" h="740" extrusionOk="0">
                  <a:moveTo>
                    <a:pt x="340" y="0"/>
                  </a:moveTo>
                  <a:cubicBezTo>
                    <a:pt x="278" y="0"/>
                    <a:pt x="217" y="31"/>
                    <a:pt x="155" y="93"/>
                  </a:cubicBezTo>
                  <a:lnTo>
                    <a:pt x="93" y="185"/>
                  </a:lnTo>
                  <a:cubicBezTo>
                    <a:pt x="1" y="370"/>
                    <a:pt x="1" y="524"/>
                    <a:pt x="155" y="678"/>
                  </a:cubicBezTo>
                  <a:cubicBezTo>
                    <a:pt x="217" y="709"/>
                    <a:pt x="278" y="740"/>
                    <a:pt x="309" y="740"/>
                  </a:cubicBezTo>
                  <a:cubicBezTo>
                    <a:pt x="401" y="740"/>
                    <a:pt x="494" y="678"/>
                    <a:pt x="525" y="586"/>
                  </a:cubicBezTo>
                  <a:cubicBezTo>
                    <a:pt x="556" y="524"/>
                    <a:pt x="556" y="432"/>
                    <a:pt x="556" y="401"/>
                  </a:cubicBezTo>
                  <a:cubicBezTo>
                    <a:pt x="556" y="278"/>
                    <a:pt x="556" y="185"/>
                    <a:pt x="494" y="124"/>
                  </a:cubicBezTo>
                  <a:cubicBezTo>
                    <a:pt x="463" y="31"/>
                    <a:pt x="401" y="0"/>
                    <a:pt x="3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5"/>
            <p:cNvSpPr/>
            <p:nvPr/>
          </p:nvSpPr>
          <p:spPr>
            <a:xfrm>
              <a:off x="6134750" y="3110875"/>
              <a:ext cx="14675" cy="19275"/>
            </a:xfrm>
            <a:custGeom>
              <a:avLst/>
              <a:gdLst/>
              <a:ahLst/>
              <a:cxnLst/>
              <a:rect l="l" t="t" r="r" b="b"/>
              <a:pathLst>
                <a:path w="587" h="771" extrusionOk="0">
                  <a:moveTo>
                    <a:pt x="340" y="1"/>
                  </a:moveTo>
                  <a:cubicBezTo>
                    <a:pt x="309" y="1"/>
                    <a:pt x="247" y="31"/>
                    <a:pt x="186" y="124"/>
                  </a:cubicBezTo>
                  <a:lnTo>
                    <a:pt x="124" y="247"/>
                  </a:lnTo>
                  <a:cubicBezTo>
                    <a:pt x="1" y="432"/>
                    <a:pt x="63" y="617"/>
                    <a:pt x="247" y="740"/>
                  </a:cubicBezTo>
                  <a:cubicBezTo>
                    <a:pt x="278" y="740"/>
                    <a:pt x="309" y="771"/>
                    <a:pt x="340" y="771"/>
                  </a:cubicBezTo>
                  <a:cubicBezTo>
                    <a:pt x="401" y="771"/>
                    <a:pt x="463" y="740"/>
                    <a:pt x="525" y="678"/>
                  </a:cubicBezTo>
                  <a:cubicBezTo>
                    <a:pt x="555" y="586"/>
                    <a:pt x="586" y="493"/>
                    <a:pt x="586" y="370"/>
                  </a:cubicBezTo>
                  <a:cubicBezTo>
                    <a:pt x="586" y="278"/>
                    <a:pt x="555" y="185"/>
                    <a:pt x="494" y="93"/>
                  </a:cubicBezTo>
                  <a:cubicBezTo>
                    <a:pt x="463" y="31"/>
                    <a:pt x="401" y="1"/>
                    <a:pt x="3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5"/>
            <p:cNvSpPr/>
            <p:nvPr/>
          </p:nvSpPr>
          <p:spPr>
            <a:xfrm>
              <a:off x="6483650" y="3116275"/>
              <a:ext cx="124800" cy="610775"/>
            </a:xfrm>
            <a:custGeom>
              <a:avLst/>
              <a:gdLst/>
              <a:ahLst/>
              <a:cxnLst/>
              <a:rect l="l" t="t" r="r" b="b"/>
              <a:pathLst>
                <a:path w="4992" h="24431" extrusionOk="0">
                  <a:moveTo>
                    <a:pt x="740" y="0"/>
                  </a:moveTo>
                  <a:cubicBezTo>
                    <a:pt x="740" y="31"/>
                    <a:pt x="740" y="31"/>
                    <a:pt x="740" y="31"/>
                  </a:cubicBezTo>
                  <a:lnTo>
                    <a:pt x="709" y="31"/>
                  </a:lnTo>
                  <a:lnTo>
                    <a:pt x="678" y="62"/>
                  </a:lnTo>
                  <a:lnTo>
                    <a:pt x="771" y="185"/>
                  </a:lnTo>
                  <a:cubicBezTo>
                    <a:pt x="1387" y="955"/>
                    <a:pt x="1941" y="1787"/>
                    <a:pt x="2403" y="2650"/>
                  </a:cubicBezTo>
                  <a:cubicBezTo>
                    <a:pt x="2712" y="3235"/>
                    <a:pt x="3020" y="3851"/>
                    <a:pt x="3266" y="4498"/>
                  </a:cubicBezTo>
                  <a:cubicBezTo>
                    <a:pt x="3605" y="5299"/>
                    <a:pt x="3882" y="6131"/>
                    <a:pt x="4098" y="6963"/>
                  </a:cubicBezTo>
                  <a:cubicBezTo>
                    <a:pt x="4314" y="7794"/>
                    <a:pt x="4498" y="8626"/>
                    <a:pt x="4591" y="9489"/>
                  </a:cubicBezTo>
                  <a:cubicBezTo>
                    <a:pt x="4591" y="9674"/>
                    <a:pt x="4622" y="9858"/>
                    <a:pt x="4652" y="10013"/>
                  </a:cubicBezTo>
                  <a:cubicBezTo>
                    <a:pt x="4776" y="10690"/>
                    <a:pt x="4745" y="11368"/>
                    <a:pt x="4776" y="12046"/>
                  </a:cubicBezTo>
                  <a:cubicBezTo>
                    <a:pt x="4806" y="12354"/>
                    <a:pt x="4776" y="12662"/>
                    <a:pt x="4776" y="12970"/>
                  </a:cubicBezTo>
                  <a:cubicBezTo>
                    <a:pt x="4776" y="13771"/>
                    <a:pt x="4652" y="14572"/>
                    <a:pt x="4560" y="15342"/>
                  </a:cubicBezTo>
                  <a:cubicBezTo>
                    <a:pt x="4498" y="15773"/>
                    <a:pt x="4406" y="16205"/>
                    <a:pt x="4314" y="16636"/>
                  </a:cubicBezTo>
                  <a:cubicBezTo>
                    <a:pt x="4067" y="17807"/>
                    <a:pt x="3697" y="18916"/>
                    <a:pt x="3204" y="20025"/>
                  </a:cubicBezTo>
                  <a:cubicBezTo>
                    <a:pt x="2712" y="21072"/>
                    <a:pt x="2126" y="22058"/>
                    <a:pt x="1387" y="22951"/>
                  </a:cubicBezTo>
                  <a:cubicBezTo>
                    <a:pt x="1048" y="23321"/>
                    <a:pt x="709" y="23691"/>
                    <a:pt x="339" y="24030"/>
                  </a:cubicBezTo>
                  <a:cubicBezTo>
                    <a:pt x="216" y="24122"/>
                    <a:pt x="124" y="24245"/>
                    <a:pt x="1" y="24338"/>
                  </a:cubicBezTo>
                  <a:lnTo>
                    <a:pt x="31" y="24399"/>
                  </a:lnTo>
                  <a:lnTo>
                    <a:pt x="31" y="24430"/>
                  </a:lnTo>
                  <a:cubicBezTo>
                    <a:pt x="432" y="24153"/>
                    <a:pt x="771" y="23814"/>
                    <a:pt x="1079" y="23475"/>
                  </a:cubicBezTo>
                  <a:cubicBezTo>
                    <a:pt x="1664" y="22859"/>
                    <a:pt x="2157" y="22181"/>
                    <a:pt x="2588" y="21442"/>
                  </a:cubicBezTo>
                  <a:cubicBezTo>
                    <a:pt x="2866" y="21011"/>
                    <a:pt x="3112" y="20549"/>
                    <a:pt x="3328" y="20056"/>
                  </a:cubicBezTo>
                  <a:cubicBezTo>
                    <a:pt x="3605" y="19470"/>
                    <a:pt x="3851" y="18854"/>
                    <a:pt x="4036" y="18207"/>
                  </a:cubicBezTo>
                  <a:cubicBezTo>
                    <a:pt x="4314" y="17345"/>
                    <a:pt x="4529" y="16451"/>
                    <a:pt x="4683" y="15558"/>
                  </a:cubicBezTo>
                  <a:cubicBezTo>
                    <a:pt x="4714" y="15342"/>
                    <a:pt x="4745" y="15126"/>
                    <a:pt x="4776" y="14911"/>
                  </a:cubicBezTo>
                  <a:cubicBezTo>
                    <a:pt x="4899" y="13771"/>
                    <a:pt x="4991" y="12631"/>
                    <a:pt x="4899" y="11460"/>
                  </a:cubicBezTo>
                  <a:cubicBezTo>
                    <a:pt x="4899" y="11368"/>
                    <a:pt x="4899" y="11245"/>
                    <a:pt x="4899" y="11152"/>
                  </a:cubicBezTo>
                  <a:cubicBezTo>
                    <a:pt x="4899" y="10444"/>
                    <a:pt x="4776" y="9735"/>
                    <a:pt x="4683" y="9057"/>
                  </a:cubicBezTo>
                  <a:cubicBezTo>
                    <a:pt x="4560" y="8195"/>
                    <a:pt x="4344" y="7332"/>
                    <a:pt x="4129" y="6470"/>
                  </a:cubicBezTo>
                  <a:cubicBezTo>
                    <a:pt x="3728" y="5176"/>
                    <a:pt x="3235" y="3944"/>
                    <a:pt x="2619" y="2742"/>
                  </a:cubicBezTo>
                  <a:cubicBezTo>
                    <a:pt x="2280" y="2126"/>
                    <a:pt x="1941" y="1541"/>
                    <a:pt x="1510" y="986"/>
                  </a:cubicBezTo>
                  <a:cubicBezTo>
                    <a:pt x="1356" y="770"/>
                    <a:pt x="1202" y="555"/>
                    <a:pt x="1048" y="339"/>
                  </a:cubicBezTo>
                  <a:cubicBezTo>
                    <a:pt x="956" y="216"/>
                    <a:pt x="894" y="93"/>
                    <a:pt x="7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5"/>
            <p:cNvSpPr/>
            <p:nvPr/>
          </p:nvSpPr>
          <p:spPr>
            <a:xfrm>
              <a:off x="6477500" y="3091625"/>
              <a:ext cx="24650" cy="25425"/>
            </a:xfrm>
            <a:custGeom>
              <a:avLst/>
              <a:gdLst/>
              <a:ahLst/>
              <a:cxnLst/>
              <a:rect l="l" t="t" r="r" b="b"/>
              <a:pathLst>
                <a:path w="986" h="1017" extrusionOk="0">
                  <a:moveTo>
                    <a:pt x="62" y="0"/>
                  </a:moveTo>
                  <a:lnTo>
                    <a:pt x="31" y="31"/>
                  </a:lnTo>
                  <a:lnTo>
                    <a:pt x="0" y="62"/>
                  </a:lnTo>
                  <a:cubicBezTo>
                    <a:pt x="308" y="370"/>
                    <a:pt x="585" y="709"/>
                    <a:pt x="893" y="1017"/>
                  </a:cubicBezTo>
                  <a:lnTo>
                    <a:pt x="986" y="1017"/>
                  </a:lnTo>
                  <a:cubicBezTo>
                    <a:pt x="986" y="1017"/>
                    <a:pt x="986" y="1017"/>
                    <a:pt x="986" y="986"/>
                  </a:cubicBezTo>
                  <a:cubicBezTo>
                    <a:pt x="770" y="678"/>
                    <a:pt x="308" y="185"/>
                    <a:pt x="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5"/>
            <p:cNvSpPr/>
            <p:nvPr/>
          </p:nvSpPr>
          <p:spPr>
            <a:xfrm>
              <a:off x="6461325" y="3732400"/>
              <a:ext cx="13875" cy="10825"/>
            </a:xfrm>
            <a:custGeom>
              <a:avLst/>
              <a:gdLst/>
              <a:ahLst/>
              <a:cxnLst/>
              <a:rect l="l" t="t" r="r" b="b"/>
              <a:pathLst>
                <a:path w="555" h="433" extrusionOk="0">
                  <a:moveTo>
                    <a:pt x="493" y="1"/>
                  </a:moveTo>
                  <a:cubicBezTo>
                    <a:pt x="462" y="1"/>
                    <a:pt x="431" y="1"/>
                    <a:pt x="401" y="32"/>
                  </a:cubicBezTo>
                  <a:cubicBezTo>
                    <a:pt x="339" y="93"/>
                    <a:pt x="247" y="155"/>
                    <a:pt x="154" y="217"/>
                  </a:cubicBezTo>
                  <a:cubicBezTo>
                    <a:pt x="123" y="309"/>
                    <a:pt x="0" y="309"/>
                    <a:pt x="0" y="401"/>
                  </a:cubicBezTo>
                  <a:lnTo>
                    <a:pt x="31" y="401"/>
                  </a:lnTo>
                  <a:lnTo>
                    <a:pt x="62" y="432"/>
                  </a:lnTo>
                  <a:cubicBezTo>
                    <a:pt x="216" y="340"/>
                    <a:pt x="401" y="217"/>
                    <a:pt x="555" y="93"/>
                  </a:cubicBezTo>
                  <a:lnTo>
                    <a:pt x="555" y="32"/>
                  </a:lnTo>
                  <a:lnTo>
                    <a:pt x="5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5"/>
            <p:cNvSpPr/>
            <p:nvPr/>
          </p:nvSpPr>
          <p:spPr>
            <a:xfrm>
              <a:off x="6474400" y="3725475"/>
              <a:ext cx="10050" cy="8500"/>
            </a:xfrm>
            <a:custGeom>
              <a:avLst/>
              <a:gdLst/>
              <a:ahLst/>
              <a:cxnLst/>
              <a:rect l="l" t="t" r="r" b="b"/>
              <a:pathLst>
                <a:path w="402" h="340" extrusionOk="0">
                  <a:moveTo>
                    <a:pt x="371" y="1"/>
                  </a:moveTo>
                  <a:cubicBezTo>
                    <a:pt x="217" y="62"/>
                    <a:pt x="93" y="124"/>
                    <a:pt x="32" y="278"/>
                  </a:cubicBezTo>
                  <a:lnTo>
                    <a:pt x="1" y="278"/>
                  </a:lnTo>
                  <a:lnTo>
                    <a:pt x="32" y="309"/>
                  </a:lnTo>
                  <a:lnTo>
                    <a:pt x="62" y="340"/>
                  </a:lnTo>
                  <a:cubicBezTo>
                    <a:pt x="186" y="278"/>
                    <a:pt x="340" y="216"/>
                    <a:pt x="401" y="62"/>
                  </a:cubicBezTo>
                  <a:lnTo>
                    <a:pt x="401" y="31"/>
                  </a:lnTo>
                  <a:lnTo>
                    <a:pt x="37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5"/>
            <p:cNvSpPr/>
            <p:nvPr/>
          </p:nvSpPr>
          <p:spPr>
            <a:xfrm>
              <a:off x="6112425" y="3366575"/>
              <a:ext cx="42375" cy="52400"/>
            </a:xfrm>
            <a:custGeom>
              <a:avLst/>
              <a:gdLst/>
              <a:ahLst/>
              <a:cxnLst/>
              <a:rect l="l" t="t" r="r" b="b"/>
              <a:pathLst>
                <a:path w="1695" h="2096" extrusionOk="0">
                  <a:moveTo>
                    <a:pt x="432" y="771"/>
                  </a:moveTo>
                  <a:cubicBezTo>
                    <a:pt x="555" y="801"/>
                    <a:pt x="617" y="894"/>
                    <a:pt x="678" y="1017"/>
                  </a:cubicBezTo>
                  <a:cubicBezTo>
                    <a:pt x="740" y="1140"/>
                    <a:pt x="740" y="1264"/>
                    <a:pt x="709" y="1387"/>
                  </a:cubicBezTo>
                  <a:cubicBezTo>
                    <a:pt x="709" y="1448"/>
                    <a:pt x="678" y="1448"/>
                    <a:pt x="617" y="1448"/>
                  </a:cubicBezTo>
                  <a:lnTo>
                    <a:pt x="524" y="1448"/>
                  </a:lnTo>
                  <a:cubicBezTo>
                    <a:pt x="432" y="1387"/>
                    <a:pt x="401" y="1264"/>
                    <a:pt x="370" y="1140"/>
                  </a:cubicBezTo>
                  <a:cubicBezTo>
                    <a:pt x="309" y="1017"/>
                    <a:pt x="309" y="863"/>
                    <a:pt x="432" y="771"/>
                  </a:cubicBezTo>
                  <a:close/>
                  <a:moveTo>
                    <a:pt x="832" y="216"/>
                  </a:moveTo>
                  <a:cubicBezTo>
                    <a:pt x="863" y="216"/>
                    <a:pt x="894" y="216"/>
                    <a:pt x="925" y="247"/>
                  </a:cubicBezTo>
                  <a:cubicBezTo>
                    <a:pt x="1048" y="309"/>
                    <a:pt x="1171" y="401"/>
                    <a:pt x="1233" y="524"/>
                  </a:cubicBezTo>
                  <a:cubicBezTo>
                    <a:pt x="1294" y="678"/>
                    <a:pt x="1325" y="863"/>
                    <a:pt x="1387" y="1048"/>
                  </a:cubicBezTo>
                  <a:lnTo>
                    <a:pt x="1356" y="1079"/>
                  </a:lnTo>
                  <a:cubicBezTo>
                    <a:pt x="1233" y="1233"/>
                    <a:pt x="1264" y="1448"/>
                    <a:pt x="1140" y="1633"/>
                  </a:cubicBezTo>
                  <a:cubicBezTo>
                    <a:pt x="925" y="1541"/>
                    <a:pt x="832" y="1387"/>
                    <a:pt x="894" y="1140"/>
                  </a:cubicBezTo>
                  <a:cubicBezTo>
                    <a:pt x="956" y="956"/>
                    <a:pt x="894" y="771"/>
                    <a:pt x="709" y="647"/>
                  </a:cubicBezTo>
                  <a:cubicBezTo>
                    <a:pt x="586" y="555"/>
                    <a:pt x="586" y="524"/>
                    <a:pt x="617" y="370"/>
                  </a:cubicBezTo>
                  <a:cubicBezTo>
                    <a:pt x="678" y="278"/>
                    <a:pt x="740" y="216"/>
                    <a:pt x="832" y="216"/>
                  </a:cubicBezTo>
                  <a:close/>
                  <a:moveTo>
                    <a:pt x="894" y="1"/>
                  </a:moveTo>
                  <a:cubicBezTo>
                    <a:pt x="771" y="1"/>
                    <a:pt x="648" y="62"/>
                    <a:pt x="524" y="155"/>
                  </a:cubicBezTo>
                  <a:cubicBezTo>
                    <a:pt x="463" y="185"/>
                    <a:pt x="432" y="247"/>
                    <a:pt x="370" y="278"/>
                  </a:cubicBezTo>
                  <a:cubicBezTo>
                    <a:pt x="370" y="278"/>
                    <a:pt x="339" y="309"/>
                    <a:pt x="339" y="309"/>
                  </a:cubicBezTo>
                  <a:cubicBezTo>
                    <a:pt x="339" y="309"/>
                    <a:pt x="309" y="278"/>
                    <a:pt x="309" y="278"/>
                  </a:cubicBezTo>
                  <a:cubicBezTo>
                    <a:pt x="278" y="247"/>
                    <a:pt x="278" y="247"/>
                    <a:pt x="247" y="247"/>
                  </a:cubicBezTo>
                  <a:cubicBezTo>
                    <a:pt x="247" y="216"/>
                    <a:pt x="216" y="216"/>
                    <a:pt x="216" y="216"/>
                  </a:cubicBezTo>
                  <a:cubicBezTo>
                    <a:pt x="185" y="216"/>
                    <a:pt x="155" y="247"/>
                    <a:pt x="155" y="278"/>
                  </a:cubicBezTo>
                  <a:cubicBezTo>
                    <a:pt x="62" y="524"/>
                    <a:pt x="1" y="801"/>
                    <a:pt x="31" y="1079"/>
                  </a:cubicBezTo>
                  <a:cubicBezTo>
                    <a:pt x="31" y="1202"/>
                    <a:pt x="62" y="1356"/>
                    <a:pt x="93" y="1479"/>
                  </a:cubicBezTo>
                  <a:cubicBezTo>
                    <a:pt x="155" y="1602"/>
                    <a:pt x="216" y="1695"/>
                    <a:pt x="247" y="1818"/>
                  </a:cubicBezTo>
                  <a:lnTo>
                    <a:pt x="339" y="1849"/>
                  </a:lnTo>
                  <a:lnTo>
                    <a:pt x="370" y="1849"/>
                  </a:lnTo>
                  <a:cubicBezTo>
                    <a:pt x="401" y="1818"/>
                    <a:pt x="401" y="1787"/>
                    <a:pt x="432" y="1787"/>
                  </a:cubicBezTo>
                  <a:cubicBezTo>
                    <a:pt x="432" y="1787"/>
                    <a:pt x="463" y="1787"/>
                    <a:pt x="463" y="1818"/>
                  </a:cubicBezTo>
                  <a:cubicBezTo>
                    <a:pt x="555" y="1849"/>
                    <a:pt x="617" y="1941"/>
                    <a:pt x="678" y="2003"/>
                  </a:cubicBezTo>
                  <a:cubicBezTo>
                    <a:pt x="802" y="2065"/>
                    <a:pt x="894" y="2095"/>
                    <a:pt x="986" y="2095"/>
                  </a:cubicBezTo>
                  <a:cubicBezTo>
                    <a:pt x="1110" y="2095"/>
                    <a:pt x="1233" y="2034"/>
                    <a:pt x="1356" y="1911"/>
                  </a:cubicBezTo>
                  <a:cubicBezTo>
                    <a:pt x="1418" y="1849"/>
                    <a:pt x="1448" y="1787"/>
                    <a:pt x="1510" y="1726"/>
                  </a:cubicBezTo>
                  <a:cubicBezTo>
                    <a:pt x="1633" y="1387"/>
                    <a:pt x="1695" y="1048"/>
                    <a:pt x="1572" y="678"/>
                  </a:cubicBezTo>
                  <a:cubicBezTo>
                    <a:pt x="1541" y="524"/>
                    <a:pt x="1387" y="432"/>
                    <a:pt x="1418" y="309"/>
                  </a:cubicBezTo>
                  <a:cubicBezTo>
                    <a:pt x="1325" y="247"/>
                    <a:pt x="1294" y="155"/>
                    <a:pt x="1202" y="124"/>
                  </a:cubicBezTo>
                  <a:cubicBezTo>
                    <a:pt x="1079" y="31"/>
                    <a:pt x="986" y="1"/>
                    <a:pt x="8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5"/>
            <p:cNvSpPr/>
            <p:nvPr/>
          </p:nvSpPr>
          <p:spPr>
            <a:xfrm>
              <a:off x="6117825" y="3368875"/>
              <a:ext cx="4650" cy="3875"/>
            </a:xfrm>
            <a:custGeom>
              <a:avLst/>
              <a:gdLst/>
              <a:ahLst/>
              <a:cxnLst/>
              <a:rect l="l" t="t" r="r" b="b"/>
              <a:pathLst>
                <a:path w="186" h="155" extrusionOk="0">
                  <a:moveTo>
                    <a:pt x="123" y="1"/>
                  </a:moveTo>
                  <a:lnTo>
                    <a:pt x="123" y="1"/>
                  </a:lnTo>
                  <a:cubicBezTo>
                    <a:pt x="0" y="32"/>
                    <a:pt x="0" y="93"/>
                    <a:pt x="31" y="155"/>
                  </a:cubicBezTo>
                  <a:cubicBezTo>
                    <a:pt x="154" y="124"/>
                    <a:pt x="185" y="93"/>
                    <a:pt x="1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5"/>
            <p:cNvSpPr/>
            <p:nvPr/>
          </p:nvSpPr>
          <p:spPr>
            <a:xfrm>
              <a:off x="6120125" y="3366575"/>
              <a:ext cx="3100" cy="3100"/>
            </a:xfrm>
            <a:custGeom>
              <a:avLst/>
              <a:gdLst/>
              <a:ahLst/>
              <a:cxnLst/>
              <a:rect l="l" t="t" r="r" b="b"/>
              <a:pathLst>
                <a:path w="124" h="124" extrusionOk="0">
                  <a:moveTo>
                    <a:pt x="62" y="1"/>
                  </a:moveTo>
                  <a:cubicBezTo>
                    <a:pt x="1" y="1"/>
                    <a:pt x="31" y="62"/>
                    <a:pt x="31" y="93"/>
                  </a:cubicBezTo>
                  <a:cubicBezTo>
                    <a:pt x="62" y="93"/>
                    <a:pt x="62" y="124"/>
                    <a:pt x="93" y="124"/>
                  </a:cubicBezTo>
                  <a:cubicBezTo>
                    <a:pt x="124" y="124"/>
                    <a:pt x="124" y="93"/>
                    <a:pt x="124" y="31"/>
                  </a:cubicBezTo>
                  <a:cubicBezTo>
                    <a:pt x="93" y="31"/>
                    <a:pt x="93" y="1"/>
                    <a:pt x="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5"/>
            <p:cNvSpPr/>
            <p:nvPr/>
          </p:nvSpPr>
          <p:spPr>
            <a:xfrm>
              <a:off x="6452075" y="3742425"/>
              <a:ext cx="10025" cy="6175"/>
            </a:xfrm>
            <a:custGeom>
              <a:avLst/>
              <a:gdLst/>
              <a:ahLst/>
              <a:cxnLst/>
              <a:rect l="l" t="t" r="r" b="b"/>
              <a:pathLst>
                <a:path w="401" h="247" extrusionOk="0">
                  <a:moveTo>
                    <a:pt x="370" y="0"/>
                  </a:moveTo>
                  <a:cubicBezTo>
                    <a:pt x="216" y="31"/>
                    <a:pt x="93" y="93"/>
                    <a:pt x="0" y="216"/>
                  </a:cubicBezTo>
                  <a:cubicBezTo>
                    <a:pt x="0" y="216"/>
                    <a:pt x="0" y="247"/>
                    <a:pt x="0" y="247"/>
                  </a:cubicBezTo>
                  <a:lnTo>
                    <a:pt x="154" y="247"/>
                  </a:lnTo>
                  <a:cubicBezTo>
                    <a:pt x="216" y="185"/>
                    <a:pt x="309" y="124"/>
                    <a:pt x="370" y="93"/>
                  </a:cubicBezTo>
                  <a:lnTo>
                    <a:pt x="40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5"/>
            <p:cNvSpPr/>
            <p:nvPr/>
          </p:nvSpPr>
          <p:spPr>
            <a:xfrm>
              <a:off x="5530950" y="3408925"/>
              <a:ext cx="6175" cy="3875"/>
            </a:xfrm>
            <a:custGeom>
              <a:avLst/>
              <a:gdLst/>
              <a:ahLst/>
              <a:cxnLst/>
              <a:rect l="l" t="t" r="r" b="b"/>
              <a:pathLst>
                <a:path w="247" h="155" extrusionOk="0">
                  <a:moveTo>
                    <a:pt x="154" y="1"/>
                  </a:moveTo>
                  <a:cubicBezTo>
                    <a:pt x="93" y="1"/>
                    <a:pt x="31" y="1"/>
                    <a:pt x="0" y="63"/>
                  </a:cubicBezTo>
                  <a:lnTo>
                    <a:pt x="123" y="155"/>
                  </a:lnTo>
                  <a:lnTo>
                    <a:pt x="185" y="124"/>
                  </a:lnTo>
                  <a:cubicBezTo>
                    <a:pt x="216" y="93"/>
                    <a:pt x="247" y="93"/>
                    <a:pt x="247" y="32"/>
                  </a:cubicBezTo>
                  <a:lnTo>
                    <a:pt x="18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5"/>
            <p:cNvSpPr/>
            <p:nvPr/>
          </p:nvSpPr>
          <p:spPr>
            <a:xfrm>
              <a:off x="5982275" y="3167100"/>
              <a:ext cx="7725" cy="4650"/>
            </a:xfrm>
            <a:custGeom>
              <a:avLst/>
              <a:gdLst/>
              <a:ahLst/>
              <a:cxnLst/>
              <a:rect l="l" t="t" r="r" b="b"/>
              <a:pathLst>
                <a:path w="309" h="186" extrusionOk="0">
                  <a:moveTo>
                    <a:pt x="185" y="0"/>
                  </a:moveTo>
                  <a:cubicBezTo>
                    <a:pt x="123" y="0"/>
                    <a:pt x="62" y="31"/>
                    <a:pt x="0" y="124"/>
                  </a:cubicBezTo>
                  <a:cubicBezTo>
                    <a:pt x="0" y="124"/>
                    <a:pt x="0" y="154"/>
                    <a:pt x="0" y="154"/>
                  </a:cubicBezTo>
                  <a:lnTo>
                    <a:pt x="0" y="185"/>
                  </a:lnTo>
                  <a:lnTo>
                    <a:pt x="308" y="154"/>
                  </a:lnTo>
                  <a:lnTo>
                    <a:pt x="308" y="124"/>
                  </a:lnTo>
                  <a:lnTo>
                    <a:pt x="308" y="62"/>
                  </a:lnTo>
                  <a:cubicBezTo>
                    <a:pt x="247" y="31"/>
                    <a:pt x="216" y="0"/>
                    <a:pt x="1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5"/>
            <p:cNvSpPr/>
            <p:nvPr/>
          </p:nvSpPr>
          <p:spPr>
            <a:xfrm>
              <a:off x="5810525" y="2442350"/>
              <a:ext cx="23900" cy="30075"/>
            </a:xfrm>
            <a:custGeom>
              <a:avLst/>
              <a:gdLst/>
              <a:ahLst/>
              <a:cxnLst/>
              <a:rect l="l" t="t" r="r" b="b"/>
              <a:pathLst>
                <a:path w="956" h="1203" extrusionOk="0">
                  <a:moveTo>
                    <a:pt x="493" y="155"/>
                  </a:moveTo>
                  <a:cubicBezTo>
                    <a:pt x="555" y="186"/>
                    <a:pt x="616" y="217"/>
                    <a:pt x="616" y="278"/>
                  </a:cubicBezTo>
                  <a:cubicBezTo>
                    <a:pt x="678" y="494"/>
                    <a:pt x="647" y="710"/>
                    <a:pt x="493" y="894"/>
                  </a:cubicBezTo>
                  <a:lnTo>
                    <a:pt x="401" y="925"/>
                  </a:lnTo>
                  <a:cubicBezTo>
                    <a:pt x="339" y="894"/>
                    <a:pt x="339" y="833"/>
                    <a:pt x="339" y="802"/>
                  </a:cubicBezTo>
                  <a:cubicBezTo>
                    <a:pt x="154" y="740"/>
                    <a:pt x="154" y="740"/>
                    <a:pt x="154" y="617"/>
                  </a:cubicBezTo>
                  <a:cubicBezTo>
                    <a:pt x="154" y="586"/>
                    <a:pt x="154" y="525"/>
                    <a:pt x="185" y="463"/>
                  </a:cubicBezTo>
                  <a:cubicBezTo>
                    <a:pt x="185" y="432"/>
                    <a:pt x="216" y="401"/>
                    <a:pt x="277" y="401"/>
                  </a:cubicBezTo>
                  <a:lnTo>
                    <a:pt x="339" y="463"/>
                  </a:lnTo>
                  <a:cubicBezTo>
                    <a:pt x="339" y="586"/>
                    <a:pt x="339" y="679"/>
                    <a:pt x="339" y="771"/>
                  </a:cubicBezTo>
                  <a:cubicBezTo>
                    <a:pt x="432" y="648"/>
                    <a:pt x="524" y="525"/>
                    <a:pt x="401" y="340"/>
                  </a:cubicBezTo>
                  <a:lnTo>
                    <a:pt x="370" y="278"/>
                  </a:lnTo>
                  <a:cubicBezTo>
                    <a:pt x="370" y="217"/>
                    <a:pt x="432" y="155"/>
                    <a:pt x="462" y="155"/>
                  </a:cubicBezTo>
                  <a:close/>
                  <a:moveTo>
                    <a:pt x="370" y="1"/>
                  </a:moveTo>
                  <a:cubicBezTo>
                    <a:pt x="247" y="93"/>
                    <a:pt x="154" y="217"/>
                    <a:pt x="93" y="340"/>
                  </a:cubicBezTo>
                  <a:cubicBezTo>
                    <a:pt x="62" y="432"/>
                    <a:pt x="31" y="525"/>
                    <a:pt x="31" y="617"/>
                  </a:cubicBezTo>
                  <a:cubicBezTo>
                    <a:pt x="0" y="1048"/>
                    <a:pt x="185" y="1172"/>
                    <a:pt x="586" y="1202"/>
                  </a:cubicBezTo>
                  <a:lnTo>
                    <a:pt x="616" y="1202"/>
                  </a:lnTo>
                  <a:cubicBezTo>
                    <a:pt x="647" y="1202"/>
                    <a:pt x="678" y="1172"/>
                    <a:pt x="740" y="1110"/>
                  </a:cubicBezTo>
                  <a:cubicBezTo>
                    <a:pt x="863" y="987"/>
                    <a:pt x="955" y="802"/>
                    <a:pt x="924" y="617"/>
                  </a:cubicBezTo>
                  <a:cubicBezTo>
                    <a:pt x="955" y="432"/>
                    <a:pt x="894" y="309"/>
                    <a:pt x="801" y="186"/>
                  </a:cubicBezTo>
                  <a:cubicBezTo>
                    <a:pt x="770" y="63"/>
                    <a:pt x="586" y="1"/>
                    <a:pt x="4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5"/>
            <p:cNvSpPr/>
            <p:nvPr/>
          </p:nvSpPr>
          <p:spPr>
            <a:xfrm>
              <a:off x="6156325" y="3485950"/>
              <a:ext cx="3100" cy="2350"/>
            </a:xfrm>
            <a:custGeom>
              <a:avLst/>
              <a:gdLst/>
              <a:ahLst/>
              <a:cxnLst/>
              <a:rect l="l" t="t" r="r" b="b"/>
              <a:pathLst>
                <a:path w="124" h="94" extrusionOk="0">
                  <a:moveTo>
                    <a:pt x="124" y="1"/>
                  </a:moveTo>
                  <a:cubicBezTo>
                    <a:pt x="62" y="1"/>
                    <a:pt x="1" y="1"/>
                    <a:pt x="31" y="93"/>
                  </a:cubicBezTo>
                  <a:lnTo>
                    <a:pt x="124" y="93"/>
                  </a:lnTo>
                  <a:lnTo>
                    <a:pt x="124" y="31"/>
                  </a:lnTo>
                  <a:lnTo>
                    <a:pt x="1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5"/>
            <p:cNvSpPr/>
            <p:nvPr/>
          </p:nvSpPr>
          <p:spPr>
            <a:xfrm>
              <a:off x="6345025" y="3331150"/>
              <a:ext cx="25425" cy="29300"/>
            </a:xfrm>
            <a:custGeom>
              <a:avLst/>
              <a:gdLst/>
              <a:ahLst/>
              <a:cxnLst/>
              <a:rect l="l" t="t" r="r" b="b"/>
              <a:pathLst>
                <a:path w="1017" h="1172" extrusionOk="0">
                  <a:moveTo>
                    <a:pt x="740" y="0"/>
                  </a:moveTo>
                  <a:cubicBezTo>
                    <a:pt x="709" y="0"/>
                    <a:pt x="678" y="0"/>
                    <a:pt x="678" y="31"/>
                  </a:cubicBezTo>
                  <a:cubicBezTo>
                    <a:pt x="647" y="93"/>
                    <a:pt x="616" y="124"/>
                    <a:pt x="555" y="124"/>
                  </a:cubicBezTo>
                  <a:lnTo>
                    <a:pt x="462" y="124"/>
                  </a:lnTo>
                  <a:cubicBezTo>
                    <a:pt x="278" y="124"/>
                    <a:pt x="124" y="216"/>
                    <a:pt x="93" y="370"/>
                  </a:cubicBezTo>
                  <a:cubicBezTo>
                    <a:pt x="0" y="647"/>
                    <a:pt x="31" y="894"/>
                    <a:pt x="278" y="1079"/>
                  </a:cubicBezTo>
                  <a:cubicBezTo>
                    <a:pt x="339" y="1140"/>
                    <a:pt x="401" y="1171"/>
                    <a:pt x="462" y="1171"/>
                  </a:cubicBezTo>
                  <a:cubicBezTo>
                    <a:pt x="524" y="1171"/>
                    <a:pt x="616" y="1109"/>
                    <a:pt x="678" y="1017"/>
                  </a:cubicBezTo>
                  <a:lnTo>
                    <a:pt x="678" y="986"/>
                  </a:lnTo>
                  <a:lnTo>
                    <a:pt x="647" y="986"/>
                  </a:lnTo>
                  <a:cubicBezTo>
                    <a:pt x="647" y="986"/>
                    <a:pt x="647" y="955"/>
                    <a:pt x="647" y="955"/>
                  </a:cubicBezTo>
                  <a:cubicBezTo>
                    <a:pt x="493" y="955"/>
                    <a:pt x="462" y="955"/>
                    <a:pt x="493" y="863"/>
                  </a:cubicBezTo>
                  <a:cubicBezTo>
                    <a:pt x="524" y="678"/>
                    <a:pt x="462" y="586"/>
                    <a:pt x="339" y="493"/>
                  </a:cubicBezTo>
                  <a:lnTo>
                    <a:pt x="339" y="401"/>
                  </a:lnTo>
                  <a:cubicBezTo>
                    <a:pt x="339" y="339"/>
                    <a:pt x="401" y="278"/>
                    <a:pt x="493" y="278"/>
                  </a:cubicBezTo>
                  <a:cubicBezTo>
                    <a:pt x="555" y="278"/>
                    <a:pt x="616" y="339"/>
                    <a:pt x="647" y="370"/>
                  </a:cubicBezTo>
                  <a:cubicBezTo>
                    <a:pt x="740" y="586"/>
                    <a:pt x="678" y="771"/>
                    <a:pt x="647" y="955"/>
                  </a:cubicBezTo>
                  <a:lnTo>
                    <a:pt x="678" y="986"/>
                  </a:lnTo>
                  <a:lnTo>
                    <a:pt x="709" y="1017"/>
                  </a:lnTo>
                  <a:cubicBezTo>
                    <a:pt x="863" y="925"/>
                    <a:pt x="832" y="709"/>
                    <a:pt x="1017" y="647"/>
                  </a:cubicBezTo>
                  <a:lnTo>
                    <a:pt x="1017" y="555"/>
                  </a:lnTo>
                  <a:cubicBezTo>
                    <a:pt x="986" y="370"/>
                    <a:pt x="924" y="185"/>
                    <a:pt x="801" y="31"/>
                  </a:cubicBezTo>
                  <a:cubicBezTo>
                    <a:pt x="770" y="31"/>
                    <a:pt x="740" y="0"/>
                    <a:pt x="7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5"/>
            <p:cNvSpPr/>
            <p:nvPr/>
          </p:nvSpPr>
          <p:spPr>
            <a:xfrm>
              <a:off x="6295725" y="3519075"/>
              <a:ext cx="26225" cy="33900"/>
            </a:xfrm>
            <a:custGeom>
              <a:avLst/>
              <a:gdLst/>
              <a:ahLst/>
              <a:cxnLst/>
              <a:rect l="l" t="t" r="r" b="b"/>
              <a:pathLst>
                <a:path w="1049" h="1356" extrusionOk="0">
                  <a:moveTo>
                    <a:pt x="555" y="462"/>
                  </a:moveTo>
                  <a:cubicBezTo>
                    <a:pt x="678" y="555"/>
                    <a:pt x="678" y="647"/>
                    <a:pt x="709" y="770"/>
                  </a:cubicBezTo>
                  <a:cubicBezTo>
                    <a:pt x="740" y="925"/>
                    <a:pt x="678" y="1048"/>
                    <a:pt x="678" y="1171"/>
                  </a:cubicBezTo>
                  <a:cubicBezTo>
                    <a:pt x="678" y="1079"/>
                    <a:pt x="586" y="986"/>
                    <a:pt x="555" y="894"/>
                  </a:cubicBezTo>
                  <a:cubicBezTo>
                    <a:pt x="524" y="770"/>
                    <a:pt x="463" y="678"/>
                    <a:pt x="432" y="586"/>
                  </a:cubicBezTo>
                  <a:lnTo>
                    <a:pt x="432" y="493"/>
                  </a:lnTo>
                  <a:lnTo>
                    <a:pt x="555" y="462"/>
                  </a:lnTo>
                  <a:close/>
                  <a:moveTo>
                    <a:pt x="401" y="0"/>
                  </a:moveTo>
                  <a:cubicBezTo>
                    <a:pt x="340" y="0"/>
                    <a:pt x="278" y="62"/>
                    <a:pt x="309" y="154"/>
                  </a:cubicBezTo>
                  <a:cubicBezTo>
                    <a:pt x="309" y="247"/>
                    <a:pt x="278" y="308"/>
                    <a:pt x="216" y="401"/>
                  </a:cubicBezTo>
                  <a:cubicBezTo>
                    <a:pt x="1" y="678"/>
                    <a:pt x="62" y="1079"/>
                    <a:pt x="340" y="1294"/>
                  </a:cubicBezTo>
                  <a:cubicBezTo>
                    <a:pt x="401" y="1325"/>
                    <a:pt x="463" y="1356"/>
                    <a:pt x="494" y="1356"/>
                  </a:cubicBezTo>
                  <a:cubicBezTo>
                    <a:pt x="555" y="1356"/>
                    <a:pt x="648" y="1325"/>
                    <a:pt x="709" y="1233"/>
                  </a:cubicBezTo>
                  <a:lnTo>
                    <a:pt x="678" y="1171"/>
                  </a:lnTo>
                  <a:lnTo>
                    <a:pt x="678" y="1171"/>
                  </a:lnTo>
                  <a:cubicBezTo>
                    <a:pt x="740" y="1202"/>
                    <a:pt x="832" y="1233"/>
                    <a:pt x="894" y="1233"/>
                  </a:cubicBezTo>
                  <a:cubicBezTo>
                    <a:pt x="925" y="1233"/>
                    <a:pt x="925" y="1202"/>
                    <a:pt x="956" y="1202"/>
                  </a:cubicBezTo>
                  <a:cubicBezTo>
                    <a:pt x="1048" y="1171"/>
                    <a:pt x="1017" y="1017"/>
                    <a:pt x="1017" y="925"/>
                  </a:cubicBezTo>
                  <a:cubicBezTo>
                    <a:pt x="1048" y="678"/>
                    <a:pt x="956" y="462"/>
                    <a:pt x="832" y="278"/>
                  </a:cubicBezTo>
                  <a:cubicBezTo>
                    <a:pt x="740" y="154"/>
                    <a:pt x="617" y="62"/>
                    <a:pt x="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5"/>
            <p:cNvSpPr/>
            <p:nvPr/>
          </p:nvSpPr>
          <p:spPr>
            <a:xfrm>
              <a:off x="6228725" y="3202525"/>
              <a:ext cx="23125" cy="30075"/>
            </a:xfrm>
            <a:custGeom>
              <a:avLst/>
              <a:gdLst/>
              <a:ahLst/>
              <a:cxnLst/>
              <a:rect l="l" t="t" r="r" b="b"/>
              <a:pathLst>
                <a:path w="925" h="1203" extrusionOk="0">
                  <a:moveTo>
                    <a:pt x="616" y="1038"/>
                  </a:moveTo>
                  <a:lnTo>
                    <a:pt x="586" y="1048"/>
                  </a:lnTo>
                  <a:lnTo>
                    <a:pt x="617" y="1048"/>
                  </a:lnTo>
                  <a:cubicBezTo>
                    <a:pt x="617" y="1045"/>
                    <a:pt x="616" y="1041"/>
                    <a:pt x="616" y="1038"/>
                  </a:cubicBezTo>
                  <a:close/>
                  <a:moveTo>
                    <a:pt x="586" y="1"/>
                  </a:moveTo>
                  <a:cubicBezTo>
                    <a:pt x="493" y="62"/>
                    <a:pt x="493" y="185"/>
                    <a:pt x="370" y="185"/>
                  </a:cubicBezTo>
                  <a:cubicBezTo>
                    <a:pt x="124" y="216"/>
                    <a:pt x="62" y="401"/>
                    <a:pt x="31" y="617"/>
                  </a:cubicBezTo>
                  <a:cubicBezTo>
                    <a:pt x="0" y="832"/>
                    <a:pt x="62" y="1017"/>
                    <a:pt x="247" y="1140"/>
                  </a:cubicBezTo>
                  <a:cubicBezTo>
                    <a:pt x="308" y="1171"/>
                    <a:pt x="339" y="1202"/>
                    <a:pt x="370" y="1202"/>
                  </a:cubicBezTo>
                  <a:cubicBezTo>
                    <a:pt x="432" y="1202"/>
                    <a:pt x="524" y="1140"/>
                    <a:pt x="586" y="1048"/>
                  </a:cubicBezTo>
                  <a:cubicBezTo>
                    <a:pt x="586" y="1017"/>
                    <a:pt x="555" y="1017"/>
                    <a:pt x="555" y="986"/>
                  </a:cubicBezTo>
                  <a:cubicBezTo>
                    <a:pt x="524" y="956"/>
                    <a:pt x="463" y="956"/>
                    <a:pt x="463" y="894"/>
                  </a:cubicBezTo>
                  <a:cubicBezTo>
                    <a:pt x="463" y="771"/>
                    <a:pt x="432" y="678"/>
                    <a:pt x="339" y="586"/>
                  </a:cubicBezTo>
                  <a:cubicBezTo>
                    <a:pt x="278" y="524"/>
                    <a:pt x="308" y="401"/>
                    <a:pt x="432" y="370"/>
                  </a:cubicBezTo>
                  <a:lnTo>
                    <a:pt x="463" y="370"/>
                  </a:lnTo>
                  <a:cubicBezTo>
                    <a:pt x="524" y="370"/>
                    <a:pt x="555" y="401"/>
                    <a:pt x="555" y="463"/>
                  </a:cubicBezTo>
                  <a:cubicBezTo>
                    <a:pt x="647" y="617"/>
                    <a:pt x="647" y="802"/>
                    <a:pt x="555" y="956"/>
                  </a:cubicBezTo>
                  <a:cubicBezTo>
                    <a:pt x="555" y="986"/>
                    <a:pt x="555" y="986"/>
                    <a:pt x="555" y="986"/>
                  </a:cubicBezTo>
                  <a:cubicBezTo>
                    <a:pt x="582" y="986"/>
                    <a:pt x="610" y="1011"/>
                    <a:pt x="616" y="1038"/>
                  </a:cubicBezTo>
                  <a:lnTo>
                    <a:pt x="616" y="1038"/>
                  </a:lnTo>
                  <a:lnTo>
                    <a:pt x="678" y="1017"/>
                  </a:lnTo>
                  <a:cubicBezTo>
                    <a:pt x="709" y="925"/>
                    <a:pt x="863" y="956"/>
                    <a:pt x="894" y="832"/>
                  </a:cubicBezTo>
                  <a:cubicBezTo>
                    <a:pt x="925" y="709"/>
                    <a:pt x="925" y="586"/>
                    <a:pt x="894" y="463"/>
                  </a:cubicBezTo>
                  <a:cubicBezTo>
                    <a:pt x="832" y="278"/>
                    <a:pt x="771" y="93"/>
                    <a:pt x="5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5"/>
            <p:cNvSpPr/>
            <p:nvPr/>
          </p:nvSpPr>
          <p:spPr>
            <a:xfrm>
              <a:off x="5981500" y="3178650"/>
              <a:ext cx="5425" cy="9275"/>
            </a:xfrm>
            <a:custGeom>
              <a:avLst/>
              <a:gdLst/>
              <a:ahLst/>
              <a:cxnLst/>
              <a:rect l="l" t="t" r="r" b="b"/>
              <a:pathLst>
                <a:path w="217" h="371" extrusionOk="0">
                  <a:moveTo>
                    <a:pt x="93" y="1"/>
                  </a:moveTo>
                  <a:lnTo>
                    <a:pt x="0" y="62"/>
                  </a:lnTo>
                  <a:cubicBezTo>
                    <a:pt x="0" y="124"/>
                    <a:pt x="31" y="185"/>
                    <a:pt x="31" y="216"/>
                  </a:cubicBezTo>
                  <a:cubicBezTo>
                    <a:pt x="62" y="278"/>
                    <a:pt x="62" y="370"/>
                    <a:pt x="124" y="370"/>
                  </a:cubicBezTo>
                  <a:lnTo>
                    <a:pt x="154" y="370"/>
                  </a:lnTo>
                  <a:cubicBezTo>
                    <a:pt x="216" y="370"/>
                    <a:pt x="216" y="247"/>
                    <a:pt x="216" y="185"/>
                  </a:cubicBezTo>
                  <a:cubicBezTo>
                    <a:pt x="185" y="124"/>
                    <a:pt x="185" y="62"/>
                    <a:pt x="154" y="31"/>
                  </a:cubicBezTo>
                  <a:lnTo>
                    <a:pt x="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5"/>
            <p:cNvSpPr/>
            <p:nvPr/>
          </p:nvSpPr>
          <p:spPr>
            <a:xfrm>
              <a:off x="5966875" y="3144775"/>
              <a:ext cx="5400" cy="6175"/>
            </a:xfrm>
            <a:custGeom>
              <a:avLst/>
              <a:gdLst/>
              <a:ahLst/>
              <a:cxnLst/>
              <a:rect l="l" t="t" r="r" b="b"/>
              <a:pathLst>
                <a:path w="216" h="247" extrusionOk="0">
                  <a:moveTo>
                    <a:pt x="92" y="0"/>
                  </a:moveTo>
                  <a:cubicBezTo>
                    <a:pt x="62" y="31"/>
                    <a:pt x="0" y="31"/>
                    <a:pt x="31" y="92"/>
                  </a:cubicBezTo>
                  <a:lnTo>
                    <a:pt x="62" y="216"/>
                  </a:lnTo>
                  <a:lnTo>
                    <a:pt x="123" y="247"/>
                  </a:lnTo>
                  <a:cubicBezTo>
                    <a:pt x="185" y="216"/>
                    <a:pt x="216" y="92"/>
                    <a:pt x="154" y="31"/>
                  </a:cubicBezTo>
                  <a:lnTo>
                    <a:pt x="9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5"/>
            <p:cNvSpPr/>
            <p:nvPr/>
          </p:nvSpPr>
          <p:spPr>
            <a:xfrm>
              <a:off x="6445900" y="3749350"/>
              <a:ext cx="3900" cy="2350"/>
            </a:xfrm>
            <a:custGeom>
              <a:avLst/>
              <a:gdLst/>
              <a:ahLst/>
              <a:cxnLst/>
              <a:rect l="l" t="t" r="r" b="b"/>
              <a:pathLst>
                <a:path w="156" h="94" extrusionOk="0">
                  <a:moveTo>
                    <a:pt x="93" y="1"/>
                  </a:moveTo>
                  <a:cubicBezTo>
                    <a:pt x="63" y="1"/>
                    <a:pt x="32" y="31"/>
                    <a:pt x="1" y="93"/>
                  </a:cubicBezTo>
                  <a:lnTo>
                    <a:pt x="32" y="93"/>
                  </a:lnTo>
                  <a:cubicBezTo>
                    <a:pt x="93" y="93"/>
                    <a:pt x="124" y="93"/>
                    <a:pt x="155" y="31"/>
                  </a:cubicBezTo>
                  <a:cubicBezTo>
                    <a:pt x="124" y="1"/>
                    <a:pt x="93" y="1"/>
                    <a:pt x="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5"/>
            <p:cNvSpPr/>
            <p:nvPr/>
          </p:nvSpPr>
          <p:spPr>
            <a:xfrm>
              <a:off x="6449000" y="3747825"/>
              <a:ext cx="3100" cy="2325"/>
            </a:xfrm>
            <a:custGeom>
              <a:avLst/>
              <a:gdLst/>
              <a:ahLst/>
              <a:cxnLst/>
              <a:rect l="l" t="t" r="r" b="b"/>
              <a:pathLst>
                <a:path w="124" h="93" extrusionOk="0">
                  <a:moveTo>
                    <a:pt x="123" y="0"/>
                  </a:moveTo>
                  <a:cubicBezTo>
                    <a:pt x="62" y="0"/>
                    <a:pt x="0" y="0"/>
                    <a:pt x="31" y="92"/>
                  </a:cubicBezTo>
                  <a:cubicBezTo>
                    <a:pt x="93" y="92"/>
                    <a:pt x="123" y="92"/>
                    <a:pt x="123" y="31"/>
                  </a:cubicBezTo>
                  <a:cubicBezTo>
                    <a:pt x="123" y="31"/>
                    <a:pt x="123" y="0"/>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9" name="Google Shape;619;p25"/>
          <p:cNvSpPr txBox="1"/>
          <p:nvPr/>
        </p:nvSpPr>
        <p:spPr>
          <a:xfrm>
            <a:off x="2820275" y="1299962"/>
            <a:ext cx="3574224" cy="1115714"/>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5200"/>
              <a:buFont typeface="Sancreek"/>
              <a:buNone/>
            </a:pPr>
            <a:r>
              <a:rPr lang="en" sz="3500" b="0" i="0" u="none" strike="noStrike" cap="none">
                <a:solidFill>
                  <a:schemeClr val="dk1"/>
                </a:solidFill>
                <a:latin typeface="Sancreek"/>
                <a:ea typeface="Sancreek"/>
                <a:cs typeface="Sancreek"/>
                <a:sym typeface="Sancreek"/>
              </a:rPr>
              <a:t>DESCRIPCION DEL PROYECTO</a:t>
            </a:r>
            <a:endParaRPr/>
          </a:p>
        </p:txBody>
      </p:sp>
      <p:sp>
        <p:nvSpPr>
          <p:cNvPr id="620" name="Google Shape;620;p25"/>
          <p:cNvSpPr txBox="1"/>
          <p:nvPr/>
        </p:nvSpPr>
        <p:spPr>
          <a:xfrm>
            <a:off x="3986387" y="357147"/>
            <a:ext cx="12420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6000" b="0" i="0" u="none" strike="noStrike" cap="none">
                <a:solidFill>
                  <a:srgbClr val="000000"/>
                </a:solidFill>
                <a:latin typeface="Averia Gruesa Libre"/>
                <a:ea typeface="Averia Gruesa Libre"/>
                <a:cs typeface="Averia Gruesa Libre"/>
                <a:sym typeface="Averia Gruesa Libre"/>
              </a:rPr>
              <a:t>06</a:t>
            </a:r>
            <a:endParaRPr/>
          </a:p>
        </p:txBody>
      </p:sp>
      <p:cxnSp>
        <p:nvCxnSpPr>
          <p:cNvPr id="621" name="Google Shape;621;p25"/>
          <p:cNvCxnSpPr/>
          <p:nvPr/>
        </p:nvCxnSpPr>
        <p:spPr>
          <a:xfrm>
            <a:off x="3353135" y="2420614"/>
            <a:ext cx="2655000" cy="0"/>
          </a:xfrm>
          <a:prstGeom prst="straightConnector1">
            <a:avLst/>
          </a:prstGeom>
          <a:noFill/>
          <a:ln w="19050" cap="flat" cmpd="sng">
            <a:solidFill>
              <a:schemeClr val="dk2"/>
            </a:solidFill>
            <a:prstDash val="solid"/>
            <a:round/>
            <a:headEnd type="none" w="sm" len="sm"/>
            <a:tailEnd type="none" w="sm" len="sm"/>
          </a:ln>
        </p:spPr>
      </p:cxnSp>
      <p:sp>
        <p:nvSpPr>
          <p:cNvPr id="622" name="Google Shape;622;p25"/>
          <p:cNvSpPr/>
          <p:nvPr/>
        </p:nvSpPr>
        <p:spPr>
          <a:xfrm flipH="1">
            <a:off x="5304575" y="658357"/>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000000"/>
              </a:solidFill>
              <a:latin typeface="Averia Gruesa Libre"/>
              <a:ea typeface="Averia Gruesa Libre"/>
              <a:cs typeface="Averia Gruesa Libre"/>
              <a:sym typeface="Averia Gruesa Libre"/>
            </a:endParaRPr>
          </a:p>
        </p:txBody>
      </p:sp>
      <p:sp>
        <p:nvSpPr>
          <p:cNvPr id="623" name="Google Shape;623;p25"/>
          <p:cNvSpPr/>
          <p:nvPr/>
        </p:nvSpPr>
        <p:spPr>
          <a:xfrm flipH="1">
            <a:off x="3658500" y="658357"/>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000000"/>
              </a:solidFill>
              <a:latin typeface="Averia Gruesa Libre"/>
              <a:ea typeface="Averia Gruesa Libre"/>
              <a:cs typeface="Averia Gruesa Libre"/>
              <a:sym typeface="Averia Gruesa Libre"/>
            </a:endParaRPr>
          </a:p>
        </p:txBody>
      </p:sp>
      <p:sp>
        <p:nvSpPr>
          <p:cNvPr id="624" name="Google Shape;624;p25"/>
          <p:cNvSpPr txBox="1"/>
          <p:nvPr/>
        </p:nvSpPr>
        <p:spPr>
          <a:xfrm>
            <a:off x="1188719" y="2472959"/>
            <a:ext cx="6737487" cy="20313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800" b="0" i="0" u="none" strike="noStrike" cap="none">
                <a:solidFill>
                  <a:srgbClr val="000000"/>
                </a:solidFill>
                <a:latin typeface="Averia Gruesa Libre"/>
                <a:ea typeface="Averia Gruesa Libre"/>
                <a:cs typeface="Averia Gruesa Libre"/>
                <a:sym typeface="Averia Gruesa Libre"/>
              </a:rPr>
              <a:t>Dentro este proyecto se compilo datos de diferentes tipos de motos con sus respectivas características para analizarlos. Este proyecto se basó en la limpieza de datos ya que encontré datos erróneos, esta limpieza fue fundamental para poder tener más claridad con el análisis. Además, se observa como el consumidor  tiene ciertas preferencias para escoger la moto que se vende en el mercado.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26"/>
          <p:cNvSpPr txBox="1">
            <a:spLocks noGrp="1"/>
          </p:cNvSpPr>
          <p:nvPr>
            <p:ph type="title"/>
          </p:nvPr>
        </p:nvSpPr>
        <p:spPr>
          <a:xfrm>
            <a:off x="1533470" y="1237126"/>
            <a:ext cx="3114694" cy="94166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CONCLUSION </a:t>
            </a:r>
            <a:endParaRPr/>
          </a:p>
        </p:txBody>
      </p:sp>
      <p:sp>
        <p:nvSpPr>
          <p:cNvPr id="630" name="Google Shape;630;p26"/>
          <p:cNvSpPr txBox="1">
            <a:spLocks noGrp="1"/>
          </p:cNvSpPr>
          <p:nvPr>
            <p:ph type="title" idx="2"/>
          </p:nvPr>
        </p:nvSpPr>
        <p:spPr>
          <a:xfrm>
            <a:off x="2543221" y="428702"/>
            <a:ext cx="12420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07</a:t>
            </a:r>
            <a:endParaRPr/>
          </a:p>
        </p:txBody>
      </p:sp>
      <p:cxnSp>
        <p:nvCxnSpPr>
          <p:cNvPr id="631" name="Google Shape;631;p26"/>
          <p:cNvCxnSpPr/>
          <p:nvPr/>
        </p:nvCxnSpPr>
        <p:spPr>
          <a:xfrm>
            <a:off x="1674501" y="2145677"/>
            <a:ext cx="2655000" cy="0"/>
          </a:xfrm>
          <a:prstGeom prst="straightConnector1">
            <a:avLst/>
          </a:prstGeom>
          <a:noFill/>
          <a:ln w="19050" cap="flat" cmpd="sng">
            <a:solidFill>
              <a:srgbClr val="C3C1B1"/>
            </a:solidFill>
            <a:prstDash val="solid"/>
            <a:round/>
            <a:headEnd type="none" w="sm" len="sm"/>
            <a:tailEnd type="none" w="sm" len="sm"/>
          </a:ln>
        </p:spPr>
      </p:cxnSp>
      <p:cxnSp>
        <p:nvCxnSpPr>
          <p:cNvPr id="632" name="Google Shape;632;p26"/>
          <p:cNvCxnSpPr/>
          <p:nvPr/>
        </p:nvCxnSpPr>
        <p:spPr>
          <a:xfrm>
            <a:off x="1917000" y="4517308"/>
            <a:ext cx="2655000" cy="0"/>
          </a:xfrm>
          <a:prstGeom prst="straightConnector1">
            <a:avLst/>
          </a:prstGeom>
          <a:noFill/>
          <a:ln w="19050" cap="flat" cmpd="sng">
            <a:solidFill>
              <a:srgbClr val="C3C1B1"/>
            </a:solidFill>
            <a:prstDash val="solid"/>
            <a:round/>
            <a:headEnd type="none" w="sm" len="sm"/>
            <a:tailEnd type="none" w="sm" len="sm"/>
          </a:ln>
        </p:spPr>
      </p:cxnSp>
      <p:sp>
        <p:nvSpPr>
          <p:cNvPr id="633" name="Google Shape;633;p26"/>
          <p:cNvSpPr/>
          <p:nvPr/>
        </p:nvSpPr>
        <p:spPr>
          <a:xfrm flipH="1">
            <a:off x="3861408" y="729912"/>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6"/>
          <p:cNvSpPr/>
          <p:nvPr/>
        </p:nvSpPr>
        <p:spPr>
          <a:xfrm flipH="1">
            <a:off x="2215333" y="729912"/>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5" name="Google Shape;635;p26"/>
          <p:cNvGrpSpPr/>
          <p:nvPr/>
        </p:nvGrpSpPr>
        <p:grpSpPr>
          <a:xfrm>
            <a:off x="5874331" y="1274876"/>
            <a:ext cx="2762340" cy="2762340"/>
            <a:chOff x="5076525" y="1892450"/>
            <a:chExt cx="1374025" cy="1374025"/>
          </a:xfrm>
        </p:grpSpPr>
        <p:sp>
          <p:nvSpPr>
            <p:cNvPr id="636" name="Google Shape;636;p26"/>
            <p:cNvSpPr/>
            <p:nvPr/>
          </p:nvSpPr>
          <p:spPr>
            <a:xfrm>
              <a:off x="5076525" y="1892450"/>
              <a:ext cx="1374025" cy="1374025"/>
            </a:xfrm>
            <a:custGeom>
              <a:avLst/>
              <a:gdLst/>
              <a:ahLst/>
              <a:cxnLst/>
              <a:rect l="l" t="t" r="r" b="b"/>
              <a:pathLst>
                <a:path w="54961" h="54961" extrusionOk="0">
                  <a:moveTo>
                    <a:pt x="18886" y="401"/>
                  </a:moveTo>
                  <a:cubicBezTo>
                    <a:pt x="18916" y="463"/>
                    <a:pt x="18947" y="494"/>
                    <a:pt x="19009" y="524"/>
                  </a:cubicBezTo>
                  <a:cubicBezTo>
                    <a:pt x="19163" y="709"/>
                    <a:pt x="19194" y="925"/>
                    <a:pt x="19132" y="1171"/>
                  </a:cubicBezTo>
                  <a:cubicBezTo>
                    <a:pt x="19101" y="1387"/>
                    <a:pt x="18947" y="1541"/>
                    <a:pt x="18731" y="1633"/>
                  </a:cubicBezTo>
                  <a:cubicBezTo>
                    <a:pt x="13001" y="3975"/>
                    <a:pt x="7487" y="6224"/>
                    <a:pt x="1726" y="8596"/>
                  </a:cubicBezTo>
                  <a:cubicBezTo>
                    <a:pt x="1449" y="8380"/>
                    <a:pt x="1295" y="8257"/>
                    <a:pt x="1510" y="7548"/>
                  </a:cubicBezTo>
                  <a:cubicBezTo>
                    <a:pt x="8565" y="3389"/>
                    <a:pt x="12940" y="2065"/>
                    <a:pt x="18886" y="401"/>
                  </a:cubicBezTo>
                  <a:close/>
                  <a:moveTo>
                    <a:pt x="36076" y="401"/>
                  </a:moveTo>
                  <a:cubicBezTo>
                    <a:pt x="42022" y="2065"/>
                    <a:pt x="46365" y="3389"/>
                    <a:pt x="53420" y="7548"/>
                  </a:cubicBezTo>
                  <a:cubicBezTo>
                    <a:pt x="53667" y="8257"/>
                    <a:pt x="53482" y="8380"/>
                    <a:pt x="53235" y="8596"/>
                  </a:cubicBezTo>
                  <a:cubicBezTo>
                    <a:pt x="47475" y="6224"/>
                    <a:pt x="41960" y="3975"/>
                    <a:pt x="36230" y="1633"/>
                  </a:cubicBezTo>
                  <a:cubicBezTo>
                    <a:pt x="36014" y="1541"/>
                    <a:pt x="35860" y="1387"/>
                    <a:pt x="35799" y="1171"/>
                  </a:cubicBezTo>
                  <a:cubicBezTo>
                    <a:pt x="35737" y="925"/>
                    <a:pt x="35799" y="709"/>
                    <a:pt x="35953" y="524"/>
                  </a:cubicBezTo>
                  <a:cubicBezTo>
                    <a:pt x="35983" y="494"/>
                    <a:pt x="36014" y="463"/>
                    <a:pt x="36076" y="401"/>
                  </a:cubicBezTo>
                  <a:close/>
                  <a:moveTo>
                    <a:pt x="17468" y="9736"/>
                  </a:moveTo>
                  <a:lnTo>
                    <a:pt x="17468" y="9736"/>
                  </a:lnTo>
                  <a:cubicBezTo>
                    <a:pt x="17438" y="9767"/>
                    <a:pt x="17438" y="9797"/>
                    <a:pt x="17407" y="9859"/>
                  </a:cubicBezTo>
                  <a:cubicBezTo>
                    <a:pt x="17376" y="9890"/>
                    <a:pt x="17376" y="9921"/>
                    <a:pt x="17345" y="9951"/>
                  </a:cubicBezTo>
                  <a:lnTo>
                    <a:pt x="17314" y="9890"/>
                  </a:lnTo>
                  <a:lnTo>
                    <a:pt x="17284" y="9797"/>
                  </a:lnTo>
                  <a:cubicBezTo>
                    <a:pt x="17345" y="9767"/>
                    <a:pt x="17407" y="9767"/>
                    <a:pt x="17468" y="9736"/>
                  </a:cubicBezTo>
                  <a:close/>
                  <a:moveTo>
                    <a:pt x="19717" y="1603"/>
                  </a:moveTo>
                  <a:cubicBezTo>
                    <a:pt x="19810" y="1818"/>
                    <a:pt x="19902" y="2034"/>
                    <a:pt x="19995" y="2250"/>
                  </a:cubicBezTo>
                  <a:cubicBezTo>
                    <a:pt x="20118" y="2619"/>
                    <a:pt x="19964" y="3020"/>
                    <a:pt x="19594" y="3174"/>
                  </a:cubicBezTo>
                  <a:cubicBezTo>
                    <a:pt x="13833" y="5515"/>
                    <a:pt x="8319" y="7764"/>
                    <a:pt x="2527" y="10136"/>
                  </a:cubicBezTo>
                  <a:cubicBezTo>
                    <a:pt x="2280" y="9859"/>
                    <a:pt x="2126" y="9582"/>
                    <a:pt x="2065" y="9212"/>
                  </a:cubicBezTo>
                  <a:lnTo>
                    <a:pt x="1295" y="9520"/>
                  </a:lnTo>
                  <a:cubicBezTo>
                    <a:pt x="1210" y="9557"/>
                    <a:pt x="1120" y="9574"/>
                    <a:pt x="1031" y="9574"/>
                  </a:cubicBezTo>
                  <a:cubicBezTo>
                    <a:pt x="894" y="9574"/>
                    <a:pt x="760" y="9533"/>
                    <a:pt x="648" y="9458"/>
                  </a:cubicBezTo>
                  <a:lnTo>
                    <a:pt x="555" y="9397"/>
                  </a:lnTo>
                  <a:lnTo>
                    <a:pt x="5577" y="7364"/>
                  </a:lnTo>
                  <a:cubicBezTo>
                    <a:pt x="10290" y="5454"/>
                    <a:pt x="14911" y="3544"/>
                    <a:pt x="19717" y="1603"/>
                  </a:cubicBezTo>
                  <a:close/>
                  <a:moveTo>
                    <a:pt x="35244" y="1603"/>
                  </a:moveTo>
                  <a:cubicBezTo>
                    <a:pt x="40019" y="3544"/>
                    <a:pt x="44640" y="5454"/>
                    <a:pt x="49385" y="7364"/>
                  </a:cubicBezTo>
                  <a:lnTo>
                    <a:pt x="54375" y="9397"/>
                  </a:lnTo>
                  <a:lnTo>
                    <a:pt x="54314" y="9458"/>
                  </a:lnTo>
                  <a:cubicBezTo>
                    <a:pt x="54183" y="9533"/>
                    <a:pt x="54053" y="9574"/>
                    <a:pt x="53915" y="9574"/>
                  </a:cubicBezTo>
                  <a:cubicBezTo>
                    <a:pt x="53826" y="9574"/>
                    <a:pt x="53733" y="9557"/>
                    <a:pt x="53636" y="9520"/>
                  </a:cubicBezTo>
                  <a:lnTo>
                    <a:pt x="52897" y="9212"/>
                  </a:lnTo>
                  <a:cubicBezTo>
                    <a:pt x="52804" y="9582"/>
                    <a:pt x="52650" y="9859"/>
                    <a:pt x="52404" y="10136"/>
                  </a:cubicBezTo>
                  <a:cubicBezTo>
                    <a:pt x="46643" y="7764"/>
                    <a:pt x="41097" y="5515"/>
                    <a:pt x="35337" y="3174"/>
                  </a:cubicBezTo>
                  <a:cubicBezTo>
                    <a:pt x="34998" y="3020"/>
                    <a:pt x="34813" y="2619"/>
                    <a:pt x="34967" y="2250"/>
                  </a:cubicBezTo>
                  <a:cubicBezTo>
                    <a:pt x="35059" y="2034"/>
                    <a:pt x="35152" y="1818"/>
                    <a:pt x="35244" y="1603"/>
                  </a:cubicBezTo>
                  <a:close/>
                  <a:moveTo>
                    <a:pt x="36815" y="9489"/>
                  </a:moveTo>
                  <a:lnTo>
                    <a:pt x="36815" y="9489"/>
                  </a:lnTo>
                  <a:cubicBezTo>
                    <a:pt x="37247" y="9643"/>
                    <a:pt x="37678" y="9797"/>
                    <a:pt x="38140" y="9982"/>
                  </a:cubicBezTo>
                  <a:lnTo>
                    <a:pt x="38109" y="10075"/>
                  </a:lnTo>
                  <a:lnTo>
                    <a:pt x="38017" y="10321"/>
                  </a:lnTo>
                  <a:cubicBezTo>
                    <a:pt x="37709" y="10167"/>
                    <a:pt x="37401" y="10044"/>
                    <a:pt x="37123" y="9921"/>
                  </a:cubicBezTo>
                  <a:cubicBezTo>
                    <a:pt x="37062" y="9828"/>
                    <a:pt x="36969" y="9705"/>
                    <a:pt x="36908" y="9582"/>
                  </a:cubicBezTo>
                  <a:cubicBezTo>
                    <a:pt x="36877" y="9551"/>
                    <a:pt x="36846" y="9520"/>
                    <a:pt x="36815" y="9489"/>
                  </a:cubicBezTo>
                  <a:close/>
                  <a:moveTo>
                    <a:pt x="16791" y="9921"/>
                  </a:moveTo>
                  <a:lnTo>
                    <a:pt x="16821" y="9982"/>
                  </a:lnTo>
                  <a:lnTo>
                    <a:pt x="16852" y="10075"/>
                  </a:lnTo>
                  <a:lnTo>
                    <a:pt x="16945" y="10290"/>
                  </a:lnTo>
                  <a:lnTo>
                    <a:pt x="17006" y="10475"/>
                  </a:lnTo>
                  <a:lnTo>
                    <a:pt x="17068" y="10629"/>
                  </a:lnTo>
                  <a:cubicBezTo>
                    <a:pt x="17068" y="10660"/>
                    <a:pt x="17037" y="10722"/>
                    <a:pt x="17006" y="10783"/>
                  </a:cubicBezTo>
                  <a:cubicBezTo>
                    <a:pt x="17006" y="10814"/>
                    <a:pt x="16975" y="10845"/>
                    <a:pt x="16975" y="10906"/>
                  </a:cubicBezTo>
                  <a:cubicBezTo>
                    <a:pt x="16945" y="10999"/>
                    <a:pt x="16914" y="11091"/>
                    <a:pt x="16883" y="11184"/>
                  </a:cubicBezTo>
                  <a:cubicBezTo>
                    <a:pt x="16852" y="11214"/>
                    <a:pt x="16852" y="11245"/>
                    <a:pt x="16852" y="11276"/>
                  </a:cubicBezTo>
                  <a:lnTo>
                    <a:pt x="16821" y="11184"/>
                  </a:lnTo>
                  <a:lnTo>
                    <a:pt x="16729" y="10999"/>
                  </a:lnTo>
                  <a:lnTo>
                    <a:pt x="16698" y="10906"/>
                  </a:lnTo>
                  <a:lnTo>
                    <a:pt x="16575" y="10629"/>
                  </a:lnTo>
                  <a:lnTo>
                    <a:pt x="16513" y="10475"/>
                  </a:lnTo>
                  <a:lnTo>
                    <a:pt x="16421" y="10259"/>
                  </a:lnTo>
                  <a:lnTo>
                    <a:pt x="16390" y="10167"/>
                  </a:lnTo>
                  <a:lnTo>
                    <a:pt x="16359" y="10075"/>
                  </a:lnTo>
                  <a:lnTo>
                    <a:pt x="16791" y="9921"/>
                  </a:lnTo>
                  <a:close/>
                  <a:moveTo>
                    <a:pt x="20333" y="3266"/>
                  </a:moveTo>
                  <a:cubicBezTo>
                    <a:pt x="20395" y="3728"/>
                    <a:pt x="20457" y="4190"/>
                    <a:pt x="20518" y="4653"/>
                  </a:cubicBezTo>
                  <a:cubicBezTo>
                    <a:pt x="20549" y="4961"/>
                    <a:pt x="20364" y="5238"/>
                    <a:pt x="20087" y="5361"/>
                  </a:cubicBezTo>
                  <a:cubicBezTo>
                    <a:pt x="14727" y="7548"/>
                    <a:pt x="9551" y="9705"/>
                    <a:pt x="4191" y="11892"/>
                  </a:cubicBezTo>
                  <a:cubicBezTo>
                    <a:pt x="3605" y="11584"/>
                    <a:pt x="3205" y="11214"/>
                    <a:pt x="2989" y="10752"/>
                  </a:cubicBezTo>
                  <a:lnTo>
                    <a:pt x="1942" y="11184"/>
                  </a:lnTo>
                  <a:cubicBezTo>
                    <a:pt x="1844" y="11220"/>
                    <a:pt x="1752" y="11237"/>
                    <a:pt x="1662" y="11237"/>
                  </a:cubicBezTo>
                  <a:cubicBezTo>
                    <a:pt x="1525" y="11237"/>
                    <a:pt x="1394" y="11197"/>
                    <a:pt x="1264" y="11122"/>
                  </a:cubicBezTo>
                  <a:lnTo>
                    <a:pt x="1202" y="11060"/>
                  </a:lnTo>
                  <a:lnTo>
                    <a:pt x="6193" y="9027"/>
                  </a:lnTo>
                  <a:cubicBezTo>
                    <a:pt x="10937" y="7117"/>
                    <a:pt x="15589" y="5207"/>
                    <a:pt x="20333" y="3266"/>
                  </a:cubicBezTo>
                  <a:close/>
                  <a:moveTo>
                    <a:pt x="34597" y="3266"/>
                  </a:moveTo>
                  <a:cubicBezTo>
                    <a:pt x="39372" y="5207"/>
                    <a:pt x="44024" y="7117"/>
                    <a:pt x="48738" y="9027"/>
                  </a:cubicBezTo>
                  <a:lnTo>
                    <a:pt x="53759" y="11060"/>
                  </a:lnTo>
                  <a:lnTo>
                    <a:pt x="53667" y="11122"/>
                  </a:lnTo>
                  <a:cubicBezTo>
                    <a:pt x="53555" y="11197"/>
                    <a:pt x="53420" y="11237"/>
                    <a:pt x="53284" y="11237"/>
                  </a:cubicBezTo>
                  <a:cubicBezTo>
                    <a:pt x="53195" y="11237"/>
                    <a:pt x="53105" y="11220"/>
                    <a:pt x="53020" y="11184"/>
                  </a:cubicBezTo>
                  <a:lnTo>
                    <a:pt x="51972" y="10752"/>
                  </a:lnTo>
                  <a:cubicBezTo>
                    <a:pt x="51726" y="11214"/>
                    <a:pt x="51325" y="11584"/>
                    <a:pt x="50740" y="11892"/>
                  </a:cubicBezTo>
                  <a:cubicBezTo>
                    <a:pt x="45410" y="9705"/>
                    <a:pt x="40204" y="7548"/>
                    <a:pt x="34874" y="5361"/>
                  </a:cubicBezTo>
                  <a:cubicBezTo>
                    <a:pt x="34566" y="5238"/>
                    <a:pt x="34412" y="4961"/>
                    <a:pt x="34443" y="4653"/>
                  </a:cubicBezTo>
                  <a:lnTo>
                    <a:pt x="34597" y="3266"/>
                  </a:lnTo>
                  <a:close/>
                  <a:moveTo>
                    <a:pt x="41436" y="11338"/>
                  </a:moveTo>
                  <a:cubicBezTo>
                    <a:pt x="41898" y="11523"/>
                    <a:pt x="42330" y="11707"/>
                    <a:pt x="42792" y="11892"/>
                  </a:cubicBezTo>
                  <a:lnTo>
                    <a:pt x="42730" y="11985"/>
                  </a:lnTo>
                  <a:lnTo>
                    <a:pt x="42607" y="12231"/>
                  </a:lnTo>
                  <a:cubicBezTo>
                    <a:pt x="42206" y="12046"/>
                    <a:pt x="41837" y="11892"/>
                    <a:pt x="41467" y="11738"/>
                  </a:cubicBezTo>
                  <a:lnTo>
                    <a:pt x="41436" y="11461"/>
                  </a:lnTo>
                  <a:lnTo>
                    <a:pt x="41436" y="11338"/>
                  </a:lnTo>
                  <a:close/>
                  <a:moveTo>
                    <a:pt x="14203" y="12262"/>
                  </a:moveTo>
                  <a:lnTo>
                    <a:pt x="14234" y="12324"/>
                  </a:lnTo>
                  <a:lnTo>
                    <a:pt x="14326" y="12601"/>
                  </a:lnTo>
                  <a:cubicBezTo>
                    <a:pt x="13987" y="12724"/>
                    <a:pt x="13679" y="12878"/>
                    <a:pt x="13340" y="13001"/>
                  </a:cubicBezTo>
                  <a:lnTo>
                    <a:pt x="13217" y="12755"/>
                  </a:lnTo>
                  <a:lnTo>
                    <a:pt x="13155" y="12662"/>
                  </a:lnTo>
                  <a:cubicBezTo>
                    <a:pt x="13494" y="12539"/>
                    <a:pt x="13864" y="12385"/>
                    <a:pt x="14203" y="12262"/>
                  </a:cubicBezTo>
                  <a:close/>
                  <a:moveTo>
                    <a:pt x="16236" y="10136"/>
                  </a:moveTo>
                  <a:lnTo>
                    <a:pt x="16267" y="10198"/>
                  </a:lnTo>
                  <a:lnTo>
                    <a:pt x="16298" y="10290"/>
                  </a:lnTo>
                  <a:lnTo>
                    <a:pt x="16390" y="10537"/>
                  </a:lnTo>
                  <a:lnTo>
                    <a:pt x="16452" y="10691"/>
                  </a:lnTo>
                  <a:lnTo>
                    <a:pt x="16575" y="10968"/>
                  </a:lnTo>
                  <a:lnTo>
                    <a:pt x="16606" y="11060"/>
                  </a:lnTo>
                  <a:lnTo>
                    <a:pt x="16698" y="11245"/>
                  </a:lnTo>
                  <a:lnTo>
                    <a:pt x="16729" y="11307"/>
                  </a:lnTo>
                  <a:lnTo>
                    <a:pt x="16791" y="11492"/>
                  </a:lnTo>
                  <a:cubicBezTo>
                    <a:pt x="16791" y="11523"/>
                    <a:pt x="16760" y="11553"/>
                    <a:pt x="16760" y="11584"/>
                  </a:cubicBezTo>
                  <a:cubicBezTo>
                    <a:pt x="16729" y="11646"/>
                    <a:pt x="16729" y="11707"/>
                    <a:pt x="16698" y="11769"/>
                  </a:cubicBezTo>
                  <a:cubicBezTo>
                    <a:pt x="16667" y="11892"/>
                    <a:pt x="16637" y="12015"/>
                    <a:pt x="16606" y="12139"/>
                  </a:cubicBezTo>
                  <a:cubicBezTo>
                    <a:pt x="16606" y="12169"/>
                    <a:pt x="16606" y="12200"/>
                    <a:pt x="16575" y="12262"/>
                  </a:cubicBezTo>
                  <a:cubicBezTo>
                    <a:pt x="16575" y="12324"/>
                    <a:pt x="16575" y="12416"/>
                    <a:pt x="16544" y="12508"/>
                  </a:cubicBezTo>
                  <a:cubicBezTo>
                    <a:pt x="16544" y="12539"/>
                    <a:pt x="16544" y="12570"/>
                    <a:pt x="16544" y="12601"/>
                  </a:cubicBezTo>
                  <a:cubicBezTo>
                    <a:pt x="16513" y="12693"/>
                    <a:pt x="16513" y="12816"/>
                    <a:pt x="16483" y="12909"/>
                  </a:cubicBezTo>
                  <a:cubicBezTo>
                    <a:pt x="16483" y="12940"/>
                    <a:pt x="16483" y="12970"/>
                    <a:pt x="16483" y="13001"/>
                  </a:cubicBezTo>
                  <a:lnTo>
                    <a:pt x="16452" y="12940"/>
                  </a:lnTo>
                  <a:lnTo>
                    <a:pt x="16329" y="12662"/>
                  </a:lnTo>
                  <a:lnTo>
                    <a:pt x="16298" y="12601"/>
                  </a:lnTo>
                  <a:lnTo>
                    <a:pt x="16236" y="12416"/>
                  </a:lnTo>
                  <a:lnTo>
                    <a:pt x="16174" y="12324"/>
                  </a:lnTo>
                  <a:lnTo>
                    <a:pt x="16082" y="12046"/>
                  </a:lnTo>
                  <a:lnTo>
                    <a:pt x="16020" y="11892"/>
                  </a:lnTo>
                  <a:lnTo>
                    <a:pt x="15928" y="11646"/>
                  </a:lnTo>
                  <a:lnTo>
                    <a:pt x="15866" y="11553"/>
                  </a:lnTo>
                  <a:lnTo>
                    <a:pt x="15805" y="11369"/>
                  </a:lnTo>
                  <a:lnTo>
                    <a:pt x="15774" y="11276"/>
                  </a:lnTo>
                  <a:lnTo>
                    <a:pt x="15651" y="11030"/>
                  </a:lnTo>
                  <a:lnTo>
                    <a:pt x="15589" y="10876"/>
                  </a:lnTo>
                  <a:lnTo>
                    <a:pt x="15497" y="10629"/>
                  </a:lnTo>
                  <a:lnTo>
                    <a:pt x="15466" y="10537"/>
                  </a:lnTo>
                  <a:lnTo>
                    <a:pt x="15435" y="10475"/>
                  </a:lnTo>
                  <a:lnTo>
                    <a:pt x="16236" y="10136"/>
                  </a:lnTo>
                  <a:close/>
                  <a:moveTo>
                    <a:pt x="41251" y="12447"/>
                  </a:moveTo>
                  <a:cubicBezTo>
                    <a:pt x="41590" y="12601"/>
                    <a:pt x="41929" y="12724"/>
                    <a:pt x="42237" y="12878"/>
                  </a:cubicBezTo>
                  <a:lnTo>
                    <a:pt x="42206" y="12940"/>
                  </a:lnTo>
                  <a:lnTo>
                    <a:pt x="42052" y="13186"/>
                  </a:lnTo>
                  <a:cubicBezTo>
                    <a:pt x="41744" y="13063"/>
                    <a:pt x="41436" y="12940"/>
                    <a:pt x="41128" y="12816"/>
                  </a:cubicBezTo>
                  <a:lnTo>
                    <a:pt x="41221" y="12539"/>
                  </a:lnTo>
                  <a:lnTo>
                    <a:pt x="41251" y="12447"/>
                  </a:lnTo>
                  <a:close/>
                  <a:moveTo>
                    <a:pt x="20005" y="6384"/>
                  </a:moveTo>
                  <a:cubicBezTo>
                    <a:pt x="19995" y="6393"/>
                    <a:pt x="19995" y="6409"/>
                    <a:pt x="19995" y="6409"/>
                  </a:cubicBezTo>
                  <a:cubicBezTo>
                    <a:pt x="19871" y="6501"/>
                    <a:pt x="19779" y="6593"/>
                    <a:pt x="19687" y="6686"/>
                  </a:cubicBezTo>
                  <a:cubicBezTo>
                    <a:pt x="16257" y="8203"/>
                    <a:pt x="4245" y="13190"/>
                    <a:pt x="4008" y="13190"/>
                  </a:cubicBezTo>
                  <a:cubicBezTo>
                    <a:pt x="4005" y="13190"/>
                    <a:pt x="4004" y="13188"/>
                    <a:pt x="4006" y="13186"/>
                  </a:cubicBezTo>
                  <a:cubicBezTo>
                    <a:pt x="4191" y="13032"/>
                    <a:pt x="5176" y="12539"/>
                    <a:pt x="6593" y="11892"/>
                  </a:cubicBezTo>
                  <a:cubicBezTo>
                    <a:pt x="10525" y="10111"/>
                    <a:pt x="17764" y="7104"/>
                    <a:pt x="20005" y="6384"/>
                  </a:cubicBezTo>
                  <a:close/>
                  <a:moveTo>
                    <a:pt x="34369" y="6223"/>
                  </a:moveTo>
                  <a:cubicBezTo>
                    <a:pt x="34372" y="6223"/>
                    <a:pt x="34377" y="6223"/>
                    <a:pt x="34381" y="6224"/>
                  </a:cubicBezTo>
                  <a:cubicBezTo>
                    <a:pt x="34443" y="6255"/>
                    <a:pt x="34566" y="6285"/>
                    <a:pt x="34720" y="6316"/>
                  </a:cubicBezTo>
                  <a:cubicBezTo>
                    <a:pt x="36630" y="6871"/>
                    <a:pt x="44301" y="10044"/>
                    <a:pt x="48368" y="11892"/>
                  </a:cubicBezTo>
                  <a:cubicBezTo>
                    <a:pt x="49754" y="12539"/>
                    <a:pt x="50740" y="13032"/>
                    <a:pt x="50925" y="13186"/>
                  </a:cubicBezTo>
                  <a:cubicBezTo>
                    <a:pt x="50927" y="13188"/>
                    <a:pt x="50927" y="13190"/>
                    <a:pt x="50924" y="13190"/>
                  </a:cubicBezTo>
                  <a:cubicBezTo>
                    <a:pt x="50673" y="13190"/>
                    <a:pt x="33839" y="6223"/>
                    <a:pt x="34369" y="6223"/>
                  </a:cubicBezTo>
                  <a:close/>
                  <a:moveTo>
                    <a:pt x="38725" y="9921"/>
                  </a:moveTo>
                  <a:lnTo>
                    <a:pt x="39157" y="10075"/>
                  </a:lnTo>
                  <a:lnTo>
                    <a:pt x="39126" y="10167"/>
                  </a:lnTo>
                  <a:lnTo>
                    <a:pt x="39033" y="10352"/>
                  </a:lnTo>
                  <a:lnTo>
                    <a:pt x="39003" y="10444"/>
                  </a:lnTo>
                  <a:lnTo>
                    <a:pt x="38910" y="10691"/>
                  </a:lnTo>
                  <a:lnTo>
                    <a:pt x="38849" y="10845"/>
                  </a:lnTo>
                  <a:lnTo>
                    <a:pt x="38725" y="11122"/>
                  </a:lnTo>
                  <a:lnTo>
                    <a:pt x="38694" y="11184"/>
                  </a:lnTo>
                  <a:lnTo>
                    <a:pt x="38633" y="11399"/>
                  </a:lnTo>
                  <a:lnTo>
                    <a:pt x="38602" y="11461"/>
                  </a:lnTo>
                  <a:lnTo>
                    <a:pt x="38479" y="11707"/>
                  </a:lnTo>
                  <a:lnTo>
                    <a:pt x="38417" y="11861"/>
                  </a:lnTo>
                  <a:lnTo>
                    <a:pt x="38325" y="12139"/>
                  </a:lnTo>
                  <a:lnTo>
                    <a:pt x="38294" y="12231"/>
                  </a:lnTo>
                  <a:lnTo>
                    <a:pt x="38232" y="12385"/>
                  </a:lnTo>
                  <a:lnTo>
                    <a:pt x="38202" y="12416"/>
                  </a:lnTo>
                  <a:lnTo>
                    <a:pt x="38171" y="12478"/>
                  </a:lnTo>
                  <a:lnTo>
                    <a:pt x="38078" y="12755"/>
                  </a:lnTo>
                  <a:lnTo>
                    <a:pt x="38017" y="12878"/>
                  </a:lnTo>
                  <a:lnTo>
                    <a:pt x="37893" y="13155"/>
                  </a:lnTo>
                  <a:lnTo>
                    <a:pt x="37863" y="13248"/>
                  </a:lnTo>
                  <a:lnTo>
                    <a:pt x="37770" y="13463"/>
                  </a:lnTo>
                  <a:lnTo>
                    <a:pt x="37770" y="13525"/>
                  </a:lnTo>
                  <a:lnTo>
                    <a:pt x="37709" y="13617"/>
                  </a:lnTo>
                  <a:cubicBezTo>
                    <a:pt x="37709" y="13587"/>
                    <a:pt x="37709" y="13525"/>
                    <a:pt x="37709" y="13494"/>
                  </a:cubicBezTo>
                  <a:cubicBezTo>
                    <a:pt x="37709" y="13463"/>
                    <a:pt x="37709" y="13463"/>
                    <a:pt x="37709" y="13433"/>
                  </a:cubicBezTo>
                  <a:cubicBezTo>
                    <a:pt x="37678" y="13340"/>
                    <a:pt x="37678" y="13248"/>
                    <a:pt x="37678" y="13155"/>
                  </a:cubicBezTo>
                  <a:cubicBezTo>
                    <a:pt x="37678" y="13125"/>
                    <a:pt x="37647" y="13094"/>
                    <a:pt x="37647" y="13032"/>
                  </a:cubicBezTo>
                  <a:cubicBezTo>
                    <a:pt x="37647" y="12940"/>
                    <a:pt x="37616" y="12816"/>
                    <a:pt x="37585" y="12724"/>
                  </a:cubicBezTo>
                  <a:cubicBezTo>
                    <a:pt x="37585" y="12693"/>
                    <a:pt x="37585" y="12693"/>
                    <a:pt x="37585" y="12693"/>
                  </a:cubicBezTo>
                  <a:lnTo>
                    <a:pt x="37647" y="12570"/>
                  </a:lnTo>
                  <a:lnTo>
                    <a:pt x="37739" y="12324"/>
                  </a:lnTo>
                  <a:lnTo>
                    <a:pt x="37770" y="12262"/>
                  </a:lnTo>
                  <a:lnTo>
                    <a:pt x="37863" y="12046"/>
                  </a:lnTo>
                  <a:lnTo>
                    <a:pt x="37893" y="11954"/>
                  </a:lnTo>
                  <a:lnTo>
                    <a:pt x="37986" y="11707"/>
                  </a:lnTo>
                  <a:lnTo>
                    <a:pt x="38017" y="11677"/>
                  </a:lnTo>
                  <a:lnTo>
                    <a:pt x="38078" y="11523"/>
                  </a:lnTo>
                  <a:lnTo>
                    <a:pt x="38171" y="11276"/>
                  </a:lnTo>
                  <a:lnTo>
                    <a:pt x="38202" y="11214"/>
                  </a:lnTo>
                  <a:lnTo>
                    <a:pt x="38263" y="11030"/>
                  </a:lnTo>
                  <a:lnTo>
                    <a:pt x="38325" y="10937"/>
                  </a:lnTo>
                  <a:lnTo>
                    <a:pt x="38417" y="10660"/>
                  </a:lnTo>
                  <a:lnTo>
                    <a:pt x="38479" y="10506"/>
                  </a:lnTo>
                  <a:lnTo>
                    <a:pt x="38571" y="10290"/>
                  </a:lnTo>
                  <a:lnTo>
                    <a:pt x="38633" y="10167"/>
                  </a:lnTo>
                  <a:lnTo>
                    <a:pt x="38694" y="10013"/>
                  </a:lnTo>
                  <a:lnTo>
                    <a:pt x="38725" y="9921"/>
                  </a:lnTo>
                  <a:close/>
                  <a:moveTo>
                    <a:pt x="14603" y="13279"/>
                  </a:moveTo>
                  <a:lnTo>
                    <a:pt x="14634" y="13371"/>
                  </a:lnTo>
                  <a:lnTo>
                    <a:pt x="14727" y="13648"/>
                  </a:lnTo>
                  <a:cubicBezTo>
                    <a:pt x="14449" y="13771"/>
                    <a:pt x="14172" y="13864"/>
                    <a:pt x="13895" y="13987"/>
                  </a:cubicBezTo>
                  <a:lnTo>
                    <a:pt x="13741" y="13741"/>
                  </a:lnTo>
                  <a:lnTo>
                    <a:pt x="13710" y="13648"/>
                  </a:lnTo>
                  <a:cubicBezTo>
                    <a:pt x="14018" y="13525"/>
                    <a:pt x="14295" y="13402"/>
                    <a:pt x="14603" y="13279"/>
                  </a:cubicBezTo>
                  <a:close/>
                  <a:moveTo>
                    <a:pt x="35398" y="7733"/>
                  </a:moveTo>
                  <a:lnTo>
                    <a:pt x="35398" y="7733"/>
                  </a:lnTo>
                  <a:cubicBezTo>
                    <a:pt x="38078" y="8688"/>
                    <a:pt x="44178" y="11214"/>
                    <a:pt x="47690" y="12816"/>
                  </a:cubicBezTo>
                  <a:cubicBezTo>
                    <a:pt x="49076" y="13433"/>
                    <a:pt x="50062" y="13926"/>
                    <a:pt x="50247" y="14110"/>
                  </a:cubicBezTo>
                  <a:cubicBezTo>
                    <a:pt x="50249" y="14112"/>
                    <a:pt x="50249" y="14113"/>
                    <a:pt x="50247" y="14113"/>
                  </a:cubicBezTo>
                  <a:cubicBezTo>
                    <a:pt x="50106" y="14113"/>
                    <a:pt x="39564" y="9804"/>
                    <a:pt x="35645" y="8072"/>
                  </a:cubicBezTo>
                  <a:cubicBezTo>
                    <a:pt x="35583" y="7980"/>
                    <a:pt x="35521" y="7887"/>
                    <a:pt x="35460" y="7795"/>
                  </a:cubicBezTo>
                  <a:cubicBezTo>
                    <a:pt x="35429" y="7795"/>
                    <a:pt x="35429" y="7764"/>
                    <a:pt x="35398" y="7733"/>
                  </a:cubicBezTo>
                  <a:close/>
                  <a:moveTo>
                    <a:pt x="18393" y="8165"/>
                  </a:moveTo>
                  <a:cubicBezTo>
                    <a:pt x="18362" y="8195"/>
                    <a:pt x="18331" y="8257"/>
                    <a:pt x="18300" y="8288"/>
                  </a:cubicBezTo>
                  <a:cubicBezTo>
                    <a:pt x="18239" y="8380"/>
                    <a:pt x="18177" y="8503"/>
                    <a:pt x="18115" y="8596"/>
                  </a:cubicBezTo>
                  <a:cubicBezTo>
                    <a:pt x="13570" y="10535"/>
                    <a:pt x="4853" y="14113"/>
                    <a:pt x="4685" y="14113"/>
                  </a:cubicBezTo>
                  <a:cubicBezTo>
                    <a:pt x="4682" y="14113"/>
                    <a:pt x="4681" y="14112"/>
                    <a:pt x="4683" y="14110"/>
                  </a:cubicBezTo>
                  <a:cubicBezTo>
                    <a:pt x="4868" y="13926"/>
                    <a:pt x="5854" y="13433"/>
                    <a:pt x="7240" y="12816"/>
                  </a:cubicBezTo>
                  <a:cubicBezTo>
                    <a:pt x="10321" y="11399"/>
                    <a:pt x="15404" y="9304"/>
                    <a:pt x="18393" y="8165"/>
                  </a:cubicBezTo>
                  <a:close/>
                  <a:moveTo>
                    <a:pt x="40851" y="13494"/>
                  </a:moveTo>
                  <a:cubicBezTo>
                    <a:pt x="41128" y="13617"/>
                    <a:pt x="41406" y="13741"/>
                    <a:pt x="41714" y="13833"/>
                  </a:cubicBezTo>
                  <a:lnTo>
                    <a:pt x="41652" y="13926"/>
                  </a:lnTo>
                  <a:lnTo>
                    <a:pt x="41529" y="14172"/>
                  </a:lnTo>
                  <a:cubicBezTo>
                    <a:pt x="41251" y="14080"/>
                    <a:pt x="40974" y="13956"/>
                    <a:pt x="40728" y="13833"/>
                  </a:cubicBezTo>
                  <a:lnTo>
                    <a:pt x="40820" y="13587"/>
                  </a:lnTo>
                  <a:lnTo>
                    <a:pt x="40851" y="13494"/>
                  </a:lnTo>
                  <a:close/>
                  <a:moveTo>
                    <a:pt x="14973" y="14326"/>
                  </a:moveTo>
                  <a:lnTo>
                    <a:pt x="15004" y="14388"/>
                  </a:lnTo>
                  <a:lnTo>
                    <a:pt x="15127" y="14696"/>
                  </a:lnTo>
                  <a:cubicBezTo>
                    <a:pt x="14881" y="14788"/>
                    <a:pt x="14665" y="14881"/>
                    <a:pt x="14449" y="14973"/>
                  </a:cubicBezTo>
                  <a:lnTo>
                    <a:pt x="14295" y="14696"/>
                  </a:lnTo>
                  <a:lnTo>
                    <a:pt x="14264" y="14634"/>
                  </a:lnTo>
                  <a:cubicBezTo>
                    <a:pt x="14511" y="14542"/>
                    <a:pt x="14757" y="14418"/>
                    <a:pt x="14973" y="14326"/>
                  </a:cubicBezTo>
                  <a:close/>
                  <a:moveTo>
                    <a:pt x="45996" y="13279"/>
                  </a:moveTo>
                  <a:cubicBezTo>
                    <a:pt x="46365" y="13433"/>
                    <a:pt x="46704" y="13587"/>
                    <a:pt x="47012" y="13710"/>
                  </a:cubicBezTo>
                  <a:cubicBezTo>
                    <a:pt x="48399" y="14357"/>
                    <a:pt x="49385" y="14850"/>
                    <a:pt x="49569" y="15035"/>
                  </a:cubicBezTo>
                  <a:cubicBezTo>
                    <a:pt x="49571" y="15035"/>
                    <a:pt x="49571" y="15036"/>
                    <a:pt x="49571" y="15036"/>
                  </a:cubicBezTo>
                  <a:cubicBezTo>
                    <a:pt x="49553" y="15036"/>
                    <a:pt x="48038" y="14458"/>
                    <a:pt x="45996" y="13617"/>
                  </a:cubicBezTo>
                  <a:lnTo>
                    <a:pt x="45996" y="13309"/>
                  </a:lnTo>
                  <a:lnTo>
                    <a:pt x="45996" y="13279"/>
                  </a:lnTo>
                  <a:close/>
                  <a:moveTo>
                    <a:pt x="40450" y="14542"/>
                  </a:moveTo>
                  <a:cubicBezTo>
                    <a:pt x="40697" y="14634"/>
                    <a:pt x="40913" y="14726"/>
                    <a:pt x="41159" y="14819"/>
                  </a:cubicBezTo>
                  <a:lnTo>
                    <a:pt x="41128" y="14881"/>
                  </a:lnTo>
                  <a:lnTo>
                    <a:pt x="40974" y="15158"/>
                  </a:lnTo>
                  <a:cubicBezTo>
                    <a:pt x="40759" y="15065"/>
                    <a:pt x="40543" y="14973"/>
                    <a:pt x="40327" y="14881"/>
                  </a:cubicBezTo>
                  <a:lnTo>
                    <a:pt x="40420" y="14603"/>
                  </a:lnTo>
                  <a:lnTo>
                    <a:pt x="40450" y="14542"/>
                  </a:lnTo>
                  <a:close/>
                  <a:moveTo>
                    <a:pt x="14973" y="10660"/>
                  </a:moveTo>
                  <a:lnTo>
                    <a:pt x="14973" y="10722"/>
                  </a:lnTo>
                  <a:lnTo>
                    <a:pt x="15035" y="10814"/>
                  </a:lnTo>
                  <a:lnTo>
                    <a:pt x="15127" y="11060"/>
                  </a:lnTo>
                  <a:lnTo>
                    <a:pt x="15189" y="11214"/>
                  </a:lnTo>
                  <a:lnTo>
                    <a:pt x="15281" y="11492"/>
                  </a:lnTo>
                  <a:lnTo>
                    <a:pt x="15343" y="11584"/>
                  </a:lnTo>
                  <a:lnTo>
                    <a:pt x="15404" y="11769"/>
                  </a:lnTo>
                  <a:lnTo>
                    <a:pt x="15435" y="11831"/>
                  </a:lnTo>
                  <a:lnTo>
                    <a:pt x="15558" y="12108"/>
                  </a:lnTo>
                  <a:lnTo>
                    <a:pt x="15589" y="12231"/>
                  </a:lnTo>
                  <a:lnTo>
                    <a:pt x="15712" y="12508"/>
                  </a:lnTo>
                  <a:lnTo>
                    <a:pt x="15743" y="12601"/>
                  </a:lnTo>
                  <a:lnTo>
                    <a:pt x="15836" y="12786"/>
                  </a:lnTo>
                  <a:lnTo>
                    <a:pt x="15866" y="12878"/>
                  </a:lnTo>
                  <a:lnTo>
                    <a:pt x="15959" y="13125"/>
                  </a:lnTo>
                  <a:lnTo>
                    <a:pt x="16020" y="13248"/>
                  </a:lnTo>
                  <a:lnTo>
                    <a:pt x="16113" y="13525"/>
                  </a:lnTo>
                  <a:lnTo>
                    <a:pt x="16174" y="13617"/>
                  </a:lnTo>
                  <a:lnTo>
                    <a:pt x="16236" y="13833"/>
                  </a:lnTo>
                  <a:lnTo>
                    <a:pt x="16267" y="13895"/>
                  </a:lnTo>
                  <a:lnTo>
                    <a:pt x="16298" y="13956"/>
                  </a:lnTo>
                  <a:lnTo>
                    <a:pt x="16390" y="14141"/>
                  </a:lnTo>
                  <a:cubicBezTo>
                    <a:pt x="16390" y="14172"/>
                    <a:pt x="16390" y="14172"/>
                    <a:pt x="16390" y="14172"/>
                  </a:cubicBezTo>
                  <a:cubicBezTo>
                    <a:pt x="16390" y="14203"/>
                    <a:pt x="16390" y="14264"/>
                    <a:pt x="16390" y="14295"/>
                  </a:cubicBezTo>
                  <a:cubicBezTo>
                    <a:pt x="16390" y="14326"/>
                    <a:pt x="16359" y="14357"/>
                    <a:pt x="16359" y="14388"/>
                  </a:cubicBezTo>
                  <a:cubicBezTo>
                    <a:pt x="16359" y="14480"/>
                    <a:pt x="16390" y="14542"/>
                    <a:pt x="16390" y="14603"/>
                  </a:cubicBezTo>
                  <a:cubicBezTo>
                    <a:pt x="16390" y="14634"/>
                    <a:pt x="16390" y="14696"/>
                    <a:pt x="16390" y="14726"/>
                  </a:cubicBezTo>
                  <a:cubicBezTo>
                    <a:pt x="16390" y="14788"/>
                    <a:pt x="16390" y="14881"/>
                    <a:pt x="16390" y="14973"/>
                  </a:cubicBezTo>
                  <a:cubicBezTo>
                    <a:pt x="16390" y="14973"/>
                    <a:pt x="16390" y="15004"/>
                    <a:pt x="16390" y="15035"/>
                  </a:cubicBezTo>
                  <a:cubicBezTo>
                    <a:pt x="16421" y="15127"/>
                    <a:pt x="16421" y="15250"/>
                    <a:pt x="16421" y="15373"/>
                  </a:cubicBezTo>
                  <a:cubicBezTo>
                    <a:pt x="16421" y="15373"/>
                    <a:pt x="16421" y="15404"/>
                    <a:pt x="16421" y="15435"/>
                  </a:cubicBezTo>
                  <a:lnTo>
                    <a:pt x="16390" y="15373"/>
                  </a:lnTo>
                  <a:lnTo>
                    <a:pt x="16267" y="15065"/>
                  </a:lnTo>
                  <a:lnTo>
                    <a:pt x="16267" y="15035"/>
                  </a:lnTo>
                  <a:lnTo>
                    <a:pt x="16205" y="14942"/>
                  </a:lnTo>
                  <a:lnTo>
                    <a:pt x="16174" y="14819"/>
                  </a:lnTo>
                  <a:lnTo>
                    <a:pt x="16144" y="14726"/>
                  </a:lnTo>
                  <a:lnTo>
                    <a:pt x="16020" y="14449"/>
                  </a:lnTo>
                  <a:lnTo>
                    <a:pt x="15990" y="14326"/>
                  </a:lnTo>
                  <a:lnTo>
                    <a:pt x="15866" y="14049"/>
                  </a:lnTo>
                  <a:lnTo>
                    <a:pt x="15836" y="13987"/>
                  </a:lnTo>
                  <a:lnTo>
                    <a:pt x="15743" y="13802"/>
                  </a:lnTo>
                  <a:lnTo>
                    <a:pt x="15712" y="13679"/>
                  </a:lnTo>
                  <a:lnTo>
                    <a:pt x="15589" y="13433"/>
                  </a:lnTo>
                  <a:lnTo>
                    <a:pt x="15558" y="13309"/>
                  </a:lnTo>
                  <a:lnTo>
                    <a:pt x="15435" y="13032"/>
                  </a:lnTo>
                  <a:lnTo>
                    <a:pt x="15404" y="12970"/>
                  </a:lnTo>
                  <a:lnTo>
                    <a:pt x="15343" y="12755"/>
                  </a:lnTo>
                  <a:lnTo>
                    <a:pt x="15281" y="12662"/>
                  </a:lnTo>
                  <a:lnTo>
                    <a:pt x="15189" y="12416"/>
                  </a:lnTo>
                  <a:lnTo>
                    <a:pt x="15127" y="12262"/>
                  </a:lnTo>
                  <a:lnTo>
                    <a:pt x="15035" y="12015"/>
                  </a:lnTo>
                  <a:lnTo>
                    <a:pt x="15004" y="11923"/>
                  </a:lnTo>
                  <a:lnTo>
                    <a:pt x="14911" y="11738"/>
                  </a:lnTo>
                  <a:lnTo>
                    <a:pt x="14881" y="11646"/>
                  </a:lnTo>
                  <a:lnTo>
                    <a:pt x="14757" y="11399"/>
                  </a:lnTo>
                  <a:lnTo>
                    <a:pt x="14696" y="11245"/>
                  </a:lnTo>
                  <a:lnTo>
                    <a:pt x="14603" y="10999"/>
                  </a:lnTo>
                  <a:lnTo>
                    <a:pt x="14573" y="10876"/>
                  </a:lnTo>
                  <a:lnTo>
                    <a:pt x="14542" y="10845"/>
                  </a:lnTo>
                  <a:lnTo>
                    <a:pt x="14973" y="10660"/>
                  </a:lnTo>
                  <a:close/>
                  <a:moveTo>
                    <a:pt x="39280" y="10136"/>
                  </a:moveTo>
                  <a:lnTo>
                    <a:pt x="40081" y="10475"/>
                  </a:lnTo>
                  <a:lnTo>
                    <a:pt x="40050" y="10568"/>
                  </a:lnTo>
                  <a:lnTo>
                    <a:pt x="39988" y="10722"/>
                  </a:lnTo>
                  <a:lnTo>
                    <a:pt x="39927" y="10845"/>
                  </a:lnTo>
                  <a:lnTo>
                    <a:pt x="39834" y="11060"/>
                  </a:lnTo>
                  <a:lnTo>
                    <a:pt x="39773" y="11214"/>
                  </a:lnTo>
                  <a:lnTo>
                    <a:pt x="39680" y="11492"/>
                  </a:lnTo>
                  <a:lnTo>
                    <a:pt x="39619" y="11584"/>
                  </a:lnTo>
                  <a:lnTo>
                    <a:pt x="39557" y="11769"/>
                  </a:lnTo>
                  <a:lnTo>
                    <a:pt x="39526" y="11831"/>
                  </a:lnTo>
                  <a:lnTo>
                    <a:pt x="39403" y="12108"/>
                  </a:lnTo>
                  <a:lnTo>
                    <a:pt x="39372" y="12231"/>
                  </a:lnTo>
                  <a:lnTo>
                    <a:pt x="39249" y="12508"/>
                  </a:lnTo>
                  <a:lnTo>
                    <a:pt x="39218" y="12601"/>
                  </a:lnTo>
                  <a:lnTo>
                    <a:pt x="39126" y="12786"/>
                  </a:lnTo>
                  <a:lnTo>
                    <a:pt x="39095" y="12878"/>
                  </a:lnTo>
                  <a:lnTo>
                    <a:pt x="39003" y="13125"/>
                  </a:lnTo>
                  <a:lnTo>
                    <a:pt x="38941" y="13248"/>
                  </a:lnTo>
                  <a:lnTo>
                    <a:pt x="38849" y="13525"/>
                  </a:lnTo>
                  <a:lnTo>
                    <a:pt x="38787" y="13617"/>
                  </a:lnTo>
                  <a:lnTo>
                    <a:pt x="38725" y="13833"/>
                  </a:lnTo>
                  <a:lnTo>
                    <a:pt x="38694" y="13895"/>
                  </a:lnTo>
                  <a:lnTo>
                    <a:pt x="38571" y="14141"/>
                  </a:lnTo>
                  <a:lnTo>
                    <a:pt x="38571" y="14172"/>
                  </a:lnTo>
                  <a:lnTo>
                    <a:pt x="38540" y="14295"/>
                  </a:lnTo>
                  <a:lnTo>
                    <a:pt x="38417" y="14542"/>
                  </a:lnTo>
                  <a:lnTo>
                    <a:pt x="38386" y="14634"/>
                  </a:lnTo>
                  <a:lnTo>
                    <a:pt x="38294" y="14881"/>
                  </a:lnTo>
                  <a:lnTo>
                    <a:pt x="38263" y="14911"/>
                  </a:lnTo>
                  <a:lnTo>
                    <a:pt x="38140" y="15189"/>
                  </a:lnTo>
                  <a:lnTo>
                    <a:pt x="38109" y="15312"/>
                  </a:lnTo>
                  <a:lnTo>
                    <a:pt x="38017" y="15558"/>
                  </a:lnTo>
                  <a:lnTo>
                    <a:pt x="37955" y="15651"/>
                  </a:lnTo>
                  <a:lnTo>
                    <a:pt x="37924" y="15743"/>
                  </a:lnTo>
                  <a:cubicBezTo>
                    <a:pt x="37924" y="15712"/>
                    <a:pt x="37924" y="15682"/>
                    <a:pt x="37924" y="15651"/>
                  </a:cubicBezTo>
                  <a:cubicBezTo>
                    <a:pt x="37924" y="15620"/>
                    <a:pt x="37924" y="15589"/>
                    <a:pt x="37924" y="15527"/>
                  </a:cubicBezTo>
                  <a:cubicBezTo>
                    <a:pt x="37924" y="15435"/>
                    <a:pt x="37924" y="15343"/>
                    <a:pt x="37924" y="15219"/>
                  </a:cubicBezTo>
                  <a:cubicBezTo>
                    <a:pt x="37924" y="15189"/>
                    <a:pt x="37924" y="15158"/>
                    <a:pt x="37924" y="15096"/>
                  </a:cubicBezTo>
                  <a:cubicBezTo>
                    <a:pt x="37924" y="14973"/>
                    <a:pt x="37893" y="14881"/>
                    <a:pt x="37893" y="14757"/>
                  </a:cubicBezTo>
                  <a:cubicBezTo>
                    <a:pt x="37893" y="14726"/>
                    <a:pt x="37893" y="14726"/>
                    <a:pt x="37893" y="14696"/>
                  </a:cubicBezTo>
                  <a:cubicBezTo>
                    <a:pt x="37863" y="14603"/>
                    <a:pt x="37863" y="14511"/>
                    <a:pt x="37863" y="14418"/>
                  </a:cubicBezTo>
                  <a:cubicBezTo>
                    <a:pt x="37863" y="14388"/>
                    <a:pt x="37832" y="14357"/>
                    <a:pt x="37832" y="14326"/>
                  </a:cubicBezTo>
                  <a:cubicBezTo>
                    <a:pt x="37832" y="14203"/>
                    <a:pt x="37801" y="14080"/>
                    <a:pt x="37801" y="13987"/>
                  </a:cubicBezTo>
                  <a:cubicBezTo>
                    <a:pt x="37770" y="13926"/>
                    <a:pt x="37770" y="13895"/>
                    <a:pt x="37770" y="13864"/>
                  </a:cubicBezTo>
                  <a:lnTo>
                    <a:pt x="37770" y="13833"/>
                  </a:lnTo>
                  <a:lnTo>
                    <a:pt x="37893" y="13556"/>
                  </a:lnTo>
                  <a:lnTo>
                    <a:pt x="37893" y="13525"/>
                  </a:lnTo>
                  <a:lnTo>
                    <a:pt x="37986" y="13309"/>
                  </a:lnTo>
                  <a:lnTo>
                    <a:pt x="38048" y="13186"/>
                  </a:lnTo>
                  <a:lnTo>
                    <a:pt x="38140" y="12940"/>
                  </a:lnTo>
                  <a:lnTo>
                    <a:pt x="38202" y="12816"/>
                  </a:lnTo>
                  <a:lnTo>
                    <a:pt x="38294" y="12601"/>
                  </a:lnTo>
                  <a:lnTo>
                    <a:pt x="38294" y="12539"/>
                  </a:lnTo>
                  <a:lnTo>
                    <a:pt x="38325" y="12478"/>
                  </a:lnTo>
                  <a:lnTo>
                    <a:pt x="38417" y="12262"/>
                  </a:lnTo>
                  <a:lnTo>
                    <a:pt x="38448" y="12169"/>
                  </a:lnTo>
                  <a:lnTo>
                    <a:pt x="38571" y="11923"/>
                  </a:lnTo>
                  <a:lnTo>
                    <a:pt x="38602" y="11769"/>
                  </a:lnTo>
                  <a:lnTo>
                    <a:pt x="38725" y="11523"/>
                  </a:lnTo>
                  <a:lnTo>
                    <a:pt x="38756" y="11430"/>
                  </a:lnTo>
                  <a:lnTo>
                    <a:pt x="38818" y="11245"/>
                  </a:lnTo>
                  <a:lnTo>
                    <a:pt x="38879" y="11153"/>
                  </a:lnTo>
                  <a:lnTo>
                    <a:pt x="38972" y="10906"/>
                  </a:lnTo>
                  <a:lnTo>
                    <a:pt x="39033" y="10722"/>
                  </a:lnTo>
                  <a:lnTo>
                    <a:pt x="39126" y="10506"/>
                  </a:lnTo>
                  <a:lnTo>
                    <a:pt x="39187" y="10413"/>
                  </a:lnTo>
                  <a:lnTo>
                    <a:pt x="39249" y="10229"/>
                  </a:lnTo>
                  <a:lnTo>
                    <a:pt x="39280" y="10136"/>
                  </a:lnTo>
                  <a:close/>
                  <a:moveTo>
                    <a:pt x="9551" y="14203"/>
                  </a:moveTo>
                  <a:lnTo>
                    <a:pt x="9582" y="14234"/>
                  </a:lnTo>
                  <a:lnTo>
                    <a:pt x="9705" y="14511"/>
                  </a:lnTo>
                  <a:cubicBezTo>
                    <a:pt x="7677" y="15334"/>
                    <a:pt x="6154" y="15932"/>
                    <a:pt x="6045" y="15932"/>
                  </a:cubicBezTo>
                  <a:cubicBezTo>
                    <a:pt x="6040" y="15932"/>
                    <a:pt x="6038" y="15931"/>
                    <a:pt x="6039" y="15928"/>
                  </a:cubicBezTo>
                  <a:cubicBezTo>
                    <a:pt x="6255" y="15743"/>
                    <a:pt x="7271" y="15250"/>
                    <a:pt x="8688" y="14603"/>
                  </a:cubicBezTo>
                  <a:cubicBezTo>
                    <a:pt x="8966" y="14480"/>
                    <a:pt x="9274" y="14357"/>
                    <a:pt x="9551" y="14203"/>
                  </a:cubicBezTo>
                  <a:close/>
                  <a:moveTo>
                    <a:pt x="45842" y="14418"/>
                  </a:moveTo>
                  <a:cubicBezTo>
                    <a:pt x="45996" y="14480"/>
                    <a:pt x="46119" y="14542"/>
                    <a:pt x="46242" y="14603"/>
                  </a:cubicBezTo>
                  <a:cubicBezTo>
                    <a:pt x="47659" y="15250"/>
                    <a:pt x="48707" y="15743"/>
                    <a:pt x="48892" y="15928"/>
                  </a:cubicBezTo>
                  <a:cubicBezTo>
                    <a:pt x="48895" y="15931"/>
                    <a:pt x="48894" y="15933"/>
                    <a:pt x="48889" y="15933"/>
                  </a:cubicBezTo>
                  <a:cubicBezTo>
                    <a:pt x="48807" y="15933"/>
                    <a:pt x="47497" y="15425"/>
                    <a:pt x="45719" y="14696"/>
                  </a:cubicBezTo>
                  <a:lnTo>
                    <a:pt x="45842" y="14418"/>
                  </a:lnTo>
                  <a:close/>
                  <a:moveTo>
                    <a:pt x="15374" y="15373"/>
                  </a:moveTo>
                  <a:lnTo>
                    <a:pt x="15404" y="15435"/>
                  </a:lnTo>
                  <a:lnTo>
                    <a:pt x="15528" y="15712"/>
                  </a:lnTo>
                  <a:cubicBezTo>
                    <a:pt x="15343" y="15805"/>
                    <a:pt x="15158" y="15866"/>
                    <a:pt x="14973" y="15959"/>
                  </a:cubicBezTo>
                  <a:lnTo>
                    <a:pt x="14819" y="15682"/>
                  </a:lnTo>
                  <a:lnTo>
                    <a:pt x="14788" y="15620"/>
                  </a:lnTo>
                  <a:cubicBezTo>
                    <a:pt x="15004" y="15527"/>
                    <a:pt x="15189" y="15466"/>
                    <a:pt x="15374" y="15373"/>
                  </a:cubicBezTo>
                  <a:close/>
                  <a:moveTo>
                    <a:pt x="40050" y="15589"/>
                  </a:moveTo>
                  <a:cubicBezTo>
                    <a:pt x="40235" y="15651"/>
                    <a:pt x="40420" y="15743"/>
                    <a:pt x="40605" y="15805"/>
                  </a:cubicBezTo>
                  <a:lnTo>
                    <a:pt x="40574" y="15866"/>
                  </a:lnTo>
                  <a:lnTo>
                    <a:pt x="40420" y="16144"/>
                  </a:lnTo>
                  <a:cubicBezTo>
                    <a:pt x="40266" y="16082"/>
                    <a:pt x="40081" y="15990"/>
                    <a:pt x="39927" y="15928"/>
                  </a:cubicBezTo>
                  <a:lnTo>
                    <a:pt x="40019" y="15620"/>
                  </a:lnTo>
                  <a:lnTo>
                    <a:pt x="40050" y="15589"/>
                  </a:lnTo>
                  <a:close/>
                  <a:moveTo>
                    <a:pt x="45349" y="15404"/>
                  </a:moveTo>
                  <a:cubicBezTo>
                    <a:pt x="45441" y="15466"/>
                    <a:pt x="45534" y="15497"/>
                    <a:pt x="45657" y="15558"/>
                  </a:cubicBezTo>
                  <a:cubicBezTo>
                    <a:pt x="47012" y="16174"/>
                    <a:pt x="48029" y="16667"/>
                    <a:pt x="48214" y="16852"/>
                  </a:cubicBezTo>
                  <a:cubicBezTo>
                    <a:pt x="48216" y="16853"/>
                    <a:pt x="48216" y="16854"/>
                    <a:pt x="48216" y="16854"/>
                  </a:cubicBezTo>
                  <a:cubicBezTo>
                    <a:pt x="48200" y="16854"/>
                    <a:pt x="46959" y="16369"/>
                    <a:pt x="45226" y="15682"/>
                  </a:cubicBezTo>
                  <a:lnTo>
                    <a:pt x="45349" y="15435"/>
                  </a:lnTo>
                  <a:lnTo>
                    <a:pt x="45349" y="15404"/>
                  </a:lnTo>
                  <a:close/>
                  <a:moveTo>
                    <a:pt x="10075" y="15219"/>
                  </a:moveTo>
                  <a:lnTo>
                    <a:pt x="10198" y="15497"/>
                  </a:lnTo>
                  <a:cubicBezTo>
                    <a:pt x="8259" y="16261"/>
                    <a:pt x="6824" y="16856"/>
                    <a:pt x="6749" y="16856"/>
                  </a:cubicBezTo>
                  <a:cubicBezTo>
                    <a:pt x="6745" y="16856"/>
                    <a:pt x="6745" y="16855"/>
                    <a:pt x="6748" y="16852"/>
                  </a:cubicBezTo>
                  <a:cubicBezTo>
                    <a:pt x="6932" y="16667"/>
                    <a:pt x="7918" y="16174"/>
                    <a:pt x="9305" y="15527"/>
                  </a:cubicBezTo>
                  <a:cubicBezTo>
                    <a:pt x="9551" y="15435"/>
                    <a:pt x="9797" y="15312"/>
                    <a:pt x="10075" y="15219"/>
                  </a:cubicBezTo>
                  <a:close/>
                  <a:moveTo>
                    <a:pt x="15774" y="16421"/>
                  </a:moveTo>
                  <a:lnTo>
                    <a:pt x="15805" y="16452"/>
                  </a:lnTo>
                  <a:lnTo>
                    <a:pt x="15928" y="16760"/>
                  </a:lnTo>
                  <a:cubicBezTo>
                    <a:pt x="15774" y="16821"/>
                    <a:pt x="15651" y="16883"/>
                    <a:pt x="15528" y="16914"/>
                  </a:cubicBezTo>
                  <a:lnTo>
                    <a:pt x="15374" y="16637"/>
                  </a:lnTo>
                  <a:lnTo>
                    <a:pt x="15343" y="16606"/>
                  </a:lnTo>
                  <a:cubicBezTo>
                    <a:pt x="15497" y="16544"/>
                    <a:pt x="15651" y="16482"/>
                    <a:pt x="15774" y="16421"/>
                  </a:cubicBezTo>
                  <a:close/>
                  <a:moveTo>
                    <a:pt x="39650" y="16606"/>
                  </a:moveTo>
                  <a:cubicBezTo>
                    <a:pt x="39804" y="16667"/>
                    <a:pt x="39927" y="16729"/>
                    <a:pt x="40081" y="16791"/>
                  </a:cubicBezTo>
                  <a:lnTo>
                    <a:pt x="40050" y="16821"/>
                  </a:lnTo>
                  <a:lnTo>
                    <a:pt x="39896" y="17129"/>
                  </a:lnTo>
                  <a:cubicBezTo>
                    <a:pt x="39773" y="17068"/>
                    <a:pt x="39650" y="17006"/>
                    <a:pt x="39526" y="16975"/>
                  </a:cubicBezTo>
                  <a:lnTo>
                    <a:pt x="39650" y="16667"/>
                  </a:lnTo>
                  <a:lnTo>
                    <a:pt x="39650" y="16606"/>
                  </a:lnTo>
                  <a:close/>
                  <a:moveTo>
                    <a:pt x="10568" y="16205"/>
                  </a:moveTo>
                  <a:lnTo>
                    <a:pt x="10691" y="16482"/>
                  </a:lnTo>
                  <a:cubicBezTo>
                    <a:pt x="8878" y="17214"/>
                    <a:pt x="7509" y="17750"/>
                    <a:pt x="7427" y="17750"/>
                  </a:cubicBezTo>
                  <a:cubicBezTo>
                    <a:pt x="7423" y="17750"/>
                    <a:pt x="7422" y="17749"/>
                    <a:pt x="7425" y="17746"/>
                  </a:cubicBezTo>
                  <a:cubicBezTo>
                    <a:pt x="7610" y="17561"/>
                    <a:pt x="8627" y="17068"/>
                    <a:pt x="10013" y="16452"/>
                  </a:cubicBezTo>
                  <a:cubicBezTo>
                    <a:pt x="10167" y="16359"/>
                    <a:pt x="10383" y="16298"/>
                    <a:pt x="10568" y="16205"/>
                  </a:cubicBezTo>
                  <a:close/>
                  <a:moveTo>
                    <a:pt x="44856" y="16421"/>
                  </a:moveTo>
                  <a:cubicBezTo>
                    <a:pt x="44887" y="16421"/>
                    <a:pt x="44918" y="16452"/>
                    <a:pt x="44948" y="16452"/>
                  </a:cubicBezTo>
                  <a:cubicBezTo>
                    <a:pt x="46335" y="17068"/>
                    <a:pt x="47320" y="17561"/>
                    <a:pt x="47536" y="17746"/>
                  </a:cubicBezTo>
                  <a:cubicBezTo>
                    <a:pt x="47540" y="17749"/>
                    <a:pt x="47539" y="17751"/>
                    <a:pt x="47534" y="17751"/>
                  </a:cubicBezTo>
                  <a:cubicBezTo>
                    <a:pt x="47452" y="17751"/>
                    <a:pt x="46297" y="17305"/>
                    <a:pt x="44733" y="16667"/>
                  </a:cubicBezTo>
                  <a:lnTo>
                    <a:pt x="44856" y="16421"/>
                  </a:lnTo>
                  <a:close/>
                  <a:moveTo>
                    <a:pt x="40574" y="10660"/>
                  </a:moveTo>
                  <a:lnTo>
                    <a:pt x="40974" y="10845"/>
                  </a:lnTo>
                  <a:lnTo>
                    <a:pt x="40943" y="10937"/>
                  </a:lnTo>
                  <a:lnTo>
                    <a:pt x="40882" y="11091"/>
                  </a:lnTo>
                  <a:lnTo>
                    <a:pt x="40820" y="11184"/>
                  </a:lnTo>
                  <a:lnTo>
                    <a:pt x="40728" y="11430"/>
                  </a:lnTo>
                  <a:lnTo>
                    <a:pt x="40666" y="11584"/>
                  </a:lnTo>
                  <a:lnTo>
                    <a:pt x="40543" y="11861"/>
                  </a:lnTo>
                  <a:lnTo>
                    <a:pt x="40512" y="11954"/>
                  </a:lnTo>
                  <a:lnTo>
                    <a:pt x="40450" y="12108"/>
                  </a:lnTo>
                  <a:lnTo>
                    <a:pt x="40420" y="12200"/>
                  </a:lnTo>
                  <a:lnTo>
                    <a:pt x="40296" y="12478"/>
                  </a:lnTo>
                  <a:lnTo>
                    <a:pt x="40266" y="12601"/>
                  </a:lnTo>
                  <a:lnTo>
                    <a:pt x="40142" y="12878"/>
                  </a:lnTo>
                  <a:lnTo>
                    <a:pt x="40112" y="12970"/>
                  </a:lnTo>
                  <a:lnTo>
                    <a:pt x="40019" y="13155"/>
                  </a:lnTo>
                  <a:lnTo>
                    <a:pt x="39988" y="13248"/>
                  </a:lnTo>
                  <a:lnTo>
                    <a:pt x="39896" y="13494"/>
                  </a:lnTo>
                  <a:lnTo>
                    <a:pt x="39834" y="13617"/>
                  </a:lnTo>
                  <a:lnTo>
                    <a:pt x="39711" y="13895"/>
                  </a:lnTo>
                  <a:lnTo>
                    <a:pt x="39680" y="13987"/>
                  </a:lnTo>
                  <a:lnTo>
                    <a:pt x="39619" y="14203"/>
                  </a:lnTo>
                  <a:lnTo>
                    <a:pt x="39588" y="14264"/>
                  </a:lnTo>
                  <a:lnTo>
                    <a:pt x="39465" y="14542"/>
                  </a:lnTo>
                  <a:lnTo>
                    <a:pt x="39403" y="14634"/>
                  </a:lnTo>
                  <a:lnTo>
                    <a:pt x="39311" y="14911"/>
                  </a:lnTo>
                  <a:lnTo>
                    <a:pt x="39280" y="15004"/>
                  </a:lnTo>
                  <a:lnTo>
                    <a:pt x="39187" y="15219"/>
                  </a:lnTo>
                  <a:lnTo>
                    <a:pt x="39157" y="15281"/>
                  </a:lnTo>
                  <a:lnTo>
                    <a:pt x="39033" y="15558"/>
                  </a:lnTo>
                  <a:lnTo>
                    <a:pt x="39003" y="15651"/>
                  </a:lnTo>
                  <a:lnTo>
                    <a:pt x="38879" y="15928"/>
                  </a:lnTo>
                  <a:lnTo>
                    <a:pt x="38849" y="16020"/>
                  </a:lnTo>
                  <a:lnTo>
                    <a:pt x="38756" y="16267"/>
                  </a:lnTo>
                  <a:lnTo>
                    <a:pt x="38756" y="16298"/>
                  </a:lnTo>
                  <a:lnTo>
                    <a:pt x="38633" y="16575"/>
                  </a:lnTo>
                  <a:lnTo>
                    <a:pt x="38633" y="16606"/>
                  </a:lnTo>
                  <a:lnTo>
                    <a:pt x="38571" y="16698"/>
                  </a:lnTo>
                  <a:lnTo>
                    <a:pt x="38479" y="16945"/>
                  </a:lnTo>
                  <a:lnTo>
                    <a:pt x="38448" y="17037"/>
                  </a:lnTo>
                  <a:lnTo>
                    <a:pt x="38325" y="17283"/>
                  </a:lnTo>
                  <a:lnTo>
                    <a:pt x="38325" y="17314"/>
                  </a:lnTo>
                  <a:lnTo>
                    <a:pt x="38202" y="17622"/>
                  </a:lnTo>
                  <a:lnTo>
                    <a:pt x="38171" y="17715"/>
                  </a:lnTo>
                  <a:lnTo>
                    <a:pt x="38140" y="17776"/>
                  </a:lnTo>
                  <a:lnTo>
                    <a:pt x="37739" y="17622"/>
                  </a:lnTo>
                  <a:lnTo>
                    <a:pt x="37770" y="17530"/>
                  </a:lnTo>
                  <a:lnTo>
                    <a:pt x="37770" y="17468"/>
                  </a:lnTo>
                  <a:lnTo>
                    <a:pt x="37924" y="17160"/>
                  </a:lnTo>
                  <a:lnTo>
                    <a:pt x="37924" y="17129"/>
                  </a:lnTo>
                  <a:lnTo>
                    <a:pt x="38017" y="16883"/>
                  </a:lnTo>
                  <a:lnTo>
                    <a:pt x="38048" y="16791"/>
                  </a:lnTo>
                  <a:lnTo>
                    <a:pt x="38171" y="16513"/>
                  </a:lnTo>
                  <a:lnTo>
                    <a:pt x="38202" y="16421"/>
                  </a:lnTo>
                  <a:lnTo>
                    <a:pt x="38325" y="16113"/>
                  </a:lnTo>
                  <a:lnTo>
                    <a:pt x="38356" y="16082"/>
                  </a:lnTo>
                  <a:lnTo>
                    <a:pt x="38448" y="15866"/>
                  </a:lnTo>
                  <a:lnTo>
                    <a:pt x="38479" y="15774"/>
                  </a:lnTo>
                  <a:lnTo>
                    <a:pt x="38602" y="15497"/>
                  </a:lnTo>
                  <a:lnTo>
                    <a:pt x="38633" y="15404"/>
                  </a:lnTo>
                  <a:lnTo>
                    <a:pt x="38664" y="15312"/>
                  </a:lnTo>
                  <a:lnTo>
                    <a:pt x="38756" y="15096"/>
                  </a:lnTo>
                  <a:lnTo>
                    <a:pt x="38756" y="15065"/>
                  </a:lnTo>
                  <a:lnTo>
                    <a:pt x="38849" y="14850"/>
                  </a:lnTo>
                  <a:lnTo>
                    <a:pt x="38910" y="14757"/>
                  </a:lnTo>
                  <a:lnTo>
                    <a:pt x="39003" y="14480"/>
                  </a:lnTo>
                  <a:lnTo>
                    <a:pt x="39064" y="14357"/>
                  </a:lnTo>
                  <a:lnTo>
                    <a:pt x="39157" y="14080"/>
                  </a:lnTo>
                  <a:lnTo>
                    <a:pt x="39187" y="14018"/>
                  </a:lnTo>
                  <a:lnTo>
                    <a:pt x="39280" y="13833"/>
                  </a:lnTo>
                  <a:lnTo>
                    <a:pt x="39311" y="13710"/>
                  </a:lnTo>
                  <a:lnTo>
                    <a:pt x="39434" y="13463"/>
                  </a:lnTo>
                  <a:lnTo>
                    <a:pt x="39465" y="13340"/>
                  </a:lnTo>
                  <a:lnTo>
                    <a:pt x="39588" y="13063"/>
                  </a:lnTo>
                  <a:lnTo>
                    <a:pt x="39619" y="13001"/>
                  </a:lnTo>
                  <a:lnTo>
                    <a:pt x="39680" y="12786"/>
                  </a:lnTo>
                  <a:lnTo>
                    <a:pt x="39742" y="12693"/>
                  </a:lnTo>
                  <a:lnTo>
                    <a:pt x="39834" y="12447"/>
                  </a:lnTo>
                  <a:lnTo>
                    <a:pt x="39896" y="12293"/>
                  </a:lnTo>
                  <a:lnTo>
                    <a:pt x="39988" y="12046"/>
                  </a:lnTo>
                  <a:lnTo>
                    <a:pt x="40019" y="11954"/>
                  </a:lnTo>
                  <a:lnTo>
                    <a:pt x="40112" y="11769"/>
                  </a:lnTo>
                  <a:lnTo>
                    <a:pt x="40142" y="11677"/>
                  </a:lnTo>
                  <a:lnTo>
                    <a:pt x="40266" y="11430"/>
                  </a:lnTo>
                  <a:lnTo>
                    <a:pt x="40327" y="11276"/>
                  </a:lnTo>
                  <a:lnTo>
                    <a:pt x="40420" y="11030"/>
                  </a:lnTo>
                  <a:lnTo>
                    <a:pt x="40450" y="10906"/>
                  </a:lnTo>
                  <a:lnTo>
                    <a:pt x="40512" y="10752"/>
                  </a:lnTo>
                  <a:lnTo>
                    <a:pt x="40574" y="10660"/>
                  </a:lnTo>
                  <a:close/>
                  <a:moveTo>
                    <a:pt x="16174" y="17468"/>
                  </a:moveTo>
                  <a:lnTo>
                    <a:pt x="16205" y="17499"/>
                  </a:lnTo>
                  <a:lnTo>
                    <a:pt x="16329" y="17807"/>
                  </a:lnTo>
                  <a:cubicBezTo>
                    <a:pt x="16236" y="17838"/>
                    <a:pt x="16144" y="17869"/>
                    <a:pt x="16082" y="17900"/>
                  </a:cubicBezTo>
                  <a:lnTo>
                    <a:pt x="15897" y="17622"/>
                  </a:lnTo>
                  <a:lnTo>
                    <a:pt x="15897" y="17592"/>
                  </a:lnTo>
                  <a:cubicBezTo>
                    <a:pt x="15990" y="17530"/>
                    <a:pt x="16082" y="17499"/>
                    <a:pt x="16174" y="17468"/>
                  </a:cubicBezTo>
                  <a:close/>
                  <a:moveTo>
                    <a:pt x="39249" y="17653"/>
                  </a:moveTo>
                  <a:cubicBezTo>
                    <a:pt x="39341" y="17684"/>
                    <a:pt x="39434" y="17746"/>
                    <a:pt x="39526" y="17776"/>
                  </a:cubicBezTo>
                  <a:lnTo>
                    <a:pt x="39526" y="17807"/>
                  </a:lnTo>
                  <a:lnTo>
                    <a:pt x="39341" y="18084"/>
                  </a:lnTo>
                  <a:cubicBezTo>
                    <a:pt x="39280" y="18084"/>
                    <a:pt x="39187" y="18054"/>
                    <a:pt x="39126" y="18023"/>
                  </a:cubicBezTo>
                  <a:lnTo>
                    <a:pt x="39249" y="17684"/>
                  </a:lnTo>
                  <a:lnTo>
                    <a:pt x="39249" y="17653"/>
                  </a:lnTo>
                  <a:close/>
                  <a:moveTo>
                    <a:pt x="11061" y="17191"/>
                  </a:moveTo>
                  <a:lnTo>
                    <a:pt x="11215" y="17468"/>
                  </a:lnTo>
                  <a:cubicBezTo>
                    <a:pt x="9465" y="18168"/>
                    <a:pt x="8185" y="18675"/>
                    <a:pt x="8105" y="18675"/>
                  </a:cubicBezTo>
                  <a:cubicBezTo>
                    <a:pt x="8100" y="18675"/>
                    <a:pt x="8100" y="18673"/>
                    <a:pt x="8103" y="18670"/>
                  </a:cubicBezTo>
                  <a:cubicBezTo>
                    <a:pt x="8319" y="18454"/>
                    <a:pt x="9305" y="17961"/>
                    <a:pt x="10691" y="17345"/>
                  </a:cubicBezTo>
                  <a:cubicBezTo>
                    <a:pt x="10814" y="17314"/>
                    <a:pt x="10937" y="17253"/>
                    <a:pt x="11061" y="17191"/>
                  </a:cubicBezTo>
                  <a:close/>
                  <a:moveTo>
                    <a:pt x="44363" y="17407"/>
                  </a:moveTo>
                  <a:cubicBezTo>
                    <a:pt x="45688" y="17992"/>
                    <a:pt x="46643" y="18485"/>
                    <a:pt x="46858" y="18670"/>
                  </a:cubicBezTo>
                  <a:cubicBezTo>
                    <a:pt x="46860" y="18674"/>
                    <a:pt x="46858" y="18676"/>
                    <a:pt x="46851" y="18676"/>
                  </a:cubicBezTo>
                  <a:cubicBezTo>
                    <a:pt x="46750" y="18676"/>
                    <a:pt x="45709" y="18259"/>
                    <a:pt x="44209" y="17653"/>
                  </a:cubicBezTo>
                  <a:lnTo>
                    <a:pt x="44363" y="17407"/>
                  </a:lnTo>
                  <a:close/>
                  <a:moveTo>
                    <a:pt x="14080" y="11091"/>
                  </a:moveTo>
                  <a:lnTo>
                    <a:pt x="14080" y="11214"/>
                  </a:lnTo>
                  <a:lnTo>
                    <a:pt x="14080" y="11492"/>
                  </a:lnTo>
                  <a:cubicBezTo>
                    <a:pt x="13648" y="11677"/>
                    <a:pt x="13217" y="11861"/>
                    <a:pt x="12817" y="12015"/>
                  </a:cubicBezTo>
                  <a:lnTo>
                    <a:pt x="12662" y="11769"/>
                  </a:lnTo>
                  <a:lnTo>
                    <a:pt x="12632" y="11707"/>
                  </a:lnTo>
                  <a:lnTo>
                    <a:pt x="12200" y="11923"/>
                  </a:lnTo>
                  <a:lnTo>
                    <a:pt x="12231" y="11985"/>
                  </a:lnTo>
                  <a:lnTo>
                    <a:pt x="12354" y="12200"/>
                  </a:lnTo>
                  <a:lnTo>
                    <a:pt x="12416" y="12354"/>
                  </a:lnTo>
                  <a:lnTo>
                    <a:pt x="12570" y="12601"/>
                  </a:lnTo>
                  <a:lnTo>
                    <a:pt x="12601" y="12693"/>
                  </a:lnTo>
                  <a:lnTo>
                    <a:pt x="12693" y="12878"/>
                  </a:lnTo>
                  <a:lnTo>
                    <a:pt x="12755" y="12940"/>
                  </a:lnTo>
                  <a:lnTo>
                    <a:pt x="12878" y="13186"/>
                  </a:lnTo>
                  <a:lnTo>
                    <a:pt x="12940" y="13309"/>
                  </a:lnTo>
                  <a:lnTo>
                    <a:pt x="13094" y="13587"/>
                  </a:lnTo>
                  <a:lnTo>
                    <a:pt x="13155" y="13648"/>
                  </a:lnTo>
                  <a:lnTo>
                    <a:pt x="13248" y="13833"/>
                  </a:lnTo>
                  <a:lnTo>
                    <a:pt x="13279" y="13926"/>
                  </a:lnTo>
                  <a:lnTo>
                    <a:pt x="13433" y="14172"/>
                  </a:lnTo>
                  <a:lnTo>
                    <a:pt x="13494" y="14295"/>
                  </a:lnTo>
                  <a:lnTo>
                    <a:pt x="13618" y="14542"/>
                  </a:lnTo>
                  <a:lnTo>
                    <a:pt x="13679" y="14634"/>
                  </a:lnTo>
                  <a:lnTo>
                    <a:pt x="13772" y="14819"/>
                  </a:lnTo>
                  <a:lnTo>
                    <a:pt x="13802" y="14881"/>
                  </a:lnTo>
                  <a:lnTo>
                    <a:pt x="13956" y="15158"/>
                  </a:lnTo>
                  <a:lnTo>
                    <a:pt x="14018" y="15281"/>
                  </a:lnTo>
                  <a:lnTo>
                    <a:pt x="14141" y="15527"/>
                  </a:lnTo>
                  <a:lnTo>
                    <a:pt x="14203" y="15620"/>
                  </a:lnTo>
                  <a:lnTo>
                    <a:pt x="14295" y="15805"/>
                  </a:lnTo>
                  <a:lnTo>
                    <a:pt x="14326" y="15866"/>
                  </a:lnTo>
                  <a:lnTo>
                    <a:pt x="14480" y="16144"/>
                  </a:lnTo>
                  <a:lnTo>
                    <a:pt x="14542" y="16236"/>
                  </a:lnTo>
                  <a:lnTo>
                    <a:pt x="14665" y="16482"/>
                  </a:lnTo>
                  <a:lnTo>
                    <a:pt x="14727" y="16575"/>
                  </a:lnTo>
                  <a:lnTo>
                    <a:pt x="14850" y="16791"/>
                  </a:lnTo>
                  <a:lnTo>
                    <a:pt x="14881" y="16852"/>
                  </a:lnTo>
                  <a:lnTo>
                    <a:pt x="15035" y="17129"/>
                  </a:lnTo>
                  <a:lnTo>
                    <a:pt x="15065" y="17222"/>
                  </a:lnTo>
                  <a:lnTo>
                    <a:pt x="15219" y="17468"/>
                  </a:lnTo>
                  <a:lnTo>
                    <a:pt x="15250" y="17561"/>
                  </a:lnTo>
                  <a:lnTo>
                    <a:pt x="15374" y="17776"/>
                  </a:lnTo>
                  <a:lnTo>
                    <a:pt x="15404" y="17807"/>
                  </a:lnTo>
                  <a:lnTo>
                    <a:pt x="15558" y="18115"/>
                  </a:lnTo>
                  <a:lnTo>
                    <a:pt x="15589" y="18177"/>
                  </a:lnTo>
                  <a:lnTo>
                    <a:pt x="15743" y="18454"/>
                  </a:lnTo>
                  <a:lnTo>
                    <a:pt x="15836" y="18608"/>
                  </a:lnTo>
                  <a:lnTo>
                    <a:pt x="15866" y="18701"/>
                  </a:lnTo>
                  <a:lnTo>
                    <a:pt x="15466" y="18947"/>
                  </a:lnTo>
                  <a:lnTo>
                    <a:pt x="15374" y="18793"/>
                  </a:lnTo>
                  <a:lnTo>
                    <a:pt x="15312" y="18639"/>
                  </a:lnTo>
                  <a:lnTo>
                    <a:pt x="15158" y="18362"/>
                  </a:lnTo>
                  <a:lnTo>
                    <a:pt x="15127" y="18300"/>
                  </a:lnTo>
                  <a:lnTo>
                    <a:pt x="14973" y="17992"/>
                  </a:lnTo>
                  <a:lnTo>
                    <a:pt x="14942" y="17961"/>
                  </a:lnTo>
                  <a:lnTo>
                    <a:pt x="14819" y="17746"/>
                  </a:lnTo>
                  <a:lnTo>
                    <a:pt x="14757" y="17653"/>
                  </a:lnTo>
                  <a:lnTo>
                    <a:pt x="14634" y="17407"/>
                  </a:lnTo>
                  <a:lnTo>
                    <a:pt x="14573" y="17314"/>
                  </a:lnTo>
                  <a:lnTo>
                    <a:pt x="14418" y="17006"/>
                  </a:lnTo>
                  <a:lnTo>
                    <a:pt x="14418" y="16975"/>
                  </a:lnTo>
                  <a:lnTo>
                    <a:pt x="14295" y="16760"/>
                  </a:lnTo>
                  <a:lnTo>
                    <a:pt x="14234" y="16667"/>
                  </a:lnTo>
                  <a:lnTo>
                    <a:pt x="14110" y="16421"/>
                  </a:lnTo>
                  <a:lnTo>
                    <a:pt x="14049" y="16328"/>
                  </a:lnTo>
                  <a:lnTo>
                    <a:pt x="13895" y="16051"/>
                  </a:lnTo>
                  <a:lnTo>
                    <a:pt x="13864" y="15990"/>
                  </a:lnTo>
                  <a:lnTo>
                    <a:pt x="13772" y="15805"/>
                  </a:lnTo>
                  <a:lnTo>
                    <a:pt x="13710" y="15712"/>
                  </a:lnTo>
                  <a:lnTo>
                    <a:pt x="13587" y="15435"/>
                  </a:lnTo>
                  <a:lnTo>
                    <a:pt x="13525" y="15343"/>
                  </a:lnTo>
                  <a:lnTo>
                    <a:pt x="13371" y="15065"/>
                  </a:lnTo>
                  <a:lnTo>
                    <a:pt x="13340" y="15004"/>
                  </a:lnTo>
                  <a:lnTo>
                    <a:pt x="13248" y="14819"/>
                  </a:lnTo>
                  <a:lnTo>
                    <a:pt x="13186" y="14726"/>
                  </a:lnTo>
                  <a:lnTo>
                    <a:pt x="13032" y="14480"/>
                  </a:lnTo>
                  <a:lnTo>
                    <a:pt x="13001" y="14357"/>
                  </a:lnTo>
                  <a:lnTo>
                    <a:pt x="12847" y="14110"/>
                  </a:lnTo>
                  <a:lnTo>
                    <a:pt x="12817" y="14018"/>
                  </a:lnTo>
                  <a:lnTo>
                    <a:pt x="12693" y="13833"/>
                  </a:lnTo>
                  <a:lnTo>
                    <a:pt x="12662" y="13741"/>
                  </a:lnTo>
                  <a:lnTo>
                    <a:pt x="12508" y="13494"/>
                  </a:lnTo>
                  <a:lnTo>
                    <a:pt x="12447" y="13371"/>
                  </a:lnTo>
                  <a:lnTo>
                    <a:pt x="12324" y="13125"/>
                  </a:lnTo>
                  <a:lnTo>
                    <a:pt x="12262" y="13032"/>
                  </a:lnTo>
                  <a:lnTo>
                    <a:pt x="12170" y="12847"/>
                  </a:lnTo>
                  <a:lnTo>
                    <a:pt x="12139" y="12786"/>
                  </a:lnTo>
                  <a:lnTo>
                    <a:pt x="11985" y="12508"/>
                  </a:lnTo>
                  <a:lnTo>
                    <a:pt x="11923" y="12385"/>
                  </a:lnTo>
                  <a:lnTo>
                    <a:pt x="11800" y="12139"/>
                  </a:lnTo>
                  <a:lnTo>
                    <a:pt x="11769" y="12108"/>
                  </a:lnTo>
                  <a:lnTo>
                    <a:pt x="11738" y="12077"/>
                  </a:lnTo>
                  <a:lnTo>
                    <a:pt x="11707" y="12015"/>
                  </a:lnTo>
                  <a:lnTo>
                    <a:pt x="12139" y="11800"/>
                  </a:lnTo>
                  <a:lnTo>
                    <a:pt x="12170" y="11892"/>
                  </a:lnTo>
                  <a:cubicBezTo>
                    <a:pt x="12817" y="11615"/>
                    <a:pt x="13433" y="11338"/>
                    <a:pt x="14080" y="11091"/>
                  </a:cubicBezTo>
                  <a:close/>
                  <a:moveTo>
                    <a:pt x="43377" y="11800"/>
                  </a:moveTo>
                  <a:lnTo>
                    <a:pt x="43439" y="11831"/>
                  </a:lnTo>
                  <a:lnTo>
                    <a:pt x="43808" y="12015"/>
                  </a:lnTo>
                  <a:lnTo>
                    <a:pt x="43778" y="12077"/>
                  </a:lnTo>
                  <a:lnTo>
                    <a:pt x="43747" y="12108"/>
                  </a:lnTo>
                  <a:lnTo>
                    <a:pt x="43654" y="12262"/>
                  </a:lnTo>
                  <a:lnTo>
                    <a:pt x="43624" y="12324"/>
                  </a:lnTo>
                  <a:lnTo>
                    <a:pt x="43500" y="12570"/>
                  </a:lnTo>
                  <a:lnTo>
                    <a:pt x="43439" y="12724"/>
                  </a:lnTo>
                  <a:lnTo>
                    <a:pt x="43285" y="12970"/>
                  </a:lnTo>
                  <a:lnTo>
                    <a:pt x="43254" y="13063"/>
                  </a:lnTo>
                  <a:lnTo>
                    <a:pt x="43131" y="13248"/>
                  </a:lnTo>
                  <a:lnTo>
                    <a:pt x="43100" y="13309"/>
                  </a:lnTo>
                  <a:lnTo>
                    <a:pt x="42977" y="13556"/>
                  </a:lnTo>
                  <a:lnTo>
                    <a:pt x="42884" y="13679"/>
                  </a:lnTo>
                  <a:lnTo>
                    <a:pt x="42761" y="13956"/>
                  </a:lnTo>
                  <a:lnTo>
                    <a:pt x="42699" y="14018"/>
                  </a:lnTo>
                  <a:lnTo>
                    <a:pt x="42607" y="14234"/>
                  </a:lnTo>
                  <a:lnTo>
                    <a:pt x="42576" y="14295"/>
                  </a:lnTo>
                  <a:lnTo>
                    <a:pt x="42422" y="14542"/>
                  </a:lnTo>
                  <a:lnTo>
                    <a:pt x="42361" y="14665"/>
                  </a:lnTo>
                  <a:lnTo>
                    <a:pt x="42237" y="14911"/>
                  </a:lnTo>
                  <a:lnTo>
                    <a:pt x="42176" y="15004"/>
                  </a:lnTo>
                  <a:lnTo>
                    <a:pt x="42083" y="15219"/>
                  </a:lnTo>
                  <a:lnTo>
                    <a:pt x="42052" y="15250"/>
                  </a:lnTo>
                  <a:lnTo>
                    <a:pt x="41898" y="15527"/>
                  </a:lnTo>
                  <a:lnTo>
                    <a:pt x="41837" y="15651"/>
                  </a:lnTo>
                  <a:lnTo>
                    <a:pt x="41714" y="15897"/>
                  </a:lnTo>
                  <a:lnTo>
                    <a:pt x="41652" y="15990"/>
                  </a:lnTo>
                  <a:lnTo>
                    <a:pt x="41529" y="16174"/>
                  </a:lnTo>
                  <a:lnTo>
                    <a:pt x="41529" y="16236"/>
                  </a:lnTo>
                  <a:lnTo>
                    <a:pt x="41375" y="16513"/>
                  </a:lnTo>
                  <a:lnTo>
                    <a:pt x="41313" y="16606"/>
                  </a:lnTo>
                  <a:lnTo>
                    <a:pt x="41159" y="16852"/>
                  </a:lnTo>
                  <a:lnTo>
                    <a:pt x="41128" y="16945"/>
                  </a:lnTo>
                  <a:lnTo>
                    <a:pt x="41005" y="17160"/>
                  </a:lnTo>
                  <a:lnTo>
                    <a:pt x="40974" y="17222"/>
                  </a:lnTo>
                  <a:lnTo>
                    <a:pt x="40820" y="17499"/>
                  </a:lnTo>
                  <a:lnTo>
                    <a:pt x="40789" y="17592"/>
                  </a:lnTo>
                  <a:lnTo>
                    <a:pt x="40635" y="17838"/>
                  </a:lnTo>
                  <a:lnTo>
                    <a:pt x="40605" y="17930"/>
                  </a:lnTo>
                  <a:lnTo>
                    <a:pt x="40481" y="18146"/>
                  </a:lnTo>
                  <a:lnTo>
                    <a:pt x="40450" y="18177"/>
                  </a:lnTo>
                  <a:lnTo>
                    <a:pt x="40296" y="18485"/>
                  </a:lnTo>
                  <a:lnTo>
                    <a:pt x="40266" y="18547"/>
                  </a:lnTo>
                  <a:lnTo>
                    <a:pt x="40112" y="18824"/>
                  </a:lnTo>
                  <a:lnTo>
                    <a:pt x="40050" y="18947"/>
                  </a:lnTo>
                  <a:lnTo>
                    <a:pt x="39650" y="18701"/>
                  </a:lnTo>
                  <a:lnTo>
                    <a:pt x="39680" y="18639"/>
                  </a:lnTo>
                  <a:lnTo>
                    <a:pt x="39834" y="18393"/>
                  </a:lnTo>
                  <a:lnTo>
                    <a:pt x="39865" y="18300"/>
                  </a:lnTo>
                  <a:lnTo>
                    <a:pt x="40019" y="18023"/>
                  </a:lnTo>
                  <a:lnTo>
                    <a:pt x="40050" y="17961"/>
                  </a:lnTo>
                  <a:lnTo>
                    <a:pt x="40173" y="17746"/>
                  </a:lnTo>
                  <a:lnTo>
                    <a:pt x="40204" y="17653"/>
                  </a:lnTo>
                  <a:lnTo>
                    <a:pt x="40358" y="17407"/>
                  </a:lnTo>
                  <a:lnTo>
                    <a:pt x="40389" y="17314"/>
                  </a:lnTo>
                  <a:lnTo>
                    <a:pt x="40543" y="17037"/>
                  </a:lnTo>
                  <a:lnTo>
                    <a:pt x="40574" y="17006"/>
                  </a:lnTo>
                  <a:lnTo>
                    <a:pt x="40697" y="16791"/>
                  </a:lnTo>
                  <a:lnTo>
                    <a:pt x="40728" y="16698"/>
                  </a:lnTo>
                  <a:lnTo>
                    <a:pt x="40882" y="16421"/>
                  </a:lnTo>
                  <a:lnTo>
                    <a:pt x="40913" y="16328"/>
                  </a:lnTo>
                  <a:lnTo>
                    <a:pt x="41067" y="16051"/>
                  </a:lnTo>
                  <a:lnTo>
                    <a:pt x="41097" y="16020"/>
                  </a:lnTo>
                  <a:lnTo>
                    <a:pt x="41221" y="15805"/>
                  </a:lnTo>
                  <a:lnTo>
                    <a:pt x="41251" y="15712"/>
                  </a:lnTo>
                  <a:lnTo>
                    <a:pt x="41406" y="15466"/>
                  </a:lnTo>
                  <a:lnTo>
                    <a:pt x="41467" y="15343"/>
                  </a:lnTo>
                  <a:lnTo>
                    <a:pt x="41621" y="15096"/>
                  </a:lnTo>
                  <a:lnTo>
                    <a:pt x="41652" y="15035"/>
                  </a:lnTo>
                  <a:lnTo>
                    <a:pt x="41744" y="14819"/>
                  </a:lnTo>
                  <a:lnTo>
                    <a:pt x="41806" y="14726"/>
                  </a:lnTo>
                  <a:lnTo>
                    <a:pt x="41929" y="14480"/>
                  </a:lnTo>
                  <a:lnTo>
                    <a:pt x="41991" y="14357"/>
                  </a:lnTo>
                  <a:lnTo>
                    <a:pt x="42145" y="14110"/>
                  </a:lnTo>
                  <a:lnTo>
                    <a:pt x="42176" y="14049"/>
                  </a:lnTo>
                  <a:lnTo>
                    <a:pt x="42268" y="13864"/>
                  </a:lnTo>
                  <a:lnTo>
                    <a:pt x="42330" y="13771"/>
                  </a:lnTo>
                  <a:lnTo>
                    <a:pt x="42453" y="13494"/>
                  </a:lnTo>
                  <a:lnTo>
                    <a:pt x="42515" y="13402"/>
                  </a:lnTo>
                  <a:lnTo>
                    <a:pt x="42669" y="13125"/>
                  </a:lnTo>
                  <a:lnTo>
                    <a:pt x="42699" y="13063"/>
                  </a:lnTo>
                  <a:lnTo>
                    <a:pt x="42823" y="12878"/>
                  </a:lnTo>
                  <a:lnTo>
                    <a:pt x="42853" y="12786"/>
                  </a:lnTo>
                  <a:lnTo>
                    <a:pt x="42977" y="12539"/>
                  </a:lnTo>
                  <a:lnTo>
                    <a:pt x="43069" y="12416"/>
                  </a:lnTo>
                  <a:lnTo>
                    <a:pt x="43192" y="12169"/>
                  </a:lnTo>
                  <a:lnTo>
                    <a:pt x="43254" y="12077"/>
                  </a:lnTo>
                  <a:lnTo>
                    <a:pt x="43316" y="11923"/>
                  </a:lnTo>
                  <a:lnTo>
                    <a:pt x="43346" y="11892"/>
                  </a:lnTo>
                  <a:lnTo>
                    <a:pt x="43377" y="11800"/>
                  </a:lnTo>
                  <a:close/>
                  <a:moveTo>
                    <a:pt x="11584" y="12077"/>
                  </a:moveTo>
                  <a:lnTo>
                    <a:pt x="11615" y="12108"/>
                  </a:lnTo>
                  <a:lnTo>
                    <a:pt x="11646" y="12139"/>
                  </a:lnTo>
                  <a:lnTo>
                    <a:pt x="11677" y="12200"/>
                  </a:lnTo>
                  <a:lnTo>
                    <a:pt x="11800" y="12447"/>
                  </a:lnTo>
                  <a:lnTo>
                    <a:pt x="11862" y="12570"/>
                  </a:lnTo>
                  <a:lnTo>
                    <a:pt x="12016" y="12816"/>
                  </a:lnTo>
                  <a:lnTo>
                    <a:pt x="12046" y="12909"/>
                  </a:lnTo>
                  <a:lnTo>
                    <a:pt x="12139" y="13094"/>
                  </a:lnTo>
                  <a:lnTo>
                    <a:pt x="12200" y="13155"/>
                  </a:lnTo>
                  <a:lnTo>
                    <a:pt x="12324" y="13433"/>
                  </a:lnTo>
                  <a:lnTo>
                    <a:pt x="12385" y="13556"/>
                  </a:lnTo>
                  <a:lnTo>
                    <a:pt x="12539" y="13802"/>
                  </a:lnTo>
                  <a:lnTo>
                    <a:pt x="12570" y="13895"/>
                  </a:lnTo>
                  <a:lnTo>
                    <a:pt x="12693" y="14080"/>
                  </a:lnTo>
                  <a:lnTo>
                    <a:pt x="12724" y="14141"/>
                  </a:lnTo>
                  <a:lnTo>
                    <a:pt x="12847" y="14418"/>
                  </a:lnTo>
                  <a:lnTo>
                    <a:pt x="12909" y="14511"/>
                  </a:lnTo>
                  <a:lnTo>
                    <a:pt x="13063" y="14788"/>
                  </a:lnTo>
                  <a:lnTo>
                    <a:pt x="13094" y="14881"/>
                  </a:lnTo>
                  <a:lnTo>
                    <a:pt x="13217" y="15065"/>
                  </a:lnTo>
                  <a:lnTo>
                    <a:pt x="13248" y="15127"/>
                  </a:lnTo>
                  <a:lnTo>
                    <a:pt x="13402" y="15404"/>
                  </a:lnTo>
                  <a:lnTo>
                    <a:pt x="13463" y="15497"/>
                  </a:lnTo>
                  <a:lnTo>
                    <a:pt x="13587" y="15743"/>
                  </a:lnTo>
                  <a:lnTo>
                    <a:pt x="13648" y="15836"/>
                  </a:lnTo>
                  <a:lnTo>
                    <a:pt x="13741" y="16051"/>
                  </a:lnTo>
                  <a:lnTo>
                    <a:pt x="13772" y="16113"/>
                  </a:lnTo>
                  <a:lnTo>
                    <a:pt x="13926" y="16390"/>
                  </a:lnTo>
                  <a:lnTo>
                    <a:pt x="13987" y="16482"/>
                  </a:lnTo>
                  <a:lnTo>
                    <a:pt x="14110" y="16729"/>
                  </a:lnTo>
                  <a:lnTo>
                    <a:pt x="14172" y="16821"/>
                  </a:lnTo>
                  <a:lnTo>
                    <a:pt x="14295" y="17037"/>
                  </a:lnTo>
                  <a:lnTo>
                    <a:pt x="14295" y="17068"/>
                  </a:lnTo>
                  <a:lnTo>
                    <a:pt x="14449" y="17345"/>
                  </a:lnTo>
                  <a:lnTo>
                    <a:pt x="14511" y="17438"/>
                  </a:lnTo>
                  <a:lnTo>
                    <a:pt x="14634" y="17715"/>
                  </a:lnTo>
                  <a:lnTo>
                    <a:pt x="14696" y="17776"/>
                  </a:lnTo>
                  <a:lnTo>
                    <a:pt x="14819" y="18023"/>
                  </a:lnTo>
                  <a:lnTo>
                    <a:pt x="14819" y="18054"/>
                  </a:lnTo>
                  <a:lnTo>
                    <a:pt x="15004" y="18331"/>
                  </a:lnTo>
                  <a:lnTo>
                    <a:pt x="15035" y="18423"/>
                  </a:lnTo>
                  <a:lnTo>
                    <a:pt x="15158" y="18670"/>
                  </a:lnTo>
                  <a:lnTo>
                    <a:pt x="15250" y="18855"/>
                  </a:lnTo>
                  <a:lnTo>
                    <a:pt x="15343" y="19009"/>
                  </a:lnTo>
                  <a:lnTo>
                    <a:pt x="14788" y="19317"/>
                  </a:lnTo>
                  <a:lnTo>
                    <a:pt x="14603" y="19409"/>
                  </a:lnTo>
                  <a:lnTo>
                    <a:pt x="14573" y="19409"/>
                  </a:lnTo>
                  <a:lnTo>
                    <a:pt x="14449" y="19163"/>
                  </a:lnTo>
                  <a:lnTo>
                    <a:pt x="14357" y="19009"/>
                  </a:lnTo>
                  <a:lnTo>
                    <a:pt x="14234" y="18762"/>
                  </a:lnTo>
                  <a:lnTo>
                    <a:pt x="14172" y="18670"/>
                  </a:lnTo>
                  <a:lnTo>
                    <a:pt x="14018" y="18362"/>
                  </a:lnTo>
                  <a:lnTo>
                    <a:pt x="14018" y="18331"/>
                  </a:lnTo>
                  <a:lnTo>
                    <a:pt x="13895" y="18115"/>
                  </a:lnTo>
                  <a:lnTo>
                    <a:pt x="13833" y="18023"/>
                  </a:lnTo>
                  <a:lnTo>
                    <a:pt x="13710" y="17776"/>
                  </a:lnTo>
                  <a:lnTo>
                    <a:pt x="13648" y="17684"/>
                  </a:lnTo>
                  <a:lnTo>
                    <a:pt x="13494" y="17407"/>
                  </a:lnTo>
                  <a:lnTo>
                    <a:pt x="13463" y="17376"/>
                  </a:lnTo>
                  <a:lnTo>
                    <a:pt x="13371" y="17160"/>
                  </a:lnTo>
                  <a:lnTo>
                    <a:pt x="13309" y="17068"/>
                  </a:lnTo>
                  <a:lnTo>
                    <a:pt x="13186" y="16791"/>
                  </a:lnTo>
                  <a:lnTo>
                    <a:pt x="13125" y="16698"/>
                  </a:lnTo>
                  <a:lnTo>
                    <a:pt x="12971" y="16421"/>
                  </a:lnTo>
                  <a:lnTo>
                    <a:pt x="12940" y="16390"/>
                  </a:lnTo>
                  <a:lnTo>
                    <a:pt x="12817" y="16174"/>
                  </a:lnTo>
                  <a:lnTo>
                    <a:pt x="12786" y="16082"/>
                  </a:lnTo>
                  <a:lnTo>
                    <a:pt x="12632" y="15836"/>
                  </a:lnTo>
                  <a:lnTo>
                    <a:pt x="12601" y="15712"/>
                  </a:lnTo>
                  <a:lnTo>
                    <a:pt x="12447" y="15466"/>
                  </a:lnTo>
                  <a:lnTo>
                    <a:pt x="12416" y="15404"/>
                  </a:lnTo>
                  <a:lnTo>
                    <a:pt x="12293" y="15189"/>
                  </a:lnTo>
                  <a:lnTo>
                    <a:pt x="12262" y="15096"/>
                  </a:lnTo>
                  <a:lnTo>
                    <a:pt x="12108" y="14850"/>
                  </a:lnTo>
                  <a:lnTo>
                    <a:pt x="12046" y="14726"/>
                  </a:lnTo>
                  <a:lnTo>
                    <a:pt x="11923" y="14480"/>
                  </a:lnTo>
                  <a:lnTo>
                    <a:pt x="11892" y="14418"/>
                  </a:lnTo>
                  <a:lnTo>
                    <a:pt x="11769" y="14234"/>
                  </a:lnTo>
                  <a:lnTo>
                    <a:pt x="11738" y="14141"/>
                  </a:lnTo>
                  <a:lnTo>
                    <a:pt x="11584" y="13864"/>
                  </a:lnTo>
                  <a:lnTo>
                    <a:pt x="11523" y="13771"/>
                  </a:lnTo>
                  <a:lnTo>
                    <a:pt x="11369" y="13494"/>
                  </a:lnTo>
                  <a:lnTo>
                    <a:pt x="11338" y="13433"/>
                  </a:lnTo>
                  <a:lnTo>
                    <a:pt x="11245" y="13248"/>
                  </a:lnTo>
                  <a:lnTo>
                    <a:pt x="11184" y="13155"/>
                  </a:lnTo>
                  <a:lnTo>
                    <a:pt x="11061" y="12909"/>
                  </a:lnTo>
                  <a:lnTo>
                    <a:pt x="10999" y="12786"/>
                  </a:lnTo>
                  <a:lnTo>
                    <a:pt x="10845" y="12539"/>
                  </a:lnTo>
                  <a:lnTo>
                    <a:pt x="10845" y="12478"/>
                  </a:lnTo>
                  <a:lnTo>
                    <a:pt x="10814" y="12447"/>
                  </a:lnTo>
                  <a:lnTo>
                    <a:pt x="10814" y="12416"/>
                  </a:lnTo>
                  <a:lnTo>
                    <a:pt x="11584" y="12077"/>
                  </a:lnTo>
                  <a:close/>
                  <a:moveTo>
                    <a:pt x="43932" y="12077"/>
                  </a:moveTo>
                  <a:lnTo>
                    <a:pt x="44733" y="12416"/>
                  </a:lnTo>
                  <a:lnTo>
                    <a:pt x="44702" y="12478"/>
                  </a:lnTo>
                  <a:lnTo>
                    <a:pt x="44671" y="12478"/>
                  </a:lnTo>
                  <a:lnTo>
                    <a:pt x="44609" y="12662"/>
                  </a:lnTo>
                  <a:lnTo>
                    <a:pt x="44548" y="12724"/>
                  </a:lnTo>
                  <a:lnTo>
                    <a:pt x="44425" y="12970"/>
                  </a:lnTo>
                  <a:lnTo>
                    <a:pt x="44363" y="13094"/>
                  </a:lnTo>
                  <a:lnTo>
                    <a:pt x="44209" y="13340"/>
                  </a:lnTo>
                  <a:lnTo>
                    <a:pt x="44178" y="13433"/>
                  </a:lnTo>
                  <a:lnTo>
                    <a:pt x="44055" y="13648"/>
                  </a:lnTo>
                  <a:lnTo>
                    <a:pt x="44024" y="13679"/>
                  </a:lnTo>
                  <a:lnTo>
                    <a:pt x="43901" y="13956"/>
                  </a:lnTo>
                  <a:lnTo>
                    <a:pt x="43839" y="14080"/>
                  </a:lnTo>
                  <a:lnTo>
                    <a:pt x="43685" y="14326"/>
                  </a:lnTo>
                  <a:lnTo>
                    <a:pt x="43654" y="14418"/>
                  </a:lnTo>
                  <a:lnTo>
                    <a:pt x="43531" y="14603"/>
                  </a:lnTo>
                  <a:lnTo>
                    <a:pt x="43500" y="14665"/>
                  </a:lnTo>
                  <a:lnTo>
                    <a:pt x="43346" y="14942"/>
                  </a:lnTo>
                  <a:lnTo>
                    <a:pt x="43316" y="15035"/>
                  </a:lnTo>
                  <a:lnTo>
                    <a:pt x="43162" y="15312"/>
                  </a:lnTo>
                  <a:lnTo>
                    <a:pt x="43100" y="15373"/>
                  </a:lnTo>
                  <a:lnTo>
                    <a:pt x="43007" y="15589"/>
                  </a:lnTo>
                  <a:lnTo>
                    <a:pt x="42977" y="15651"/>
                  </a:lnTo>
                  <a:lnTo>
                    <a:pt x="42823" y="15897"/>
                  </a:lnTo>
                  <a:lnTo>
                    <a:pt x="42761" y="16020"/>
                  </a:lnTo>
                  <a:lnTo>
                    <a:pt x="42638" y="16267"/>
                  </a:lnTo>
                  <a:lnTo>
                    <a:pt x="42576" y="16359"/>
                  </a:lnTo>
                  <a:lnTo>
                    <a:pt x="42453" y="16575"/>
                  </a:lnTo>
                  <a:lnTo>
                    <a:pt x="42453" y="16606"/>
                  </a:lnTo>
                  <a:lnTo>
                    <a:pt x="42299" y="16883"/>
                  </a:lnTo>
                  <a:lnTo>
                    <a:pt x="42237" y="16975"/>
                  </a:lnTo>
                  <a:lnTo>
                    <a:pt x="42114" y="17253"/>
                  </a:lnTo>
                  <a:lnTo>
                    <a:pt x="42052" y="17345"/>
                  </a:lnTo>
                  <a:lnTo>
                    <a:pt x="41929" y="17561"/>
                  </a:lnTo>
                  <a:lnTo>
                    <a:pt x="41929" y="17592"/>
                  </a:lnTo>
                  <a:lnTo>
                    <a:pt x="41775" y="17869"/>
                  </a:lnTo>
                  <a:lnTo>
                    <a:pt x="41714" y="17961"/>
                  </a:lnTo>
                  <a:lnTo>
                    <a:pt x="41590" y="18208"/>
                  </a:lnTo>
                  <a:lnTo>
                    <a:pt x="41529" y="18300"/>
                  </a:lnTo>
                  <a:lnTo>
                    <a:pt x="41406" y="18547"/>
                  </a:lnTo>
                  <a:lnTo>
                    <a:pt x="41375" y="18577"/>
                  </a:lnTo>
                  <a:lnTo>
                    <a:pt x="41221" y="18855"/>
                  </a:lnTo>
                  <a:lnTo>
                    <a:pt x="41190" y="18947"/>
                  </a:lnTo>
                  <a:lnTo>
                    <a:pt x="41036" y="19194"/>
                  </a:lnTo>
                  <a:lnTo>
                    <a:pt x="40943" y="19348"/>
                  </a:lnTo>
                  <a:lnTo>
                    <a:pt x="40913" y="19409"/>
                  </a:lnTo>
                  <a:lnTo>
                    <a:pt x="40420" y="19132"/>
                  </a:lnTo>
                  <a:lnTo>
                    <a:pt x="40173" y="19009"/>
                  </a:lnTo>
                  <a:lnTo>
                    <a:pt x="40235" y="18855"/>
                  </a:lnTo>
                  <a:lnTo>
                    <a:pt x="40389" y="18608"/>
                  </a:lnTo>
                  <a:lnTo>
                    <a:pt x="40420" y="18547"/>
                  </a:lnTo>
                  <a:lnTo>
                    <a:pt x="40574" y="18239"/>
                  </a:lnTo>
                  <a:lnTo>
                    <a:pt x="40605" y="18208"/>
                  </a:lnTo>
                  <a:lnTo>
                    <a:pt x="40728" y="17992"/>
                  </a:lnTo>
                  <a:lnTo>
                    <a:pt x="40759" y="17900"/>
                  </a:lnTo>
                  <a:lnTo>
                    <a:pt x="40913" y="17622"/>
                  </a:lnTo>
                  <a:lnTo>
                    <a:pt x="40943" y="17561"/>
                  </a:lnTo>
                  <a:lnTo>
                    <a:pt x="41097" y="17253"/>
                  </a:lnTo>
                  <a:lnTo>
                    <a:pt x="41128" y="17222"/>
                  </a:lnTo>
                  <a:lnTo>
                    <a:pt x="41251" y="17006"/>
                  </a:lnTo>
                  <a:lnTo>
                    <a:pt x="41313" y="16914"/>
                  </a:lnTo>
                  <a:lnTo>
                    <a:pt x="41436" y="16667"/>
                  </a:lnTo>
                  <a:lnTo>
                    <a:pt x="41498" y="16575"/>
                  </a:lnTo>
                  <a:lnTo>
                    <a:pt x="41652" y="16298"/>
                  </a:lnTo>
                  <a:lnTo>
                    <a:pt x="41652" y="16236"/>
                  </a:lnTo>
                  <a:lnTo>
                    <a:pt x="41775" y="16020"/>
                  </a:lnTo>
                  <a:lnTo>
                    <a:pt x="41837" y="15928"/>
                  </a:lnTo>
                  <a:lnTo>
                    <a:pt x="41960" y="15682"/>
                  </a:lnTo>
                  <a:lnTo>
                    <a:pt x="42022" y="15589"/>
                  </a:lnTo>
                  <a:lnTo>
                    <a:pt x="42176" y="15312"/>
                  </a:lnTo>
                  <a:lnTo>
                    <a:pt x="42206" y="15250"/>
                  </a:lnTo>
                  <a:lnTo>
                    <a:pt x="42299" y="15065"/>
                  </a:lnTo>
                  <a:lnTo>
                    <a:pt x="42361" y="14973"/>
                  </a:lnTo>
                  <a:lnTo>
                    <a:pt x="42484" y="14726"/>
                  </a:lnTo>
                  <a:lnTo>
                    <a:pt x="42545" y="14603"/>
                  </a:lnTo>
                  <a:lnTo>
                    <a:pt x="42699" y="14326"/>
                  </a:lnTo>
                  <a:lnTo>
                    <a:pt x="42730" y="14264"/>
                  </a:lnTo>
                  <a:lnTo>
                    <a:pt x="42823" y="14080"/>
                  </a:lnTo>
                  <a:lnTo>
                    <a:pt x="42884" y="13987"/>
                  </a:lnTo>
                  <a:lnTo>
                    <a:pt x="43038" y="13741"/>
                  </a:lnTo>
                  <a:lnTo>
                    <a:pt x="43100" y="13617"/>
                  </a:lnTo>
                  <a:lnTo>
                    <a:pt x="43223" y="13371"/>
                  </a:lnTo>
                  <a:lnTo>
                    <a:pt x="43254" y="13309"/>
                  </a:lnTo>
                  <a:lnTo>
                    <a:pt x="43377" y="13094"/>
                  </a:lnTo>
                  <a:lnTo>
                    <a:pt x="43408" y="13032"/>
                  </a:lnTo>
                  <a:lnTo>
                    <a:pt x="43562" y="12755"/>
                  </a:lnTo>
                  <a:lnTo>
                    <a:pt x="43624" y="12632"/>
                  </a:lnTo>
                  <a:lnTo>
                    <a:pt x="43747" y="12385"/>
                  </a:lnTo>
                  <a:lnTo>
                    <a:pt x="43808" y="12324"/>
                  </a:lnTo>
                  <a:lnTo>
                    <a:pt x="43870" y="12139"/>
                  </a:lnTo>
                  <a:lnTo>
                    <a:pt x="43901" y="12139"/>
                  </a:lnTo>
                  <a:lnTo>
                    <a:pt x="43932" y="12077"/>
                  </a:lnTo>
                  <a:close/>
                  <a:moveTo>
                    <a:pt x="11553" y="18177"/>
                  </a:moveTo>
                  <a:lnTo>
                    <a:pt x="11707" y="18454"/>
                  </a:lnTo>
                  <a:cubicBezTo>
                    <a:pt x="10037" y="19140"/>
                    <a:pt x="8799" y="19595"/>
                    <a:pt x="8779" y="19595"/>
                  </a:cubicBezTo>
                  <a:cubicBezTo>
                    <a:pt x="8778" y="19595"/>
                    <a:pt x="8779" y="19595"/>
                    <a:pt x="8781" y="19594"/>
                  </a:cubicBezTo>
                  <a:cubicBezTo>
                    <a:pt x="8996" y="19378"/>
                    <a:pt x="10013" y="18885"/>
                    <a:pt x="11399" y="18269"/>
                  </a:cubicBezTo>
                  <a:cubicBezTo>
                    <a:pt x="11461" y="18239"/>
                    <a:pt x="11523" y="18208"/>
                    <a:pt x="11553" y="18177"/>
                  </a:cubicBezTo>
                  <a:close/>
                  <a:moveTo>
                    <a:pt x="43839" y="18393"/>
                  </a:moveTo>
                  <a:cubicBezTo>
                    <a:pt x="45072" y="18947"/>
                    <a:pt x="45965" y="19378"/>
                    <a:pt x="46181" y="19594"/>
                  </a:cubicBezTo>
                  <a:cubicBezTo>
                    <a:pt x="46182" y="19595"/>
                    <a:pt x="46181" y="19596"/>
                    <a:pt x="46180" y="19596"/>
                  </a:cubicBezTo>
                  <a:cubicBezTo>
                    <a:pt x="46137" y="19596"/>
                    <a:pt x="45141" y="19203"/>
                    <a:pt x="43716" y="18639"/>
                  </a:cubicBezTo>
                  <a:lnTo>
                    <a:pt x="43839" y="18393"/>
                  </a:lnTo>
                  <a:close/>
                  <a:moveTo>
                    <a:pt x="10321" y="12632"/>
                  </a:moveTo>
                  <a:lnTo>
                    <a:pt x="10352" y="12662"/>
                  </a:lnTo>
                  <a:lnTo>
                    <a:pt x="10352" y="12693"/>
                  </a:lnTo>
                  <a:lnTo>
                    <a:pt x="10383" y="12724"/>
                  </a:lnTo>
                  <a:lnTo>
                    <a:pt x="10506" y="12970"/>
                  </a:lnTo>
                  <a:lnTo>
                    <a:pt x="10568" y="13094"/>
                  </a:lnTo>
                  <a:lnTo>
                    <a:pt x="10722" y="13340"/>
                  </a:lnTo>
                  <a:lnTo>
                    <a:pt x="10752" y="13433"/>
                  </a:lnTo>
                  <a:lnTo>
                    <a:pt x="10876" y="13648"/>
                  </a:lnTo>
                  <a:lnTo>
                    <a:pt x="10906" y="13679"/>
                  </a:lnTo>
                  <a:lnTo>
                    <a:pt x="11030" y="13956"/>
                  </a:lnTo>
                  <a:lnTo>
                    <a:pt x="11122" y="14080"/>
                  </a:lnTo>
                  <a:lnTo>
                    <a:pt x="11245" y="14326"/>
                  </a:lnTo>
                  <a:lnTo>
                    <a:pt x="11307" y="14418"/>
                  </a:lnTo>
                  <a:lnTo>
                    <a:pt x="11399" y="14634"/>
                  </a:lnTo>
                  <a:lnTo>
                    <a:pt x="11430" y="14665"/>
                  </a:lnTo>
                  <a:lnTo>
                    <a:pt x="11584" y="14942"/>
                  </a:lnTo>
                  <a:lnTo>
                    <a:pt x="11646" y="15035"/>
                  </a:lnTo>
                  <a:lnTo>
                    <a:pt x="11769" y="15312"/>
                  </a:lnTo>
                  <a:lnTo>
                    <a:pt x="11831" y="15404"/>
                  </a:lnTo>
                  <a:lnTo>
                    <a:pt x="11923" y="15589"/>
                  </a:lnTo>
                  <a:lnTo>
                    <a:pt x="11954" y="15651"/>
                  </a:lnTo>
                  <a:lnTo>
                    <a:pt x="12108" y="15928"/>
                  </a:lnTo>
                  <a:lnTo>
                    <a:pt x="12170" y="16020"/>
                  </a:lnTo>
                  <a:lnTo>
                    <a:pt x="12293" y="16267"/>
                  </a:lnTo>
                  <a:lnTo>
                    <a:pt x="12354" y="16359"/>
                  </a:lnTo>
                  <a:lnTo>
                    <a:pt x="12478" y="16575"/>
                  </a:lnTo>
                  <a:lnTo>
                    <a:pt x="12478" y="16637"/>
                  </a:lnTo>
                  <a:lnTo>
                    <a:pt x="12632" y="16883"/>
                  </a:lnTo>
                  <a:lnTo>
                    <a:pt x="12693" y="17006"/>
                  </a:lnTo>
                  <a:lnTo>
                    <a:pt x="12817" y="17253"/>
                  </a:lnTo>
                  <a:lnTo>
                    <a:pt x="12878" y="17345"/>
                  </a:lnTo>
                  <a:lnTo>
                    <a:pt x="13001" y="17561"/>
                  </a:lnTo>
                  <a:lnTo>
                    <a:pt x="13032" y="17592"/>
                  </a:lnTo>
                  <a:lnTo>
                    <a:pt x="13186" y="17869"/>
                  </a:lnTo>
                  <a:lnTo>
                    <a:pt x="13217" y="17961"/>
                  </a:lnTo>
                  <a:lnTo>
                    <a:pt x="13371" y="18239"/>
                  </a:lnTo>
                  <a:lnTo>
                    <a:pt x="13402" y="18331"/>
                  </a:lnTo>
                  <a:lnTo>
                    <a:pt x="13525" y="18547"/>
                  </a:lnTo>
                  <a:lnTo>
                    <a:pt x="13556" y="18577"/>
                  </a:lnTo>
                  <a:lnTo>
                    <a:pt x="13710" y="18855"/>
                  </a:lnTo>
                  <a:lnTo>
                    <a:pt x="13741" y="18947"/>
                  </a:lnTo>
                  <a:lnTo>
                    <a:pt x="13895" y="19194"/>
                  </a:lnTo>
                  <a:lnTo>
                    <a:pt x="13987" y="19378"/>
                  </a:lnTo>
                  <a:lnTo>
                    <a:pt x="14110" y="19594"/>
                  </a:lnTo>
                  <a:lnTo>
                    <a:pt x="14110" y="19625"/>
                  </a:lnTo>
                  <a:lnTo>
                    <a:pt x="14141" y="19686"/>
                  </a:lnTo>
                  <a:lnTo>
                    <a:pt x="13741" y="19902"/>
                  </a:lnTo>
                  <a:lnTo>
                    <a:pt x="13679" y="19810"/>
                  </a:lnTo>
                  <a:lnTo>
                    <a:pt x="13679" y="19779"/>
                  </a:lnTo>
                  <a:lnTo>
                    <a:pt x="13556" y="19532"/>
                  </a:lnTo>
                  <a:lnTo>
                    <a:pt x="13463" y="19378"/>
                  </a:lnTo>
                  <a:lnTo>
                    <a:pt x="13309" y="19132"/>
                  </a:lnTo>
                  <a:lnTo>
                    <a:pt x="13279" y="19039"/>
                  </a:lnTo>
                  <a:lnTo>
                    <a:pt x="13125" y="18731"/>
                  </a:lnTo>
                  <a:lnTo>
                    <a:pt x="12971" y="18485"/>
                  </a:lnTo>
                  <a:lnTo>
                    <a:pt x="12940" y="18393"/>
                  </a:lnTo>
                  <a:lnTo>
                    <a:pt x="12786" y="18146"/>
                  </a:lnTo>
                  <a:lnTo>
                    <a:pt x="12755" y="18054"/>
                  </a:lnTo>
                  <a:lnTo>
                    <a:pt x="12601" y="17776"/>
                  </a:lnTo>
                  <a:lnTo>
                    <a:pt x="12570" y="17746"/>
                  </a:lnTo>
                  <a:lnTo>
                    <a:pt x="12447" y="17530"/>
                  </a:lnTo>
                  <a:lnTo>
                    <a:pt x="12416" y="17438"/>
                  </a:lnTo>
                  <a:lnTo>
                    <a:pt x="12262" y="17160"/>
                  </a:lnTo>
                  <a:lnTo>
                    <a:pt x="12200" y="17068"/>
                  </a:lnTo>
                  <a:lnTo>
                    <a:pt x="12077" y="16791"/>
                  </a:lnTo>
                  <a:lnTo>
                    <a:pt x="12046" y="16760"/>
                  </a:lnTo>
                  <a:lnTo>
                    <a:pt x="11923" y="16544"/>
                  </a:lnTo>
                  <a:lnTo>
                    <a:pt x="11862" y="16452"/>
                  </a:lnTo>
                  <a:lnTo>
                    <a:pt x="11738" y="16205"/>
                  </a:lnTo>
                  <a:lnTo>
                    <a:pt x="11677" y="16082"/>
                  </a:lnTo>
                  <a:lnTo>
                    <a:pt x="11523" y="15836"/>
                  </a:lnTo>
                  <a:lnTo>
                    <a:pt x="11523" y="15774"/>
                  </a:lnTo>
                  <a:lnTo>
                    <a:pt x="11399" y="15558"/>
                  </a:lnTo>
                  <a:lnTo>
                    <a:pt x="11338" y="15466"/>
                  </a:lnTo>
                  <a:lnTo>
                    <a:pt x="11215" y="15219"/>
                  </a:lnTo>
                  <a:lnTo>
                    <a:pt x="11153" y="15096"/>
                  </a:lnTo>
                  <a:lnTo>
                    <a:pt x="10999" y="14850"/>
                  </a:lnTo>
                  <a:lnTo>
                    <a:pt x="10968" y="14819"/>
                  </a:lnTo>
                  <a:lnTo>
                    <a:pt x="10876" y="14603"/>
                  </a:lnTo>
                  <a:lnTo>
                    <a:pt x="10814" y="14511"/>
                  </a:lnTo>
                  <a:lnTo>
                    <a:pt x="10691" y="14234"/>
                  </a:lnTo>
                  <a:lnTo>
                    <a:pt x="10598" y="14141"/>
                  </a:lnTo>
                  <a:lnTo>
                    <a:pt x="10475" y="13864"/>
                  </a:lnTo>
                  <a:lnTo>
                    <a:pt x="10444" y="13833"/>
                  </a:lnTo>
                  <a:lnTo>
                    <a:pt x="10321" y="13617"/>
                  </a:lnTo>
                  <a:lnTo>
                    <a:pt x="10290" y="13525"/>
                  </a:lnTo>
                  <a:lnTo>
                    <a:pt x="10136" y="13279"/>
                  </a:lnTo>
                  <a:lnTo>
                    <a:pt x="10075" y="13155"/>
                  </a:lnTo>
                  <a:lnTo>
                    <a:pt x="9951" y="12909"/>
                  </a:lnTo>
                  <a:lnTo>
                    <a:pt x="9921" y="12878"/>
                  </a:lnTo>
                  <a:lnTo>
                    <a:pt x="9520" y="13063"/>
                  </a:lnTo>
                  <a:lnTo>
                    <a:pt x="9520" y="13371"/>
                  </a:lnTo>
                  <a:cubicBezTo>
                    <a:pt x="7168" y="14336"/>
                    <a:pt x="5406" y="15036"/>
                    <a:pt x="5362" y="15036"/>
                  </a:cubicBezTo>
                  <a:cubicBezTo>
                    <a:pt x="5361" y="15036"/>
                    <a:pt x="5361" y="15035"/>
                    <a:pt x="5361" y="15035"/>
                  </a:cubicBezTo>
                  <a:cubicBezTo>
                    <a:pt x="5577" y="14850"/>
                    <a:pt x="6532" y="14357"/>
                    <a:pt x="7918" y="13710"/>
                  </a:cubicBezTo>
                  <a:cubicBezTo>
                    <a:pt x="8534" y="13463"/>
                    <a:pt x="9212" y="13155"/>
                    <a:pt x="9921" y="12847"/>
                  </a:cubicBezTo>
                  <a:lnTo>
                    <a:pt x="10321" y="12632"/>
                  </a:lnTo>
                  <a:close/>
                  <a:moveTo>
                    <a:pt x="45195" y="12632"/>
                  </a:moveTo>
                  <a:lnTo>
                    <a:pt x="45595" y="12847"/>
                  </a:lnTo>
                  <a:lnTo>
                    <a:pt x="45626" y="12847"/>
                  </a:lnTo>
                  <a:lnTo>
                    <a:pt x="45595" y="12878"/>
                  </a:lnTo>
                  <a:lnTo>
                    <a:pt x="45503" y="13032"/>
                  </a:lnTo>
                  <a:lnTo>
                    <a:pt x="45472" y="13094"/>
                  </a:lnTo>
                  <a:lnTo>
                    <a:pt x="45349" y="13340"/>
                  </a:lnTo>
                  <a:lnTo>
                    <a:pt x="45256" y="13463"/>
                  </a:lnTo>
                  <a:lnTo>
                    <a:pt x="45133" y="13710"/>
                  </a:lnTo>
                  <a:lnTo>
                    <a:pt x="45072" y="13802"/>
                  </a:lnTo>
                  <a:lnTo>
                    <a:pt x="44979" y="14018"/>
                  </a:lnTo>
                  <a:lnTo>
                    <a:pt x="44948" y="14049"/>
                  </a:lnTo>
                  <a:lnTo>
                    <a:pt x="44794" y="14326"/>
                  </a:lnTo>
                  <a:lnTo>
                    <a:pt x="44733" y="14449"/>
                  </a:lnTo>
                  <a:lnTo>
                    <a:pt x="44609" y="14696"/>
                  </a:lnTo>
                  <a:lnTo>
                    <a:pt x="44548" y="14788"/>
                  </a:lnTo>
                  <a:lnTo>
                    <a:pt x="44425" y="15004"/>
                  </a:lnTo>
                  <a:lnTo>
                    <a:pt x="44425" y="15035"/>
                  </a:lnTo>
                  <a:lnTo>
                    <a:pt x="44271" y="15312"/>
                  </a:lnTo>
                  <a:lnTo>
                    <a:pt x="44209" y="15404"/>
                  </a:lnTo>
                  <a:lnTo>
                    <a:pt x="44086" y="15682"/>
                  </a:lnTo>
                  <a:lnTo>
                    <a:pt x="44024" y="15774"/>
                  </a:lnTo>
                  <a:lnTo>
                    <a:pt x="43901" y="15990"/>
                  </a:lnTo>
                  <a:lnTo>
                    <a:pt x="43870" y="16020"/>
                  </a:lnTo>
                  <a:lnTo>
                    <a:pt x="43747" y="16267"/>
                  </a:lnTo>
                  <a:lnTo>
                    <a:pt x="43685" y="16390"/>
                  </a:lnTo>
                  <a:lnTo>
                    <a:pt x="43531" y="16637"/>
                  </a:lnTo>
                  <a:lnTo>
                    <a:pt x="43500" y="16729"/>
                  </a:lnTo>
                  <a:lnTo>
                    <a:pt x="43377" y="16975"/>
                  </a:lnTo>
                  <a:lnTo>
                    <a:pt x="43346" y="16975"/>
                  </a:lnTo>
                  <a:lnTo>
                    <a:pt x="43192" y="17253"/>
                  </a:lnTo>
                  <a:lnTo>
                    <a:pt x="43162" y="17376"/>
                  </a:lnTo>
                  <a:lnTo>
                    <a:pt x="43007" y="17622"/>
                  </a:lnTo>
                  <a:lnTo>
                    <a:pt x="42977" y="17715"/>
                  </a:lnTo>
                  <a:lnTo>
                    <a:pt x="42823" y="17930"/>
                  </a:lnTo>
                  <a:lnTo>
                    <a:pt x="42823" y="17961"/>
                  </a:lnTo>
                  <a:lnTo>
                    <a:pt x="42669" y="18239"/>
                  </a:lnTo>
                  <a:lnTo>
                    <a:pt x="42607" y="18331"/>
                  </a:lnTo>
                  <a:lnTo>
                    <a:pt x="42484" y="18577"/>
                  </a:lnTo>
                  <a:lnTo>
                    <a:pt x="42422" y="18670"/>
                  </a:lnTo>
                  <a:lnTo>
                    <a:pt x="42299" y="18916"/>
                  </a:lnTo>
                  <a:lnTo>
                    <a:pt x="42299" y="18947"/>
                  </a:lnTo>
                  <a:lnTo>
                    <a:pt x="42145" y="19224"/>
                  </a:lnTo>
                  <a:lnTo>
                    <a:pt x="42083" y="19317"/>
                  </a:lnTo>
                  <a:lnTo>
                    <a:pt x="41960" y="19563"/>
                  </a:lnTo>
                  <a:lnTo>
                    <a:pt x="41868" y="19717"/>
                  </a:lnTo>
                  <a:lnTo>
                    <a:pt x="41775" y="19902"/>
                  </a:lnTo>
                  <a:lnTo>
                    <a:pt x="41375" y="19686"/>
                  </a:lnTo>
                  <a:lnTo>
                    <a:pt x="41436" y="19563"/>
                  </a:lnTo>
                  <a:lnTo>
                    <a:pt x="41529" y="19378"/>
                  </a:lnTo>
                  <a:lnTo>
                    <a:pt x="41652" y="19132"/>
                  </a:lnTo>
                  <a:lnTo>
                    <a:pt x="41714" y="19039"/>
                  </a:lnTo>
                  <a:lnTo>
                    <a:pt x="41868" y="18762"/>
                  </a:lnTo>
                  <a:lnTo>
                    <a:pt x="41868" y="18731"/>
                  </a:lnTo>
                  <a:lnTo>
                    <a:pt x="42022" y="18516"/>
                  </a:lnTo>
                  <a:lnTo>
                    <a:pt x="42052" y="18423"/>
                  </a:lnTo>
                  <a:lnTo>
                    <a:pt x="42206" y="18146"/>
                  </a:lnTo>
                  <a:lnTo>
                    <a:pt x="42237" y="18054"/>
                  </a:lnTo>
                  <a:lnTo>
                    <a:pt x="42391" y="17776"/>
                  </a:lnTo>
                  <a:lnTo>
                    <a:pt x="42422" y="17776"/>
                  </a:lnTo>
                  <a:lnTo>
                    <a:pt x="42545" y="17530"/>
                  </a:lnTo>
                  <a:lnTo>
                    <a:pt x="42576" y="17438"/>
                  </a:lnTo>
                  <a:lnTo>
                    <a:pt x="42730" y="17191"/>
                  </a:lnTo>
                  <a:lnTo>
                    <a:pt x="42792" y="17099"/>
                  </a:lnTo>
                  <a:lnTo>
                    <a:pt x="42915" y="16821"/>
                  </a:lnTo>
                  <a:lnTo>
                    <a:pt x="42946" y="16791"/>
                  </a:lnTo>
                  <a:lnTo>
                    <a:pt x="43069" y="16544"/>
                  </a:lnTo>
                  <a:lnTo>
                    <a:pt x="43100" y="16482"/>
                  </a:lnTo>
                  <a:lnTo>
                    <a:pt x="43254" y="16205"/>
                  </a:lnTo>
                  <a:lnTo>
                    <a:pt x="43316" y="16113"/>
                  </a:lnTo>
                  <a:lnTo>
                    <a:pt x="43439" y="15836"/>
                  </a:lnTo>
                  <a:lnTo>
                    <a:pt x="43470" y="15805"/>
                  </a:lnTo>
                  <a:lnTo>
                    <a:pt x="43593" y="15589"/>
                  </a:lnTo>
                  <a:lnTo>
                    <a:pt x="43654" y="15497"/>
                  </a:lnTo>
                  <a:lnTo>
                    <a:pt x="43778" y="15250"/>
                  </a:lnTo>
                  <a:lnTo>
                    <a:pt x="43839" y="15127"/>
                  </a:lnTo>
                  <a:lnTo>
                    <a:pt x="43993" y="14850"/>
                  </a:lnTo>
                  <a:lnTo>
                    <a:pt x="43993" y="14819"/>
                  </a:lnTo>
                  <a:lnTo>
                    <a:pt x="44117" y="14603"/>
                  </a:lnTo>
                  <a:lnTo>
                    <a:pt x="44178" y="14511"/>
                  </a:lnTo>
                  <a:lnTo>
                    <a:pt x="44301" y="14264"/>
                  </a:lnTo>
                  <a:lnTo>
                    <a:pt x="44363" y="14141"/>
                  </a:lnTo>
                  <a:lnTo>
                    <a:pt x="44517" y="13895"/>
                  </a:lnTo>
                  <a:lnTo>
                    <a:pt x="44548" y="13833"/>
                  </a:lnTo>
                  <a:lnTo>
                    <a:pt x="44640" y="13617"/>
                  </a:lnTo>
                  <a:lnTo>
                    <a:pt x="44702" y="13556"/>
                  </a:lnTo>
                  <a:lnTo>
                    <a:pt x="44825" y="13279"/>
                  </a:lnTo>
                  <a:lnTo>
                    <a:pt x="44918" y="13155"/>
                  </a:lnTo>
                  <a:lnTo>
                    <a:pt x="45041" y="12909"/>
                  </a:lnTo>
                  <a:lnTo>
                    <a:pt x="45072" y="12847"/>
                  </a:lnTo>
                  <a:lnTo>
                    <a:pt x="45164" y="12693"/>
                  </a:lnTo>
                  <a:lnTo>
                    <a:pt x="45164" y="12662"/>
                  </a:lnTo>
                  <a:lnTo>
                    <a:pt x="45195" y="12632"/>
                  </a:lnTo>
                  <a:close/>
                  <a:moveTo>
                    <a:pt x="12077" y="19194"/>
                  </a:moveTo>
                  <a:lnTo>
                    <a:pt x="12200" y="19440"/>
                  </a:lnTo>
                  <a:cubicBezTo>
                    <a:pt x="10666" y="20048"/>
                    <a:pt x="9539" y="20493"/>
                    <a:pt x="9461" y="20493"/>
                  </a:cubicBezTo>
                  <a:cubicBezTo>
                    <a:pt x="9456" y="20493"/>
                    <a:pt x="9455" y="20491"/>
                    <a:pt x="9459" y="20487"/>
                  </a:cubicBezTo>
                  <a:cubicBezTo>
                    <a:pt x="9674" y="20272"/>
                    <a:pt x="10691" y="19779"/>
                    <a:pt x="12077" y="19194"/>
                  </a:cubicBezTo>
                  <a:close/>
                  <a:moveTo>
                    <a:pt x="43346" y="19378"/>
                  </a:moveTo>
                  <a:cubicBezTo>
                    <a:pt x="44486" y="19902"/>
                    <a:pt x="45287" y="20303"/>
                    <a:pt x="45503" y="20487"/>
                  </a:cubicBezTo>
                  <a:cubicBezTo>
                    <a:pt x="45505" y="20492"/>
                    <a:pt x="45502" y="20494"/>
                    <a:pt x="45494" y="20494"/>
                  </a:cubicBezTo>
                  <a:cubicBezTo>
                    <a:pt x="45396" y="20494"/>
                    <a:pt x="44508" y="20141"/>
                    <a:pt x="43223" y="19656"/>
                  </a:cubicBezTo>
                  <a:lnTo>
                    <a:pt x="43346" y="19378"/>
                  </a:lnTo>
                  <a:close/>
                  <a:moveTo>
                    <a:pt x="12601" y="20241"/>
                  </a:moveTo>
                  <a:lnTo>
                    <a:pt x="12724" y="20518"/>
                  </a:lnTo>
                  <a:cubicBezTo>
                    <a:pt x="10712" y="21299"/>
                    <a:pt x="9198" y="21875"/>
                    <a:pt x="9180" y="21875"/>
                  </a:cubicBezTo>
                  <a:cubicBezTo>
                    <a:pt x="9179" y="21875"/>
                    <a:pt x="9180" y="21875"/>
                    <a:pt x="9181" y="21874"/>
                  </a:cubicBezTo>
                  <a:cubicBezTo>
                    <a:pt x="9335" y="21751"/>
                    <a:pt x="9674" y="21566"/>
                    <a:pt x="10167" y="21350"/>
                  </a:cubicBezTo>
                  <a:cubicBezTo>
                    <a:pt x="10290" y="21288"/>
                    <a:pt x="10414" y="21196"/>
                    <a:pt x="10568" y="21134"/>
                  </a:cubicBezTo>
                  <a:cubicBezTo>
                    <a:pt x="11091" y="20888"/>
                    <a:pt x="11738" y="20611"/>
                    <a:pt x="12447" y="20303"/>
                  </a:cubicBezTo>
                  <a:cubicBezTo>
                    <a:pt x="12508" y="20272"/>
                    <a:pt x="12539" y="20272"/>
                    <a:pt x="12601" y="20241"/>
                  </a:cubicBezTo>
                  <a:close/>
                  <a:moveTo>
                    <a:pt x="42823" y="20426"/>
                  </a:moveTo>
                  <a:cubicBezTo>
                    <a:pt x="43408" y="20703"/>
                    <a:pt x="43932" y="20919"/>
                    <a:pt x="44363" y="21134"/>
                  </a:cubicBezTo>
                  <a:cubicBezTo>
                    <a:pt x="44517" y="21196"/>
                    <a:pt x="44671" y="21288"/>
                    <a:pt x="44794" y="21350"/>
                  </a:cubicBezTo>
                  <a:cubicBezTo>
                    <a:pt x="45287" y="21566"/>
                    <a:pt x="45626" y="21751"/>
                    <a:pt x="45780" y="21874"/>
                  </a:cubicBezTo>
                  <a:cubicBezTo>
                    <a:pt x="45781" y="21875"/>
                    <a:pt x="45781" y="21875"/>
                    <a:pt x="45779" y="21875"/>
                  </a:cubicBezTo>
                  <a:cubicBezTo>
                    <a:pt x="45734" y="21875"/>
                    <a:pt x="44463" y="21391"/>
                    <a:pt x="42699" y="20703"/>
                  </a:cubicBezTo>
                  <a:lnTo>
                    <a:pt x="42823" y="20426"/>
                  </a:lnTo>
                  <a:close/>
                  <a:moveTo>
                    <a:pt x="13094" y="21165"/>
                  </a:moveTo>
                  <a:lnTo>
                    <a:pt x="13217" y="21442"/>
                  </a:lnTo>
                  <a:cubicBezTo>
                    <a:pt x="11346" y="22173"/>
                    <a:pt x="9946" y="22710"/>
                    <a:pt x="9861" y="22710"/>
                  </a:cubicBezTo>
                  <a:cubicBezTo>
                    <a:pt x="9857" y="22710"/>
                    <a:pt x="9856" y="22709"/>
                    <a:pt x="9859" y="22706"/>
                  </a:cubicBezTo>
                  <a:cubicBezTo>
                    <a:pt x="10167" y="22490"/>
                    <a:pt x="11369" y="21935"/>
                    <a:pt x="12909" y="21258"/>
                  </a:cubicBezTo>
                  <a:cubicBezTo>
                    <a:pt x="12971" y="21227"/>
                    <a:pt x="13032" y="21196"/>
                    <a:pt x="13063" y="21165"/>
                  </a:cubicBezTo>
                  <a:close/>
                  <a:moveTo>
                    <a:pt x="42330" y="21381"/>
                  </a:moveTo>
                  <a:cubicBezTo>
                    <a:pt x="43747" y="21997"/>
                    <a:pt x="44794" y="22490"/>
                    <a:pt x="45072" y="22706"/>
                  </a:cubicBezTo>
                  <a:cubicBezTo>
                    <a:pt x="45075" y="22709"/>
                    <a:pt x="45074" y="22711"/>
                    <a:pt x="45069" y="22711"/>
                  </a:cubicBezTo>
                  <a:cubicBezTo>
                    <a:pt x="44987" y="22711"/>
                    <a:pt x="43828" y="22264"/>
                    <a:pt x="42206" y="21627"/>
                  </a:cubicBezTo>
                  <a:lnTo>
                    <a:pt x="42330" y="21381"/>
                  </a:lnTo>
                  <a:close/>
                  <a:moveTo>
                    <a:pt x="35675" y="21504"/>
                  </a:moveTo>
                  <a:lnTo>
                    <a:pt x="35614" y="21658"/>
                  </a:lnTo>
                  <a:lnTo>
                    <a:pt x="35583" y="21689"/>
                  </a:lnTo>
                  <a:lnTo>
                    <a:pt x="35491" y="21935"/>
                  </a:lnTo>
                  <a:lnTo>
                    <a:pt x="35491" y="21966"/>
                  </a:lnTo>
                  <a:lnTo>
                    <a:pt x="35367" y="22243"/>
                  </a:lnTo>
                  <a:lnTo>
                    <a:pt x="35306" y="22367"/>
                  </a:lnTo>
                  <a:lnTo>
                    <a:pt x="35213" y="22613"/>
                  </a:lnTo>
                  <a:lnTo>
                    <a:pt x="35213" y="22644"/>
                  </a:lnTo>
                  <a:lnTo>
                    <a:pt x="35614" y="22798"/>
                  </a:lnTo>
                  <a:lnTo>
                    <a:pt x="35121" y="22613"/>
                  </a:lnTo>
                  <a:lnTo>
                    <a:pt x="34751" y="22459"/>
                  </a:lnTo>
                  <a:lnTo>
                    <a:pt x="34782" y="22459"/>
                  </a:lnTo>
                  <a:cubicBezTo>
                    <a:pt x="34844" y="22367"/>
                    <a:pt x="34905" y="22305"/>
                    <a:pt x="34998" y="22213"/>
                  </a:cubicBezTo>
                  <a:cubicBezTo>
                    <a:pt x="35028" y="22182"/>
                    <a:pt x="35059" y="22182"/>
                    <a:pt x="35090" y="22151"/>
                  </a:cubicBezTo>
                  <a:cubicBezTo>
                    <a:pt x="35152" y="22059"/>
                    <a:pt x="35244" y="21997"/>
                    <a:pt x="35306" y="21905"/>
                  </a:cubicBezTo>
                  <a:cubicBezTo>
                    <a:pt x="35337" y="21905"/>
                    <a:pt x="35337" y="21874"/>
                    <a:pt x="35367" y="21874"/>
                  </a:cubicBezTo>
                  <a:cubicBezTo>
                    <a:pt x="35398" y="21812"/>
                    <a:pt x="35460" y="21751"/>
                    <a:pt x="35491" y="21689"/>
                  </a:cubicBezTo>
                  <a:lnTo>
                    <a:pt x="35521" y="21689"/>
                  </a:lnTo>
                  <a:cubicBezTo>
                    <a:pt x="35521" y="21658"/>
                    <a:pt x="35552" y="21658"/>
                    <a:pt x="35552" y="21627"/>
                  </a:cubicBezTo>
                  <a:cubicBezTo>
                    <a:pt x="35583" y="21596"/>
                    <a:pt x="35614" y="21566"/>
                    <a:pt x="35675" y="21504"/>
                  </a:cubicBezTo>
                  <a:close/>
                  <a:moveTo>
                    <a:pt x="18516" y="21504"/>
                  </a:moveTo>
                  <a:lnTo>
                    <a:pt x="18516" y="21504"/>
                  </a:lnTo>
                  <a:cubicBezTo>
                    <a:pt x="18516" y="21504"/>
                    <a:pt x="18547" y="21535"/>
                    <a:pt x="18547" y="21535"/>
                  </a:cubicBezTo>
                  <a:cubicBezTo>
                    <a:pt x="18577" y="21566"/>
                    <a:pt x="18608" y="21596"/>
                    <a:pt x="18639" y="21627"/>
                  </a:cubicBezTo>
                  <a:cubicBezTo>
                    <a:pt x="18701" y="21720"/>
                    <a:pt x="18762" y="21781"/>
                    <a:pt x="18824" y="21874"/>
                  </a:cubicBezTo>
                  <a:cubicBezTo>
                    <a:pt x="18824" y="21874"/>
                    <a:pt x="18855" y="21905"/>
                    <a:pt x="18855" y="21905"/>
                  </a:cubicBezTo>
                  <a:cubicBezTo>
                    <a:pt x="18916" y="21966"/>
                    <a:pt x="18978" y="22028"/>
                    <a:pt x="19040" y="22089"/>
                  </a:cubicBezTo>
                  <a:cubicBezTo>
                    <a:pt x="19040" y="22120"/>
                    <a:pt x="19040" y="22120"/>
                    <a:pt x="19070" y="22120"/>
                  </a:cubicBezTo>
                  <a:cubicBezTo>
                    <a:pt x="19101" y="22182"/>
                    <a:pt x="19163" y="22243"/>
                    <a:pt x="19224" y="22305"/>
                  </a:cubicBezTo>
                  <a:cubicBezTo>
                    <a:pt x="19255" y="22305"/>
                    <a:pt x="19286" y="22336"/>
                    <a:pt x="19317" y="22367"/>
                  </a:cubicBezTo>
                  <a:cubicBezTo>
                    <a:pt x="19348" y="22397"/>
                    <a:pt x="19348" y="22428"/>
                    <a:pt x="19378" y="22459"/>
                  </a:cubicBezTo>
                  <a:cubicBezTo>
                    <a:pt x="19471" y="22521"/>
                    <a:pt x="19532" y="22613"/>
                    <a:pt x="19594" y="22675"/>
                  </a:cubicBezTo>
                  <a:lnTo>
                    <a:pt x="19625" y="22675"/>
                  </a:lnTo>
                  <a:lnTo>
                    <a:pt x="19625" y="22736"/>
                  </a:lnTo>
                  <a:lnTo>
                    <a:pt x="19687" y="22890"/>
                  </a:lnTo>
                  <a:lnTo>
                    <a:pt x="19810" y="22860"/>
                  </a:lnTo>
                  <a:lnTo>
                    <a:pt x="19502" y="22983"/>
                  </a:lnTo>
                  <a:lnTo>
                    <a:pt x="19409" y="23014"/>
                  </a:lnTo>
                  <a:lnTo>
                    <a:pt x="19163" y="23106"/>
                  </a:lnTo>
                  <a:lnTo>
                    <a:pt x="19101" y="22952"/>
                  </a:lnTo>
                  <a:lnTo>
                    <a:pt x="19070" y="22890"/>
                  </a:lnTo>
                  <a:lnTo>
                    <a:pt x="18978" y="22613"/>
                  </a:lnTo>
                  <a:lnTo>
                    <a:pt x="18916" y="22521"/>
                  </a:lnTo>
                  <a:lnTo>
                    <a:pt x="18824" y="22243"/>
                  </a:lnTo>
                  <a:lnTo>
                    <a:pt x="18793" y="22182"/>
                  </a:lnTo>
                  <a:lnTo>
                    <a:pt x="18701" y="21966"/>
                  </a:lnTo>
                  <a:lnTo>
                    <a:pt x="18670" y="21935"/>
                  </a:lnTo>
                  <a:lnTo>
                    <a:pt x="18577" y="21658"/>
                  </a:lnTo>
                  <a:lnTo>
                    <a:pt x="18547" y="21566"/>
                  </a:lnTo>
                  <a:lnTo>
                    <a:pt x="18516" y="21504"/>
                  </a:lnTo>
                  <a:close/>
                  <a:moveTo>
                    <a:pt x="37863" y="17869"/>
                  </a:moveTo>
                  <a:lnTo>
                    <a:pt x="38078" y="17961"/>
                  </a:lnTo>
                  <a:lnTo>
                    <a:pt x="38356" y="18054"/>
                  </a:lnTo>
                  <a:lnTo>
                    <a:pt x="38386" y="18084"/>
                  </a:lnTo>
                  <a:lnTo>
                    <a:pt x="38386" y="18115"/>
                  </a:lnTo>
                  <a:lnTo>
                    <a:pt x="38325" y="18269"/>
                  </a:lnTo>
                  <a:lnTo>
                    <a:pt x="38232" y="18485"/>
                  </a:lnTo>
                  <a:lnTo>
                    <a:pt x="38232" y="18516"/>
                  </a:lnTo>
                  <a:lnTo>
                    <a:pt x="38202" y="18547"/>
                  </a:lnTo>
                  <a:lnTo>
                    <a:pt x="38078" y="18855"/>
                  </a:lnTo>
                  <a:lnTo>
                    <a:pt x="38048" y="18947"/>
                  </a:lnTo>
                  <a:lnTo>
                    <a:pt x="37955" y="19224"/>
                  </a:lnTo>
                  <a:lnTo>
                    <a:pt x="37924" y="19255"/>
                  </a:lnTo>
                  <a:lnTo>
                    <a:pt x="37832" y="19502"/>
                  </a:lnTo>
                  <a:lnTo>
                    <a:pt x="37801" y="19532"/>
                  </a:lnTo>
                  <a:lnTo>
                    <a:pt x="37678" y="19810"/>
                  </a:lnTo>
                  <a:lnTo>
                    <a:pt x="37647" y="19902"/>
                  </a:lnTo>
                  <a:lnTo>
                    <a:pt x="37616" y="19995"/>
                  </a:lnTo>
                  <a:lnTo>
                    <a:pt x="37555" y="20179"/>
                  </a:lnTo>
                  <a:lnTo>
                    <a:pt x="37524" y="20241"/>
                  </a:lnTo>
                  <a:lnTo>
                    <a:pt x="37431" y="20457"/>
                  </a:lnTo>
                  <a:lnTo>
                    <a:pt x="37431" y="20487"/>
                  </a:lnTo>
                  <a:lnTo>
                    <a:pt x="37308" y="20795"/>
                  </a:lnTo>
                  <a:lnTo>
                    <a:pt x="37247" y="20888"/>
                  </a:lnTo>
                  <a:lnTo>
                    <a:pt x="37154" y="21165"/>
                  </a:lnTo>
                  <a:lnTo>
                    <a:pt x="37123" y="21196"/>
                  </a:lnTo>
                  <a:lnTo>
                    <a:pt x="37031" y="21412"/>
                  </a:lnTo>
                  <a:lnTo>
                    <a:pt x="37031" y="21473"/>
                  </a:lnTo>
                  <a:lnTo>
                    <a:pt x="36908" y="21751"/>
                  </a:lnTo>
                  <a:lnTo>
                    <a:pt x="36877" y="21843"/>
                  </a:lnTo>
                  <a:lnTo>
                    <a:pt x="36754" y="22120"/>
                  </a:lnTo>
                  <a:lnTo>
                    <a:pt x="36723" y="22182"/>
                  </a:lnTo>
                  <a:lnTo>
                    <a:pt x="36661" y="22397"/>
                  </a:lnTo>
                  <a:lnTo>
                    <a:pt x="36630" y="22428"/>
                  </a:lnTo>
                  <a:lnTo>
                    <a:pt x="36507" y="22706"/>
                  </a:lnTo>
                  <a:lnTo>
                    <a:pt x="36476" y="22829"/>
                  </a:lnTo>
                  <a:lnTo>
                    <a:pt x="36353" y="23106"/>
                  </a:lnTo>
                  <a:lnTo>
                    <a:pt x="36014" y="22983"/>
                  </a:lnTo>
                  <a:lnTo>
                    <a:pt x="35675" y="22829"/>
                  </a:lnTo>
                  <a:lnTo>
                    <a:pt x="35675" y="22829"/>
                  </a:lnTo>
                  <a:lnTo>
                    <a:pt x="35829" y="22890"/>
                  </a:lnTo>
                  <a:lnTo>
                    <a:pt x="35922" y="22613"/>
                  </a:lnTo>
                  <a:lnTo>
                    <a:pt x="35983" y="22490"/>
                  </a:lnTo>
                  <a:lnTo>
                    <a:pt x="36014" y="22428"/>
                  </a:lnTo>
                  <a:lnTo>
                    <a:pt x="36107" y="22213"/>
                  </a:lnTo>
                  <a:lnTo>
                    <a:pt x="36107" y="22182"/>
                  </a:lnTo>
                  <a:lnTo>
                    <a:pt x="36199" y="21966"/>
                  </a:lnTo>
                  <a:lnTo>
                    <a:pt x="36230" y="21905"/>
                  </a:lnTo>
                  <a:lnTo>
                    <a:pt x="36322" y="21627"/>
                  </a:lnTo>
                  <a:lnTo>
                    <a:pt x="36384" y="21535"/>
                  </a:lnTo>
                  <a:lnTo>
                    <a:pt x="36507" y="21258"/>
                  </a:lnTo>
                  <a:lnTo>
                    <a:pt x="36507" y="21196"/>
                  </a:lnTo>
                  <a:lnTo>
                    <a:pt x="36600" y="20980"/>
                  </a:lnTo>
                  <a:lnTo>
                    <a:pt x="36630" y="20950"/>
                  </a:lnTo>
                  <a:lnTo>
                    <a:pt x="36723" y="20672"/>
                  </a:lnTo>
                  <a:lnTo>
                    <a:pt x="36754" y="20580"/>
                  </a:lnTo>
                  <a:lnTo>
                    <a:pt x="36877" y="20272"/>
                  </a:lnTo>
                  <a:lnTo>
                    <a:pt x="36908" y="20241"/>
                  </a:lnTo>
                  <a:lnTo>
                    <a:pt x="37000" y="20025"/>
                  </a:lnTo>
                  <a:lnTo>
                    <a:pt x="37031" y="19964"/>
                  </a:lnTo>
                  <a:lnTo>
                    <a:pt x="37123" y="19686"/>
                  </a:lnTo>
                  <a:lnTo>
                    <a:pt x="37154" y="19594"/>
                  </a:lnTo>
                  <a:lnTo>
                    <a:pt x="37277" y="19317"/>
                  </a:lnTo>
                  <a:lnTo>
                    <a:pt x="37308" y="19286"/>
                  </a:lnTo>
                  <a:lnTo>
                    <a:pt x="37401" y="19039"/>
                  </a:lnTo>
                  <a:lnTo>
                    <a:pt x="37401" y="19009"/>
                  </a:lnTo>
                  <a:lnTo>
                    <a:pt x="37524" y="18731"/>
                  </a:lnTo>
                  <a:lnTo>
                    <a:pt x="37555" y="18639"/>
                  </a:lnTo>
                  <a:lnTo>
                    <a:pt x="37678" y="18331"/>
                  </a:lnTo>
                  <a:lnTo>
                    <a:pt x="37678" y="18300"/>
                  </a:lnTo>
                  <a:lnTo>
                    <a:pt x="37801" y="18054"/>
                  </a:lnTo>
                  <a:lnTo>
                    <a:pt x="37863" y="17900"/>
                  </a:lnTo>
                  <a:lnTo>
                    <a:pt x="37863" y="17869"/>
                  </a:lnTo>
                  <a:close/>
                  <a:moveTo>
                    <a:pt x="13556" y="22120"/>
                  </a:moveTo>
                  <a:lnTo>
                    <a:pt x="13679" y="22367"/>
                  </a:lnTo>
                  <a:cubicBezTo>
                    <a:pt x="12016" y="23044"/>
                    <a:pt x="10783" y="23507"/>
                    <a:pt x="10568" y="23568"/>
                  </a:cubicBezTo>
                  <a:cubicBezTo>
                    <a:pt x="10876" y="23322"/>
                    <a:pt x="11954" y="22798"/>
                    <a:pt x="13371" y="22182"/>
                  </a:cubicBezTo>
                  <a:cubicBezTo>
                    <a:pt x="13433" y="22182"/>
                    <a:pt x="13494" y="22151"/>
                    <a:pt x="13556" y="22120"/>
                  </a:cubicBezTo>
                  <a:close/>
                  <a:moveTo>
                    <a:pt x="41868" y="22336"/>
                  </a:moveTo>
                  <a:cubicBezTo>
                    <a:pt x="43131" y="22890"/>
                    <a:pt x="44086" y="23352"/>
                    <a:pt x="44394" y="23568"/>
                  </a:cubicBezTo>
                  <a:lnTo>
                    <a:pt x="44363" y="23568"/>
                  </a:lnTo>
                  <a:cubicBezTo>
                    <a:pt x="44209" y="23507"/>
                    <a:pt x="43162" y="23137"/>
                    <a:pt x="41744" y="22551"/>
                  </a:cubicBezTo>
                  <a:lnTo>
                    <a:pt x="41868" y="22336"/>
                  </a:lnTo>
                  <a:close/>
                  <a:moveTo>
                    <a:pt x="16298" y="18731"/>
                  </a:moveTo>
                  <a:lnTo>
                    <a:pt x="16452" y="19009"/>
                  </a:lnTo>
                  <a:lnTo>
                    <a:pt x="16513" y="19101"/>
                  </a:lnTo>
                  <a:lnTo>
                    <a:pt x="16637" y="19348"/>
                  </a:lnTo>
                  <a:lnTo>
                    <a:pt x="16667" y="19409"/>
                  </a:lnTo>
                  <a:lnTo>
                    <a:pt x="16791" y="19625"/>
                  </a:lnTo>
                  <a:lnTo>
                    <a:pt x="16821" y="19656"/>
                  </a:lnTo>
                  <a:lnTo>
                    <a:pt x="16975" y="19933"/>
                  </a:lnTo>
                  <a:lnTo>
                    <a:pt x="17006" y="20025"/>
                  </a:lnTo>
                  <a:lnTo>
                    <a:pt x="17160" y="20272"/>
                  </a:lnTo>
                  <a:lnTo>
                    <a:pt x="17160" y="20333"/>
                  </a:lnTo>
                  <a:lnTo>
                    <a:pt x="17284" y="20549"/>
                  </a:lnTo>
                  <a:lnTo>
                    <a:pt x="17314" y="20580"/>
                  </a:lnTo>
                  <a:lnTo>
                    <a:pt x="17468" y="20857"/>
                  </a:lnTo>
                  <a:lnTo>
                    <a:pt x="17530" y="20950"/>
                  </a:lnTo>
                  <a:lnTo>
                    <a:pt x="17561" y="21011"/>
                  </a:lnTo>
                  <a:lnTo>
                    <a:pt x="17653" y="21227"/>
                  </a:lnTo>
                  <a:lnTo>
                    <a:pt x="17684" y="21258"/>
                  </a:lnTo>
                  <a:lnTo>
                    <a:pt x="17807" y="21473"/>
                  </a:lnTo>
                  <a:lnTo>
                    <a:pt x="17807" y="21504"/>
                  </a:lnTo>
                  <a:lnTo>
                    <a:pt x="17961" y="21781"/>
                  </a:lnTo>
                  <a:lnTo>
                    <a:pt x="18023" y="21874"/>
                  </a:lnTo>
                  <a:lnTo>
                    <a:pt x="18146" y="22151"/>
                  </a:lnTo>
                  <a:lnTo>
                    <a:pt x="18177" y="22182"/>
                  </a:lnTo>
                  <a:lnTo>
                    <a:pt x="18300" y="22397"/>
                  </a:lnTo>
                  <a:lnTo>
                    <a:pt x="18331" y="22428"/>
                  </a:lnTo>
                  <a:lnTo>
                    <a:pt x="18454" y="22706"/>
                  </a:lnTo>
                  <a:lnTo>
                    <a:pt x="18516" y="22798"/>
                  </a:lnTo>
                  <a:lnTo>
                    <a:pt x="18670" y="23075"/>
                  </a:lnTo>
                  <a:lnTo>
                    <a:pt x="18670" y="23106"/>
                  </a:lnTo>
                  <a:lnTo>
                    <a:pt x="18793" y="23322"/>
                  </a:lnTo>
                  <a:lnTo>
                    <a:pt x="18824" y="23352"/>
                  </a:lnTo>
                  <a:lnTo>
                    <a:pt x="18886" y="23507"/>
                  </a:lnTo>
                  <a:lnTo>
                    <a:pt x="18824" y="23537"/>
                  </a:lnTo>
                  <a:lnTo>
                    <a:pt x="18577" y="23661"/>
                  </a:lnTo>
                  <a:lnTo>
                    <a:pt x="18423" y="23753"/>
                  </a:lnTo>
                  <a:lnTo>
                    <a:pt x="18300" y="23568"/>
                  </a:lnTo>
                  <a:lnTo>
                    <a:pt x="18269" y="23507"/>
                  </a:lnTo>
                  <a:lnTo>
                    <a:pt x="18177" y="23322"/>
                  </a:lnTo>
                  <a:lnTo>
                    <a:pt x="18146" y="23260"/>
                  </a:lnTo>
                  <a:lnTo>
                    <a:pt x="18023" y="23014"/>
                  </a:lnTo>
                  <a:lnTo>
                    <a:pt x="17961" y="22921"/>
                  </a:lnTo>
                  <a:lnTo>
                    <a:pt x="17807" y="22644"/>
                  </a:lnTo>
                  <a:lnTo>
                    <a:pt x="17776" y="22613"/>
                  </a:lnTo>
                  <a:lnTo>
                    <a:pt x="17684" y="22397"/>
                  </a:lnTo>
                  <a:lnTo>
                    <a:pt x="17653" y="22336"/>
                  </a:lnTo>
                  <a:lnTo>
                    <a:pt x="17499" y="22089"/>
                  </a:lnTo>
                  <a:lnTo>
                    <a:pt x="17468" y="21997"/>
                  </a:lnTo>
                  <a:lnTo>
                    <a:pt x="17314" y="21720"/>
                  </a:lnTo>
                  <a:lnTo>
                    <a:pt x="17284" y="21689"/>
                  </a:lnTo>
                  <a:lnTo>
                    <a:pt x="17160" y="21473"/>
                  </a:lnTo>
                  <a:lnTo>
                    <a:pt x="17130" y="21412"/>
                  </a:lnTo>
                  <a:lnTo>
                    <a:pt x="17006" y="21165"/>
                  </a:lnTo>
                  <a:lnTo>
                    <a:pt x="16945" y="21073"/>
                  </a:lnTo>
                  <a:lnTo>
                    <a:pt x="16791" y="20795"/>
                  </a:lnTo>
                  <a:lnTo>
                    <a:pt x="16791" y="20765"/>
                  </a:lnTo>
                  <a:lnTo>
                    <a:pt x="16667" y="20549"/>
                  </a:lnTo>
                  <a:lnTo>
                    <a:pt x="16637" y="20487"/>
                  </a:lnTo>
                  <a:lnTo>
                    <a:pt x="16513" y="20241"/>
                  </a:lnTo>
                  <a:lnTo>
                    <a:pt x="16452" y="20149"/>
                  </a:lnTo>
                  <a:lnTo>
                    <a:pt x="16298" y="19871"/>
                  </a:lnTo>
                  <a:lnTo>
                    <a:pt x="16267" y="19840"/>
                  </a:lnTo>
                  <a:lnTo>
                    <a:pt x="16174" y="19594"/>
                  </a:lnTo>
                  <a:lnTo>
                    <a:pt x="16144" y="19563"/>
                  </a:lnTo>
                  <a:lnTo>
                    <a:pt x="15990" y="19317"/>
                  </a:lnTo>
                  <a:lnTo>
                    <a:pt x="15959" y="19224"/>
                  </a:lnTo>
                  <a:lnTo>
                    <a:pt x="15836" y="18978"/>
                  </a:lnTo>
                  <a:lnTo>
                    <a:pt x="15558" y="19132"/>
                  </a:lnTo>
                  <a:lnTo>
                    <a:pt x="15990" y="18885"/>
                  </a:lnTo>
                  <a:lnTo>
                    <a:pt x="16236" y="18762"/>
                  </a:lnTo>
                  <a:lnTo>
                    <a:pt x="16298" y="18731"/>
                  </a:lnTo>
                  <a:close/>
                  <a:moveTo>
                    <a:pt x="39218" y="18731"/>
                  </a:moveTo>
                  <a:lnTo>
                    <a:pt x="39526" y="18885"/>
                  </a:lnTo>
                  <a:lnTo>
                    <a:pt x="39704" y="18987"/>
                  </a:lnTo>
                  <a:lnTo>
                    <a:pt x="39704" y="18987"/>
                  </a:lnTo>
                  <a:lnTo>
                    <a:pt x="39619" y="19101"/>
                  </a:lnTo>
                  <a:lnTo>
                    <a:pt x="39619" y="19132"/>
                  </a:lnTo>
                  <a:lnTo>
                    <a:pt x="39465" y="19409"/>
                  </a:lnTo>
                  <a:lnTo>
                    <a:pt x="39403" y="19502"/>
                  </a:lnTo>
                  <a:lnTo>
                    <a:pt x="39280" y="19748"/>
                  </a:lnTo>
                  <a:lnTo>
                    <a:pt x="39249" y="19810"/>
                  </a:lnTo>
                  <a:lnTo>
                    <a:pt x="39126" y="20025"/>
                  </a:lnTo>
                  <a:lnTo>
                    <a:pt x="39126" y="20056"/>
                  </a:lnTo>
                  <a:lnTo>
                    <a:pt x="38972" y="20333"/>
                  </a:lnTo>
                  <a:lnTo>
                    <a:pt x="38910" y="20426"/>
                  </a:lnTo>
                  <a:lnTo>
                    <a:pt x="38787" y="20672"/>
                  </a:lnTo>
                  <a:lnTo>
                    <a:pt x="38756" y="20734"/>
                  </a:lnTo>
                  <a:lnTo>
                    <a:pt x="38633" y="20950"/>
                  </a:lnTo>
                  <a:lnTo>
                    <a:pt x="38602" y="20980"/>
                  </a:lnTo>
                  <a:lnTo>
                    <a:pt x="38479" y="21258"/>
                  </a:lnTo>
                  <a:lnTo>
                    <a:pt x="38417" y="21350"/>
                  </a:lnTo>
                  <a:lnTo>
                    <a:pt x="38263" y="21596"/>
                  </a:lnTo>
                  <a:lnTo>
                    <a:pt x="38263" y="21658"/>
                  </a:lnTo>
                  <a:lnTo>
                    <a:pt x="38140" y="21874"/>
                  </a:lnTo>
                  <a:lnTo>
                    <a:pt x="38109" y="21905"/>
                  </a:lnTo>
                  <a:lnTo>
                    <a:pt x="37955" y="22182"/>
                  </a:lnTo>
                  <a:lnTo>
                    <a:pt x="37893" y="22274"/>
                  </a:lnTo>
                  <a:lnTo>
                    <a:pt x="37770" y="22551"/>
                  </a:lnTo>
                  <a:lnTo>
                    <a:pt x="37739" y="22582"/>
                  </a:lnTo>
                  <a:lnTo>
                    <a:pt x="37647" y="22798"/>
                  </a:lnTo>
                  <a:lnTo>
                    <a:pt x="37616" y="22829"/>
                  </a:lnTo>
                  <a:lnTo>
                    <a:pt x="37462" y="23106"/>
                  </a:lnTo>
                  <a:lnTo>
                    <a:pt x="37401" y="23198"/>
                  </a:lnTo>
                  <a:lnTo>
                    <a:pt x="37277" y="23476"/>
                  </a:lnTo>
                  <a:lnTo>
                    <a:pt x="37247" y="23507"/>
                  </a:lnTo>
                  <a:lnTo>
                    <a:pt x="37123" y="23722"/>
                  </a:lnTo>
                  <a:lnTo>
                    <a:pt x="37123" y="23753"/>
                  </a:lnTo>
                  <a:lnTo>
                    <a:pt x="36938" y="23661"/>
                  </a:lnTo>
                  <a:lnTo>
                    <a:pt x="36723" y="23537"/>
                  </a:lnTo>
                  <a:lnTo>
                    <a:pt x="36692" y="23537"/>
                  </a:lnTo>
                  <a:lnTo>
                    <a:pt x="36630" y="23507"/>
                  </a:lnTo>
                  <a:lnTo>
                    <a:pt x="36723" y="23291"/>
                  </a:lnTo>
                  <a:lnTo>
                    <a:pt x="36754" y="23260"/>
                  </a:lnTo>
                  <a:lnTo>
                    <a:pt x="36908" y="23014"/>
                  </a:lnTo>
                  <a:lnTo>
                    <a:pt x="36938" y="22890"/>
                  </a:lnTo>
                  <a:lnTo>
                    <a:pt x="37000" y="22798"/>
                  </a:lnTo>
                  <a:lnTo>
                    <a:pt x="37093" y="22644"/>
                  </a:lnTo>
                  <a:lnTo>
                    <a:pt x="37123" y="22582"/>
                  </a:lnTo>
                  <a:lnTo>
                    <a:pt x="37247" y="22367"/>
                  </a:lnTo>
                  <a:lnTo>
                    <a:pt x="37247" y="22336"/>
                  </a:lnTo>
                  <a:lnTo>
                    <a:pt x="37401" y="22089"/>
                  </a:lnTo>
                  <a:lnTo>
                    <a:pt x="37462" y="21966"/>
                  </a:lnTo>
                  <a:lnTo>
                    <a:pt x="37585" y="21689"/>
                  </a:lnTo>
                  <a:lnTo>
                    <a:pt x="37616" y="21658"/>
                  </a:lnTo>
                  <a:lnTo>
                    <a:pt x="37739" y="21442"/>
                  </a:lnTo>
                  <a:lnTo>
                    <a:pt x="37770" y="21412"/>
                  </a:lnTo>
                  <a:lnTo>
                    <a:pt x="37893" y="21134"/>
                  </a:lnTo>
                  <a:lnTo>
                    <a:pt x="37955" y="21042"/>
                  </a:lnTo>
                  <a:lnTo>
                    <a:pt x="37955" y="21011"/>
                  </a:lnTo>
                  <a:lnTo>
                    <a:pt x="38109" y="20765"/>
                  </a:lnTo>
                  <a:lnTo>
                    <a:pt x="38109" y="20734"/>
                  </a:lnTo>
                  <a:lnTo>
                    <a:pt x="38232" y="20518"/>
                  </a:lnTo>
                  <a:lnTo>
                    <a:pt x="38263" y="20487"/>
                  </a:lnTo>
                  <a:lnTo>
                    <a:pt x="38417" y="20210"/>
                  </a:lnTo>
                  <a:lnTo>
                    <a:pt x="38448" y="20118"/>
                  </a:lnTo>
                  <a:lnTo>
                    <a:pt x="38602" y="19840"/>
                  </a:lnTo>
                  <a:lnTo>
                    <a:pt x="38633" y="19810"/>
                  </a:lnTo>
                  <a:lnTo>
                    <a:pt x="38756" y="19594"/>
                  </a:lnTo>
                  <a:lnTo>
                    <a:pt x="38756" y="19532"/>
                  </a:lnTo>
                  <a:lnTo>
                    <a:pt x="38910" y="19286"/>
                  </a:lnTo>
                  <a:lnTo>
                    <a:pt x="38941" y="19194"/>
                  </a:lnTo>
                  <a:lnTo>
                    <a:pt x="39095" y="18916"/>
                  </a:lnTo>
                  <a:lnTo>
                    <a:pt x="39126" y="18885"/>
                  </a:lnTo>
                  <a:lnTo>
                    <a:pt x="39218" y="18731"/>
                  </a:lnTo>
                  <a:close/>
                  <a:moveTo>
                    <a:pt x="26957" y="4190"/>
                  </a:moveTo>
                  <a:cubicBezTo>
                    <a:pt x="29298" y="4190"/>
                    <a:pt x="31455" y="5022"/>
                    <a:pt x="33180" y="6378"/>
                  </a:cubicBezTo>
                  <a:cubicBezTo>
                    <a:pt x="33180" y="6378"/>
                    <a:pt x="33180" y="6378"/>
                    <a:pt x="33211" y="6409"/>
                  </a:cubicBezTo>
                  <a:cubicBezTo>
                    <a:pt x="33272" y="6439"/>
                    <a:pt x="33334" y="6501"/>
                    <a:pt x="33396" y="6532"/>
                  </a:cubicBezTo>
                  <a:cubicBezTo>
                    <a:pt x="33457" y="6593"/>
                    <a:pt x="33550" y="6686"/>
                    <a:pt x="33611" y="6747"/>
                  </a:cubicBezTo>
                  <a:cubicBezTo>
                    <a:pt x="33642" y="6747"/>
                    <a:pt x="33642" y="6778"/>
                    <a:pt x="33673" y="6809"/>
                  </a:cubicBezTo>
                  <a:cubicBezTo>
                    <a:pt x="33858" y="6963"/>
                    <a:pt x="34012" y="7117"/>
                    <a:pt x="34197" y="7302"/>
                  </a:cubicBezTo>
                  <a:cubicBezTo>
                    <a:pt x="34227" y="7333"/>
                    <a:pt x="34258" y="7364"/>
                    <a:pt x="34289" y="7394"/>
                  </a:cubicBezTo>
                  <a:cubicBezTo>
                    <a:pt x="34320" y="7425"/>
                    <a:pt x="34351" y="7456"/>
                    <a:pt x="34381" y="7487"/>
                  </a:cubicBezTo>
                  <a:cubicBezTo>
                    <a:pt x="34536" y="7672"/>
                    <a:pt x="34690" y="7826"/>
                    <a:pt x="34813" y="8011"/>
                  </a:cubicBezTo>
                  <a:cubicBezTo>
                    <a:pt x="34936" y="8165"/>
                    <a:pt x="35059" y="8288"/>
                    <a:pt x="35152" y="8442"/>
                  </a:cubicBezTo>
                  <a:cubicBezTo>
                    <a:pt x="35182" y="8503"/>
                    <a:pt x="35244" y="8565"/>
                    <a:pt x="35275" y="8627"/>
                  </a:cubicBezTo>
                  <a:cubicBezTo>
                    <a:pt x="35367" y="8750"/>
                    <a:pt x="35429" y="8873"/>
                    <a:pt x="35521" y="8996"/>
                  </a:cubicBezTo>
                  <a:lnTo>
                    <a:pt x="35552" y="9027"/>
                  </a:lnTo>
                  <a:cubicBezTo>
                    <a:pt x="35583" y="9120"/>
                    <a:pt x="35645" y="9212"/>
                    <a:pt x="35706" y="9335"/>
                  </a:cubicBezTo>
                  <a:cubicBezTo>
                    <a:pt x="35768" y="9428"/>
                    <a:pt x="35829" y="9520"/>
                    <a:pt x="35891" y="9643"/>
                  </a:cubicBezTo>
                  <a:cubicBezTo>
                    <a:pt x="35953" y="9767"/>
                    <a:pt x="36014" y="9890"/>
                    <a:pt x="36076" y="10013"/>
                  </a:cubicBezTo>
                  <a:cubicBezTo>
                    <a:pt x="36107" y="10075"/>
                    <a:pt x="36107" y="10105"/>
                    <a:pt x="36137" y="10167"/>
                  </a:cubicBezTo>
                  <a:cubicBezTo>
                    <a:pt x="36199" y="10259"/>
                    <a:pt x="36230" y="10383"/>
                    <a:pt x="36292" y="10475"/>
                  </a:cubicBezTo>
                  <a:cubicBezTo>
                    <a:pt x="36292" y="10506"/>
                    <a:pt x="36292" y="10506"/>
                    <a:pt x="36292" y="10537"/>
                  </a:cubicBezTo>
                  <a:cubicBezTo>
                    <a:pt x="36353" y="10629"/>
                    <a:pt x="36384" y="10722"/>
                    <a:pt x="36415" y="10845"/>
                  </a:cubicBezTo>
                  <a:cubicBezTo>
                    <a:pt x="36446" y="10906"/>
                    <a:pt x="36476" y="10999"/>
                    <a:pt x="36507" y="11060"/>
                  </a:cubicBezTo>
                  <a:cubicBezTo>
                    <a:pt x="36538" y="11184"/>
                    <a:pt x="36569" y="11307"/>
                    <a:pt x="36630" y="11430"/>
                  </a:cubicBezTo>
                  <a:cubicBezTo>
                    <a:pt x="36630" y="11461"/>
                    <a:pt x="36630" y="11523"/>
                    <a:pt x="36661" y="11553"/>
                  </a:cubicBezTo>
                  <a:cubicBezTo>
                    <a:pt x="36661" y="11646"/>
                    <a:pt x="36692" y="11738"/>
                    <a:pt x="36723" y="11861"/>
                  </a:cubicBezTo>
                  <a:cubicBezTo>
                    <a:pt x="36723" y="11861"/>
                    <a:pt x="36723" y="11892"/>
                    <a:pt x="36723" y="11892"/>
                  </a:cubicBezTo>
                  <a:cubicBezTo>
                    <a:pt x="36754" y="12015"/>
                    <a:pt x="36784" y="12108"/>
                    <a:pt x="36815" y="12231"/>
                  </a:cubicBezTo>
                  <a:cubicBezTo>
                    <a:pt x="36846" y="12293"/>
                    <a:pt x="36846" y="12354"/>
                    <a:pt x="36846" y="12416"/>
                  </a:cubicBezTo>
                  <a:cubicBezTo>
                    <a:pt x="36877" y="12508"/>
                    <a:pt x="36877" y="12632"/>
                    <a:pt x="36908" y="12724"/>
                  </a:cubicBezTo>
                  <a:cubicBezTo>
                    <a:pt x="36908" y="12786"/>
                    <a:pt x="36908" y="12816"/>
                    <a:pt x="36908" y="12847"/>
                  </a:cubicBezTo>
                  <a:cubicBezTo>
                    <a:pt x="36938" y="12909"/>
                    <a:pt x="36938" y="12940"/>
                    <a:pt x="36938" y="12970"/>
                  </a:cubicBezTo>
                  <a:cubicBezTo>
                    <a:pt x="36938" y="13032"/>
                    <a:pt x="36969" y="13094"/>
                    <a:pt x="36969" y="13155"/>
                  </a:cubicBezTo>
                  <a:cubicBezTo>
                    <a:pt x="36969" y="13155"/>
                    <a:pt x="36969" y="13186"/>
                    <a:pt x="36969" y="13186"/>
                  </a:cubicBezTo>
                  <a:cubicBezTo>
                    <a:pt x="36969" y="13309"/>
                    <a:pt x="37000" y="13402"/>
                    <a:pt x="37000" y="13525"/>
                  </a:cubicBezTo>
                  <a:cubicBezTo>
                    <a:pt x="37000" y="13556"/>
                    <a:pt x="37000" y="13617"/>
                    <a:pt x="37000" y="13648"/>
                  </a:cubicBezTo>
                  <a:cubicBezTo>
                    <a:pt x="37000" y="13771"/>
                    <a:pt x="37031" y="13864"/>
                    <a:pt x="37031" y="13987"/>
                  </a:cubicBezTo>
                  <a:cubicBezTo>
                    <a:pt x="37031" y="14018"/>
                    <a:pt x="37031" y="14049"/>
                    <a:pt x="37031" y="14080"/>
                  </a:cubicBezTo>
                  <a:cubicBezTo>
                    <a:pt x="37031" y="14172"/>
                    <a:pt x="37031" y="14234"/>
                    <a:pt x="37031" y="14295"/>
                  </a:cubicBezTo>
                  <a:cubicBezTo>
                    <a:pt x="37031" y="14326"/>
                    <a:pt x="37031" y="14357"/>
                    <a:pt x="37031" y="14388"/>
                  </a:cubicBezTo>
                  <a:cubicBezTo>
                    <a:pt x="37031" y="14388"/>
                    <a:pt x="37031" y="14388"/>
                    <a:pt x="37031" y="14418"/>
                  </a:cubicBezTo>
                  <a:cubicBezTo>
                    <a:pt x="37031" y="14511"/>
                    <a:pt x="37031" y="14634"/>
                    <a:pt x="37000" y="14726"/>
                  </a:cubicBezTo>
                  <a:cubicBezTo>
                    <a:pt x="37000" y="14757"/>
                    <a:pt x="37000" y="14819"/>
                    <a:pt x="37000" y="14850"/>
                  </a:cubicBezTo>
                  <a:cubicBezTo>
                    <a:pt x="37000" y="14942"/>
                    <a:pt x="37000" y="15065"/>
                    <a:pt x="37000" y="15158"/>
                  </a:cubicBezTo>
                  <a:cubicBezTo>
                    <a:pt x="37000" y="15189"/>
                    <a:pt x="37000" y="15219"/>
                    <a:pt x="37000" y="15250"/>
                  </a:cubicBezTo>
                  <a:cubicBezTo>
                    <a:pt x="36969" y="15343"/>
                    <a:pt x="36969" y="15404"/>
                    <a:pt x="36969" y="15466"/>
                  </a:cubicBezTo>
                  <a:cubicBezTo>
                    <a:pt x="36969" y="15497"/>
                    <a:pt x="36938" y="15527"/>
                    <a:pt x="36938" y="15558"/>
                  </a:cubicBezTo>
                  <a:cubicBezTo>
                    <a:pt x="36938" y="15682"/>
                    <a:pt x="36908" y="15774"/>
                    <a:pt x="36908" y="15897"/>
                  </a:cubicBezTo>
                  <a:cubicBezTo>
                    <a:pt x="36877" y="15928"/>
                    <a:pt x="36877" y="15959"/>
                    <a:pt x="36877" y="15990"/>
                  </a:cubicBezTo>
                  <a:cubicBezTo>
                    <a:pt x="36877" y="16020"/>
                    <a:pt x="36877" y="16020"/>
                    <a:pt x="36877" y="16051"/>
                  </a:cubicBezTo>
                  <a:cubicBezTo>
                    <a:pt x="36846" y="16144"/>
                    <a:pt x="36846" y="16205"/>
                    <a:pt x="36846" y="16298"/>
                  </a:cubicBezTo>
                  <a:cubicBezTo>
                    <a:pt x="36815" y="16328"/>
                    <a:pt x="36815" y="16359"/>
                    <a:pt x="36815" y="16390"/>
                  </a:cubicBezTo>
                  <a:cubicBezTo>
                    <a:pt x="36784" y="16482"/>
                    <a:pt x="36754" y="16575"/>
                    <a:pt x="36754" y="16667"/>
                  </a:cubicBezTo>
                  <a:cubicBezTo>
                    <a:pt x="36723" y="16791"/>
                    <a:pt x="36692" y="16883"/>
                    <a:pt x="36661" y="17006"/>
                  </a:cubicBezTo>
                  <a:cubicBezTo>
                    <a:pt x="36661" y="17037"/>
                    <a:pt x="36630" y="17068"/>
                    <a:pt x="36630" y="17068"/>
                  </a:cubicBezTo>
                  <a:cubicBezTo>
                    <a:pt x="36630" y="17099"/>
                    <a:pt x="36630" y="17129"/>
                    <a:pt x="36630" y="17129"/>
                  </a:cubicBezTo>
                  <a:cubicBezTo>
                    <a:pt x="36600" y="17191"/>
                    <a:pt x="36569" y="17283"/>
                    <a:pt x="36569" y="17345"/>
                  </a:cubicBezTo>
                  <a:cubicBezTo>
                    <a:pt x="36538" y="17407"/>
                    <a:pt x="36507" y="17468"/>
                    <a:pt x="36476" y="17530"/>
                  </a:cubicBezTo>
                  <a:cubicBezTo>
                    <a:pt x="36446" y="17622"/>
                    <a:pt x="36415" y="17715"/>
                    <a:pt x="36384" y="17807"/>
                  </a:cubicBezTo>
                  <a:cubicBezTo>
                    <a:pt x="36353" y="17900"/>
                    <a:pt x="36322" y="18023"/>
                    <a:pt x="36261" y="18115"/>
                  </a:cubicBezTo>
                  <a:cubicBezTo>
                    <a:pt x="36261" y="18146"/>
                    <a:pt x="36261" y="18177"/>
                    <a:pt x="36230" y="18208"/>
                  </a:cubicBezTo>
                  <a:cubicBezTo>
                    <a:pt x="36199" y="18300"/>
                    <a:pt x="36168" y="18362"/>
                    <a:pt x="36107" y="18454"/>
                  </a:cubicBezTo>
                  <a:cubicBezTo>
                    <a:pt x="36107" y="18485"/>
                    <a:pt x="36107" y="18485"/>
                    <a:pt x="36107" y="18516"/>
                  </a:cubicBezTo>
                  <a:cubicBezTo>
                    <a:pt x="36045" y="18577"/>
                    <a:pt x="36014" y="18670"/>
                    <a:pt x="35983" y="18762"/>
                  </a:cubicBezTo>
                  <a:cubicBezTo>
                    <a:pt x="35922" y="18855"/>
                    <a:pt x="35891" y="18978"/>
                    <a:pt x="35829" y="19070"/>
                  </a:cubicBezTo>
                  <a:cubicBezTo>
                    <a:pt x="35799" y="19101"/>
                    <a:pt x="35799" y="19132"/>
                    <a:pt x="35768" y="19163"/>
                  </a:cubicBezTo>
                  <a:cubicBezTo>
                    <a:pt x="35737" y="19224"/>
                    <a:pt x="35675" y="19317"/>
                    <a:pt x="35614" y="19409"/>
                  </a:cubicBezTo>
                  <a:cubicBezTo>
                    <a:pt x="35614" y="19409"/>
                    <a:pt x="35614" y="19440"/>
                    <a:pt x="35614" y="19440"/>
                  </a:cubicBezTo>
                  <a:cubicBezTo>
                    <a:pt x="35552" y="19532"/>
                    <a:pt x="35521" y="19594"/>
                    <a:pt x="35460" y="19686"/>
                  </a:cubicBezTo>
                  <a:cubicBezTo>
                    <a:pt x="35398" y="19779"/>
                    <a:pt x="35337" y="19871"/>
                    <a:pt x="35275" y="19964"/>
                  </a:cubicBezTo>
                  <a:cubicBezTo>
                    <a:pt x="35244" y="19995"/>
                    <a:pt x="35244" y="20025"/>
                    <a:pt x="35213" y="20056"/>
                  </a:cubicBezTo>
                  <a:cubicBezTo>
                    <a:pt x="35152" y="20118"/>
                    <a:pt x="35090" y="20210"/>
                    <a:pt x="35028" y="20303"/>
                  </a:cubicBezTo>
                  <a:cubicBezTo>
                    <a:pt x="35028" y="20303"/>
                    <a:pt x="35028" y="20303"/>
                    <a:pt x="34998" y="20333"/>
                  </a:cubicBezTo>
                  <a:cubicBezTo>
                    <a:pt x="34998" y="20333"/>
                    <a:pt x="34967" y="20364"/>
                    <a:pt x="34967" y="20364"/>
                  </a:cubicBezTo>
                  <a:cubicBezTo>
                    <a:pt x="34967" y="20395"/>
                    <a:pt x="34967" y="20395"/>
                    <a:pt x="34967" y="20395"/>
                  </a:cubicBezTo>
                  <a:cubicBezTo>
                    <a:pt x="34905" y="20457"/>
                    <a:pt x="34874" y="20487"/>
                    <a:pt x="34844" y="20549"/>
                  </a:cubicBezTo>
                  <a:cubicBezTo>
                    <a:pt x="34844" y="20549"/>
                    <a:pt x="34844" y="20549"/>
                    <a:pt x="34813" y="20580"/>
                  </a:cubicBezTo>
                  <a:cubicBezTo>
                    <a:pt x="34751" y="20641"/>
                    <a:pt x="34690" y="20734"/>
                    <a:pt x="34628" y="20826"/>
                  </a:cubicBezTo>
                  <a:cubicBezTo>
                    <a:pt x="34597" y="20857"/>
                    <a:pt x="34566" y="20888"/>
                    <a:pt x="34536" y="20919"/>
                  </a:cubicBezTo>
                  <a:cubicBezTo>
                    <a:pt x="34474" y="20980"/>
                    <a:pt x="34412" y="21042"/>
                    <a:pt x="34351" y="21104"/>
                  </a:cubicBezTo>
                  <a:cubicBezTo>
                    <a:pt x="34351" y="21104"/>
                    <a:pt x="34351" y="21134"/>
                    <a:pt x="34320" y="21134"/>
                  </a:cubicBezTo>
                  <a:lnTo>
                    <a:pt x="34289" y="21165"/>
                  </a:lnTo>
                  <a:cubicBezTo>
                    <a:pt x="34227" y="21227"/>
                    <a:pt x="34166" y="21319"/>
                    <a:pt x="34104" y="21381"/>
                  </a:cubicBezTo>
                  <a:cubicBezTo>
                    <a:pt x="34104" y="21381"/>
                    <a:pt x="34104" y="21381"/>
                    <a:pt x="34104" y="21412"/>
                  </a:cubicBezTo>
                  <a:cubicBezTo>
                    <a:pt x="34073" y="21442"/>
                    <a:pt x="34043" y="21442"/>
                    <a:pt x="34012" y="21473"/>
                  </a:cubicBezTo>
                  <a:cubicBezTo>
                    <a:pt x="33950" y="21535"/>
                    <a:pt x="33889" y="21566"/>
                    <a:pt x="33827" y="21627"/>
                  </a:cubicBezTo>
                  <a:cubicBezTo>
                    <a:pt x="33796" y="21658"/>
                    <a:pt x="33765" y="21689"/>
                    <a:pt x="33735" y="21720"/>
                  </a:cubicBezTo>
                  <a:cubicBezTo>
                    <a:pt x="33673" y="21781"/>
                    <a:pt x="33581" y="21874"/>
                    <a:pt x="33519" y="21935"/>
                  </a:cubicBezTo>
                  <a:lnTo>
                    <a:pt x="33488" y="21935"/>
                  </a:lnTo>
                  <a:cubicBezTo>
                    <a:pt x="33488" y="21966"/>
                    <a:pt x="33488" y="21966"/>
                    <a:pt x="33457" y="21966"/>
                  </a:cubicBezTo>
                  <a:cubicBezTo>
                    <a:pt x="33396" y="22028"/>
                    <a:pt x="33303" y="22089"/>
                    <a:pt x="33242" y="22151"/>
                  </a:cubicBezTo>
                  <a:cubicBezTo>
                    <a:pt x="33242" y="22151"/>
                    <a:pt x="33211" y="22182"/>
                    <a:pt x="33211" y="22182"/>
                  </a:cubicBezTo>
                  <a:cubicBezTo>
                    <a:pt x="33211" y="22182"/>
                    <a:pt x="33180" y="22213"/>
                    <a:pt x="33180" y="22213"/>
                  </a:cubicBezTo>
                  <a:cubicBezTo>
                    <a:pt x="33088" y="22274"/>
                    <a:pt x="33026" y="22336"/>
                    <a:pt x="32934" y="22397"/>
                  </a:cubicBezTo>
                  <a:cubicBezTo>
                    <a:pt x="32903" y="22397"/>
                    <a:pt x="32872" y="22428"/>
                    <a:pt x="32841" y="22459"/>
                  </a:cubicBezTo>
                  <a:lnTo>
                    <a:pt x="32810" y="22459"/>
                  </a:lnTo>
                  <a:cubicBezTo>
                    <a:pt x="32718" y="22551"/>
                    <a:pt x="32656" y="22613"/>
                    <a:pt x="32533" y="22675"/>
                  </a:cubicBezTo>
                  <a:cubicBezTo>
                    <a:pt x="32533" y="22675"/>
                    <a:pt x="32502" y="22706"/>
                    <a:pt x="32502" y="22706"/>
                  </a:cubicBezTo>
                  <a:cubicBezTo>
                    <a:pt x="32410" y="22767"/>
                    <a:pt x="32287" y="22829"/>
                    <a:pt x="32194" y="22890"/>
                  </a:cubicBezTo>
                  <a:cubicBezTo>
                    <a:pt x="32102" y="22952"/>
                    <a:pt x="31979" y="23014"/>
                    <a:pt x="31886" y="23075"/>
                  </a:cubicBezTo>
                  <a:cubicBezTo>
                    <a:pt x="31825" y="23106"/>
                    <a:pt x="31794" y="23137"/>
                    <a:pt x="31732" y="23168"/>
                  </a:cubicBezTo>
                  <a:cubicBezTo>
                    <a:pt x="31640" y="23229"/>
                    <a:pt x="31516" y="23260"/>
                    <a:pt x="31393" y="23322"/>
                  </a:cubicBezTo>
                  <a:cubicBezTo>
                    <a:pt x="31362" y="23352"/>
                    <a:pt x="31362" y="23352"/>
                    <a:pt x="31332" y="23352"/>
                  </a:cubicBezTo>
                  <a:cubicBezTo>
                    <a:pt x="31208" y="23414"/>
                    <a:pt x="31085" y="23476"/>
                    <a:pt x="30993" y="23537"/>
                  </a:cubicBezTo>
                  <a:lnTo>
                    <a:pt x="30931" y="23537"/>
                  </a:lnTo>
                  <a:cubicBezTo>
                    <a:pt x="30839" y="23599"/>
                    <a:pt x="30746" y="23630"/>
                    <a:pt x="30623" y="23661"/>
                  </a:cubicBezTo>
                  <a:cubicBezTo>
                    <a:pt x="30561" y="23691"/>
                    <a:pt x="30469" y="23722"/>
                    <a:pt x="30407" y="23753"/>
                  </a:cubicBezTo>
                  <a:cubicBezTo>
                    <a:pt x="30284" y="23815"/>
                    <a:pt x="30130" y="23845"/>
                    <a:pt x="30007" y="23907"/>
                  </a:cubicBezTo>
                  <a:cubicBezTo>
                    <a:pt x="29976" y="23907"/>
                    <a:pt x="29945" y="23907"/>
                    <a:pt x="29945" y="23938"/>
                  </a:cubicBezTo>
                  <a:cubicBezTo>
                    <a:pt x="29791" y="23969"/>
                    <a:pt x="29637" y="23999"/>
                    <a:pt x="29452" y="24030"/>
                  </a:cubicBezTo>
                  <a:cubicBezTo>
                    <a:pt x="29422" y="24061"/>
                    <a:pt x="29391" y="24061"/>
                    <a:pt x="29360" y="24061"/>
                  </a:cubicBezTo>
                  <a:cubicBezTo>
                    <a:pt x="29329" y="24092"/>
                    <a:pt x="29298" y="24092"/>
                    <a:pt x="29298" y="24092"/>
                  </a:cubicBezTo>
                  <a:cubicBezTo>
                    <a:pt x="29144" y="24123"/>
                    <a:pt x="28990" y="24153"/>
                    <a:pt x="28867" y="24184"/>
                  </a:cubicBezTo>
                  <a:cubicBezTo>
                    <a:pt x="28836" y="24184"/>
                    <a:pt x="28805" y="24184"/>
                    <a:pt x="28744" y="24215"/>
                  </a:cubicBezTo>
                  <a:cubicBezTo>
                    <a:pt x="28651" y="24215"/>
                    <a:pt x="28559" y="24246"/>
                    <a:pt x="28436" y="24246"/>
                  </a:cubicBezTo>
                  <a:cubicBezTo>
                    <a:pt x="27943" y="24338"/>
                    <a:pt x="27450" y="24369"/>
                    <a:pt x="26957" y="24369"/>
                  </a:cubicBezTo>
                  <a:cubicBezTo>
                    <a:pt x="26772" y="24369"/>
                    <a:pt x="26618" y="24369"/>
                    <a:pt x="26464" y="24338"/>
                  </a:cubicBezTo>
                  <a:lnTo>
                    <a:pt x="26033" y="24338"/>
                  </a:lnTo>
                  <a:cubicBezTo>
                    <a:pt x="26002" y="24338"/>
                    <a:pt x="25940" y="24338"/>
                    <a:pt x="25910" y="24308"/>
                  </a:cubicBezTo>
                  <a:lnTo>
                    <a:pt x="25725" y="24308"/>
                  </a:lnTo>
                  <a:cubicBezTo>
                    <a:pt x="25663" y="24277"/>
                    <a:pt x="25601" y="24277"/>
                    <a:pt x="25509" y="24277"/>
                  </a:cubicBezTo>
                  <a:cubicBezTo>
                    <a:pt x="25447" y="24246"/>
                    <a:pt x="25386" y="24246"/>
                    <a:pt x="25293" y="24215"/>
                  </a:cubicBezTo>
                  <a:cubicBezTo>
                    <a:pt x="25232" y="24215"/>
                    <a:pt x="25170" y="24215"/>
                    <a:pt x="25109" y="24184"/>
                  </a:cubicBezTo>
                  <a:lnTo>
                    <a:pt x="25016" y="24184"/>
                  </a:lnTo>
                  <a:cubicBezTo>
                    <a:pt x="24893" y="24153"/>
                    <a:pt x="24739" y="24123"/>
                    <a:pt x="24616" y="24092"/>
                  </a:cubicBezTo>
                  <a:cubicBezTo>
                    <a:pt x="24585" y="24092"/>
                    <a:pt x="24554" y="24061"/>
                    <a:pt x="24523" y="24061"/>
                  </a:cubicBezTo>
                  <a:cubicBezTo>
                    <a:pt x="24369" y="24030"/>
                    <a:pt x="24215" y="23999"/>
                    <a:pt x="24061" y="23938"/>
                  </a:cubicBezTo>
                  <a:cubicBezTo>
                    <a:pt x="23969" y="23938"/>
                    <a:pt x="23907" y="23907"/>
                    <a:pt x="23845" y="23876"/>
                  </a:cubicBezTo>
                  <a:cubicBezTo>
                    <a:pt x="23691" y="23845"/>
                    <a:pt x="23568" y="23784"/>
                    <a:pt x="23445" y="23753"/>
                  </a:cubicBezTo>
                  <a:cubicBezTo>
                    <a:pt x="23445" y="23722"/>
                    <a:pt x="23445" y="23722"/>
                    <a:pt x="23445" y="23722"/>
                  </a:cubicBezTo>
                  <a:cubicBezTo>
                    <a:pt x="23322" y="23691"/>
                    <a:pt x="23199" y="23630"/>
                    <a:pt x="23044" y="23599"/>
                  </a:cubicBezTo>
                  <a:cubicBezTo>
                    <a:pt x="23044" y="23568"/>
                    <a:pt x="23014" y="23568"/>
                    <a:pt x="22983" y="23568"/>
                  </a:cubicBezTo>
                  <a:cubicBezTo>
                    <a:pt x="22952" y="23537"/>
                    <a:pt x="22921" y="23537"/>
                    <a:pt x="22890" y="23507"/>
                  </a:cubicBezTo>
                  <a:cubicBezTo>
                    <a:pt x="22798" y="23476"/>
                    <a:pt x="22736" y="23445"/>
                    <a:pt x="22644" y="23383"/>
                  </a:cubicBezTo>
                  <a:cubicBezTo>
                    <a:pt x="22582" y="23383"/>
                    <a:pt x="22521" y="23352"/>
                    <a:pt x="22490" y="23322"/>
                  </a:cubicBezTo>
                  <a:cubicBezTo>
                    <a:pt x="22398" y="23260"/>
                    <a:pt x="22305" y="23229"/>
                    <a:pt x="22213" y="23198"/>
                  </a:cubicBezTo>
                  <a:cubicBezTo>
                    <a:pt x="22182" y="23168"/>
                    <a:pt x="22151" y="23168"/>
                    <a:pt x="22120" y="23137"/>
                  </a:cubicBezTo>
                  <a:lnTo>
                    <a:pt x="22089" y="23137"/>
                  </a:lnTo>
                  <a:cubicBezTo>
                    <a:pt x="21997" y="23075"/>
                    <a:pt x="21905" y="23014"/>
                    <a:pt x="21812" y="22952"/>
                  </a:cubicBezTo>
                  <a:cubicBezTo>
                    <a:pt x="21812" y="22952"/>
                    <a:pt x="21781" y="22952"/>
                    <a:pt x="21781" y="22921"/>
                  </a:cubicBezTo>
                  <a:cubicBezTo>
                    <a:pt x="21689" y="22890"/>
                    <a:pt x="21627" y="22829"/>
                    <a:pt x="21535" y="22798"/>
                  </a:cubicBezTo>
                  <a:cubicBezTo>
                    <a:pt x="21504" y="22767"/>
                    <a:pt x="21504" y="22767"/>
                    <a:pt x="21473" y="22736"/>
                  </a:cubicBezTo>
                  <a:lnTo>
                    <a:pt x="21443" y="22736"/>
                  </a:lnTo>
                  <a:cubicBezTo>
                    <a:pt x="21412" y="22706"/>
                    <a:pt x="21381" y="22675"/>
                    <a:pt x="21350" y="22675"/>
                  </a:cubicBezTo>
                  <a:cubicBezTo>
                    <a:pt x="21227" y="22582"/>
                    <a:pt x="21165" y="22521"/>
                    <a:pt x="21042" y="22459"/>
                  </a:cubicBezTo>
                  <a:cubicBezTo>
                    <a:pt x="21042" y="22459"/>
                    <a:pt x="21042" y="22428"/>
                    <a:pt x="21011" y="22428"/>
                  </a:cubicBezTo>
                  <a:cubicBezTo>
                    <a:pt x="21011" y="22397"/>
                    <a:pt x="20980" y="22397"/>
                    <a:pt x="20950" y="22367"/>
                  </a:cubicBezTo>
                  <a:cubicBezTo>
                    <a:pt x="20888" y="22336"/>
                    <a:pt x="20857" y="22305"/>
                    <a:pt x="20796" y="22243"/>
                  </a:cubicBezTo>
                  <a:cubicBezTo>
                    <a:pt x="20765" y="22243"/>
                    <a:pt x="20765" y="22243"/>
                    <a:pt x="20734" y="22213"/>
                  </a:cubicBezTo>
                  <a:cubicBezTo>
                    <a:pt x="20642" y="22151"/>
                    <a:pt x="20549" y="22089"/>
                    <a:pt x="20487" y="21997"/>
                  </a:cubicBezTo>
                  <a:cubicBezTo>
                    <a:pt x="20457" y="21997"/>
                    <a:pt x="20426" y="21966"/>
                    <a:pt x="20395" y="21935"/>
                  </a:cubicBezTo>
                  <a:cubicBezTo>
                    <a:pt x="20303" y="21843"/>
                    <a:pt x="20210" y="21781"/>
                    <a:pt x="20118" y="21689"/>
                  </a:cubicBezTo>
                  <a:cubicBezTo>
                    <a:pt x="20118" y="21689"/>
                    <a:pt x="20118" y="21689"/>
                    <a:pt x="20087" y="21658"/>
                  </a:cubicBezTo>
                  <a:cubicBezTo>
                    <a:pt x="20056" y="21627"/>
                    <a:pt x="19995" y="21566"/>
                    <a:pt x="19964" y="21535"/>
                  </a:cubicBezTo>
                  <a:cubicBezTo>
                    <a:pt x="19933" y="21504"/>
                    <a:pt x="19902" y="21504"/>
                    <a:pt x="19902" y="21473"/>
                  </a:cubicBezTo>
                  <a:cubicBezTo>
                    <a:pt x="19871" y="21473"/>
                    <a:pt x="19871" y="21442"/>
                    <a:pt x="19841" y="21442"/>
                  </a:cubicBezTo>
                  <a:cubicBezTo>
                    <a:pt x="19841" y="21442"/>
                    <a:pt x="19841" y="21412"/>
                    <a:pt x="19810" y="21412"/>
                  </a:cubicBezTo>
                  <a:cubicBezTo>
                    <a:pt x="19748" y="21350"/>
                    <a:pt x="19687" y="21288"/>
                    <a:pt x="19656" y="21227"/>
                  </a:cubicBezTo>
                  <a:cubicBezTo>
                    <a:pt x="19625" y="21196"/>
                    <a:pt x="19594" y="21165"/>
                    <a:pt x="19563" y="21134"/>
                  </a:cubicBezTo>
                  <a:cubicBezTo>
                    <a:pt x="19502" y="21042"/>
                    <a:pt x="19409" y="20980"/>
                    <a:pt x="19348" y="20888"/>
                  </a:cubicBezTo>
                  <a:cubicBezTo>
                    <a:pt x="19348" y="20888"/>
                    <a:pt x="19317" y="20857"/>
                    <a:pt x="19317" y="20857"/>
                  </a:cubicBezTo>
                  <a:cubicBezTo>
                    <a:pt x="19255" y="20795"/>
                    <a:pt x="19194" y="20734"/>
                    <a:pt x="19132" y="20672"/>
                  </a:cubicBezTo>
                  <a:cubicBezTo>
                    <a:pt x="19132" y="20641"/>
                    <a:pt x="19132" y="20641"/>
                    <a:pt x="19101" y="20611"/>
                  </a:cubicBezTo>
                  <a:cubicBezTo>
                    <a:pt x="19040" y="20549"/>
                    <a:pt x="18978" y="20457"/>
                    <a:pt x="18916" y="20364"/>
                  </a:cubicBezTo>
                  <a:cubicBezTo>
                    <a:pt x="18886" y="20333"/>
                    <a:pt x="18886" y="20303"/>
                    <a:pt x="18855" y="20303"/>
                  </a:cubicBezTo>
                  <a:cubicBezTo>
                    <a:pt x="18793" y="20210"/>
                    <a:pt x="18731" y="20118"/>
                    <a:pt x="18670" y="20025"/>
                  </a:cubicBezTo>
                  <a:cubicBezTo>
                    <a:pt x="18670" y="20025"/>
                    <a:pt x="18670" y="20025"/>
                    <a:pt x="18639" y="19995"/>
                  </a:cubicBezTo>
                  <a:cubicBezTo>
                    <a:pt x="18608" y="19933"/>
                    <a:pt x="18547" y="19871"/>
                    <a:pt x="18516" y="19779"/>
                  </a:cubicBezTo>
                  <a:cubicBezTo>
                    <a:pt x="18485" y="19779"/>
                    <a:pt x="18485" y="19748"/>
                    <a:pt x="18485" y="19748"/>
                  </a:cubicBezTo>
                  <a:cubicBezTo>
                    <a:pt x="18423" y="19656"/>
                    <a:pt x="18393" y="19563"/>
                    <a:pt x="18331" y="19502"/>
                  </a:cubicBezTo>
                  <a:cubicBezTo>
                    <a:pt x="18300" y="19471"/>
                    <a:pt x="18300" y="19440"/>
                    <a:pt x="18269" y="19409"/>
                  </a:cubicBezTo>
                  <a:cubicBezTo>
                    <a:pt x="18208" y="19317"/>
                    <a:pt x="18146" y="19224"/>
                    <a:pt x="18115" y="19132"/>
                  </a:cubicBezTo>
                  <a:cubicBezTo>
                    <a:pt x="18115" y="19132"/>
                    <a:pt x="18085" y="19101"/>
                    <a:pt x="18085" y="19101"/>
                  </a:cubicBezTo>
                  <a:cubicBezTo>
                    <a:pt x="18054" y="19039"/>
                    <a:pt x="18023" y="18947"/>
                    <a:pt x="17961" y="18855"/>
                  </a:cubicBezTo>
                  <a:cubicBezTo>
                    <a:pt x="17961" y="18855"/>
                    <a:pt x="17961" y="18824"/>
                    <a:pt x="17961" y="18824"/>
                  </a:cubicBezTo>
                  <a:cubicBezTo>
                    <a:pt x="17900" y="18731"/>
                    <a:pt x="17869" y="18639"/>
                    <a:pt x="17838" y="18547"/>
                  </a:cubicBezTo>
                  <a:cubicBezTo>
                    <a:pt x="17807" y="18547"/>
                    <a:pt x="17807" y="18516"/>
                    <a:pt x="17776" y="18485"/>
                  </a:cubicBezTo>
                  <a:cubicBezTo>
                    <a:pt x="17746" y="18393"/>
                    <a:pt x="17684" y="18269"/>
                    <a:pt x="17653" y="18177"/>
                  </a:cubicBezTo>
                  <a:cubicBezTo>
                    <a:pt x="17653" y="18177"/>
                    <a:pt x="17653" y="18177"/>
                    <a:pt x="17653" y="18146"/>
                  </a:cubicBezTo>
                  <a:cubicBezTo>
                    <a:pt x="17592" y="18084"/>
                    <a:pt x="17592" y="17992"/>
                    <a:pt x="17561" y="17900"/>
                  </a:cubicBezTo>
                  <a:cubicBezTo>
                    <a:pt x="17530" y="17838"/>
                    <a:pt x="17499" y="17807"/>
                    <a:pt x="17499" y="17746"/>
                  </a:cubicBezTo>
                  <a:lnTo>
                    <a:pt x="17468" y="17746"/>
                  </a:lnTo>
                  <a:cubicBezTo>
                    <a:pt x="17438" y="17653"/>
                    <a:pt x="17407" y="17561"/>
                    <a:pt x="17376" y="17468"/>
                  </a:cubicBezTo>
                  <a:cubicBezTo>
                    <a:pt x="17376" y="17438"/>
                    <a:pt x="17376" y="17407"/>
                    <a:pt x="17345" y="17376"/>
                  </a:cubicBezTo>
                  <a:cubicBezTo>
                    <a:pt x="17314" y="17283"/>
                    <a:pt x="17284" y="17160"/>
                    <a:pt x="17253" y="17068"/>
                  </a:cubicBezTo>
                  <a:cubicBezTo>
                    <a:pt x="17253" y="17037"/>
                    <a:pt x="17253" y="17037"/>
                    <a:pt x="17253" y="17037"/>
                  </a:cubicBezTo>
                  <a:cubicBezTo>
                    <a:pt x="17222" y="16945"/>
                    <a:pt x="17222" y="16852"/>
                    <a:pt x="17191" y="16760"/>
                  </a:cubicBezTo>
                  <a:cubicBezTo>
                    <a:pt x="17191" y="16729"/>
                    <a:pt x="17160" y="16698"/>
                    <a:pt x="17160" y="16667"/>
                  </a:cubicBezTo>
                  <a:cubicBezTo>
                    <a:pt x="17130" y="16575"/>
                    <a:pt x="17099" y="16482"/>
                    <a:pt x="17099" y="16390"/>
                  </a:cubicBezTo>
                  <a:cubicBezTo>
                    <a:pt x="17068" y="16359"/>
                    <a:pt x="17068" y="16328"/>
                    <a:pt x="17068" y="16298"/>
                  </a:cubicBezTo>
                  <a:cubicBezTo>
                    <a:pt x="17037" y="16205"/>
                    <a:pt x="17037" y="16082"/>
                    <a:pt x="17006" y="15959"/>
                  </a:cubicBezTo>
                  <a:cubicBezTo>
                    <a:pt x="17006" y="15959"/>
                    <a:pt x="17006" y="15928"/>
                    <a:pt x="17006" y="15928"/>
                  </a:cubicBezTo>
                  <a:cubicBezTo>
                    <a:pt x="17006" y="15836"/>
                    <a:pt x="16975" y="15743"/>
                    <a:pt x="16975" y="15682"/>
                  </a:cubicBezTo>
                  <a:cubicBezTo>
                    <a:pt x="16975" y="15651"/>
                    <a:pt x="16945" y="15589"/>
                    <a:pt x="16945" y="15558"/>
                  </a:cubicBezTo>
                  <a:cubicBezTo>
                    <a:pt x="16945" y="15466"/>
                    <a:pt x="16914" y="15373"/>
                    <a:pt x="16914" y="15281"/>
                  </a:cubicBezTo>
                  <a:cubicBezTo>
                    <a:pt x="16914" y="15219"/>
                    <a:pt x="16914" y="15189"/>
                    <a:pt x="16914" y="15158"/>
                  </a:cubicBezTo>
                  <a:cubicBezTo>
                    <a:pt x="16883" y="15035"/>
                    <a:pt x="16883" y="14942"/>
                    <a:pt x="16883" y="14819"/>
                  </a:cubicBezTo>
                  <a:cubicBezTo>
                    <a:pt x="16883" y="14819"/>
                    <a:pt x="16883" y="14788"/>
                    <a:pt x="16883" y="14788"/>
                  </a:cubicBezTo>
                  <a:cubicBezTo>
                    <a:pt x="16883" y="14696"/>
                    <a:pt x="16883" y="14603"/>
                    <a:pt x="16883" y="14511"/>
                  </a:cubicBezTo>
                  <a:cubicBezTo>
                    <a:pt x="16883" y="14480"/>
                    <a:pt x="16883" y="14449"/>
                    <a:pt x="16883" y="14418"/>
                  </a:cubicBezTo>
                  <a:cubicBezTo>
                    <a:pt x="16883" y="14357"/>
                    <a:pt x="16852" y="14326"/>
                    <a:pt x="16852" y="14295"/>
                  </a:cubicBezTo>
                  <a:cubicBezTo>
                    <a:pt x="16852" y="14234"/>
                    <a:pt x="16883" y="14172"/>
                    <a:pt x="16883" y="14110"/>
                  </a:cubicBezTo>
                  <a:cubicBezTo>
                    <a:pt x="16883" y="14080"/>
                    <a:pt x="16883" y="14049"/>
                    <a:pt x="16883" y="14018"/>
                  </a:cubicBezTo>
                  <a:cubicBezTo>
                    <a:pt x="16883" y="13987"/>
                    <a:pt x="16883" y="13987"/>
                    <a:pt x="16883" y="13956"/>
                  </a:cubicBezTo>
                  <a:cubicBezTo>
                    <a:pt x="16883" y="13864"/>
                    <a:pt x="16883" y="13741"/>
                    <a:pt x="16883" y="13617"/>
                  </a:cubicBezTo>
                  <a:cubicBezTo>
                    <a:pt x="16883" y="13617"/>
                    <a:pt x="16883" y="13587"/>
                    <a:pt x="16914" y="13556"/>
                  </a:cubicBezTo>
                  <a:cubicBezTo>
                    <a:pt x="16914" y="13494"/>
                    <a:pt x="16914" y="13402"/>
                    <a:pt x="16914" y="13309"/>
                  </a:cubicBezTo>
                  <a:cubicBezTo>
                    <a:pt x="16914" y="13279"/>
                    <a:pt x="16914" y="13248"/>
                    <a:pt x="16914" y="13186"/>
                  </a:cubicBezTo>
                  <a:cubicBezTo>
                    <a:pt x="16945" y="13094"/>
                    <a:pt x="16975" y="12970"/>
                    <a:pt x="16975" y="12878"/>
                  </a:cubicBezTo>
                  <a:cubicBezTo>
                    <a:pt x="16975" y="12816"/>
                    <a:pt x="17006" y="12755"/>
                    <a:pt x="17006" y="12693"/>
                  </a:cubicBezTo>
                  <a:cubicBezTo>
                    <a:pt x="17006" y="12662"/>
                    <a:pt x="17006" y="12632"/>
                    <a:pt x="17006" y="12601"/>
                  </a:cubicBezTo>
                  <a:cubicBezTo>
                    <a:pt x="17037" y="12539"/>
                    <a:pt x="17037" y="12447"/>
                    <a:pt x="17037" y="12385"/>
                  </a:cubicBezTo>
                  <a:cubicBezTo>
                    <a:pt x="17068" y="12354"/>
                    <a:pt x="17068" y="12324"/>
                    <a:pt x="17068" y="12293"/>
                  </a:cubicBezTo>
                  <a:cubicBezTo>
                    <a:pt x="17068" y="12262"/>
                    <a:pt x="17068" y="12231"/>
                    <a:pt x="17068" y="12200"/>
                  </a:cubicBezTo>
                  <a:cubicBezTo>
                    <a:pt x="17099" y="12139"/>
                    <a:pt x="17099" y="12108"/>
                    <a:pt x="17130" y="12046"/>
                  </a:cubicBezTo>
                  <a:cubicBezTo>
                    <a:pt x="17130" y="12015"/>
                    <a:pt x="17130" y="12015"/>
                    <a:pt x="17130" y="11985"/>
                  </a:cubicBezTo>
                  <a:cubicBezTo>
                    <a:pt x="17160" y="11954"/>
                    <a:pt x="17160" y="11923"/>
                    <a:pt x="17160" y="11923"/>
                  </a:cubicBezTo>
                  <a:cubicBezTo>
                    <a:pt x="17191" y="11800"/>
                    <a:pt x="17222" y="11677"/>
                    <a:pt x="17253" y="11553"/>
                  </a:cubicBezTo>
                  <a:cubicBezTo>
                    <a:pt x="17253" y="11492"/>
                    <a:pt x="17284" y="11430"/>
                    <a:pt x="17314" y="11369"/>
                  </a:cubicBezTo>
                  <a:cubicBezTo>
                    <a:pt x="17314" y="11338"/>
                    <a:pt x="17314" y="11276"/>
                    <a:pt x="17345" y="11245"/>
                  </a:cubicBezTo>
                  <a:cubicBezTo>
                    <a:pt x="17345" y="11184"/>
                    <a:pt x="17376" y="11091"/>
                    <a:pt x="17407" y="11030"/>
                  </a:cubicBezTo>
                  <a:cubicBezTo>
                    <a:pt x="17438" y="10999"/>
                    <a:pt x="17438" y="10968"/>
                    <a:pt x="17438" y="10937"/>
                  </a:cubicBezTo>
                  <a:cubicBezTo>
                    <a:pt x="17468" y="10845"/>
                    <a:pt x="17499" y="10752"/>
                    <a:pt x="17561" y="10660"/>
                  </a:cubicBezTo>
                  <a:cubicBezTo>
                    <a:pt x="17561" y="10629"/>
                    <a:pt x="17592" y="10598"/>
                    <a:pt x="17592" y="10537"/>
                  </a:cubicBezTo>
                  <a:cubicBezTo>
                    <a:pt x="17653" y="10413"/>
                    <a:pt x="17715" y="10290"/>
                    <a:pt x="17746" y="10167"/>
                  </a:cubicBezTo>
                  <a:cubicBezTo>
                    <a:pt x="17807" y="10075"/>
                    <a:pt x="17838" y="9982"/>
                    <a:pt x="17900" y="9890"/>
                  </a:cubicBezTo>
                  <a:cubicBezTo>
                    <a:pt x="17931" y="9797"/>
                    <a:pt x="17992" y="9705"/>
                    <a:pt x="18023" y="9582"/>
                  </a:cubicBezTo>
                  <a:cubicBezTo>
                    <a:pt x="18054" y="9551"/>
                    <a:pt x="18054" y="9520"/>
                    <a:pt x="18085" y="9489"/>
                  </a:cubicBezTo>
                  <a:cubicBezTo>
                    <a:pt x="18146" y="9397"/>
                    <a:pt x="18208" y="9304"/>
                    <a:pt x="18269" y="9181"/>
                  </a:cubicBezTo>
                  <a:cubicBezTo>
                    <a:pt x="18300" y="9120"/>
                    <a:pt x="18331" y="9089"/>
                    <a:pt x="18362" y="9027"/>
                  </a:cubicBezTo>
                  <a:cubicBezTo>
                    <a:pt x="18454" y="8904"/>
                    <a:pt x="18516" y="8750"/>
                    <a:pt x="18608" y="8627"/>
                  </a:cubicBezTo>
                  <a:cubicBezTo>
                    <a:pt x="18701" y="8503"/>
                    <a:pt x="18793" y="8380"/>
                    <a:pt x="18886" y="8257"/>
                  </a:cubicBezTo>
                  <a:cubicBezTo>
                    <a:pt x="18978" y="8165"/>
                    <a:pt x="19040" y="8072"/>
                    <a:pt x="19101" y="7980"/>
                  </a:cubicBezTo>
                  <a:cubicBezTo>
                    <a:pt x="19132" y="7949"/>
                    <a:pt x="19163" y="7918"/>
                    <a:pt x="19163" y="7887"/>
                  </a:cubicBezTo>
                  <a:cubicBezTo>
                    <a:pt x="19286" y="7733"/>
                    <a:pt x="19409" y="7610"/>
                    <a:pt x="19532" y="7487"/>
                  </a:cubicBezTo>
                  <a:cubicBezTo>
                    <a:pt x="19594" y="7425"/>
                    <a:pt x="19656" y="7364"/>
                    <a:pt x="19687" y="7302"/>
                  </a:cubicBezTo>
                  <a:cubicBezTo>
                    <a:pt x="19871" y="7117"/>
                    <a:pt x="20087" y="6932"/>
                    <a:pt x="20272" y="6747"/>
                  </a:cubicBezTo>
                  <a:cubicBezTo>
                    <a:pt x="20580" y="6470"/>
                    <a:pt x="20888" y="6224"/>
                    <a:pt x="21227" y="6008"/>
                  </a:cubicBezTo>
                  <a:cubicBezTo>
                    <a:pt x="21319" y="5916"/>
                    <a:pt x="21412" y="5885"/>
                    <a:pt x="21504" y="5823"/>
                  </a:cubicBezTo>
                  <a:cubicBezTo>
                    <a:pt x="21566" y="5762"/>
                    <a:pt x="21627" y="5731"/>
                    <a:pt x="21689" y="5700"/>
                  </a:cubicBezTo>
                  <a:cubicBezTo>
                    <a:pt x="23229" y="4776"/>
                    <a:pt x="25016" y="4190"/>
                    <a:pt x="26957" y="4190"/>
                  </a:cubicBezTo>
                  <a:close/>
                  <a:moveTo>
                    <a:pt x="39958" y="19132"/>
                  </a:moveTo>
                  <a:lnTo>
                    <a:pt x="40081" y="19194"/>
                  </a:lnTo>
                  <a:lnTo>
                    <a:pt x="40820" y="19594"/>
                  </a:lnTo>
                  <a:lnTo>
                    <a:pt x="40882" y="19629"/>
                  </a:lnTo>
                  <a:lnTo>
                    <a:pt x="40882" y="19629"/>
                  </a:lnTo>
                  <a:lnTo>
                    <a:pt x="40882" y="19656"/>
                  </a:lnTo>
                  <a:lnTo>
                    <a:pt x="40728" y="19933"/>
                  </a:lnTo>
                  <a:lnTo>
                    <a:pt x="40697" y="20025"/>
                  </a:lnTo>
                  <a:lnTo>
                    <a:pt x="40543" y="20272"/>
                  </a:lnTo>
                  <a:lnTo>
                    <a:pt x="40512" y="20303"/>
                  </a:lnTo>
                  <a:lnTo>
                    <a:pt x="40389" y="20549"/>
                  </a:lnTo>
                  <a:lnTo>
                    <a:pt x="40389" y="20580"/>
                  </a:lnTo>
                  <a:lnTo>
                    <a:pt x="40235" y="20857"/>
                  </a:lnTo>
                  <a:lnTo>
                    <a:pt x="40173" y="20950"/>
                  </a:lnTo>
                  <a:lnTo>
                    <a:pt x="40050" y="21196"/>
                  </a:lnTo>
                  <a:lnTo>
                    <a:pt x="40019" y="21258"/>
                  </a:lnTo>
                  <a:lnTo>
                    <a:pt x="39896" y="21473"/>
                  </a:lnTo>
                  <a:lnTo>
                    <a:pt x="39896" y="21504"/>
                  </a:lnTo>
                  <a:lnTo>
                    <a:pt x="39742" y="21781"/>
                  </a:lnTo>
                  <a:lnTo>
                    <a:pt x="39680" y="21874"/>
                  </a:lnTo>
                  <a:lnTo>
                    <a:pt x="39526" y="22120"/>
                  </a:lnTo>
                  <a:lnTo>
                    <a:pt x="39526" y="22182"/>
                  </a:lnTo>
                  <a:lnTo>
                    <a:pt x="39403" y="22397"/>
                  </a:lnTo>
                  <a:lnTo>
                    <a:pt x="39372" y="22428"/>
                  </a:lnTo>
                  <a:lnTo>
                    <a:pt x="39249" y="22706"/>
                  </a:lnTo>
                  <a:lnTo>
                    <a:pt x="39187" y="22798"/>
                  </a:lnTo>
                  <a:lnTo>
                    <a:pt x="39033" y="23044"/>
                  </a:lnTo>
                  <a:lnTo>
                    <a:pt x="39003" y="23106"/>
                  </a:lnTo>
                  <a:lnTo>
                    <a:pt x="38910" y="23322"/>
                  </a:lnTo>
                  <a:lnTo>
                    <a:pt x="38879" y="23352"/>
                  </a:lnTo>
                  <a:lnTo>
                    <a:pt x="38725" y="23630"/>
                  </a:lnTo>
                  <a:lnTo>
                    <a:pt x="38664" y="23722"/>
                  </a:lnTo>
                  <a:lnTo>
                    <a:pt x="38540" y="23999"/>
                  </a:lnTo>
                  <a:lnTo>
                    <a:pt x="38510" y="24030"/>
                  </a:lnTo>
                  <a:lnTo>
                    <a:pt x="38386" y="24246"/>
                  </a:lnTo>
                  <a:lnTo>
                    <a:pt x="38386" y="24277"/>
                  </a:lnTo>
                  <a:lnTo>
                    <a:pt x="38294" y="24400"/>
                  </a:lnTo>
                  <a:lnTo>
                    <a:pt x="38232" y="24369"/>
                  </a:lnTo>
                  <a:lnTo>
                    <a:pt x="37493" y="23969"/>
                  </a:lnTo>
                  <a:lnTo>
                    <a:pt x="37370" y="23907"/>
                  </a:lnTo>
                  <a:lnTo>
                    <a:pt x="37370" y="23876"/>
                  </a:lnTo>
                  <a:lnTo>
                    <a:pt x="37401" y="23815"/>
                  </a:lnTo>
                  <a:lnTo>
                    <a:pt x="37524" y="23630"/>
                  </a:lnTo>
                  <a:lnTo>
                    <a:pt x="37524" y="23568"/>
                  </a:lnTo>
                  <a:lnTo>
                    <a:pt x="37678" y="23322"/>
                  </a:lnTo>
                  <a:lnTo>
                    <a:pt x="37739" y="23198"/>
                  </a:lnTo>
                  <a:lnTo>
                    <a:pt x="37893" y="22952"/>
                  </a:lnTo>
                  <a:lnTo>
                    <a:pt x="37893" y="22890"/>
                  </a:lnTo>
                  <a:lnTo>
                    <a:pt x="38017" y="22706"/>
                  </a:lnTo>
                  <a:lnTo>
                    <a:pt x="38048" y="22644"/>
                  </a:lnTo>
                  <a:lnTo>
                    <a:pt x="38171" y="22397"/>
                  </a:lnTo>
                  <a:lnTo>
                    <a:pt x="38232" y="22305"/>
                  </a:lnTo>
                  <a:lnTo>
                    <a:pt x="38386" y="22028"/>
                  </a:lnTo>
                  <a:lnTo>
                    <a:pt x="38417" y="21966"/>
                  </a:lnTo>
                  <a:lnTo>
                    <a:pt x="38510" y="21751"/>
                  </a:lnTo>
                  <a:lnTo>
                    <a:pt x="38540" y="21720"/>
                  </a:lnTo>
                  <a:lnTo>
                    <a:pt x="38694" y="21473"/>
                  </a:lnTo>
                  <a:lnTo>
                    <a:pt x="38725" y="21381"/>
                  </a:lnTo>
                  <a:lnTo>
                    <a:pt x="38879" y="21104"/>
                  </a:lnTo>
                  <a:lnTo>
                    <a:pt x="38910" y="21042"/>
                  </a:lnTo>
                  <a:lnTo>
                    <a:pt x="39033" y="20826"/>
                  </a:lnTo>
                  <a:lnTo>
                    <a:pt x="39033" y="20795"/>
                  </a:lnTo>
                  <a:lnTo>
                    <a:pt x="39187" y="20549"/>
                  </a:lnTo>
                  <a:lnTo>
                    <a:pt x="39249" y="20457"/>
                  </a:lnTo>
                  <a:lnTo>
                    <a:pt x="39372" y="20179"/>
                  </a:lnTo>
                  <a:lnTo>
                    <a:pt x="39403" y="20149"/>
                  </a:lnTo>
                  <a:lnTo>
                    <a:pt x="39526" y="19902"/>
                  </a:lnTo>
                  <a:lnTo>
                    <a:pt x="39557" y="19871"/>
                  </a:lnTo>
                  <a:lnTo>
                    <a:pt x="39680" y="19625"/>
                  </a:lnTo>
                  <a:lnTo>
                    <a:pt x="39742" y="19532"/>
                  </a:lnTo>
                  <a:lnTo>
                    <a:pt x="39896" y="19224"/>
                  </a:lnTo>
                  <a:lnTo>
                    <a:pt x="39958" y="19132"/>
                  </a:lnTo>
                  <a:close/>
                  <a:moveTo>
                    <a:pt x="14018" y="23044"/>
                  </a:moveTo>
                  <a:lnTo>
                    <a:pt x="14141" y="23322"/>
                  </a:lnTo>
                  <a:cubicBezTo>
                    <a:pt x="12724" y="23876"/>
                    <a:pt x="11646" y="24308"/>
                    <a:pt x="11338" y="24400"/>
                  </a:cubicBezTo>
                  <a:cubicBezTo>
                    <a:pt x="11300" y="24419"/>
                    <a:pt x="11262" y="24426"/>
                    <a:pt x="11245" y="24429"/>
                  </a:cubicBezTo>
                  <a:lnTo>
                    <a:pt x="11245" y="24429"/>
                  </a:lnTo>
                  <a:cubicBezTo>
                    <a:pt x="11247" y="24400"/>
                    <a:pt x="11277" y="24399"/>
                    <a:pt x="11307" y="24369"/>
                  </a:cubicBezTo>
                  <a:cubicBezTo>
                    <a:pt x="11677" y="24123"/>
                    <a:pt x="12632" y="23661"/>
                    <a:pt x="13895" y="23106"/>
                  </a:cubicBezTo>
                  <a:cubicBezTo>
                    <a:pt x="13926" y="23106"/>
                    <a:pt x="13987" y="23075"/>
                    <a:pt x="14018" y="23044"/>
                  </a:cubicBezTo>
                  <a:close/>
                  <a:moveTo>
                    <a:pt x="41375" y="23260"/>
                  </a:moveTo>
                  <a:cubicBezTo>
                    <a:pt x="42484" y="23753"/>
                    <a:pt x="43316" y="24153"/>
                    <a:pt x="43654" y="24369"/>
                  </a:cubicBezTo>
                  <a:cubicBezTo>
                    <a:pt x="43654" y="24400"/>
                    <a:pt x="43685" y="24400"/>
                    <a:pt x="43716" y="24431"/>
                  </a:cubicBezTo>
                  <a:cubicBezTo>
                    <a:pt x="43716" y="24431"/>
                    <a:pt x="43685" y="24431"/>
                    <a:pt x="43624" y="24400"/>
                  </a:cubicBezTo>
                  <a:cubicBezTo>
                    <a:pt x="43346" y="24308"/>
                    <a:pt x="42453" y="23969"/>
                    <a:pt x="41282" y="23507"/>
                  </a:cubicBezTo>
                  <a:lnTo>
                    <a:pt x="41375" y="23260"/>
                  </a:lnTo>
                  <a:close/>
                  <a:moveTo>
                    <a:pt x="15558" y="19132"/>
                  </a:moveTo>
                  <a:lnTo>
                    <a:pt x="15682" y="19317"/>
                  </a:lnTo>
                  <a:lnTo>
                    <a:pt x="15743" y="19409"/>
                  </a:lnTo>
                  <a:lnTo>
                    <a:pt x="15866" y="19686"/>
                  </a:lnTo>
                  <a:lnTo>
                    <a:pt x="15897" y="19717"/>
                  </a:lnTo>
                  <a:lnTo>
                    <a:pt x="16020" y="19933"/>
                  </a:lnTo>
                  <a:lnTo>
                    <a:pt x="16020" y="19964"/>
                  </a:lnTo>
                  <a:lnTo>
                    <a:pt x="16174" y="20241"/>
                  </a:lnTo>
                  <a:lnTo>
                    <a:pt x="16236" y="20333"/>
                  </a:lnTo>
                  <a:lnTo>
                    <a:pt x="16359" y="20611"/>
                  </a:lnTo>
                  <a:lnTo>
                    <a:pt x="16390" y="20641"/>
                  </a:lnTo>
                  <a:lnTo>
                    <a:pt x="16513" y="20857"/>
                  </a:lnTo>
                  <a:lnTo>
                    <a:pt x="16544" y="20888"/>
                  </a:lnTo>
                  <a:lnTo>
                    <a:pt x="16667" y="21165"/>
                  </a:lnTo>
                  <a:lnTo>
                    <a:pt x="16729" y="21288"/>
                  </a:lnTo>
                  <a:lnTo>
                    <a:pt x="16883" y="21535"/>
                  </a:lnTo>
                  <a:lnTo>
                    <a:pt x="16883" y="21566"/>
                  </a:lnTo>
                  <a:lnTo>
                    <a:pt x="17006" y="21781"/>
                  </a:lnTo>
                  <a:lnTo>
                    <a:pt x="17037" y="21843"/>
                  </a:lnTo>
                  <a:lnTo>
                    <a:pt x="17191" y="22089"/>
                  </a:lnTo>
                  <a:lnTo>
                    <a:pt x="17222" y="22213"/>
                  </a:lnTo>
                  <a:lnTo>
                    <a:pt x="17376" y="22459"/>
                  </a:lnTo>
                  <a:lnTo>
                    <a:pt x="17407" y="22490"/>
                  </a:lnTo>
                  <a:lnTo>
                    <a:pt x="17499" y="22706"/>
                  </a:lnTo>
                  <a:lnTo>
                    <a:pt x="17530" y="22767"/>
                  </a:lnTo>
                  <a:lnTo>
                    <a:pt x="17684" y="23014"/>
                  </a:lnTo>
                  <a:lnTo>
                    <a:pt x="17746" y="23137"/>
                  </a:lnTo>
                  <a:lnTo>
                    <a:pt x="17869" y="23383"/>
                  </a:lnTo>
                  <a:lnTo>
                    <a:pt x="17900" y="23445"/>
                  </a:lnTo>
                  <a:lnTo>
                    <a:pt x="18023" y="23630"/>
                  </a:lnTo>
                  <a:lnTo>
                    <a:pt x="18054" y="23691"/>
                  </a:lnTo>
                  <a:lnTo>
                    <a:pt x="18146" y="23907"/>
                  </a:lnTo>
                  <a:lnTo>
                    <a:pt x="18023" y="23969"/>
                  </a:lnTo>
                  <a:lnTo>
                    <a:pt x="17653" y="24153"/>
                  </a:lnTo>
                  <a:lnTo>
                    <a:pt x="17284" y="24369"/>
                  </a:lnTo>
                  <a:lnTo>
                    <a:pt x="16852" y="24585"/>
                  </a:lnTo>
                  <a:lnTo>
                    <a:pt x="17222" y="24400"/>
                  </a:lnTo>
                  <a:lnTo>
                    <a:pt x="17191" y="24338"/>
                  </a:lnTo>
                  <a:lnTo>
                    <a:pt x="17037" y="24092"/>
                  </a:lnTo>
                  <a:lnTo>
                    <a:pt x="17006" y="24061"/>
                  </a:lnTo>
                  <a:lnTo>
                    <a:pt x="16914" y="23845"/>
                  </a:lnTo>
                  <a:lnTo>
                    <a:pt x="16883" y="23784"/>
                  </a:lnTo>
                  <a:lnTo>
                    <a:pt x="16729" y="23537"/>
                  </a:lnTo>
                  <a:lnTo>
                    <a:pt x="16667" y="23414"/>
                  </a:lnTo>
                  <a:lnTo>
                    <a:pt x="16544" y="23168"/>
                  </a:lnTo>
                  <a:lnTo>
                    <a:pt x="16513" y="23137"/>
                  </a:lnTo>
                  <a:lnTo>
                    <a:pt x="16390" y="22921"/>
                  </a:lnTo>
                  <a:lnTo>
                    <a:pt x="16390" y="22860"/>
                  </a:lnTo>
                  <a:lnTo>
                    <a:pt x="16236" y="22613"/>
                  </a:lnTo>
                  <a:lnTo>
                    <a:pt x="16174" y="22490"/>
                  </a:lnTo>
                  <a:lnTo>
                    <a:pt x="16051" y="22243"/>
                  </a:lnTo>
                  <a:lnTo>
                    <a:pt x="16020" y="22213"/>
                  </a:lnTo>
                  <a:lnTo>
                    <a:pt x="15897" y="21997"/>
                  </a:lnTo>
                  <a:lnTo>
                    <a:pt x="15866" y="21935"/>
                  </a:lnTo>
                  <a:lnTo>
                    <a:pt x="15743" y="21689"/>
                  </a:lnTo>
                  <a:lnTo>
                    <a:pt x="15682" y="21566"/>
                  </a:lnTo>
                  <a:lnTo>
                    <a:pt x="15528" y="21319"/>
                  </a:lnTo>
                  <a:lnTo>
                    <a:pt x="15528" y="21288"/>
                  </a:lnTo>
                  <a:lnTo>
                    <a:pt x="15404" y="21042"/>
                  </a:lnTo>
                  <a:lnTo>
                    <a:pt x="15374" y="21011"/>
                  </a:lnTo>
                  <a:lnTo>
                    <a:pt x="15219" y="20765"/>
                  </a:lnTo>
                  <a:lnTo>
                    <a:pt x="15189" y="20641"/>
                  </a:lnTo>
                  <a:lnTo>
                    <a:pt x="15035" y="20395"/>
                  </a:lnTo>
                  <a:lnTo>
                    <a:pt x="15004" y="20364"/>
                  </a:lnTo>
                  <a:lnTo>
                    <a:pt x="14881" y="20118"/>
                  </a:lnTo>
                  <a:lnTo>
                    <a:pt x="14881" y="20087"/>
                  </a:lnTo>
                  <a:lnTo>
                    <a:pt x="14727" y="19840"/>
                  </a:lnTo>
                  <a:lnTo>
                    <a:pt x="14665" y="19717"/>
                  </a:lnTo>
                  <a:lnTo>
                    <a:pt x="14635" y="19627"/>
                  </a:lnTo>
                  <a:lnTo>
                    <a:pt x="14635" y="19627"/>
                  </a:lnTo>
                  <a:lnTo>
                    <a:pt x="14696" y="19594"/>
                  </a:lnTo>
                  <a:lnTo>
                    <a:pt x="15435" y="19194"/>
                  </a:lnTo>
                  <a:lnTo>
                    <a:pt x="15558" y="19132"/>
                  </a:lnTo>
                  <a:close/>
                  <a:moveTo>
                    <a:pt x="14234" y="19840"/>
                  </a:moveTo>
                  <a:lnTo>
                    <a:pt x="14049" y="19964"/>
                  </a:lnTo>
                  <a:lnTo>
                    <a:pt x="14049" y="19995"/>
                  </a:lnTo>
                  <a:lnTo>
                    <a:pt x="14110" y="20087"/>
                  </a:lnTo>
                  <a:lnTo>
                    <a:pt x="14234" y="20333"/>
                  </a:lnTo>
                  <a:lnTo>
                    <a:pt x="14264" y="20395"/>
                  </a:lnTo>
                  <a:lnTo>
                    <a:pt x="14388" y="20611"/>
                  </a:lnTo>
                  <a:lnTo>
                    <a:pt x="14418" y="20641"/>
                  </a:lnTo>
                  <a:lnTo>
                    <a:pt x="14542" y="20919"/>
                  </a:lnTo>
                  <a:lnTo>
                    <a:pt x="14603" y="21011"/>
                  </a:lnTo>
                  <a:lnTo>
                    <a:pt x="14757" y="21258"/>
                  </a:lnTo>
                  <a:lnTo>
                    <a:pt x="14788" y="21319"/>
                  </a:lnTo>
                  <a:lnTo>
                    <a:pt x="14911" y="21535"/>
                  </a:lnTo>
                  <a:lnTo>
                    <a:pt x="14911" y="21566"/>
                  </a:lnTo>
                  <a:lnTo>
                    <a:pt x="15065" y="21843"/>
                  </a:lnTo>
                  <a:lnTo>
                    <a:pt x="15127" y="21935"/>
                  </a:lnTo>
                  <a:lnTo>
                    <a:pt x="15250" y="22182"/>
                  </a:lnTo>
                  <a:lnTo>
                    <a:pt x="15281" y="22243"/>
                  </a:lnTo>
                  <a:lnTo>
                    <a:pt x="15404" y="22459"/>
                  </a:lnTo>
                  <a:lnTo>
                    <a:pt x="15404" y="22490"/>
                  </a:lnTo>
                  <a:lnTo>
                    <a:pt x="15558" y="22767"/>
                  </a:lnTo>
                  <a:lnTo>
                    <a:pt x="15620" y="22860"/>
                  </a:lnTo>
                  <a:lnTo>
                    <a:pt x="15743" y="23106"/>
                  </a:lnTo>
                  <a:lnTo>
                    <a:pt x="15774" y="23168"/>
                  </a:lnTo>
                  <a:lnTo>
                    <a:pt x="15897" y="23383"/>
                  </a:lnTo>
                  <a:lnTo>
                    <a:pt x="15928" y="23414"/>
                  </a:lnTo>
                  <a:lnTo>
                    <a:pt x="16051" y="23691"/>
                  </a:lnTo>
                  <a:lnTo>
                    <a:pt x="16113" y="23784"/>
                  </a:lnTo>
                  <a:lnTo>
                    <a:pt x="16267" y="24061"/>
                  </a:lnTo>
                  <a:lnTo>
                    <a:pt x="16267" y="24092"/>
                  </a:lnTo>
                  <a:lnTo>
                    <a:pt x="16390" y="24308"/>
                  </a:lnTo>
                  <a:lnTo>
                    <a:pt x="16421" y="24338"/>
                  </a:lnTo>
                  <a:lnTo>
                    <a:pt x="16544" y="24616"/>
                  </a:lnTo>
                  <a:lnTo>
                    <a:pt x="16637" y="24708"/>
                  </a:lnTo>
                  <a:lnTo>
                    <a:pt x="16421" y="24831"/>
                  </a:lnTo>
                  <a:lnTo>
                    <a:pt x="16113" y="24985"/>
                  </a:lnTo>
                  <a:lnTo>
                    <a:pt x="16082" y="24924"/>
                  </a:lnTo>
                  <a:lnTo>
                    <a:pt x="16020" y="24800"/>
                  </a:lnTo>
                  <a:lnTo>
                    <a:pt x="15897" y="24554"/>
                  </a:lnTo>
                  <a:lnTo>
                    <a:pt x="15866" y="24554"/>
                  </a:lnTo>
                  <a:lnTo>
                    <a:pt x="15743" y="24308"/>
                  </a:lnTo>
                  <a:lnTo>
                    <a:pt x="15712" y="24277"/>
                  </a:lnTo>
                  <a:lnTo>
                    <a:pt x="15589" y="23999"/>
                  </a:lnTo>
                  <a:lnTo>
                    <a:pt x="15528" y="23876"/>
                  </a:lnTo>
                  <a:lnTo>
                    <a:pt x="15374" y="23630"/>
                  </a:lnTo>
                  <a:lnTo>
                    <a:pt x="15374" y="23599"/>
                  </a:lnTo>
                  <a:lnTo>
                    <a:pt x="15250" y="23383"/>
                  </a:lnTo>
                  <a:lnTo>
                    <a:pt x="15219" y="23352"/>
                  </a:lnTo>
                  <a:lnTo>
                    <a:pt x="15096" y="23075"/>
                  </a:lnTo>
                  <a:lnTo>
                    <a:pt x="15035" y="22952"/>
                  </a:lnTo>
                  <a:lnTo>
                    <a:pt x="14881" y="22706"/>
                  </a:lnTo>
                  <a:lnTo>
                    <a:pt x="14881" y="22675"/>
                  </a:lnTo>
                  <a:lnTo>
                    <a:pt x="14757" y="22459"/>
                  </a:lnTo>
                  <a:lnTo>
                    <a:pt x="14727" y="22397"/>
                  </a:lnTo>
                  <a:lnTo>
                    <a:pt x="14573" y="22151"/>
                  </a:lnTo>
                  <a:lnTo>
                    <a:pt x="14511" y="22028"/>
                  </a:lnTo>
                  <a:lnTo>
                    <a:pt x="14388" y="21781"/>
                  </a:lnTo>
                  <a:lnTo>
                    <a:pt x="14357" y="21751"/>
                  </a:lnTo>
                  <a:lnTo>
                    <a:pt x="14234" y="21535"/>
                  </a:lnTo>
                  <a:lnTo>
                    <a:pt x="14203" y="21473"/>
                  </a:lnTo>
                  <a:lnTo>
                    <a:pt x="14080" y="21227"/>
                  </a:lnTo>
                  <a:lnTo>
                    <a:pt x="14018" y="21104"/>
                  </a:lnTo>
                  <a:lnTo>
                    <a:pt x="13864" y="20857"/>
                  </a:lnTo>
                  <a:lnTo>
                    <a:pt x="13864" y="20826"/>
                  </a:lnTo>
                  <a:lnTo>
                    <a:pt x="13741" y="20611"/>
                  </a:lnTo>
                  <a:lnTo>
                    <a:pt x="13710" y="20549"/>
                  </a:lnTo>
                  <a:lnTo>
                    <a:pt x="13587" y="20303"/>
                  </a:lnTo>
                  <a:lnTo>
                    <a:pt x="13525" y="20210"/>
                  </a:lnTo>
                  <a:lnTo>
                    <a:pt x="13772" y="20087"/>
                  </a:lnTo>
                  <a:lnTo>
                    <a:pt x="13833" y="20056"/>
                  </a:lnTo>
                  <a:lnTo>
                    <a:pt x="14234" y="19840"/>
                  </a:lnTo>
                  <a:close/>
                  <a:moveTo>
                    <a:pt x="41282" y="19840"/>
                  </a:moveTo>
                  <a:lnTo>
                    <a:pt x="41683" y="20056"/>
                  </a:lnTo>
                  <a:lnTo>
                    <a:pt x="41991" y="20210"/>
                  </a:lnTo>
                  <a:lnTo>
                    <a:pt x="41898" y="20395"/>
                  </a:lnTo>
                  <a:lnTo>
                    <a:pt x="41837" y="20487"/>
                  </a:lnTo>
                  <a:lnTo>
                    <a:pt x="41714" y="20734"/>
                  </a:lnTo>
                  <a:lnTo>
                    <a:pt x="41683" y="20795"/>
                  </a:lnTo>
                  <a:lnTo>
                    <a:pt x="41560" y="21042"/>
                  </a:lnTo>
                  <a:lnTo>
                    <a:pt x="41529" y="21042"/>
                  </a:lnTo>
                  <a:lnTo>
                    <a:pt x="41406" y="21319"/>
                  </a:lnTo>
                  <a:lnTo>
                    <a:pt x="41344" y="21412"/>
                  </a:lnTo>
                  <a:lnTo>
                    <a:pt x="41190" y="21689"/>
                  </a:lnTo>
                  <a:lnTo>
                    <a:pt x="41190" y="21720"/>
                  </a:lnTo>
                  <a:lnTo>
                    <a:pt x="41036" y="21966"/>
                  </a:lnTo>
                  <a:lnTo>
                    <a:pt x="40913" y="22243"/>
                  </a:lnTo>
                  <a:lnTo>
                    <a:pt x="40820" y="22336"/>
                  </a:lnTo>
                  <a:lnTo>
                    <a:pt x="40697" y="22613"/>
                  </a:lnTo>
                  <a:lnTo>
                    <a:pt x="40666" y="22644"/>
                  </a:lnTo>
                  <a:lnTo>
                    <a:pt x="40543" y="22890"/>
                  </a:lnTo>
                  <a:lnTo>
                    <a:pt x="40389" y="23168"/>
                  </a:lnTo>
                  <a:lnTo>
                    <a:pt x="40327" y="23260"/>
                  </a:lnTo>
                  <a:lnTo>
                    <a:pt x="40204" y="23537"/>
                  </a:lnTo>
                  <a:lnTo>
                    <a:pt x="40173" y="23568"/>
                  </a:lnTo>
                  <a:lnTo>
                    <a:pt x="40050" y="23815"/>
                  </a:lnTo>
                  <a:lnTo>
                    <a:pt x="40019" y="23815"/>
                  </a:lnTo>
                  <a:lnTo>
                    <a:pt x="39896" y="24092"/>
                  </a:lnTo>
                  <a:lnTo>
                    <a:pt x="39834" y="24215"/>
                  </a:lnTo>
                  <a:lnTo>
                    <a:pt x="39680" y="24462"/>
                  </a:lnTo>
                  <a:lnTo>
                    <a:pt x="39680" y="24492"/>
                  </a:lnTo>
                  <a:lnTo>
                    <a:pt x="39526" y="24739"/>
                  </a:lnTo>
                  <a:lnTo>
                    <a:pt x="39526" y="24770"/>
                  </a:lnTo>
                  <a:lnTo>
                    <a:pt x="39403" y="24985"/>
                  </a:lnTo>
                  <a:lnTo>
                    <a:pt x="39095" y="24831"/>
                  </a:lnTo>
                  <a:lnTo>
                    <a:pt x="38910" y="24708"/>
                  </a:lnTo>
                  <a:lnTo>
                    <a:pt x="39003" y="24523"/>
                  </a:lnTo>
                  <a:lnTo>
                    <a:pt x="39126" y="24277"/>
                  </a:lnTo>
                  <a:lnTo>
                    <a:pt x="39157" y="24246"/>
                  </a:lnTo>
                  <a:lnTo>
                    <a:pt x="39311" y="23969"/>
                  </a:lnTo>
                  <a:lnTo>
                    <a:pt x="39372" y="23876"/>
                  </a:lnTo>
                  <a:lnTo>
                    <a:pt x="39495" y="23599"/>
                  </a:lnTo>
                  <a:lnTo>
                    <a:pt x="39526" y="23599"/>
                  </a:lnTo>
                  <a:lnTo>
                    <a:pt x="39650" y="23352"/>
                  </a:lnTo>
                  <a:lnTo>
                    <a:pt x="39650" y="23322"/>
                  </a:lnTo>
                  <a:lnTo>
                    <a:pt x="39804" y="23044"/>
                  </a:lnTo>
                  <a:lnTo>
                    <a:pt x="39865" y="22952"/>
                  </a:lnTo>
                  <a:lnTo>
                    <a:pt x="39988" y="22675"/>
                  </a:lnTo>
                  <a:lnTo>
                    <a:pt x="40019" y="22675"/>
                  </a:lnTo>
                  <a:lnTo>
                    <a:pt x="40142" y="22428"/>
                  </a:lnTo>
                  <a:lnTo>
                    <a:pt x="40173" y="22397"/>
                  </a:lnTo>
                  <a:lnTo>
                    <a:pt x="40296" y="22120"/>
                  </a:lnTo>
                  <a:lnTo>
                    <a:pt x="40358" y="22028"/>
                  </a:lnTo>
                  <a:lnTo>
                    <a:pt x="40512" y="21751"/>
                  </a:lnTo>
                  <a:lnTo>
                    <a:pt x="40512" y="21720"/>
                  </a:lnTo>
                  <a:lnTo>
                    <a:pt x="40635" y="21504"/>
                  </a:lnTo>
                  <a:lnTo>
                    <a:pt x="40666" y="21442"/>
                  </a:lnTo>
                  <a:lnTo>
                    <a:pt x="40789" y="21196"/>
                  </a:lnTo>
                  <a:lnTo>
                    <a:pt x="40851" y="21104"/>
                  </a:lnTo>
                  <a:lnTo>
                    <a:pt x="41005" y="20826"/>
                  </a:lnTo>
                  <a:lnTo>
                    <a:pt x="41005" y="20795"/>
                  </a:lnTo>
                  <a:lnTo>
                    <a:pt x="41159" y="20580"/>
                  </a:lnTo>
                  <a:lnTo>
                    <a:pt x="41159" y="20518"/>
                  </a:lnTo>
                  <a:lnTo>
                    <a:pt x="41313" y="20272"/>
                  </a:lnTo>
                  <a:lnTo>
                    <a:pt x="41375" y="20179"/>
                  </a:lnTo>
                  <a:lnTo>
                    <a:pt x="41498" y="19964"/>
                  </a:lnTo>
                  <a:lnTo>
                    <a:pt x="41282" y="19840"/>
                  </a:lnTo>
                  <a:close/>
                  <a:moveTo>
                    <a:pt x="14511" y="23999"/>
                  </a:moveTo>
                  <a:lnTo>
                    <a:pt x="14634" y="24246"/>
                  </a:lnTo>
                  <a:cubicBezTo>
                    <a:pt x="13371" y="24739"/>
                    <a:pt x="12416" y="25108"/>
                    <a:pt x="12077" y="25232"/>
                  </a:cubicBezTo>
                  <a:cubicBezTo>
                    <a:pt x="11990" y="25253"/>
                    <a:pt x="11949" y="25275"/>
                    <a:pt x="11933" y="25275"/>
                  </a:cubicBezTo>
                  <a:cubicBezTo>
                    <a:pt x="11926" y="25275"/>
                    <a:pt x="11923" y="25272"/>
                    <a:pt x="11923" y="25263"/>
                  </a:cubicBezTo>
                  <a:cubicBezTo>
                    <a:pt x="11954" y="25263"/>
                    <a:pt x="11985" y="25232"/>
                    <a:pt x="12016" y="25201"/>
                  </a:cubicBezTo>
                  <a:cubicBezTo>
                    <a:pt x="12416" y="24954"/>
                    <a:pt x="13279" y="24554"/>
                    <a:pt x="14418" y="24030"/>
                  </a:cubicBezTo>
                  <a:cubicBezTo>
                    <a:pt x="14449" y="24030"/>
                    <a:pt x="14480" y="23999"/>
                    <a:pt x="14511" y="23999"/>
                  </a:cubicBezTo>
                  <a:close/>
                  <a:moveTo>
                    <a:pt x="40913" y="24215"/>
                  </a:moveTo>
                  <a:cubicBezTo>
                    <a:pt x="41868" y="24646"/>
                    <a:pt x="42576" y="24985"/>
                    <a:pt x="42915" y="25201"/>
                  </a:cubicBezTo>
                  <a:cubicBezTo>
                    <a:pt x="42946" y="25232"/>
                    <a:pt x="43007" y="25263"/>
                    <a:pt x="43038" y="25263"/>
                  </a:cubicBezTo>
                  <a:cubicBezTo>
                    <a:pt x="43038" y="25272"/>
                    <a:pt x="43033" y="25275"/>
                    <a:pt x="43023" y="25275"/>
                  </a:cubicBezTo>
                  <a:cubicBezTo>
                    <a:pt x="43000" y="25275"/>
                    <a:pt x="42950" y="25253"/>
                    <a:pt x="42884" y="25232"/>
                  </a:cubicBezTo>
                  <a:cubicBezTo>
                    <a:pt x="42576" y="25139"/>
                    <a:pt x="41806" y="24831"/>
                    <a:pt x="40789" y="24431"/>
                  </a:cubicBezTo>
                  <a:lnTo>
                    <a:pt x="40913" y="24215"/>
                  </a:lnTo>
                  <a:close/>
                  <a:moveTo>
                    <a:pt x="23845" y="25848"/>
                  </a:moveTo>
                  <a:lnTo>
                    <a:pt x="23845" y="25848"/>
                  </a:lnTo>
                  <a:cubicBezTo>
                    <a:pt x="23969" y="25879"/>
                    <a:pt x="24092" y="25940"/>
                    <a:pt x="24215" y="25971"/>
                  </a:cubicBezTo>
                  <a:cubicBezTo>
                    <a:pt x="24123" y="26002"/>
                    <a:pt x="24030" y="26064"/>
                    <a:pt x="23938" y="26094"/>
                  </a:cubicBezTo>
                  <a:lnTo>
                    <a:pt x="23845" y="25848"/>
                  </a:lnTo>
                  <a:close/>
                  <a:moveTo>
                    <a:pt x="40450" y="25139"/>
                  </a:moveTo>
                  <a:cubicBezTo>
                    <a:pt x="41251" y="25540"/>
                    <a:pt x="41898" y="25848"/>
                    <a:pt x="42237" y="26033"/>
                  </a:cubicBezTo>
                  <a:cubicBezTo>
                    <a:pt x="42268" y="26063"/>
                    <a:pt x="42298" y="26093"/>
                    <a:pt x="42328" y="26124"/>
                  </a:cubicBezTo>
                  <a:lnTo>
                    <a:pt x="42328" y="26124"/>
                  </a:lnTo>
                  <a:cubicBezTo>
                    <a:pt x="42308" y="26121"/>
                    <a:pt x="42254" y="26114"/>
                    <a:pt x="42176" y="26094"/>
                  </a:cubicBezTo>
                  <a:cubicBezTo>
                    <a:pt x="41898" y="25971"/>
                    <a:pt x="41221" y="25725"/>
                    <a:pt x="40327" y="25355"/>
                  </a:cubicBezTo>
                  <a:lnTo>
                    <a:pt x="40450" y="25139"/>
                  </a:lnTo>
                  <a:close/>
                  <a:moveTo>
                    <a:pt x="14973" y="24924"/>
                  </a:moveTo>
                  <a:lnTo>
                    <a:pt x="15096" y="25170"/>
                  </a:lnTo>
                  <a:cubicBezTo>
                    <a:pt x="13956" y="25632"/>
                    <a:pt x="13094" y="25971"/>
                    <a:pt x="12755" y="26094"/>
                  </a:cubicBezTo>
                  <a:cubicBezTo>
                    <a:pt x="12662" y="26125"/>
                    <a:pt x="12601" y="26125"/>
                    <a:pt x="12601" y="26125"/>
                  </a:cubicBezTo>
                  <a:cubicBezTo>
                    <a:pt x="12632" y="26094"/>
                    <a:pt x="12693" y="26064"/>
                    <a:pt x="12724" y="26033"/>
                  </a:cubicBezTo>
                  <a:cubicBezTo>
                    <a:pt x="13094" y="25817"/>
                    <a:pt x="13895" y="25417"/>
                    <a:pt x="14942" y="24954"/>
                  </a:cubicBezTo>
                  <a:cubicBezTo>
                    <a:pt x="14942" y="24954"/>
                    <a:pt x="14973" y="24954"/>
                    <a:pt x="14973" y="24924"/>
                  </a:cubicBezTo>
                  <a:close/>
                  <a:moveTo>
                    <a:pt x="31116" y="25817"/>
                  </a:moveTo>
                  <a:cubicBezTo>
                    <a:pt x="31270" y="25879"/>
                    <a:pt x="31455" y="25940"/>
                    <a:pt x="31609" y="26002"/>
                  </a:cubicBezTo>
                  <a:lnTo>
                    <a:pt x="31609" y="26064"/>
                  </a:lnTo>
                  <a:lnTo>
                    <a:pt x="31486" y="26310"/>
                  </a:lnTo>
                  <a:cubicBezTo>
                    <a:pt x="31208" y="26187"/>
                    <a:pt x="30931" y="26064"/>
                    <a:pt x="30685" y="25971"/>
                  </a:cubicBezTo>
                  <a:cubicBezTo>
                    <a:pt x="30808" y="25909"/>
                    <a:pt x="30931" y="25879"/>
                    <a:pt x="31054" y="25817"/>
                  </a:cubicBezTo>
                  <a:close/>
                  <a:moveTo>
                    <a:pt x="15466" y="25879"/>
                  </a:moveTo>
                  <a:lnTo>
                    <a:pt x="15558" y="26125"/>
                  </a:lnTo>
                  <a:cubicBezTo>
                    <a:pt x="14542" y="26526"/>
                    <a:pt x="13741" y="26834"/>
                    <a:pt x="13433" y="26926"/>
                  </a:cubicBezTo>
                  <a:cubicBezTo>
                    <a:pt x="13340" y="26988"/>
                    <a:pt x="13279" y="26988"/>
                    <a:pt x="13279" y="26988"/>
                  </a:cubicBezTo>
                  <a:cubicBezTo>
                    <a:pt x="13309" y="26957"/>
                    <a:pt x="13371" y="26926"/>
                    <a:pt x="13402" y="26895"/>
                  </a:cubicBezTo>
                  <a:cubicBezTo>
                    <a:pt x="13741" y="26680"/>
                    <a:pt x="14480" y="26310"/>
                    <a:pt x="15466" y="25879"/>
                  </a:cubicBezTo>
                  <a:close/>
                  <a:moveTo>
                    <a:pt x="39958" y="26094"/>
                  </a:moveTo>
                  <a:cubicBezTo>
                    <a:pt x="40697" y="26433"/>
                    <a:pt x="41251" y="26710"/>
                    <a:pt x="41529" y="26895"/>
                  </a:cubicBezTo>
                  <a:cubicBezTo>
                    <a:pt x="41590" y="26926"/>
                    <a:pt x="41621" y="26957"/>
                    <a:pt x="41652" y="26988"/>
                  </a:cubicBezTo>
                  <a:cubicBezTo>
                    <a:pt x="41652" y="26988"/>
                    <a:pt x="41621" y="26988"/>
                    <a:pt x="41529" y="26926"/>
                  </a:cubicBezTo>
                  <a:cubicBezTo>
                    <a:pt x="41251" y="26864"/>
                    <a:pt x="40666" y="26618"/>
                    <a:pt x="39865" y="26310"/>
                  </a:cubicBezTo>
                  <a:lnTo>
                    <a:pt x="39958" y="26094"/>
                  </a:lnTo>
                  <a:close/>
                  <a:moveTo>
                    <a:pt x="25725" y="26279"/>
                  </a:moveTo>
                  <a:cubicBezTo>
                    <a:pt x="25817" y="26279"/>
                    <a:pt x="25940" y="26310"/>
                    <a:pt x="26033" y="26310"/>
                  </a:cubicBezTo>
                  <a:cubicBezTo>
                    <a:pt x="25694" y="26464"/>
                    <a:pt x="25078" y="26741"/>
                    <a:pt x="24338" y="27049"/>
                  </a:cubicBezTo>
                  <a:lnTo>
                    <a:pt x="24246" y="26834"/>
                  </a:lnTo>
                  <a:lnTo>
                    <a:pt x="24215" y="26772"/>
                  </a:lnTo>
                  <a:cubicBezTo>
                    <a:pt x="24492" y="26680"/>
                    <a:pt x="24770" y="26587"/>
                    <a:pt x="25016" y="26495"/>
                  </a:cubicBezTo>
                  <a:cubicBezTo>
                    <a:pt x="25293" y="26402"/>
                    <a:pt x="25509" y="26341"/>
                    <a:pt x="25725" y="26279"/>
                  </a:cubicBezTo>
                  <a:close/>
                  <a:moveTo>
                    <a:pt x="29206" y="26279"/>
                  </a:moveTo>
                  <a:cubicBezTo>
                    <a:pt x="29422" y="26341"/>
                    <a:pt x="29668" y="26402"/>
                    <a:pt x="29914" y="26495"/>
                  </a:cubicBezTo>
                  <a:cubicBezTo>
                    <a:pt x="30315" y="26618"/>
                    <a:pt x="30746" y="26772"/>
                    <a:pt x="31239" y="26957"/>
                  </a:cubicBezTo>
                  <a:lnTo>
                    <a:pt x="31208" y="27019"/>
                  </a:lnTo>
                  <a:lnTo>
                    <a:pt x="31116" y="27265"/>
                  </a:lnTo>
                  <a:cubicBezTo>
                    <a:pt x="30130" y="26864"/>
                    <a:pt x="29329" y="26495"/>
                    <a:pt x="28898" y="26310"/>
                  </a:cubicBezTo>
                  <a:cubicBezTo>
                    <a:pt x="28990" y="26279"/>
                    <a:pt x="29113" y="26279"/>
                    <a:pt x="29206" y="26279"/>
                  </a:cubicBezTo>
                  <a:close/>
                  <a:moveTo>
                    <a:pt x="15928" y="26834"/>
                  </a:moveTo>
                  <a:lnTo>
                    <a:pt x="16051" y="27049"/>
                  </a:lnTo>
                  <a:cubicBezTo>
                    <a:pt x="15096" y="27419"/>
                    <a:pt x="14357" y="27696"/>
                    <a:pt x="14080" y="27789"/>
                  </a:cubicBezTo>
                  <a:cubicBezTo>
                    <a:pt x="14036" y="27810"/>
                    <a:pt x="13992" y="27832"/>
                    <a:pt x="13982" y="27832"/>
                  </a:cubicBezTo>
                  <a:cubicBezTo>
                    <a:pt x="13977" y="27832"/>
                    <a:pt x="13978" y="27829"/>
                    <a:pt x="13987" y="27820"/>
                  </a:cubicBezTo>
                  <a:cubicBezTo>
                    <a:pt x="13987" y="27820"/>
                    <a:pt x="14049" y="27789"/>
                    <a:pt x="14080" y="27758"/>
                  </a:cubicBezTo>
                  <a:cubicBezTo>
                    <a:pt x="14388" y="27573"/>
                    <a:pt x="15065" y="27234"/>
                    <a:pt x="15928" y="26834"/>
                  </a:cubicBezTo>
                  <a:close/>
                  <a:moveTo>
                    <a:pt x="39495" y="27049"/>
                  </a:moveTo>
                  <a:cubicBezTo>
                    <a:pt x="40142" y="27357"/>
                    <a:pt x="40635" y="27604"/>
                    <a:pt x="40882" y="27758"/>
                  </a:cubicBezTo>
                  <a:cubicBezTo>
                    <a:pt x="40913" y="27789"/>
                    <a:pt x="40943" y="27820"/>
                    <a:pt x="40974" y="27820"/>
                  </a:cubicBezTo>
                  <a:cubicBezTo>
                    <a:pt x="40974" y="27829"/>
                    <a:pt x="40972" y="27832"/>
                    <a:pt x="40966" y="27832"/>
                  </a:cubicBezTo>
                  <a:cubicBezTo>
                    <a:pt x="40951" y="27832"/>
                    <a:pt x="40916" y="27810"/>
                    <a:pt x="40851" y="27789"/>
                  </a:cubicBezTo>
                  <a:cubicBezTo>
                    <a:pt x="40635" y="27727"/>
                    <a:pt x="40112" y="27511"/>
                    <a:pt x="39372" y="27234"/>
                  </a:cubicBezTo>
                  <a:lnTo>
                    <a:pt x="39495" y="27049"/>
                  </a:lnTo>
                  <a:close/>
                  <a:moveTo>
                    <a:pt x="26668" y="27109"/>
                  </a:moveTo>
                  <a:cubicBezTo>
                    <a:pt x="26802" y="27109"/>
                    <a:pt x="25956" y="27501"/>
                    <a:pt x="24739" y="28035"/>
                  </a:cubicBezTo>
                  <a:lnTo>
                    <a:pt x="24616" y="27789"/>
                  </a:lnTo>
                  <a:lnTo>
                    <a:pt x="24616" y="27758"/>
                  </a:lnTo>
                  <a:cubicBezTo>
                    <a:pt x="24924" y="27635"/>
                    <a:pt x="25232" y="27511"/>
                    <a:pt x="25509" y="27450"/>
                  </a:cubicBezTo>
                  <a:cubicBezTo>
                    <a:pt x="26002" y="27265"/>
                    <a:pt x="26402" y="27142"/>
                    <a:pt x="26649" y="27111"/>
                  </a:cubicBezTo>
                  <a:cubicBezTo>
                    <a:pt x="26657" y="27110"/>
                    <a:pt x="26663" y="27109"/>
                    <a:pt x="26668" y="27109"/>
                  </a:cubicBezTo>
                  <a:close/>
                  <a:moveTo>
                    <a:pt x="28291" y="27110"/>
                  </a:moveTo>
                  <a:cubicBezTo>
                    <a:pt x="28297" y="27110"/>
                    <a:pt x="28304" y="27110"/>
                    <a:pt x="28312" y="27111"/>
                  </a:cubicBezTo>
                  <a:cubicBezTo>
                    <a:pt x="28528" y="27142"/>
                    <a:pt x="28929" y="27265"/>
                    <a:pt x="29452" y="27450"/>
                  </a:cubicBezTo>
                  <a:cubicBezTo>
                    <a:pt x="29853" y="27573"/>
                    <a:pt x="30315" y="27727"/>
                    <a:pt x="30839" y="27943"/>
                  </a:cubicBezTo>
                  <a:lnTo>
                    <a:pt x="30808" y="28004"/>
                  </a:lnTo>
                  <a:lnTo>
                    <a:pt x="30715" y="28220"/>
                  </a:lnTo>
                  <a:cubicBezTo>
                    <a:pt x="29191" y="27592"/>
                    <a:pt x="28102" y="27110"/>
                    <a:pt x="28291" y="27110"/>
                  </a:cubicBezTo>
                  <a:close/>
                  <a:moveTo>
                    <a:pt x="22182" y="24338"/>
                  </a:moveTo>
                  <a:lnTo>
                    <a:pt x="22182" y="24338"/>
                  </a:lnTo>
                  <a:cubicBezTo>
                    <a:pt x="22274" y="24400"/>
                    <a:pt x="22336" y="24431"/>
                    <a:pt x="22428" y="24462"/>
                  </a:cubicBezTo>
                  <a:cubicBezTo>
                    <a:pt x="22490" y="24492"/>
                    <a:pt x="22552" y="24523"/>
                    <a:pt x="22613" y="24554"/>
                  </a:cubicBezTo>
                  <a:cubicBezTo>
                    <a:pt x="22675" y="24554"/>
                    <a:pt x="22736" y="24585"/>
                    <a:pt x="22798" y="24616"/>
                  </a:cubicBezTo>
                  <a:lnTo>
                    <a:pt x="22860" y="24739"/>
                  </a:lnTo>
                  <a:lnTo>
                    <a:pt x="22860" y="24800"/>
                  </a:lnTo>
                  <a:lnTo>
                    <a:pt x="22952" y="25016"/>
                  </a:lnTo>
                  <a:lnTo>
                    <a:pt x="22983" y="25078"/>
                  </a:lnTo>
                  <a:lnTo>
                    <a:pt x="23075" y="25324"/>
                  </a:lnTo>
                  <a:lnTo>
                    <a:pt x="23137" y="25447"/>
                  </a:lnTo>
                  <a:lnTo>
                    <a:pt x="23199" y="25601"/>
                  </a:lnTo>
                  <a:lnTo>
                    <a:pt x="23260" y="25725"/>
                  </a:lnTo>
                  <a:lnTo>
                    <a:pt x="23260" y="25755"/>
                  </a:lnTo>
                  <a:lnTo>
                    <a:pt x="23353" y="26002"/>
                  </a:lnTo>
                  <a:lnTo>
                    <a:pt x="23383" y="26033"/>
                  </a:lnTo>
                  <a:lnTo>
                    <a:pt x="23476" y="26279"/>
                  </a:lnTo>
                  <a:lnTo>
                    <a:pt x="23537" y="26433"/>
                  </a:lnTo>
                  <a:lnTo>
                    <a:pt x="23630" y="26710"/>
                  </a:lnTo>
                  <a:lnTo>
                    <a:pt x="23661" y="26741"/>
                  </a:lnTo>
                  <a:lnTo>
                    <a:pt x="23753" y="26957"/>
                  </a:lnTo>
                  <a:lnTo>
                    <a:pt x="23784" y="27019"/>
                  </a:lnTo>
                  <a:lnTo>
                    <a:pt x="23876" y="27265"/>
                  </a:lnTo>
                  <a:lnTo>
                    <a:pt x="23938" y="27419"/>
                  </a:lnTo>
                  <a:lnTo>
                    <a:pt x="24030" y="27665"/>
                  </a:lnTo>
                  <a:lnTo>
                    <a:pt x="24061" y="27727"/>
                  </a:lnTo>
                  <a:lnTo>
                    <a:pt x="24154" y="27912"/>
                  </a:lnTo>
                  <a:lnTo>
                    <a:pt x="24154" y="27974"/>
                  </a:lnTo>
                  <a:lnTo>
                    <a:pt x="24277" y="28220"/>
                  </a:lnTo>
                  <a:lnTo>
                    <a:pt x="24338" y="28374"/>
                  </a:lnTo>
                  <a:lnTo>
                    <a:pt x="24338" y="28405"/>
                  </a:lnTo>
                  <a:lnTo>
                    <a:pt x="24369" y="28436"/>
                  </a:lnTo>
                  <a:lnTo>
                    <a:pt x="23907" y="28620"/>
                  </a:lnTo>
                  <a:lnTo>
                    <a:pt x="23907" y="28590"/>
                  </a:lnTo>
                  <a:lnTo>
                    <a:pt x="23876" y="28559"/>
                  </a:lnTo>
                  <a:lnTo>
                    <a:pt x="23815" y="28405"/>
                  </a:lnTo>
                  <a:lnTo>
                    <a:pt x="23722" y="28158"/>
                  </a:lnTo>
                  <a:lnTo>
                    <a:pt x="23691" y="28097"/>
                  </a:lnTo>
                  <a:lnTo>
                    <a:pt x="23630" y="27881"/>
                  </a:lnTo>
                  <a:lnTo>
                    <a:pt x="23599" y="27850"/>
                  </a:lnTo>
                  <a:lnTo>
                    <a:pt x="23507" y="27604"/>
                  </a:lnTo>
                  <a:lnTo>
                    <a:pt x="23445" y="27450"/>
                  </a:lnTo>
                  <a:lnTo>
                    <a:pt x="23322" y="27203"/>
                  </a:lnTo>
                  <a:lnTo>
                    <a:pt x="23291" y="27111"/>
                  </a:lnTo>
                  <a:lnTo>
                    <a:pt x="23229" y="26926"/>
                  </a:lnTo>
                  <a:lnTo>
                    <a:pt x="23199" y="26864"/>
                  </a:lnTo>
                  <a:lnTo>
                    <a:pt x="23106" y="26618"/>
                  </a:lnTo>
                  <a:lnTo>
                    <a:pt x="23044" y="26464"/>
                  </a:lnTo>
                  <a:lnTo>
                    <a:pt x="22921" y="26218"/>
                  </a:lnTo>
                  <a:lnTo>
                    <a:pt x="22921" y="26156"/>
                  </a:lnTo>
                  <a:lnTo>
                    <a:pt x="22829" y="25940"/>
                  </a:lnTo>
                  <a:lnTo>
                    <a:pt x="22798" y="25909"/>
                  </a:lnTo>
                  <a:lnTo>
                    <a:pt x="22706" y="25632"/>
                  </a:lnTo>
                  <a:lnTo>
                    <a:pt x="22644" y="25509"/>
                  </a:lnTo>
                  <a:lnTo>
                    <a:pt x="22582" y="25324"/>
                  </a:lnTo>
                  <a:lnTo>
                    <a:pt x="22552" y="25232"/>
                  </a:lnTo>
                  <a:lnTo>
                    <a:pt x="22521" y="25201"/>
                  </a:lnTo>
                  <a:lnTo>
                    <a:pt x="22428" y="24985"/>
                  </a:lnTo>
                  <a:lnTo>
                    <a:pt x="22398" y="24924"/>
                  </a:lnTo>
                  <a:lnTo>
                    <a:pt x="22305" y="24677"/>
                  </a:lnTo>
                  <a:lnTo>
                    <a:pt x="22243" y="24554"/>
                  </a:lnTo>
                  <a:lnTo>
                    <a:pt x="22182" y="24338"/>
                  </a:lnTo>
                  <a:close/>
                  <a:moveTo>
                    <a:pt x="16390" y="27758"/>
                  </a:moveTo>
                  <a:lnTo>
                    <a:pt x="16513" y="27974"/>
                  </a:lnTo>
                  <a:cubicBezTo>
                    <a:pt x="15558" y="28374"/>
                    <a:pt x="14881" y="28620"/>
                    <a:pt x="14727" y="28682"/>
                  </a:cubicBezTo>
                  <a:lnTo>
                    <a:pt x="14665" y="28682"/>
                  </a:lnTo>
                  <a:cubicBezTo>
                    <a:pt x="14665" y="28682"/>
                    <a:pt x="14696" y="28651"/>
                    <a:pt x="14696" y="28651"/>
                  </a:cubicBezTo>
                  <a:cubicBezTo>
                    <a:pt x="14973" y="28466"/>
                    <a:pt x="15589" y="28158"/>
                    <a:pt x="16390" y="27758"/>
                  </a:cubicBezTo>
                  <a:close/>
                  <a:moveTo>
                    <a:pt x="39003" y="27974"/>
                  </a:moveTo>
                  <a:cubicBezTo>
                    <a:pt x="39588" y="28251"/>
                    <a:pt x="40019" y="28497"/>
                    <a:pt x="40235" y="28651"/>
                  </a:cubicBezTo>
                  <a:cubicBezTo>
                    <a:pt x="40266" y="28651"/>
                    <a:pt x="40266" y="28682"/>
                    <a:pt x="40296" y="28682"/>
                  </a:cubicBezTo>
                  <a:lnTo>
                    <a:pt x="40235" y="28682"/>
                  </a:lnTo>
                  <a:cubicBezTo>
                    <a:pt x="40081" y="28620"/>
                    <a:pt x="39588" y="28436"/>
                    <a:pt x="38910" y="28189"/>
                  </a:cubicBezTo>
                  <a:lnTo>
                    <a:pt x="39003" y="27974"/>
                  </a:lnTo>
                  <a:close/>
                  <a:moveTo>
                    <a:pt x="33796" y="23229"/>
                  </a:moveTo>
                  <a:lnTo>
                    <a:pt x="33704" y="23445"/>
                  </a:lnTo>
                  <a:lnTo>
                    <a:pt x="33704" y="23507"/>
                  </a:lnTo>
                  <a:lnTo>
                    <a:pt x="33581" y="23784"/>
                  </a:lnTo>
                  <a:lnTo>
                    <a:pt x="33519" y="23907"/>
                  </a:lnTo>
                  <a:lnTo>
                    <a:pt x="33426" y="24153"/>
                  </a:lnTo>
                  <a:lnTo>
                    <a:pt x="33396" y="24215"/>
                  </a:lnTo>
                  <a:lnTo>
                    <a:pt x="33303" y="24431"/>
                  </a:lnTo>
                  <a:lnTo>
                    <a:pt x="33303" y="24462"/>
                  </a:lnTo>
                  <a:lnTo>
                    <a:pt x="33180" y="24739"/>
                  </a:lnTo>
                  <a:lnTo>
                    <a:pt x="33149" y="24862"/>
                  </a:lnTo>
                  <a:lnTo>
                    <a:pt x="33118" y="24893"/>
                  </a:lnTo>
                  <a:lnTo>
                    <a:pt x="33026" y="25139"/>
                  </a:lnTo>
                  <a:lnTo>
                    <a:pt x="32995" y="25170"/>
                  </a:lnTo>
                  <a:lnTo>
                    <a:pt x="32934" y="25386"/>
                  </a:lnTo>
                  <a:lnTo>
                    <a:pt x="32903" y="25447"/>
                  </a:lnTo>
                  <a:lnTo>
                    <a:pt x="32780" y="25694"/>
                  </a:lnTo>
                  <a:lnTo>
                    <a:pt x="32749" y="25848"/>
                  </a:lnTo>
                  <a:lnTo>
                    <a:pt x="32625" y="26094"/>
                  </a:lnTo>
                  <a:lnTo>
                    <a:pt x="32625" y="26156"/>
                  </a:lnTo>
                  <a:lnTo>
                    <a:pt x="32533" y="26341"/>
                  </a:lnTo>
                  <a:lnTo>
                    <a:pt x="32502" y="26402"/>
                  </a:lnTo>
                  <a:lnTo>
                    <a:pt x="32410" y="26680"/>
                  </a:lnTo>
                  <a:lnTo>
                    <a:pt x="32348" y="26803"/>
                  </a:lnTo>
                  <a:lnTo>
                    <a:pt x="32225" y="27080"/>
                  </a:lnTo>
                  <a:lnTo>
                    <a:pt x="32225" y="27111"/>
                  </a:lnTo>
                  <a:lnTo>
                    <a:pt x="32133" y="27327"/>
                  </a:lnTo>
                  <a:lnTo>
                    <a:pt x="32102" y="27388"/>
                  </a:lnTo>
                  <a:lnTo>
                    <a:pt x="32009" y="27635"/>
                  </a:lnTo>
                  <a:lnTo>
                    <a:pt x="31948" y="27789"/>
                  </a:lnTo>
                  <a:lnTo>
                    <a:pt x="31825" y="28066"/>
                  </a:lnTo>
                  <a:lnTo>
                    <a:pt x="31825" y="28097"/>
                  </a:lnTo>
                  <a:lnTo>
                    <a:pt x="31732" y="28282"/>
                  </a:lnTo>
                  <a:lnTo>
                    <a:pt x="31701" y="28374"/>
                  </a:lnTo>
                  <a:lnTo>
                    <a:pt x="31609" y="28620"/>
                  </a:lnTo>
                  <a:lnTo>
                    <a:pt x="31547" y="28744"/>
                  </a:lnTo>
                  <a:lnTo>
                    <a:pt x="31516" y="28805"/>
                  </a:lnTo>
                  <a:lnTo>
                    <a:pt x="31085" y="28620"/>
                  </a:lnTo>
                  <a:lnTo>
                    <a:pt x="31116" y="28559"/>
                  </a:lnTo>
                  <a:lnTo>
                    <a:pt x="31178" y="28436"/>
                  </a:lnTo>
                  <a:lnTo>
                    <a:pt x="31270" y="28189"/>
                  </a:lnTo>
                  <a:lnTo>
                    <a:pt x="31301" y="28097"/>
                  </a:lnTo>
                  <a:lnTo>
                    <a:pt x="31393" y="27912"/>
                  </a:lnTo>
                  <a:lnTo>
                    <a:pt x="31393" y="27881"/>
                  </a:lnTo>
                  <a:lnTo>
                    <a:pt x="31516" y="27604"/>
                  </a:lnTo>
                  <a:lnTo>
                    <a:pt x="31578" y="27450"/>
                  </a:lnTo>
                  <a:lnTo>
                    <a:pt x="31670" y="27203"/>
                  </a:lnTo>
                  <a:lnTo>
                    <a:pt x="31701" y="27142"/>
                  </a:lnTo>
                  <a:lnTo>
                    <a:pt x="31763" y="26926"/>
                  </a:lnTo>
                  <a:lnTo>
                    <a:pt x="31794" y="26895"/>
                  </a:lnTo>
                  <a:lnTo>
                    <a:pt x="31917" y="26618"/>
                  </a:lnTo>
                  <a:lnTo>
                    <a:pt x="31948" y="26495"/>
                  </a:lnTo>
                  <a:lnTo>
                    <a:pt x="32071" y="26248"/>
                  </a:lnTo>
                  <a:lnTo>
                    <a:pt x="32102" y="26187"/>
                  </a:lnTo>
                  <a:lnTo>
                    <a:pt x="32163" y="25971"/>
                  </a:lnTo>
                  <a:lnTo>
                    <a:pt x="32194" y="25909"/>
                  </a:lnTo>
                  <a:lnTo>
                    <a:pt x="32287" y="25663"/>
                  </a:lnTo>
                  <a:lnTo>
                    <a:pt x="32348" y="25540"/>
                  </a:lnTo>
                  <a:lnTo>
                    <a:pt x="32471" y="25263"/>
                  </a:lnTo>
                  <a:lnTo>
                    <a:pt x="32471" y="25201"/>
                  </a:lnTo>
                  <a:lnTo>
                    <a:pt x="32564" y="24985"/>
                  </a:lnTo>
                  <a:lnTo>
                    <a:pt x="32595" y="24954"/>
                  </a:lnTo>
                  <a:lnTo>
                    <a:pt x="32687" y="24677"/>
                  </a:lnTo>
                  <a:lnTo>
                    <a:pt x="32749" y="24554"/>
                  </a:lnTo>
                  <a:lnTo>
                    <a:pt x="32841" y="24308"/>
                  </a:lnTo>
                  <a:lnTo>
                    <a:pt x="32872" y="24246"/>
                  </a:lnTo>
                  <a:lnTo>
                    <a:pt x="32964" y="24030"/>
                  </a:lnTo>
                  <a:lnTo>
                    <a:pt x="32995" y="23969"/>
                  </a:lnTo>
                  <a:lnTo>
                    <a:pt x="33088" y="23722"/>
                  </a:lnTo>
                  <a:lnTo>
                    <a:pt x="33118" y="23661"/>
                  </a:lnTo>
                  <a:cubicBezTo>
                    <a:pt x="33149" y="23630"/>
                    <a:pt x="33180" y="23630"/>
                    <a:pt x="33180" y="23630"/>
                  </a:cubicBezTo>
                  <a:cubicBezTo>
                    <a:pt x="33303" y="23568"/>
                    <a:pt x="33396" y="23476"/>
                    <a:pt x="33488" y="23414"/>
                  </a:cubicBezTo>
                  <a:cubicBezTo>
                    <a:pt x="33519" y="23414"/>
                    <a:pt x="33519" y="23414"/>
                    <a:pt x="33550" y="23383"/>
                  </a:cubicBezTo>
                  <a:cubicBezTo>
                    <a:pt x="33611" y="23352"/>
                    <a:pt x="33704" y="23291"/>
                    <a:pt x="33796" y="23229"/>
                  </a:cubicBezTo>
                  <a:close/>
                  <a:moveTo>
                    <a:pt x="20796" y="23599"/>
                  </a:moveTo>
                  <a:cubicBezTo>
                    <a:pt x="20796" y="23599"/>
                    <a:pt x="20826" y="23599"/>
                    <a:pt x="20826" y="23630"/>
                  </a:cubicBezTo>
                  <a:cubicBezTo>
                    <a:pt x="20857" y="23630"/>
                    <a:pt x="20857" y="23630"/>
                    <a:pt x="20888" y="23661"/>
                  </a:cubicBezTo>
                  <a:cubicBezTo>
                    <a:pt x="20980" y="23722"/>
                    <a:pt x="21104" y="23784"/>
                    <a:pt x="21196" y="23845"/>
                  </a:cubicBezTo>
                  <a:cubicBezTo>
                    <a:pt x="21258" y="23876"/>
                    <a:pt x="21288" y="23907"/>
                    <a:pt x="21350" y="23938"/>
                  </a:cubicBezTo>
                  <a:cubicBezTo>
                    <a:pt x="21443" y="23999"/>
                    <a:pt x="21566" y="24061"/>
                    <a:pt x="21658" y="24092"/>
                  </a:cubicBezTo>
                  <a:cubicBezTo>
                    <a:pt x="21689" y="24123"/>
                    <a:pt x="21689" y="24123"/>
                    <a:pt x="21720" y="24123"/>
                  </a:cubicBezTo>
                  <a:cubicBezTo>
                    <a:pt x="21812" y="24184"/>
                    <a:pt x="21905" y="24215"/>
                    <a:pt x="21997" y="24277"/>
                  </a:cubicBezTo>
                  <a:lnTo>
                    <a:pt x="22028" y="24338"/>
                  </a:lnTo>
                  <a:lnTo>
                    <a:pt x="22120" y="24585"/>
                  </a:lnTo>
                  <a:lnTo>
                    <a:pt x="22182" y="24708"/>
                  </a:lnTo>
                  <a:lnTo>
                    <a:pt x="22274" y="24985"/>
                  </a:lnTo>
                  <a:lnTo>
                    <a:pt x="22305" y="25016"/>
                  </a:lnTo>
                  <a:lnTo>
                    <a:pt x="22398" y="25232"/>
                  </a:lnTo>
                  <a:lnTo>
                    <a:pt x="22398" y="25263"/>
                  </a:lnTo>
                  <a:lnTo>
                    <a:pt x="22428" y="25293"/>
                  </a:lnTo>
                  <a:lnTo>
                    <a:pt x="22521" y="25571"/>
                  </a:lnTo>
                  <a:lnTo>
                    <a:pt x="22582" y="25694"/>
                  </a:lnTo>
                  <a:lnTo>
                    <a:pt x="22675" y="25940"/>
                  </a:lnTo>
                  <a:lnTo>
                    <a:pt x="22706" y="26002"/>
                  </a:lnTo>
                  <a:lnTo>
                    <a:pt x="22798" y="26218"/>
                  </a:lnTo>
                  <a:lnTo>
                    <a:pt x="22798" y="26279"/>
                  </a:lnTo>
                  <a:lnTo>
                    <a:pt x="22921" y="26526"/>
                  </a:lnTo>
                  <a:lnTo>
                    <a:pt x="22983" y="26649"/>
                  </a:lnTo>
                  <a:lnTo>
                    <a:pt x="23075" y="26926"/>
                  </a:lnTo>
                  <a:lnTo>
                    <a:pt x="23106" y="26957"/>
                  </a:lnTo>
                  <a:lnTo>
                    <a:pt x="23168" y="27173"/>
                  </a:lnTo>
                  <a:lnTo>
                    <a:pt x="23199" y="27234"/>
                  </a:lnTo>
                  <a:lnTo>
                    <a:pt x="23322" y="27481"/>
                  </a:lnTo>
                  <a:lnTo>
                    <a:pt x="23383" y="27635"/>
                  </a:lnTo>
                  <a:lnTo>
                    <a:pt x="23476" y="27912"/>
                  </a:lnTo>
                  <a:lnTo>
                    <a:pt x="23507" y="27943"/>
                  </a:lnTo>
                  <a:lnTo>
                    <a:pt x="23568" y="28128"/>
                  </a:lnTo>
                  <a:lnTo>
                    <a:pt x="23599" y="28220"/>
                  </a:lnTo>
                  <a:lnTo>
                    <a:pt x="23691" y="28466"/>
                  </a:lnTo>
                  <a:lnTo>
                    <a:pt x="23753" y="28590"/>
                  </a:lnTo>
                  <a:lnTo>
                    <a:pt x="23784" y="28651"/>
                  </a:lnTo>
                  <a:lnTo>
                    <a:pt x="23784" y="28682"/>
                  </a:lnTo>
                  <a:lnTo>
                    <a:pt x="22983" y="28990"/>
                  </a:lnTo>
                  <a:lnTo>
                    <a:pt x="22952" y="28929"/>
                  </a:lnTo>
                  <a:lnTo>
                    <a:pt x="22921" y="28775"/>
                  </a:lnTo>
                  <a:lnTo>
                    <a:pt x="22798" y="28528"/>
                  </a:lnTo>
                  <a:lnTo>
                    <a:pt x="22767" y="28436"/>
                  </a:lnTo>
                  <a:lnTo>
                    <a:pt x="22706" y="28282"/>
                  </a:lnTo>
                  <a:lnTo>
                    <a:pt x="22675" y="28251"/>
                  </a:lnTo>
                  <a:lnTo>
                    <a:pt x="22582" y="27974"/>
                  </a:lnTo>
                  <a:lnTo>
                    <a:pt x="22521" y="27820"/>
                  </a:lnTo>
                  <a:lnTo>
                    <a:pt x="22398" y="27573"/>
                  </a:lnTo>
                  <a:lnTo>
                    <a:pt x="22367" y="27481"/>
                  </a:lnTo>
                  <a:lnTo>
                    <a:pt x="22305" y="27296"/>
                  </a:lnTo>
                  <a:lnTo>
                    <a:pt x="22274" y="27265"/>
                  </a:lnTo>
                  <a:lnTo>
                    <a:pt x="22182" y="26988"/>
                  </a:lnTo>
                  <a:lnTo>
                    <a:pt x="22120" y="26864"/>
                  </a:lnTo>
                  <a:lnTo>
                    <a:pt x="22028" y="26587"/>
                  </a:lnTo>
                  <a:lnTo>
                    <a:pt x="21997" y="26526"/>
                  </a:lnTo>
                  <a:lnTo>
                    <a:pt x="21905" y="26341"/>
                  </a:lnTo>
                  <a:lnTo>
                    <a:pt x="21874" y="26279"/>
                  </a:lnTo>
                  <a:lnTo>
                    <a:pt x="21781" y="26002"/>
                  </a:lnTo>
                  <a:lnTo>
                    <a:pt x="21720" y="25879"/>
                  </a:lnTo>
                  <a:lnTo>
                    <a:pt x="21627" y="25632"/>
                  </a:lnTo>
                  <a:lnTo>
                    <a:pt x="21597" y="25571"/>
                  </a:lnTo>
                  <a:lnTo>
                    <a:pt x="21504" y="25355"/>
                  </a:lnTo>
                  <a:lnTo>
                    <a:pt x="21504" y="25324"/>
                  </a:lnTo>
                  <a:lnTo>
                    <a:pt x="21381" y="25047"/>
                  </a:lnTo>
                  <a:lnTo>
                    <a:pt x="21319" y="24924"/>
                  </a:lnTo>
                  <a:lnTo>
                    <a:pt x="21227" y="24646"/>
                  </a:lnTo>
                  <a:lnTo>
                    <a:pt x="21196" y="24585"/>
                  </a:lnTo>
                  <a:lnTo>
                    <a:pt x="21165" y="24492"/>
                  </a:lnTo>
                  <a:lnTo>
                    <a:pt x="21104" y="24369"/>
                  </a:lnTo>
                  <a:lnTo>
                    <a:pt x="21104" y="24338"/>
                  </a:lnTo>
                  <a:lnTo>
                    <a:pt x="20980" y="24061"/>
                  </a:lnTo>
                  <a:lnTo>
                    <a:pt x="20950" y="23969"/>
                  </a:lnTo>
                  <a:lnTo>
                    <a:pt x="20826" y="23691"/>
                  </a:lnTo>
                  <a:lnTo>
                    <a:pt x="20796" y="23630"/>
                  </a:lnTo>
                  <a:lnTo>
                    <a:pt x="20796" y="23599"/>
                  </a:lnTo>
                  <a:close/>
                  <a:moveTo>
                    <a:pt x="34320" y="22829"/>
                  </a:moveTo>
                  <a:cubicBezTo>
                    <a:pt x="34536" y="22890"/>
                    <a:pt x="34751" y="22983"/>
                    <a:pt x="34936" y="23044"/>
                  </a:cubicBezTo>
                  <a:lnTo>
                    <a:pt x="34905" y="23198"/>
                  </a:lnTo>
                  <a:lnTo>
                    <a:pt x="34844" y="23291"/>
                  </a:lnTo>
                  <a:lnTo>
                    <a:pt x="34751" y="23568"/>
                  </a:lnTo>
                  <a:lnTo>
                    <a:pt x="34720" y="23599"/>
                  </a:lnTo>
                  <a:lnTo>
                    <a:pt x="34659" y="23784"/>
                  </a:lnTo>
                  <a:lnTo>
                    <a:pt x="34628" y="23815"/>
                  </a:lnTo>
                  <a:lnTo>
                    <a:pt x="34597" y="23876"/>
                  </a:lnTo>
                  <a:lnTo>
                    <a:pt x="34505" y="24153"/>
                  </a:lnTo>
                  <a:lnTo>
                    <a:pt x="34443" y="24277"/>
                  </a:lnTo>
                  <a:lnTo>
                    <a:pt x="34351" y="24523"/>
                  </a:lnTo>
                  <a:lnTo>
                    <a:pt x="34320" y="24585"/>
                  </a:lnTo>
                  <a:lnTo>
                    <a:pt x="34227" y="24800"/>
                  </a:lnTo>
                  <a:lnTo>
                    <a:pt x="34227" y="24862"/>
                  </a:lnTo>
                  <a:lnTo>
                    <a:pt x="34104" y="25108"/>
                  </a:lnTo>
                  <a:lnTo>
                    <a:pt x="34043" y="25232"/>
                  </a:lnTo>
                  <a:lnTo>
                    <a:pt x="33950" y="25509"/>
                  </a:lnTo>
                  <a:lnTo>
                    <a:pt x="33919" y="25540"/>
                  </a:lnTo>
                  <a:lnTo>
                    <a:pt x="33858" y="25755"/>
                  </a:lnTo>
                  <a:lnTo>
                    <a:pt x="33827" y="25817"/>
                  </a:lnTo>
                  <a:lnTo>
                    <a:pt x="33704" y="26094"/>
                  </a:lnTo>
                  <a:lnTo>
                    <a:pt x="33673" y="26218"/>
                  </a:lnTo>
                  <a:lnTo>
                    <a:pt x="33550" y="26495"/>
                  </a:lnTo>
                  <a:lnTo>
                    <a:pt x="33519" y="26526"/>
                  </a:lnTo>
                  <a:lnTo>
                    <a:pt x="33457" y="26710"/>
                  </a:lnTo>
                  <a:lnTo>
                    <a:pt x="33426" y="26803"/>
                  </a:lnTo>
                  <a:lnTo>
                    <a:pt x="33303" y="27049"/>
                  </a:lnTo>
                  <a:lnTo>
                    <a:pt x="33272" y="27173"/>
                  </a:lnTo>
                  <a:lnTo>
                    <a:pt x="33149" y="27450"/>
                  </a:lnTo>
                  <a:lnTo>
                    <a:pt x="33149" y="27511"/>
                  </a:lnTo>
                  <a:lnTo>
                    <a:pt x="33057" y="27696"/>
                  </a:lnTo>
                  <a:lnTo>
                    <a:pt x="33026" y="27758"/>
                  </a:lnTo>
                  <a:lnTo>
                    <a:pt x="32934" y="28004"/>
                  </a:lnTo>
                  <a:lnTo>
                    <a:pt x="32872" y="28189"/>
                  </a:lnTo>
                  <a:lnTo>
                    <a:pt x="32749" y="28436"/>
                  </a:lnTo>
                  <a:lnTo>
                    <a:pt x="32749" y="28466"/>
                  </a:lnTo>
                  <a:lnTo>
                    <a:pt x="32656" y="28651"/>
                  </a:lnTo>
                  <a:lnTo>
                    <a:pt x="32625" y="28744"/>
                  </a:lnTo>
                  <a:lnTo>
                    <a:pt x="32533" y="28990"/>
                  </a:lnTo>
                  <a:lnTo>
                    <a:pt x="32471" y="29113"/>
                  </a:lnTo>
                  <a:lnTo>
                    <a:pt x="32441" y="29175"/>
                  </a:lnTo>
                  <a:lnTo>
                    <a:pt x="32133" y="29052"/>
                  </a:lnTo>
                  <a:lnTo>
                    <a:pt x="31640" y="28867"/>
                  </a:lnTo>
                  <a:lnTo>
                    <a:pt x="31670" y="28805"/>
                  </a:lnTo>
                  <a:lnTo>
                    <a:pt x="31732" y="28651"/>
                  </a:lnTo>
                  <a:lnTo>
                    <a:pt x="31825" y="28405"/>
                  </a:lnTo>
                  <a:lnTo>
                    <a:pt x="31855" y="28343"/>
                  </a:lnTo>
                  <a:lnTo>
                    <a:pt x="31948" y="28158"/>
                  </a:lnTo>
                  <a:lnTo>
                    <a:pt x="31948" y="28128"/>
                  </a:lnTo>
                  <a:lnTo>
                    <a:pt x="32071" y="27850"/>
                  </a:lnTo>
                  <a:lnTo>
                    <a:pt x="32133" y="27696"/>
                  </a:lnTo>
                  <a:lnTo>
                    <a:pt x="32225" y="27450"/>
                  </a:lnTo>
                  <a:lnTo>
                    <a:pt x="32256" y="27357"/>
                  </a:lnTo>
                  <a:lnTo>
                    <a:pt x="32348" y="27173"/>
                  </a:lnTo>
                  <a:lnTo>
                    <a:pt x="32348" y="27142"/>
                  </a:lnTo>
                  <a:lnTo>
                    <a:pt x="32471" y="26864"/>
                  </a:lnTo>
                  <a:lnTo>
                    <a:pt x="32533" y="26741"/>
                  </a:lnTo>
                  <a:lnTo>
                    <a:pt x="32625" y="26464"/>
                  </a:lnTo>
                  <a:lnTo>
                    <a:pt x="32656" y="26402"/>
                  </a:lnTo>
                  <a:lnTo>
                    <a:pt x="32749" y="26187"/>
                  </a:lnTo>
                  <a:lnTo>
                    <a:pt x="32749" y="26156"/>
                  </a:lnTo>
                  <a:lnTo>
                    <a:pt x="32872" y="25879"/>
                  </a:lnTo>
                  <a:lnTo>
                    <a:pt x="32903" y="25755"/>
                  </a:lnTo>
                  <a:lnTo>
                    <a:pt x="33026" y="25509"/>
                  </a:lnTo>
                  <a:lnTo>
                    <a:pt x="33057" y="25447"/>
                  </a:lnTo>
                  <a:lnTo>
                    <a:pt x="33118" y="25232"/>
                  </a:lnTo>
                  <a:lnTo>
                    <a:pt x="33149" y="25170"/>
                  </a:lnTo>
                  <a:lnTo>
                    <a:pt x="33272" y="24924"/>
                  </a:lnTo>
                  <a:lnTo>
                    <a:pt x="33303" y="24800"/>
                  </a:lnTo>
                  <a:lnTo>
                    <a:pt x="33303" y="24770"/>
                  </a:lnTo>
                  <a:lnTo>
                    <a:pt x="33426" y="24523"/>
                  </a:lnTo>
                  <a:lnTo>
                    <a:pt x="33426" y="24462"/>
                  </a:lnTo>
                  <a:lnTo>
                    <a:pt x="33519" y="24246"/>
                  </a:lnTo>
                  <a:lnTo>
                    <a:pt x="33550" y="24215"/>
                  </a:lnTo>
                  <a:lnTo>
                    <a:pt x="33642" y="23938"/>
                  </a:lnTo>
                  <a:lnTo>
                    <a:pt x="33704" y="23815"/>
                  </a:lnTo>
                  <a:lnTo>
                    <a:pt x="33827" y="23568"/>
                  </a:lnTo>
                  <a:lnTo>
                    <a:pt x="33827" y="23507"/>
                  </a:lnTo>
                  <a:lnTo>
                    <a:pt x="33919" y="23291"/>
                  </a:lnTo>
                  <a:lnTo>
                    <a:pt x="33950" y="23229"/>
                  </a:lnTo>
                  <a:lnTo>
                    <a:pt x="34012" y="23075"/>
                  </a:lnTo>
                  <a:cubicBezTo>
                    <a:pt x="34043" y="23044"/>
                    <a:pt x="34073" y="23014"/>
                    <a:pt x="34104" y="22983"/>
                  </a:cubicBezTo>
                  <a:cubicBezTo>
                    <a:pt x="34135" y="22983"/>
                    <a:pt x="34166" y="22952"/>
                    <a:pt x="34227" y="22921"/>
                  </a:cubicBezTo>
                  <a:cubicBezTo>
                    <a:pt x="34258" y="22890"/>
                    <a:pt x="34289" y="22860"/>
                    <a:pt x="34320" y="22829"/>
                  </a:cubicBezTo>
                  <a:close/>
                  <a:moveTo>
                    <a:pt x="20118" y="23291"/>
                  </a:moveTo>
                  <a:lnTo>
                    <a:pt x="20210" y="23568"/>
                  </a:lnTo>
                  <a:lnTo>
                    <a:pt x="20241" y="23599"/>
                  </a:lnTo>
                  <a:lnTo>
                    <a:pt x="20333" y="23815"/>
                  </a:lnTo>
                  <a:lnTo>
                    <a:pt x="20364" y="23876"/>
                  </a:lnTo>
                  <a:lnTo>
                    <a:pt x="20364" y="23907"/>
                  </a:lnTo>
                  <a:lnTo>
                    <a:pt x="20457" y="24153"/>
                  </a:lnTo>
                  <a:lnTo>
                    <a:pt x="20518" y="24277"/>
                  </a:lnTo>
                  <a:lnTo>
                    <a:pt x="20611" y="24523"/>
                  </a:lnTo>
                  <a:lnTo>
                    <a:pt x="20642" y="24585"/>
                  </a:lnTo>
                  <a:lnTo>
                    <a:pt x="20734" y="24770"/>
                  </a:lnTo>
                  <a:lnTo>
                    <a:pt x="20734" y="24831"/>
                  </a:lnTo>
                  <a:lnTo>
                    <a:pt x="20857" y="25108"/>
                  </a:lnTo>
                  <a:lnTo>
                    <a:pt x="20919" y="25232"/>
                  </a:lnTo>
                  <a:lnTo>
                    <a:pt x="21011" y="25509"/>
                  </a:lnTo>
                  <a:lnTo>
                    <a:pt x="21042" y="25540"/>
                  </a:lnTo>
                  <a:lnTo>
                    <a:pt x="21104" y="25755"/>
                  </a:lnTo>
                  <a:lnTo>
                    <a:pt x="21134" y="25817"/>
                  </a:lnTo>
                  <a:lnTo>
                    <a:pt x="21258" y="26094"/>
                  </a:lnTo>
                  <a:lnTo>
                    <a:pt x="21288" y="26218"/>
                  </a:lnTo>
                  <a:lnTo>
                    <a:pt x="21412" y="26464"/>
                  </a:lnTo>
                  <a:lnTo>
                    <a:pt x="21443" y="26526"/>
                  </a:lnTo>
                  <a:lnTo>
                    <a:pt x="21504" y="26710"/>
                  </a:lnTo>
                  <a:lnTo>
                    <a:pt x="21535" y="26803"/>
                  </a:lnTo>
                  <a:lnTo>
                    <a:pt x="21658" y="27049"/>
                  </a:lnTo>
                  <a:lnTo>
                    <a:pt x="21689" y="27173"/>
                  </a:lnTo>
                  <a:lnTo>
                    <a:pt x="21812" y="27450"/>
                  </a:lnTo>
                  <a:lnTo>
                    <a:pt x="21812" y="27481"/>
                  </a:lnTo>
                  <a:lnTo>
                    <a:pt x="21905" y="27665"/>
                  </a:lnTo>
                  <a:lnTo>
                    <a:pt x="21935" y="27758"/>
                  </a:lnTo>
                  <a:lnTo>
                    <a:pt x="22028" y="28004"/>
                  </a:lnTo>
                  <a:lnTo>
                    <a:pt x="22089" y="28158"/>
                  </a:lnTo>
                  <a:lnTo>
                    <a:pt x="22213" y="28436"/>
                  </a:lnTo>
                  <a:lnTo>
                    <a:pt x="22213" y="28466"/>
                  </a:lnTo>
                  <a:lnTo>
                    <a:pt x="22305" y="28651"/>
                  </a:lnTo>
                  <a:lnTo>
                    <a:pt x="22336" y="28744"/>
                  </a:lnTo>
                  <a:lnTo>
                    <a:pt x="22428" y="28990"/>
                  </a:lnTo>
                  <a:lnTo>
                    <a:pt x="22490" y="29113"/>
                  </a:lnTo>
                  <a:lnTo>
                    <a:pt x="22521" y="29175"/>
                  </a:lnTo>
                  <a:lnTo>
                    <a:pt x="22521" y="29206"/>
                  </a:lnTo>
                  <a:lnTo>
                    <a:pt x="22336" y="29267"/>
                  </a:lnTo>
                  <a:lnTo>
                    <a:pt x="22305" y="29206"/>
                  </a:lnTo>
                  <a:lnTo>
                    <a:pt x="22243" y="29052"/>
                  </a:lnTo>
                  <a:lnTo>
                    <a:pt x="22120" y="28836"/>
                  </a:lnTo>
                  <a:lnTo>
                    <a:pt x="22059" y="28744"/>
                  </a:lnTo>
                  <a:lnTo>
                    <a:pt x="21966" y="28559"/>
                  </a:lnTo>
                  <a:lnTo>
                    <a:pt x="21812" y="28282"/>
                  </a:lnTo>
                  <a:lnTo>
                    <a:pt x="21720" y="28128"/>
                  </a:lnTo>
                  <a:lnTo>
                    <a:pt x="21597" y="27912"/>
                  </a:lnTo>
                  <a:lnTo>
                    <a:pt x="21535" y="27820"/>
                  </a:lnTo>
                  <a:lnTo>
                    <a:pt x="21443" y="27635"/>
                  </a:lnTo>
                  <a:lnTo>
                    <a:pt x="21443" y="27604"/>
                  </a:lnTo>
                  <a:lnTo>
                    <a:pt x="21288" y="27357"/>
                  </a:lnTo>
                  <a:lnTo>
                    <a:pt x="21227" y="27203"/>
                  </a:lnTo>
                  <a:lnTo>
                    <a:pt x="21134" y="26957"/>
                  </a:lnTo>
                  <a:lnTo>
                    <a:pt x="21104" y="26864"/>
                  </a:lnTo>
                  <a:lnTo>
                    <a:pt x="21011" y="26680"/>
                  </a:lnTo>
                  <a:lnTo>
                    <a:pt x="21011" y="26649"/>
                  </a:lnTo>
                  <a:lnTo>
                    <a:pt x="20888" y="26372"/>
                  </a:lnTo>
                  <a:lnTo>
                    <a:pt x="20826" y="26248"/>
                  </a:lnTo>
                  <a:lnTo>
                    <a:pt x="20734" y="25971"/>
                  </a:lnTo>
                  <a:lnTo>
                    <a:pt x="20703" y="25909"/>
                  </a:lnTo>
                  <a:lnTo>
                    <a:pt x="20611" y="25725"/>
                  </a:lnTo>
                  <a:lnTo>
                    <a:pt x="20611" y="25663"/>
                  </a:lnTo>
                  <a:lnTo>
                    <a:pt x="20487" y="25417"/>
                  </a:lnTo>
                  <a:lnTo>
                    <a:pt x="20457" y="25293"/>
                  </a:lnTo>
                  <a:lnTo>
                    <a:pt x="20333" y="25016"/>
                  </a:lnTo>
                  <a:lnTo>
                    <a:pt x="20303" y="24954"/>
                  </a:lnTo>
                  <a:lnTo>
                    <a:pt x="20241" y="24739"/>
                  </a:lnTo>
                  <a:lnTo>
                    <a:pt x="20210" y="24708"/>
                  </a:lnTo>
                  <a:lnTo>
                    <a:pt x="20087" y="24431"/>
                  </a:lnTo>
                  <a:lnTo>
                    <a:pt x="20056" y="24308"/>
                  </a:lnTo>
                  <a:lnTo>
                    <a:pt x="19933" y="24030"/>
                  </a:lnTo>
                  <a:lnTo>
                    <a:pt x="19902" y="23969"/>
                  </a:lnTo>
                  <a:lnTo>
                    <a:pt x="19841" y="23784"/>
                  </a:lnTo>
                  <a:lnTo>
                    <a:pt x="19810" y="23722"/>
                  </a:lnTo>
                  <a:lnTo>
                    <a:pt x="19717" y="23507"/>
                  </a:lnTo>
                  <a:cubicBezTo>
                    <a:pt x="19748" y="23476"/>
                    <a:pt x="19779" y="23445"/>
                    <a:pt x="19810" y="23445"/>
                  </a:cubicBezTo>
                  <a:cubicBezTo>
                    <a:pt x="19871" y="23414"/>
                    <a:pt x="19902" y="23383"/>
                    <a:pt x="19964" y="23352"/>
                  </a:cubicBezTo>
                  <a:cubicBezTo>
                    <a:pt x="20025" y="23322"/>
                    <a:pt x="20056" y="23291"/>
                    <a:pt x="20118" y="23291"/>
                  </a:cubicBezTo>
                  <a:close/>
                  <a:moveTo>
                    <a:pt x="35398" y="23291"/>
                  </a:moveTo>
                  <a:cubicBezTo>
                    <a:pt x="35552" y="23352"/>
                    <a:pt x="35675" y="23414"/>
                    <a:pt x="35799" y="23507"/>
                  </a:cubicBezTo>
                  <a:lnTo>
                    <a:pt x="35768" y="23537"/>
                  </a:lnTo>
                  <a:lnTo>
                    <a:pt x="35737" y="23661"/>
                  </a:lnTo>
                  <a:lnTo>
                    <a:pt x="35614" y="23938"/>
                  </a:lnTo>
                  <a:lnTo>
                    <a:pt x="35614" y="23969"/>
                  </a:lnTo>
                  <a:lnTo>
                    <a:pt x="35521" y="24184"/>
                  </a:lnTo>
                  <a:lnTo>
                    <a:pt x="35491" y="24246"/>
                  </a:lnTo>
                  <a:lnTo>
                    <a:pt x="35398" y="24523"/>
                  </a:lnTo>
                  <a:lnTo>
                    <a:pt x="35337" y="24646"/>
                  </a:lnTo>
                  <a:lnTo>
                    <a:pt x="35244" y="24893"/>
                  </a:lnTo>
                  <a:lnTo>
                    <a:pt x="35213" y="24954"/>
                  </a:lnTo>
                  <a:lnTo>
                    <a:pt x="35121" y="25139"/>
                  </a:lnTo>
                  <a:lnTo>
                    <a:pt x="35090" y="25201"/>
                  </a:lnTo>
                  <a:lnTo>
                    <a:pt x="34998" y="25478"/>
                  </a:lnTo>
                  <a:lnTo>
                    <a:pt x="34936" y="25601"/>
                  </a:lnTo>
                  <a:lnTo>
                    <a:pt x="34844" y="25879"/>
                  </a:lnTo>
                  <a:lnTo>
                    <a:pt x="34813" y="25909"/>
                  </a:lnTo>
                  <a:lnTo>
                    <a:pt x="34720" y="26125"/>
                  </a:lnTo>
                  <a:lnTo>
                    <a:pt x="34720" y="26187"/>
                  </a:lnTo>
                  <a:lnTo>
                    <a:pt x="34597" y="26464"/>
                  </a:lnTo>
                  <a:lnTo>
                    <a:pt x="34536" y="26587"/>
                  </a:lnTo>
                  <a:lnTo>
                    <a:pt x="34443" y="26834"/>
                  </a:lnTo>
                  <a:lnTo>
                    <a:pt x="34412" y="26895"/>
                  </a:lnTo>
                  <a:lnTo>
                    <a:pt x="34351" y="27080"/>
                  </a:lnTo>
                  <a:lnTo>
                    <a:pt x="34320" y="27142"/>
                  </a:lnTo>
                  <a:lnTo>
                    <a:pt x="34227" y="27357"/>
                  </a:lnTo>
                  <a:lnTo>
                    <a:pt x="34197" y="27419"/>
                  </a:lnTo>
                  <a:lnTo>
                    <a:pt x="34135" y="27542"/>
                  </a:lnTo>
                  <a:lnTo>
                    <a:pt x="33981" y="27789"/>
                  </a:lnTo>
                  <a:lnTo>
                    <a:pt x="33950" y="27820"/>
                  </a:lnTo>
                  <a:lnTo>
                    <a:pt x="33858" y="28004"/>
                  </a:lnTo>
                  <a:lnTo>
                    <a:pt x="33827" y="28097"/>
                  </a:lnTo>
                  <a:lnTo>
                    <a:pt x="33673" y="28343"/>
                  </a:lnTo>
                  <a:lnTo>
                    <a:pt x="33611" y="28497"/>
                  </a:lnTo>
                  <a:lnTo>
                    <a:pt x="33457" y="28744"/>
                  </a:lnTo>
                  <a:lnTo>
                    <a:pt x="33365" y="28929"/>
                  </a:lnTo>
                  <a:lnTo>
                    <a:pt x="33303" y="29021"/>
                  </a:lnTo>
                  <a:lnTo>
                    <a:pt x="33180" y="29267"/>
                  </a:lnTo>
                  <a:lnTo>
                    <a:pt x="33118" y="29391"/>
                  </a:lnTo>
                  <a:lnTo>
                    <a:pt x="33057" y="29452"/>
                  </a:lnTo>
                  <a:lnTo>
                    <a:pt x="32934" y="29391"/>
                  </a:lnTo>
                  <a:lnTo>
                    <a:pt x="32934" y="29329"/>
                  </a:lnTo>
                  <a:lnTo>
                    <a:pt x="32995" y="29175"/>
                  </a:lnTo>
                  <a:lnTo>
                    <a:pt x="33118" y="28929"/>
                  </a:lnTo>
                  <a:lnTo>
                    <a:pt x="33149" y="28836"/>
                  </a:lnTo>
                  <a:lnTo>
                    <a:pt x="33211" y="28651"/>
                  </a:lnTo>
                  <a:lnTo>
                    <a:pt x="33334" y="28374"/>
                  </a:lnTo>
                  <a:lnTo>
                    <a:pt x="33396" y="28220"/>
                  </a:lnTo>
                  <a:lnTo>
                    <a:pt x="33488" y="27974"/>
                  </a:lnTo>
                  <a:lnTo>
                    <a:pt x="33550" y="27881"/>
                  </a:lnTo>
                  <a:lnTo>
                    <a:pt x="33611" y="27696"/>
                  </a:lnTo>
                  <a:lnTo>
                    <a:pt x="33642" y="27635"/>
                  </a:lnTo>
                  <a:lnTo>
                    <a:pt x="33735" y="27388"/>
                  </a:lnTo>
                  <a:lnTo>
                    <a:pt x="33796" y="27234"/>
                  </a:lnTo>
                  <a:lnTo>
                    <a:pt x="33889" y="26988"/>
                  </a:lnTo>
                  <a:lnTo>
                    <a:pt x="33919" y="26895"/>
                  </a:lnTo>
                  <a:lnTo>
                    <a:pt x="34012" y="26710"/>
                  </a:lnTo>
                  <a:lnTo>
                    <a:pt x="34043" y="26680"/>
                  </a:lnTo>
                  <a:lnTo>
                    <a:pt x="34135" y="26402"/>
                  </a:lnTo>
                  <a:lnTo>
                    <a:pt x="34197" y="26279"/>
                  </a:lnTo>
                  <a:lnTo>
                    <a:pt x="34289" y="26002"/>
                  </a:lnTo>
                  <a:lnTo>
                    <a:pt x="34320" y="25940"/>
                  </a:lnTo>
                  <a:lnTo>
                    <a:pt x="34412" y="25755"/>
                  </a:lnTo>
                  <a:lnTo>
                    <a:pt x="34412" y="25694"/>
                  </a:lnTo>
                  <a:lnTo>
                    <a:pt x="34536" y="25447"/>
                  </a:lnTo>
                  <a:lnTo>
                    <a:pt x="34597" y="25324"/>
                  </a:lnTo>
                  <a:lnTo>
                    <a:pt x="34690" y="25047"/>
                  </a:lnTo>
                  <a:lnTo>
                    <a:pt x="34720" y="24985"/>
                  </a:lnTo>
                  <a:lnTo>
                    <a:pt x="34813" y="24770"/>
                  </a:lnTo>
                  <a:lnTo>
                    <a:pt x="34813" y="24739"/>
                  </a:lnTo>
                  <a:lnTo>
                    <a:pt x="34936" y="24462"/>
                  </a:lnTo>
                  <a:lnTo>
                    <a:pt x="34967" y="24338"/>
                  </a:lnTo>
                  <a:lnTo>
                    <a:pt x="35090" y="24061"/>
                  </a:lnTo>
                  <a:lnTo>
                    <a:pt x="35121" y="23999"/>
                  </a:lnTo>
                  <a:lnTo>
                    <a:pt x="35182" y="23815"/>
                  </a:lnTo>
                  <a:lnTo>
                    <a:pt x="35213" y="23753"/>
                  </a:lnTo>
                  <a:lnTo>
                    <a:pt x="35337" y="23507"/>
                  </a:lnTo>
                  <a:lnTo>
                    <a:pt x="35367" y="23383"/>
                  </a:lnTo>
                  <a:lnTo>
                    <a:pt x="35398" y="23291"/>
                  </a:lnTo>
                  <a:close/>
                  <a:moveTo>
                    <a:pt x="16883" y="28713"/>
                  </a:moveTo>
                  <a:lnTo>
                    <a:pt x="17006" y="28929"/>
                  </a:lnTo>
                  <a:cubicBezTo>
                    <a:pt x="16047" y="29307"/>
                    <a:pt x="15389" y="29547"/>
                    <a:pt x="15344" y="29547"/>
                  </a:cubicBezTo>
                  <a:cubicBezTo>
                    <a:pt x="15341" y="29547"/>
                    <a:pt x="15341" y="29546"/>
                    <a:pt x="15343" y="29545"/>
                  </a:cubicBezTo>
                  <a:cubicBezTo>
                    <a:pt x="15589" y="29360"/>
                    <a:pt x="16144" y="29052"/>
                    <a:pt x="16883" y="28713"/>
                  </a:cubicBezTo>
                  <a:close/>
                  <a:moveTo>
                    <a:pt x="38510" y="28929"/>
                  </a:moveTo>
                  <a:cubicBezTo>
                    <a:pt x="39033" y="29175"/>
                    <a:pt x="39434" y="29391"/>
                    <a:pt x="39588" y="29545"/>
                  </a:cubicBezTo>
                  <a:cubicBezTo>
                    <a:pt x="39590" y="29547"/>
                    <a:pt x="39590" y="29548"/>
                    <a:pt x="39587" y="29548"/>
                  </a:cubicBezTo>
                  <a:cubicBezTo>
                    <a:pt x="39554" y="29548"/>
                    <a:pt x="39133" y="29370"/>
                    <a:pt x="38448" y="29113"/>
                  </a:cubicBezTo>
                  <a:lnTo>
                    <a:pt x="38510" y="28929"/>
                  </a:lnTo>
                  <a:close/>
                  <a:moveTo>
                    <a:pt x="18824" y="24123"/>
                  </a:moveTo>
                  <a:lnTo>
                    <a:pt x="18855" y="24184"/>
                  </a:lnTo>
                  <a:lnTo>
                    <a:pt x="18947" y="24369"/>
                  </a:lnTo>
                  <a:lnTo>
                    <a:pt x="18978" y="24431"/>
                  </a:lnTo>
                  <a:lnTo>
                    <a:pt x="19132" y="24708"/>
                  </a:lnTo>
                  <a:lnTo>
                    <a:pt x="19194" y="24800"/>
                  </a:lnTo>
                  <a:lnTo>
                    <a:pt x="19317" y="25047"/>
                  </a:lnTo>
                  <a:lnTo>
                    <a:pt x="19348" y="25108"/>
                  </a:lnTo>
                  <a:lnTo>
                    <a:pt x="19440" y="25293"/>
                  </a:lnTo>
                  <a:lnTo>
                    <a:pt x="19502" y="25355"/>
                  </a:lnTo>
                  <a:lnTo>
                    <a:pt x="19625" y="25601"/>
                  </a:lnTo>
                  <a:lnTo>
                    <a:pt x="19687" y="25725"/>
                  </a:lnTo>
                  <a:lnTo>
                    <a:pt x="19841" y="26002"/>
                  </a:lnTo>
                  <a:lnTo>
                    <a:pt x="19841" y="26033"/>
                  </a:lnTo>
                  <a:lnTo>
                    <a:pt x="19964" y="26218"/>
                  </a:lnTo>
                  <a:lnTo>
                    <a:pt x="19995" y="26279"/>
                  </a:lnTo>
                  <a:lnTo>
                    <a:pt x="20118" y="26526"/>
                  </a:lnTo>
                  <a:lnTo>
                    <a:pt x="20179" y="26649"/>
                  </a:lnTo>
                  <a:lnTo>
                    <a:pt x="20333" y="26926"/>
                  </a:lnTo>
                  <a:lnTo>
                    <a:pt x="20364" y="26957"/>
                  </a:lnTo>
                  <a:lnTo>
                    <a:pt x="20457" y="27142"/>
                  </a:lnTo>
                  <a:lnTo>
                    <a:pt x="20487" y="27203"/>
                  </a:lnTo>
                  <a:lnTo>
                    <a:pt x="20642" y="27450"/>
                  </a:lnTo>
                  <a:lnTo>
                    <a:pt x="20703" y="27573"/>
                  </a:lnTo>
                  <a:lnTo>
                    <a:pt x="20826" y="27850"/>
                  </a:lnTo>
                  <a:lnTo>
                    <a:pt x="20857" y="27881"/>
                  </a:lnTo>
                  <a:lnTo>
                    <a:pt x="20950" y="28066"/>
                  </a:lnTo>
                  <a:lnTo>
                    <a:pt x="21011" y="28128"/>
                  </a:lnTo>
                  <a:lnTo>
                    <a:pt x="21134" y="28374"/>
                  </a:lnTo>
                  <a:lnTo>
                    <a:pt x="21227" y="28528"/>
                  </a:lnTo>
                  <a:lnTo>
                    <a:pt x="21350" y="28805"/>
                  </a:lnTo>
                  <a:lnTo>
                    <a:pt x="21443" y="28990"/>
                  </a:lnTo>
                  <a:lnTo>
                    <a:pt x="21504" y="29083"/>
                  </a:lnTo>
                  <a:lnTo>
                    <a:pt x="21627" y="29298"/>
                  </a:lnTo>
                  <a:lnTo>
                    <a:pt x="21689" y="29452"/>
                  </a:lnTo>
                  <a:lnTo>
                    <a:pt x="21751" y="29514"/>
                  </a:lnTo>
                  <a:lnTo>
                    <a:pt x="21288" y="29699"/>
                  </a:lnTo>
                  <a:lnTo>
                    <a:pt x="21258" y="29637"/>
                  </a:lnTo>
                  <a:lnTo>
                    <a:pt x="21196" y="29483"/>
                  </a:lnTo>
                  <a:lnTo>
                    <a:pt x="21042" y="29237"/>
                  </a:lnTo>
                  <a:lnTo>
                    <a:pt x="21011" y="29175"/>
                  </a:lnTo>
                  <a:lnTo>
                    <a:pt x="20919" y="28990"/>
                  </a:lnTo>
                  <a:lnTo>
                    <a:pt x="20765" y="28713"/>
                  </a:lnTo>
                  <a:lnTo>
                    <a:pt x="20672" y="28559"/>
                  </a:lnTo>
                  <a:lnTo>
                    <a:pt x="20549" y="28312"/>
                  </a:lnTo>
                  <a:lnTo>
                    <a:pt x="20518" y="28251"/>
                  </a:lnTo>
                  <a:lnTo>
                    <a:pt x="20426" y="28066"/>
                  </a:lnTo>
                  <a:lnTo>
                    <a:pt x="20395" y="28035"/>
                  </a:lnTo>
                  <a:lnTo>
                    <a:pt x="20241" y="27758"/>
                  </a:lnTo>
                  <a:lnTo>
                    <a:pt x="20179" y="27635"/>
                  </a:lnTo>
                  <a:lnTo>
                    <a:pt x="20056" y="27388"/>
                  </a:lnTo>
                  <a:lnTo>
                    <a:pt x="20025" y="27327"/>
                  </a:lnTo>
                  <a:lnTo>
                    <a:pt x="19902" y="27142"/>
                  </a:lnTo>
                  <a:lnTo>
                    <a:pt x="19902" y="27111"/>
                  </a:lnTo>
                  <a:lnTo>
                    <a:pt x="19841" y="27019"/>
                  </a:lnTo>
                  <a:lnTo>
                    <a:pt x="19748" y="26834"/>
                  </a:lnTo>
                  <a:lnTo>
                    <a:pt x="19687" y="26710"/>
                  </a:lnTo>
                  <a:lnTo>
                    <a:pt x="19563" y="26464"/>
                  </a:lnTo>
                  <a:lnTo>
                    <a:pt x="19502" y="26402"/>
                  </a:lnTo>
                  <a:lnTo>
                    <a:pt x="19409" y="26218"/>
                  </a:lnTo>
                  <a:lnTo>
                    <a:pt x="19378" y="26156"/>
                  </a:lnTo>
                  <a:lnTo>
                    <a:pt x="19255" y="25909"/>
                  </a:lnTo>
                  <a:lnTo>
                    <a:pt x="19194" y="25786"/>
                  </a:lnTo>
                  <a:lnTo>
                    <a:pt x="19040" y="25540"/>
                  </a:lnTo>
                  <a:lnTo>
                    <a:pt x="19009" y="25478"/>
                  </a:lnTo>
                  <a:lnTo>
                    <a:pt x="18916" y="25293"/>
                  </a:lnTo>
                  <a:lnTo>
                    <a:pt x="18886" y="25232"/>
                  </a:lnTo>
                  <a:lnTo>
                    <a:pt x="18731" y="24985"/>
                  </a:lnTo>
                  <a:lnTo>
                    <a:pt x="18670" y="24862"/>
                  </a:lnTo>
                  <a:lnTo>
                    <a:pt x="18547" y="24616"/>
                  </a:lnTo>
                  <a:lnTo>
                    <a:pt x="18516" y="24554"/>
                  </a:lnTo>
                  <a:lnTo>
                    <a:pt x="18393" y="24369"/>
                  </a:lnTo>
                  <a:lnTo>
                    <a:pt x="18393" y="24308"/>
                  </a:lnTo>
                  <a:lnTo>
                    <a:pt x="18362" y="24308"/>
                  </a:lnTo>
                  <a:cubicBezTo>
                    <a:pt x="18485" y="24246"/>
                    <a:pt x="18608" y="24184"/>
                    <a:pt x="18731" y="24123"/>
                  </a:cubicBezTo>
                  <a:close/>
                  <a:moveTo>
                    <a:pt x="36784" y="24123"/>
                  </a:moveTo>
                  <a:cubicBezTo>
                    <a:pt x="36908" y="24184"/>
                    <a:pt x="37031" y="24246"/>
                    <a:pt x="37154" y="24308"/>
                  </a:cubicBezTo>
                  <a:lnTo>
                    <a:pt x="37031" y="24492"/>
                  </a:lnTo>
                  <a:lnTo>
                    <a:pt x="37000" y="24554"/>
                  </a:lnTo>
                  <a:lnTo>
                    <a:pt x="36908" y="24739"/>
                  </a:lnTo>
                  <a:lnTo>
                    <a:pt x="36877" y="24800"/>
                  </a:lnTo>
                  <a:lnTo>
                    <a:pt x="36723" y="25047"/>
                  </a:lnTo>
                  <a:lnTo>
                    <a:pt x="36661" y="25170"/>
                  </a:lnTo>
                  <a:lnTo>
                    <a:pt x="36538" y="25447"/>
                  </a:lnTo>
                  <a:lnTo>
                    <a:pt x="36507" y="25478"/>
                  </a:lnTo>
                  <a:lnTo>
                    <a:pt x="36415" y="25663"/>
                  </a:lnTo>
                  <a:lnTo>
                    <a:pt x="36384" y="25725"/>
                  </a:lnTo>
                  <a:lnTo>
                    <a:pt x="36230" y="25971"/>
                  </a:lnTo>
                  <a:lnTo>
                    <a:pt x="36168" y="26094"/>
                  </a:lnTo>
                  <a:lnTo>
                    <a:pt x="36014" y="26372"/>
                  </a:lnTo>
                  <a:lnTo>
                    <a:pt x="36014" y="26402"/>
                  </a:lnTo>
                  <a:lnTo>
                    <a:pt x="35891" y="26587"/>
                  </a:lnTo>
                  <a:lnTo>
                    <a:pt x="35860" y="26649"/>
                  </a:lnTo>
                  <a:lnTo>
                    <a:pt x="35737" y="26895"/>
                  </a:lnTo>
                  <a:lnTo>
                    <a:pt x="35675" y="27019"/>
                  </a:lnTo>
                  <a:lnTo>
                    <a:pt x="35521" y="27296"/>
                  </a:lnTo>
                  <a:lnTo>
                    <a:pt x="35491" y="27327"/>
                  </a:lnTo>
                  <a:lnTo>
                    <a:pt x="35398" y="27511"/>
                  </a:lnTo>
                  <a:lnTo>
                    <a:pt x="35367" y="27573"/>
                  </a:lnTo>
                  <a:lnTo>
                    <a:pt x="35244" y="27820"/>
                  </a:lnTo>
                  <a:lnTo>
                    <a:pt x="35152" y="27974"/>
                  </a:lnTo>
                  <a:lnTo>
                    <a:pt x="35028" y="28220"/>
                  </a:lnTo>
                  <a:lnTo>
                    <a:pt x="34998" y="28251"/>
                  </a:lnTo>
                  <a:lnTo>
                    <a:pt x="34905" y="28436"/>
                  </a:lnTo>
                  <a:lnTo>
                    <a:pt x="34874" y="28528"/>
                  </a:lnTo>
                  <a:lnTo>
                    <a:pt x="34720" y="28744"/>
                  </a:lnTo>
                  <a:lnTo>
                    <a:pt x="34659" y="28929"/>
                  </a:lnTo>
                  <a:lnTo>
                    <a:pt x="34505" y="29175"/>
                  </a:lnTo>
                  <a:lnTo>
                    <a:pt x="34412" y="29360"/>
                  </a:lnTo>
                  <a:lnTo>
                    <a:pt x="34351" y="29452"/>
                  </a:lnTo>
                  <a:lnTo>
                    <a:pt x="34227" y="29668"/>
                  </a:lnTo>
                  <a:lnTo>
                    <a:pt x="34166" y="29822"/>
                  </a:lnTo>
                  <a:lnTo>
                    <a:pt x="34135" y="29884"/>
                  </a:lnTo>
                  <a:lnTo>
                    <a:pt x="33673" y="29699"/>
                  </a:lnTo>
                  <a:lnTo>
                    <a:pt x="33704" y="29637"/>
                  </a:lnTo>
                  <a:lnTo>
                    <a:pt x="33796" y="29514"/>
                  </a:lnTo>
                  <a:lnTo>
                    <a:pt x="33919" y="29267"/>
                  </a:lnTo>
                  <a:lnTo>
                    <a:pt x="33950" y="29175"/>
                  </a:lnTo>
                  <a:lnTo>
                    <a:pt x="34043" y="29021"/>
                  </a:lnTo>
                  <a:lnTo>
                    <a:pt x="34073" y="28990"/>
                  </a:lnTo>
                  <a:lnTo>
                    <a:pt x="34197" y="28744"/>
                  </a:lnTo>
                  <a:lnTo>
                    <a:pt x="34289" y="28590"/>
                  </a:lnTo>
                  <a:lnTo>
                    <a:pt x="34412" y="28343"/>
                  </a:lnTo>
                  <a:lnTo>
                    <a:pt x="34474" y="28251"/>
                  </a:lnTo>
                  <a:lnTo>
                    <a:pt x="34566" y="28066"/>
                  </a:lnTo>
                  <a:lnTo>
                    <a:pt x="34566" y="28035"/>
                  </a:lnTo>
                  <a:lnTo>
                    <a:pt x="34720" y="27789"/>
                  </a:lnTo>
                  <a:lnTo>
                    <a:pt x="34782" y="27665"/>
                  </a:lnTo>
                  <a:lnTo>
                    <a:pt x="34936" y="27419"/>
                  </a:lnTo>
                  <a:lnTo>
                    <a:pt x="34967" y="27327"/>
                  </a:lnTo>
                  <a:lnTo>
                    <a:pt x="35059" y="27142"/>
                  </a:lnTo>
                  <a:lnTo>
                    <a:pt x="35090" y="27111"/>
                  </a:lnTo>
                  <a:lnTo>
                    <a:pt x="35213" y="26864"/>
                  </a:lnTo>
                  <a:lnTo>
                    <a:pt x="35275" y="26741"/>
                  </a:lnTo>
                  <a:lnTo>
                    <a:pt x="35429" y="26464"/>
                  </a:lnTo>
                  <a:lnTo>
                    <a:pt x="35460" y="26402"/>
                  </a:lnTo>
                  <a:lnTo>
                    <a:pt x="35552" y="26218"/>
                  </a:lnTo>
                  <a:lnTo>
                    <a:pt x="35583" y="26187"/>
                  </a:lnTo>
                  <a:lnTo>
                    <a:pt x="35737" y="25909"/>
                  </a:lnTo>
                  <a:lnTo>
                    <a:pt x="35799" y="25817"/>
                  </a:lnTo>
                  <a:lnTo>
                    <a:pt x="35922" y="25540"/>
                  </a:lnTo>
                  <a:lnTo>
                    <a:pt x="35953" y="25478"/>
                  </a:lnTo>
                  <a:lnTo>
                    <a:pt x="36076" y="25293"/>
                  </a:lnTo>
                  <a:lnTo>
                    <a:pt x="36076" y="25263"/>
                  </a:lnTo>
                  <a:lnTo>
                    <a:pt x="36230" y="24985"/>
                  </a:lnTo>
                  <a:lnTo>
                    <a:pt x="36292" y="24893"/>
                  </a:lnTo>
                  <a:lnTo>
                    <a:pt x="36446" y="24616"/>
                  </a:lnTo>
                  <a:lnTo>
                    <a:pt x="36476" y="24554"/>
                  </a:lnTo>
                  <a:lnTo>
                    <a:pt x="36569" y="24369"/>
                  </a:lnTo>
                  <a:lnTo>
                    <a:pt x="36600" y="24338"/>
                  </a:lnTo>
                  <a:lnTo>
                    <a:pt x="36723" y="24123"/>
                  </a:lnTo>
                  <a:close/>
                  <a:moveTo>
                    <a:pt x="18269" y="24369"/>
                  </a:moveTo>
                  <a:lnTo>
                    <a:pt x="18269" y="24400"/>
                  </a:lnTo>
                  <a:lnTo>
                    <a:pt x="18393" y="24616"/>
                  </a:lnTo>
                  <a:lnTo>
                    <a:pt x="18423" y="24677"/>
                  </a:lnTo>
                  <a:lnTo>
                    <a:pt x="18547" y="24924"/>
                  </a:lnTo>
                  <a:lnTo>
                    <a:pt x="18608" y="25047"/>
                  </a:lnTo>
                  <a:lnTo>
                    <a:pt x="18762" y="25293"/>
                  </a:lnTo>
                  <a:lnTo>
                    <a:pt x="18793" y="25324"/>
                  </a:lnTo>
                  <a:lnTo>
                    <a:pt x="18886" y="25540"/>
                  </a:lnTo>
                  <a:lnTo>
                    <a:pt x="18916" y="25601"/>
                  </a:lnTo>
                  <a:lnTo>
                    <a:pt x="19070" y="25848"/>
                  </a:lnTo>
                  <a:lnTo>
                    <a:pt x="19132" y="25971"/>
                  </a:lnTo>
                  <a:lnTo>
                    <a:pt x="19255" y="26218"/>
                  </a:lnTo>
                  <a:lnTo>
                    <a:pt x="19286" y="26279"/>
                  </a:lnTo>
                  <a:lnTo>
                    <a:pt x="19378" y="26464"/>
                  </a:lnTo>
                  <a:lnTo>
                    <a:pt x="19409" y="26526"/>
                  </a:lnTo>
                  <a:lnTo>
                    <a:pt x="19563" y="26772"/>
                  </a:lnTo>
                  <a:lnTo>
                    <a:pt x="19625" y="26895"/>
                  </a:lnTo>
                  <a:lnTo>
                    <a:pt x="19748" y="27142"/>
                  </a:lnTo>
                  <a:lnTo>
                    <a:pt x="19779" y="27203"/>
                  </a:lnTo>
                  <a:lnTo>
                    <a:pt x="19902" y="27388"/>
                  </a:lnTo>
                  <a:lnTo>
                    <a:pt x="19933" y="27450"/>
                  </a:lnTo>
                  <a:lnTo>
                    <a:pt x="20056" y="27696"/>
                  </a:lnTo>
                  <a:lnTo>
                    <a:pt x="20118" y="27820"/>
                  </a:lnTo>
                  <a:lnTo>
                    <a:pt x="20241" y="28004"/>
                  </a:lnTo>
                  <a:lnTo>
                    <a:pt x="20272" y="28066"/>
                  </a:lnTo>
                  <a:lnTo>
                    <a:pt x="20303" y="28128"/>
                  </a:lnTo>
                  <a:lnTo>
                    <a:pt x="20395" y="28312"/>
                  </a:lnTo>
                  <a:lnTo>
                    <a:pt x="20426" y="28374"/>
                  </a:lnTo>
                  <a:lnTo>
                    <a:pt x="20549" y="28620"/>
                  </a:lnTo>
                  <a:lnTo>
                    <a:pt x="20642" y="28775"/>
                  </a:lnTo>
                  <a:lnTo>
                    <a:pt x="20796" y="29021"/>
                  </a:lnTo>
                  <a:lnTo>
                    <a:pt x="20796" y="29052"/>
                  </a:lnTo>
                  <a:lnTo>
                    <a:pt x="20888" y="29237"/>
                  </a:lnTo>
                  <a:lnTo>
                    <a:pt x="20919" y="29298"/>
                  </a:lnTo>
                  <a:lnTo>
                    <a:pt x="21073" y="29545"/>
                  </a:lnTo>
                  <a:lnTo>
                    <a:pt x="21134" y="29668"/>
                  </a:lnTo>
                  <a:lnTo>
                    <a:pt x="21165" y="29730"/>
                  </a:lnTo>
                  <a:lnTo>
                    <a:pt x="20919" y="29853"/>
                  </a:lnTo>
                  <a:lnTo>
                    <a:pt x="20364" y="30068"/>
                  </a:lnTo>
                  <a:lnTo>
                    <a:pt x="20333" y="30007"/>
                  </a:lnTo>
                  <a:lnTo>
                    <a:pt x="20272" y="29853"/>
                  </a:lnTo>
                  <a:lnTo>
                    <a:pt x="20118" y="29637"/>
                  </a:lnTo>
                  <a:lnTo>
                    <a:pt x="20087" y="29576"/>
                  </a:lnTo>
                  <a:lnTo>
                    <a:pt x="19995" y="29360"/>
                  </a:lnTo>
                  <a:lnTo>
                    <a:pt x="19841" y="29113"/>
                  </a:lnTo>
                  <a:lnTo>
                    <a:pt x="19748" y="28929"/>
                  </a:lnTo>
                  <a:lnTo>
                    <a:pt x="19625" y="28713"/>
                  </a:lnTo>
                  <a:lnTo>
                    <a:pt x="19594" y="28651"/>
                  </a:lnTo>
                  <a:lnTo>
                    <a:pt x="19502" y="28436"/>
                  </a:lnTo>
                  <a:lnTo>
                    <a:pt x="19471" y="28405"/>
                  </a:lnTo>
                  <a:lnTo>
                    <a:pt x="19317" y="28158"/>
                  </a:lnTo>
                  <a:lnTo>
                    <a:pt x="19255" y="28004"/>
                  </a:lnTo>
                  <a:lnTo>
                    <a:pt x="19132" y="27789"/>
                  </a:lnTo>
                  <a:lnTo>
                    <a:pt x="19101" y="27727"/>
                  </a:lnTo>
                  <a:lnTo>
                    <a:pt x="18978" y="27511"/>
                  </a:lnTo>
                  <a:lnTo>
                    <a:pt x="18947" y="27481"/>
                  </a:lnTo>
                  <a:lnTo>
                    <a:pt x="18824" y="27234"/>
                  </a:lnTo>
                  <a:lnTo>
                    <a:pt x="18762" y="27080"/>
                  </a:lnTo>
                  <a:lnTo>
                    <a:pt x="18608" y="26834"/>
                  </a:lnTo>
                  <a:lnTo>
                    <a:pt x="18577" y="26803"/>
                  </a:lnTo>
                  <a:lnTo>
                    <a:pt x="18485" y="26587"/>
                  </a:lnTo>
                  <a:lnTo>
                    <a:pt x="18454" y="26556"/>
                  </a:lnTo>
                  <a:lnTo>
                    <a:pt x="18331" y="26279"/>
                  </a:lnTo>
                  <a:lnTo>
                    <a:pt x="18269" y="26156"/>
                  </a:lnTo>
                  <a:lnTo>
                    <a:pt x="18115" y="25909"/>
                  </a:lnTo>
                  <a:lnTo>
                    <a:pt x="18085" y="25879"/>
                  </a:lnTo>
                  <a:lnTo>
                    <a:pt x="17992" y="25663"/>
                  </a:lnTo>
                  <a:lnTo>
                    <a:pt x="17961" y="25632"/>
                  </a:lnTo>
                  <a:lnTo>
                    <a:pt x="17807" y="25355"/>
                  </a:lnTo>
                  <a:lnTo>
                    <a:pt x="17746" y="25232"/>
                  </a:lnTo>
                  <a:lnTo>
                    <a:pt x="17622" y="24985"/>
                  </a:lnTo>
                  <a:lnTo>
                    <a:pt x="17592" y="24954"/>
                  </a:lnTo>
                  <a:lnTo>
                    <a:pt x="17530" y="24862"/>
                  </a:lnTo>
                  <a:cubicBezTo>
                    <a:pt x="17653" y="24739"/>
                    <a:pt x="17807" y="24646"/>
                    <a:pt x="17931" y="24554"/>
                  </a:cubicBezTo>
                  <a:cubicBezTo>
                    <a:pt x="18023" y="24492"/>
                    <a:pt x="18085" y="24462"/>
                    <a:pt x="18177" y="24400"/>
                  </a:cubicBezTo>
                  <a:cubicBezTo>
                    <a:pt x="18208" y="24400"/>
                    <a:pt x="18208" y="24369"/>
                    <a:pt x="18239" y="24369"/>
                  </a:cubicBezTo>
                  <a:close/>
                  <a:moveTo>
                    <a:pt x="37277" y="24369"/>
                  </a:moveTo>
                  <a:cubicBezTo>
                    <a:pt x="37524" y="24492"/>
                    <a:pt x="37739" y="24646"/>
                    <a:pt x="37986" y="24862"/>
                  </a:cubicBezTo>
                  <a:lnTo>
                    <a:pt x="37955" y="24893"/>
                  </a:lnTo>
                  <a:lnTo>
                    <a:pt x="37924" y="24924"/>
                  </a:lnTo>
                  <a:lnTo>
                    <a:pt x="37832" y="25139"/>
                  </a:lnTo>
                  <a:lnTo>
                    <a:pt x="37801" y="25170"/>
                  </a:lnTo>
                  <a:lnTo>
                    <a:pt x="37678" y="25447"/>
                  </a:lnTo>
                  <a:lnTo>
                    <a:pt x="37585" y="25571"/>
                  </a:lnTo>
                  <a:lnTo>
                    <a:pt x="37462" y="25817"/>
                  </a:lnTo>
                  <a:lnTo>
                    <a:pt x="37431" y="25848"/>
                  </a:lnTo>
                  <a:lnTo>
                    <a:pt x="37308" y="26064"/>
                  </a:lnTo>
                  <a:lnTo>
                    <a:pt x="37308" y="26125"/>
                  </a:lnTo>
                  <a:lnTo>
                    <a:pt x="37154" y="26372"/>
                  </a:lnTo>
                  <a:lnTo>
                    <a:pt x="37093" y="26495"/>
                  </a:lnTo>
                  <a:lnTo>
                    <a:pt x="36969" y="26741"/>
                  </a:lnTo>
                  <a:lnTo>
                    <a:pt x="36938" y="26772"/>
                  </a:lnTo>
                  <a:lnTo>
                    <a:pt x="36815" y="26988"/>
                  </a:lnTo>
                  <a:lnTo>
                    <a:pt x="36784" y="27049"/>
                  </a:lnTo>
                  <a:lnTo>
                    <a:pt x="36661" y="27296"/>
                  </a:lnTo>
                  <a:lnTo>
                    <a:pt x="36600" y="27419"/>
                  </a:lnTo>
                  <a:lnTo>
                    <a:pt x="36446" y="27665"/>
                  </a:lnTo>
                  <a:lnTo>
                    <a:pt x="36415" y="27696"/>
                  </a:lnTo>
                  <a:lnTo>
                    <a:pt x="36322" y="27912"/>
                  </a:lnTo>
                  <a:lnTo>
                    <a:pt x="36292" y="27974"/>
                  </a:lnTo>
                  <a:lnTo>
                    <a:pt x="36168" y="28220"/>
                  </a:lnTo>
                  <a:lnTo>
                    <a:pt x="36076" y="28343"/>
                  </a:lnTo>
                  <a:lnTo>
                    <a:pt x="35953" y="28590"/>
                  </a:lnTo>
                  <a:lnTo>
                    <a:pt x="35922" y="28651"/>
                  </a:lnTo>
                  <a:lnTo>
                    <a:pt x="35829" y="28836"/>
                  </a:lnTo>
                  <a:lnTo>
                    <a:pt x="35799" y="28898"/>
                  </a:lnTo>
                  <a:lnTo>
                    <a:pt x="35645" y="29144"/>
                  </a:lnTo>
                  <a:lnTo>
                    <a:pt x="35583" y="29298"/>
                  </a:lnTo>
                  <a:lnTo>
                    <a:pt x="35429" y="29545"/>
                  </a:lnTo>
                  <a:lnTo>
                    <a:pt x="35429" y="29576"/>
                  </a:lnTo>
                  <a:lnTo>
                    <a:pt x="35306" y="29760"/>
                  </a:lnTo>
                  <a:lnTo>
                    <a:pt x="35275" y="29822"/>
                  </a:lnTo>
                  <a:lnTo>
                    <a:pt x="35152" y="30068"/>
                  </a:lnTo>
                  <a:lnTo>
                    <a:pt x="35090" y="30192"/>
                  </a:lnTo>
                  <a:lnTo>
                    <a:pt x="35059" y="30253"/>
                  </a:lnTo>
                  <a:lnTo>
                    <a:pt x="34505" y="30038"/>
                  </a:lnTo>
                  <a:lnTo>
                    <a:pt x="34258" y="29914"/>
                  </a:lnTo>
                  <a:lnTo>
                    <a:pt x="34289" y="29853"/>
                  </a:lnTo>
                  <a:lnTo>
                    <a:pt x="34351" y="29730"/>
                  </a:lnTo>
                  <a:lnTo>
                    <a:pt x="34474" y="29483"/>
                  </a:lnTo>
                  <a:lnTo>
                    <a:pt x="34536" y="29421"/>
                  </a:lnTo>
                  <a:lnTo>
                    <a:pt x="34628" y="29237"/>
                  </a:lnTo>
                  <a:lnTo>
                    <a:pt x="34782" y="28959"/>
                  </a:lnTo>
                  <a:lnTo>
                    <a:pt x="34844" y="28805"/>
                  </a:lnTo>
                  <a:lnTo>
                    <a:pt x="34998" y="28559"/>
                  </a:lnTo>
                  <a:lnTo>
                    <a:pt x="35028" y="28497"/>
                  </a:lnTo>
                  <a:lnTo>
                    <a:pt x="35121" y="28312"/>
                  </a:lnTo>
                  <a:lnTo>
                    <a:pt x="35152" y="28282"/>
                  </a:lnTo>
                  <a:lnTo>
                    <a:pt x="35275" y="28004"/>
                  </a:lnTo>
                  <a:lnTo>
                    <a:pt x="35306" y="28004"/>
                  </a:lnTo>
                  <a:lnTo>
                    <a:pt x="35367" y="27881"/>
                  </a:lnTo>
                  <a:lnTo>
                    <a:pt x="35491" y="27635"/>
                  </a:lnTo>
                  <a:lnTo>
                    <a:pt x="35521" y="27573"/>
                  </a:lnTo>
                  <a:lnTo>
                    <a:pt x="35645" y="27388"/>
                  </a:lnTo>
                  <a:lnTo>
                    <a:pt x="35645" y="27327"/>
                  </a:lnTo>
                  <a:lnTo>
                    <a:pt x="35799" y="27080"/>
                  </a:lnTo>
                  <a:lnTo>
                    <a:pt x="35860" y="26957"/>
                  </a:lnTo>
                  <a:lnTo>
                    <a:pt x="35983" y="26710"/>
                  </a:lnTo>
                  <a:lnTo>
                    <a:pt x="36014" y="26649"/>
                  </a:lnTo>
                  <a:lnTo>
                    <a:pt x="36137" y="26464"/>
                  </a:lnTo>
                  <a:lnTo>
                    <a:pt x="36168" y="26402"/>
                  </a:lnTo>
                  <a:lnTo>
                    <a:pt x="36292" y="26156"/>
                  </a:lnTo>
                  <a:lnTo>
                    <a:pt x="36353" y="26033"/>
                  </a:lnTo>
                  <a:lnTo>
                    <a:pt x="36507" y="25786"/>
                  </a:lnTo>
                  <a:lnTo>
                    <a:pt x="36538" y="25725"/>
                  </a:lnTo>
                  <a:lnTo>
                    <a:pt x="36630" y="25540"/>
                  </a:lnTo>
                  <a:lnTo>
                    <a:pt x="36661" y="25478"/>
                  </a:lnTo>
                  <a:lnTo>
                    <a:pt x="36784" y="25232"/>
                  </a:lnTo>
                  <a:lnTo>
                    <a:pt x="36846" y="25108"/>
                  </a:lnTo>
                  <a:lnTo>
                    <a:pt x="37000" y="24862"/>
                  </a:lnTo>
                  <a:lnTo>
                    <a:pt x="37031" y="24800"/>
                  </a:lnTo>
                  <a:lnTo>
                    <a:pt x="37123" y="24585"/>
                  </a:lnTo>
                  <a:lnTo>
                    <a:pt x="37154" y="24554"/>
                  </a:lnTo>
                  <a:lnTo>
                    <a:pt x="37277" y="24369"/>
                  </a:lnTo>
                  <a:close/>
                  <a:moveTo>
                    <a:pt x="38048" y="29884"/>
                  </a:moveTo>
                  <a:cubicBezTo>
                    <a:pt x="38448" y="30099"/>
                    <a:pt x="38756" y="30253"/>
                    <a:pt x="38910" y="30377"/>
                  </a:cubicBezTo>
                  <a:cubicBezTo>
                    <a:pt x="38913" y="30380"/>
                    <a:pt x="38912" y="30381"/>
                    <a:pt x="38907" y="30381"/>
                  </a:cubicBezTo>
                  <a:cubicBezTo>
                    <a:pt x="38864" y="30381"/>
                    <a:pt x="38509" y="30259"/>
                    <a:pt x="37955" y="30038"/>
                  </a:cubicBezTo>
                  <a:lnTo>
                    <a:pt x="38048" y="29884"/>
                  </a:lnTo>
                  <a:close/>
                  <a:moveTo>
                    <a:pt x="17376" y="29668"/>
                  </a:moveTo>
                  <a:lnTo>
                    <a:pt x="17468" y="29853"/>
                  </a:lnTo>
                  <a:cubicBezTo>
                    <a:pt x="16677" y="30180"/>
                    <a:pt x="16127" y="30387"/>
                    <a:pt x="16033" y="30387"/>
                  </a:cubicBezTo>
                  <a:cubicBezTo>
                    <a:pt x="16021" y="30387"/>
                    <a:pt x="16017" y="30384"/>
                    <a:pt x="16020" y="30377"/>
                  </a:cubicBezTo>
                  <a:cubicBezTo>
                    <a:pt x="16236" y="30222"/>
                    <a:pt x="16729" y="29976"/>
                    <a:pt x="17376" y="29668"/>
                  </a:cubicBezTo>
                  <a:close/>
                  <a:moveTo>
                    <a:pt x="17160" y="25201"/>
                  </a:moveTo>
                  <a:lnTo>
                    <a:pt x="17284" y="25447"/>
                  </a:lnTo>
                  <a:lnTo>
                    <a:pt x="17345" y="25571"/>
                  </a:lnTo>
                  <a:lnTo>
                    <a:pt x="17468" y="25817"/>
                  </a:lnTo>
                  <a:lnTo>
                    <a:pt x="17499" y="25848"/>
                  </a:lnTo>
                  <a:lnTo>
                    <a:pt x="17622" y="26064"/>
                  </a:lnTo>
                  <a:lnTo>
                    <a:pt x="17653" y="26125"/>
                  </a:lnTo>
                  <a:lnTo>
                    <a:pt x="17776" y="26372"/>
                  </a:lnTo>
                  <a:lnTo>
                    <a:pt x="17838" y="26495"/>
                  </a:lnTo>
                  <a:lnTo>
                    <a:pt x="17992" y="26741"/>
                  </a:lnTo>
                  <a:lnTo>
                    <a:pt x="17992" y="26772"/>
                  </a:lnTo>
                  <a:lnTo>
                    <a:pt x="18115" y="26988"/>
                  </a:lnTo>
                  <a:lnTo>
                    <a:pt x="18146" y="27049"/>
                  </a:lnTo>
                  <a:lnTo>
                    <a:pt x="18269" y="27296"/>
                  </a:lnTo>
                  <a:lnTo>
                    <a:pt x="18331" y="27419"/>
                  </a:lnTo>
                  <a:lnTo>
                    <a:pt x="18485" y="27665"/>
                  </a:lnTo>
                  <a:lnTo>
                    <a:pt x="18516" y="27727"/>
                  </a:lnTo>
                  <a:lnTo>
                    <a:pt x="18608" y="27912"/>
                  </a:lnTo>
                  <a:lnTo>
                    <a:pt x="18639" y="27974"/>
                  </a:lnTo>
                  <a:lnTo>
                    <a:pt x="18762" y="28220"/>
                  </a:lnTo>
                  <a:lnTo>
                    <a:pt x="18855" y="28343"/>
                  </a:lnTo>
                  <a:lnTo>
                    <a:pt x="18978" y="28590"/>
                  </a:lnTo>
                  <a:lnTo>
                    <a:pt x="19009" y="28651"/>
                  </a:lnTo>
                  <a:lnTo>
                    <a:pt x="19132" y="28836"/>
                  </a:lnTo>
                  <a:lnTo>
                    <a:pt x="19163" y="28898"/>
                  </a:lnTo>
                  <a:lnTo>
                    <a:pt x="19286" y="29144"/>
                  </a:lnTo>
                  <a:lnTo>
                    <a:pt x="19378" y="29298"/>
                  </a:lnTo>
                  <a:lnTo>
                    <a:pt x="19502" y="29545"/>
                  </a:lnTo>
                  <a:lnTo>
                    <a:pt x="19502" y="29576"/>
                  </a:lnTo>
                  <a:lnTo>
                    <a:pt x="19625" y="29760"/>
                  </a:lnTo>
                  <a:lnTo>
                    <a:pt x="19656" y="29822"/>
                  </a:lnTo>
                  <a:lnTo>
                    <a:pt x="19779" y="30068"/>
                  </a:lnTo>
                  <a:lnTo>
                    <a:pt x="19841" y="30192"/>
                  </a:lnTo>
                  <a:lnTo>
                    <a:pt x="19902" y="30253"/>
                  </a:lnTo>
                  <a:lnTo>
                    <a:pt x="19471" y="30438"/>
                  </a:lnTo>
                  <a:lnTo>
                    <a:pt x="19440" y="30377"/>
                  </a:lnTo>
                  <a:lnTo>
                    <a:pt x="19378" y="30222"/>
                  </a:lnTo>
                  <a:lnTo>
                    <a:pt x="19224" y="30007"/>
                  </a:lnTo>
                  <a:lnTo>
                    <a:pt x="19224" y="29945"/>
                  </a:lnTo>
                  <a:lnTo>
                    <a:pt x="19101" y="29730"/>
                  </a:lnTo>
                  <a:lnTo>
                    <a:pt x="18947" y="29452"/>
                  </a:lnTo>
                  <a:lnTo>
                    <a:pt x="18855" y="29298"/>
                  </a:lnTo>
                  <a:lnTo>
                    <a:pt x="18731" y="29052"/>
                  </a:lnTo>
                  <a:lnTo>
                    <a:pt x="18701" y="29021"/>
                  </a:lnTo>
                  <a:lnTo>
                    <a:pt x="18608" y="28805"/>
                  </a:lnTo>
                  <a:lnTo>
                    <a:pt x="18577" y="28775"/>
                  </a:lnTo>
                  <a:lnTo>
                    <a:pt x="18423" y="28497"/>
                  </a:lnTo>
                  <a:lnTo>
                    <a:pt x="18362" y="28374"/>
                  </a:lnTo>
                  <a:lnTo>
                    <a:pt x="18239" y="28128"/>
                  </a:lnTo>
                  <a:lnTo>
                    <a:pt x="18208" y="28097"/>
                  </a:lnTo>
                  <a:lnTo>
                    <a:pt x="18085" y="27881"/>
                  </a:lnTo>
                  <a:lnTo>
                    <a:pt x="18054" y="27850"/>
                  </a:lnTo>
                  <a:lnTo>
                    <a:pt x="17931" y="27573"/>
                  </a:lnTo>
                  <a:lnTo>
                    <a:pt x="17869" y="27450"/>
                  </a:lnTo>
                  <a:lnTo>
                    <a:pt x="17715" y="27203"/>
                  </a:lnTo>
                  <a:lnTo>
                    <a:pt x="17715" y="27173"/>
                  </a:lnTo>
                  <a:lnTo>
                    <a:pt x="17592" y="26957"/>
                  </a:lnTo>
                  <a:lnTo>
                    <a:pt x="17561" y="26926"/>
                  </a:lnTo>
                  <a:lnTo>
                    <a:pt x="17438" y="26649"/>
                  </a:lnTo>
                  <a:lnTo>
                    <a:pt x="17345" y="26526"/>
                  </a:lnTo>
                  <a:lnTo>
                    <a:pt x="17222" y="26279"/>
                  </a:lnTo>
                  <a:lnTo>
                    <a:pt x="17191" y="26248"/>
                  </a:lnTo>
                  <a:lnTo>
                    <a:pt x="17099" y="26033"/>
                  </a:lnTo>
                  <a:lnTo>
                    <a:pt x="17068" y="26002"/>
                  </a:lnTo>
                  <a:lnTo>
                    <a:pt x="16914" y="25725"/>
                  </a:lnTo>
                  <a:lnTo>
                    <a:pt x="16852" y="25601"/>
                  </a:lnTo>
                  <a:lnTo>
                    <a:pt x="16852" y="25571"/>
                  </a:lnTo>
                  <a:cubicBezTo>
                    <a:pt x="16945" y="25447"/>
                    <a:pt x="17037" y="25324"/>
                    <a:pt x="17160" y="25201"/>
                  </a:cubicBezTo>
                  <a:close/>
                  <a:moveTo>
                    <a:pt x="27388" y="29144"/>
                  </a:moveTo>
                  <a:cubicBezTo>
                    <a:pt x="27758" y="29144"/>
                    <a:pt x="28066" y="29452"/>
                    <a:pt x="28066" y="29791"/>
                  </a:cubicBezTo>
                  <a:cubicBezTo>
                    <a:pt x="28066" y="30161"/>
                    <a:pt x="27758" y="30438"/>
                    <a:pt x="27388" y="30438"/>
                  </a:cubicBezTo>
                  <a:cubicBezTo>
                    <a:pt x="27049" y="30438"/>
                    <a:pt x="26741" y="30161"/>
                    <a:pt x="26741" y="29791"/>
                  </a:cubicBezTo>
                  <a:cubicBezTo>
                    <a:pt x="26741" y="29452"/>
                    <a:pt x="27049" y="29144"/>
                    <a:pt x="27388" y="29144"/>
                  </a:cubicBezTo>
                  <a:close/>
                  <a:moveTo>
                    <a:pt x="38356" y="25201"/>
                  </a:moveTo>
                  <a:cubicBezTo>
                    <a:pt x="38448" y="25293"/>
                    <a:pt x="38510" y="25386"/>
                    <a:pt x="38602" y="25478"/>
                  </a:cubicBezTo>
                  <a:cubicBezTo>
                    <a:pt x="38602" y="25478"/>
                    <a:pt x="38633" y="25509"/>
                    <a:pt x="38633" y="25540"/>
                  </a:cubicBezTo>
                  <a:cubicBezTo>
                    <a:pt x="38664" y="25540"/>
                    <a:pt x="38664" y="25571"/>
                    <a:pt x="38694" y="25571"/>
                  </a:cubicBezTo>
                  <a:lnTo>
                    <a:pt x="38571" y="25786"/>
                  </a:lnTo>
                  <a:lnTo>
                    <a:pt x="38510" y="25909"/>
                  </a:lnTo>
                  <a:lnTo>
                    <a:pt x="38356" y="26187"/>
                  </a:lnTo>
                  <a:lnTo>
                    <a:pt x="38325" y="26218"/>
                  </a:lnTo>
                  <a:lnTo>
                    <a:pt x="38202" y="26464"/>
                  </a:lnTo>
                  <a:lnTo>
                    <a:pt x="38048" y="26710"/>
                  </a:lnTo>
                  <a:lnTo>
                    <a:pt x="37986" y="26864"/>
                  </a:lnTo>
                  <a:lnTo>
                    <a:pt x="37863" y="27111"/>
                  </a:lnTo>
                  <a:lnTo>
                    <a:pt x="37832" y="27142"/>
                  </a:lnTo>
                  <a:lnTo>
                    <a:pt x="37709" y="27388"/>
                  </a:lnTo>
                  <a:lnTo>
                    <a:pt x="37678" y="27419"/>
                  </a:lnTo>
                  <a:lnTo>
                    <a:pt x="37555" y="27635"/>
                  </a:lnTo>
                  <a:lnTo>
                    <a:pt x="37493" y="27789"/>
                  </a:lnTo>
                  <a:lnTo>
                    <a:pt x="37339" y="28035"/>
                  </a:lnTo>
                  <a:lnTo>
                    <a:pt x="37339" y="28066"/>
                  </a:lnTo>
                  <a:lnTo>
                    <a:pt x="37185" y="28312"/>
                  </a:lnTo>
                  <a:lnTo>
                    <a:pt x="37185" y="28343"/>
                  </a:lnTo>
                  <a:lnTo>
                    <a:pt x="37062" y="28559"/>
                  </a:lnTo>
                  <a:lnTo>
                    <a:pt x="36969" y="28713"/>
                  </a:lnTo>
                  <a:lnTo>
                    <a:pt x="36846" y="28959"/>
                  </a:lnTo>
                  <a:lnTo>
                    <a:pt x="36815" y="28990"/>
                  </a:lnTo>
                  <a:lnTo>
                    <a:pt x="36692" y="29237"/>
                  </a:lnTo>
                  <a:lnTo>
                    <a:pt x="36692" y="29267"/>
                  </a:lnTo>
                  <a:lnTo>
                    <a:pt x="36569" y="29483"/>
                  </a:lnTo>
                  <a:lnTo>
                    <a:pt x="36476" y="29668"/>
                  </a:lnTo>
                  <a:lnTo>
                    <a:pt x="36322" y="29914"/>
                  </a:lnTo>
                  <a:lnTo>
                    <a:pt x="36199" y="30161"/>
                  </a:lnTo>
                  <a:lnTo>
                    <a:pt x="36168" y="30192"/>
                  </a:lnTo>
                  <a:lnTo>
                    <a:pt x="36045" y="30407"/>
                  </a:lnTo>
                  <a:lnTo>
                    <a:pt x="35983" y="30561"/>
                  </a:lnTo>
                  <a:lnTo>
                    <a:pt x="35953" y="30623"/>
                  </a:lnTo>
                  <a:lnTo>
                    <a:pt x="35521" y="30438"/>
                  </a:lnTo>
                  <a:lnTo>
                    <a:pt x="35552" y="30377"/>
                  </a:lnTo>
                  <a:lnTo>
                    <a:pt x="35645" y="30253"/>
                  </a:lnTo>
                  <a:lnTo>
                    <a:pt x="35768" y="30007"/>
                  </a:lnTo>
                  <a:lnTo>
                    <a:pt x="35799" y="29976"/>
                  </a:lnTo>
                  <a:lnTo>
                    <a:pt x="35891" y="29760"/>
                  </a:lnTo>
                  <a:lnTo>
                    <a:pt x="35922" y="29760"/>
                  </a:lnTo>
                  <a:lnTo>
                    <a:pt x="36045" y="29483"/>
                  </a:lnTo>
                  <a:lnTo>
                    <a:pt x="36137" y="29329"/>
                  </a:lnTo>
                  <a:lnTo>
                    <a:pt x="36261" y="29083"/>
                  </a:lnTo>
                  <a:lnTo>
                    <a:pt x="36292" y="29052"/>
                  </a:lnTo>
                  <a:lnTo>
                    <a:pt x="36415" y="28836"/>
                  </a:lnTo>
                  <a:lnTo>
                    <a:pt x="36415" y="28805"/>
                  </a:lnTo>
                  <a:lnTo>
                    <a:pt x="36569" y="28528"/>
                  </a:lnTo>
                  <a:lnTo>
                    <a:pt x="36630" y="28405"/>
                  </a:lnTo>
                  <a:lnTo>
                    <a:pt x="36784" y="28158"/>
                  </a:lnTo>
                  <a:lnTo>
                    <a:pt x="36784" y="28128"/>
                  </a:lnTo>
                  <a:lnTo>
                    <a:pt x="36908" y="27912"/>
                  </a:lnTo>
                  <a:lnTo>
                    <a:pt x="36938" y="27850"/>
                  </a:lnTo>
                  <a:lnTo>
                    <a:pt x="37062" y="27604"/>
                  </a:lnTo>
                  <a:lnTo>
                    <a:pt x="37154" y="27481"/>
                  </a:lnTo>
                  <a:lnTo>
                    <a:pt x="37277" y="27234"/>
                  </a:lnTo>
                  <a:lnTo>
                    <a:pt x="37308" y="27203"/>
                  </a:lnTo>
                  <a:lnTo>
                    <a:pt x="37401" y="26988"/>
                  </a:lnTo>
                  <a:lnTo>
                    <a:pt x="37431" y="26926"/>
                  </a:lnTo>
                  <a:lnTo>
                    <a:pt x="37585" y="26680"/>
                  </a:lnTo>
                  <a:lnTo>
                    <a:pt x="37647" y="26556"/>
                  </a:lnTo>
                  <a:lnTo>
                    <a:pt x="37770" y="26310"/>
                  </a:lnTo>
                  <a:lnTo>
                    <a:pt x="37801" y="26279"/>
                  </a:lnTo>
                  <a:lnTo>
                    <a:pt x="37924" y="26064"/>
                  </a:lnTo>
                  <a:lnTo>
                    <a:pt x="37924" y="26002"/>
                  </a:lnTo>
                  <a:lnTo>
                    <a:pt x="38078" y="25755"/>
                  </a:lnTo>
                  <a:lnTo>
                    <a:pt x="38140" y="25632"/>
                  </a:lnTo>
                  <a:lnTo>
                    <a:pt x="38294" y="25386"/>
                  </a:lnTo>
                  <a:lnTo>
                    <a:pt x="38294" y="25355"/>
                  </a:lnTo>
                  <a:lnTo>
                    <a:pt x="38356" y="25201"/>
                  </a:lnTo>
                  <a:close/>
                  <a:moveTo>
                    <a:pt x="26526" y="30222"/>
                  </a:moveTo>
                  <a:cubicBezTo>
                    <a:pt x="26739" y="30500"/>
                    <a:pt x="27085" y="30659"/>
                    <a:pt x="27442" y="30659"/>
                  </a:cubicBezTo>
                  <a:cubicBezTo>
                    <a:pt x="27600" y="30659"/>
                    <a:pt x="27760" y="30628"/>
                    <a:pt x="27912" y="30561"/>
                  </a:cubicBezTo>
                  <a:cubicBezTo>
                    <a:pt x="28035" y="30500"/>
                    <a:pt x="28158" y="30438"/>
                    <a:pt x="28251" y="30346"/>
                  </a:cubicBezTo>
                  <a:lnTo>
                    <a:pt x="28251" y="30346"/>
                  </a:lnTo>
                  <a:cubicBezTo>
                    <a:pt x="28158" y="30531"/>
                    <a:pt x="28004" y="30715"/>
                    <a:pt x="27789" y="30808"/>
                  </a:cubicBezTo>
                  <a:cubicBezTo>
                    <a:pt x="27666" y="30865"/>
                    <a:pt x="27537" y="30892"/>
                    <a:pt x="27410" y="30892"/>
                  </a:cubicBezTo>
                  <a:cubicBezTo>
                    <a:pt x="27057" y="30892"/>
                    <a:pt x="26715" y="30685"/>
                    <a:pt x="26556" y="30346"/>
                  </a:cubicBezTo>
                  <a:cubicBezTo>
                    <a:pt x="26556" y="30315"/>
                    <a:pt x="26526" y="30253"/>
                    <a:pt x="26526" y="30222"/>
                  </a:cubicBezTo>
                  <a:close/>
                  <a:moveTo>
                    <a:pt x="17838" y="30592"/>
                  </a:moveTo>
                  <a:lnTo>
                    <a:pt x="17931" y="30808"/>
                  </a:lnTo>
                  <a:cubicBezTo>
                    <a:pt x="17217" y="31065"/>
                    <a:pt x="16767" y="31242"/>
                    <a:pt x="16730" y="31242"/>
                  </a:cubicBezTo>
                  <a:cubicBezTo>
                    <a:pt x="16727" y="31242"/>
                    <a:pt x="16727" y="31241"/>
                    <a:pt x="16729" y="31239"/>
                  </a:cubicBezTo>
                  <a:cubicBezTo>
                    <a:pt x="16914" y="31085"/>
                    <a:pt x="17314" y="30869"/>
                    <a:pt x="17838" y="30592"/>
                  </a:cubicBezTo>
                  <a:close/>
                  <a:moveTo>
                    <a:pt x="37555" y="30839"/>
                  </a:moveTo>
                  <a:cubicBezTo>
                    <a:pt x="37863" y="30993"/>
                    <a:pt x="38109" y="31147"/>
                    <a:pt x="38232" y="31239"/>
                  </a:cubicBezTo>
                  <a:cubicBezTo>
                    <a:pt x="38236" y="31243"/>
                    <a:pt x="38235" y="31245"/>
                    <a:pt x="38229" y="31245"/>
                  </a:cubicBezTo>
                  <a:cubicBezTo>
                    <a:pt x="38189" y="31245"/>
                    <a:pt x="37923" y="31154"/>
                    <a:pt x="37493" y="30993"/>
                  </a:cubicBezTo>
                  <a:lnTo>
                    <a:pt x="37555" y="30839"/>
                  </a:lnTo>
                  <a:close/>
                  <a:moveTo>
                    <a:pt x="26772" y="27881"/>
                  </a:moveTo>
                  <a:cubicBezTo>
                    <a:pt x="26803" y="27881"/>
                    <a:pt x="26834" y="27912"/>
                    <a:pt x="26834" y="27943"/>
                  </a:cubicBezTo>
                  <a:lnTo>
                    <a:pt x="26865" y="28035"/>
                  </a:lnTo>
                  <a:cubicBezTo>
                    <a:pt x="26895" y="28097"/>
                    <a:pt x="26865" y="28158"/>
                    <a:pt x="26803" y="28189"/>
                  </a:cubicBezTo>
                  <a:lnTo>
                    <a:pt x="25078" y="28867"/>
                  </a:lnTo>
                  <a:lnTo>
                    <a:pt x="24924" y="28929"/>
                  </a:lnTo>
                  <a:cubicBezTo>
                    <a:pt x="24924" y="28959"/>
                    <a:pt x="24955" y="28959"/>
                    <a:pt x="24955" y="28990"/>
                  </a:cubicBezTo>
                  <a:cubicBezTo>
                    <a:pt x="24955" y="29021"/>
                    <a:pt x="24985" y="29052"/>
                    <a:pt x="24985" y="29083"/>
                  </a:cubicBezTo>
                  <a:lnTo>
                    <a:pt x="25571" y="30438"/>
                  </a:lnTo>
                  <a:cubicBezTo>
                    <a:pt x="25663" y="30654"/>
                    <a:pt x="25694" y="30839"/>
                    <a:pt x="25632" y="30869"/>
                  </a:cubicBezTo>
                  <a:lnTo>
                    <a:pt x="25571" y="30900"/>
                  </a:lnTo>
                  <a:cubicBezTo>
                    <a:pt x="25563" y="30903"/>
                    <a:pt x="25555" y="30904"/>
                    <a:pt x="25546" y="30904"/>
                  </a:cubicBezTo>
                  <a:cubicBezTo>
                    <a:pt x="25457" y="30904"/>
                    <a:pt x="25347" y="30758"/>
                    <a:pt x="25263" y="30561"/>
                  </a:cubicBezTo>
                  <a:lnTo>
                    <a:pt x="24708" y="29206"/>
                  </a:lnTo>
                  <a:cubicBezTo>
                    <a:pt x="24677" y="29175"/>
                    <a:pt x="24677" y="29144"/>
                    <a:pt x="24677" y="29113"/>
                  </a:cubicBezTo>
                  <a:cubicBezTo>
                    <a:pt x="24646" y="29083"/>
                    <a:pt x="24646" y="29052"/>
                    <a:pt x="24646" y="29052"/>
                  </a:cubicBezTo>
                  <a:lnTo>
                    <a:pt x="22983" y="29699"/>
                  </a:lnTo>
                  <a:cubicBezTo>
                    <a:pt x="23014" y="29730"/>
                    <a:pt x="23044" y="29760"/>
                    <a:pt x="23044" y="29760"/>
                  </a:cubicBezTo>
                  <a:cubicBezTo>
                    <a:pt x="23075" y="29791"/>
                    <a:pt x="23075" y="29822"/>
                    <a:pt x="23075" y="29853"/>
                  </a:cubicBezTo>
                  <a:lnTo>
                    <a:pt x="23691" y="31147"/>
                  </a:lnTo>
                  <a:cubicBezTo>
                    <a:pt x="23784" y="31362"/>
                    <a:pt x="23753" y="31609"/>
                    <a:pt x="23630" y="31670"/>
                  </a:cubicBezTo>
                  <a:lnTo>
                    <a:pt x="23507" y="31732"/>
                  </a:lnTo>
                  <a:cubicBezTo>
                    <a:pt x="23480" y="31743"/>
                    <a:pt x="23452" y="31748"/>
                    <a:pt x="23424" y="31748"/>
                  </a:cubicBezTo>
                  <a:cubicBezTo>
                    <a:pt x="23291" y="31748"/>
                    <a:pt x="23152" y="31633"/>
                    <a:pt x="23075" y="31455"/>
                  </a:cubicBezTo>
                  <a:lnTo>
                    <a:pt x="22521" y="30253"/>
                  </a:lnTo>
                  <a:lnTo>
                    <a:pt x="22459" y="30130"/>
                  </a:lnTo>
                  <a:cubicBezTo>
                    <a:pt x="22459" y="30099"/>
                    <a:pt x="22459" y="30068"/>
                    <a:pt x="22428" y="30038"/>
                  </a:cubicBezTo>
                  <a:cubicBezTo>
                    <a:pt x="22428" y="29976"/>
                    <a:pt x="22428" y="29945"/>
                    <a:pt x="22428" y="29914"/>
                  </a:cubicBezTo>
                  <a:lnTo>
                    <a:pt x="22089" y="30038"/>
                  </a:lnTo>
                  <a:cubicBezTo>
                    <a:pt x="22120" y="30068"/>
                    <a:pt x="22151" y="30099"/>
                    <a:pt x="22151" y="30130"/>
                  </a:cubicBezTo>
                  <a:cubicBezTo>
                    <a:pt x="22182" y="30161"/>
                    <a:pt x="22182" y="30192"/>
                    <a:pt x="22213" y="30222"/>
                  </a:cubicBezTo>
                  <a:lnTo>
                    <a:pt x="22274" y="30407"/>
                  </a:lnTo>
                  <a:lnTo>
                    <a:pt x="22767" y="31578"/>
                  </a:lnTo>
                  <a:cubicBezTo>
                    <a:pt x="22860" y="31794"/>
                    <a:pt x="22890" y="31978"/>
                    <a:pt x="22829" y="32009"/>
                  </a:cubicBezTo>
                  <a:lnTo>
                    <a:pt x="22767" y="32040"/>
                  </a:lnTo>
                  <a:cubicBezTo>
                    <a:pt x="22762" y="32043"/>
                    <a:pt x="22756" y="32044"/>
                    <a:pt x="22749" y="32044"/>
                  </a:cubicBezTo>
                  <a:cubicBezTo>
                    <a:pt x="22680" y="32044"/>
                    <a:pt x="22544" y="31898"/>
                    <a:pt x="22459" y="31701"/>
                  </a:cubicBezTo>
                  <a:lnTo>
                    <a:pt x="21997" y="30561"/>
                  </a:lnTo>
                  <a:lnTo>
                    <a:pt x="21905" y="30377"/>
                  </a:lnTo>
                  <a:cubicBezTo>
                    <a:pt x="21905" y="30315"/>
                    <a:pt x="21874" y="30284"/>
                    <a:pt x="21874" y="30253"/>
                  </a:cubicBezTo>
                  <a:cubicBezTo>
                    <a:pt x="21843" y="30222"/>
                    <a:pt x="21843" y="30192"/>
                    <a:pt x="21843" y="30161"/>
                  </a:cubicBezTo>
                  <a:lnTo>
                    <a:pt x="21165" y="30438"/>
                  </a:lnTo>
                  <a:lnTo>
                    <a:pt x="20950" y="30500"/>
                  </a:lnTo>
                  <a:lnTo>
                    <a:pt x="20672" y="30623"/>
                  </a:lnTo>
                  <a:lnTo>
                    <a:pt x="20179" y="30808"/>
                  </a:lnTo>
                  <a:cubicBezTo>
                    <a:pt x="20179" y="30839"/>
                    <a:pt x="20210" y="30839"/>
                    <a:pt x="20210" y="30869"/>
                  </a:cubicBezTo>
                  <a:cubicBezTo>
                    <a:pt x="20210" y="30869"/>
                    <a:pt x="20241" y="30900"/>
                    <a:pt x="20241" y="30900"/>
                  </a:cubicBezTo>
                  <a:cubicBezTo>
                    <a:pt x="20241" y="30931"/>
                    <a:pt x="20272" y="30962"/>
                    <a:pt x="20303" y="30993"/>
                  </a:cubicBezTo>
                  <a:lnTo>
                    <a:pt x="20518" y="31455"/>
                  </a:lnTo>
                  <a:lnTo>
                    <a:pt x="20888" y="32287"/>
                  </a:lnTo>
                  <a:cubicBezTo>
                    <a:pt x="20980" y="32502"/>
                    <a:pt x="20950" y="32749"/>
                    <a:pt x="20826" y="32810"/>
                  </a:cubicBezTo>
                  <a:lnTo>
                    <a:pt x="20703" y="32872"/>
                  </a:lnTo>
                  <a:cubicBezTo>
                    <a:pt x="20682" y="32883"/>
                    <a:pt x="20657" y="32888"/>
                    <a:pt x="20631" y="32888"/>
                  </a:cubicBezTo>
                  <a:cubicBezTo>
                    <a:pt x="20508" y="32888"/>
                    <a:pt x="20348" y="32773"/>
                    <a:pt x="20272" y="32595"/>
                  </a:cubicBezTo>
                  <a:lnTo>
                    <a:pt x="19902" y="31794"/>
                  </a:lnTo>
                  <a:lnTo>
                    <a:pt x="19687" y="31270"/>
                  </a:lnTo>
                  <a:cubicBezTo>
                    <a:pt x="19625" y="31177"/>
                    <a:pt x="19625" y="31116"/>
                    <a:pt x="19625" y="31054"/>
                  </a:cubicBezTo>
                  <a:lnTo>
                    <a:pt x="18331" y="31547"/>
                  </a:lnTo>
                  <a:lnTo>
                    <a:pt x="17684" y="31794"/>
                  </a:lnTo>
                  <a:cubicBezTo>
                    <a:pt x="17669" y="31809"/>
                    <a:pt x="17653" y="31817"/>
                    <a:pt x="17638" y="31817"/>
                  </a:cubicBezTo>
                  <a:cubicBezTo>
                    <a:pt x="17622" y="31817"/>
                    <a:pt x="17607" y="31809"/>
                    <a:pt x="17592" y="31794"/>
                  </a:cubicBezTo>
                  <a:cubicBezTo>
                    <a:pt x="17561" y="31794"/>
                    <a:pt x="17561" y="31763"/>
                    <a:pt x="17530" y="31732"/>
                  </a:cubicBezTo>
                  <a:lnTo>
                    <a:pt x="17530" y="31701"/>
                  </a:lnTo>
                  <a:cubicBezTo>
                    <a:pt x="17499" y="31640"/>
                    <a:pt x="17530" y="31578"/>
                    <a:pt x="17592" y="31547"/>
                  </a:cubicBezTo>
                  <a:lnTo>
                    <a:pt x="18208" y="31301"/>
                  </a:lnTo>
                  <a:lnTo>
                    <a:pt x="19656" y="30746"/>
                  </a:lnTo>
                  <a:lnTo>
                    <a:pt x="20056" y="30561"/>
                  </a:lnTo>
                  <a:lnTo>
                    <a:pt x="20518" y="30377"/>
                  </a:lnTo>
                  <a:lnTo>
                    <a:pt x="21042" y="30161"/>
                  </a:lnTo>
                  <a:lnTo>
                    <a:pt x="21319" y="30038"/>
                  </a:lnTo>
                  <a:lnTo>
                    <a:pt x="21473" y="30007"/>
                  </a:lnTo>
                  <a:lnTo>
                    <a:pt x="21905" y="29822"/>
                  </a:lnTo>
                  <a:lnTo>
                    <a:pt x="22521" y="29576"/>
                  </a:lnTo>
                  <a:lnTo>
                    <a:pt x="24955" y="28590"/>
                  </a:lnTo>
                  <a:lnTo>
                    <a:pt x="26680" y="27881"/>
                  </a:lnTo>
                  <a:close/>
                  <a:moveTo>
                    <a:pt x="28436" y="27881"/>
                  </a:moveTo>
                  <a:lnTo>
                    <a:pt x="30500" y="28713"/>
                  </a:lnTo>
                  <a:lnTo>
                    <a:pt x="32934" y="29699"/>
                  </a:lnTo>
                  <a:lnTo>
                    <a:pt x="32995" y="29730"/>
                  </a:lnTo>
                  <a:lnTo>
                    <a:pt x="33026" y="29730"/>
                  </a:lnTo>
                  <a:lnTo>
                    <a:pt x="33118" y="29791"/>
                  </a:lnTo>
                  <a:lnTo>
                    <a:pt x="33550" y="29945"/>
                  </a:lnTo>
                  <a:lnTo>
                    <a:pt x="33981" y="30130"/>
                  </a:lnTo>
                  <a:lnTo>
                    <a:pt x="34104" y="30192"/>
                  </a:lnTo>
                  <a:lnTo>
                    <a:pt x="34412" y="30315"/>
                  </a:lnTo>
                  <a:lnTo>
                    <a:pt x="34905" y="30500"/>
                  </a:lnTo>
                  <a:lnTo>
                    <a:pt x="35398" y="30715"/>
                  </a:lnTo>
                  <a:lnTo>
                    <a:pt x="35799" y="30869"/>
                  </a:lnTo>
                  <a:lnTo>
                    <a:pt x="37247" y="31455"/>
                  </a:lnTo>
                  <a:lnTo>
                    <a:pt x="37524" y="31547"/>
                  </a:lnTo>
                  <a:cubicBezTo>
                    <a:pt x="37555" y="31578"/>
                    <a:pt x="37585" y="31640"/>
                    <a:pt x="37585" y="31701"/>
                  </a:cubicBezTo>
                  <a:lnTo>
                    <a:pt x="37585" y="31732"/>
                  </a:lnTo>
                  <a:cubicBezTo>
                    <a:pt x="37555" y="31763"/>
                    <a:pt x="37555" y="31794"/>
                    <a:pt x="37524" y="31794"/>
                  </a:cubicBezTo>
                  <a:cubicBezTo>
                    <a:pt x="37508" y="31809"/>
                    <a:pt x="37493" y="31817"/>
                    <a:pt x="37474" y="31817"/>
                  </a:cubicBezTo>
                  <a:cubicBezTo>
                    <a:pt x="37454" y="31817"/>
                    <a:pt x="37431" y="31809"/>
                    <a:pt x="37401" y="31794"/>
                  </a:cubicBezTo>
                  <a:lnTo>
                    <a:pt x="37123" y="31701"/>
                  </a:lnTo>
                  <a:lnTo>
                    <a:pt x="36076" y="31270"/>
                  </a:lnTo>
                  <a:cubicBezTo>
                    <a:pt x="36045" y="31332"/>
                    <a:pt x="36045" y="31393"/>
                    <a:pt x="36014" y="31455"/>
                  </a:cubicBezTo>
                  <a:lnTo>
                    <a:pt x="35799" y="31917"/>
                  </a:lnTo>
                  <a:lnTo>
                    <a:pt x="35398" y="32749"/>
                  </a:lnTo>
                  <a:cubicBezTo>
                    <a:pt x="35322" y="32927"/>
                    <a:pt x="35182" y="33042"/>
                    <a:pt x="35067" y="33042"/>
                  </a:cubicBezTo>
                  <a:cubicBezTo>
                    <a:pt x="35042" y="33042"/>
                    <a:pt x="35019" y="33037"/>
                    <a:pt x="34998" y="33026"/>
                  </a:cubicBezTo>
                  <a:lnTo>
                    <a:pt x="34874" y="32964"/>
                  </a:lnTo>
                  <a:cubicBezTo>
                    <a:pt x="34720" y="32903"/>
                    <a:pt x="34690" y="32687"/>
                    <a:pt x="34782" y="32471"/>
                  </a:cubicBezTo>
                  <a:lnTo>
                    <a:pt x="35213" y="31578"/>
                  </a:lnTo>
                  <a:lnTo>
                    <a:pt x="35398" y="31147"/>
                  </a:lnTo>
                  <a:cubicBezTo>
                    <a:pt x="35429" y="31116"/>
                    <a:pt x="35460" y="31085"/>
                    <a:pt x="35491" y="31023"/>
                  </a:cubicBezTo>
                  <a:lnTo>
                    <a:pt x="33827" y="30377"/>
                  </a:lnTo>
                  <a:cubicBezTo>
                    <a:pt x="33827" y="30438"/>
                    <a:pt x="33796" y="30469"/>
                    <a:pt x="33796" y="30531"/>
                  </a:cubicBezTo>
                  <a:lnTo>
                    <a:pt x="33704" y="30685"/>
                  </a:lnTo>
                  <a:lnTo>
                    <a:pt x="33211" y="31855"/>
                  </a:lnTo>
                  <a:cubicBezTo>
                    <a:pt x="33118" y="32071"/>
                    <a:pt x="32995" y="32225"/>
                    <a:pt x="32934" y="32225"/>
                  </a:cubicBezTo>
                  <a:lnTo>
                    <a:pt x="32872" y="32194"/>
                  </a:lnTo>
                  <a:cubicBezTo>
                    <a:pt x="32810" y="32163"/>
                    <a:pt x="32841" y="31948"/>
                    <a:pt x="32934" y="31732"/>
                  </a:cubicBezTo>
                  <a:lnTo>
                    <a:pt x="33426" y="30531"/>
                  </a:lnTo>
                  <a:lnTo>
                    <a:pt x="33488" y="30407"/>
                  </a:lnTo>
                  <a:cubicBezTo>
                    <a:pt x="33519" y="30346"/>
                    <a:pt x="33550" y="30315"/>
                    <a:pt x="33550" y="30284"/>
                  </a:cubicBezTo>
                  <a:lnTo>
                    <a:pt x="33272" y="30161"/>
                  </a:lnTo>
                  <a:cubicBezTo>
                    <a:pt x="33242" y="30192"/>
                    <a:pt x="33242" y="30253"/>
                    <a:pt x="33211" y="30284"/>
                  </a:cubicBezTo>
                  <a:lnTo>
                    <a:pt x="33180" y="30377"/>
                  </a:lnTo>
                  <a:lnTo>
                    <a:pt x="32625" y="31609"/>
                  </a:lnTo>
                  <a:cubicBezTo>
                    <a:pt x="32524" y="31787"/>
                    <a:pt x="32380" y="31902"/>
                    <a:pt x="32264" y="31902"/>
                  </a:cubicBezTo>
                  <a:cubicBezTo>
                    <a:pt x="32239" y="31902"/>
                    <a:pt x="32216" y="31897"/>
                    <a:pt x="32194" y="31886"/>
                  </a:cubicBezTo>
                  <a:lnTo>
                    <a:pt x="32071" y="31824"/>
                  </a:lnTo>
                  <a:cubicBezTo>
                    <a:pt x="31917" y="31763"/>
                    <a:pt x="31886" y="31547"/>
                    <a:pt x="32009" y="31332"/>
                  </a:cubicBezTo>
                  <a:lnTo>
                    <a:pt x="32595" y="30007"/>
                  </a:lnTo>
                  <a:cubicBezTo>
                    <a:pt x="32625" y="29976"/>
                    <a:pt x="32656" y="29945"/>
                    <a:pt x="32656" y="29914"/>
                  </a:cubicBezTo>
                  <a:lnTo>
                    <a:pt x="31024" y="29267"/>
                  </a:lnTo>
                  <a:cubicBezTo>
                    <a:pt x="31024" y="29298"/>
                    <a:pt x="30993" y="29360"/>
                    <a:pt x="30993" y="29391"/>
                  </a:cubicBezTo>
                  <a:lnTo>
                    <a:pt x="30407" y="30715"/>
                  </a:lnTo>
                  <a:cubicBezTo>
                    <a:pt x="30323" y="30913"/>
                    <a:pt x="30213" y="31058"/>
                    <a:pt x="30147" y="31058"/>
                  </a:cubicBezTo>
                  <a:cubicBezTo>
                    <a:pt x="30141" y="31058"/>
                    <a:pt x="30135" y="31057"/>
                    <a:pt x="30130" y="31054"/>
                  </a:cubicBezTo>
                  <a:lnTo>
                    <a:pt x="30068" y="31054"/>
                  </a:lnTo>
                  <a:cubicBezTo>
                    <a:pt x="30007" y="31023"/>
                    <a:pt x="30038" y="30808"/>
                    <a:pt x="30130" y="30592"/>
                  </a:cubicBezTo>
                  <a:lnTo>
                    <a:pt x="30685" y="29267"/>
                  </a:lnTo>
                  <a:cubicBezTo>
                    <a:pt x="30715" y="29237"/>
                    <a:pt x="30715" y="29175"/>
                    <a:pt x="30746" y="29144"/>
                  </a:cubicBezTo>
                  <a:lnTo>
                    <a:pt x="28312" y="28189"/>
                  </a:lnTo>
                  <a:cubicBezTo>
                    <a:pt x="28251" y="28158"/>
                    <a:pt x="28220" y="28097"/>
                    <a:pt x="28251" y="28035"/>
                  </a:cubicBezTo>
                  <a:lnTo>
                    <a:pt x="28282" y="27943"/>
                  </a:lnTo>
                  <a:cubicBezTo>
                    <a:pt x="28282" y="27912"/>
                    <a:pt x="28312" y="27881"/>
                    <a:pt x="28343" y="27881"/>
                  </a:cubicBezTo>
                  <a:close/>
                  <a:moveTo>
                    <a:pt x="27357" y="31116"/>
                  </a:moveTo>
                  <a:lnTo>
                    <a:pt x="36014" y="34135"/>
                  </a:lnTo>
                  <a:lnTo>
                    <a:pt x="31640" y="33118"/>
                  </a:lnTo>
                  <a:cubicBezTo>
                    <a:pt x="30315" y="32256"/>
                    <a:pt x="28744" y="31763"/>
                    <a:pt x="27049" y="31763"/>
                  </a:cubicBezTo>
                  <a:cubicBezTo>
                    <a:pt x="25355" y="31763"/>
                    <a:pt x="23784" y="32256"/>
                    <a:pt x="22490" y="33149"/>
                  </a:cubicBezTo>
                  <a:lnTo>
                    <a:pt x="18023" y="34043"/>
                  </a:lnTo>
                  <a:lnTo>
                    <a:pt x="27357" y="31116"/>
                  </a:lnTo>
                  <a:close/>
                  <a:moveTo>
                    <a:pt x="11800" y="31670"/>
                  </a:moveTo>
                  <a:cubicBezTo>
                    <a:pt x="13094" y="31670"/>
                    <a:pt x="14234" y="32441"/>
                    <a:pt x="14757" y="33580"/>
                  </a:cubicBezTo>
                  <a:cubicBezTo>
                    <a:pt x="14172" y="32656"/>
                    <a:pt x="13155" y="32040"/>
                    <a:pt x="12016" y="32040"/>
                  </a:cubicBezTo>
                  <a:cubicBezTo>
                    <a:pt x="10229" y="32040"/>
                    <a:pt x="8781" y="33488"/>
                    <a:pt x="8781" y="35275"/>
                  </a:cubicBezTo>
                  <a:cubicBezTo>
                    <a:pt x="8781" y="35737"/>
                    <a:pt x="8873" y="36199"/>
                    <a:pt x="9058" y="36600"/>
                  </a:cubicBezTo>
                  <a:cubicBezTo>
                    <a:pt x="8750" y="36107"/>
                    <a:pt x="8565" y="35521"/>
                    <a:pt x="8565" y="34905"/>
                  </a:cubicBezTo>
                  <a:cubicBezTo>
                    <a:pt x="8565" y="33118"/>
                    <a:pt x="10013" y="31670"/>
                    <a:pt x="11800" y="31670"/>
                  </a:cubicBezTo>
                  <a:close/>
                  <a:moveTo>
                    <a:pt x="15219" y="35152"/>
                  </a:moveTo>
                  <a:lnTo>
                    <a:pt x="15250" y="35213"/>
                  </a:lnTo>
                  <a:lnTo>
                    <a:pt x="15620" y="35706"/>
                  </a:lnTo>
                  <a:lnTo>
                    <a:pt x="16544" y="37000"/>
                  </a:lnTo>
                  <a:lnTo>
                    <a:pt x="16421" y="37308"/>
                  </a:lnTo>
                  <a:lnTo>
                    <a:pt x="15435" y="36353"/>
                  </a:lnTo>
                  <a:lnTo>
                    <a:pt x="15127" y="36076"/>
                  </a:lnTo>
                  <a:cubicBezTo>
                    <a:pt x="15189" y="35829"/>
                    <a:pt x="15219" y="35552"/>
                    <a:pt x="15219" y="35275"/>
                  </a:cubicBezTo>
                  <a:cubicBezTo>
                    <a:pt x="15219" y="35244"/>
                    <a:pt x="15219" y="35244"/>
                    <a:pt x="15219" y="35213"/>
                  </a:cubicBezTo>
                  <a:cubicBezTo>
                    <a:pt x="15219" y="35213"/>
                    <a:pt x="15219" y="35182"/>
                    <a:pt x="15219" y="35152"/>
                  </a:cubicBezTo>
                  <a:close/>
                  <a:moveTo>
                    <a:pt x="41436" y="36969"/>
                  </a:moveTo>
                  <a:cubicBezTo>
                    <a:pt x="41498" y="36969"/>
                    <a:pt x="41560" y="37000"/>
                    <a:pt x="41621" y="37000"/>
                  </a:cubicBezTo>
                  <a:cubicBezTo>
                    <a:pt x="41898" y="37092"/>
                    <a:pt x="42114" y="37308"/>
                    <a:pt x="42114" y="37616"/>
                  </a:cubicBezTo>
                  <a:cubicBezTo>
                    <a:pt x="42114" y="37924"/>
                    <a:pt x="41898" y="38171"/>
                    <a:pt x="41621" y="38232"/>
                  </a:cubicBezTo>
                  <a:cubicBezTo>
                    <a:pt x="41560" y="38263"/>
                    <a:pt x="41498" y="38263"/>
                    <a:pt x="41436" y="38263"/>
                  </a:cubicBezTo>
                  <a:cubicBezTo>
                    <a:pt x="41097" y="38263"/>
                    <a:pt x="40789" y="37986"/>
                    <a:pt x="40789" y="37616"/>
                  </a:cubicBezTo>
                  <a:cubicBezTo>
                    <a:pt x="40789" y="37246"/>
                    <a:pt x="41097" y="36969"/>
                    <a:pt x="41436" y="36969"/>
                  </a:cubicBezTo>
                  <a:close/>
                  <a:moveTo>
                    <a:pt x="17561" y="37370"/>
                  </a:moveTo>
                  <a:cubicBezTo>
                    <a:pt x="17931" y="37370"/>
                    <a:pt x="18208" y="37647"/>
                    <a:pt x="18208" y="38017"/>
                  </a:cubicBezTo>
                  <a:cubicBezTo>
                    <a:pt x="18208" y="38356"/>
                    <a:pt x="17931" y="38664"/>
                    <a:pt x="17561" y="38664"/>
                  </a:cubicBezTo>
                  <a:cubicBezTo>
                    <a:pt x="17222" y="38664"/>
                    <a:pt x="16914" y="38356"/>
                    <a:pt x="16914" y="38017"/>
                  </a:cubicBezTo>
                  <a:cubicBezTo>
                    <a:pt x="16914" y="37647"/>
                    <a:pt x="17222" y="37370"/>
                    <a:pt x="17561" y="37370"/>
                  </a:cubicBezTo>
                  <a:close/>
                  <a:moveTo>
                    <a:pt x="16698" y="38417"/>
                  </a:moveTo>
                  <a:lnTo>
                    <a:pt x="16698" y="38417"/>
                  </a:lnTo>
                  <a:cubicBezTo>
                    <a:pt x="16907" y="38709"/>
                    <a:pt x="17242" y="38874"/>
                    <a:pt x="17589" y="38874"/>
                  </a:cubicBezTo>
                  <a:cubicBezTo>
                    <a:pt x="17756" y="38874"/>
                    <a:pt x="17925" y="38836"/>
                    <a:pt x="18085" y="38756"/>
                  </a:cubicBezTo>
                  <a:cubicBezTo>
                    <a:pt x="18208" y="38694"/>
                    <a:pt x="18331" y="38633"/>
                    <a:pt x="18423" y="38540"/>
                  </a:cubicBezTo>
                  <a:lnTo>
                    <a:pt x="18423" y="38540"/>
                  </a:lnTo>
                  <a:cubicBezTo>
                    <a:pt x="18331" y="38725"/>
                    <a:pt x="18177" y="38910"/>
                    <a:pt x="17961" y="39002"/>
                  </a:cubicBezTo>
                  <a:cubicBezTo>
                    <a:pt x="17839" y="39060"/>
                    <a:pt x="17710" y="39087"/>
                    <a:pt x="17582" y="39087"/>
                  </a:cubicBezTo>
                  <a:cubicBezTo>
                    <a:pt x="17229" y="39087"/>
                    <a:pt x="16888" y="38880"/>
                    <a:pt x="16729" y="38540"/>
                  </a:cubicBezTo>
                  <a:cubicBezTo>
                    <a:pt x="16729" y="38510"/>
                    <a:pt x="16698" y="38479"/>
                    <a:pt x="16698" y="38417"/>
                  </a:cubicBezTo>
                  <a:close/>
                  <a:moveTo>
                    <a:pt x="40081" y="34874"/>
                  </a:moveTo>
                  <a:cubicBezTo>
                    <a:pt x="40635" y="34874"/>
                    <a:pt x="41097" y="35336"/>
                    <a:pt x="41097" y="35891"/>
                  </a:cubicBezTo>
                  <a:lnTo>
                    <a:pt x="41097" y="36692"/>
                  </a:lnTo>
                  <a:lnTo>
                    <a:pt x="41097" y="36815"/>
                  </a:lnTo>
                  <a:cubicBezTo>
                    <a:pt x="40789" y="36938"/>
                    <a:pt x="40574" y="37246"/>
                    <a:pt x="40574" y="37616"/>
                  </a:cubicBezTo>
                  <a:cubicBezTo>
                    <a:pt x="40574" y="37955"/>
                    <a:pt x="40789" y="38263"/>
                    <a:pt x="41067" y="38417"/>
                  </a:cubicBezTo>
                  <a:cubicBezTo>
                    <a:pt x="41251" y="38479"/>
                    <a:pt x="41436" y="38479"/>
                    <a:pt x="41621" y="38479"/>
                  </a:cubicBezTo>
                  <a:cubicBezTo>
                    <a:pt x="41744" y="38448"/>
                    <a:pt x="41868" y="38417"/>
                    <a:pt x="41960" y="38386"/>
                  </a:cubicBezTo>
                  <a:cubicBezTo>
                    <a:pt x="42083" y="38325"/>
                    <a:pt x="42206" y="38232"/>
                    <a:pt x="42299" y="38171"/>
                  </a:cubicBezTo>
                  <a:lnTo>
                    <a:pt x="42299" y="38171"/>
                  </a:lnTo>
                  <a:cubicBezTo>
                    <a:pt x="42206" y="38356"/>
                    <a:pt x="42052" y="38510"/>
                    <a:pt x="41837" y="38602"/>
                  </a:cubicBezTo>
                  <a:cubicBezTo>
                    <a:pt x="41775" y="38664"/>
                    <a:pt x="41683" y="38664"/>
                    <a:pt x="41621" y="38694"/>
                  </a:cubicBezTo>
                  <a:cubicBezTo>
                    <a:pt x="41572" y="38703"/>
                    <a:pt x="41522" y="38707"/>
                    <a:pt x="41473" y="38707"/>
                  </a:cubicBezTo>
                  <a:cubicBezTo>
                    <a:pt x="41339" y="38707"/>
                    <a:pt x="41210" y="38678"/>
                    <a:pt x="41097" y="38633"/>
                  </a:cubicBezTo>
                  <a:lnTo>
                    <a:pt x="41097" y="38879"/>
                  </a:lnTo>
                  <a:lnTo>
                    <a:pt x="41097" y="38972"/>
                  </a:lnTo>
                  <a:cubicBezTo>
                    <a:pt x="41097" y="39526"/>
                    <a:pt x="40635" y="40019"/>
                    <a:pt x="40081" y="40019"/>
                  </a:cubicBezTo>
                  <a:lnTo>
                    <a:pt x="40019" y="40019"/>
                  </a:lnTo>
                  <a:lnTo>
                    <a:pt x="37770" y="34874"/>
                  </a:lnTo>
                  <a:close/>
                  <a:moveTo>
                    <a:pt x="12012" y="34426"/>
                  </a:moveTo>
                  <a:cubicBezTo>
                    <a:pt x="12173" y="34426"/>
                    <a:pt x="12337" y="34500"/>
                    <a:pt x="12447" y="34628"/>
                  </a:cubicBezTo>
                  <a:lnTo>
                    <a:pt x="13710" y="36230"/>
                  </a:lnTo>
                  <a:lnTo>
                    <a:pt x="14295" y="36969"/>
                  </a:lnTo>
                  <a:lnTo>
                    <a:pt x="14542" y="37277"/>
                  </a:lnTo>
                  <a:lnTo>
                    <a:pt x="14727" y="37493"/>
                  </a:lnTo>
                  <a:lnTo>
                    <a:pt x="17160" y="40604"/>
                  </a:lnTo>
                  <a:lnTo>
                    <a:pt x="17130" y="40604"/>
                  </a:lnTo>
                  <a:lnTo>
                    <a:pt x="16667" y="40974"/>
                  </a:lnTo>
                  <a:lnTo>
                    <a:pt x="14264" y="37924"/>
                  </a:lnTo>
                  <a:lnTo>
                    <a:pt x="14110" y="37709"/>
                  </a:lnTo>
                  <a:lnTo>
                    <a:pt x="13833" y="37401"/>
                  </a:lnTo>
                  <a:lnTo>
                    <a:pt x="13186" y="36569"/>
                  </a:lnTo>
                  <a:lnTo>
                    <a:pt x="11923" y="34967"/>
                  </a:lnTo>
                  <a:cubicBezTo>
                    <a:pt x="11892" y="34936"/>
                    <a:pt x="11862" y="34921"/>
                    <a:pt x="11831" y="34921"/>
                  </a:cubicBezTo>
                  <a:cubicBezTo>
                    <a:pt x="11800" y="34921"/>
                    <a:pt x="11769" y="34936"/>
                    <a:pt x="11738" y="34967"/>
                  </a:cubicBezTo>
                  <a:cubicBezTo>
                    <a:pt x="11677" y="34998"/>
                    <a:pt x="11677" y="35090"/>
                    <a:pt x="11707" y="35152"/>
                  </a:cubicBezTo>
                  <a:lnTo>
                    <a:pt x="12971" y="36692"/>
                  </a:lnTo>
                  <a:lnTo>
                    <a:pt x="13648" y="37555"/>
                  </a:lnTo>
                  <a:lnTo>
                    <a:pt x="13895" y="37893"/>
                  </a:lnTo>
                  <a:lnTo>
                    <a:pt x="14049" y="38078"/>
                  </a:lnTo>
                  <a:lnTo>
                    <a:pt x="16483" y="41128"/>
                  </a:lnTo>
                  <a:lnTo>
                    <a:pt x="16329" y="41251"/>
                  </a:lnTo>
                  <a:lnTo>
                    <a:pt x="13895" y="38202"/>
                  </a:lnTo>
                  <a:lnTo>
                    <a:pt x="13741" y="37986"/>
                  </a:lnTo>
                  <a:lnTo>
                    <a:pt x="13494" y="37647"/>
                  </a:lnTo>
                  <a:lnTo>
                    <a:pt x="12817" y="36784"/>
                  </a:lnTo>
                  <a:lnTo>
                    <a:pt x="11615" y="35275"/>
                  </a:lnTo>
                  <a:cubicBezTo>
                    <a:pt x="11430" y="35059"/>
                    <a:pt x="11492" y="34720"/>
                    <a:pt x="11707" y="34535"/>
                  </a:cubicBezTo>
                  <a:cubicBezTo>
                    <a:pt x="11795" y="34460"/>
                    <a:pt x="11903" y="34426"/>
                    <a:pt x="12012" y="34426"/>
                  </a:cubicBezTo>
                  <a:close/>
                  <a:moveTo>
                    <a:pt x="15096" y="41375"/>
                  </a:moveTo>
                  <a:cubicBezTo>
                    <a:pt x="15466" y="41375"/>
                    <a:pt x="15743" y="41683"/>
                    <a:pt x="15743" y="42022"/>
                  </a:cubicBezTo>
                  <a:cubicBezTo>
                    <a:pt x="15743" y="42391"/>
                    <a:pt x="15466" y="42669"/>
                    <a:pt x="15096" y="42669"/>
                  </a:cubicBezTo>
                  <a:cubicBezTo>
                    <a:pt x="14727" y="42669"/>
                    <a:pt x="14449" y="42391"/>
                    <a:pt x="14449" y="42022"/>
                  </a:cubicBezTo>
                  <a:cubicBezTo>
                    <a:pt x="14449" y="41683"/>
                    <a:pt x="14727" y="41375"/>
                    <a:pt x="15096" y="41375"/>
                  </a:cubicBezTo>
                  <a:close/>
                  <a:moveTo>
                    <a:pt x="14215" y="42467"/>
                  </a:moveTo>
                  <a:lnTo>
                    <a:pt x="14215" y="42467"/>
                  </a:lnTo>
                  <a:cubicBezTo>
                    <a:pt x="14449" y="42736"/>
                    <a:pt x="14782" y="42889"/>
                    <a:pt x="15135" y="42889"/>
                  </a:cubicBezTo>
                  <a:cubicBezTo>
                    <a:pt x="15295" y="42889"/>
                    <a:pt x="15459" y="42858"/>
                    <a:pt x="15620" y="42792"/>
                  </a:cubicBezTo>
                  <a:cubicBezTo>
                    <a:pt x="15743" y="42730"/>
                    <a:pt x="15836" y="42669"/>
                    <a:pt x="15928" y="42576"/>
                  </a:cubicBezTo>
                  <a:lnTo>
                    <a:pt x="15928" y="42576"/>
                  </a:lnTo>
                  <a:cubicBezTo>
                    <a:pt x="15836" y="42761"/>
                    <a:pt x="15682" y="42946"/>
                    <a:pt x="15466" y="43038"/>
                  </a:cubicBezTo>
                  <a:cubicBezTo>
                    <a:pt x="15343" y="43095"/>
                    <a:pt x="15217" y="43122"/>
                    <a:pt x="15092" y="43122"/>
                  </a:cubicBezTo>
                  <a:cubicBezTo>
                    <a:pt x="14748" y="43122"/>
                    <a:pt x="14423" y="42916"/>
                    <a:pt x="14264" y="42576"/>
                  </a:cubicBezTo>
                  <a:cubicBezTo>
                    <a:pt x="14238" y="42524"/>
                    <a:pt x="14234" y="42494"/>
                    <a:pt x="14215" y="42467"/>
                  </a:cubicBezTo>
                  <a:close/>
                  <a:moveTo>
                    <a:pt x="13371" y="41683"/>
                  </a:moveTo>
                  <a:lnTo>
                    <a:pt x="13864" y="42484"/>
                  </a:lnTo>
                  <a:lnTo>
                    <a:pt x="12293" y="43932"/>
                  </a:lnTo>
                  <a:lnTo>
                    <a:pt x="12293" y="43624"/>
                  </a:lnTo>
                  <a:cubicBezTo>
                    <a:pt x="12293" y="43377"/>
                    <a:pt x="12416" y="43192"/>
                    <a:pt x="12539" y="43007"/>
                  </a:cubicBezTo>
                  <a:lnTo>
                    <a:pt x="13371" y="41683"/>
                  </a:lnTo>
                  <a:close/>
                  <a:moveTo>
                    <a:pt x="17581" y="40623"/>
                  </a:moveTo>
                  <a:cubicBezTo>
                    <a:pt x="17653" y="40623"/>
                    <a:pt x="17721" y="40638"/>
                    <a:pt x="17776" y="40666"/>
                  </a:cubicBezTo>
                  <a:cubicBezTo>
                    <a:pt x="17838" y="40697"/>
                    <a:pt x="17900" y="40728"/>
                    <a:pt x="17931" y="40789"/>
                  </a:cubicBezTo>
                  <a:lnTo>
                    <a:pt x="19040" y="42206"/>
                  </a:lnTo>
                  <a:lnTo>
                    <a:pt x="19687" y="43038"/>
                  </a:lnTo>
                  <a:cubicBezTo>
                    <a:pt x="19717" y="43100"/>
                    <a:pt x="19748" y="43131"/>
                    <a:pt x="19748" y="43192"/>
                  </a:cubicBezTo>
                  <a:cubicBezTo>
                    <a:pt x="19810" y="43346"/>
                    <a:pt x="19748" y="43531"/>
                    <a:pt x="19594" y="43654"/>
                  </a:cubicBezTo>
                  <a:lnTo>
                    <a:pt x="19594" y="43685"/>
                  </a:lnTo>
                  <a:lnTo>
                    <a:pt x="19440" y="43778"/>
                  </a:lnTo>
                  <a:lnTo>
                    <a:pt x="18855" y="44240"/>
                  </a:lnTo>
                  <a:lnTo>
                    <a:pt x="18793" y="44301"/>
                  </a:lnTo>
                  <a:cubicBezTo>
                    <a:pt x="18719" y="44351"/>
                    <a:pt x="18630" y="44375"/>
                    <a:pt x="18541" y="44375"/>
                  </a:cubicBezTo>
                  <a:cubicBezTo>
                    <a:pt x="18406" y="44375"/>
                    <a:pt x="18269" y="44320"/>
                    <a:pt x="18177" y="44209"/>
                  </a:cubicBezTo>
                  <a:lnTo>
                    <a:pt x="16421" y="41960"/>
                  </a:lnTo>
                  <a:cubicBezTo>
                    <a:pt x="16298" y="41775"/>
                    <a:pt x="16329" y="41559"/>
                    <a:pt x="16452" y="41405"/>
                  </a:cubicBezTo>
                  <a:cubicBezTo>
                    <a:pt x="16452" y="41375"/>
                    <a:pt x="16483" y="41375"/>
                    <a:pt x="16513" y="41344"/>
                  </a:cubicBezTo>
                  <a:lnTo>
                    <a:pt x="16606" y="41282"/>
                  </a:lnTo>
                  <a:lnTo>
                    <a:pt x="16791" y="41128"/>
                  </a:lnTo>
                  <a:lnTo>
                    <a:pt x="17284" y="40759"/>
                  </a:lnTo>
                  <a:lnTo>
                    <a:pt x="17314" y="40697"/>
                  </a:lnTo>
                  <a:cubicBezTo>
                    <a:pt x="17399" y="40646"/>
                    <a:pt x="17493" y="40623"/>
                    <a:pt x="17581" y="40623"/>
                  </a:cubicBezTo>
                  <a:close/>
                  <a:moveTo>
                    <a:pt x="16051" y="45472"/>
                  </a:moveTo>
                  <a:cubicBezTo>
                    <a:pt x="16390" y="45472"/>
                    <a:pt x="16698" y="45749"/>
                    <a:pt x="16698" y="46119"/>
                  </a:cubicBezTo>
                  <a:cubicBezTo>
                    <a:pt x="16698" y="46458"/>
                    <a:pt x="16390" y="46766"/>
                    <a:pt x="16051" y="46766"/>
                  </a:cubicBezTo>
                  <a:cubicBezTo>
                    <a:pt x="15682" y="46766"/>
                    <a:pt x="15404" y="46458"/>
                    <a:pt x="15404" y="46119"/>
                  </a:cubicBezTo>
                  <a:cubicBezTo>
                    <a:pt x="15404" y="45749"/>
                    <a:pt x="15682" y="45472"/>
                    <a:pt x="16051" y="45472"/>
                  </a:cubicBezTo>
                  <a:close/>
                  <a:moveTo>
                    <a:pt x="15158" y="46519"/>
                  </a:moveTo>
                  <a:cubicBezTo>
                    <a:pt x="15189" y="46550"/>
                    <a:pt x="15189" y="46581"/>
                    <a:pt x="15219" y="46612"/>
                  </a:cubicBezTo>
                  <a:cubicBezTo>
                    <a:pt x="15443" y="46836"/>
                    <a:pt x="15748" y="46966"/>
                    <a:pt x="16071" y="46966"/>
                  </a:cubicBezTo>
                  <a:cubicBezTo>
                    <a:pt x="16237" y="46966"/>
                    <a:pt x="16408" y="46931"/>
                    <a:pt x="16575" y="46858"/>
                  </a:cubicBezTo>
                  <a:cubicBezTo>
                    <a:pt x="16698" y="46828"/>
                    <a:pt x="16791" y="46735"/>
                    <a:pt x="16883" y="46643"/>
                  </a:cubicBezTo>
                  <a:lnTo>
                    <a:pt x="16883" y="46643"/>
                  </a:lnTo>
                  <a:cubicBezTo>
                    <a:pt x="16791" y="46858"/>
                    <a:pt x="16637" y="47012"/>
                    <a:pt x="16421" y="47105"/>
                  </a:cubicBezTo>
                  <a:cubicBezTo>
                    <a:pt x="16298" y="47166"/>
                    <a:pt x="16165" y="47195"/>
                    <a:pt x="16033" y="47195"/>
                  </a:cubicBezTo>
                  <a:cubicBezTo>
                    <a:pt x="15701" y="47195"/>
                    <a:pt x="15374" y="47013"/>
                    <a:pt x="15219" y="46704"/>
                  </a:cubicBezTo>
                  <a:cubicBezTo>
                    <a:pt x="15219" y="46673"/>
                    <a:pt x="15219" y="46673"/>
                    <a:pt x="15219" y="46643"/>
                  </a:cubicBezTo>
                  <a:cubicBezTo>
                    <a:pt x="15189" y="46612"/>
                    <a:pt x="15158" y="46581"/>
                    <a:pt x="15158" y="46519"/>
                  </a:cubicBezTo>
                  <a:close/>
                  <a:moveTo>
                    <a:pt x="27265" y="32133"/>
                  </a:moveTo>
                  <a:cubicBezTo>
                    <a:pt x="27296" y="32133"/>
                    <a:pt x="27327" y="32163"/>
                    <a:pt x="27357" y="32163"/>
                  </a:cubicBezTo>
                  <a:cubicBezTo>
                    <a:pt x="28312" y="32194"/>
                    <a:pt x="29237" y="32410"/>
                    <a:pt x="30068" y="32779"/>
                  </a:cubicBezTo>
                  <a:cubicBezTo>
                    <a:pt x="32348" y="33765"/>
                    <a:pt x="34104" y="35829"/>
                    <a:pt x="34628" y="38294"/>
                  </a:cubicBezTo>
                  <a:cubicBezTo>
                    <a:pt x="34751" y="38848"/>
                    <a:pt x="34813" y="39403"/>
                    <a:pt x="34813" y="39988"/>
                  </a:cubicBezTo>
                  <a:cubicBezTo>
                    <a:pt x="34813" y="40543"/>
                    <a:pt x="34751" y="41097"/>
                    <a:pt x="34628" y="41652"/>
                  </a:cubicBezTo>
                  <a:cubicBezTo>
                    <a:pt x="33858" y="45164"/>
                    <a:pt x="30715" y="47813"/>
                    <a:pt x="26988" y="47813"/>
                  </a:cubicBezTo>
                  <a:cubicBezTo>
                    <a:pt x="22644" y="47813"/>
                    <a:pt x="19132" y="44301"/>
                    <a:pt x="19132" y="39988"/>
                  </a:cubicBezTo>
                  <a:cubicBezTo>
                    <a:pt x="19132" y="36846"/>
                    <a:pt x="20980" y="34166"/>
                    <a:pt x="23599" y="32903"/>
                  </a:cubicBezTo>
                  <a:cubicBezTo>
                    <a:pt x="24646" y="32410"/>
                    <a:pt x="25756" y="32133"/>
                    <a:pt x="26988" y="32133"/>
                  </a:cubicBezTo>
                  <a:close/>
                  <a:moveTo>
                    <a:pt x="33272" y="47012"/>
                  </a:moveTo>
                  <a:cubicBezTo>
                    <a:pt x="33642" y="47012"/>
                    <a:pt x="33919" y="47320"/>
                    <a:pt x="33919" y="47690"/>
                  </a:cubicBezTo>
                  <a:cubicBezTo>
                    <a:pt x="33919" y="48029"/>
                    <a:pt x="33642" y="48337"/>
                    <a:pt x="33272" y="48337"/>
                  </a:cubicBezTo>
                  <a:cubicBezTo>
                    <a:pt x="32934" y="48337"/>
                    <a:pt x="32625" y="48029"/>
                    <a:pt x="32625" y="47690"/>
                  </a:cubicBezTo>
                  <a:cubicBezTo>
                    <a:pt x="32625" y="47320"/>
                    <a:pt x="32934" y="47012"/>
                    <a:pt x="33272" y="47012"/>
                  </a:cubicBezTo>
                  <a:close/>
                  <a:moveTo>
                    <a:pt x="32386" y="48099"/>
                  </a:moveTo>
                  <a:lnTo>
                    <a:pt x="32386" y="48099"/>
                  </a:lnTo>
                  <a:cubicBezTo>
                    <a:pt x="32620" y="48371"/>
                    <a:pt x="32968" y="48541"/>
                    <a:pt x="33322" y="48541"/>
                  </a:cubicBezTo>
                  <a:cubicBezTo>
                    <a:pt x="33482" y="48541"/>
                    <a:pt x="33644" y="48506"/>
                    <a:pt x="33796" y="48429"/>
                  </a:cubicBezTo>
                  <a:cubicBezTo>
                    <a:pt x="33919" y="48368"/>
                    <a:pt x="34012" y="48306"/>
                    <a:pt x="34135" y="48214"/>
                  </a:cubicBezTo>
                  <a:lnTo>
                    <a:pt x="34135" y="48214"/>
                  </a:lnTo>
                  <a:cubicBezTo>
                    <a:pt x="34043" y="48399"/>
                    <a:pt x="33889" y="48584"/>
                    <a:pt x="33673" y="48676"/>
                  </a:cubicBezTo>
                  <a:cubicBezTo>
                    <a:pt x="33550" y="48733"/>
                    <a:pt x="33421" y="48760"/>
                    <a:pt x="33294" y="48760"/>
                  </a:cubicBezTo>
                  <a:cubicBezTo>
                    <a:pt x="32941" y="48760"/>
                    <a:pt x="32599" y="48553"/>
                    <a:pt x="32441" y="48214"/>
                  </a:cubicBezTo>
                  <a:cubicBezTo>
                    <a:pt x="32412" y="48186"/>
                    <a:pt x="32410" y="48131"/>
                    <a:pt x="32386" y="48099"/>
                  </a:cubicBezTo>
                  <a:close/>
                  <a:moveTo>
                    <a:pt x="29412" y="49609"/>
                  </a:moveTo>
                  <a:cubicBezTo>
                    <a:pt x="29540" y="49609"/>
                    <a:pt x="29669" y="49635"/>
                    <a:pt x="29791" y="49693"/>
                  </a:cubicBezTo>
                  <a:cubicBezTo>
                    <a:pt x="30007" y="49785"/>
                    <a:pt x="30161" y="49970"/>
                    <a:pt x="30253" y="50155"/>
                  </a:cubicBezTo>
                  <a:cubicBezTo>
                    <a:pt x="30161" y="50062"/>
                    <a:pt x="30038" y="50001"/>
                    <a:pt x="29914" y="49939"/>
                  </a:cubicBezTo>
                  <a:cubicBezTo>
                    <a:pt x="29763" y="49873"/>
                    <a:pt x="29603" y="49841"/>
                    <a:pt x="29444" y="49841"/>
                  </a:cubicBezTo>
                  <a:cubicBezTo>
                    <a:pt x="29088" y="49841"/>
                    <a:pt x="28742" y="50001"/>
                    <a:pt x="28528" y="50278"/>
                  </a:cubicBezTo>
                  <a:cubicBezTo>
                    <a:pt x="28528" y="50247"/>
                    <a:pt x="28528" y="50185"/>
                    <a:pt x="28559" y="50155"/>
                  </a:cubicBezTo>
                  <a:cubicBezTo>
                    <a:pt x="28717" y="49815"/>
                    <a:pt x="29059" y="49609"/>
                    <a:pt x="29412" y="49609"/>
                  </a:cubicBezTo>
                  <a:close/>
                  <a:moveTo>
                    <a:pt x="19585" y="44338"/>
                  </a:moveTo>
                  <a:cubicBezTo>
                    <a:pt x="19671" y="44338"/>
                    <a:pt x="19756" y="44371"/>
                    <a:pt x="19810" y="44425"/>
                  </a:cubicBezTo>
                  <a:lnTo>
                    <a:pt x="25078" y="50555"/>
                  </a:lnTo>
                  <a:lnTo>
                    <a:pt x="29206" y="50555"/>
                  </a:lnTo>
                  <a:cubicBezTo>
                    <a:pt x="29391" y="50555"/>
                    <a:pt x="29514" y="50709"/>
                    <a:pt x="29514" y="50863"/>
                  </a:cubicBezTo>
                  <a:cubicBezTo>
                    <a:pt x="29514" y="51017"/>
                    <a:pt x="29391" y="51140"/>
                    <a:pt x="29206" y="51140"/>
                  </a:cubicBezTo>
                  <a:lnTo>
                    <a:pt x="24955" y="51140"/>
                  </a:lnTo>
                  <a:cubicBezTo>
                    <a:pt x="24862" y="51140"/>
                    <a:pt x="24770" y="51110"/>
                    <a:pt x="24739" y="51048"/>
                  </a:cubicBezTo>
                  <a:lnTo>
                    <a:pt x="19378" y="44825"/>
                  </a:lnTo>
                  <a:cubicBezTo>
                    <a:pt x="19255" y="44702"/>
                    <a:pt x="19286" y="44517"/>
                    <a:pt x="19409" y="44394"/>
                  </a:cubicBezTo>
                  <a:cubicBezTo>
                    <a:pt x="19461" y="44355"/>
                    <a:pt x="19523" y="44338"/>
                    <a:pt x="19585" y="44338"/>
                  </a:cubicBezTo>
                  <a:close/>
                  <a:moveTo>
                    <a:pt x="36014" y="35213"/>
                  </a:moveTo>
                  <a:cubicBezTo>
                    <a:pt x="36600" y="35213"/>
                    <a:pt x="37062" y="35706"/>
                    <a:pt x="37062" y="36261"/>
                  </a:cubicBezTo>
                  <a:lnTo>
                    <a:pt x="37062" y="39711"/>
                  </a:lnTo>
                  <a:cubicBezTo>
                    <a:pt x="37062" y="39988"/>
                    <a:pt x="37154" y="40235"/>
                    <a:pt x="37370" y="40450"/>
                  </a:cubicBezTo>
                  <a:lnTo>
                    <a:pt x="38602" y="41714"/>
                  </a:lnTo>
                  <a:cubicBezTo>
                    <a:pt x="38818" y="41898"/>
                    <a:pt x="38910" y="42145"/>
                    <a:pt x="38910" y="42453"/>
                  </a:cubicBezTo>
                  <a:lnTo>
                    <a:pt x="38910" y="50432"/>
                  </a:lnTo>
                  <a:cubicBezTo>
                    <a:pt x="38910" y="51017"/>
                    <a:pt x="38448" y="51479"/>
                    <a:pt x="37893" y="51479"/>
                  </a:cubicBezTo>
                  <a:lnTo>
                    <a:pt x="35675" y="51479"/>
                  </a:lnTo>
                  <a:cubicBezTo>
                    <a:pt x="35090" y="51479"/>
                    <a:pt x="34628" y="51017"/>
                    <a:pt x="34628" y="50432"/>
                  </a:cubicBezTo>
                  <a:lnTo>
                    <a:pt x="34628" y="43470"/>
                  </a:lnTo>
                  <a:cubicBezTo>
                    <a:pt x="35121" y="42422"/>
                    <a:pt x="35367" y="41282"/>
                    <a:pt x="35367" y="40050"/>
                  </a:cubicBezTo>
                  <a:cubicBezTo>
                    <a:pt x="35367" y="38848"/>
                    <a:pt x="35121" y="37709"/>
                    <a:pt x="34628" y="36661"/>
                  </a:cubicBezTo>
                  <a:lnTo>
                    <a:pt x="34628" y="36261"/>
                  </a:lnTo>
                  <a:cubicBezTo>
                    <a:pt x="34628" y="35706"/>
                    <a:pt x="35090" y="35213"/>
                    <a:pt x="35675" y="35213"/>
                  </a:cubicBezTo>
                  <a:close/>
                  <a:moveTo>
                    <a:pt x="28867" y="51655"/>
                  </a:moveTo>
                  <a:cubicBezTo>
                    <a:pt x="28992" y="51655"/>
                    <a:pt x="29117" y="51678"/>
                    <a:pt x="29237" y="51726"/>
                  </a:cubicBezTo>
                  <a:cubicBezTo>
                    <a:pt x="29422" y="51849"/>
                    <a:pt x="29606" y="52003"/>
                    <a:pt x="29668" y="52188"/>
                  </a:cubicBezTo>
                  <a:cubicBezTo>
                    <a:pt x="29576" y="52096"/>
                    <a:pt x="29483" y="52034"/>
                    <a:pt x="29360" y="51972"/>
                  </a:cubicBezTo>
                  <a:cubicBezTo>
                    <a:pt x="29208" y="51906"/>
                    <a:pt x="29048" y="51875"/>
                    <a:pt x="28889" y="51875"/>
                  </a:cubicBezTo>
                  <a:cubicBezTo>
                    <a:pt x="28536" y="51875"/>
                    <a:pt x="28189" y="52028"/>
                    <a:pt x="27955" y="52297"/>
                  </a:cubicBezTo>
                  <a:lnTo>
                    <a:pt x="27955" y="52297"/>
                  </a:lnTo>
                  <a:cubicBezTo>
                    <a:pt x="27974" y="52270"/>
                    <a:pt x="27978" y="52240"/>
                    <a:pt x="28004" y="52188"/>
                  </a:cubicBezTo>
                  <a:cubicBezTo>
                    <a:pt x="28164" y="51845"/>
                    <a:pt x="28511" y="51655"/>
                    <a:pt x="28867" y="51655"/>
                  </a:cubicBezTo>
                  <a:close/>
                  <a:moveTo>
                    <a:pt x="19409" y="45318"/>
                  </a:moveTo>
                  <a:cubicBezTo>
                    <a:pt x="19563" y="45318"/>
                    <a:pt x="19717" y="45441"/>
                    <a:pt x="19717" y="45595"/>
                  </a:cubicBezTo>
                  <a:lnTo>
                    <a:pt x="19871" y="47228"/>
                  </a:lnTo>
                  <a:lnTo>
                    <a:pt x="24400" y="52496"/>
                  </a:lnTo>
                  <a:lnTo>
                    <a:pt x="28559" y="52496"/>
                  </a:lnTo>
                  <a:cubicBezTo>
                    <a:pt x="28713" y="52496"/>
                    <a:pt x="28836" y="52650"/>
                    <a:pt x="28836" y="52804"/>
                  </a:cubicBezTo>
                  <a:cubicBezTo>
                    <a:pt x="28836" y="52958"/>
                    <a:pt x="28713" y="53081"/>
                    <a:pt x="28559" y="53081"/>
                  </a:cubicBezTo>
                  <a:lnTo>
                    <a:pt x="24277" y="53081"/>
                  </a:lnTo>
                  <a:cubicBezTo>
                    <a:pt x="24184" y="53081"/>
                    <a:pt x="24123" y="53051"/>
                    <a:pt x="24061" y="52989"/>
                  </a:cubicBezTo>
                  <a:lnTo>
                    <a:pt x="19378" y="47567"/>
                  </a:lnTo>
                  <a:cubicBezTo>
                    <a:pt x="19348" y="47505"/>
                    <a:pt x="19317" y="47444"/>
                    <a:pt x="19317" y="47382"/>
                  </a:cubicBezTo>
                  <a:lnTo>
                    <a:pt x="19163" y="45657"/>
                  </a:lnTo>
                  <a:cubicBezTo>
                    <a:pt x="19132" y="45472"/>
                    <a:pt x="19255" y="45349"/>
                    <a:pt x="19409" y="45318"/>
                  </a:cubicBezTo>
                  <a:close/>
                  <a:moveTo>
                    <a:pt x="21165" y="52804"/>
                  </a:moveTo>
                  <a:cubicBezTo>
                    <a:pt x="21535" y="52804"/>
                    <a:pt x="21812" y="53081"/>
                    <a:pt x="21812" y="53451"/>
                  </a:cubicBezTo>
                  <a:cubicBezTo>
                    <a:pt x="21812" y="53667"/>
                    <a:pt x="21720" y="53821"/>
                    <a:pt x="21566" y="53944"/>
                  </a:cubicBezTo>
                  <a:cubicBezTo>
                    <a:pt x="21473" y="54036"/>
                    <a:pt x="21319" y="54098"/>
                    <a:pt x="21165" y="54098"/>
                  </a:cubicBezTo>
                  <a:cubicBezTo>
                    <a:pt x="20857" y="54098"/>
                    <a:pt x="20580" y="53882"/>
                    <a:pt x="20549" y="53574"/>
                  </a:cubicBezTo>
                  <a:cubicBezTo>
                    <a:pt x="20518" y="53513"/>
                    <a:pt x="20518" y="53482"/>
                    <a:pt x="20518" y="53451"/>
                  </a:cubicBezTo>
                  <a:cubicBezTo>
                    <a:pt x="20518" y="53081"/>
                    <a:pt x="20796" y="52804"/>
                    <a:pt x="21165" y="52804"/>
                  </a:cubicBezTo>
                  <a:close/>
                  <a:moveTo>
                    <a:pt x="33611" y="52804"/>
                  </a:moveTo>
                  <a:cubicBezTo>
                    <a:pt x="33858" y="52804"/>
                    <a:pt x="34104" y="52958"/>
                    <a:pt x="34197" y="53205"/>
                  </a:cubicBezTo>
                  <a:cubicBezTo>
                    <a:pt x="34227" y="53297"/>
                    <a:pt x="34258" y="53359"/>
                    <a:pt x="34258" y="53451"/>
                  </a:cubicBezTo>
                  <a:cubicBezTo>
                    <a:pt x="34258" y="53821"/>
                    <a:pt x="33950" y="54098"/>
                    <a:pt x="33611" y="54098"/>
                  </a:cubicBezTo>
                  <a:cubicBezTo>
                    <a:pt x="33365" y="54098"/>
                    <a:pt x="33180" y="53975"/>
                    <a:pt x="33057" y="53790"/>
                  </a:cubicBezTo>
                  <a:cubicBezTo>
                    <a:pt x="32995" y="53697"/>
                    <a:pt x="32934" y="53574"/>
                    <a:pt x="32934" y="53451"/>
                  </a:cubicBezTo>
                  <a:cubicBezTo>
                    <a:pt x="32934" y="53081"/>
                    <a:pt x="33242" y="52804"/>
                    <a:pt x="33611" y="52804"/>
                  </a:cubicBezTo>
                  <a:close/>
                  <a:moveTo>
                    <a:pt x="31886" y="53389"/>
                  </a:moveTo>
                  <a:lnTo>
                    <a:pt x="31886" y="53389"/>
                  </a:lnTo>
                  <a:cubicBezTo>
                    <a:pt x="31393" y="53728"/>
                    <a:pt x="30561" y="54006"/>
                    <a:pt x="29452" y="54190"/>
                  </a:cubicBezTo>
                  <a:cubicBezTo>
                    <a:pt x="28661" y="54331"/>
                    <a:pt x="27822" y="54396"/>
                    <a:pt x="27010" y="54396"/>
                  </a:cubicBezTo>
                  <a:cubicBezTo>
                    <a:pt x="25325" y="54396"/>
                    <a:pt x="23762" y="54114"/>
                    <a:pt x="23014" y="53636"/>
                  </a:cubicBezTo>
                  <a:cubicBezTo>
                    <a:pt x="22921" y="53574"/>
                    <a:pt x="22829" y="53513"/>
                    <a:pt x="22767" y="53451"/>
                  </a:cubicBezTo>
                  <a:lnTo>
                    <a:pt x="22767" y="53451"/>
                  </a:lnTo>
                  <a:cubicBezTo>
                    <a:pt x="23830" y="53831"/>
                    <a:pt x="25384" y="54035"/>
                    <a:pt x="27040" y="54035"/>
                  </a:cubicBezTo>
                  <a:cubicBezTo>
                    <a:pt x="28072" y="54035"/>
                    <a:pt x="29144" y="53956"/>
                    <a:pt x="30161" y="53790"/>
                  </a:cubicBezTo>
                  <a:cubicBezTo>
                    <a:pt x="30808" y="53697"/>
                    <a:pt x="31393" y="53543"/>
                    <a:pt x="31886" y="53389"/>
                  </a:cubicBezTo>
                  <a:close/>
                  <a:moveTo>
                    <a:pt x="20284" y="53896"/>
                  </a:moveTo>
                  <a:lnTo>
                    <a:pt x="20284" y="53896"/>
                  </a:lnTo>
                  <a:cubicBezTo>
                    <a:pt x="20518" y="54165"/>
                    <a:pt x="20851" y="54319"/>
                    <a:pt x="21204" y="54319"/>
                  </a:cubicBezTo>
                  <a:cubicBezTo>
                    <a:pt x="21364" y="54319"/>
                    <a:pt x="21528" y="54288"/>
                    <a:pt x="21689" y="54221"/>
                  </a:cubicBezTo>
                  <a:cubicBezTo>
                    <a:pt x="21781" y="54160"/>
                    <a:pt x="21843" y="54129"/>
                    <a:pt x="21905" y="54067"/>
                  </a:cubicBezTo>
                  <a:cubicBezTo>
                    <a:pt x="21935" y="54036"/>
                    <a:pt x="21966" y="54006"/>
                    <a:pt x="21997" y="54006"/>
                  </a:cubicBezTo>
                  <a:cubicBezTo>
                    <a:pt x="21997" y="54006"/>
                    <a:pt x="21966" y="54036"/>
                    <a:pt x="21935" y="54067"/>
                  </a:cubicBezTo>
                  <a:cubicBezTo>
                    <a:pt x="21843" y="54221"/>
                    <a:pt x="21720" y="54375"/>
                    <a:pt x="21535" y="54437"/>
                  </a:cubicBezTo>
                  <a:cubicBezTo>
                    <a:pt x="21405" y="54498"/>
                    <a:pt x="21270" y="54527"/>
                    <a:pt x="21138" y="54527"/>
                  </a:cubicBezTo>
                  <a:cubicBezTo>
                    <a:pt x="20802" y="54527"/>
                    <a:pt x="20488" y="54338"/>
                    <a:pt x="20333" y="54006"/>
                  </a:cubicBezTo>
                  <a:cubicBezTo>
                    <a:pt x="20307" y="53953"/>
                    <a:pt x="20303" y="53923"/>
                    <a:pt x="20284" y="53896"/>
                  </a:cubicBezTo>
                  <a:close/>
                  <a:moveTo>
                    <a:pt x="32718" y="53882"/>
                  </a:moveTo>
                  <a:cubicBezTo>
                    <a:pt x="32718" y="53882"/>
                    <a:pt x="32749" y="53882"/>
                    <a:pt x="32749" y="53913"/>
                  </a:cubicBezTo>
                  <a:cubicBezTo>
                    <a:pt x="32982" y="54168"/>
                    <a:pt x="33317" y="54320"/>
                    <a:pt x="33654" y="54320"/>
                  </a:cubicBezTo>
                  <a:cubicBezTo>
                    <a:pt x="33807" y="54320"/>
                    <a:pt x="33960" y="54288"/>
                    <a:pt x="34104" y="54221"/>
                  </a:cubicBezTo>
                  <a:cubicBezTo>
                    <a:pt x="34227" y="54160"/>
                    <a:pt x="34351" y="54067"/>
                    <a:pt x="34443" y="54006"/>
                  </a:cubicBezTo>
                  <a:lnTo>
                    <a:pt x="34443" y="54006"/>
                  </a:lnTo>
                  <a:cubicBezTo>
                    <a:pt x="34351" y="54190"/>
                    <a:pt x="34197" y="54344"/>
                    <a:pt x="33981" y="54437"/>
                  </a:cubicBezTo>
                  <a:cubicBezTo>
                    <a:pt x="33851" y="54498"/>
                    <a:pt x="33714" y="54527"/>
                    <a:pt x="33579" y="54527"/>
                  </a:cubicBezTo>
                  <a:cubicBezTo>
                    <a:pt x="33234" y="54527"/>
                    <a:pt x="32904" y="54338"/>
                    <a:pt x="32749" y="54006"/>
                  </a:cubicBezTo>
                  <a:cubicBezTo>
                    <a:pt x="32749" y="53975"/>
                    <a:pt x="32749" y="53944"/>
                    <a:pt x="32718" y="53913"/>
                  </a:cubicBezTo>
                  <a:cubicBezTo>
                    <a:pt x="32718" y="53913"/>
                    <a:pt x="32718" y="53882"/>
                    <a:pt x="32718" y="53882"/>
                  </a:cubicBezTo>
                  <a:close/>
                  <a:moveTo>
                    <a:pt x="19255" y="1"/>
                  </a:moveTo>
                  <a:cubicBezTo>
                    <a:pt x="12262" y="1726"/>
                    <a:pt x="6378" y="4190"/>
                    <a:pt x="1" y="7918"/>
                  </a:cubicBezTo>
                  <a:lnTo>
                    <a:pt x="155" y="9397"/>
                  </a:lnTo>
                  <a:lnTo>
                    <a:pt x="802" y="11030"/>
                  </a:lnTo>
                  <a:lnTo>
                    <a:pt x="833" y="11030"/>
                  </a:lnTo>
                  <a:lnTo>
                    <a:pt x="2404" y="12847"/>
                  </a:lnTo>
                  <a:lnTo>
                    <a:pt x="2835" y="12662"/>
                  </a:lnTo>
                  <a:cubicBezTo>
                    <a:pt x="2958" y="12786"/>
                    <a:pt x="3081" y="12909"/>
                    <a:pt x="3236" y="13032"/>
                  </a:cubicBezTo>
                  <a:cubicBezTo>
                    <a:pt x="3174" y="13125"/>
                    <a:pt x="3143" y="13217"/>
                    <a:pt x="3143" y="13309"/>
                  </a:cubicBezTo>
                  <a:cubicBezTo>
                    <a:pt x="3143" y="13371"/>
                    <a:pt x="3143" y="13463"/>
                    <a:pt x="3174" y="13525"/>
                  </a:cubicBezTo>
                  <a:cubicBezTo>
                    <a:pt x="3205" y="13556"/>
                    <a:pt x="3236" y="13617"/>
                    <a:pt x="3297" y="13679"/>
                  </a:cubicBezTo>
                  <a:cubicBezTo>
                    <a:pt x="3379" y="13761"/>
                    <a:pt x="3489" y="13816"/>
                    <a:pt x="3617" y="13816"/>
                  </a:cubicBezTo>
                  <a:cubicBezTo>
                    <a:pt x="3681" y="13816"/>
                    <a:pt x="3749" y="13802"/>
                    <a:pt x="3821" y="13771"/>
                  </a:cubicBezTo>
                  <a:lnTo>
                    <a:pt x="3944" y="13741"/>
                  </a:lnTo>
                  <a:cubicBezTo>
                    <a:pt x="3975" y="13771"/>
                    <a:pt x="4006" y="13802"/>
                    <a:pt x="4037" y="13833"/>
                  </a:cubicBezTo>
                  <a:cubicBezTo>
                    <a:pt x="3882" y="13926"/>
                    <a:pt x="3821" y="14110"/>
                    <a:pt x="3790" y="14264"/>
                  </a:cubicBezTo>
                  <a:cubicBezTo>
                    <a:pt x="3790" y="14326"/>
                    <a:pt x="3821" y="14388"/>
                    <a:pt x="3821" y="14480"/>
                  </a:cubicBezTo>
                  <a:cubicBezTo>
                    <a:pt x="3852" y="14542"/>
                    <a:pt x="3913" y="14603"/>
                    <a:pt x="3975" y="14665"/>
                  </a:cubicBezTo>
                  <a:cubicBezTo>
                    <a:pt x="4047" y="14719"/>
                    <a:pt x="4139" y="14751"/>
                    <a:pt x="4246" y="14751"/>
                  </a:cubicBezTo>
                  <a:cubicBezTo>
                    <a:pt x="4323" y="14751"/>
                    <a:pt x="4408" y="14734"/>
                    <a:pt x="4499" y="14696"/>
                  </a:cubicBezTo>
                  <a:lnTo>
                    <a:pt x="4776" y="14603"/>
                  </a:lnTo>
                  <a:cubicBezTo>
                    <a:pt x="4807" y="14634"/>
                    <a:pt x="4807" y="14634"/>
                    <a:pt x="4837" y="14665"/>
                  </a:cubicBezTo>
                  <a:lnTo>
                    <a:pt x="4807" y="14696"/>
                  </a:lnTo>
                  <a:cubicBezTo>
                    <a:pt x="4560" y="14788"/>
                    <a:pt x="4468" y="14973"/>
                    <a:pt x="4437" y="15158"/>
                  </a:cubicBezTo>
                  <a:cubicBezTo>
                    <a:pt x="4437" y="15219"/>
                    <a:pt x="4468" y="15312"/>
                    <a:pt x="4468" y="15373"/>
                  </a:cubicBezTo>
                  <a:cubicBezTo>
                    <a:pt x="4499" y="15435"/>
                    <a:pt x="4560" y="15497"/>
                    <a:pt x="4622" y="15558"/>
                  </a:cubicBezTo>
                  <a:cubicBezTo>
                    <a:pt x="4696" y="15633"/>
                    <a:pt x="4794" y="15674"/>
                    <a:pt x="4913" y="15674"/>
                  </a:cubicBezTo>
                  <a:cubicBezTo>
                    <a:pt x="4992" y="15674"/>
                    <a:pt x="5079" y="15656"/>
                    <a:pt x="5176" y="15620"/>
                  </a:cubicBezTo>
                  <a:lnTo>
                    <a:pt x="5546" y="15466"/>
                  </a:lnTo>
                  <a:cubicBezTo>
                    <a:pt x="5577" y="15497"/>
                    <a:pt x="5608" y="15527"/>
                    <a:pt x="5608" y="15558"/>
                  </a:cubicBezTo>
                  <a:cubicBezTo>
                    <a:pt x="5577" y="15558"/>
                    <a:pt x="5515" y="15589"/>
                    <a:pt x="5484" y="15620"/>
                  </a:cubicBezTo>
                  <a:cubicBezTo>
                    <a:pt x="5269" y="15682"/>
                    <a:pt x="5146" y="15897"/>
                    <a:pt x="5146" y="16082"/>
                  </a:cubicBezTo>
                  <a:cubicBezTo>
                    <a:pt x="5146" y="16144"/>
                    <a:pt x="5146" y="16205"/>
                    <a:pt x="5176" y="16267"/>
                  </a:cubicBezTo>
                  <a:cubicBezTo>
                    <a:pt x="5207" y="16359"/>
                    <a:pt x="5238" y="16421"/>
                    <a:pt x="5300" y="16452"/>
                  </a:cubicBezTo>
                  <a:cubicBezTo>
                    <a:pt x="5382" y="16534"/>
                    <a:pt x="5491" y="16589"/>
                    <a:pt x="5628" y="16589"/>
                  </a:cubicBezTo>
                  <a:cubicBezTo>
                    <a:pt x="5697" y="16589"/>
                    <a:pt x="5772" y="16575"/>
                    <a:pt x="5854" y="16544"/>
                  </a:cubicBezTo>
                  <a:lnTo>
                    <a:pt x="6285" y="16359"/>
                  </a:lnTo>
                  <a:cubicBezTo>
                    <a:pt x="6316" y="16390"/>
                    <a:pt x="6316" y="16421"/>
                    <a:pt x="6347" y="16452"/>
                  </a:cubicBezTo>
                  <a:lnTo>
                    <a:pt x="6131" y="16513"/>
                  </a:lnTo>
                  <a:cubicBezTo>
                    <a:pt x="5916" y="16606"/>
                    <a:pt x="5854" y="16791"/>
                    <a:pt x="5854" y="16975"/>
                  </a:cubicBezTo>
                  <a:cubicBezTo>
                    <a:pt x="5854" y="17037"/>
                    <a:pt x="5854" y="17099"/>
                    <a:pt x="5885" y="17160"/>
                  </a:cubicBezTo>
                  <a:cubicBezTo>
                    <a:pt x="5916" y="17222"/>
                    <a:pt x="5947" y="17283"/>
                    <a:pt x="5977" y="17314"/>
                  </a:cubicBezTo>
                  <a:cubicBezTo>
                    <a:pt x="6082" y="17419"/>
                    <a:pt x="6201" y="17481"/>
                    <a:pt x="6334" y="17481"/>
                  </a:cubicBezTo>
                  <a:cubicBezTo>
                    <a:pt x="6397" y="17481"/>
                    <a:pt x="6463" y="17467"/>
                    <a:pt x="6532" y="17438"/>
                  </a:cubicBezTo>
                  <a:lnTo>
                    <a:pt x="6963" y="17253"/>
                  </a:lnTo>
                  <a:cubicBezTo>
                    <a:pt x="6994" y="17283"/>
                    <a:pt x="6994" y="17314"/>
                    <a:pt x="7025" y="17345"/>
                  </a:cubicBezTo>
                  <a:lnTo>
                    <a:pt x="6809" y="17438"/>
                  </a:lnTo>
                  <a:cubicBezTo>
                    <a:pt x="6593" y="17530"/>
                    <a:pt x="6532" y="17715"/>
                    <a:pt x="6532" y="17900"/>
                  </a:cubicBezTo>
                  <a:cubicBezTo>
                    <a:pt x="6532" y="17961"/>
                    <a:pt x="6563" y="18023"/>
                    <a:pt x="6563" y="18084"/>
                  </a:cubicBezTo>
                  <a:cubicBezTo>
                    <a:pt x="6593" y="18146"/>
                    <a:pt x="6624" y="18177"/>
                    <a:pt x="6655" y="18239"/>
                  </a:cubicBezTo>
                  <a:cubicBezTo>
                    <a:pt x="6739" y="18343"/>
                    <a:pt x="6865" y="18405"/>
                    <a:pt x="6996" y="18405"/>
                  </a:cubicBezTo>
                  <a:cubicBezTo>
                    <a:pt x="7057" y="18405"/>
                    <a:pt x="7120" y="18391"/>
                    <a:pt x="7179" y="18362"/>
                  </a:cubicBezTo>
                  <a:lnTo>
                    <a:pt x="7610" y="18208"/>
                  </a:lnTo>
                  <a:cubicBezTo>
                    <a:pt x="7610" y="18239"/>
                    <a:pt x="7641" y="18269"/>
                    <a:pt x="7641" y="18300"/>
                  </a:cubicBezTo>
                  <a:lnTo>
                    <a:pt x="7487" y="18362"/>
                  </a:lnTo>
                  <a:cubicBezTo>
                    <a:pt x="7271" y="18454"/>
                    <a:pt x="7210" y="18639"/>
                    <a:pt x="7210" y="18824"/>
                  </a:cubicBezTo>
                  <a:cubicBezTo>
                    <a:pt x="7210" y="18885"/>
                    <a:pt x="7240" y="18947"/>
                    <a:pt x="7240" y="18978"/>
                  </a:cubicBezTo>
                  <a:cubicBezTo>
                    <a:pt x="7271" y="19039"/>
                    <a:pt x="7302" y="19101"/>
                    <a:pt x="7333" y="19132"/>
                  </a:cubicBezTo>
                  <a:cubicBezTo>
                    <a:pt x="7422" y="19244"/>
                    <a:pt x="7544" y="19323"/>
                    <a:pt x="7686" y="19323"/>
                  </a:cubicBezTo>
                  <a:cubicBezTo>
                    <a:pt x="7740" y="19323"/>
                    <a:pt x="7797" y="19311"/>
                    <a:pt x="7857" y="19286"/>
                  </a:cubicBezTo>
                  <a:lnTo>
                    <a:pt x="8195" y="19163"/>
                  </a:lnTo>
                  <a:cubicBezTo>
                    <a:pt x="8195" y="19194"/>
                    <a:pt x="8226" y="19224"/>
                    <a:pt x="8226" y="19255"/>
                  </a:cubicBezTo>
                  <a:lnTo>
                    <a:pt x="8165" y="19255"/>
                  </a:lnTo>
                  <a:cubicBezTo>
                    <a:pt x="7949" y="19348"/>
                    <a:pt x="7857" y="19532"/>
                    <a:pt x="7887" y="19748"/>
                  </a:cubicBezTo>
                  <a:cubicBezTo>
                    <a:pt x="7887" y="19779"/>
                    <a:pt x="7918" y="19840"/>
                    <a:pt x="7918" y="19902"/>
                  </a:cubicBezTo>
                  <a:cubicBezTo>
                    <a:pt x="7949" y="19964"/>
                    <a:pt x="7980" y="20025"/>
                    <a:pt x="8011" y="20056"/>
                  </a:cubicBezTo>
                  <a:cubicBezTo>
                    <a:pt x="8102" y="20170"/>
                    <a:pt x="8227" y="20234"/>
                    <a:pt x="8374" y="20234"/>
                  </a:cubicBezTo>
                  <a:cubicBezTo>
                    <a:pt x="8425" y="20234"/>
                    <a:pt x="8479" y="20226"/>
                    <a:pt x="8534" y="20210"/>
                  </a:cubicBezTo>
                  <a:lnTo>
                    <a:pt x="8719" y="20118"/>
                  </a:lnTo>
                  <a:cubicBezTo>
                    <a:pt x="8719" y="20149"/>
                    <a:pt x="8750" y="20179"/>
                    <a:pt x="8781" y="20241"/>
                  </a:cubicBezTo>
                  <a:cubicBezTo>
                    <a:pt x="8627" y="20333"/>
                    <a:pt x="8534" y="20487"/>
                    <a:pt x="8565" y="20641"/>
                  </a:cubicBezTo>
                  <a:cubicBezTo>
                    <a:pt x="8565" y="20703"/>
                    <a:pt x="8596" y="20765"/>
                    <a:pt x="8596" y="20826"/>
                  </a:cubicBezTo>
                  <a:cubicBezTo>
                    <a:pt x="8627" y="20888"/>
                    <a:pt x="8658" y="20919"/>
                    <a:pt x="8688" y="20980"/>
                  </a:cubicBezTo>
                  <a:cubicBezTo>
                    <a:pt x="8777" y="21069"/>
                    <a:pt x="8897" y="21141"/>
                    <a:pt x="9037" y="21141"/>
                  </a:cubicBezTo>
                  <a:cubicBezTo>
                    <a:pt x="9092" y="21141"/>
                    <a:pt x="9151" y="21130"/>
                    <a:pt x="9212" y="21104"/>
                  </a:cubicBezTo>
                  <a:lnTo>
                    <a:pt x="9643" y="20950"/>
                  </a:lnTo>
                  <a:lnTo>
                    <a:pt x="9982" y="21011"/>
                  </a:lnTo>
                  <a:lnTo>
                    <a:pt x="8473" y="21627"/>
                  </a:lnTo>
                  <a:cubicBezTo>
                    <a:pt x="8257" y="21689"/>
                    <a:pt x="8195" y="21874"/>
                    <a:pt x="8195" y="22089"/>
                  </a:cubicBezTo>
                  <a:cubicBezTo>
                    <a:pt x="8195" y="22151"/>
                    <a:pt x="8226" y="22213"/>
                    <a:pt x="8226" y="22243"/>
                  </a:cubicBezTo>
                  <a:cubicBezTo>
                    <a:pt x="8257" y="22305"/>
                    <a:pt x="8288" y="22367"/>
                    <a:pt x="8349" y="22397"/>
                  </a:cubicBezTo>
                  <a:cubicBezTo>
                    <a:pt x="8441" y="22512"/>
                    <a:pt x="8566" y="22575"/>
                    <a:pt x="8713" y="22575"/>
                  </a:cubicBezTo>
                  <a:cubicBezTo>
                    <a:pt x="8764" y="22575"/>
                    <a:pt x="8818" y="22567"/>
                    <a:pt x="8873" y="22551"/>
                  </a:cubicBezTo>
                  <a:lnTo>
                    <a:pt x="9366" y="22336"/>
                  </a:lnTo>
                  <a:cubicBezTo>
                    <a:pt x="9397" y="22336"/>
                    <a:pt x="9397" y="22367"/>
                    <a:pt x="9428" y="22367"/>
                  </a:cubicBezTo>
                  <a:lnTo>
                    <a:pt x="9150" y="22459"/>
                  </a:lnTo>
                  <a:cubicBezTo>
                    <a:pt x="8935" y="22551"/>
                    <a:pt x="8873" y="22736"/>
                    <a:pt x="8873" y="22921"/>
                  </a:cubicBezTo>
                  <a:cubicBezTo>
                    <a:pt x="8873" y="22983"/>
                    <a:pt x="8904" y="23044"/>
                    <a:pt x="8904" y="23106"/>
                  </a:cubicBezTo>
                  <a:cubicBezTo>
                    <a:pt x="8935" y="23168"/>
                    <a:pt x="8966" y="23229"/>
                    <a:pt x="8996" y="23260"/>
                  </a:cubicBezTo>
                  <a:cubicBezTo>
                    <a:pt x="9080" y="23365"/>
                    <a:pt x="9207" y="23427"/>
                    <a:pt x="9337" y="23427"/>
                  </a:cubicBezTo>
                  <a:cubicBezTo>
                    <a:pt x="9398" y="23427"/>
                    <a:pt x="9461" y="23413"/>
                    <a:pt x="9520" y="23383"/>
                  </a:cubicBezTo>
                  <a:lnTo>
                    <a:pt x="10167" y="23137"/>
                  </a:lnTo>
                  <a:cubicBezTo>
                    <a:pt x="10198" y="23137"/>
                    <a:pt x="10198" y="23168"/>
                    <a:pt x="10198" y="23168"/>
                  </a:cubicBezTo>
                  <a:lnTo>
                    <a:pt x="9828" y="23322"/>
                  </a:lnTo>
                  <a:cubicBezTo>
                    <a:pt x="9613" y="23414"/>
                    <a:pt x="9551" y="23599"/>
                    <a:pt x="9551" y="23784"/>
                  </a:cubicBezTo>
                  <a:cubicBezTo>
                    <a:pt x="9551" y="23845"/>
                    <a:pt x="9582" y="23907"/>
                    <a:pt x="9582" y="23969"/>
                  </a:cubicBezTo>
                  <a:cubicBezTo>
                    <a:pt x="9613" y="24030"/>
                    <a:pt x="9643" y="24061"/>
                    <a:pt x="9674" y="24123"/>
                  </a:cubicBezTo>
                  <a:cubicBezTo>
                    <a:pt x="9758" y="24227"/>
                    <a:pt x="9870" y="24289"/>
                    <a:pt x="10001" y="24289"/>
                  </a:cubicBezTo>
                  <a:cubicBezTo>
                    <a:pt x="10063" y="24289"/>
                    <a:pt x="10129" y="24276"/>
                    <a:pt x="10198" y="24246"/>
                  </a:cubicBezTo>
                  <a:lnTo>
                    <a:pt x="10937" y="23969"/>
                  </a:lnTo>
                  <a:cubicBezTo>
                    <a:pt x="10937" y="23969"/>
                    <a:pt x="10968" y="23969"/>
                    <a:pt x="10968" y="23999"/>
                  </a:cubicBezTo>
                  <a:lnTo>
                    <a:pt x="10506" y="24184"/>
                  </a:lnTo>
                  <a:cubicBezTo>
                    <a:pt x="10290" y="24277"/>
                    <a:pt x="10229" y="24462"/>
                    <a:pt x="10229" y="24646"/>
                  </a:cubicBezTo>
                  <a:cubicBezTo>
                    <a:pt x="10229" y="24708"/>
                    <a:pt x="10260" y="24770"/>
                    <a:pt x="10260" y="24831"/>
                  </a:cubicBezTo>
                  <a:cubicBezTo>
                    <a:pt x="10290" y="24862"/>
                    <a:pt x="10321" y="24924"/>
                    <a:pt x="10352" y="24985"/>
                  </a:cubicBezTo>
                  <a:cubicBezTo>
                    <a:pt x="10440" y="25074"/>
                    <a:pt x="10560" y="25146"/>
                    <a:pt x="10700" y="25146"/>
                  </a:cubicBezTo>
                  <a:cubicBezTo>
                    <a:pt x="10756" y="25146"/>
                    <a:pt x="10815" y="25135"/>
                    <a:pt x="10876" y="25108"/>
                  </a:cubicBezTo>
                  <a:lnTo>
                    <a:pt x="11677" y="24800"/>
                  </a:lnTo>
                  <a:cubicBezTo>
                    <a:pt x="11677" y="24800"/>
                    <a:pt x="11707" y="24800"/>
                    <a:pt x="11707" y="24831"/>
                  </a:cubicBezTo>
                  <a:lnTo>
                    <a:pt x="11184" y="25047"/>
                  </a:lnTo>
                  <a:cubicBezTo>
                    <a:pt x="10968" y="25139"/>
                    <a:pt x="10876" y="25324"/>
                    <a:pt x="10906" y="25509"/>
                  </a:cubicBezTo>
                  <a:cubicBezTo>
                    <a:pt x="10906" y="25571"/>
                    <a:pt x="10937" y="25632"/>
                    <a:pt x="10937" y="25663"/>
                  </a:cubicBezTo>
                  <a:cubicBezTo>
                    <a:pt x="10968" y="25725"/>
                    <a:pt x="10999" y="25786"/>
                    <a:pt x="11030" y="25817"/>
                  </a:cubicBezTo>
                  <a:cubicBezTo>
                    <a:pt x="11119" y="25929"/>
                    <a:pt x="11241" y="26008"/>
                    <a:pt x="11383" y="26008"/>
                  </a:cubicBezTo>
                  <a:cubicBezTo>
                    <a:pt x="11437" y="26008"/>
                    <a:pt x="11494" y="25997"/>
                    <a:pt x="11553" y="25971"/>
                  </a:cubicBezTo>
                  <a:lnTo>
                    <a:pt x="12385" y="25632"/>
                  </a:lnTo>
                  <a:cubicBezTo>
                    <a:pt x="12385" y="25632"/>
                    <a:pt x="12416" y="25663"/>
                    <a:pt x="12416" y="25663"/>
                  </a:cubicBezTo>
                  <a:lnTo>
                    <a:pt x="11862" y="25909"/>
                  </a:lnTo>
                  <a:cubicBezTo>
                    <a:pt x="11646" y="26002"/>
                    <a:pt x="11553" y="26187"/>
                    <a:pt x="11584" y="26372"/>
                  </a:cubicBezTo>
                  <a:cubicBezTo>
                    <a:pt x="11584" y="26433"/>
                    <a:pt x="11615" y="26495"/>
                    <a:pt x="11615" y="26526"/>
                  </a:cubicBezTo>
                  <a:cubicBezTo>
                    <a:pt x="11646" y="26587"/>
                    <a:pt x="11677" y="26649"/>
                    <a:pt x="11707" y="26680"/>
                  </a:cubicBezTo>
                  <a:cubicBezTo>
                    <a:pt x="11797" y="26791"/>
                    <a:pt x="11918" y="26871"/>
                    <a:pt x="12061" y="26871"/>
                  </a:cubicBezTo>
                  <a:cubicBezTo>
                    <a:pt x="12115" y="26871"/>
                    <a:pt x="12172" y="26859"/>
                    <a:pt x="12231" y="26834"/>
                  </a:cubicBezTo>
                  <a:lnTo>
                    <a:pt x="13094" y="26495"/>
                  </a:lnTo>
                  <a:cubicBezTo>
                    <a:pt x="13094" y="26495"/>
                    <a:pt x="13094" y="26495"/>
                    <a:pt x="13125" y="26526"/>
                  </a:cubicBezTo>
                  <a:lnTo>
                    <a:pt x="12508" y="26772"/>
                  </a:lnTo>
                  <a:cubicBezTo>
                    <a:pt x="12324" y="26834"/>
                    <a:pt x="12231" y="27049"/>
                    <a:pt x="12262" y="27234"/>
                  </a:cubicBezTo>
                  <a:cubicBezTo>
                    <a:pt x="12262" y="27296"/>
                    <a:pt x="12293" y="27327"/>
                    <a:pt x="12293" y="27388"/>
                  </a:cubicBezTo>
                  <a:cubicBezTo>
                    <a:pt x="12324" y="27450"/>
                    <a:pt x="12354" y="27481"/>
                    <a:pt x="12385" y="27542"/>
                  </a:cubicBezTo>
                  <a:cubicBezTo>
                    <a:pt x="12477" y="27656"/>
                    <a:pt x="12602" y="27720"/>
                    <a:pt x="12749" y="27720"/>
                  </a:cubicBezTo>
                  <a:cubicBezTo>
                    <a:pt x="12800" y="27720"/>
                    <a:pt x="12853" y="27712"/>
                    <a:pt x="12909" y="27696"/>
                  </a:cubicBezTo>
                  <a:lnTo>
                    <a:pt x="13741" y="27357"/>
                  </a:lnTo>
                  <a:cubicBezTo>
                    <a:pt x="13741" y="27357"/>
                    <a:pt x="13772" y="27357"/>
                    <a:pt x="13772" y="27388"/>
                  </a:cubicBezTo>
                  <a:lnTo>
                    <a:pt x="13186" y="27635"/>
                  </a:lnTo>
                  <a:lnTo>
                    <a:pt x="13186" y="27604"/>
                  </a:lnTo>
                  <a:cubicBezTo>
                    <a:pt x="12971" y="27696"/>
                    <a:pt x="12909" y="27881"/>
                    <a:pt x="12940" y="28097"/>
                  </a:cubicBezTo>
                  <a:cubicBezTo>
                    <a:pt x="12940" y="28128"/>
                    <a:pt x="12971" y="28189"/>
                    <a:pt x="12971" y="28251"/>
                  </a:cubicBezTo>
                  <a:cubicBezTo>
                    <a:pt x="13001" y="28312"/>
                    <a:pt x="13032" y="28343"/>
                    <a:pt x="13063" y="28405"/>
                  </a:cubicBezTo>
                  <a:cubicBezTo>
                    <a:pt x="13154" y="28519"/>
                    <a:pt x="13280" y="28582"/>
                    <a:pt x="13426" y="28582"/>
                  </a:cubicBezTo>
                  <a:cubicBezTo>
                    <a:pt x="13477" y="28582"/>
                    <a:pt x="13531" y="28575"/>
                    <a:pt x="13587" y="28559"/>
                  </a:cubicBezTo>
                  <a:lnTo>
                    <a:pt x="14388" y="28220"/>
                  </a:lnTo>
                  <a:cubicBezTo>
                    <a:pt x="14388" y="28220"/>
                    <a:pt x="14418" y="28251"/>
                    <a:pt x="14418" y="28251"/>
                  </a:cubicBezTo>
                  <a:lnTo>
                    <a:pt x="13864" y="28466"/>
                  </a:lnTo>
                  <a:cubicBezTo>
                    <a:pt x="13648" y="28559"/>
                    <a:pt x="13587" y="28744"/>
                    <a:pt x="13618" y="28959"/>
                  </a:cubicBezTo>
                  <a:cubicBezTo>
                    <a:pt x="13618" y="28990"/>
                    <a:pt x="13648" y="29052"/>
                    <a:pt x="13648" y="29113"/>
                  </a:cubicBezTo>
                  <a:cubicBezTo>
                    <a:pt x="13679" y="29144"/>
                    <a:pt x="13710" y="29206"/>
                    <a:pt x="13741" y="29237"/>
                  </a:cubicBezTo>
                  <a:cubicBezTo>
                    <a:pt x="13830" y="29348"/>
                    <a:pt x="13952" y="29428"/>
                    <a:pt x="14082" y="29428"/>
                  </a:cubicBezTo>
                  <a:cubicBezTo>
                    <a:pt x="14132" y="29428"/>
                    <a:pt x="14183" y="29416"/>
                    <a:pt x="14234" y="29391"/>
                  </a:cubicBezTo>
                  <a:lnTo>
                    <a:pt x="15004" y="29083"/>
                  </a:lnTo>
                  <a:cubicBezTo>
                    <a:pt x="15035" y="29113"/>
                    <a:pt x="15035" y="29113"/>
                    <a:pt x="15035" y="29144"/>
                  </a:cubicBezTo>
                  <a:lnTo>
                    <a:pt x="14542" y="29329"/>
                  </a:lnTo>
                  <a:cubicBezTo>
                    <a:pt x="14326" y="29421"/>
                    <a:pt x="14264" y="29606"/>
                    <a:pt x="14295" y="29791"/>
                  </a:cubicBezTo>
                  <a:cubicBezTo>
                    <a:pt x="14295" y="29853"/>
                    <a:pt x="14326" y="29914"/>
                    <a:pt x="14326" y="29945"/>
                  </a:cubicBezTo>
                  <a:cubicBezTo>
                    <a:pt x="14357" y="30007"/>
                    <a:pt x="14388" y="30068"/>
                    <a:pt x="14418" y="30099"/>
                  </a:cubicBezTo>
                  <a:cubicBezTo>
                    <a:pt x="14508" y="30211"/>
                    <a:pt x="14629" y="30290"/>
                    <a:pt x="14760" y="30290"/>
                  </a:cubicBezTo>
                  <a:cubicBezTo>
                    <a:pt x="14810" y="30290"/>
                    <a:pt x="14861" y="30279"/>
                    <a:pt x="14911" y="30253"/>
                  </a:cubicBezTo>
                  <a:lnTo>
                    <a:pt x="15620" y="29976"/>
                  </a:lnTo>
                  <a:lnTo>
                    <a:pt x="15620" y="30007"/>
                  </a:lnTo>
                  <a:lnTo>
                    <a:pt x="15219" y="30192"/>
                  </a:lnTo>
                  <a:cubicBezTo>
                    <a:pt x="15004" y="30284"/>
                    <a:pt x="14942" y="30438"/>
                    <a:pt x="14942" y="30592"/>
                  </a:cubicBezTo>
                  <a:cubicBezTo>
                    <a:pt x="14942" y="30654"/>
                    <a:pt x="14973" y="30715"/>
                    <a:pt x="15004" y="30777"/>
                  </a:cubicBezTo>
                  <a:cubicBezTo>
                    <a:pt x="15004" y="30839"/>
                    <a:pt x="15035" y="30869"/>
                    <a:pt x="15065" y="30931"/>
                  </a:cubicBezTo>
                  <a:cubicBezTo>
                    <a:pt x="15187" y="31052"/>
                    <a:pt x="15346" y="31135"/>
                    <a:pt x="15483" y="31135"/>
                  </a:cubicBezTo>
                  <a:cubicBezTo>
                    <a:pt x="15521" y="31135"/>
                    <a:pt x="15556" y="31129"/>
                    <a:pt x="15589" y="31116"/>
                  </a:cubicBezTo>
                  <a:cubicBezTo>
                    <a:pt x="15774" y="31054"/>
                    <a:pt x="15990" y="30962"/>
                    <a:pt x="16174" y="30869"/>
                  </a:cubicBezTo>
                  <a:cubicBezTo>
                    <a:pt x="16205" y="30900"/>
                    <a:pt x="16205" y="30900"/>
                    <a:pt x="16205" y="30931"/>
                  </a:cubicBezTo>
                  <a:lnTo>
                    <a:pt x="15897" y="31054"/>
                  </a:lnTo>
                  <a:cubicBezTo>
                    <a:pt x="15682" y="31147"/>
                    <a:pt x="15620" y="31332"/>
                    <a:pt x="15651" y="31516"/>
                  </a:cubicBezTo>
                  <a:cubicBezTo>
                    <a:pt x="15651" y="31578"/>
                    <a:pt x="15682" y="31609"/>
                    <a:pt x="15682" y="31670"/>
                  </a:cubicBezTo>
                  <a:cubicBezTo>
                    <a:pt x="15712" y="31732"/>
                    <a:pt x="15743" y="31763"/>
                    <a:pt x="15774" y="31824"/>
                  </a:cubicBezTo>
                  <a:cubicBezTo>
                    <a:pt x="15863" y="31936"/>
                    <a:pt x="15969" y="32015"/>
                    <a:pt x="16102" y="32015"/>
                  </a:cubicBezTo>
                  <a:cubicBezTo>
                    <a:pt x="16153" y="32015"/>
                    <a:pt x="16208" y="32004"/>
                    <a:pt x="16267" y="31978"/>
                  </a:cubicBezTo>
                  <a:lnTo>
                    <a:pt x="17006" y="31670"/>
                  </a:lnTo>
                  <a:lnTo>
                    <a:pt x="17622" y="33796"/>
                  </a:lnTo>
                  <a:lnTo>
                    <a:pt x="17222" y="35799"/>
                  </a:lnTo>
                  <a:lnTo>
                    <a:pt x="16760" y="36415"/>
                  </a:lnTo>
                  <a:lnTo>
                    <a:pt x="15712" y="34905"/>
                  </a:lnTo>
                  <a:cubicBezTo>
                    <a:pt x="15712" y="32749"/>
                    <a:pt x="13956" y="30993"/>
                    <a:pt x="11800" y="30993"/>
                  </a:cubicBezTo>
                  <a:cubicBezTo>
                    <a:pt x="9643" y="30993"/>
                    <a:pt x="7887" y="32749"/>
                    <a:pt x="7887" y="34905"/>
                  </a:cubicBezTo>
                  <a:cubicBezTo>
                    <a:pt x="7887" y="36815"/>
                    <a:pt x="9274" y="38386"/>
                    <a:pt x="11091" y="38725"/>
                  </a:cubicBezTo>
                  <a:lnTo>
                    <a:pt x="13094" y="41436"/>
                  </a:lnTo>
                  <a:lnTo>
                    <a:pt x="11985" y="42884"/>
                  </a:lnTo>
                  <a:cubicBezTo>
                    <a:pt x="11862" y="43069"/>
                    <a:pt x="11800" y="43254"/>
                    <a:pt x="11800" y="43470"/>
                  </a:cubicBezTo>
                  <a:lnTo>
                    <a:pt x="11800" y="43932"/>
                  </a:lnTo>
                  <a:cubicBezTo>
                    <a:pt x="11831" y="44517"/>
                    <a:pt x="12293" y="44948"/>
                    <a:pt x="12847" y="44948"/>
                  </a:cubicBezTo>
                  <a:lnTo>
                    <a:pt x="14665" y="44948"/>
                  </a:lnTo>
                  <a:cubicBezTo>
                    <a:pt x="14603" y="45071"/>
                    <a:pt x="14542" y="45226"/>
                    <a:pt x="14542" y="45380"/>
                  </a:cubicBezTo>
                  <a:lnTo>
                    <a:pt x="14542" y="46643"/>
                  </a:lnTo>
                  <a:cubicBezTo>
                    <a:pt x="14542" y="47074"/>
                    <a:pt x="14881" y="47413"/>
                    <a:pt x="15281" y="47413"/>
                  </a:cubicBezTo>
                  <a:lnTo>
                    <a:pt x="15466" y="47413"/>
                  </a:lnTo>
                  <a:lnTo>
                    <a:pt x="19656" y="52650"/>
                  </a:lnTo>
                  <a:cubicBezTo>
                    <a:pt x="19656" y="52681"/>
                    <a:pt x="19656" y="52681"/>
                    <a:pt x="19656" y="52712"/>
                  </a:cubicBezTo>
                  <a:lnTo>
                    <a:pt x="19656" y="54006"/>
                  </a:lnTo>
                  <a:cubicBezTo>
                    <a:pt x="19656" y="54406"/>
                    <a:pt x="19995" y="54745"/>
                    <a:pt x="20395" y="54745"/>
                  </a:cubicBezTo>
                  <a:lnTo>
                    <a:pt x="21658" y="54745"/>
                  </a:lnTo>
                  <a:cubicBezTo>
                    <a:pt x="21997" y="54745"/>
                    <a:pt x="22274" y="54498"/>
                    <a:pt x="22367" y="54190"/>
                  </a:cubicBezTo>
                  <a:cubicBezTo>
                    <a:pt x="24039" y="54691"/>
                    <a:pt x="25704" y="54961"/>
                    <a:pt x="27352" y="54961"/>
                  </a:cubicBezTo>
                  <a:cubicBezTo>
                    <a:pt x="28953" y="54961"/>
                    <a:pt x="30539" y="54706"/>
                    <a:pt x="32102" y="54160"/>
                  </a:cubicBezTo>
                  <a:cubicBezTo>
                    <a:pt x="32194" y="54498"/>
                    <a:pt x="32471" y="54745"/>
                    <a:pt x="32841" y="54745"/>
                  </a:cubicBezTo>
                  <a:lnTo>
                    <a:pt x="34073" y="54745"/>
                  </a:lnTo>
                  <a:cubicBezTo>
                    <a:pt x="34505" y="54745"/>
                    <a:pt x="34844" y="54406"/>
                    <a:pt x="34844" y="54006"/>
                  </a:cubicBezTo>
                  <a:lnTo>
                    <a:pt x="34844" y="52835"/>
                  </a:lnTo>
                  <a:lnTo>
                    <a:pt x="35059" y="52681"/>
                  </a:lnTo>
                  <a:lnTo>
                    <a:pt x="39804" y="52681"/>
                  </a:lnTo>
                  <a:lnTo>
                    <a:pt x="39834" y="51295"/>
                  </a:lnTo>
                  <a:lnTo>
                    <a:pt x="40389" y="51295"/>
                  </a:lnTo>
                  <a:lnTo>
                    <a:pt x="40389" y="46766"/>
                  </a:lnTo>
                  <a:lnTo>
                    <a:pt x="39896" y="46735"/>
                  </a:lnTo>
                  <a:lnTo>
                    <a:pt x="39896" y="42176"/>
                  </a:lnTo>
                  <a:lnTo>
                    <a:pt x="38756" y="40851"/>
                  </a:lnTo>
                  <a:lnTo>
                    <a:pt x="40574" y="40882"/>
                  </a:lnTo>
                  <a:cubicBezTo>
                    <a:pt x="40851" y="40882"/>
                    <a:pt x="41097" y="40789"/>
                    <a:pt x="41313" y="40604"/>
                  </a:cubicBezTo>
                  <a:cubicBezTo>
                    <a:pt x="41529" y="40389"/>
                    <a:pt x="41621" y="40142"/>
                    <a:pt x="41621" y="39865"/>
                  </a:cubicBezTo>
                  <a:lnTo>
                    <a:pt x="41621" y="38879"/>
                  </a:lnTo>
                  <a:lnTo>
                    <a:pt x="41868" y="38879"/>
                  </a:lnTo>
                  <a:cubicBezTo>
                    <a:pt x="42176" y="38879"/>
                    <a:pt x="42453" y="38602"/>
                    <a:pt x="42453" y="38263"/>
                  </a:cubicBezTo>
                  <a:lnTo>
                    <a:pt x="42453" y="37277"/>
                  </a:lnTo>
                  <a:cubicBezTo>
                    <a:pt x="42453" y="36969"/>
                    <a:pt x="42176" y="36692"/>
                    <a:pt x="41868" y="36692"/>
                  </a:cubicBezTo>
                  <a:lnTo>
                    <a:pt x="41621" y="36692"/>
                  </a:lnTo>
                  <a:lnTo>
                    <a:pt x="41621" y="35429"/>
                  </a:lnTo>
                  <a:cubicBezTo>
                    <a:pt x="41621" y="34874"/>
                    <a:pt x="41159" y="34412"/>
                    <a:pt x="40605" y="34381"/>
                  </a:cubicBezTo>
                  <a:lnTo>
                    <a:pt x="38694" y="34351"/>
                  </a:lnTo>
                  <a:lnTo>
                    <a:pt x="38694" y="32995"/>
                  </a:lnTo>
                  <a:lnTo>
                    <a:pt x="37893" y="32595"/>
                  </a:lnTo>
                  <a:lnTo>
                    <a:pt x="38109" y="31732"/>
                  </a:lnTo>
                  <a:lnTo>
                    <a:pt x="38694" y="31978"/>
                  </a:lnTo>
                  <a:cubicBezTo>
                    <a:pt x="38745" y="32004"/>
                    <a:pt x="38796" y="32015"/>
                    <a:pt x="38846" y="32015"/>
                  </a:cubicBezTo>
                  <a:cubicBezTo>
                    <a:pt x="38976" y="32015"/>
                    <a:pt x="39098" y="31936"/>
                    <a:pt x="39187" y="31824"/>
                  </a:cubicBezTo>
                  <a:cubicBezTo>
                    <a:pt x="39218" y="31763"/>
                    <a:pt x="39249" y="31732"/>
                    <a:pt x="39249" y="31670"/>
                  </a:cubicBezTo>
                  <a:cubicBezTo>
                    <a:pt x="39280" y="31609"/>
                    <a:pt x="39311" y="31578"/>
                    <a:pt x="39311" y="31516"/>
                  </a:cubicBezTo>
                  <a:cubicBezTo>
                    <a:pt x="39341" y="31332"/>
                    <a:pt x="39280" y="31147"/>
                    <a:pt x="39064" y="31054"/>
                  </a:cubicBezTo>
                  <a:lnTo>
                    <a:pt x="38725" y="30931"/>
                  </a:lnTo>
                  <a:cubicBezTo>
                    <a:pt x="38756" y="30900"/>
                    <a:pt x="38756" y="30900"/>
                    <a:pt x="38756" y="30869"/>
                  </a:cubicBezTo>
                  <a:cubicBezTo>
                    <a:pt x="38972" y="30962"/>
                    <a:pt x="39157" y="31054"/>
                    <a:pt x="39372" y="31116"/>
                  </a:cubicBezTo>
                  <a:cubicBezTo>
                    <a:pt x="39399" y="31129"/>
                    <a:pt x="39431" y="31135"/>
                    <a:pt x="39466" y="31135"/>
                  </a:cubicBezTo>
                  <a:cubicBezTo>
                    <a:pt x="39595" y="31135"/>
                    <a:pt x="39768" y="31052"/>
                    <a:pt x="39865" y="30931"/>
                  </a:cubicBezTo>
                  <a:cubicBezTo>
                    <a:pt x="39896" y="30869"/>
                    <a:pt x="39927" y="30839"/>
                    <a:pt x="39958" y="30777"/>
                  </a:cubicBezTo>
                  <a:cubicBezTo>
                    <a:pt x="39988" y="30715"/>
                    <a:pt x="40019" y="30654"/>
                    <a:pt x="40019" y="30592"/>
                  </a:cubicBezTo>
                  <a:cubicBezTo>
                    <a:pt x="40019" y="30438"/>
                    <a:pt x="39927" y="30284"/>
                    <a:pt x="39742" y="30192"/>
                  </a:cubicBezTo>
                  <a:lnTo>
                    <a:pt x="39311" y="30007"/>
                  </a:lnTo>
                  <a:cubicBezTo>
                    <a:pt x="39311" y="30007"/>
                    <a:pt x="39341" y="30007"/>
                    <a:pt x="39341" y="29976"/>
                  </a:cubicBezTo>
                  <a:lnTo>
                    <a:pt x="40019" y="30253"/>
                  </a:lnTo>
                  <a:cubicBezTo>
                    <a:pt x="40079" y="30279"/>
                    <a:pt x="40136" y="30290"/>
                    <a:pt x="40190" y="30290"/>
                  </a:cubicBezTo>
                  <a:cubicBezTo>
                    <a:pt x="40332" y="30290"/>
                    <a:pt x="40454" y="30211"/>
                    <a:pt x="40543" y="30099"/>
                  </a:cubicBezTo>
                  <a:cubicBezTo>
                    <a:pt x="40574" y="30068"/>
                    <a:pt x="40605" y="30007"/>
                    <a:pt x="40605" y="29945"/>
                  </a:cubicBezTo>
                  <a:cubicBezTo>
                    <a:pt x="40635" y="29914"/>
                    <a:pt x="40635" y="29853"/>
                    <a:pt x="40666" y="29791"/>
                  </a:cubicBezTo>
                  <a:cubicBezTo>
                    <a:pt x="40666" y="29606"/>
                    <a:pt x="40605" y="29421"/>
                    <a:pt x="40420" y="29329"/>
                  </a:cubicBezTo>
                  <a:lnTo>
                    <a:pt x="39896" y="29144"/>
                  </a:lnTo>
                  <a:lnTo>
                    <a:pt x="39927" y="29083"/>
                  </a:lnTo>
                  <a:lnTo>
                    <a:pt x="40697" y="29391"/>
                  </a:lnTo>
                  <a:cubicBezTo>
                    <a:pt x="40756" y="29416"/>
                    <a:pt x="40813" y="29428"/>
                    <a:pt x="40867" y="29428"/>
                  </a:cubicBezTo>
                  <a:cubicBezTo>
                    <a:pt x="41010" y="29428"/>
                    <a:pt x="41131" y="29348"/>
                    <a:pt x="41221" y="29237"/>
                  </a:cubicBezTo>
                  <a:cubicBezTo>
                    <a:pt x="41251" y="29206"/>
                    <a:pt x="41282" y="29144"/>
                    <a:pt x="41282" y="29113"/>
                  </a:cubicBezTo>
                  <a:cubicBezTo>
                    <a:pt x="41313" y="29052"/>
                    <a:pt x="41313" y="28990"/>
                    <a:pt x="41344" y="28959"/>
                  </a:cubicBezTo>
                  <a:cubicBezTo>
                    <a:pt x="41344" y="28744"/>
                    <a:pt x="41282" y="28559"/>
                    <a:pt x="41067" y="28466"/>
                  </a:cubicBezTo>
                  <a:lnTo>
                    <a:pt x="40543" y="28251"/>
                  </a:lnTo>
                  <a:cubicBezTo>
                    <a:pt x="40543" y="28251"/>
                    <a:pt x="40543" y="28220"/>
                    <a:pt x="40574" y="28220"/>
                  </a:cubicBezTo>
                  <a:lnTo>
                    <a:pt x="41375" y="28559"/>
                  </a:lnTo>
                  <a:cubicBezTo>
                    <a:pt x="41430" y="28575"/>
                    <a:pt x="41484" y="28582"/>
                    <a:pt x="41535" y="28582"/>
                  </a:cubicBezTo>
                  <a:cubicBezTo>
                    <a:pt x="41682" y="28582"/>
                    <a:pt x="41807" y="28519"/>
                    <a:pt x="41898" y="28405"/>
                  </a:cubicBezTo>
                  <a:cubicBezTo>
                    <a:pt x="41929" y="28343"/>
                    <a:pt x="41960" y="28312"/>
                    <a:pt x="41960" y="28251"/>
                  </a:cubicBezTo>
                  <a:cubicBezTo>
                    <a:pt x="41991" y="28189"/>
                    <a:pt x="41991" y="28128"/>
                    <a:pt x="42022" y="28097"/>
                  </a:cubicBezTo>
                  <a:cubicBezTo>
                    <a:pt x="42022" y="27881"/>
                    <a:pt x="41960" y="27696"/>
                    <a:pt x="41744" y="27604"/>
                  </a:cubicBezTo>
                  <a:lnTo>
                    <a:pt x="41744" y="27635"/>
                  </a:lnTo>
                  <a:lnTo>
                    <a:pt x="41159" y="27388"/>
                  </a:lnTo>
                  <a:cubicBezTo>
                    <a:pt x="41190" y="27357"/>
                    <a:pt x="41190" y="27357"/>
                    <a:pt x="41190" y="27357"/>
                  </a:cubicBezTo>
                  <a:lnTo>
                    <a:pt x="42052" y="27696"/>
                  </a:lnTo>
                  <a:cubicBezTo>
                    <a:pt x="42108" y="27712"/>
                    <a:pt x="42162" y="27720"/>
                    <a:pt x="42212" y="27720"/>
                  </a:cubicBezTo>
                  <a:cubicBezTo>
                    <a:pt x="42357" y="27720"/>
                    <a:pt x="42477" y="27656"/>
                    <a:pt x="42545" y="27542"/>
                  </a:cubicBezTo>
                  <a:cubicBezTo>
                    <a:pt x="42607" y="27481"/>
                    <a:pt x="42638" y="27450"/>
                    <a:pt x="42638" y="27388"/>
                  </a:cubicBezTo>
                  <a:cubicBezTo>
                    <a:pt x="42669" y="27327"/>
                    <a:pt x="42669" y="27296"/>
                    <a:pt x="42699" y="27234"/>
                  </a:cubicBezTo>
                  <a:cubicBezTo>
                    <a:pt x="42699" y="27049"/>
                    <a:pt x="42638" y="26834"/>
                    <a:pt x="42422" y="26772"/>
                  </a:cubicBezTo>
                  <a:lnTo>
                    <a:pt x="41837" y="26526"/>
                  </a:lnTo>
                  <a:cubicBezTo>
                    <a:pt x="41837" y="26495"/>
                    <a:pt x="41868" y="26495"/>
                    <a:pt x="41868" y="26495"/>
                  </a:cubicBezTo>
                  <a:lnTo>
                    <a:pt x="42730" y="26834"/>
                  </a:lnTo>
                  <a:cubicBezTo>
                    <a:pt x="42790" y="26859"/>
                    <a:pt x="42844" y="26871"/>
                    <a:pt x="42895" y="26871"/>
                  </a:cubicBezTo>
                  <a:cubicBezTo>
                    <a:pt x="43028" y="26871"/>
                    <a:pt x="43134" y="26791"/>
                    <a:pt x="43223" y="26680"/>
                  </a:cubicBezTo>
                  <a:cubicBezTo>
                    <a:pt x="43285" y="26649"/>
                    <a:pt x="43285" y="26587"/>
                    <a:pt x="43316" y="26526"/>
                  </a:cubicBezTo>
                  <a:cubicBezTo>
                    <a:pt x="43346" y="26495"/>
                    <a:pt x="43346" y="26433"/>
                    <a:pt x="43377" y="26372"/>
                  </a:cubicBezTo>
                  <a:cubicBezTo>
                    <a:pt x="43377" y="26187"/>
                    <a:pt x="43316" y="26002"/>
                    <a:pt x="43100" y="25909"/>
                  </a:cubicBezTo>
                  <a:lnTo>
                    <a:pt x="42515" y="25663"/>
                  </a:lnTo>
                  <a:lnTo>
                    <a:pt x="42576" y="25632"/>
                  </a:lnTo>
                  <a:lnTo>
                    <a:pt x="43408" y="25971"/>
                  </a:lnTo>
                  <a:cubicBezTo>
                    <a:pt x="43459" y="25997"/>
                    <a:pt x="43510" y="26008"/>
                    <a:pt x="43559" y="26008"/>
                  </a:cubicBezTo>
                  <a:cubicBezTo>
                    <a:pt x="43690" y="26008"/>
                    <a:pt x="43812" y="25929"/>
                    <a:pt x="43901" y="25817"/>
                  </a:cubicBezTo>
                  <a:cubicBezTo>
                    <a:pt x="43932" y="25786"/>
                    <a:pt x="43962" y="25725"/>
                    <a:pt x="43993" y="25663"/>
                  </a:cubicBezTo>
                  <a:cubicBezTo>
                    <a:pt x="44024" y="25632"/>
                    <a:pt x="44024" y="25571"/>
                    <a:pt x="44055" y="25509"/>
                  </a:cubicBezTo>
                  <a:cubicBezTo>
                    <a:pt x="44055" y="25324"/>
                    <a:pt x="43993" y="25139"/>
                    <a:pt x="43778" y="25047"/>
                  </a:cubicBezTo>
                  <a:lnTo>
                    <a:pt x="43254" y="24831"/>
                  </a:lnTo>
                  <a:cubicBezTo>
                    <a:pt x="43254" y="24800"/>
                    <a:pt x="43254" y="24800"/>
                    <a:pt x="43285" y="24800"/>
                  </a:cubicBezTo>
                  <a:lnTo>
                    <a:pt x="44055" y="25108"/>
                  </a:lnTo>
                  <a:cubicBezTo>
                    <a:pt x="44116" y="25135"/>
                    <a:pt x="44175" y="25146"/>
                    <a:pt x="44230" y="25146"/>
                  </a:cubicBezTo>
                  <a:cubicBezTo>
                    <a:pt x="44370" y="25146"/>
                    <a:pt x="44490" y="25074"/>
                    <a:pt x="44579" y="24985"/>
                  </a:cubicBezTo>
                  <a:cubicBezTo>
                    <a:pt x="44609" y="24924"/>
                    <a:pt x="44640" y="24862"/>
                    <a:pt x="44671" y="24831"/>
                  </a:cubicBezTo>
                  <a:cubicBezTo>
                    <a:pt x="44702" y="24770"/>
                    <a:pt x="44702" y="24708"/>
                    <a:pt x="44733" y="24646"/>
                  </a:cubicBezTo>
                  <a:cubicBezTo>
                    <a:pt x="44733" y="24462"/>
                    <a:pt x="44671" y="24277"/>
                    <a:pt x="44455" y="24184"/>
                  </a:cubicBezTo>
                  <a:lnTo>
                    <a:pt x="43962" y="23999"/>
                  </a:lnTo>
                  <a:cubicBezTo>
                    <a:pt x="43993" y="23969"/>
                    <a:pt x="43993" y="23969"/>
                    <a:pt x="44024" y="23969"/>
                  </a:cubicBezTo>
                  <a:lnTo>
                    <a:pt x="44733" y="24246"/>
                  </a:lnTo>
                  <a:cubicBezTo>
                    <a:pt x="44802" y="24276"/>
                    <a:pt x="44868" y="24289"/>
                    <a:pt x="44930" y="24289"/>
                  </a:cubicBezTo>
                  <a:cubicBezTo>
                    <a:pt x="45060" y="24289"/>
                    <a:pt x="45173" y="24227"/>
                    <a:pt x="45256" y="24123"/>
                  </a:cubicBezTo>
                  <a:cubicBezTo>
                    <a:pt x="45287" y="24061"/>
                    <a:pt x="45318" y="24030"/>
                    <a:pt x="45349" y="23969"/>
                  </a:cubicBezTo>
                  <a:cubicBezTo>
                    <a:pt x="45380" y="23907"/>
                    <a:pt x="45380" y="23845"/>
                    <a:pt x="45380" y="23784"/>
                  </a:cubicBezTo>
                  <a:cubicBezTo>
                    <a:pt x="45410" y="23599"/>
                    <a:pt x="45318" y="23414"/>
                    <a:pt x="45133" y="23322"/>
                  </a:cubicBezTo>
                  <a:lnTo>
                    <a:pt x="44733" y="23168"/>
                  </a:lnTo>
                  <a:cubicBezTo>
                    <a:pt x="44763" y="23168"/>
                    <a:pt x="44763" y="23137"/>
                    <a:pt x="44763" y="23137"/>
                  </a:cubicBezTo>
                  <a:lnTo>
                    <a:pt x="45410" y="23383"/>
                  </a:lnTo>
                  <a:cubicBezTo>
                    <a:pt x="45480" y="23413"/>
                    <a:pt x="45546" y="23427"/>
                    <a:pt x="45607" y="23427"/>
                  </a:cubicBezTo>
                  <a:cubicBezTo>
                    <a:pt x="45738" y="23427"/>
                    <a:pt x="45850" y="23365"/>
                    <a:pt x="45934" y="23260"/>
                  </a:cubicBezTo>
                  <a:cubicBezTo>
                    <a:pt x="45965" y="23229"/>
                    <a:pt x="45996" y="23168"/>
                    <a:pt x="46027" y="23106"/>
                  </a:cubicBezTo>
                  <a:cubicBezTo>
                    <a:pt x="46057" y="23044"/>
                    <a:pt x="46057" y="22983"/>
                    <a:pt x="46057" y="22921"/>
                  </a:cubicBezTo>
                  <a:cubicBezTo>
                    <a:pt x="46088" y="22736"/>
                    <a:pt x="45996" y="22551"/>
                    <a:pt x="45780" y="22459"/>
                  </a:cubicBezTo>
                  <a:lnTo>
                    <a:pt x="45534" y="22367"/>
                  </a:lnTo>
                  <a:cubicBezTo>
                    <a:pt x="45534" y="22367"/>
                    <a:pt x="45564" y="22336"/>
                    <a:pt x="45564" y="22336"/>
                  </a:cubicBezTo>
                  <a:lnTo>
                    <a:pt x="46088" y="22551"/>
                  </a:lnTo>
                  <a:cubicBezTo>
                    <a:pt x="46144" y="22567"/>
                    <a:pt x="46198" y="22575"/>
                    <a:pt x="46249" y="22575"/>
                  </a:cubicBezTo>
                  <a:cubicBezTo>
                    <a:pt x="46395" y="22575"/>
                    <a:pt x="46521" y="22512"/>
                    <a:pt x="46612" y="22397"/>
                  </a:cubicBezTo>
                  <a:cubicBezTo>
                    <a:pt x="46643" y="22367"/>
                    <a:pt x="46674" y="22305"/>
                    <a:pt x="46704" y="22243"/>
                  </a:cubicBezTo>
                  <a:cubicBezTo>
                    <a:pt x="46735" y="22213"/>
                    <a:pt x="46735" y="22151"/>
                    <a:pt x="46735" y="22089"/>
                  </a:cubicBezTo>
                  <a:cubicBezTo>
                    <a:pt x="46766" y="21874"/>
                    <a:pt x="46674" y="21689"/>
                    <a:pt x="46458" y="21627"/>
                  </a:cubicBezTo>
                  <a:lnTo>
                    <a:pt x="44979" y="21011"/>
                  </a:lnTo>
                  <a:lnTo>
                    <a:pt x="45318" y="20950"/>
                  </a:lnTo>
                  <a:lnTo>
                    <a:pt x="45749" y="21104"/>
                  </a:lnTo>
                  <a:cubicBezTo>
                    <a:pt x="45802" y="21130"/>
                    <a:pt x="45854" y="21141"/>
                    <a:pt x="45905" y="21141"/>
                  </a:cubicBezTo>
                  <a:cubicBezTo>
                    <a:pt x="46034" y="21141"/>
                    <a:pt x="46154" y="21069"/>
                    <a:pt x="46242" y="20980"/>
                  </a:cubicBezTo>
                  <a:cubicBezTo>
                    <a:pt x="46304" y="20919"/>
                    <a:pt x="46335" y="20888"/>
                    <a:pt x="46335" y="20826"/>
                  </a:cubicBezTo>
                  <a:cubicBezTo>
                    <a:pt x="46365" y="20765"/>
                    <a:pt x="46365" y="20703"/>
                    <a:pt x="46396" y="20641"/>
                  </a:cubicBezTo>
                  <a:cubicBezTo>
                    <a:pt x="46396" y="20487"/>
                    <a:pt x="46335" y="20333"/>
                    <a:pt x="46181" y="20241"/>
                  </a:cubicBezTo>
                  <a:cubicBezTo>
                    <a:pt x="46211" y="20179"/>
                    <a:pt x="46211" y="20149"/>
                    <a:pt x="46242" y="20118"/>
                  </a:cubicBezTo>
                  <a:lnTo>
                    <a:pt x="46396" y="20210"/>
                  </a:lnTo>
                  <a:cubicBezTo>
                    <a:pt x="46452" y="20226"/>
                    <a:pt x="46506" y="20234"/>
                    <a:pt x="46557" y="20234"/>
                  </a:cubicBezTo>
                  <a:cubicBezTo>
                    <a:pt x="46703" y="20234"/>
                    <a:pt x="46829" y="20170"/>
                    <a:pt x="46920" y="20056"/>
                  </a:cubicBezTo>
                  <a:cubicBezTo>
                    <a:pt x="46982" y="20025"/>
                    <a:pt x="47012" y="19964"/>
                    <a:pt x="47012" y="19902"/>
                  </a:cubicBezTo>
                  <a:cubicBezTo>
                    <a:pt x="47043" y="19840"/>
                    <a:pt x="47043" y="19779"/>
                    <a:pt x="47074" y="19748"/>
                  </a:cubicBezTo>
                  <a:cubicBezTo>
                    <a:pt x="47074" y="19532"/>
                    <a:pt x="47012" y="19348"/>
                    <a:pt x="46797" y="19255"/>
                  </a:cubicBezTo>
                  <a:lnTo>
                    <a:pt x="46704" y="19255"/>
                  </a:lnTo>
                  <a:cubicBezTo>
                    <a:pt x="46735" y="19224"/>
                    <a:pt x="46735" y="19194"/>
                    <a:pt x="46766" y="19163"/>
                  </a:cubicBezTo>
                  <a:lnTo>
                    <a:pt x="47074" y="19286"/>
                  </a:lnTo>
                  <a:cubicBezTo>
                    <a:pt x="47133" y="19311"/>
                    <a:pt x="47190" y="19323"/>
                    <a:pt x="47244" y="19323"/>
                  </a:cubicBezTo>
                  <a:cubicBezTo>
                    <a:pt x="47387" y="19323"/>
                    <a:pt x="47508" y="19244"/>
                    <a:pt x="47598" y="19132"/>
                  </a:cubicBezTo>
                  <a:cubicBezTo>
                    <a:pt x="47659" y="19101"/>
                    <a:pt x="47690" y="19039"/>
                    <a:pt x="47690" y="18978"/>
                  </a:cubicBezTo>
                  <a:cubicBezTo>
                    <a:pt x="47721" y="18947"/>
                    <a:pt x="47752" y="18885"/>
                    <a:pt x="47752" y="18824"/>
                  </a:cubicBezTo>
                  <a:cubicBezTo>
                    <a:pt x="47752" y="18639"/>
                    <a:pt x="47659" y="18454"/>
                    <a:pt x="47475" y="18362"/>
                  </a:cubicBezTo>
                  <a:lnTo>
                    <a:pt x="47444" y="18362"/>
                  </a:lnTo>
                  <a:lnTo>
                    <a:pt x="47290" y="18300"/>
                  </a:lnTo>
                  <a:cubicBezTo>
                    <a:pt x="47320" y="18269"/>
                    <a:pt x="47320" y="18239"/>
                    <a:pt x="47351" y="18208"/>
                  </a:cubicBezTo>
                  <a:lnTo>
                    <a:pt x="47752" y="18362"/>
                  </a:lnTo>
                  <a:cubicBezTo>
                    <a:pt x="47821" y="18391"/>
                    <a:pt x="47887" y="18405"/>
                    <a:pt x="47949" y="18405"/>
                  </a:cubicBezTo>
                  <a:cubicBezTo>
                    <a:pt x="48080" y="18405"/>
                    <a:pt x="48192" y="18343"/>
                    <a:pt x="48275" y="18239"/>
                  </a:cubicBezTo>
                  <a:cubicBezTo>
                    <a:pt x="48306" y="18177"/>
                    <a:pt x="48368" y="18146"/>
                    <a:pt x="48368" y="18084"/>
                  </a:cubicBezTo>
                  <a:cubicBezTo>
                    <a:pt x="48399" y="18023"/>
                    <a:pt x="48430" y="17961"/>
                    <a:pt x="48430" y="17900"/>
                  </a:cubicBezTo>
                  <a:cubicBezTo>
                    <a:pt x="48430" y="17715"/>
                    <a:pt x="48337" y="17530"/>
                    <a:pt x="48121" y="17438"/>
                  </a:cubicBezTo>
                  <a:lnTo>
                    <a:pt x="47906" y="17345"/>
                  </a:lnTo>
                  <a:cubicBezTo>
                    <a:pt x="47937" y="17314"/>
                    <a:pt x="47967" y="17283"/>
                    <a:pt x="47998" y="17253"/>
                  </a:cubicBezTo>
                  <a:lnTo>
                    <a:pt x="48430" y="17438"/>
                  </a:lnTo>
                  <a:cubicBezTo>
                    <a:pt x="48499" y="17467"/>
                    <a:pt x="48565" y="17481"/>
                    <a:pt x="48626" y="17481"/>
                  </a:cubicBezTo>
                  <a:cubicBezTo>
                    <a:pt x="48757" y="17481"/>
                    <a:pt x="48870" y="17419"/>
                    <a:pt x="48953" y="17314"/>
                  </a:cubicBezTo>
                  <a:cubicBezTo>
                    <a:pt x="48984" y="17283"/>
                    <a:pt x="49046" y="17222"/>
                    <a:pt x="49046" y="17160"/>
                  </a:cubicBezTo>
                  <a:cubicBezTo>
                    <a:pt x="49076" y="17099"/>
                    <a:pt x="49107" y="17037"/>
                    <a:pt x="49107" y="16975"/>
                  </a:cubicBezTo>
                  <a:cubicBezTo>
                    <a:pt x="49107" y="16791"/>
                    <a:pt x="49015" y="16606"/>
                    <a:pt x="48799" y="16513"/>
                  </a:cubicBezTo>
                  <a:lnTo>
                    <a:pt x="48614" y="16452"/>
                  </a:lnTo>
                  <a:cubicBezTo>
                    <a:pt x="48614" y="16421"/>
                    <a:pt x="48645" y="16390"/>
                    <a:pt x="48676" y="16359"/>
                  </a:cubicBezTo>
                  <a:lnTo>
                    <a:pt x="49107" y="16544"/>
                  </a:lnTo>
                  <a:cubicBezTo>
                    <a:pt x="49179" y="16575"/>
                    <a:pt x="49251" y="16589"/>
                    <a:pt x="49320" y="16589"/>
                  </a:cubicBezTo>
                  <a:cubicBezTo>
                    <a:pt x="49456" y="16589"/>
                    <a:pt x="49580" y="16534"/>
                    <a:pt x="49662" y="16452"/>
                  </a:cubicBezTo>
                  <a:cubicBezTo>
                    <a:pt x="49723" y="16421"/>
                    <a:pt x="49754" y="16359"/>
                    <a:pt x="49785" y="16267"/>
                  </a:cubicBezTo>
                  <a:cubicBezTo>
                    <a:pt x="49816" y="16205"/>
                    <a:pt x="49816" y="16144"/>
                    <a:pt x="49816" y="16082"/>
                  </a:cubicBezTo>
                  <a:cubicBezTo>
                    <a:pt x="49816" y="15897"/>
                    <a:pt x="49693" y="15682"/>
                    <a:pt x="49477" y="15620"/>
                  </a:cubicBezTo>
                  <a:cubicBezTo>
                    <a:pt x="49415" y="15589"/>
                    <a:pt x="49385" y="15558"/>
                    <a:pt x="49323" y="15558"/>
                  </a:cubicBezTo>
                  <a:cubicBezTo>
                    <a:pt x="49354" y="15527"/>
                    <a:pt x="49385" y="15497"/>
                    <a:pt x="49385" y="15466"/>
                  </a:cubicBezTo>
                  <a:lnTo>
                    <a:pt x="49785" y="15620"/>
                  </a:lnTo>
                  <a:cubicBezTo>
                    <a:pt x="49870" y="15656"/>
                    <a:pt x="49955" y="15674"/>
                    <a:pt x="50035" y="15674"/>
                  </a:cubicBezTo>
                  <a:cubicBezTo>
                    <a:pt x="50156" y="15674"/>
                    <a:pt x="50265" y="15633"/>
                    <a:pt x="50340" y="15558"/>
                  </a:cubicBezTo>
                  <a:cubicBezTo>
                    <a:pt x="50401" y="15497"/>
                    <a:pt x="50432" y="15435"/>
                    <a:pt x="50463" y="15373"/>
                  </a:cubicBezTo>
                  <a:cubicBezTo>
                    <a:pt x="50494" y="15312"/>
                    <a:pt x="50494" y="15219"/>
                    <a:pt x="50494" y="15158"/>
                  </a:cubicBezTo>
                  <a:cubicBezTo>
                    <a:pt x="50494" y="14973"/>
                    <a:pt x="50370" y="14788"/>
                    <a:pt x="50155" y="14696"/>
                  </a:cubicBezTo>
                  <a:lnTo>
                    <a:pt x="50093" y="14665"/>
                  </a:lnTo>
                  <a:cubicBezTo>
                    <a:pt x="50124" y="14634"/>
                    <a:pt x="50155" y="14634"/>
                    <a:pt x="50186" y="14603"/>
                  </a:cubicBezTo>
                  <a:lnTo>
                    <a:pt x="50432" y="14696"/>
                  </a:lnTo>
                  <a:cubicBezTo>
                    <a:pt x="50535" y="14734"/>
                    <a:pt x="50622" y="14751"/>
                    <a:pt x="50698" y="14751"/>
                  </a:cubicBezTo>
                  <a:cubicBezTo>
                    <a:pt x="50802" y="14751"/>
                    <a:pt x="50884" y="14719"/>
                    <a:pt x="50956" y="14665"/>
                  </a:cubicBezTo>
                  <a:cubicBezTo>
                    <a:pt x="51048" y="14603"/>
                    <a:pt x="51079" y="14542"/>
                    <a:pt x="51110" y="14480"/>
                  </a:cubicBezTo>
                  <a:cubicBezTo>
                    <a:pt x="51141" y="14388"/>
                    <a:pt x="51141" y="14326"/>
                    <a:pt x="51141" y="14264"/>
                  </a:cubicBezTo>
                  <a:cubicBezTo>
                    <a:pt x="51141" y="14110"/>
                    <a:pt x="51048" y="13926"/>
                    <a:pt x="50925" y="13833"/>
                  </a:cubicBezTo>
                  <a:cubicBezTo>
                    <a:pt x="50956" y="13802"/>
                    <a:pt x="50987" y="13771"/>
                    <a:pt x="51017" y="13741"/>
                  </a:cubicBezTo>
                  <a:lnTo>
                    <a:pt x="51110" y="13771"/>
                  </a:lnTo>
                  <a:cubicBezTo>
                    <a:pt x="51182" y="13802"/>
                    <a:pt x="51254" y="13816"/>
                    <a:pt x="51322" y="13816"/>
                  </a:cubicBezTo>
                  <a:cubicBezTo>
                    <a:pt x="51459" y="13816"/>
                    <a:pt x="51582" y="13761"/>
                    <a:pt x="51664" y="13679"/>
                  </a:cubicBezTo>
                  <a:cubicBezTo>
                    <a:pt x="51695" y="13617"/>
                    <a:pt x="51757" y="13556"/>
                    <a:pt x="51757" y="13525"/>
                  </a:cubicBezTo>
                  <a:cubicBezTo>
                    <a:pt x="51787" y="13463"/>
                    <a:pt x="51818" y="13371"/>
                    <a:pt x="51818" y="13309"/>
                  </a:cubicBezTo>
                  <a:cubicBezTo>
                    <a:pt x="51818" y="13217"/>
                    <a:pt x="51787" y="13125"/>
                    <a:pt x="51726" y="13032"/>
                  </a:cubicBezTo>
                  <a:cubicBezTo>
                    <a:pt x="51849" y="12909"/>
                    <a:pt x="51972" y="12786"/>
                    <a:pt x="52126" y="12662"/>
                  </a:cubicBezTo>
                  <a:lnTo>
                    <a:pt x="52527" y="12847"/>
                  </a:lnTo>
                  <a:lnTo>
                    <a:pt x="54129" y="11030"/>
                  </a:lnTo>
                  <a:lnTo>
                    <a:pt x="54807" y="9397"/>
                  </a:lnTo>
                  <a:lnTo>
                    <a:pt x="54776" y="9397"/>
                  </a:lnTo>
                  <a:lnTo>
                    <a:pt x="54961" y="7918"/>
                  </a:lnTo>
                  <a:cubicBezTo>
                    <a:pt x="48584" y="4190"/>
                    <a:pt x="42699" y="1726"/>
                    <a:pt x="35675" y="1"/>
                  </a:cubicBezTo>
                  <a:lnTo>
                    <a:pt x="34690" y="1202"/>
                  </a:lnTo>
                  <a:lnTo>
                    <a:pt x="34720" y="1202"/>
                  </a:lnTo>
                  <a:lnTo>
                    <a:pt x="34043" y="2835"/>
                  </a:lnTo>
                  <a:lnTo>
                    <a:pt x="33765" y="4991"/>
                  </a:lnTo>
                  <a:lnTo>
                    <a:pt x="33765" y="5115"/>
                  </a:lnTo>
                  <a:cubicBezTo>
                    <a:pt x="33765" y="5269"/>
                    <a:pt x="33735" y="5454"/>
                    <a:pt x="33735" y="5608"/>
                  </a:cubicBezTo>
                  <a:cubicBezTo>
                    <a:pt x="33683" y="5590"/>
                    <a:pt x="33631" y="5583"/>
                    <a:pt x="33582" y="5583"/>
                  </a:cubicBezTo>
                  <a:cubicBezTo>
                    <a:pt x="33454" y="5583"/>
                    <a:pt x="33339" y="5633"/>
                    <a:pt x="33272" y="5700"/>
                  </a:cubicBezTo>
                  <a:cubicBezTo>
                    <a:pt x="31516" y="4468"/>
                    <a:pt x="29360" y="3698"/>
                    <a:pt x="27049" y="3698"/>
                  </a:cubicBezTo>
                  <a:cubicBezTo>
                    <a:pt x="24893" y="3698"/>
                    <a:pt x="22890" y="4375"/>
                    <a:pt x="21196" y="5484"/>
                  </a:cubicBezTo>
                  <a:cubicBezTo>
                    <a:pt x="21196" y="5361"/>
                    <a:pt x="21196" y="5238"/>
                    <a:pt x="21196" y="5115"/>
                  </a:cubicBezTo>
                  <a:lnTo>
                    <a:pt x="21196" y="4991"/>
                  </a:lnTo>
                  <a:lnTo>
                    <a:pt x="20888" y="2835"/>
                  </a:lnTo>
                  <a:lnTo>
                    <a:pt x="20919" y="2835"/>
                  </a:lnTo>
                  <a:lnTo>
                    <a:pt x="20241" y="1202"/>
                  </a:lnTo>
                  <a:lnTo>
                    <a:pt x="1925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6"/>
            <p:cNvSpPr/>
            <p:nvPr/>
          </p:nvSpPr>
          <p:spPr>
            <a:xfrm>
              <a:off x="5947600" y="1986425"/>
              <a:ext cx="162525" cy="98600"/>
            </a:xfrm>
            <a:custGeom>
              <a:avLst/>
              <a:gdLst/>
              <a:ahLst/>
              <a:cxnLst/>
              <a:rect l="l" t="t" r="r" b="b"/>
              <a:pathLst>
                <a:path w="6501" h="3944" extrusionOk="0">
                  <a:moveTo>
                    <a:pt x="155" y="0"/>
                  </a:moveTo>
                  <a:cubicBezTo>
                    <a:pt x="1" y="370"/>
                    <a:pt x="1" y="1109"/>
                    <a:pt x="586" y="1510"/>
                  </a:cubicBezTo>
                  <a:cubicBezTo>
                    <a:pt x="2188" y="2187"/>
                    <a:pt x="4899" y="3266"/>
                    <a:pt x="6501" y="3943"/>
                  </a:cubicBezTo>
                  <a:cubicBezTo>
                    <a:pt x="5484" y="3204"/>
                    <a:pt x="5700" y="2711"/>
                    <a:pt x="5854" y="2341"/>
                  </a:cubicBezTo>
                  <a:cubicBezTo>
                    <a:pt x="4252" y="1664"/>
                    <a:pt x="1757" y="647"/>
                    <a:pt x="1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6"/>
            <p:cNvSpPr/>
            <p:nvPr/>
          </p:nvSpPr>
          <p:spPr>
            <a:xfrm>
              <a:off x="5961475" y="1941750"/>
              <a:ext cx="95525" cy="65475"/>
            </a:xfrm>
            <a:custGeom>
              <a:avLst/>
              <a:gdLst/>
              <a:ahLst/>
              <a:cxnLst/>
              <a:rect l="l" t="t" r="r" b="b"/>
              <a:pathLst>
                <a:path w="3821" h="2619" extrusionOk="0">
                  <a:moveTo>
                    <a:pt x="123" y="0"/>
                  </a:moveTo>
                  <a:lnTo>
                    <a:pt x="123" y="0"/>
                  </a:lnTo>
                  <a:cubicBezTo>
                    <a:pt x="0" y="308"/>
                    <a:pt x="0" y="925"/>
                    <a:pt x="493" y="1263"/>
                  </a:cubicBezTo>
                  <a:cubicBezTo>
                    <a:pt x="1818" y="1818"/>
                    <a:pt x="2465" y="2095"/>
                    <a:pt x="3820" y="2619"/>
                  </a:cubicBezTo>
                  <a:cubicBezTo>
                    <a:pt x="2988" y="2064"/>
                    <a:pt x="3112" y="1602"/>
                    <a:pt x="3235" y="1263"/>
                  </a:cubicBezTo>
                  <a:cubicBezTo>
                    <a:pt x="1879" y="709"/>
                    <a:pt x="1479" y="555"/>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6"/>
            <p:cNvSpPr/>
            <p:nvPr/>
          </p:nvSpPr>
          <p:spPr>
            <a:xfrm>
              <a:off x="6104725" y="2051100"/>
              <a:ext cx="90900" cy="56625"/>
            </a:xfrm>
            <a:custGeom>
              <a:avLst/>
              <a:gdLst/>
              <a:ahLst/>
              <a:cxnLst/>
              <a:rect l="l" t="t" r="r" b="b"/>
              <a:pathLst>
                <a:path w="3636" h="2265" extrusionOk="0">
                  <a:moveTo>
                    <a:pt x="154" y="1"/>
                  </a:moveTo>
                  <a:lnTo>
                    <a:pt x="154" y="1"/>
                  </a:lnTo>
                  <a:cubicBezTo>
                    <a:pt x="0" y="371"/>
                    <a:pt x="0" y="1048"/>
                    <a:pt x="555" y="1449"/>
                  </a:cubicBezTo>
                  <a:cubicBezTo>
                    <a:pt x="2034" y="2065"/>
                    <a:pt x="894" y="1572"/>
                    <a:pt x="2403" y="2188"/>
                  </a:cubicBezTo>
                  <a:cubicBezTo>
                    <a:pt x="2572" y="2241"/>
                    <a:pt x="2715" y="2264"/>
                    <a:pt x="2837" y="2264"/>
                  </a:cubicBezTo>
                  <a:cubicBezTo>
                    <a:pt x="3423" y="2264"/>
                    <a:pt x="3508" y="1730"/>
                    <a:pt x="3635" y="1449"/>
                  </a:cubicBezTo>
                  <a:cubicBezTo>
                    <a:pt x="2126" y="833"/>
                    <a:pt x="1633" y="617"/>
                    <a:pt x="1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6"/>
            <p:cNvSpPr/>
            <p:nvPr/>
          </p:nvSpPr>
          <p:spPr>
            <a:xfrm>
              <a:off x="5992175" y="1913125"/>
              <a:ext cx="396425" cy="160600"/>
            </a:xfrm>
            <a:custGeom>
              <a:avLst/>
              <a:gdLst/>
              <a:ahLst/>
              <a:cxnLst/>
              <a:rect l="l" t="t" r="r" b="b"/>
              <a:pathLst>
                <a:path w="15857" h="6424" extrusionOk="0">
                  <a:moveTo>
                    <a:pt x="198" y="1"/>
                  </a:moveTo>
                  <a:cubicBezTo>
                    <a:pt x="0" y="1"/>
                    <a:pt x="15698" y="6423"/>
                    <a:pt x="15853" y="6423"/>
                  </a:cubicBezTo>
                  <a:cubicBezTo>
                    <a:pt x="15856" y="6423"/>
                    <a:pt x="15852" y="6420"/>
                    <a:pt x="15839" y="6413"/>
                  </a:cubicBezTo>
                  <a:cubicBezTo>
                    <a:pt x="14915" y="5890"/>
                    <a:pt x="2561" y="622"/>
                    <a:pt x="220" y="5"/>
                  </a:cubicBezTo>
                  <a:cubicBezTo>
                    <a:pt x="209" y="2"/>
                    <a:pt x="202" y="1"/>
                    <a:pt x="1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6"/>
            <p:cNvSpPr/>
            <p:nvPr/>
          </p:nvSpPr>
          <p:spPr>
            <a:xfrm>
              <a:off x="5416950" y="1986425"/>
              <a:ext cx="161750" cy="98600"/>
            </a:xfrm>
            <a:custGeom>
              <a:avLst/>
              <a:gdLst/>
              <a:ahLst/>
              <a:cxnLst/>
              <a:rect l="l" t="t" r="r" b="b"/>
              <a:pathLst>
                <a:path w="6470" h="3944" extrusionOk="0">
                  <a:moveTo>
                    <a:pt x="6316" y="0"/>
                  </a:moveTo>
                  <a:lnTo>
                    <a:pt x="6316" y="0"/>
                  </a:lnTo>
                  <a:cubicBezTo>
                    <a:pt x="4714" y="647"/>
                    <a:pt x="2219" y="1664"/>
                    <a:pt x="617" y="2341"/>
                  </a:cubicBezTo>
                  <a:cubicBezTo>
                    <a:pt x="771" y="2711"/>
                    <a:pt x="1017" y="3204"/>
                    <a:pt x="1" y="3943"/>
                  </a:cubicBezTo>
                  <a:cubicBezTo>
                    <a:pt x="1602" y="3266"/>
                    <a:pt x="4283" y="2187"/>
                    <a:pt x="5885" y="1510"/>
                  </a:cubicBezTo>
                  <a:cubicBezTo>
                    <a:pt x="6470" y="1109"/>
                    <a:pt x="6470" y="370"/>
                    <a:pt x="63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6"/>
            <p:cNvSpPr/>
            <p:nvPr/>
          </p:nvSpPr>
          <p:spPr>
            <a:xfrm>
              <a:off x="5470100" y="1941750"/>
              <a:ext cx="95525" cy="65475"/>
            </a:xfrm>
            <a:custGeom>
              <a:avLst/>
              <a:gdLst/>
              <a:ahLst/>
              <a:cxnLst/>
              <a:rect l="l" t="t" r="r" b="b"/>
              <a:pathLst>
                <a:path w="3821" h="2619" extrusionOk="0">
                  <a:moveTo>
                    <a:pt x="3666" y="0"/>
                  </a:moveTo>
                  <a:lnTo>
                    <a:pt x="3666" y="0"/>
                  </a:lnTo>
                  <a:cubicBezTo>
                    <a:pt x="2342" y="555"/>
                    <a:pt x="1910" y="709"/>
                    <a:pt x="586" y="1263"/>
                  </a:cubicBezTo>
                  <a:cubicBezTo>
                    <a:pt x="709" y="1602"/>
                    <a:pt x="832" y="2064"/>
                    <a:pt x="0" y="2619"/>
                  </a:cubicBezTo>
                  <a:cubicBezTo>
                    <a:pt x="1325" y="2095"/>
                    <a:pt x="1972" y="1818"/>
                    <a:pt x="3327" y="1263"/>
                  </a:cubicBezTo>
                  <a:cubicBezTo>
                    <a:pt x="3820" y="925"/>
                    <a:pt x="3820" y="308"/>
                    <a:pt x="36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6"/>
            <p:cNvSpPr/>
            <p:nvPr/>
          </p:nvSpPr>
          <p:spPr>
            <a:xfrm>
              <a:off x="5331450" y="2051100"/>
              <a:ext cx="90925" cy="56625"/>
            </a:xfrm>
            <a:custGeom>
              <a:avLst/>
              <a:gdLst/>
              <a:ahLst/>
              <a:cxnLst/>
              <a:rect l="l" t="t" r="r" b="b"/>
              <a:pathLst>
                <a:path w="3637" h="2265" extrusionOk="0">
                  <a:moveTo>
                    <a:pt x="3482" y="1"/>
                  </a:moveTo>
                  <a:lnTo>
                    <a:pt x="3482" y="1"/>
                  </a:lnTo>
                  <a:cubicBezTo>
                    <a:pt x="1973" y="617"/>
                    <a:pt x="1510" y="833"/>
                    <a:pt x="1" y="1449"/>
                  </a:cubicBezTo>
                  <a:cubicBezTo>
                    <a:pt x="129" y="1730"/>
                    <a:pt x="193" y="2264"/>
                    <a:pt x="789" y="2264"/>
                  </a:cubicBezTo>
                  <a:cubicBezTo>
                    <a:pt x="912" y="2264"/>
                    <a:pt x="1059" y="2241"/>
                    <a:pt x="1233" y="2188"/>
                  </a:cubicBezTo>
                  <a:cubicBezTo>
                    <a:pt x="2712" y="1572"/>
                    <a:pt x="1572" y="2065"/>
                    <a:pt x="3082" y="1449"/>
                  </a:cubicBezTo>
                  <a:cubicBezTo>
                    <a:pt x="3636" y="1048"/>
                    <a:pt x="3636" y="371"/>
                    <a:pt x="34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6"/>
            <p:cNvSpPr/>
            <p:nvPr/>
          </p:nvSpPr>
          <p:spPr>
            <a:xfrm>
              <a:off x="5137750" y="1913125"/>
              <a:ext cx="396425" cy="160600"/>
            </a:xfrm>
            <a:custGeom>
              <a:avLst/>
              <a:gdLst/>
              <a:ahLst/>
              <a:cxnLst/>
              <a:rect l="l" t="t" r="r" b="b"/>
              <a:pathLst>
                <a:path w="15857" h="6424" extrusionOk="0">
                  <a:moveTo>
                    <a:pt x="15687" y="1"/>
                  </a:moveTo>
                  <a:cubicBezTo>
                    <a:pt x="15684" y="1"/>
                    <a:pt x="15677" y="2"/>
                    <a:pt x="15666" y="5"/>
                  </a:cubicBezTo>
                  <a:cubicBezTo>
                    <a:pt x="13325" y="622"/>
                    <a:pt x="971" y="5890"/>
                    <a:pt x="16" y="6413"/>
                  </a:cubicBezTo>
                  <a:cubicBezTo>
                    <a:pt x="4" y="6420"/>
                    <a:pt x="0" y="6423"/>
                    <a:pt x="5" y="6423"/>
                  </a:cubicBezTo>
                  <a:cubicBezTo>
                    <a:pt x="186" y="6423"/>
                    <a:pt x="15857" y="1"/>
                    <a:pt x="15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6"/>
            <p:cNvSpPr/>
            <p:nvPr/>
          </p:nvSpPr>
          <p:spPr>
            <a:xfrm>
              <a:off x="5614125" y="2755050"/>
              <a:ext cx="278050" cy="278075"/>
            </a:xfrm>
            <a:custGeom>
              <a:avLst/>
              <a:gdLst/>
              <a:ahLst/>
              <a:cxnLst/>
              <a:rect l="l" t="t" r="r" b="b"/>
              <a:pathLst>
                <a:path w="11122" h="11123" extrusionOk="0">
                  <a:moveTo>
                    <a:pt x="5484" y="555"/>
                  </a:moveTo>
                  <a:cubicBezTo>
                    <a:pt x="8380" y="555"/>
                    <a:pt x="10752" y="2866"/>
                    <a:pt x="10752" y="5669"/>
                  </a:cubicBezTo>
                  <a:cubicBezTo>
                    <a:pt x="10752" y="8473"/>
                    <a:pt x="8380" y="10752"/>
                    <a:pt x="5484" y="10752"/>
                  </a:cubicBezTo>
                  <a:cubicBezTo>
                    <a:pt x="2619" y="10752"/>
                    <a:pt x="247" y="8473"/>
                    <a:pt x="247" y="5669"/>
                  </a:cubicBezTo>
                  <a:cubicBezTo>
                    <a:pt x="247" y="2866"/>
                    <a:pt x="2619" y="555"/>
                    <a:pt x="5484" y="555"/>
                  </a:cubicBezTo>
                  <a:close/>
                  <a:moveTo>
                    <a:pt x="5545" y="1"/>
                  </a:moveTo>
                  <a:cubicBezTo>
                    <a:pt x="2495" y="1"/>
                    <a:pt x="0" y="2496"/>
                    <a:pt x="0" y="5546"/>
                  </a:cubicBezTo>
                  <a:cubicBezTo>
                    <a:pt x="0" y="8627"/>
                    <a:pt x="2495" y="11122"/>
                    <a:pt x="5545" y="11122"/>
                  </a:cubicBezTo>
                  <a:cubicBezTo>
                    <a:pt x="8626" y="11122"/>
                    <a:pt x="11121" y="8627"/>
                    <a:pt x="11121" y="5546"/>
                  </a:cubicBezTo>
                  <a:cubicBezTo>
                    <a:pt x="11121" y="2496"/>
                    <a:pt x="8626" y="1"/>
                    <a:pt x="55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6"/>
            <p:cNvSpPr/>
            <p:nvPr/>
          </p:nvSpPr>
          <p:spPr>
            <a:xfrm>
              <a:off x="5633375" y="2893675"/>
              <a:ext cx="236475" cy="122500"/>
            </a:xfrm>
            <a:custGeom>
              <a:avLst/>
              <a:gdLst/>
              <a:ahLst/>
              <a:cxnLst/>
              <a:rect l="l" t="t" r="r" b="b"/>
              <a:pathLst>
                <a:path w="9459" h="4900" extrusionOk="0">
                  <a:moveTo>
                    <a:pt x="8719" y="2034"/>
                  </a:moveTo>
                  <a:cubicBezTo>
                    <a:pt x="8072" y="3575"/>
                    <a:pt x="6531" y="4684"/>
                    <a:pt x="4714" y="4684"/>
                  </a:cubicBezTo>
                  <a:cubicBezTo>
                    <a:pt x="3050" y="4684"/>
                    <a:pt x="1602" y="3729"/>
                    <a:pt x="863" y="2342"/>
                  </a:cubicBezTo>
                  <a:lnTo>
                    <a:pt x="863" y="2342"/>
                  </a:lnTo>
                  <a:cubicBezTo>
                    <a:pt x="1695" y="3605"/>
                    <a:pt x="3081" y="4437"/>
                    <a:pt x="4714" y="4437"/>
                  </a:cubicBezTo>
                  <a:cubicBezTo>
                    <a:pt x="6439" y="4437"/>
                    <a:pt x="7979" y="3451"/>
                    <a:pt x="8719" y="2034"/>
                  </a:cubicBezTo>
                  <a:close/>
                  <a:moveTo>
                    <a:pt x="0" y="1"/>
                  </a:moveTo>
                  <a:cubicBezTo>
                    <a:pt x="0" y="63"/>
                    <a:pt x="0" y="155"/>
                    <a:pt x="0" y="217"/>
                  </a:cubicBezTo>
                  <a:cubicBezTo>
                    <a:pt x="0" y="2804"/>
                    <a:pt x="2126" y="4899"/>
                    <a:pt x="4714" y="4899"/>
                  </a:cubicBezTo>
                  <a:cubicBezTo>
                    <a:pt x="7332" y="4899"/>
                    <a:pt x="9458" y="2804"/>
                    <a:pt x="9458" y="217"/>
                  </a:cubicBezTo>
                  <a:cubicBezTo>
                    <a:pt x="9458" y="155"/>
                    <a:pt x="9458" y="63"/>
                    <a:pt x="9458" y="1"/>
                  </a:cubicBezTo>
                  <a:cubicBezTo>
                    <a:pt x="8873" y="401"/>
                    <a:pt x="8133" y="710"/>
                    <a:pt x="7332" y="925"/>
                  </a:cubicBezTo>
                  <a:cubicBezTo>
                    <a:pt x="6994" y="1973"/>
                    <a:pt x="6008" y="2712"/>
                    <a:pt x="4868" y="2712"/>
                  </a:cubicBezTo>
                  <a:cubicBezTo>
                    <a:pt x="3728" y="2712"/>
                    <a:pt x="2773" y="2003"/>
                    <a:pt x="2403" y="1018"/>
                  </a:cubicBezTo>
                  <a:cubicBezTo>
                    <a:pt x="1479" y="771"/>
                    <a:pt x="647" y="432"/>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6"/>
            <p:cNvSpPr/>
            <p:nvPr/>
          </p:nvSpPr>
          <p:spPr>
            <a:xfrm>
              <a:off x="5696525" y="2839000"/>
              <a:ext cx="116325" cy="116325"/>
            </a:xfrm>
            <a:custGeom>
              <a:avLst/>
              <a:gdLst/>
              <a:ahLst/>
              <a:cxnLst/>
              <a:rect l="l" t="t" r="r" b="b"/>
              <a:pathLst>
                <a:path w="4653" h="4653" extrusionOk="0">
                  <a:moveTo>
                    <a:pt x="2095" y="155"/>
                  </a:moveTo>
                  <a:cubicBezTo>
                    <a:pt x="3174" y="155"/>
                    <a:pt x="4067" y="1017"/>
                    <a:pt x="4067" y="2096"/>
                  </a:cubicBezTo>
                  <a:cubicBezTo>
                    <a:pt x="4067" y="2588"/>
                    <a:pt x="3882" y="3020"/>
                    <a:pt x="3574" y="3359"/>
                  </a:cubicBezTo>
                  <a:cubicBezTo>
                    <a:pt x="3235" y="3790"/>
                    <a:pt x="2712" y="4067"/>
                    <a:pt x="2095" y="4067"/>
                  </a:cubicBezTo>
                  <a:cubicBezTo>
                    <a:pt x="1510" y="4067"/>
                    <a:pt x="956" y="3759"/>
                    <a:pt x="586" y="3328"/>
                  </a:cubicBezTo>
                  <a:cubicBezTo>
                    <a:pt x="339" y="2989"/>
                    <a:pt x="155" y="2588"/>
                    <a:pt x="155" y="2096"/>
                  </a:cubicBezTo>
                  <a:cubicBezTo>
                    <a:pt x="155" y="1017"/>
                    <a:pt x="1017" y="155"/>
                    <a:pt x="2095" y="155"/>
                  </a:cubicBezTo>
                  <a:close/>
                  <a:moveTo>
                    <a:pt x="2311" y="1"/>
                  </a:moveTo>
                  <a:cubicBezTo>
                    <a:pt x="1048" y="1"/>
                    <a:pt x="0" y="1048"/>
                    <a:pt x="0" y="2342"/>
                  </a:cubicBezTo>
                  <a:cubicBezTo>
                    <a:pt x="0" y="2650"/>
                    <a:pt x="62" y="2989"/>
                    <a:pt x="185" y="3266"/>
                  </a:cubicBezTo>
                  <a:cubicBezTo>
                    <a:pt x="555" y="4067"/>
                    <a:pt x="1387" y="4653"/>
                    <a:pt x="2311" y="4653"/>
                  </a:cubicBezTo>
                  <a:cubicBezTo>
                    <a:pt x="3297" y="4653"/>
                    <a:pt x="4129" y="4067"/>
                    <a:pt x="4468" y="3205"/>
                  </a:cubicBezTo>
                  <a:cubicBezTo>
                    <a:pt x="4591" y="2927"/>
                    <a:pt x="4652" y="2650"/>
                    <a:pt x="4652" y="2342"/>
                  </a:cubicBezTo>
                  <a:cubicBezTo>
                    <a:pt x="4652" y="1048"/>
                    <a:pt x="3605" y="1"/>
                    <a:pt x="2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6"/>
            <p:cNvSpPr/>
            <p:nvPr/>
          </p:nvSpPr>
          <p:spPr>
            <a:xfrm>
              <a:off x="5654925" y="2781250"/>
              <a:ext cx="196425" cy="66250"/>
            </a:xfrm>
            <a:custGeom>
              <a:avLst/>
              <a:gdLst/>
              <a:ahLst/>
              <a:cxnLst/>
              <a:rect l="l" t="t" r="r" b="b"/>
              <a:pathLst>
                <a:path w="7857" h="2650" extrusionOk="0">
                  <a:moveTo>
                    <a:pt x="3852" y="0"/>
                  </a:moveTo>
                  <a:cubicBezTo>
                    <a:pt x="2188" y="0"/>
                    <a:pt x="740" y="924"/>
                    <a:pt x="1" y="2311"/>
                  </a:cubicBezTo>
                  <a:cubicBezTo>
                    <a:pt x="833" y="1078"/>
                    <a:pt x="2219" y="247"/>
                    <a:pt x="3852" y="247"/>
                  </a:cubicBezTo>
                  <a:cubicBezTo>
                    <a:pt x="5577" y="247"/>
                    <a:pt x="7117" y="1202"/>
                    <a:pt x="7857" y="2650"/>
                  </a:cubicBezTo>
                  <a:cubicBezTo>
                    <a:pt x="7210" y="1078"/>
                    <a:pt x="5669" y="0"/>
                    <a:pt x="38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6"/>
            <p:cNvSpPr/>
            <p:nvPr/>
          </p:nvSpPr>
          <p:spPr>
            <a:xfrm>
              <a:off x="5735025" y="2705775"/>
              <a:ext cx="32375" cy="32350"/>
            </a:xfrm>
            <a:custGeom>
              <a:avLst/>
              <a:gdLst/>
              <a:ahLst/>
              <a:cxnLst/>
              <a:rect l="l" t="t" r="r" b="b"/>
              <a:pathLst>
                <a:path w="1295" h="1294" extrusionOk="0">
                  <a:moveTo>
                    <a:pt x="648" y="62"/>
                  </a:moveTo>
                  <a:cubicBezTo>
                    <a:pt x="802" y="62"/>
                    <a:pt x="956" y="154"/>
                    <a:pt x="956" y="277"/>
                  </a:cubicBezTo>
                  <a:cubicBezTo>
                    <a:pt x="956" y="400"/>
                    <a:pt x="802" y="493"/>
                    <a:pt x="648" y="493"/>
                  </a:cubicBezTo>
                  <a:cubicBezTo>
                    <a:pt x="463" y="493"/>
                    <a:pt x="340" y="400"/>
                    <a:pt x="340" y="277"/>
                  </a:cubicBezTo>
                  <a:cubicBezTo>
                    <a:pt x="340" y="154"/>
                    <a:pt x="463" y="62"/>
                    <a:pt x="648" y="62"/>
                  </a:cubicBezTo>
                  <a:close/>
                  <a:moveTo>
                    <a:pt x="648" y="0"/>
                  </a:moveTo>
                  <a:cubicBezTo>
                    <a:pt x="278" y="0"/>
                    <a:pt x="1" y="308"/>
                    <a:pt x="1" y="647"/>
                  </a:cubicBezTo>
                  <a:cubicBezTo>
                    <a:pt x="1" y="1017"/>
                    <a:pt x="278" y="1294"/>
                    <a:pt x="648" y="1294"/>
                  </a:cubicBezTo>
                  <a:cubicBezTo>
                    <a:pt x="987" y="1294"/>
                    <a:pt x="1295" y="1017"/>
                    <a:pt x="1295" y="647"/>
                  </a:cubicBezTo>
                  <a:cubicBezTo>
                    <a:pt x="1295" y="308"/>
                    <a:pt x="987" y="0"/>
                    <a:pt x="6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6"/>
            <p:cNvSpPr/>
            <p:nvPr/>
          </p:nvSpPr>
          <p:spPr>
            <a:xfrm>
              <a:off x="5728875" y="2732725"/>
              <a:ext cx="43150" cy="16425"/>
            </a:xfrm>
            <a:custGeom>
              <a:avLst/>
              <a:gdLst/>
              <a:ahLst/>
              <a:cxnLst/>
              <a:rect l="l" t="t" r="r" b="b"/>
              <a:pathLst>
                <a:path w="1726" h="657" extrusionOk="0">
                  <a:moveTo>
                    <a:pt x="0" y="0"/>
                  </a:moveTo>
                  <a:lnTo>
                    <a:pt x="0" y="0"/>
                  </a:lnTo>
                  <a:cubicBezTo>
                    <a:pt x="4" y="5"/>
                    <a:pt x="8" y="10"/>
                    <a:pt x="12" y="14"/>
                  </a:cubicBezTo>
                  <a:lnTo>
                    <a:pt x="12" y="14"/>
                  </a:lnTo>
                  <a:cubicBezTo>
                    <a:pt x="9" y="9"/>
                    <a:pt x="5" y="5"/>
                    <a:pt x="0" y="0"/>
                  </a:cubicBezTo>
                  <a:close/>
                  <a:moveTo>
                    <a:pt x="12" y="14"/>
                  </a:moveTo>
                  <a:lnTo>
                    <a:pt x="12" y="14"/>
                  </a:lnTo>
                  <a:cubicBezTo>
                    <a:pt x="32" y="41"/>
                    <a:pt x="36" y="71"/>
                    <a:pt x="62" y="123"/>
                  </a:cubicBezTo>
                  <a:cubicBezTo>
                    <a:pt x="199" y="466"/>
                    <a:pt x="540" y="656"/>
                    <a:pt x="895" y="656"/>
                  </a:cubicBezTo>
                  <a:cubicBezTo>
                    <a:pt x="1019" y="656"/>
                    <a:pt x="1144" y="633"/>
                    <a:pt x="1263" y="586"/>
                  </a:cubicBezTo>
                  <a:cubicBezTo>
                    <a:pt x="1479" y="462"/>
                    <a:pt x="1633" y="308"/>
                    <a:pt x="1726" y="123"/>
                  </a:cubicBezTo>
                  <a:lnTo>
                    <a:pt x="1726" y="123"/>
                  </a:lnTo>
                  <a:cubicBezTo>
                    <a:pt x="1633" y="216"/>
                    <a:pt x="1541" y="278"/>
                    <a:pt x="1418" y="339"/>
                  </a:cubicBezTo>
                  <a:cubicBezTo>
                    <a:pt x="1257" y="405"/>
                    <a:pt x="1093" y="437"/>
                    <a:pt x="933" y="437"/>
                  </a:cubicBezTo>
                  <a:cubicBezTo>
                    <a:pt x="579" y="437"/>
                    <a:pt x="247" y="283"/>
                    <a:pt x="12" y="1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6"/>
            <p:cNvSpPr/>
            <p:nvPr/>
          </p:nvSpPr>
          <p:spPr>
            <a:xfrm>
              <a:off x="5735025" y="3039250"/>
              <a:ext cx="32375" cy="32375"/>
            </a:xfrm>
            <a:custGeom>
              <a:avLst/>
              <a:gdLst/>
              <a:ahLst/>
              <a:cxnLst/>
              <a:rect l="l" t="t" r="r" b="b"/>
              <a:pathLst>
                <a:path w="1295" h="1295" extrusionOk="0">
                  <a:moveTo>
                    <a:pt x="648" y="31"/>
                  </a:moveTo>
                  <a:cubicBezTo>
                    <a:pt x="802" y="31"/>
                    <a:pt x="956" y="124"/>
                    <a:pt x="956" y="278"/>
                  </a:cubicBezTo>
                  <a:cubicBezTo>
                    <a:pt x="956" y="401"/>
                    <a:pt x="802" y="493"/>
                    <a:pt x="648" y="493"/>
                  </a:cubicBezTo>
                  <a:cubicBezTo>
                    <a:pt x="463" y="493"/>
                    <a:pt x="340" y="401"/>
                    <a:pt x="340" y="278"/>
                  </a:cubicBezTo>
                  <a:cubicBezTo>
                    <a:pt x="340" y="124"/>
                    <a:pt x="463" y="31"/>
                    <a:pt x="648" y="31"/>
                  </a:cubicBezTo>
                  <a:close/>
                  <a:moveTo>
                    <a:pt x="648" y="0"/>
                  </a:moveTo>
                  <a:cubicBezTo>
                    <a:pt x="278" y="0"/>
                    <a:pt x="1" y="278"/>
                    <a:pt x="1" y="647"/>
                  </a:cubicBezTo>
                  <a:cubicBezTo>
                    <a:pt x="1" y="986"/>
                    <a:pt x="278" y="1294"/>
                    <a:pt x="648" y="1294"/>
                  </a:cubicBezTo>
                  <a:cubicBezTo>
                    <a:pt x="987" y="1294"/>
                    <a:pt x="1295" y="986"/>
                    <a:pt x="1295" y="647"/>
                  </a:cubicBezTo>
                  <a:cubicBezTo>
                    <a:pt x="1295" y="278"/>
                    <a:pt x="987" y="0"/>
                    <a:pt x="6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6"/>
            <p:cNvSpPr/>
            <p:nvPr/>
          </p:nvSpPr>
          <p:spPr>
            <a:xfrm>
              <a:off x="5728875" y="3065425"/>
              <a:ext cx="43150" cy="16775"/>
            </a:xfrm>
            <a:custGeom>
              <a:avLst/>
              <a:gdLst/>
              <a:ahLst/>
              <a:cxnLst/>
              <a:rect l="l" t="t" r="r" b="b"/>
              <a:pathLst>
                <a:path w="1726" h="671" extrusionOk="0">
                  <a:moveTo>
                    <a:pt x="0" y="1"/>
                  </a:moveTo>
                  <a:cubicBezTo>
                    <a:pt x="31" y="63"/>
                    <a:pt x="31" y="93"/>
                    <a:pt x="62" y="124"/>
                  </a:cubicBezTo>
                  <a:cubicBezTo>
                    <a:pt x="198" y="464"/>
                    <a:pt x="533" y="670"/>
                    <a:pt x="885" y="670"/>
                  </a:cubicBezTo>
                  <a:cubicBezTo>
                    <a:pt x="1012" y="670"/>
                    <a:pt x="1141" y="643"/>
                    <a:pt x="1263" y="586"/>
                  </a:cubicBezTo>
                  <a:cubicBezTo>
                    <a:pt x="1479" y="494"/>
                    <a:pt x="1633" y="340"/>
                    <a:pt x="1726" y="124"/>
                  </a:cubicBezTo>
                  <a:lnTo>
                    <a:pt x="1726" y="124"/>
                  </a:lnTo>
                  <a:cubicBezTo>
                    <a:pt x="1633" y="217"/>
                    <a:pt x="1541" y="309"/>
                    <a:pt x="1418" y="340"/>
                  </a:cubicBezTo>
                  <a:cubicBezTo>
                    <a:pt x="1248" y="420"/>
                    <a:pt x="1075" y="457"/>
                    <a:pt x="907" y="457"/>
                  </a:cubicBezTo>
                  <a:cubicBezTo>
                    <a:pt x="557" y="457"/>
                    <a:pt x="230" y="293"/>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6"/>
            <p:cNvSpPr/>
            <p:nvPr/>
          </p:nvSpPr>
          <p:spPr>
            <a:xfrm>
              <a:off x="5568675" y="2878275"/>
              <a:ext cx="33150" cy="32375"/>
            </a:xfrm>
            <a:custGeom>
              <a:avLst/>
              <a:gdLst/>
              <a:ahLst/>
              <a:cxnLst/>
              <a:rect l="l" t="t" r="r" b="b"/>
              <a:pathLst>
                <a:path w="1326" h="1295" extrusionOk="0">
                  <a:moveTo>
                    <a:pt x="647" y="62"/>
                  </a:moveTo>
                  <a:cubicBezTo>
                    <a:pt x="832" y="62"/>
                    <a:pt x="956" y="155"/>
                    <a:pt x="956" y="278"/>
                  </a:cubicBezTo>
                  <a:cubicBezTo>
                    <a:pt x="956" y="401"/>
                    <a:pt x="832" y="494"/>
                    <a:pt x="647" y="494"/>
                  </a:cubicBezTo>
                  <a:cubicBezTo>
                    <a:pt x="493" y="494"/>
                    <a:pt x="370" y="401"/>
                    <a:pt x="370" y="278"/>
                  </a:cubicBezTo>
                  <a:cubicBezTo>
                    <a:pt x="370" y="155"/>
                    <a:pt x="493" y="62"/>
                    <a:pt x="647" y="62"/>
                  </a:cubicBezTo>
                  <a:close/>
                  <a:moveTo>
                    <a:pt x="647" y="1"/>
                  </a:moveTo>
                  <a:cubicBezTo>
                    <a:pt x="309" y="1"/>
                    <a:pt x="1" y="309"/>
                    <a:pt x="1" y="648"/>
                  </a:cubicBezTo>
                  <a:cubicBezTo>
                    <a:pt x="1" y="1017"/>
                    <a:pt x="309" y="1295"/>
                    <a:pt x="647" y="1295"/>
                  </a:cubicBezTo>
                  <a:cubicBezTo>
                    <a:pt x="1017" y="1295"/>
                    <a:pt x="1325" y="1017"/>
                    <a:pt x="1325" y="648"/>
                  </a:cubicBezTo>
                  <a:cubicBezTo>
                    <a:pt x="1325" y="309"/>
                    <a:pt x="1017"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6"/>
            <p:cNvSpPr/>
            <p:nvPr/>
          </p:nvSpPr>
          <p:spPr>
            <a:xfrm>
              <a:off x="5563275" y="2905250"/>
              <a:ext cx="43175" cy="16750"/>
            </a:xfrm>
            <a:custGeom>
              <a:avLst/>
              <a:gdLst/>
              <a:ahLst/>
              <a:cxnLst/>
              <a:rect l="l" t="t" r="r" b="b"/>
              <a:pathLst>
                <a:path w="1727" h="670" extrusionOk="0">
                  <a:moveTo>
                    <a:pt x="1" y="0"/>
                  </a:moveTo>
                  <a:cubicBezTo>
                    <a:pt x="1" y="31"/>
                    <a:pt x="32" y="62"/>
                    <a:pt x="32" y="123"/>
                  </a:cubicBezTo>
                  <a:cubicBezTo>
                    <a:pt x="190" y="463"/>
                    <a:pt x="532" y="669"/>
                    <a:pt x="885" y="669"/>
                  </a:cubicBezTo>
                  <a:cubicBezTo>
                    <a:pt x="1012" y="669"/>
                    <a:pt x="1141" y="643"/>
                    <a:pt x="1264" y="585"/>
                  </a:cubicBezTo>
                  <a:cubicBezTo>
                    <a:pt x="1480" y="493"/>
                    <a:pt x="1634" y="308"/>
                    <a:pt x="1726" y="123"/>
                  </a:cubicBezTo>
                  <a:lnTo>
                    <a:pt x="1726" y="123"/>
                  </a:lnTo>
                  <a:cubicBezTo>
                    <a:pt x="1634" y="216"/>
                    <a:pt x="1510" y="277"/>
                    <a:pt x="1387" y="339"/>
                  </a:cubicBezTo>
                  <a:cubicBezTo>
                    <a:pt x="1236" y="405"/>
                    <a:pt x="1075" y="437"/>
                    <a:pt x="917" y="437"/>
                  </a:cubicBezTo>
                  <a:cubicBezTo>
                    <a:pt x="561" y="437"/>
                    <a:pt x="214" y="277"/>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6"/>
            <p:cNvSpPr/>
            <p:nvPr/>
          </p:nvSpPr>
          <p:spPr>
            <a:xfrm>
              <a:off x="5900625" y="2878275"/>
              <a:ext cx="33150" cy="32375"/>
            </a:xfrm>
            <a:custGeom>
              <a:avLst/>
              <a:gdLst/>
              <a:ahLst/>
              <a:cxnLst/>
              <a:rect l="l" t="t" r="r" b="b"/>
              <a:pathLst>
                <a:path w="1326" h="1295" extrusionOk="0">
                  <a:moveTo>
                    <a:pt x="647" y="62"/>
                  </a:moveTo>
                  <a:cubicBezTo>
                    <a:pt x="832" y="62"/>
                    <a:pt x="955" y="155"/>
                    <a:pt x="955" y="278"/>
                  </a:cubicBezTo>
                  <a:cubicBezTo>
                    <a:pt x="955" y="401"/>
                    <a:pt x="832" y="494"/>
                    <a:pt x="647" y="494"/>
                  </a:cubicBezTo>
                  <a:cubicBezTo>
                    <a:pt x="493" y="494"/>
                    <a:pt x="370" y="401"/>
                    <a:pt x="370" y="278"/>
                  </a:cubicBezTo>
                  <a:cubicBezTo>
                    <a:pt x="370" y="155"/>
                    <a:pt x="493" y="62"/>
                    <a:pt x="647" y="62"/>
                  </a:cubicBezTo>
                  <a:close/>
                  <a:moveTo>
                    <a:pt x="647" y="1"/>
                  </a:moveTo>
                  <a:cubicBezTo>
                    <a:pt x="308" y="1"/>
                    <a:pt x="0" y="309"/>
                    <a:pt x="0" y="648"/>
                  </a:cubicBezTo>
                  <a:cubicBezTo>
                    <a:pt x="0" y="1017"/>
                    <a:pt x="308" y="1295"/>
                    <a:pt x="647" y="1295"/>
                  </a:cubicBezTo>
                  <a:cubicBezTo>
                    <a:pt x="1017" y="1295"/>
                    <a:pt x="1325" y="1017"/>
                    <a:pt x="1325" y="648"/>
                  </a:cubicBezTo>
                  <a:cubicBezTo>
                    <a:pt x="1325" y="309"/>
                    <a:pt x="1017"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6"/>
            <p:cNvSpPr/>
            <p:nvPr/>
          </p:nvSpPr>
          <p:spPr>
            <a:xfrm>
              <a:off x="5895225" y="2905250"/>
              <a:ext cx="43150" cy="16750"/>
            </a:xfrm>
            <a:custGeom>
              <a:avLst/>
              <a:gdLst/>
              <a:ahLst/>
              <a:cxnLst/>
              <a:rect l="l" t="t" r="r" b="b"/>
              <a:pathLst>
                <a:path w="1726" h="670" extrusionOk="0">
                  <a:moveTo>
                    <a:pt x="1" y="0"/>
                  </a:moveTo>
                  <a:cubicBezTo>
                    <a:pt x="1" y="31"/>
                    <a:pt x="32" y="62"/>
                    <a:pt x="32" y="123"/>
                  </a:cubicBezTo>
                  <a:cubicBezTo>
                    <a:pt x="190" y="463"/>
                    <a:pt x="532" y="669"/>
                    <a:pt x="885" y="669"/>
                  </a:cubicBezTo>
                  <a:cubicBezTo>
                    <a:pt x="1012" y="669"/>
                    <a:pt x="1141" y="643"/>
                    <a:pt x="1264" y="585"/>
                  </a:cubicBezTo>
                  <a:cubicBezTo>
                    <a:pt x="1479" y="493"/>
                    <a:pt x="1633" y="308"/>
                    <a:pt x="1726" y="123"/>
                  </a:cubicBezTo>
                  <a:lnTo>
                    <a:pt x="1726" y="123"/>
                  </a:lnTo>
                  <a:cubicBezTo>
                    <a:pt x="1633" y="216"/>
                    <a:pt x="1510" y="277"/>
                    <a:pt x="1387" y="339"/>
                  </a:cubicBezTo>
                  <a:cubicBezTo>
                    <a:pt x="1236" y="405"/>
                    <a:pt x="1075" y="437"/>
                    <a:pt x="917" y="437"/>
                  </a:cubicBezTo>
                  <a:cubicBezTo>
                    <a:pt x="560" y="437"/>
                    <a:pt x="214" y="277"/>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6"/>
            <p:cNvSpPr/>
            <p:nvPr/>
          </p:nvSpPr>
          <p:spPr>
            <a:xfrm>
              <a:off x="5617975" y="2995350"/>
              <a:ext cx="32375" cy="32375"/>
            </a:xfrm>
            <a:custGeom>
              <a:avLst/>
              <a:gdLst/>
              <a:ahLst/>
              <a:cxnLst/>
              <a:rect l="l" t="t" r="r" b="b"/>
              <a:pathLst>
                <a:path w="1295" h="1295" extrusionOk="0">
                  <a:moveTo>
                    <a:pt x="647" y="62"/>
                  </a:moveTo>
                  <a:cubicBezTo>
                    <a:pt x="801" y="62"/>
                    <a:pt x="955" y="155"/>
                    <a:pt x="955" y="278"/>
                  </a:cubicBezTo>
                  <a:cubicBezTo>
                    <a:pt x="955" y="401"/>
                    <a:pt x="801" y="493"/>
                    <a:pt x="647" y="493"/>
                  </a:cubicBezTo>
                  <a:cubicBezTo>
                    <a:pt x="493" y="493"/>
                    <a:pt x="339" y="401"/>
                    <a:pt x="339" y="278"/>
                  </a:cubicBezTo>
                  <a:cubicBezTo>
                    <a:pt x="339" y="155"/>
                    <a:pt x="493" y="62"/>
                    <a:pt x="647" y="62"/>
                  </a:cubicBezTo>
                  <a:close/>
                  <a:moveTo>
                    <a:pt x="647" y="0"/>
                  </a:moveTo>
                  <a:cubicBezTo>
                    <a:pt x="277" y="0"/>
                    <a:pt x="0" y="309"/>
                    <a:pt x="0" y="647"/>
                  </a:cubicBezTo>
                  <a:cubicBezTo>
                    <a:pt x="0" y="1017"/>
                    <a:pt x="277" y="1294"/>
                    <a:pt x="647" y="1294"/>
                  </a:cubicBezTo>
                  <a:cubicBezTo>
                    <a:pt x="1017" y="1294"/>
                    <a:pt x="1294" y="1017"/>
                    <a:pt x="1294" y="647"/>
                  </a:cubicBezTo>
                  <a:cubicBezTo>
                    <a:pt x="1294" y="309"/>
                    <a:pt x="1017" y="0"/>
                    <a:pt x="6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6"/>
            <p:cNvSpPr/>
            <p:nvPr/>
          </p:nvSpPr>
          <p:spPr>
            <a:xfrm>
              <a:off x="5611800" y="3022300"/>
              <a:ext cx="43150" cy="16775"/>
            </a:xfrm>
            <a:custGeom>
              <a:avLst/>
              <a:gdLst/>
              <a:ahLst/>
              <a:cxnLst/>
              <a:rect l="l" t="t" r="r" b="b"/>
              <a:pathLst>
                <a:path w="1726" h="671" extrusionOk="0">
                  <a:moveTo>
                    <a:pt x="1" y="1"/>
                  </a:moveTo>
                  <a:cubicBezTo>
                    <a:pt x="5" y="5"/>
                    <a:pt x="9" y="10"/>
                    <a:pt x="13" y="15"/>
                  </a:cubicBezTo>
                  <a:lnTo>
                    <a:pt x="13" y="15"/>
                  </a:lnTo>
                  <a:cubicBezTo>
                    <a:pt x="9" y="10"/>
                    <a:pt x="5" y="5"/>
                    <a:pt x="1" y="1"/>
                  </a:cubicBezTo>
                  <a:close/>
                  <a:moveTo>
                    <a:pt x="13" y="15"/>
                  </a:moveTo>
                  <a:cubicBezTo>
                    <a:pt x="32" y="41"/>
                    <a:pt x="36" y="72"/>
                    <a:pt x="62" y="124"/>
                  </a:cubicBezTo>
                  <a:cubicBezTo>
                    <a:pt x="221" y="464"/>
                    <a:pt x="546" y="670"/>
                    <a:pt x="890" y="670"/>
                  </a:cubicBezTo>
                  <a:cubicBezTo>
                    <a:pt x="1014" y="670"/>
                    <a:pt x="1141" y="643"/>
                    <a:pt x="1264" y="586"/>
                  </a:cubicBezTo>
                  <a:cubicBezTo>
                    <a:pt x="1479" y="494"/>
                    <a:pt x="1633" y="309"/>
                    <a:pt x="1726" y="124"/>
                  </a:cubicBezTo>
                  <a:lnTo>
                    <a:pt x="1726" y="124"/>
                  </a:lnTo>
                  <a:cubicBezTo>
                    <a:pt x="1633" y="216"/>
                    <a:pt x="1541" y="278"/>
                    <a:pt x="1418" y="340"/>
                  </a:cubicBezTo>
                  <a:cubicBezTo>
                    <a:pt x="1266" y="406"/>
                    <a:pt x="1106" y="437"/>
                    <a:pt x="947" y="437"/>
                  </a:cubicBezTo>
                  <a:cubicBezTo>
                    <a:pt x="594" y="437"/>
                    <a:pt x="247" y="283"/>
                    <a:pt x="13" y="1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6"/>
            <p:cNvSpPr/>
            <p:nvPr/>
          </p:nvSpPr>
          <p:spPr>
            <a:xfrm>
              <a:off x="5852100" y="2995350"/>
              <a:ext cx="32375" cy="32375"/>
            </a:xfrm>
            <a:custGeom>
              <a:avLst/>
              <a:gdLst/>
              <a:ahLst/>
              <a:cxnLst/>
              <a:rect l="l" t="t" r="r" b="b"/>
              <a:pathLst>
                <a:path w="1295" h="1295" extrusionOk="0">
                  <a:moveTo>
                    <a:pt x="647" y="62"/>
                  </a:moveTo>
                  <a:cubicBezTo>
                    <a:pt x="802" y="62"/>
                    <a:pt x="956" y="155"/>
                    <a:pt x="956" y="278"/>
                  </a:cubicBezTo>
                  <a:cubicBezTo>
                    <a:pt x="956" y="401"/>
                    <a:pt x="802" y="493"/>
                    <a:pt x="647" y="493"/>
                  </a:cubicBezTo>
                  <a:cubicBezTo>
                    <a:pt x="463" y="493"/>
                    <a:pt x="339" y="401"/>
                    <a:pt x="339" y="278"/>
                  </a:cubicBezTo>
                  <a:cubicBezTo>
                    <a:pt x="339" y="155"/>
                    <a:pt x="463" y="62"/>
                    <a:pt x="647" y="62"/>
                  </a:cubicBezTo>
                  <a:close/>
                  <a:moveTo>
                    <a:pt x="647" y="0"/>
                  </a:moveTo>
                  <a:cubicBezTo>
                    <a:pt x="278" y="0"/>
                    <a:pt x="1" y="309"/>
                    <a:pt x="1" y="647"/>
                  </a:cubicBezTo>
                  <a:cubicBezTo>
                    <a:pt x="1" y="1017"/>
                    <a:pt x="278" y="1294"/>
                    <a:pt x="647" y="1294"/>
                  </a:cubicBezTo>
                  <a:cubicBezTo>
                    <a:pt x="986" y="1294"/>
                    <a:pt x="1294" y="1017"/>
                    <a:pt x="1294" y="647"/>
                  </a:cubicBezTo>
                  <a:cubicBezTo>
                    <a:pt x="1294" y="309"/>
                    <a:pt x="986" y="0"/>
                    <a:pt x="6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6"/>
            <p:cNvSpPr/>
            <p:nvPr/>
          </p:nvSpPr>
          <p:spPr>
            <a:xfrm>
              <a:off x="5845950" y="3022300"/>
              <a:ext cx="43150" cy="16775"/>
            </a:xfrm>
            <a:custGeom>
              <a:avLst/>
              <a:gdLst/>
              <a:ahLst/>
              <a:cxnLst/>
              <a:rect l="l" t="t" r="r" b="b"/>
              <a:pathLst>
                <a:path w="1726" h="671" extrusionOk="0">
                  <a:moveTo>
                    <a:pt x="0" y="1"/>
                  </a:moveTo>
                  <a:lnTo>
                    <a:pt x="0" y="1"/>
                  </a:lnTo>
                  <a:cubicBezTo>
                    <a:pt x="4" y="5"/>
                    <a:pt x="8" y="10"/>
                    <a:pt x="12" y="15"/>
                  </a:cubicBezTo>
                  <a:lnTo>
                    <a:pt x="12" y="15"/>
                  </a:lnTo>
                  <a:cubicBezTo>
                    <a:pt x="9" y="10"/>
                    <a:pt x="5" y="5"/>
                    <a:pt x="0" y="1"/>
                  </a:cubicBezTo>
                  <a:close/>
                  <a:moveTo>
                    <a:pt x="12" y="15"/>
                  </a:moveTo>
                  <a:lnTo>
                    <a:pt x="12" y="15"/>
                  </a:lnTo>
                  <a:cubicBezTo>
                    <a:pt x="32" y="41"/>
                    <a:pt x="35" y="72"/>
                    <a:pt x="62" y="124"/>
                  </a:cubicBezTo>
                  <a:cubicBezTo>
                    <a:pt x="198" y="464"/>
                    <a:pt x="533" y="670"/>
                    <a:pt x="885" y="670"/>
                  </a:cubicBezTo>
                  <a:cubicBezTo>
                    <a:pt x="1012" y="670"/>
                    <a:pt x="1141" y="643"/>
                    <a:pt x="1263" y="586"/>
                  </a:cubicBezTo>
                  <a:cubicBezTo>
                    <a:pt x="1479" y="494"/>
                    <a:pt x="1633" y="309"/>
                    <a:pt x="1725" y="124"/>
                  </a:cubicBezTo>
                  <a:lnTo>
                    <a:pt x="1725" y="124"/>
                  </a:lnTo>
                  <a:cubicBezTo>
                    <a:pt x="1633" y="216"/>
                    <a:pt x="1540" y="278"/>
                    <a:pt x="1417" y="340"/>
                  </a:cubicBezTo>
                  <a:cubicBezTo>
                    <a:pt x="1256" y="406"/>
                    <a:pt x="1092" y="437"/>
                    <a:pt x="933" y="437"/>
                  </a:cubicBezTo>
                  <a:cubicBezTo>
                    <a:pt x="579" y="437"/>
                    <a:pt x="246" y="283"/>
                    <a:pt x="12" y="1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6"/>
            <p:cNvSpPr/>
            <p:nvPr/>
          </p:nvSpPr>
          <p:spPr>
            <a:xfrm>
              <a:off x="5617975" y="2754275"/>
              <a:ext cx="32375" cy="32375"/>
            </a:xfrm>
            <a:custGeom>
              <a:avLst/>
              <a:gdLst/>
              <a:ahLst/>
              <a:cxnLst/>
              <a:rect l="l" t="t" r="r" b="b"/>
              <a:pathLst>
                <a:path w="1295" h="1295" extrusionOk="0">
                  <a:moveTo>
                    <a:pt x="647" y="62"/>
                  </a:moveTo>
                  <a:cubicBezTo>
                    <a:pt x="801" y="62"/>
                    <a:pt x="955" y="155"/>
                    <a:pt x="955" y="278"/>
                  </a:cubicBezTo>
                  <a:cubicBezTo>
                    <a:pt x="955" y="401"/>
                    <a:pt x="801" y="494"/>
                    <a:pt x="647" y="494"/>
                  </a:cubicBezTo>
                  <a:cubicBezTo>
                    <a:pt x="493" y="494"/>
                    <a:pt x="339" y="401"/>
                    <a:pt x="339" y="278"/>
                  </a:cubicBezTo>
                  <a:cubicBezTo>
                    <a:pt x="339" y="155"/>
                    <a:pt x="493" y="62"/>
                    <a:pt x="647" y="62"/>
                  </a:cubicBezTo>
                  <a:close/>
                  <a:moveTo>
                    <a:pt x="647" y="1"/>
                  </a:moveTo>
                  <a:cubicBezTo>
                    <a:pt x="277" y="1"/>
                    <a:pt x="0" y="278"/>
                    <a:pt x="0" y="648"/>
                  </a:cubicBezTo>
                  <a:cubicBezTo>
                    <a:pt x="0" y="1017"/>
                    <a:pt x="277" y="1295"/>
                    <a:pt x="647" y="1295"/>
                  </a:cubicBezTo>
                  <a:cubicBezTo>
                    <a:pt x="1017" y="1295"/>
                    <a:pt x="1294" y="1017"/>
                    <a:pt x="1294" y="648"/>
                  </a:cubicBezTo>
                  <a:cubicBezTo>
                    <a:pt x="1294" y="278"/>
                    <a:pt x="1017"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6"/>
            <p:cNvSpPr/>
            <p:nvPr/>
          </p:nvSpPr>
          <p:spPr>
            <a:xfrm>
              <a:off x="5611800" y="2781250"/>
              <a:ext cx="43150" cy="16125"/>
            </a:xfrm>
            <a:custGeom>
              <a:avLst/>
              <a:gdLst/>
              <a:ahLst/>
              <a:cxnLst/>
              <a:rect l="l" t="t" r="r" b="b"/>
              <a:pathLst>
                <a:path w="1726" h="645" extrusionOk="0">
                  <a:moveTo>
                    <a:pt x="1" y="0"/>
                  </a:moveTo>
                  <a:cubicBezTo>
                    <a:pt x="5" y="5"/>
                    <a:pt x="9" y="9"/>
                    <a:pt x="13" y="14"/>
                  </a:cubicBezTo>
                  <a:lnTo>
                    <a:pt x="13" y="14"/>
                  </a:lnTo>
                  <a:cubicBezTo>
                    <a:pt x="9" y="9"/>
                    <a:pt x="5" y="5"/>
                    <a:pt x="1" y="0"/>
                  </a:cubicBezTo>
                  <a:close/>
                  <a:moveTo>
                    <a:pt x="13" y="14"/>
                  </a:moveTo>
                  <a:lnTo>
                    <a:pt x="13" y="14"/>
                  </a:lnTo>
                  <a:cubicBezTo>
                    <a:pt x="32" y="41"/>
                    <a:pt x="36" y="71"/>
                    <a:pt x="62" y="123"/>
                  </a:cubicBezTo>
                  <a:cubicBezTo>
                    <a:pt x="217" y="455"/>
                    <a:pt x="531" y="644"/>
                    <a:pt x="867" y="644"/>
                  </a:cubicBezTo>
                  <a:cubicBezTo>
                    <a:pt x="999" y="644"/>
                    <a:pt x="1134" y="615"/>
                    <a:pt x="1264" y="555"/>
                  </a:cubicBezTo>
                  <a:cubicBezTo>
                    <a:pt x="1479" y="462"/>
                    <a:pt x="1633" y="308"/>
                    <a:pt x="1726" y="123"/>
                  </a:cubicBezTo>
                  <a:lnTo>
                    <a:pt x="1726" y="123"/>
                  </a:lnTo>
                  <a:cubicBezTo>
                    <a:pt x="1633" y="185"/>
                    <a:pt x="1541" y="277"/>
                    <a:pt x="1418" y="339"/>
                  </a:cubicBezTo>
                  <a:cubicBezTo>
                    <a:pt x="1266" y="405"/>
                    <a:pt x="1106" y="437"/>
                    <a:pt x="947" y="437"/>
                  </a:cubicBezTo>
                  <a:cubicBezTo>
                    <a:pt x="594" y="437"/>
                    <a:pt x="247" y="283"/>
                    <a:pt x="13" y="1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6"/>
            <p:cNvSpPr/>
            <p:nvPr/>
          </p:nvSpPr>
          <p:spPr>
            <a:xfrm>
              <a:off x="5852100" y="2754275"/>
              <a:ext cx="32375" cy="32375"/>
            </a:xfrm>
            <a:custGeom>
              <a:avLst/>
              <a:gdLst/>
              <a:ahLst/>
              <a:cxnLst/>
              <a:rect l="l" t="t" r="r" b="b"/>
              <a:pathLst>
                <a:path w="1295" h="1295" extrusionOk="0">
                  <a:moveTo>
                    <a:pt x="647" y="62"/>
                  </a:moveTo>
                  <a:cubicBezTo>
                    <a:pt x="802" y="62"/>
                    <a:pt x="956" y="155"/>
                    <a:pt x="956" y="278"/>
                  </a:cubicBezTo>
                  <a:cubicBezTo>
                    <a:pt x="956" y="401"/>
                    <a:pt x="802" y="494"/>
                    <a:pt x="647" y="494"/>
                  </a:cubicBezTo>
                  <a:cubicBezTo>
                    <a:pt x="463" y="494"/>
                    <a:pt x="339" y="401"/>
                    <a:pt x="339" y="278"/>
                  </a:cubicBezTo>
                  <a:cubicBezTo>
                    <a:pt x="339" y="155"/>
                    <a:pt x="463" y="62"/>
                    <a:pt x="647" y="62"/>
                  </a:cubicBezTo>
                  <a:close/>
                  <a:moveTo>
                    <a:pt x="647" y="1"/>
                  </a:moveTo>
                  <a:cubicBezTo>
                    <a:pt x="278" y="1"/>
                    <a:pt x="1" y="278"/>
                    <a:pt x="1" y="648"/>
                  </a:cubicBezTo>
                  <a:cubicBezTo>
                    <a:pt x="1" y="1017"/>
                    <a:pt x="278" y="1295"/>
                    <a:pt x="647" y="1295"/>
                  </a:cubicBezTo>
                  <a:cubicBezTo>
                    <a:pt x="986" y="1295"/>
                    <a:pt x="1294" y="1017"/>
                    <a:pt x="1294" y="648"/>
                  </a:cubicBezTo>
                  <a:cubicBezTo>
                    <a:pt x="1294" y="278"/>
                    <a:pt x="986"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6"/>
            <p:cNvSpPr/>
            <p:nvPr/>
          </p:nvSpPr>
          <p:spPr>
            <a:xfrm>
              <a:off x="5845950" y="2781250"/>
              <a:ext cx="43150" cy="16125"/>
            </a:xfrm>
            <a:custGeom>
              <a:avLst/>
              <a:gdLst/>
              <a:ahLst/>
              <a:cxnLst/>
              <a:rect l="l" t="t" r="r" b="b"/>
              <a:pathLst>
                <a:path w="1726" h="645" extrusionOk="0">
                  <a:moveTo>
                    <a:pt x="0" y="0"/>
                  </a:moveTo>
                  <a:lnTo>
                    <a:pt x="0" y="0"/>
                  </a:lnTo>
                  <a:cubicBezTo>
                    <a:pt x="4" y="5"/>
                    <a:pt x="8" y="9"/>
                    <a:pt x="12" y="14"/>
                  </a:cubicBezTo>
                  <a:lnTo>
                    <a:pt x="12" y="14"/>
                  </a:lnTo>
                  <a:cubicBezTo>
                    <a:pt x="9" y="9"/>
                    <a:pt x="5" y="5"/>
                    <a:pt x="0" y="0"/>
                  </a:cubicBezTo>
                  <a:close/>
                  <a:moveTo>
                    <a:pt x="12" y="14"/>
                  </a:moveTo>
                  <a:lnTo>
                    <a:pt x="12" y="14"/>
                  </a:lnTo>
                  <a:cubicBezTo>
                    <a:pt x="32" y="41"/>
                    <a:pt x="35" y="71"/>
                    <a:pt x="62" y="123"/>
                  </a:cubicBezTo>
                  <a:cubicBezTo>
                    <a:pt x="194" y="455"/>
                    <a:pt x="518" y="644"/>
                    <a:pt x="861" y="644"/>
                  </a:cubicBezTo>
                  <a:cubicBezTo>
                    <a:pt x="996" y="644"/>
                    <a:pt x="1133" y="615"/>
                    <a:pt x="1263" y="555"/>
                  </a:cubicBezTo>
                  <a:cubicBezTo>
                    <a:pt x="1479" y="462"/>
                    <a:pt x="1633" y="308"/>
                    <a:pt x="1725" y="123"/>
                  </a:cubicBezTo>
                  <a:lnTo>
                    <a:pt x="1725" y="123"/>
                  </a:lnTo>
                  <a:cubicBezTo>
                    <a:pt x="1633" y="185"/>
                    <a:pt x="1540" y="277"/>
                    <a:pt x="1417" y="339"/>
                  </a:cubicBezTo>
                  <a:cubicBezTo>
                    <a:pt x="1256" y="405"/>
                    <a:pt x="1092" y="437"/>
                    <a:pt x="933" y="437"/>
                  </a:cubicBezTo>
                  <a:cubicBezTo>
                    <a:pt x="579" y="437"/>
                    <a:pt x="246" y="283"/>
                    <a:pt x="12" y="1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6"/>
            <p:cNvSpPr/>
            <p:nvPr/>
          </p:nvSpPr>
          <p:spPr>
            <a:xfrm>
              <a:off x="5712700" y="2893675"/>
              <a:ext cx="77800" cy="40075"/>
            </a:xfrm>
            <a:custGeom>
              <a:avLst/>
              <a:gdLst/>
              <a:ahLst/>
              <a:cxnLst/>
              <a:rect l="l" t="t" r="r" b="b"/>
              <a:pathLst>
                <a:path w="3112" h="1603" extrusionOk="0">
                  <a:moveTo>
                    <a:pt x="0" y="1"/>
                  </a:moveTo>
                  <a:cubicBezTo>
                    <a:pt x="0" y="32"/>
                    <a:pt x="0" y="63"/>
                    <a:pt x="0" y="93"/>
                  </a:cubicBezTo>
                  <a:cubicBezTo>
                    <a:pt x="0" y="525"/>
                    <a:pt x="216" y="925"/>
                    <a:pt x="524" y="1233"/>
                  </a:cubicBezTo>
                  <a:cubicBezTo>
                    <a:pt x="801" y="1449"/>
                    <a:pt x="1171" y="1603"/>
                    <a:pt x="1541" y="1603"/>
                  </a:cubicBezTo>
                  <a:cubicBezTo>
                    <a:pt x="1941" y="1603"/>
                    <a:pt x="2311" y="1449"/>
                    <a:pt x="2588" y="1233"/>
                  </a:cubicBezTo>
                  <a:cubicBezTo>
                    <a:pt x="2896" y="925"/>
                    <a:pt x="3112" y="525"/>
                    <a:pt x="3112" y="93"/>
                  </a:cubicBezTo>
                  <a:cubicBezTo>
                    <a:pt x="3112" y="63"/>
                    <a:pt x="3112" y="32"/>
                    <a:pt x="3112" y="1"/>
                  </a:cubicBezTo>
                  <a:cubicBezTo>
                    <a:pt x="2711" y="278"/>
                    <a:pt x="2157" y="432"/>
                    <a:pt x="1541" y="432"/>
                  </a:cubicBezTo>
                  <a:cubicBezTo>
                    <a:pt x="955" y="432"/>
                    <a:pt x="401" y="278"/>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6"/>
            <p:cNvSpPr/>
            <p:nvPr/>
          </p:nvSpPr>
          <p:spPr>
            <a:xfrm>
              <a:off x="5904475" y="3216400"/>
              <a:ext cx="23900" cy="15425"/>
            </a:xfrm>
            <a:custGeom>
              <a:avLst/>
              <a:gdLst/>
              <a:ahLst/>
              <a:cxnLst/>
              <a:rect l="l" t="t" r="r" b="b"/>
              <a:pathLst>
                <a:path w="956" h="617" extrusionOk="0">
                  <a:moveTo>
                    <a:pt x="493" y="0"/>
                  </a:moveTo>
                  <a:cubicBezTo>
                    <a:pt x="216" y="0"/>
                    <a:pt x="0" y="216"/>
                    <a:pt x="0" y="493"/>
                  </a:cubicBezTo>
                  <a:cubicBezTo>
                    <a:pt x="0" y="524"/>
                    <a:pt x="0" y="585"/>
                    <a:pt x="0" y="616"/>
                  </a:cubicBezTo>
                  <a:cubicBezTo>
                    <a:pt x="62" y="401"/>
                    <a:pt x="247" y="247"/>
                    <a:pt x="493" y="247"/>
                  </a:cubicBezTo>
                  <a:cubicBezTo>
                    <a:pt x="617" y="247"/>
                    <a:pt x="740" y="308"/>
                    <a:pt x="832" y="401"/>
                  </a:cubicBezTo>
                  <a:cubicBezTo>
                    <a:pt x="894" y="462"/>
                    <a:pt x="925" y="524"/>
                    <a:pt x="955" y="616"/>
                  </a:cubicBezTo>
                  <a:cubicBezTo>
                    <a:pt x="955" y="585"/>
                    <a:pt x="955" y="524"/>
                    <a:pt x="955" y="493"/>
                  </a:cubicBezTo>
                  <a:cubicBezTo>
                    <a:pt x="955" y="431"/>
                    <a:pt x="955" y="401"/>
                    <a:pt x="925" y="339"/>
                  </a:cubicBezTo>
                  <a:cubicBezTo>
                    <a:pt x="863" y="154"/>
                    <a:pt x="678"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6"/>
            <p:cNvSpPr/>
            <p:nvPr/>
          </p:nvSpPr>
          <p:spPr>
            <a:xfrm>
              <a:off x="5593325" y="3216400"/>
              <a:ext cx="24675" cy="15425"/>
            </a:xfrm>
            <a:custGeom>
              <a:avLst/>
              <a:gdLst/>
              <a:ahLst/>
              <a:cxnLst/>
              <a:rect l="l" t="t" r="r" b="b"/>
              <a:pathLst>
                <a:path w="987" h="617" extrusionOk="0">
                  <a:moveTo>
                    <a:pt x="493" y="0"/>
                  </a:moveTo>
                  <a:cubicBezTo>
                    <a:pt x="216" y="0"/>
                    <a:pt x="0" y="216"/>
                    <a:pt x="0" y="493"/>
                  </a:cubicBezTo>
                  <a:cubicBezTo>
                    <a:pt x="0" y="524"/>
                    <a:pt x="0" y="585"/>
                    <a:pt x="31" y="616"/>
                  </a:cubicBezTo>
                  <a:cubicBezTo>
                    <a:pt x="62" y="401"/>
                    <a:pt x="278" y="247"/>
                    <a:pt x="493" y="247"/>
                  </a:cubicBezTo>
                  <a:cubicBezTo>
                    <a:pt x="709" y="247"/>
                    <a:pt x="894" y="401"/>
                    <a:pt x="955" y="616"/>
                  </a:cubicBezTo>
                  <a:cubicBezTo>
                    <a:pt x="955" y="585"/>
                    <a:pt x="986" y="524"/>
                    <a:pt x="986" y="493"/>
                  </a:cubicBezTo>
                  <a:cubicBezTo>
                    <a:pt x="986" y="216"/>
                    <a:pt x="771"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6"/>
            <p:cNvSpPr/>
            <p:nvPr/>
          </p:nvSpPr>
          <p:spPr>
            <a:xfrm>
              <a:off x="5503975" y="2830525"/>
              <a:ext cx="23900" cy="14675"/>
            </a:xfrm>
            <a:custGeom>
              <a:avLst/>
              <a:gdLst/>
              <a:ahLst/>
              <a:cxnLst/>
              <a:rect l="l" t="t" r="r" b="b"/>
              <a:pathLst>
                <a:path w="956" h="587" extrusionOk="0">
                  <a:moveTo>
                    <a:pt x="463" y="1"/>
                  </a:moveTo>
                  <a:cubicBezTo>
                    <a:pt x="216" y="1"/>
                    <a:pt x="1" y="216"/>
                    <a:pt x="1" y="494"/>
                  </a:cubicBezTo>
                  <a:cubicBezTo>
                    <a:pt x="1" y="524"/>
                    <a:pt x="1" y="555"/>
                    <a:pt x="1" y="586"/>
                  </a:cubicBezTo>
                  <a:cubicBezTo>
                    <a:pt x="62" y="401"/>
                    <a:pt x="247" y="247"/>
                    <a:pt x="463" y="247"/>
                  </a:cubicBezTo>
                  <a:cubicBezTo>
                    <a:pt x="709" y="247"/>
                    <a:pt x="894" y="401"/>
                    <a:pt x="956" y="586"/>
                  </a:cubicBezTo>
                  <a:cubicBezTo>
                    <a:pt x="956" y="555"/>
                    <a:pt x="956" y="524"/>
                    <a:pt x="956" y="494"/>
                  </a:cubicBezTo>
                  <a:cubicBezTo>
                    <a:pt x="956" y="216"/>
                    <a:pt x="740" y="1"/>
                    <a:pt x="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6"/>
            <p:cNvSpPr/>
            <p:nvPr/>
          </p:nvSpPr>
          <p:spPr>
            <a:xfrm>
              <a:off x="6100875" y="2820525"/>
              <a:ext cx="23900" cy="15425"/>
            </a:xfrm>
            <a:custGeom>
              <a:avLst/>
              <a:gdLst/>
              <a:ahLst/>
              <a:cxnLst/>
              <a:rect l="l" t="t" r="r" b="b"/>
              <a:pathLst>
                <a:path w="956" h="617" extrusionOk="0">
                  <a:moveTo>
                    <a:pt x="462" y="0"/>
                  </a:moveTo>
                  <a:cubicBezTo>
                    <a:pt x="216" y="0"/>
                    <a:pt x="0" y="216"/>
                    <a:pt x="0" y="493"/>
                  </a:cubicBezTo>
                  <a:cubicBezTo>
                    <a:pt x="0" y="524"/>
                    <a:pt x="0" y="586"/>
                    <a:pt x="0" y="616"/>
                  </a:cubicBezTo>
                  <a:cubicBezTo>
                    <a:pt x="62" y="401"/>
                    <a:pt x="247" y="247"/>
                    <a:pt x="462" y="247"/>
                  </a:cubicBezTo>
                  <a:cubicBezTo>
                    <a:pt x="524" y="247"/>
                    <a:pt x="586" y="247"/>
                    <a:pt x="647" y="278"/>
                  </a:cubicBezTo>
                  <a:cubicBezTo>
                    <a:pt x="801" y="339"/>
                    <a:pt x="894" y="462"/>
                    <a:pt x="955" y="616"/>
                  </a:cubicBezTo>
                  <a:cubicBezTo>
                    <a:pt x="955" y="586"/>
                    <a:pt x="955" y="524"/>
                    <a:pt x="955" y="493"/>
                  </a:cubicBezTo>
                  <a:cubicBezTo>
                    <a:pt x="955" y="278"/>
                    <a:pt x="832" y="123"/>
                    <a:pt x="647" y="62"/>
                  </a:cubicBezTo>
                  <a:cubicBezTo>
                    <a:pt x="586" y="31"/>
                    <a:pt x="524" y="0"/>
                    <a:pt x="4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6"/>
            <p:cNvSpPr/>
            <p:nvPr/>
          </p:nvSpPr>
          <p:spPr>
            <a:xfrm>
              <a:off x="5749675" y="2625675"/>
              <a:ext cx="23900" cy="14650"/>
            </a:xfrm>
            <a:custGeom>
              <a:avLst/>
              <a:gdLst/>
              <a:ahLst/>
              <a:cxnLst/>
              <a:rect l="l" t="t" r="r" b="b"/>
              <a:pathLst>
                <a:path w="956" h="586" extrusionOk="0">
                  <a:moveTo>
                    <a:pt x="462" y="0"/>
                  </a:moveTo>
                  <a:cubicBezTo>
                    <a:pt x="216" y="0"/>
                    <a:pt x="0" y="216"/>
                    <a:pt x="0" y="462"/>
                  </a:cubicBezTo>
                  <a:cubicBezTo>
                    <a:pt x="0" y="524"/>
                    <a:pt x="0" y="555"/>
                    <a:pt x="0" y="585"/>
                  </a:cubicBezTo>
                  <a:cubicBezTo>
                    <a:pt x="62" y="370"/>
                    <a:pt x="247" y="216"/>
                    <a:pt x="462" y="216"/>
                  </a:cubicBezTo>
                  <a:cubicBezTo>
                    <a:pt x="709" y="216"/>
                    <a:pt x="894" y="370"/>
                    <a:pt x="955" y="585"/>
                  </a:cubicBezTo>
                  <a:cubicBezTo>
                    <a:pt x="955" y="555"/>
                    <a:pt x="955" y="524"/>
                    <a:pt x="955" y="462"/>
                  </a:cubicBezTo>
                  <a:cubicBezTo>
                    <a:pt x="955" y="216"/>
                    <a:pt x="740" y="0"/>
                    <a:pt x="4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6"/>
            <p:cNvSpPr/>
            <p:nvPr/>
          </p:nvSpPr>
          <p:spPr>
            <a:xfrm>
              <a:off x="5957625" y="2778925"/>
              <a:ext cx="88575" cy="395125"/>
            </a:xfrm>
            <a:custGeom>
              <a:avLst/>
              <a:gdLst/>
              <a:ahLst/>
              <a:cxnLst/>
              <a:rect l="l" t="t" r="r" b="b"/>
              <a:pathLst>
                <a:path w="3543" h="15805" extrusionOk="0">
                  <a:moveTo>
                    <a:pt x="832" y="1"/>
                  </a:moveTo>
                  <a:cubicBezTo>
                    <a:pt x="1017" y="186"/>
                    <a:pt x="1140" y="432"/>
                    <a:pt x="1140" y="709"/>
                  </a:cubicBezTo>
                  <a:lnTo>
                    <a:pt x="1140" y="4067"/>
                  </a:lnTo>
                  <a:cubicBezTo>
                    <a:pt x="1140" y="4344"/>
                    <a:pt x="1232" y="4560"/>
                    <a:pt x="1448" y="4776"/>
                  </a:cubicBezTo>
                  <a:lnTo>
                    <a:pt x="2711" y="6008"/>
                  </a:lnTo>
                  <a:cubicBezTo>
                    <a:pt x="2896" y="6193"/>
                    <a:pt x="2988" y="6439"/>
                    <a:pt x="2988" y="6717"/>
                  </a:cubicBezTo>
                  <a:lnTo>
                    <a:pt x="2988" y="14511"/>
                  </a:lnTo>
                  <a:cubicBezTo>
                    <a:pt x="2988" y="15065"/>
                    <a:pt x="2526" y="15527"/>
                    <a:pt x="1972" y="15527"/>
                  </a:cubicBezTo>
                  <a:lnTo>
                    <a:pt x="216" y="15527"/>
                  </a:lnTo>
                  <a:cubicBezTo>
                    <a:pt x="154" y="15527"/>
                    <a:pt x="93" y="15497"/>
                    <a:pt x="0" y="15497"/>
                  </a:cubicBezTo>
                  <a:cubicBezTo>
                    <a:pt x="185" y="15681"/>
                    <a:pt x="462" y="15805"/>
                    <a:pt x="739" y="15805"/>
                  </a:cubicBezTo>
                  <a:lnTo>
                    <a:pt x="2495" y="15805"/>
                  </a:lnTo>
                  <a:cubicBezTo>
                    <a:pt x="3081" y="15805"/>
                    <a:pt x="3543" y="15343"/>
                    <a:pt x="3543" y="14788"/>
                  </a:cubicBezTo>
                  <a:lnTo>
                    <a:pt x="3543" y="6994"/>
                  </a:lnTo>
                  <a:cubicBezTo>
                    <a:pt x="3543" y="6717"/>
                    <a:pt x="3420" y="6470"/>
                    <a:pt x="3235" y="6285"/>
                  </a:cubicBezTo>
                  <a:lnTo>
                    <a:pt x="1972" y="5053"/>
                  </a:lnTo>
                  <a:cubicBezTo>
                    <a:pt x="1756" y="4868"/>
                    <a:pt x="1664" y="4622"/>
                    <a:pt x="1664" y="4344"/>
                  </a:cubicBezTo>
                  <a:lnTo>
                    <a:pt x="1664" y="987"/>
                  </a:lnTo>
                  <a:cubicBezTo>
                    <a:pt x="1664" y="494"/>
                    <a:pt x="1325" y="93"/>
                    <a:pt x="8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6"/>
            <p:cNvSpPr/>
            <p:nvPr/>
          </p:nvSpPr>
          <p:spPr>
            <a:xfrm>
              <a:off x="5557275" y="3032875"/>
              <a:ext cx="234000" cy="184300"/>
            </a:xfrm>
            <a:custGeom>
              <a:avLst/>
              <a:gdLst/>
              <a:ahLst/>
              <a:cxnLst/>
              <a:rect l="l" t="t" r="r" b="b"/>
              <a:pathLst>
                <a:path w="9360" h="7372" extrusionOk="0">
                  <a:moveTo>
                    <a:pt x="68" y="1"/>
                  </a:moveTo>
                  <a:cubicBezTo>
                    <a:pt x="37" y="1"/>
                    <a:pt x="0" y="51"/>
                    <a:pt x="25" y="101"/>
                  </a:cubicBezTo>
                  <a:lnTo>
                    <a:pt x="179" y="1734"/>
                  </a:lnTo>
                  <a:cubicBezTo>
                    <a:pt x="179" y="1765"/>
                    <a:pt x="179" y="1765"/>
                    <a:pt x="210" y="1796"/>
                  </a:cubicBezTo>
                  <a:cubicBezTo>
                    <a:pt x="210" y="1796"/>
                    <a:pt x="210" y="1827"/>
                    <a:pt x="210" y="1857"/>
                  </a:cubicBezTo>
                  <a:lnTo>
                    <a:pt x="4924" y="7280"/>
                  </a:lnTo>
                  <a:cubicBezTo>
                    <a:pt x="4924" y="7310"/>
                    <a:pt x="4954" y="7310"/>
                    <a:pt x="4954" y="7310"/>
                  </a:cubicBezTo>
                  <a:cubicBezTo>
                    <a:pt x="4954" y="7341"/>
                    <a:pt x="4985" y="7372"/>
                    <a:pt x="5047" y="7372"/>
                  </a:cubicBezTo>
                  <a:lnTo>
                    <a:pt x="9267" y="7372"/>
                  </a:lnTo>
                  <a:cubicBezTo>
                    <a:pt x="9329" y="7372"/>
                    <a:pt x="9360" y="7310"/>
                    <a:pt x="9360" y="7280"/>
                  </a:cubicBezTo>
                  <a:cubicBezTo>
                    <a:pt x="9329" y="7249"/>
                    <a:pt x="9329" y="7187"/>
                    <a:pt x="9298" y="7187"/>
                  </a:cubicBezTo>
                  <a:lnTo>
                    <a:pt x="5047" y="7187"/>
                  </a:lnTo>
                  <a:lnTo>
                    <a:pt x="364" y="1734"/>
                  </a:lnTo>
                  <a:lnTo>
                    <a:pt x="179" y="101"/>
                  </a:lnTo>
                  <a:cubicBezTo>
                    <a:pt x="179" y="40"/>
                    <a:pt x="148" y="9"/>
                    <a:pt x="87" y="9"/>
                  </a:cubicBezTo>
                  <a:cubicBezTo>
                    <a:pt x="81" y="3"/>
                    <a:pt x="74" y="1"/>
                    <a:pt x="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6"/>
            <p:cNvSpPr/>
            <p:nvPr/>
          </p:nvSpPr>
          <p:spPr>
            <a:xfrm>
              <a:off x="5562525" y="3007350"/>
              <a:ext cx="247250" cy="161325"/>
            </a:xfrm>
            <a:custGeom>
              <a:avLst/>
              <a:gdLst/>
              <a:ahLst/>
              <a:cxnLst/>
              <a:rect l="l" t="t" r="r" b="b"/>
              <a:pathLst>
                <a:path w="9890" h="6453" extrusionOk="0">
                  <a:moveTo>
                    <a:pt x="64" y="1"/>
                  </a:moveTo>
                  <a:cubicBezTo>
                    <a:pt x="52" y="1"/>
                    <a:pt x="40" y="4"/>
                    <a:pt x="31" y="13"/>
                  </a:cubicBezTo>
                  <a:cubicBezTo>
                    <a:pt x="0" y="44"/>
                    <a:pt x="0" y="106"/>
                    <a:pt x="31" y="137"/>
                  </a:cubicBezTo>
                  <a:lnTo>
                    <a:pt x="5453" y="6421"/>
                  </a:lnTo>
                  <a:cubicBezTo>
                    <a:pt x="5484" y="6452"/>
                    <a:pt x="5515" y="6452"/>
                    <a:pt x="5545" y="6452"/>
                  </a:cubicBezTo>
                  <a:lnTo>
                    <a:pt x="9797" y="6452"/>
                  </a:lnTo>
                  <a:cubicBezTo>
                    <a:pt x="9858" y="6452"/>
                    <a:pt x="9889" y="6421"/>
                    <a:pt x="9889" y="6390"/>
                  </a:cubicBezTo>
                  <a:cubicBezTo>
                    <a:pt x="9858" y="6360"/>
                    <a:pt x="9858" y="6298"/>
                    <a:pt x="9828" y="6298"/>
                  </a:cubicBezTo>
                  <a:lnTo>
                    <a:pt x="5576" y="6298"/>
                  </a:lnTo>
                  <a:lnTo>
                    <a:pt x="154" y="44"/>
                  </a:lnTo>
                  <a:cubicBezTo>
                    <a:pt x="132" y="22"/>
                    <a:pt x="95" y="1"/>
                    <a:pt x="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6"/>
            <p:cNvSpPr/>
            <p:nvPr/>
          </p:nvSpPr>
          <p:spPr>
            <a:xfrm>
              <a:off x="5465475" y="3033100"/>
              <a:ext cx="23900" cy="15425"/>
            </a:xfrm>
            <a:custGeom>
              <a:avLst/>
              <a:gdLst/>
              <a:ahLst/>
              <a:cxnLst/>
              <a:rect l="l" t="t" r="r" b="b"/>
              <a:pathLst>
                <a:path w="956" h="617" extrusionOk="0">
                  <a:moveTo>
                    <a:pt x="493" y="0"/>
                  </a:moveTo>
                  <a:cubicBezTo>
                    <a:pt x="216" y="0"/>
                    <a:pt x="0" y="216"/>
                    <a:pt x="0" y="493"/>
                  </a:cubicBezTo>
                  <a:cubicBezTo>
                    <a:pt x="0" y="524"/>
                    <a:pt x="0" y="555"/>
                    <a:pt x="31" y="616"/>
                  </a:cubicBezTo>
                  <a:cubicBezTo>
                    <a:pt x="62" y="401"/>
                    <a:pt x="247" y="246"/>
                    <a:pt x="493" y="246"/>
                  </a:cubicBezTo>
                  <a:cubicBezTo>
                    <a:pt x="709" y="246"/>
                    <a:pt x="894" y="401"/>
                    <a:pt x="955" y="616"/>
                  </a:cubicBezTo>
                  <a:cubicBezTo>
                    <a:pt x="955" y="555"/>
                    <a:pt x="955" y="524"/>
                    <a:pt x="955" y="493"/>
                  </a:cubicBezTo>
                  <a:cubicBezTo>
                    <a:pt x="955" y="216"/>
                    <a:pt x="740"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6"/>
            <p:cNvSpPr/>
            <p:nvPr/>
          </p:nvSpPr>
          <p:spPr>
            <a:xfrm>
              <a:off x="5441600" y="2931425"/>
              <a:ext cx="24675" cy="14650"/>
            </a:xfrm>
            <a:custGeom>
              <a:avLst/>
              <a:gdLst/>
              <a:ahLst/>
              <a:cxnLst/>
              <a:rect l="l" t="t" r="r" b="b"/>
              <a:pathLst>
                <a:path w="987" h="586" extrusionOk="0">
                  <a:moveTo>
                    <a:pt x="493" y="0"/>
                  </a:moveTo>
                  <a:cubicBezTo>
                    <a:pt x="216" y="0"/>
                    <a:pt x="0" y="216"/>
                    <a:pt x="0" y="463"/>
                  </a:cubicBezTo>
                  <a:cubicBezTo>
                    <a:pt x="0" y="524"/>
                    <a:pt x="0" y="555"/>
                    <a:pt x="31" y="586"/>
                  </a:cubicBezTo>
                  <a:cubicBezTo>
                    <a:pt x="62" y="370"/>
                    <a:pt x="278" y="216"/>
                    <a:pt x="493" y="216"/>
                  </a:cubicBezTo>
                  <a:cubicBezTo>
                    <a:pt x="709" y="216"/>
                    <a:pt x="894" y="370"/>
                    <a:pt x="955" y="586"/>
                  </a:cubicBezTo>
                  <a:cubicBezTo>
                    <a:pt x="955" y="555"/>
                    <a:pt x="986" y="524"/>
                    <a:pt x="986" y="463"/>
                  </a:cubicBezTo>
                  <a:cubicBezTo>
                    <a:pt x="986" y="216"/>
                    <a:pt x="771"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6"/>
            <p:cNvSpPr/>
            <p:nvPr/>
          </p:nvSpPr>
          <p:spPr>
            <a:xfrm>
              <a:off x="5489350" y="2922950"/>
              <a:ext cx="58550" cy="72625"/>
            </a:xfrm>
            <a:custGeom>
              <a:avLst/>
              <a:gdLst/>
              <a:ahLst/>
              <a:cxnLst/>
              <a:rect l="l" t="t" r="r" b="b"/>
              <a:pathLst>
                <a:path w="2342" h="2905" extrusionOk="0">
                  <a:moveTo>
                    <a:pt x="339" y="1"/>
                  </a:moveTo>
                  <a:lnTo>
                    <a:pt x="185" y="124"/>
                  </a:lnTo>
                  <a:cubicBezTo>
                    <a:pt x="124" y="185"/>
                    <a:pt x="62" y="247"/>
                    <a:pt x="62" y="339"/>
                  </a:cubicBezTo>
                  <a:cubicBezTo>
                    <a:pt x="0" y="463"/>
                    <a:pt x="31" y="586"/>
                    <a:pt x="93" y="678"/>
                  </a:cubicBezTo>
                  <a:lnTo>
                    <a:pt x="1726" y="2742"/>
                  </a:lnTo>
                  <a:cubicBezTo>
                    <a:pt x="1802" y="2845"/>
                    <a:pt x="1921" y="2904"/>
                    <a:pt x="2030" y="2904"/>
                  </a:cubicBezTo>
                  <a:cubicBezTo>
                    <a:pt x="2052" y="2904"/>
                    <a:pt x="2074" y="2902"/>
                    <a:pt x="2095" y="2896"/>
                  </a:cubicBezTo>
                  <a:cubicBezTo>
                    <a:pt x="2157" y="2896"/>
                    <a:pt x="2218" y="2866"/>
                    <a:pt x="2280" y="2835"/>
                  </a:cubicBezTo>
                  <a:lnTo>
                    <a:pt x="2342" y="2773"/>
                  </a:lnTo>
                  <a:lnTo>
                    <a:pt x="2342" y="2773"/>
                  </a:lnTo>
                  <a:cubicBezTo>
                    <a:pt x="2315" y="2779"/>
                    <a:pt x="2290" y="2781"/>
                    <a:pt x="2265" y="2781"/>
                  </a:cubicBezTo>
                  <a:cubicBezTo>
                    <a:pt x="2146" y="2781"/>
                    <a:pt x="2049" y="2721"/>
                    <a:pt x="1972" y="2619"/>
                  </a:cubicBezTo>
                  <a:lnTo>
                    <a:pt x="339" y="524"/>
                  </a:lnTo>
                  <a:cubicBezTo>
                    <a:pt x="216" y="370"/>
                    <a:pt x="216" y="155"/>
                    <a:pt x="3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6"/>
            <p:cNvSpPr/>
            <p:nvPr/>
          </p:nvSpPr>
          <p:spPr>
            <a:xfrm>
              <a:off x="5896000" y="3072375"/>
              <a:ext cx="24675" cy="14650"/>
            </a:xfrm>
            <a:custGeom>
              <a:avLst/>
              <a:gdLst/>
              <a:ahLst/>
              <a:cxnLst/>
              <a:rect l="l" t="t" r="r" b="b"/>
              <a:pathLst>
                <a:path w="987" h="586" extrusionOk="0">
                  <a:moveTo>
                    <a:pt x="493" y="0"/>
                  </a:moveTo>
                  <a:cubicBezTo>
                    <a:pt x="247" y="0"/>
                    <a:pt x="1" y="216"/>
                    <a:pt x="1" y="493"/>
                  </a:cubicBezTo>
                  <a:cubicBezTo>
                    <a:pt x="1" y="524"/>
                    <a:pt x="31" y="555"/>
                    <a:pt x="31" y="586"/>
                  </a:cubicBezTo>
                  <a:cubicBezTo>
                    <a:pt x="93" y="401"/>
                    <a:pt x="278" y="247"/>
                    <a:pt x="493" y="247"/>
                  </a:cubicBezTo>
                  <a:cubicBezTo>
                    <a:pt x="740" y="247"/>
                    <a:pt x="925" y="401"/>
                    <a:pt x="956" y="586"/>
                  </a:cubicBezTo>
                  <a:cubicBezTo>
                    <a:pt x="986" y="555"/>
                    <a:pt x="986" y="524"/>
                    <a:pt x="986" y="493"/>
                  </a:cubicBezTo>
                  <a:cubicBezTo>
                    <a:pt x="986" y="216"/>
                    <a:pt x="771"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6"/>
            <p:cNvSpPr/>
            <p:nvPr/>
          </p:nvSpPr>
          <p:spPr>
            <a:xfrm>
              <a:off x="5524000" y="2023375"/>
              <a:ext cx="458275" cy="458300"/>
            </a:xfrm>
            <a:custGeom>
              <a:avLst/>
              <a:gdLst/>
              <a:ahLst/>
              <a:cxnLst/>
              <a:rect l="l" t="t" r="r" b="b"/>
              <a:pathLst>
                <a:path w="18331" h="18332" extrusionOk="0">
                  <a:moveTo>
                    <a:pt x="9058" y="679"/>
                  </a:moveTo>
                  <a:cubicBezTo>
                    <a:pt x="10937" y="679"/>
                    <a:pt x="12632" y="1264"/>
                    <a:pt x="14049" y="2250"/>
                  </a:cubicBezTo>
                  <a:cubicBezTo>
                    <a:pt x="14203" y="2342"/>
                    <a:pt x="14326" y="2435"/>
                    <a:pt x="14449" y="2558"/>
                  </a:cubicBezTo>
                  <a:cubicBezTo>
                    <a:pt x="14634" y="2681"/>
                    <a:pt x="14757" y="2804"/>
                    <a:pt x="14911" y="2928"/>
                  </a:cubicBezTo>
                  <a:cubicBezTo>
                    <a:pt x="14942" y="2958"/>
                    <a:pt x="14973" y="2989"/>
                    <a:pt x="15035" y="3020"/>
                  </a:cubicBezTo>
                  <a:cubicBezTo>
                    <a:pt x="15096" y="3112"/>
                    <a:pt x="15189" y="3205"/>
                    <a:pt x="15281" y="3297"/>
                  </a:cubicBezTo>
                  <a:cubicBezTo>
                    <a:pt x="15373" y="3390"/>
                    <a:pt x="15466" y="3513"/>
                    <a:pt x="15589" y="3605"/>
                  </a:cubicBezTo>
                  <a:cubicBezTo>
                    <a:pt x="15620" y="3667"/>
                    <a:pt x="15682" y="3729"/>
                    <a:pt x="15743" y="3790"/>
                  </a:cubicBezTo>
                  <a:cubicBezTo>
                    <a:pt x="15774" y="3852"/>
                    <a:pt x="15836" y="3883"/>
                    <a:pt x="15866" y="3944"/>
                  </a:cubicBezTo>
                  <a:cubicBezTo>
                    <a:pt x="15990" y="4098"/>
                    <a:pt x="16113" y="4252"/>
                    <a:pt x="16205" y="4406"/>
                  </a:cubicBezTo>
                  <a:cubicBezTo>
                    <a:pt x="16236" y="4437"/>
                    <a:pt x="16267" y="4468"/>
                    <a:pt x="16298" y="4530"/>
                  </a:cubicBezTo>
                  <a:cubicBezTo>
                    <a:pt x="16328" y="4560"/>
                    <a:pt x="16328" y="4622"/>
                    <a:pt x="16390" y="4653"/>
                  </a:cubicBezTo>
                  <a:cubicBezTo>
                    <a:pt x="16452" y="4776"/>
                    <a:pt x="16513" y="4899"/>
                    <a:pt x="16575" y="5022"/>
                  </a:cubicBezTo>
                  <a:cubicBezTo>
                    <a:pt x="16667" y="5146"/>
                    <a:pt x="16729" y="5269"/>
                    <a:pt x="16791" y="5423"/>
                  </a:cubicBezTo>
                  <a:cubicBezTo>
                    <a:pt x="16821" y="5454"/>
                    <a:pt x="16852" y="5515"/>
                    <a:pt x="16852" y="5546"/>
                  </a:cubicBezTo>
                  <a:cubicBezTo>
                    <a:pt x="16914" y="5669"/>
                    <a:pt x="17006" y="5793"/>
                    <a:pt x="17037" y="5947"/>
                  </a:cubicBezTo>
                  <a:cubicBezTo>
                    <a:pt x="17068" y="5947"/>
                    <a:pt x="17068" y="5947"/>
                    <a:pt x="17068" y="5977"/>
                  </a:cubicBezTo>
                  <a:cubicBezTo>
                    <a:pt x="17099" y="6070"/>
                    <a:pt x="17129" y="6162"/>
                    <a:pt x="17160" y="6255"/>
                  </a:cubicBezTo>
                  <a:cubicBezTo>
                    <a:pt x="17191" y="6316"/>
                    <a:pt x="17222" y="6409"/>
                    <a:pt x="17253" y="6470"/>
                  </a:cubicBezTo>
                  <a:cubicBezTo>
                    <a:pt x="17283" y="6594"/>
                    <a:pt x="17314" y="6717"/>
                    <a:pt x="17376" y="6840"/>
                  </a:cubicBezTo>
                  <a:cubicBezTo>
                    <a:pt x="17376" y="6871"/>
                    <a:pt x="17376" y="6902"/>
                    <a:pt x="17407" y="6963"/>
                  </a:cubicBezTo>
                  <a:cubicBezTo>
                    <a:pt x="17438" y="7087"/>
                    <a:pt x="17468" y="7179"/>
                    <a:pt x="17499" y="7302"/>
                  </a:cubicBezTo>
                  <a:lnTo>
                    <a:pt x="17499" y="7333"/>
                  </a:lnTo>
                  <a:cubicBezTo>
                    <a:pt x="17530" y="7425"/>
                    <a:pt x="17530" y="7518"/>
                    <a:pt x="17561" y="7641"/>
                  </a:cubicBezTo>
                  <a:cubicBezTo>
                    <a:pt x="17561" y="7672"/>
                    <a:pt x="17561" y="7733"/>
                    <a:pt x="17592" y="7795"/>
                  </a:cubicBezTo>
                  <a:cubicBezTo>
                    <a:pt x="17592" y="7918"/>
                    <a:pt x="17622" y="8011"/>
                    <a:pt x="17622" y="8134"/>
                  </a:cubicBezTo>
                  <a:cubicBezTo>
                    <a:pt x="17653" y="8165"/>
                    <a:pt x="17653" y="8226"/>
                    <a:pt x="17653" y="8257"/>
                  </a:cubicBezTo>
                  <a:cubicBezTo>
                    <a:pt x="17653" y="8350"/>
                    <a:pt x="17653" y="8473"/>
                    <a:pt x="17684" y="8565"/>
                  </a:cubicBezTo>
                  <a:cubicBezTo>
                    <a:pt x="17684" y="8565"/>
                    <a:pt x="17684" y="8596"/>
                    <a:pt x="17684" y="8596"/>
                  </a:cubicBezTo>
                  <a:cubicBezTo>
                    <a:pt x="17684" y="8689"/>
                    <a:pt x="17684" y="8812"/>
                    <a:pt x="17684" y="8904"/>
                  </a:cubicBezTo>
                  <a:cubicBezTo>
                    <a:pt x="17684" y="8935"/>
                    <a:pt x="17684" y="8997"/>
                    <a:pt x="17715" y="9027"/>
                  </a:cubicBezTo>
                  <a:cubicBezTo>
                    <a:pt x="17715" y="9089"/>
                    <a:pt x="17715" y="9151"/>
                    <a:pt x="17715" y="9181"/>
                  </a:cubicBezTo>
                  <a:cubicBezTo>
                    <a:pt x="17715" y="9243"/>
                    <a:pt x="17715" y="9305"/>
                    <a:pt x="17715" y="9335"/>
                  </a:cubicBezTo>
                  <a:cubicBezTo>
                    <a:pt x="17684" y="9397"/>
                    <a:pt x="17684" y="9428"/>
                    <a:pt x="17684" y="9459"/>
                  </a:cubicBezTo>
                  <a:cubicBezTo>
                    <a:pt x="17684" y="9551"/>
                    <a:pt x="17684" y="9674"/>
                    <a:pt x="17684" y="9767"/>
                  </a:cubicBezTo>
                  <a:cubicBezTo>
                    <a:pt x="17684" y="9767"/>
                    <a:pt x="17684" y="9798"/>
                    <a:pt x="17684" y="9798"/>
                  </a:cubicBezTo>
                  <a:cubicBezTo>
                    <a:pt x="17684" y="9890"/>
                    <a:pt x="17653" y="10013"/>
                    <a:pt x="17653" y="10106"/>
                  </a:cubicBezTo>
                  <a:cubicBezTo>
                    <a:pt x="17653" y="10136"/>
                    <a:pt x="17653" y="10167"/>
                    <a:pt x="17653" y="10198"/>
                  </a:cubicBezTo>
                  <a:cubicBezTo>
                    <a:pt x="17622" y="10290"/>
                    <a:pt x="17622" y="10414"/>
                    <a:pt x="17592" y="10506"/>
                  </a:cubicBezTo>
                  <a:cubicBezTo>
                    <a:pt x="17592" y="10537"/>
                    <a:pt x="17592" y="10568"/>
                    <a:pt x="17592" y="10599"/>
                  </a:cubicBezTo>
                  <a:cubicBezTo>
                    <a:pt x="17561" y="10691"/>
                    <a:pt x="17561" y="10814"/>
                    <a:pt x="17530" y="10907"/>
                  </a:cubicBezTo>
                  <a:cubicBezTo>
                    <a:pt x="17530" y="10907"/>
                    <a:pt x="17530" y="10937"/>
                    <a:pt x="17530" y="10937"/>
                  </a:cubicBezTo>
                  <a:cubicBezTo>
                    <a:pt x="17499" y="11030"/>
                    <a:pt x="17468" y="11122"/>
                    <a:pt x="17438" y="11215"/>
                  </a:cubicBezTo>
                  <a:cubicBezTo>
                    <a:pt x="17438" y="11245"/>
                    <a:pt x="17438" y="11276"/>
                    <a:pt x="17438" y="11307"/>
                  </a:cubicBezTo>
                  <a:cubicBezTo>
                    <a:pt x="17407" y="11307"/>
                    <a:pt x="17407" y="11338"/>
                    <a:pt x="17407" y="11338"/>
                  </a:cubicBezTo>
                  <a:cubicBezTo>
                    <a:pt x="17407" y="11430"/>
                    <a:pt x="17376" y="11523"/>
                    <a:pt x="17345" y="11584"/>
                  </a:cubicBezTo>
                  <a:cubicBezTo>
                    <a:pt x="17345" y="11646"/>
                    <a:pt x="17314" y="11708"/>
                    <a:pt x="17283" y="11769"/>
                  </a:cubicBezTo>
                  <a:cubicBezTo>
                    <a:pt x="17283" y="11862"/>
                    <a:pt x="17222" y="11954"/>
                    <a:pt x="17191" y="12046"/>
                  </a:cubicBezTo>
                  <a:cubicBezTo>
                    <a:pt x="17191" y="12046"/>
                    <a:pt x="17191" y="12046"/>
                    <a:pt x="17191" y="12077"/>
                  </a:cubicBezTo>
                  <a:cubicBezTo>
                    <a:pt x="17160" y="12170"/>
                    <a:pt x="17129" y="12262"/>
                    <a:pt x="17068" y="12355"/>
                  </a:cubicBezTo>
                  <a:cubicBezTo>
                    <a:pt x="17068" y="12385"/>
                    <a:pt x="17068" y="12416"/>
                    <a:pt x="17037" y="12447"/>
                  </a:cubicBezTo>
                  <a:cubicBezTo>
                    <a:pt x="17006" y="12539"/>
                    <a:pt x="16975" y="12601"/>
                    <a:pt x="16914" y="12693"/>
                  </a:cubicBezTo>
                  <a:cubicBezTo>
                    <a:pt x="16914" y="12724"/>
                    <a:pt x="16914" y="12724"/>
                    <a:pt x="16914" y="12755"/>
                  </a:cubicBezTo>
                  <a:cubicBezTo>
                    <a:pt x="16852" y="12817"/>
                    <a:pt x="16821" y="12909"/>
                    <a:pt x="16791" y="13002"/>
                  </a:cubicBezTo>
                  <a:cubicBezTo>
                    <a:pt x="16791" y="13002"/>
                    <a:pt x="16791" y="13002"/>
                    <a:pt x="16760" y="13032"/>
                  </a:cubicBezTo>
                  <a:cubicBezTo>
                    <a:pt x="16729" y="13125"/>
                    <a:pt x="16667" y="13217"/>
                    <a:pt x="16637" y="13310"/>
                  </a:cubicBezTo>
                  <a:cubicBezTo>
                    <a:pt x="16606" y="13310"/>
                    <a:pt x="16606" y="13340"/>
                    <a:pt x="16575" y="13371"/>
                  </a:cubicBezTo>
                  <a:cubicBezTo>
                    <a:pt x="16544" y="13464"/>
                    <a:pt x="16482" y="13556"/>
                    <a:pt x="16421" y="13618"/>
                  </a:cubicBezTo>
                  <a:cubicBezTo>
                    <a:pt x="16421" y="13648"/>
                    <a:pt x="16421" y="13648"/>
                    <a:pt x="16390" y="13679"/>
                  </a:cubicBezTo>
                  <a:cubicBezTo>
                    <a:pt x="16359" y="13741"/>
                    <a:pt x="16298" y="13833"/>
                    <a:pt x="16236" y="13926"/>
                  </a:cubicBezTo>
                  <a:cubicBezTo>
                    <a:pt x="16174" y="14018"/>
                    <a:pt x="16113" y="14111"/>
                    <a:pt x="16051" y="14172"/>
                  </a:cubicBezTo>
                  <a:cubicBezTo>
                    <a:pt x="16051" y="14203"/>
                    <a:pt x="16020" y="14234"/>
                    <a:pt x="16020" y="14234"/>
                  </a:cubicBezTo>
                  <a:cubicBezTo>
                    <a:pt x="15990" y="14234"/>
                    <a:pt x="15990" y="14265"/>
                    <a:pt x="15990" y="14265"/>
                  </a:cubicBezTo>
                  <a:cubicBezTo>
                    <a:pt x="15928" y="14357"/>
                    <a:pt x="15866" y="14419"/>
                    <a:pt x="15805" y="14511"/>
                  </a:cubicBezTo>
                  <a:cubicBezTo>
                    <a:pt x="15805" y="14511"/>
                    <a:pt x="15774" y="14542"/>
                    <a:pt x="15774" y="14542"/>
                  </a:cubicBezTo>
                  <a:cubicBezTo>
                    <a:pt x="15712" y="14634"/>
                    <a:pt x="15651" y="14696"/>
                    <a:pt x="15558" y="14788"/>
                  </a:cubicBezTo>
                  <a:cubicBezTo>
                    <a:pt x="15497" y="14850"/>
                    <a:pt x="15435" y="14942"/>
                    <a:pt x="15343" y="15004"/>
                  </a:cubicBezTo>
                  <a:cubicBezTo>
                    <a:pt x="15312" y="15035"/>
                    <a:pt x="15281" y="15066"/>
                    <a:pt x="15281" y="15096"/>
                  </a:cubicBezTo>
                  <a:cubicBezTo>
                    <a:pt x="15189" y="15189"/>
                    <a:pt x="15127" y="15250"/>
                    <a:pt x="15035" y="15343"/>
                  </a:cubicBezTo>
                  <a:cubicBezTo>
                    <a:pt x="15035" y="15343"/>
                    <a:pt x="15004" y="15343"/>
                    <a:pt x="15004" y="15374"/>
                  </a:cubicBezTo>
                  <a:cubicBezTo>
                    <a:pt x="14911" y="15435"/>
                    <a:pt x="14850" y="15497"/>
                    <a:pt x="14757" y="15589"/>
                  </a:cubicBezTo>
                  <a:cubicBezTo>
                    <a:pt x="14665" y="15651"/>
                    <a:pt x="14603" y="15743"/>
                    <a:pt x="14511" y="15805"/>
                  </a:cubicBezTo>
                  <a:cubicBezTo>
                    <a:pt x="14480" y="15836"/>
                    <a:pt x="14418" y="15867"/>
                    <a:pt x="14388" y="15897"/>
                  </a:cubicBezTo>
                  <a:cubicBezTo>
                    <a:pt x="14295" y="15959"/>
                    <a:pt x="14203" y="16021"/>
                    <a:pt x="14110" y="16082"/>
                  </a:cubicBezTo>
                  <a:cubicBezTo>
                    <a:pt x="14110" y="16082"/>
                    <a:pt x="14080" y="16113"/>
                    <a:pt x="14080" y="16113"/>
                  </a:cubicBezTo>
                  <a:cubicBezTo>
                    <a:pt x="13987" y="16175"/>
                    <a:pt x="13895" y="16236"/>
                    <a:pt x="13802" y="16329"/>
                  </a:cubicBezTo>
                  <a:lnTo>
                    <a:pt x="13741" y="16329"/>
                  </a:lnTo>
                  <a:cubicBezTo>
                    <a:pt x="13648" y="16390"/>
                    <a:pt x="13587" y="16452"/>
                    <a:pt x="13494" y="16483"/>
                  </a:cubicBezTo>
                  <a:cubicBezTo>
                    <a:pt x="13433" y="16514"/>
                    <a:pt x="13402" y="16544"/>
                    <a:pt x="13340" y="16575"/>
                  </a:cubicBezTo>
                  <a:cubicBezTo>
                    <a:pt x="13217" y="16637"/>
                    <a:pt x="13125" y="16698"/>
                    <a:pt x="13001" y="16760"/>
                  </a:cubicBezTo>
                  <a:cubicBezTo>
                    <a:pt x="12970" y="16760"/>
                    <a:pt x="12970" y="16791"/>
                    <a:pt x="12940" y="16791"/>
                  </a:cubicBezTo>
                  <a:cubicBezTo>
                    <a:pt x="12816" y="16852"/>
                    <a:pt x="12724" y="16914"/>
                    <a:pt x="12601" y="16945"/>
                  </a:cubicBezTo>
                  <a:cubicBezTo>
                    <a:pt x="12539" y="16976"/>
                    <a:pt x="12508" y="17006"/>
                    <a:pt x="12447" y="17037"/>
                  </a:cubicBezTo>
                  <a:cubicBezTo>
                    <a:pt x="12385" y="17037"/>
                    <a:pt x="12324" y="17068"/>
                    <a:pt x="12293" y="17099"/>
                  </a:cubicBezTo>
                  <a:cubicBezTo>
                    <a:pt x="12200" y="17130"/>
                    <a:pt x="12108" y="17160"/>
                    <a:pt x="12015" y="17191"/>
                  </a:cubicBezTo>
                  <a:cubicBezTo>
                    <a:pt x="11923" y="17222"/>
                    <a:pt x="11831" y="17253"/>
                    <a:pt x="11738" y="17284"/>
                  </a:cubicBezTo>
                  <a:cubicBezTo>
                    <a:pt x="11707" y="17314"/>
                    <a:pt x="11646" y="17314"/>
                    <a:pt x="11615" y="17314"/>
                  </a:cubicBezTo>
                  <a:cubicBezTo>
                    <a:pt x="11584" y="17345"/>
                    <a:pt x="11553" y="17345"/>
                    <a:pt x="11553" y="17345"/>
                  </a:cubicBezTo>
                  <a:cubicBezTo>
                    <a:pt x="11430" y="17376"/>
                    <a:pt x="11338" y="17407"/>
                    <a:pt x="11245" y="17438"/>
                  </a:cubicBezTo>
                  <a:cubicBezTo>
                    <a:pt x="11122" y="17438"/>
                    <a:pt x="11030" y="17469"/>
                    <a:pt x="10937" y="17499"/>
                  </a:cubicBezTo>
                  <a:cubicBezTo>
                    <a:pt x="10321" y="17623"/>
                    <a:pt x="9705" y="17715"/>
                    <a:pt x="9058" y="17715"/>
                  </a:cubicBezTo>
                  <a:cubicBezTo>
                    <a:pt x="8812" y="17715"/>
                    <a:pt x="8565" y="17684"/>
                    <a:pt x="8288" y="17684"/>
                  </a:cubicBezTo>
                  <a:cubicBezTo>
                    <a:pt x="8195" y="17653"/>
                    <a:pt x="8072" y="17653"/>
                    <a:pt x="7949" y="17623"/>
                  </a:cubicBezTo>
                  <a:lnTo>
                    <a:pt x="7857" y="17623"/>
                  </a:lnTo>
                  <a:cubicBezTo>
                    <a:pt x="7826" y="17623"/>
                    <a:pt x="7795" y="17592"/>
                    <a:pt x="7764" y="17592"/>
                  </a:cubicBezTo>
                  <a:cubicBezTo>
                    <a:pt x="7579" y="17592"/>
                    <a:pt x="7425" y="17561"/>
                    <a:pt x="7271" y="17530"/>
                  </a:cubicBezTo>
                  <a:cubicBezTo>
                    <a:pt x="7240" y="17530"/>
                    <a:pt x="7240" y="17499"/>
                    <a:pt x="7210" y="17499"/>
                  </a:cubicBezTo>
                  <a:lnTo>
                    <a:pt x="7148" y="17499"/>
                  </a:lnTo>
                  <a:cubicBezTo>
                    <a:pt x="7025" y="17469"/>
                    <a:pt x="6932" y="17438"/>
                    <a:pt x="6840" y="17407"/>
                  </a:cubicBezTo>
                  <a:cubicBezTo>
                    <a:pt x="6778" y="17407"/>
                    <a:pt x="6717" y="17376"/>
                    <a:pt x="6655" y="17376"/>
                  </a:cubicBezTo>
                  <a:cubicBezTo>
                    <a:pt x="6593" y="17345"/>
                    <a:pt x="6501" y="17314"/>
                    <a:pt x="6409" y="17284"/>
                  </a:cubicBezTo>
                  <a:cubicBezTo>
                    <a:pt x="6316" y="17253"/>
                    <a:pt x="6224" y="17222"/>
                    <a:pt x="6131" y="17191"/>
                  </a:cubicBezTo>
                  <a:cubicBezTo>
                    <a:pt x="6100" y="17191"/>
                    <a:pt x="6070" y="17160"/>
                    <a:pt x="6070" y="17160"/>
                  </a:cubicBezTo>
                  <a:cubicBezTo>
                    <a:pt x="5916" y="17130"/>
                    <a:pt x="5792" y="17068"/>
                    <a:pt x="5669" y="17006"/>
                  </a:cubicBezTo>
                  <a:cubicBezTo>
                    <a:pt x="5638" y="17006"/>
                    <a:pt x="5608" y="17006"/>
                    <a:pt x="5608" y="16976"/>
                  </a:cubicBezTo>
                  <a:cubicBezTo>
                    <a:pt x="5484" y="16945"/>
                    <a:pt x="5361" y="16883"/>
                    <a:pt x="5238" y="16822"/>
                  </a:cubicBezTo>
                  <a:cubicBezTo>
                    <a:pt x="5176" y="16791"/>
                    <a:pt x="5145" y="16760"/>
                    <a:pt x="5084" y="16729"/>
                  </a:cubicBezTo>
                  <a:cubicBezTo>
                    <a:pt x="4961" y="16698"/>
                    <a:pt x="4868" y="16637"/>
                    <a:pt x="4776" y="16575"/>
                  </a:cubicBezTo>
                  <a:lnTo>
                    <a:pt x="4745" y="16575"/>
                  </a:lnTo>
                  <a:cubicBezTo>
                    <a:pt x="4714" y="16544"/>
                    <a:pt x="4683" y="16514"/>
                    <a:pt x="4653" y="16483"/>
                  </a:cubicBezTo>
                  <a:cubicBezTo>
                    <a:pt x="4591" y="16452"/>
                    <a:pt x="4499" y="16421"/>
                    <a:pt x="4437" y="16390"/>
                  </a:cubicBezTo>
                  <a:cubicBezTo>
                    <a:pt x="4437" y="16359"/>
                    <a:pt x="4406" y="16359"/>
                    <a:pt x="4406" y="16359"/>
                  </a:cubicBezTo>
                  <a:cubicBezTo>
                    <a:pt x="4314" y="16298"/>
                    <a:pt x="4221" y="16236"/>
                    <a:pt x="4129" y="16175"/>
                  </a:cubicBezTo>
                  <a:cubicBezTo>
                    <a:pt x="4129" y="16175"/>
                    <a:pt x="4098" y="16144"/>
                    <a:pt x="4098" y="16144"/>
                  </a:cubicBezTo>
                  <a:cubicBezTo>
                    <a:pt x="4067" y="16113"/>
                    <a:pt x="4036" y="16082"/>
                    <a:pt x="4006" y="16082"/>
                  </a:cubicBezTo>
                  <a:cubicBezTo>
                    <a:pt x="3975" y="16051"/>
                    <a:pt x="3944" y="16021"/>
                    <a:pt x="3913" y="16021"/>
                  </a:cubicBezTo>
                  <a:cubicBezTo>
                    <a:pt x="3852" y="15959"/>
                    <a:pt x="3759" y="15897"/>
                    <a:pt x="3698" y="15867"/>
                  </a:cubicBezTo>
                  <a:cubicBezTo>
                    <a:pt x="3605" y="15774"/>
                    <a:pt x="3544" y="15713"/>
                    <a:pt x="3451" y="15651"/>
                  </a:cubicBezTo>
                  <a:cubicBezTo>
                    <a:pt x="3451" y="15651"/>
                    <a:pt x="3420" y="15620"/>
                    <a:pt x="3420" y="15620"/>
                  </a:cubicBezTo>
                  <a:cubicBezTo>
                    <a:pt x="3389" y="15589"/>
                    <a:pt x="3359" y="15558"/>
                    <a:pt x="3328" y="15528"/>
                  </a:cubicBezTo>
                  <a:cubicBezTo>
                    <a:pt x="3266" y="15497"/>
                    <a:pt x="3235" y="15435"/>
                    <a:pt x="3174" y="15404"/>
                  </a:cubicBezTo>
                  <a:cubicBezTo>
                    <a:pt x="3143" y="15374"/>
                    <a:pt x="3112" y="15343"/>
                    <a:pt x="3081" y="15312"/>
                  </a:cubicBezTo>
                  <a:cubicBezTo>
                    <a:pt x="3051" y="15281"/>
                    <a:pt x="3051" y="15281"/>
                    <a:pt x="3020" y="15250"/>
                  </a:cubicBezTo>
                  <a:cubicBezTo>
                    <a:pt x="2958" y="15189"/>
                    <a:pt x="2897" y="15127"/>
                    <a:pt x="2835" y="15066"/>
                  </a:cubicBezTo>
                  <a:cubicBezTo>
                    <a:pt x="2773" y="15004"/>
                    <a:pt x="2712" y="14912"/>
                    <a:pt x="2619" y="14850"/>
                  </a:cubicBezTo>
                  <a:cubicBezTo>
                    <a:pt x="2619" y="14850"/>
                    <a:pt x="2619" y="14819"/>
                    <a:pt x="2588" y="14819"/>
                  </a:cubicBezTo>
                  <a:cubicBezTo>
                    <a:pt x="2558" y="14758"/>
                    <a:pt x="2496" y="14727"/>
                    <a:pt x="2465" y="14665"/>
                  </a:cubicBezTo>
                  <a:cubicBezTo>
                    <a:pt x="2434" y="14634"/>
                    <a:pt x="2404" y="14603"/>
                    <a:pt x="2404" y="14573"/>
                  </a:cubicBezTo>
                  <a:cubicBezTo>
                    <a:pt x="2373" y="14573"/>
                    <a:pt x="2342" y="14542"/>
                    <a:pt x="2311" y="14511"/>
                  </a:cubicBezTo>
                  <a:cubicBezTo>
                    <a:pt x="2280" y="14419"/>
                    <a:pt x="2219" y="14357"/>
                    <a:pt x="2157" y="14295"/>
                  </a:cubicBezTo>
                  <a:cubicBezTo>
                    <a:pt x="2157" y="14265"/>
                    <a:pt x="2126" y="14265"/>
                    <a:pt x="2126" y="14234"/>
                  </a:cubicBezTo>
                  <a:cubicBezTo>
                    <a:pt x="2065" y="14141"/>
                    <a:pt x="2003" y="14080"/>
                    <a:pt x="1942" y="13987"/>
                  </a:cubicBezTo>
                  <a:cubicBezTo>
                    <a:pt x="1942" y="13987"/>
                    <a:pt x="1911" y="13987"/>
                    <a:pt x="1911" y="13957"/>
                  </a:cubicBezTo>
                  <a:cubicBezTo>
                    <a:pt x="1849" y="13864"/>
                    <a:pt x="1818" y="13802"/>
                    <a:pt x="1757" y="13710"/>
                  </a:cubicBezTo>
                  <a:cubicBezTo>
                    <a:pt x="1726" y="13679"/>
                    <a:pt x="1726" y="13648"/>
                    <a:pt x="1695" y="13618"/>
                  </a:cubicBezTo>
                  <a:cubicBezTo>
                    <a:pt x="1633" y="13525"/>
                    <a:pt x="1603" y="13433"/>
                    <a:pt x="1541" y="13340"/>
                  </a:cubicBezTo>
                  <a:cubicBezTo>
                    <a:pt x="1479" y="13248"/>
                    <a:pt x="1449" y="13186"/>
                    <a:pt x="1387" y="13094"/>
                  </a:cubicBezTo>
                  <a:cubicBezTo>
                    <a:pt x="1387" y="13063"/>
                    <a:pt x="1387" y="13063"/>
                    <a:pt x="1387" y="13032"/>
                  </a:cubicBezTo>
                  <a:cubicBezTo>
                    <a:pt x="1325" y="12971"/>
                    <a:pt x="1295" y="12878"/>
                    <a:pt x="1233" y="12786"/>
                  </a:cubicBezTo>
                  <a:cubicBezTo>
                    <a:pt x="1233" y="12755"/>
                    <a:pt x="1233" y="12724"/>
                    <a:pt x="1202" y="12693"/>
                  </a:cubicBezTo>
                  <a:cubicBezTo>
                    <a:pt x="1171" y="12601"/>
                    <a:pt x="1110" y="12509"/>
                    <a:pt x="1079" y="12416"/>
                  </a:cubicBezTo>
                  <a:cubicBezTo>
                    <a:pt x="1048" y="12324"/>
                    <a:pt x="1017" y="12231"/>
                    <a:pt x="956" y="12139"/>
                  </a:cubicBezTo>
                  <a:cubicBezTo>
                    <a:pt x="956" y="12077"/>
                    <a:pt x="925" y="12016"/>
                    <a:pt x="894" y="11954"/>
                  </a:cubicBezTo>
                  <a:cubicBezTo>
                    <a:pt x="863" y="11862"/>
                    <a:pt x="832" y="11769"/>
                    <a:pt x="802" y="11677"/>
                  </a:cubicBezTo>
                  <a:cubicBezTo>
                    <a:pt x="802" y="11646"/>
                    <a:pt x="802" y="11646"/>
                    <a:pt x="771" y="11615"/>
                  </a:cubicBezTo>
                  <a:cubicBezTo>
                    <a:pt x="740" y="11492"/>
                    <a:pt x="740" y="11400"/>
                    <a:pt x="709" y="11276"/>
                  </a:cubicBezTo>
                  <a:cubicBezTo>
                    <a:pt x="678" y="11184"/>
                    <a:pt x="648" y="11091"/>
                    <a:pt x="617" y="10999"/>
                  </a:cubicBezTo>
                  <a:cubicBezTo>
                    <a:pt x="617" y="10968"/>
                    <a:pt x="617" y="10937"/>
                    <a:pt x="586" y="10876"/>
                  </a:cubicBezTo>
                  <a:cubicBezTo>
                    <a:pt x="586" y="10783"/>
                    <a:pt x="555" y="10691"/>
                    <a:pt x="555" y="10599"/>
                  </a:cubicBezTo>
                  <a:cubicBezTo>
                    <a:pt x="555" y="10568"/>
                    <a:pt x="555" y="10537"/>
                    <a:pt x="524" y="10506"/>
                  </a:cubicBezTo>
                  <a:cubicBezTo>
                    <a:pt x="524" y="10383"/>
                    <a:pt x="494" y="10290"/>
                    <a:pt x="494" y="10167"/>
                  </a:cubicBezTo>
                  <a:cubicBezTo>
                    <a:pt x="463" y="10075"/>
                    <a:pt x="463" y="9952"/>
                    <a:pt x="463" y="9859"/>
                  </a:cubicBezTo>
                  <a:cubicBezTo>
                    <a:pt x="463" y="9828"/>
                    <a:pt x="463" y="9798"/>
                    <a:pt x="463" y="9767"/>
                  </a:cubicBezTo>
                  <a:cubicBezTo>
                    <a:pt x="463" y="9736"/>
                    <a:pt x="463" y="9736"/>
                    <a:pt x="463" y="9736"/>
                  </a:cubicBezTo>
                  <a:cubicBezTo>
                    <a:pt x="432" y="9644"/>
                    <a:pt x="432" y="9551"/>
                    <a:pt x="432" y="9459"/>
                  </a:cubicBezTo>
                  <a:cubicBezTo>
                    <a:pt x="432" y="9397"/>
                    <a:pt x="432" y="9366"/>
                    <a:pt x="432" y="9335"/>
                  </a:cubicBezTo>
                  <a:cubicBezTo>
                    <a:pt x="432" y="9274"/>
                    <a:pt x="432" y="9243"/>
                    <a:pt x="432" y="9181"/>
                  </a:cubicBezTo>
                  <a:cubicBezTo>
                    <a:pt x="432" y="9120"/>
                    <a:pt x="432" y="9058"/>
                    <a:pt x="432" y="8997"/>
                  </a:cubicBezTo>
                  <a:cubicBezTo>
                    <a:pt x="432" y="8873"/>
                    <a:pt x="432" y="8781"/>
                    <a:pt x="463" y="8689"/>
                  </a:cubicBezTo>
                  <a:cubicBezTo>
                    <a:pt x="463" y="8627"/>
                    <a:pt x="463" y="8596"/>
                    <a:pt x="463" y="8565"/>
                  </a:cubicBezTo>
                  <a:cubicBezTo>
                    <a:pt x="463" y="8534"/>
                    <a:pt x="463" y="8534"/>
                    <a:pt x="463" y="8504"/>
                  </a:cubicBezTo>
                  <a:cubicBezTo>
                    <a:pt x="463" y="8411"/>
                    <a:pt x="463" y="8319"/>
                    <a:pt x="494" y="8257"/>
                  </a:cubicBezTo>
                  <a:cubicBezTo>
                    <a:pt x="494" y="8196"/>
                    <a:pt x="494" y="8134"/>
                    <a:pt x="494" y="8103"/>
                  </a:cubicBezTo>
                  <a:cubicBezTo>
                    <a:pt x="524" y="7980"/>
                    <a:pt x="524" y="7857"/>
                    <a:pt x="555" y="7764"/>
                  </a:cubicBezTo>
                  <a:cubicBezTo>
                    <a:pt x="555" y="7733"/>
                    <a:pt x="555" y="7733"/>
                    <a:pt x="555" y="7733"/>
                  </a:cubicBezTo>
                  <a:cubicBezTo>
                    <a:pt x="586" y="7672"/>
                    <a:pt x="586" y="7579"/>
                    <a:pt x="586" y="7518"/>
                  </a:cubicBezTo>
                  <a:cubicBezTo>
                    <a:pt x="586" y="7487"/>
                    <a:pt x="617" y="7456"/>
                    <a:pt x="617" y="7425"/>
                  </a:cubicBezTo>
                  <a:cubicBezTo>
                    <a:pt x="617" y="7395"/>
                    <a:pt x="648" y="7333"/>
                    <a:pt x="648" y="7302"/>
                  </a:cubicBezTo>
                  <a:cubicBezTo>
                    <a:pt x="678" y="7179"/>
                    <a:pt x="709" y="7056"/>
                    <a:pt x="740" y="6932"/>
                  </a:cubicBezTo>
                  <a:cubicBezTo>
                    <a:pt x="771" y="6871"/>
                    <a:pt x="771" y="6809"/>
                    <a:pt x="802" y="6748"/>
                  </a:cubicBezTo>
                  <a:cubicBezTo>
                    <a:pt x="832" y="6655"/>
                    <a:pt x="863" y="6532"/>
                    <a:pt x="894" y="6440"/>
                  </a:cubicBezTo>
                  <a:lnTo>
                    <a:pt x="925" y="6378"/>
                  </a:lnTo>
                  <a:cubicBezTo>
                    <a:pt x="956" y="6286"/>
                    <a:pt x="987" y="6162"/>
                    <a:pt x="1048" y="6070"/>
                  </a:cubicBezTo>
                  <a:cubicBezTo>
                    <a:pt x="1048" y="6008"/>
                    <a:pt x="1079" y="5977"/>
                    <a:pt x="1079" y="5916"/>
                  </a:cubicBezTo>
                  <a:cubicBezTo>
                    <a:pt x="1141" y="5793"/>
                    <a:pt x="1202" y="5669"/>
                    <a:pt x="1264" y="5546"/>
                  </a:cubicBezTo>
                  <a:cubicBezTo>
                    <a:pt x="1325" y="5454"/>
                    <a:pt x="1356" y="5361"/>
                    <a:pt x="1387" y="5269"/>
                  </a:cubicBezTo>
                  <a:cubicBezTo>
                    <a:pt x="1449" y="5176"/>
                    <a:pt x="1510" y="5053"/>
                    <a:pt x="1572" y="4961"/>
                  </a:cubicBezTo>
                  <a:cubicBezTo>
                    <a:pt x="1572" y="4961"/>
                    <a:pt x="1572" y="4930"/>
                    <a:pt x="1603" y="4930"/>
                  </a:cubicBezTo>
                  <a:cubicBezTo>
                    <a:pt x="1664" y="4807"/>
                    <a:pt x="1757" y="4684"/>
                    <a:pt x="1849" y="4530"/>
                  </a:cubicBezTo>
                  <a:cubicBezTo>
                    <a:pt x="1880" y="4499"/>
                    <a:pt x="1911" y="4437"/>
                    <a:pt x="1942" y="4376"/>
                  </a:cubicBezTo>
                  <a:cubicBezTo>
                    <a:pt x="2034" y="4221"/>
                    <a:pt x="2157" y="4098"/>
                    <a:pt x="2280" y="3944"/>
                  </a:cubicBezTo>
                  <a:cubicBezTo>
                    <a:pt x="2404" y="3790"/>
                    <a:pt x="2527" y="3636"/>
                    <a:pt x="2650" y="3482"/>
                  </a:cubicBezTo>
                  <a:cubicBezTo>
                    <a:pt x="2712" y="3451"/>
                    <a:pt x="2743" y="3390"/>
                    <a:pt x="2804" y="3328"/>
                  </a:cubicBezTo>
                  <a:cubicBezTo>
                    <a:pt x="2835" y="3297"/>
                    <a:pt x="2866" y="3266"/>
                    <a:pt x="2897" y="3236"/>
                  </a:cubicBezTo>
                  <a:cubicBezTo>
                    <a:pt x="3081" y="3051"/>
                    <a:pt x="3266" y="2866"/>
                    <a:pt x="3482" y="2712"/>
                  </a:cubicBezTo>
                  <a:cubicBezTo>
                    <a:pt x="3482" y="2681"/>
                    <a:pt x="3513" y="2681"/>
                    <a:pt x="3513" y="2650"/>
                  </a:cubicBezTo>
                  <a:cubicBezTo>
                    <a:pt x="3544" y="2650"/>
                    <a:pt x="3544" y="2620"/>
                    <a:pt x="3574" y="2620"/>
                  </a:cubicBezTo>
                  <a:cubicBezTo>
                    <a:pt x="3667" y="2527"/>
                    <a:pt x="3759" y="2465"/>
                    <a:pt x="3882" y="2404"/>
                  </a:cubicBezTo>
                  <a:cubicBezTo>
                    <a:pt x="3913" y="2373"/>
                    <a:pt x="3944" y="2342"/>
                    <a:pt x="3975" y="2311"/>
                  </a:cubicBezTo>
                  <a:cubicBezTo>
                    <a:pt x="4283" y="2096"/>
                    <a:pt x="4591" y="1911"/>
                    <a:pt x="4930" y="1726"/>
                  </a:cubicBezTo>
                  <a:cubicBezTo>
                    <a:pt x="6162" y="1048"/>
                    <a:pt x="7579" y="679"/>
                    <a:pt x="9058" y="679"/>
                  </a:cubicBezTo>
                  <a:close/>
                  <a:moveTo>
                    <a:pt x="9150" y="1"/>
                  </a:moveTo>
                  <a:cubicBezTo>
                    <a:pt x="7579" y="1"/>
                    <a:pt x="6100" y="401"/>
                    <a:pt x="4807" y="1110"/>
                  </a:cubicBezTo>
                  <a:cubicBezTo>
                    <a:pt x="4529" y="1264"/>
                    <a:pt x="4252" y="1449"/>
                    <a:pt x="3975" y="1634"/>
                  </a:cubicBezTo>
                  <a:cubicBezTo>
                    <a:pt x="3944" y="1664"/>
                    <a:pt x="3882" y="1695"/>
                    <a:pt x="3852" y="1726"/>
                  </a:cubicBezTo>
                  <a:cubicBezTo>
                    <a:pt x="3698" y="1819"/>
                    <a:pt x="3544" y="1942"/>
                    <a:pt x="3420" y="2034"/>
                  </a:cubicBezTo>
                  <a:cubicBezTo>
                    <a:pt x="3235" y="2188"/>
                    <a:pt x="3081" y="2342"/>
                    <a:pt x="2927" y="2496"/>
                  </a:cubicBezTo>
                  <a:cubicBezTo>
                    <a:pt x="2743" y="2650"/>
                    <a:pt x="2558" y="2835"/>
                    <a:pt x="2404" y="3020"/>
                  </a:cubicBezTo>
                  <a:cubicBezTo>
                    <a:pt x="2342" y="3082"/>
                    <a:pt x="2280" y="3112"/>
                    <a:pt x="2250" y="3174"/>
                  </a:cubicBezTo>
                  <a:cubicBezTo>
                    <a:pt x="2126" y="3328"/>
                    <a:pt x="2003" y="3482"/>
                    <a:pt x="1880" y="3636"/>
                  </a:cubicBezTo>
                  <a:lnTo>
                    <a:pt x="1849" y="3667"/>
                  </a:lnTo>
                  <a:cubicBezTo>
                    <a:pt x="1788" y="3759"/>
                    <a:pt x="1695" y="3852"/>
                    <a:pt x="1633" y="3944"/>
                  </a:cubicBezTo>
                  <a:cubicBezTo>
                    <a:pt x="1572" y="4067"/>
                    <a:pt x="1510" y="4160"/>
                    <a:pt x="1418" y="4283"/>
                  </a:cubicBezTo>
                  <a:cubicBezTo>
                    <a:pt x="1325" y="4437"/>
                    <a:pt x="1264" y="4560"/>
                    <a:pt x="1171" y="4714"/>
                  </a:cubicBezTo>
                  <a:cubicBezTo>
                    <a:pt x="1141" y="4745"/>
                    <a:pt x="1110" y="4807"/>
                    <a:pt x="1079" y="4838"/>
                  </a:cubicBezTo>
                  <a:cubicBezTo>
                    <a:pt x="1048" y="4961"/>
                    <a:pt x="987" y="5053"/>
                    <a:pt x="925" y="5176"/>
                  </a:cubicBezTo>
                  <a:cubicBezTo>
                    <a:pt x="925" y="5207"/>
                    <a:pt x="925" y="5207"/>
                    <a:pt x="894" y="5238"/>
                  </a:cubicBezTo>
                  <a:cubicBezTo>
                    <a:pt x="863" y="5331"/>
                    <a:pt x="802" y="5454"/>
                    <a:pt x="740" y="5546"/>
                  </a:cubicBezTo>
                  <a:cubicBezTo>
                    <a:pt x="709" y="5639"/>
                    <a:pt x="678" y="5700"/>
                    <a:pt x="648" y="5793"/>
                  </a:cubicBezTo>
                  <a:cubicBezTo>
                    <a:pt x="617" y="5916"/>
                    <a:pt x="555" y="6039"/>
                    <a:pt x="524" y="6162"/>
                  </a:cubicBezTo>
                  <a:cubicBezTo>
                    <a:pt x="494" y="6193"/>
                    <a:pt x="494" y="6255"/>
                    <a:pt x="463" y="6286"/>
                  </a:cubicBezTo>
                  <a:cubicBezTo>
                    <a:pt x="432" y="6378"/>
                    <a:pt x="401" y="6501"/>
                    <a:pt x="370" y="6594"/>
                  </a:cubicBezTo>
                  <a:cubicBezTo>
                    <a:pt x="370" y="6624"/>
                    <a:pt x="370" y="6624"/>
                    <a:pt x="370" y="6655"/>
                  </a:cubicBezTo>
                  <a:cubicBezTo>
                    <a:pt x="340" y="6717"/>
                    <a:pt x="340" y="6778"/>
                    <a:pt x="309" y="6840"/>
                  </a:cubicBezTo>
                  <a:cubicBezTo>
                    <a:pt x="309" y="6871"/>
                    <a:pt x="278" y="6932"/>
                    <a:pt x="278" y="6963"/>
                  </a:cubicBezTo>
                  <a:cubicBezTo>
                    <a:pt x="278" y="7025"/>
                    <a:pt x="247" y="7087"/>
                    <a:pt x="247" y="7148"/>
                  </a:cubicBezTo>
                  <a:cubicBezTo>
                    <a:pt x="216" y="7271"/>
                    <a:pt x="186" y="7395"/>
                    <a:pt x="155" y="7487"/>
                  </a:cubicBezTo>
                  <a:cubicBezTo>
                    <a:pt x="155" y="7549"/>
                    <a:pt x="155" y="7579"/>
                    <a:pt x="155" y="7610"/>
                  </a:cubicBezTo>
                  <a:cubicBezTo>
                    <a:pt x="124" y="7641"/>
                    <a:pt x="124" y="7672"/>
                    <a:pt x="124" y="7703"/>
                  </a:cubicBezTo>
                  <a:cubicBezTo>
                    <a:pt x="124" y="7764"/>
                    <a:pt x="124" y="7826"/>
                    <a:pt x="93" y="7918"/>
                  </a:cubicBezTo>
                  <a:cubicBezTo>
                    <a:pt x="93" y="7918"/>
                    <a:pt x="93" y="7918"/>
                    <a:pt x="93" y="7949"/>
                  </a:cubicBezTo>
                  <a:cubicBezTo>
                    <a:pt x="93" y="8072"/>
                    <a:pt x="62" y="8165"/>
                    <a:pt x="62" y="8288"/>
                  </a:cubicBezTo>
                  <a:cubicBezTo>
                    <a:pt x="32" y="8319"/>
                    <a:pt x="32" y="8380"/>
                    <a:pt x="32" y="8411"/>
                  </a:cubicBezTo>
                  <a:cubicBezTo>
                    <a:pt x="32" y="8504"/>
                    <a:pt x="32" y="8596"/>
                    <a:pt x="32" y="8689"/>
                  </a:cubicBezTo>
                  <a:cubicBezTo>
                    <a:pt x="32" y="8689"/>
                    <a:pt x="32" y="8719"/>
                    <a:pt x="32" y="8750"/>
                  </a:cubicBezTo>
                  <a:cubicBezTo>
                    <a:pt x="32" y="8781"/>
                    <a:pt x="32" y="8812"/>
                    <a:pt x="32" y="8843"/>
                  </a:cubicBezTo>
                  <a:cubicBezTo>
                    <a:pt x="32" y="8904"/>
                    <a:pt x="1" y="8966"/>
                    <a:pt x="1" y="8997"/>
                  </a:cubicBezTo>
                  <a:cubicBezTo>
                    <a:pt x="1" y="9058"/>
                    <a:pt x="1" y="9089"/>
                    <a:pt x="1" y="9151"/>
                  </a:cubicBezTo>
                  <a:cubicBezTo>
                    <a:pt x="1" y="9151"/>
                    <a:pt x="1" y="9181"/>
                    <a:pt x="1" y="9181"/>
                  </a:cubicBezTo>
                  <a:cubicBezTo>
                    <a:pt x="1" y="9274"/>
                    <a:pt x="32" y="9397"/>
                    <a:pt x="32" y="9489"/>
                  </a:cubicBezTo>
                  <a:cubicBezTo>
                    <a:pt x="32" y="9551"/>
                    <a:pt x="32" y="9582"/>
                    <a:pt x="32" y="9613"/>
                  </a:cubicBezTo>
                  <a:cubicBezTo>
                    <a:pt x="32" y="9736"/>
                    <a:pt x="32" y="9828"/>
                    <a:pt x="32" y="9921"/>
                  </a:cubicBezTo>
                  <a:cubicBezTo>
                    <a:pt x="32" y="9952"/>
                    <a:pt x="32" y="10013"/>
                    <a:pt x="62" y="10044"/>
                  </a:cubicBezTo>
                  <a:cubicBezTo>
                    <a:pt x="62" y="10136"/>
                    <a:pt x="62" y="10229"/>
                    <a:pt x="93" y="10321"/>
                  </a:cubicBezTo>
                  <a:cubicBezTo>
                    <a:pt x="93" y="10445"/>
                    <a:pt x="124" y="10568"/>
                    <a:pt x="124" y="10660"/>
                  </a:cubicBezTo>
                  <a:cubicBezTo>
                    <a:pt x="155" y="10691"/>
                    <a:pt x="155" y="10722"/>
                    <a:pt x="155" y="10753"/>
                  </a:cubicBezTo>
                  <a:cubicBezTo>
                    <a:pt x="155" y="10845"/>
                    <a:pt x="186" y="10968"/>
                    <a:pt x="216" y="11061"/>
                  </a:cubicBezTo>
                  <a:cubicBezTo>
                    <a:pt x="216" y="11091"/>
                    <a:pt x="216" y="11122"/>
                    <a:pt x="216" y="11153"/>
                  </a:cubicBezTo>
                  <a:cubicBezTo>
                    <a:pt x="247" y="11245"/>
                    <a:pt x="278" y="11338"/>
                    <a:pt x="309" y="11430"/>
                  </a:cubicBezTo>
                  <a:cubicBezTo>
                    <a:pt x="340" y="11554"/>
                    <a:pt x="370" y="11677"/>
                    <a:pt x="401" y="11769"/>
                  </a:cubicBezTo>
                  <a:cubicBezTo>
                    <a:pt x="401" y="11800"/>
                    <a:pt x="401" y="11831"/>
                    <a:pt x="401" y="11831"/>
                  </a:cubicBezTo>
                  <a:cubicBezTo>
                    <a:pt x="432" y="11923"/>
                    <a:pt x="463" y="12016"/>
                    <a:pt x="494" y="12108"/>
                  </a:cubicBezTo>
                  <a:cubicBezTo>
                    <a:pt x="524" y="12170"/>
                    <a:pt x="555" y="12231"/>
                    <a:pt x="555" y="12293"/>
                  </a:cubicBezTo>
                  <a:cubicBezTo>
                    <a:pt x="617" y="12385"/>
                    <a:pt x="617" y="12478"/>
                    <a:pt x="678" y="12570"/>
                  </a:cubicBezTo>
                  <a:cubicBezTo>
                    <a:pt x="709" y="12663"/>
                    <a:pt x="740" y="12786"/>
                    <a:pt x="802" y="12878"/>
                  </a:cubicBezTo>
                  <a:cubicBezTo>
                    <a:pt x="802" y="12909"/>
                    <a:pt x="832" y="12940"/>
                    <a:pt x="832" y="12940"/>
                  </a:cubicBezTo>
                  <a:cubicBezTo>
                    <a:pt x="863" y="13032"/>
                    <a:pt x="925" y="13125"/>
                    <a:pt x="956" y="13217"/>
                  </a:cubicBezTo>
                  <a:cubicBezTo>
                    <a:pt x="956" y="13217"/>
                    <a:pt x="987" y="13248"/>
                    <a:pt x="987" y="13248"/>
                  </a:cubicBezTo>
                  <a:cubicBezTo>
                    <a:pt x="1017" y="13340"/>
                    <a:pt x="1048" y="13433"/>
                    <a:pt x="1110" y="13494"/>
                  </a:cubicBezTo>
                  <a:cubicBezTo>
                    <a:pt x="1110" y="13525"/>
                    <a:pt x="1110" y="13525"/>
                    <a:pt x="1110" y="13525"/>
                  </a:cubicBezTo>
                  <a:cubicBezTo>
                    <a:pt x="1171" y="13618"/>
                    <a:pt x="1233" y="13710"/>
                    <a:pt x="1295" y="13802"/>
                  </a:cubicBezTo>
                  <a:cubicBezTo>
                    <a:pt x="1295" y="13833"/>
                    <a:pt x="1325" y="13864"/>
                    <a:pt x="1325" y="13895"/>
                  </a:cubicBezTo>
                  <a:cubicBezTo>
                    <a:pt x="1387" y="13957"/>
                    <a:pt x="1418" y="14049"/>
                    <a:pt x="1479" y="14141"/>
                  </a:cubicBezTo>
                  <a:cubicBezTo>
                    <a:pt x="1479" y="14141"/>
                    <a:pt x="1510" y="14172"/>
                    <a:pt x="1510" y="14172"/>
                  </a:cubicBezTo>
                  <a:cubicBezTo>
                    <a:pt x="1572" y="14265"/>
                    <a:pt x="1603" y="14326"/>
                    <a:pt x="1664" y="14419"/>
                  </a:cubicBezTo>
                  <a:cubicBezTo>
                    <a:pt x="1757" y="14511"/>
                    <a:pt x="1818" y="14603"/>
                    <a:pt x="1880" y="14696"/>
                  </a:cubicBezTo>
                  <a:cubicBezTo>
                    <a:pt x="1911" y="14727"/>
                    <a:pt x="1911" y="14727"/>
                    <a:pt x="1942" y="14758"/>
                  </a:cubicBezTo>
                  <a:cubicBezTo>
                    <a:pt x="2003" y="14850"/>
                    <a:pt x="2065" y="14942"/>
                    <a:pt x="2126" y="15004"/>
                  </a:cubicBezTo>
                  <a:cubicBezTo>
                    <a:pt x="2126" y="15035"/>
                    <a:pt x="2157" y="15035"/>
                    <a:pt x="2157" y="15035"/>
                  </a:cubicBezTo>
                  <a:cubicBezTo>
                    <a:pt x="2219" y="15127"/>
                    <a:pt x="2280" y="15189"/>
                    <a:pt x="2342" y="15250"/>
                  </a:cubicBezTo>
                  <a:cubicBezTo>
                    <a:pt x="2342" y="15250"/>
                    <a:pt x="2373" y="15281"/>
                    <a:pt x="2373" y="15281"/>
                  </a:cubicBezTo>
                  <a:cubicBezTo>
                    <a:pt x="2434" y="15343"/>
                    <a:pt x="2496" y="15435"/>
                    <a:pt x="2588" y="15528"/>
                  </a:cubicBezTo>
                  <a:cubicBezTo>
                    <a:pt x="2619" y="15558"/>
                    <a:pt x="2650" y="15589"/>
                    <a:pt x="2681" y="15620"/>
                  </a:cubicBezTo>
                  <a:cubicBezTo>
                    <a:pt x="2681" y="15620"/>
                    <a:pt x="2712" y="15651"/>
                    <a:pt x="2712" y="15651"/>
                  </a:cubicBezTo>
                  <a:cubicBezTo>
                    <a:pt x="2773" y="15713"/>
                    <a:pt x="2835" y="15774"/>
                    <a:pt x="2897" y="15836"/>
                  </a:cubicBezTo>
                  <a:cubicBezTo>
                    <a:pt x="2927" y="15836"/>
                    <a:pt x="2927" y="15836"/>
                    <a:pt x="2927" y="15867"/>
                  </a:cubicBezTo>
                  <a:lnTo>
                    <a:pt x="2958" y="15867"/>
                  </a:lnTo>
                  <a:cubicBezTo>
                    <a:pt x="3020" y="15928"/>
                    <a:pt x="3081" y="15990"/>
                    <a:pt x="3174" y="16051"/>
                  </a:cubicBezTo>
                  <a:cubicBezTo>
                    <a:pt x="3174" y="16051"/>
                    <a:pt x="3174" y="16082"/>
                    <a:pt x="3174" y="16082"/>
                  </a:cubicBezTo>
                  <a:cubicBezTo>
                    <a:pt x="3266" y="16144"/>
                    <a:pt x="3359" y="16236"/>
                    <a:pt x="3451" y="16298"/>
                  </a:cubicBezTo>
                  <a:cubicBezTo>
                    <a:pt x="3482" y="16329"/>
                    <a:pt x="3513" y="16359"/>
                    <a:pt x="3544" y="16390"/>
                  </a:cubicBezTo>
                  <a:cubicBezTo>
                    <a:pt x="3605" y="16421"/>
                    <a:pt x="3667" y="16452"/>
                    <a:pt x="3728" y="16514"/>
                  </a:cubicBezTo>
                  <a:cubicBezTo>
                    <a:pt x="3759" y="16544"/>
                    <a:pt x="3790" y="16544"/>
                    <a:pt x="3821" y="16575"/>
                  </a:cubicBezTo>
                  <a:cubicBezTo>
                    <a:pt x="3821" y="16606"/>
                    <a:pt x="3852" y="16606"/>
                    <a:pt x="3852" y="16606"/>
                  </a:cubicBezTo>
                  <a:cubicBezTo>
                    <a:pt x="3913" y="16668"/>
                    <a:pt x="3975" y="16698"/>
                    <a:pt x="4036" y="16760"/>
                  </a:cubicBezTo>
                  <a:cubicBezTo>
                    <a:pt x="4067" y="16760"/>
                    <a:pt x="4098" y="16791"/>
                    <a:pt x="4129" y="16791"/>
                  </a:cubicBezTo>
                  <a:cubicBezTo>
                    <a:pt x="4129" y="16822"/>
                    <a:pt x="4129" y="16822"/>
                    <a:pt x="4160" y="16822"/>
                  </a:cubicBezTo>
                  <a:cubicBezTo>
                    <a:pt x="4252" y="16883"/>
                    <a:pt x="4344" y="16945"/>
                    <a:pt x="4468" y="17006"/>
                  </a:cubicBezTo>
                  <a:cubicBezTo>
                    <a:pt x="4499" y="17037"/>
                    <a:pt x="4560" y="17068"/>
                    <a:pt x="4591" y="17099"/>
                  </a:cubicBezTo>
                  <a:cubicBezTo>
                    <a:pt x="4653" y="17130"/>
                    <a:pt x="4714" y="17160"/>
                    <a:pt x="4807" y="17191"/>
                  </a:cubicBezTo>
                  <a:cubicBezTo>
                    <a:pt x="4837" y="17222"/>
                    <a:pt x="4868" y="17253"/>
                    <a:pt x="4899" y="17253"/>
                  </a:cubicBezTo>
                  <a:cubicBezTo>
                    <a:pt x="4930" y="17284"/>
                    <a:pt x="4961" y="17284"/>
                    <a:pt x="4961" y="17284"/>
                  </a:cubicBezTo>
                  <a:cubicBezTo>
                    <a:pt x="5084" y="17345"/>
                    <a:pt x="5207" y="17407"/>
                    <a:pt x="5330" y="17469"/>
                  </a:cubicBezTo>
                  <a:cubicBezTo>
                    <a:pt x="5454" y="17530"/>
                    <a:pt x="5546" y="17561"/>
                    <a:pt x="5669" y="17623"/>
                  </a:cubicBezTo>
                  <a:cubicBezTo>
                    <a:pt x="5731" y="17653"/>
                    <a:pt x="5792" y="17684"/>
                    <a:pt x="5854" y="17684"/>
                  </a:cubicBezTo>
                  <a:cubicBezTo>
                    <a:pt x="6008" y="17746"/>
                    <a:pt x="6131" y="17807"/>
                    <a:pt x="6285" y="17838"/>
                  </a:cubicBezTo>
                  <a:cubicBezTo>
                    <a:pt x="6285" y="17838"/>
                    <a:pt x="6316" y="17869"/>
                    <a:pt x="6347" y="17869"/>
                  </a:cubicBezTo>
                  <a:cubicBezTo>
                    <a:pt x="6501" y="17931"/>
                    <a:pt x="6655" y="17961"/>
                    <a:pt x="6778" y="17992"/>
                  </a:cubicBezTo>
                  <a:cubicBezTo>
                    <a:pt x="6840" y="18023"/>
                    <a:pt x="6901" y="18023"/>
                    <a:pt x="6932" y="18023"/>
                  </a:cubicBezTo>
                  <a:lnTo>
                    <a:pt x="6963" y="18023"/>
                  </a:lnTo>
                  <a:cubicBezTo>
                    <a:pt x="7025" y="18054"/>
                    <a:pt x="7086" y="18085"/>
                    <a:pt x="7179" y="18085"/>
                  </a:cubicBezTo>
                  <a:cubicBezTo>
                    <a:pt x="7271" y="18115"/>
                    <a:pt x="7394" y="18146"/>
                    <a:pt x="7518" y="18146"/>
                  </a:cubicBezTo>
                  <a:cubicBezTo>
                    <a:pt x="7672" y="18177"/>
                    <a:pt x="7826" y="18208"/>
                    <a:pt x="7980" y="18239"/>
                  </a:cubicBezTo>
                  <a:lnTo>
                    <a:pt x="8072" y="18239"/>
                  </a:lnTo>
                  <a:cubicBezTo>
                    <a:pt x="8411" y="18300"/>
                    <a:pt x="8781" y="18331"/>
                    <a:pt x="9150" y="18331"/>
                  </a:cubicBezTo>
                  <a:cubicBezTo>
                    <a:pt x="9767" y="18331"/>
                    <a:pt x="10352" y="18270"/>
                    <a:pt x="10937" y="18146"/>
                  </a:cubicBezTo>
                  <a:cubicBezTo>
                    <a:pt x="10999" y="18115"/>
                    <a:pt x="11060" y="18115"/>
                    <a:pt x="11122" y="18115"/>
                  </a:cubicBezTo>
                  <a:cubicBezTo>
                    <a:pt x="11184" y="18085"/>
                    <a:pt x="11276" y="18054"/>
                    <a:pt x="11369" y="18054"/>
                  </a:cubicBezTo>
                  <a:cubicBezTo>
                    <a:pt x="11430" y="18023"/>
                    <a:pt x="11523" y="17992"/>
                    <a:pt x="11615" y="17961"/>
                  </a:cubicBezTo>
                  <a:lnTo>
                    <a:pt x="11707" y="17961"/>
                  </a:lnTo>
                  <a:cubicBezTo>
                    <a:pt x="11707" y="17961"/>
                    <a:pt x="11707" y="17961"/>
                    <a:pt x="11738" y="17931"/>
                  </a:cubicBezTo>
                  <a:lnTo>
                    <a:pt x="11800" y="17931"/>
                  </a:lnTo>
                  <a:cubicBezTo>
                    <a:pt x="11861" y="17900"/>
                    <a:pt x="11954" y="17869"/>
                    <a:pt x="12015" y="17869"/>
                  </a:cubicBezTo>
                  <a:cubicBezTo>
                    <a:pt x="12139" y="17807"/>
                    <a:pt x="12293" y="17746"/>
                    <a:pt x="12416" y="17715"/>
                  </a:cubicBezTo>
                  <a:cubicBezTo>
                    <a:pt x="12447" y="17684"/>
                    <a:pt x="12478" y="17684"/>
                    <a:pt x="12478" y="17684"/>
                  </a:cubicBezTo>
                  <a:cubicBezTo>
                    <a:pt x="12601" y="17623"/>
                    <a:pt x="12755" y="17592"/>
                    <a:pt x="12878" y="17530"/>
                  </a:cubicBezTo>
                  <a:cubicBezTo>
                    <a:pt x="12940" y="17499"/>
                    <a:pt x="13001" y="17469"/>
                    <a:pt x="13063" y="17438"/>
                  </a:cubicBezTo>
                  <a:cubicBezTo>
                    <a:pt x="13155" y="17407"/>
                    <a:pt x="13248" y="17345"/>
                    <a:pt x="13340" y="17314"/>
                  </a:cubicBezTo>
                  <a:cubicBezTo>
                    <a:pt x="13340" y="17284"/>
                    <a:pt x="13371" y="17284"/>
                    <a:pt x="13371" y="17284"/>
                  </a:cubicBezTo>
                  <a:cubicBezTo>
                    <a:pt x="13494" y="17222"/>
                    <a:pt x="13587" y="17160"/>
                    <a:pt x="13710" y="17099"/>
                  </a:cubicBezTo>
                  <a:cubicBezTo>
                    <a:pt x="13710" y="17099"/>
                    <a:pt x="13741" y="17068"/>
                    <a:pt x="13741" y="17068"/>
                  </a:cubicBezTo>
                  <a:cubicBezTo>
                    <a:pt x="13864" y="17006"/>
                    <a:pt x="13956" y="16945"/>
                    <a:pt x="14049" y="16883"/>
                  </a:cubicBezTo>
                  <a:cubicBezTo>
                    <a:pt x="14110" y="16852"/>
                    <a:pt x="14141" y="16822"/>
                    <a:pt x="14203" y="16791"/>
                  </a:cubicBezTo>
                  <a:cubicBezTo>
                    <a:pt x="14295" y="16729"/>
                    <a:pt x="14388" y="16668"/>
                    <a:pt x="14480" y="16606"/>
                  </a:cubicBezTo>
                  <a:cubicBezTo>
                    <a:pt x="14572" y="16544"/>
                    <a:pt x="14665" y="16452"/>
                    <a:pt x="14757" y="16390"/>
                  </a:cubicBezTo>
                  <a:cubicBezTo>
                    <a:pt x="14757" y="16390"/>
                    <a:pt x="14788" y="16359"/>
                    <a:pt x="14788" y="16359"/>
                  </a:cubicBezTo>
                  <a:cubicBezTo>
                    <a:pt x="14881" y="16298"/>
                    <a:pt x="14973" y="16236"/>
                    <a:pt x="15065" y="16144"/>
                  </a:cubicBezTo>
                  <a:cubicBezTo>
                    <a:pt x="15096" y="16113"/>
                    <a:pt x="15127" y="16082"/>
                    <a:pt x="15158" y="16051"/>
                  </a:cubicBezTo>
                  <a:cubicBezTo>
                    <a:pt x="15219" y="16021"/>
                    <a:pt x="15250" y="15959"/>
                    <a:pt x="15312" y="15928"/>
                  </a:cubicBezTo>
                  <a:cubicBezTo>
                    <a:pt x="15343" y="15897"/>
                    <a:pt x="15373" y="15867"/>
                    <a:pt x="15404" y="15836"/>
                  </a:cubicBezTo>
                  <a:cubicBezTo>
                    <a:pt x="15466" y="15774"/>
                    <a:pt x="15558" y="15713"/>
                    <a:pt x="15651" y="15620"/>
                  </a:cubicBezTo>
                  <a:cubicBezTo>
                    <a:pt x="15651" y="15620"/>
                    <a:pt x="15651" y="15589"/>
                    <a:pt x="15682" y="15589"/>
                  </a:cubicBezTo>
                  <a:cubicBezTo>
                    <a:pt x="15743" y="15528"/>
                    <a:pt x="15805" y="15435"/>
                    <a:pt x="15866" y="15343"/>
                  </a:cubicBezTo>
                  <a:cubicBezTo>
                    <a:pt x="15897" y="15343"/>
                    <a:pt x="15928" y="15312"/>
                    <a:pt x="15959" y="15281"/>
                  </a:cubicBezTo>
                  <a:cubicBezTo>
                    <a:pt x="15959" y="15281"/>
                    <a:pt x="15959" y="15250"/>
                    <a:pt x="15959" y="15250"/>
                  </a:cubicBezTo>
                  <a:cubicBezTo>
                    <a:pt x="16051" y="15189"/>
                    <a:pt x="16113" y="15096"/>
                    <a:pt x="16174" y="15035"/>
                  </a:cubicBezTo>
                  <a:cubicBezTo>
                    <a:pt x="16205" y="15004"/>
                    <a:pt x="16236" y="14973"/>
                    <a:pt x="16236" y="14973"/>
                  </a:cubicBezTo>
                  <a:cubicBezTo>
                    <a:pt x="16298" y="14912"/>
                    <a:pt x="16328" y="14850"/>
                    <a:pt x="16359" y="14788"/>
                  </a:cubicBezTo>
                  <a:cubicBezTo>
                    <a:pt x="16390" y="14788"/>
                    <a:pt x="16390" y="14758"/>
                    <a:pt x="16390" y="14758"/>
                  </a:cubicBezTo>
                  <a:cubicBezTo>
                    <a:pt x="16452" y="14665"/>
                    <a:pt x="16513" y="14603"/>
                    <a:pt x="16575" y="14511"/>
                  </a:cubicBezTo>
                  <a:cubicBezTo>
                    <a:pt x="16606" y="14480"/>
                    <a:pt x="16606" y="14449"/>
                    <a:pt x="16637" y="14419"/>
                  </a:cubicBezTo>
                  <a:cubicBezTo>
                    <a:pt x="16698" y="14326"/>
                    <a:pt x="16760" y="14234"/>
                    <a:pt x="16821" y="14141"/>
                  </a:cubicBezTo>
                  <a:cubicBezTo>
                    <a:pt x="16883" y="14080"/>
                    <a:pt x="16914" y="13987"/>
                    <a:pt x="16975" y="13895"/>
                  </a:cubicBezTo>
                  <a:cubicBezTo>
                    <a:pt x="16975" y="13895"/>
                    <a:pt x="17006" y="13864"/>
                    <a:pt x="17006" y="13864"/>
                  </a:cubicBezTo>
                  <a:cubicBezTo>
                    <a:pt x="17037" y="13772"/>
                    <a:pt x="17099" y="13710"/>
                    <a:pt x="17160" y="13618"/>
                  </a:cubicBezTo>
                  <a:cubicBezTo>
                    <a:pt x="17160" y="13587"/>
                    <a:pt x="17191" y="13556"/>
                    <a:pt x="17191" y="13525"/>
                  </a:cubicBezTo>
                  <a:cubicBezTo>
                    <a:pt x="17222" y="13494"/>
                    <a:pt x="17253" y="13433"/>
                    <a:pt x="17283" y="13402"/>
                  </a:cubicBezTo>
                  <a:cubicBezTo>
                    <a:pt x="17283" y="13340"/>
                    <a:pt x="17314" y="13279"/>
                    <a:pt x="17345" y="13248"/>
                  </a:cubicBezTo>
                  <a:cubicBezTo>
                    <a:pt x="17376" y="13156"/>
                    <a:pt x="17438" y="13063"/>
                    <a:pt x="17468" y="12971"/>
                  </a:cubicBezTo>
                  <a:cubicBezTo>
                    <a:pt x="17468" y="12971"/>
                    <a:pt x="17499" y="12940"/>
                    <a:pt x="17499" y="12940"/>
                  </a:cubicBezTo>
                  <a:cubicBezTo>
                    <a:pt x="17530" y="12847"/>
                    <a:pt x="17592" y="12755"/>
                    <a:pt x="17622" y="12663"/>
                  </a:cubicBezTo>
                  <a:cubicBezTo>
                    <a:pt x="17622" y="12632"/>
                    <a:pt x="17622" y="12601"/>
                    <a:pt x="17653" y="12570"/>
                  </a:cubicBezTo>
                  <a:cubicBezTo>
                    <a:pt x="17684" y="12478"/>
                    <a:pt x="17715" y="12385"/>
                    <a:pt x="17746" y="12293"/>
                  </a:cubicBezTo>
                  <a:cubicBezTo>
                    <a:pt x="17746" y="12262"/>
                    <a:pt x="17746" y="12262"/>
                    <a:pt x="17746" y="12262"/>
                  </a:cubicBezTo>
                  <a:cubicBezTo>
                    <a:pt x="17807" y="12170"/>
                    <a:pt x="17838" y="12077"/>
                    <a:pt x="17869" y="12016"/>
                  </a:cubicBezTo>
                  <a:cubicBezTo>
                    <a:pt x="17869" y="11954"/>
                    <a:pt x="17900" y="11892"/>
                    <a:pt x="17930" y="11831"/>
                  </a:cubicBezTo>
                  <a:cubicBezTo>
                    <a:pt x="17930" y="11800"/>
                    <a:pt x="17930" y="11800"/>
                    <a:pt x="17930" y="11800"/>
                  </a:cubicBezTo>
                  <a:cubicBezTo>
                    <a:pt x="17930" y="11800"/>
                    <a:pt x="17930" y="11769"/>
                    <a:pt x="17930" y="11769"/>
                  </a:cubicBezTo>
                  <a:cubicBezTo>
                    <a:pt x="17961" y="11708"/>
                    <a:pt x="17961" y="11646"/>
                    <a:pt x="17992" y="11584"/>
                  </a:cubicBezTo>
                  <a:cubicBezTo>
                    <a:pt x="17992" y="11584"/>
                    <a:pt x="17992" y="11554"/>
                    <a:pt x="17992" y="11554"/>
                  </a:cubicBezTo>
                  <a:cubicBezTo>
                    <a:pt x="17992" y="11523"/>
                    <a:pt x="17992" y="11492"/>
                    <a:pt x="18023" y="11461"/>
                  </a:cubicBezTo>
                  <a:cubicBezTo>
                    <a:pt x="18054" y="11369"/>
                    <a:pt x="18054" y="11245"/>
                    <a:pt x="18084" y="11153"/>
                  </a:cubicBezTo>
                  <a:cubicBezTo>
                    <a:pt x="18084" y="11153"/>
                    <a:pt x="18084" y="11122"/>
                    <a:pt x="18084" y="11122"/>
                  </a:cubicBezTo>
                  <a:cubicBezTo>
                    <a:pt x="18115" y="11030"/>
                    <a:pt x="18146" y="10937"/>
                    <a:pt x="18146" y="10845"/>
                  </a:cubicBezTo>
                  <a:cubicBezTo>
                    <a:pt x="18177" y="10814"/>
                    <a:pt x="18177" y="10783"/>
                    <a:pt x="18177" y="10722"/>
                  </a:cubicBezTo>
                  <a:cubicBezTo>
                    <a:pt x="18177" y="10629"/>
                    <a:pt x="18208" y="10537"/>
                    <a:pt x="18208" y="10445"/>
                  </a:cubicBezTo>
                  <a:cubicBezTo>
                    <a:pt x="18208" y="10414"/>
                    <a:pt x="18238" y="10383"/>
                    <a:pt x="18238" y="10352"/>
                  </a:cubicBezTo>
                  <a:cubicBezTo>
                    <a:pt x="18238" y="10229"/>
                    <a:pt x="18269" y="10136"/>
                    <a:pt x="18269" y="10013"/>
                  </a:cubicBezTo>
                  <a:cubicBezTo>
                    <a:pt x="18269" y="9921"/>
                    <a:pt x="18269" y="9798"/>
                    <a:pt x="18300" y="9705"/>
                  </a:cubicBezTo>
                  <a:cubicBezTo>
                    <a:pt x="18300" y="9674"/>
                    <a:pt x="18300" y="9644"/>
                    <a:pt x="18300" y="9582"/>
                  </a:cubicBezTo>
                  <a:cubicBezTo>
                    <a:pt x="18300" y="9582"/>
                    <a:pt x="18300" y="9582"/>
                    <a:pt x="18300" y="9551"/>
                  </a:cubicBezTo>
                  <a:cubicBezTo>
                    <a:pt x="18300" y="9459"/>
                    <a:pt x="18300" y="9366"/>
                    <a:pt x="18300" y="9274"/>
                  </a:cubicBezTo>
                  <a:cubicBezTo>
                    <a:pt x="18300" y="9243"/>
                    <a:pt x="18331" y="9212"/>
                    <a:pt x="18331" y="9151"/>
                  </a:cubicBezTo>
                  <a:cubicBezTo>
                    <a:pt x="18331" y="9058"/>
                    <a:pt x="18300" y="8935"/>
                    <a:pt x="18300" y="8843"/>
                  </a:cubicBezTo>
                  <a:lnTo>
                    <a:pt x="18300" y="8812"/>
                  </a:lnTo>
                  <a:cubicBezTo>
                    <a:pt x="18300" y="8719"/>
                    <a:pt x="18300" y="8627"/>
                    <a:pt x="18269" y="8504"/>
                  </a:cubicBezTo>
                  <a:cubicBezTo>
                    <a:pt x="18269" y="8473"/>
                    <a:pt x="18269" y="8442"/>
                    <a:pt x="18269" y="8411"/>
                  </a:cubicBezTo>
                  <a:cubicBezTo>
                    <a:pt x="18269" y="8288"/>
                    <a:pt x="18269" y="8165"/>
                    <a:pt x="18238" y="8072"/>
                  </a:cubicBezTo>
                  <a:cubicBezTo>
                    <a:pt x="18238" y="8011"/>
                    <a:pt x="18238" y="7949"/>
                    <a:pt x="18208" y="7918"/>
                  </a:cubicBezTo>
                  <a:cubicBezTo>
                    <a:pt x="18208" y="7795"/>
                    <a:pt x="18177" y="7703"/>
                    <a:pt x="18177" y="7579"/>
                  </a:cubicBezTo>
                  <a:cubicBezTo>
                    <a:pt x="18146" y="7456"/>
                    <a:pt x="18146" y="7364"/>
                    <a:pt x="18115" y="7241"/>
                  </a:cubicBezTo>
                  <a:cubicBezTo>
                    <a:pt x="18115" y="7210"/>
                    <a:pt x="18084" y="7179"/>
                    <a:pt x="18084" y="7117"/>
                  </a:cubicBezTo>
                  <a:cubicBezTo>
                    <a:pt x="18054" y="6994"/>
                    <a:pt x="18023" y="6902"/>
                    <a:pt x="17992" y="6778"/>
                  </a:cubicBezTo>
                  <a:cubicBezTo>
                    <a:pt x="17961" y="6717"/>
                    <a:pt x="17961" y="6624"/>
                    <a:pt x="17930" y="6563"/>
                  </a:cubicBezTo>
                  <a:cubicBezTo>
                    <a:pt x="17900" y="6470"/>
                    <a:pt x="17869" y="6347"/>
                    <a:pt x="17838" y="6255"/>
                  </a:cubicBezTo>
                  <a:cubicBezTo>
                    <a:pt x="17776" y="6132"/>
                    <a:pt x="17746" y="6008"/>
                    <a:pt x="17715" y="5885"/>
                  </a:cubicBezTo>
                  <a:cubicBezTo>
                    <a:pt x="17684" y="5854"/>
                    <a:pt x="17684" y="5793"/>
                    <a:pt x="17653" y="5762"/>
                  </a:cubicBezTo>
                  <a:cubicBezTo>
                    <a:pt x="17592" y="5639"/>
                    <a:pt x="17530" y="5515"/>
                    <a:pt x="17499" y="5392"/>
                  </a:cubicBezTo>
                  <a:cubicBezTo>
                    <a:pt x="17438" y="5300"/>
                    <a:pt x="17407" y="5207"/>
                    <a:pt x="17345" y="5115"/>
                  </a:cubicBezTo>
                  <a:cubicBezTo>
                    <a:pt x="17314" y="5022"/>
                    <a:pt x="17253" y="4899"/>
                    <a:pt x="17222" y="4807"/>
                  </a:cubicBezTo>
                  <a:cubicBezTo>
                    <a:pt x="17129" y="4653"/>
                    <a:pt x="17037" y="4530"/>
                    <a:pt x="16975" y="4406"/>
                  </a:cubicBezTo>
                  <a:cubicBezTo>
                    <a:pt x="16945" y="4345"/>
                    <a:pt x="16914" y="4283"/>
                    <a:pt x="16883" y="4252"/>
                  </a:cubicBezTo>
                  <a:cubicBezTo>
                    <a:pt x="16791" y="4098"/>
                    <a:pt x="16667" y="3944"/>
                    <a:pt x="16575" y="3821"/>
                  </a:cubicBezTo>
                  <a:cubicBezTo>
                    <a:pt x="16452" y="3667"/>
                    <a:pt x="16359" y="3513"/>
                    <a:pt x="16236" y="3359"/>
                  </a:cubicBezTo>
                  <a:cubicBezTo>
                    <a:pt x="16236" y="3359"/>
                    <a:pt x="16205" y="3328"/>
                    <a:pt x="16174" y="3297"/>
                  </a:cubicBezTo>
                  <a:cubicBezTo>
                    <a:pt x="16144" y="3236"/>
                    <a:pt x="16082" y="3205"/>
                    <a:pt x="16051" y="3143"/>
                  </a:cubicBezTo>
                  <a:cubicBezTo>
                    <a:pt x="15928" y="3020"/>
                    <a:pt x="15805" y="2866"/>
                    <a:pt x="15682" y="2743"/>
                  </a:cubicBezTo>
                  <a:lnTo>
                    <a:pt x="15651" y="2743"/>
                  </a:lnTo>
                  <a:cubicBezTo>
                    <a:pt x="15620" y="2712"/>
                    <a:pt x="15589" y="2681"/>
                    <a:pt x="15558" y="2650"/>
                  </a:cubicBezTo>
                  <a:cubicBezTo>
                    <a:pt x="15497" y="2558"/>
                    <a:pt x="15435" y="2496"/>
                    <a:pt x="15343" y="2435"/>
                  </a:cubicBezTo>
                  <a:cubicBezTo>
                    <a:pt x="15250" y="2373"/>
                    <a:pt x="15189" y="2281"/>
                    <a:pt x="15096" y="2219"/>
                  </a:cubicBezTo>
                  <a:cubicBezTo>
                    <a:pt x="14819" y="1973"/>
                    <a:pt x="14511" y="1726"/>
                    <a:pt x="14203" y="1510"/>
                  </a:cubicBezTo>
                  <a:cubicBezTo>
                    <a:pt x="12755" y="555"/>
                    <a:pt x="11030" y="1"/>
                    <a:pt x="91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6"/>
            <p:cNvSpPr/>
            <p:nvPr/>
          </p:nvSpPr>
          <p:spPr>
            <a:xfrm>
              <a:off x="5547100" y="2249825"/>
              <a:ext cx="406700" cy="209500"/>
            </a:xfrm>
            <a:custGeom>
              <a:avLst/>
              <a:gdLst/>
              <a:ahLst/>
              <a:cxnLst/>
              <a:rect l="l" t="t" r="r" b="b"/>
              <a:pathLst>
                <a:path w="16268" h="8380" extrusionOk="0">
                  <a:moveTo>
                    <a:pt x="14942" y="3574"/>
                  </a:moveTo>
                  <a:cubicBezTo>
                    <a:pt x="14942" y="3605"/>
                    <a:pt x="14942" y="3605"/>
                    <a:pt x="14942" y="3605"/>
                  </a:cubicBezTo>
                  <a:cubicBezTo>
                    <a:pt x="14912" y="3697"/>
                    <a:pt x="14850" y="3789"/>
                    <a:pt x="14819" y="3882"/>
                  </a:cubicBezTo>
                  <a:cubicBezTo>
                    <a:pt x="14819" y="3913"/>
                    <a:pt x="14788" y="3944"/>
                    <a:pt x="14788" y="3974"/>
                  </a:cubicBezTo>
                  <a:cubicBezTo>
                    <a:pt x="14727" y="4036"/>
                    <a:pt x="14696" y="4128"/>
                    <a:pt x="14634" y="4221"/>
                  </a:cubicBezTo>
                  <a:cubicBezTo>
                    <a:pt x="14634" y="4221"/>
                    <a:pt x="14634" y="4252"/>
                    <a:pt x="14603" y="4252"/>
                  </a:cubicBezTo>
                  <a:cubicBezTo>
                    <a:pt x="14573" y="4344"/>
                    <a:pt x="14511" y="4436"/>
                    <a:pt x="14449" y="4498"/>
                  </a:cubicBezTo>
                  <a:cubicBezTo>
                    <a:pt x="14449" y="4529"/>
                    <a:pt x="14449" y="4529"/>
                    <a:pt x="14449" y="4560"/>
                  </a:cubicBezTo>
                  <a:cubicBezTo>
                    <a:pt x="14388" y="4621"/>
                    <a:pt x="14357" y="4714"/>
                    <a:pt x="14295" y="4775"/>
                  </a:cubicBezTo>
                  <a:cubicBezTo>
                    <a:pt x="14265" y="4806"/>
                    <a:pt x="14265" y="4837"/>
                    <a:pt x="14234" y="4868"/>
                  </a:cubicBezTo>
                  <a:cubicBezTo>
                    <a:pt x="14172" y="4960"/>
                    <a:pt x="14111" y="5022"/>
                    <a:pt x="14049" y="5114"/>
                  </a:cubicBezTo>
                  <a:cubicBezTo>
                    <a:pt x="14049" y="5114"/>
                    <a:pt x="14018" y="5145"/>
                    <a:pt x="14018" y="5145"/>
                  </a:cubicBezTo>
                  <a:cubicBezTo>
                    <a:pt x="13957" y="5237"/>
                    <a:pt x="13895" y="5299"/>
                    <a:pt x="13833" y="5391"/>
                  </a:cubicBezTo>
                  <a:cubicBezTo>
                    <a:pt x="13833" y="5391"/>
                    <a:pt x="13802" y="5422"/>
                    <a:pt x="13802" y="5422"/>
                  </a:cubicBezTo>
                  <a:cubicBezTo>
                    <a:pt x="13741" y="5484"/>
                    <a:pt x="13679" y="5545"/>
                    <a:pt x="13618" y="5607"/>
                  </a:cubicBezTo>
                  <a:cubicBezTo>
                    <a:pt x="13587" y="5669"/>
                    <a:pt x="13556" y="5700"/>
                    <a:pt x="13525" y="5730"/>
                  </a:cubicBezTo>
                  <a:cubicBezTo>
                    <a:pt x="13464" y="5792"/>
                    <a:pt x="13371" y="5854"/>
                    <a:pt x="13310" y="5946"/>
                  </a:cubicBezTo>
                  <a:cubicBezTo>
                    <a:pt x="13279" y="5946"/>
                    <a:pt x="13279" y="5977"/>
                    <a:pt x="13279" y="5977"/>
                  </a:cubicBezTo>
                  <a:cubicBezTo>
                    <a:pt x="13186" y="6038"/>
                    <a:pt x="13125" y="6131"/>
                    <a:pt x="13032" y="6192"/>
                  </a:cubicBezTo>
                  <a:cubicBezTo>
                    <a:pt x="13002" y="6192"/>
                    <a:pt x="13002" y="6223"/>
                    <a:pt x="12971" y="6223"/>
                  </a:cubicBezTo>
                  <a:cubicBezTo>
                    <a:pt x="12909" y="6285"/>
                    <a:pt x="12847" y="6346"/>
                    <a:pt x="12786" y="6408"/>
                  </a:cubicBezTo>
                  <a:cubicBezTo>
                    <a:pt x="12755" y="6439"/>
                    <a:pt x="12693" y="6470"/>
                    <a:pt x="12663" y="6500"/>
                  </a:cubicBezTo>
                  <a:cubicBezTo>
                    <a:pt x="12570" y="6562"/>
                    <a:pt x="12478" y="6624"/>
                    <a:pt x="12385" y="6685"/>
                  </a:cubicBezTo>
                  <a:cubicBezTo>
                    <a:pt x="12355" y="6716"/>
                    <a:pt x="12355" y="6716"/>
                    <a:pt x="12324" y="6716"/>
                  </a:cubicBezTo>
                  <a:cubicBezTo>
                    <a:pt x="12231" y="6809"/>
                    <a:pt x="12139" y="6870"/>
                    <a:pt x="12046" y="6932"/>
                  </a:cubicBezTo>
                  <a:cubicBezTo>
                    <a:pt x="11985" y="6932"/>
                    <a:pt x="11954" y="6963"/>
                    <a:pt x="11923" y="6993"/>
                  </a:cubicBezTo>
                  <a:cubicBezTo>
                    <a:pt x="11862" y="7024"/>
                    <a:pt x="11800" y="7055"/>
                    <a:pt x="11769" y="7086"/>
                  </a:cubicBezTo>
                  <a:cubicBezTo>
                    <a:pt x="11708" y="7117"/>
                    <a:pt x="11646" y="7147"/>
                    <a:pt x="11554" y="7178"/>
                  </a:cubicBezTo>
                  <a:cubicBezTo>
                    <a:pt x="11492" y="7209"/>
                    <a:pt x="11461" y="7240"/>
                    <a:pt x="11400" y="7271"/>
                  </a:cubicBezTo>
                  <a:cubicBezTo>
                    <a:pt x="11338" y="7301"/>
                    <a:pt x="11276" y="7332"/>
                    <a:pt x="11215" y="7363"/>
                  </a:cubicBezTo>
                  <a:cubicBezTo>
                    <a:pt x="11184" y="7363"/>
                    <a:pt x="11184" y="7363"/>
                    <a:pt x="11153" y="7394"/>
                  </a:cubicBezTo>
                  <a:cubicBezTo>
                    <a:pt x="11091" y="7394"/>
                    <a:pt x="11030" y="7456"/>
                    <a:pt x="10937" y="7456"/>
                  </a:cubicBezTo>
                  <a:cubicBezTo>
                    <a:pt x="10907" y="7486"/>
                    <a:pt x="10845" y="7517"/>
                    <a:pt x="10783" y="7548"/>
                  </a:cubicBezTo>
                  <a:cubicBezTo>
                    <a:pt x="10691" y="7579"/>
                    <a:pt x="10629" y="7579"/>
                    <a:pt x="10537" y="7610"/>
                  </a:cubicBezTo>
                  <a:cubicBezTo>
                    <a:pt x="10506" y="7640"/>
                    <a:pt x="10475" y="7640"/>
                    <a:pt x="10445" y="7640"/>
                  </a:cubicBezTo>
                  <a:cubicBezTo>
                    <a:pt x="10383" y="7671"/>
                    <a:pt x="10290" y="7702"/>
                    <a:pt x="10198" y="7733"/>
                  </a:cubicBezTo>
                  <a:cubicBezTo>
                    <a:pt x="9551" y="7918"/>
                    <a:pt x="8873" y="8010"/>
                    <a:pt x="8134" y="8010"/>
                  </a:cubicBezTo>
                  <a:cubicBezTo>
                    <a:pt x="7764" y="8010"/>
                    <a:pt x="7425" y="7979"/>
                    <a:pt x="7056" y="7948"/>
                  </a:cubicBezTo>
                  <a:cubicBezTo>
                    <a:pt x="6994" y="7918"/>
                    <a:pt x="6902" y="7918"/>
                    <a:pt x="6809" y="7887"/>
                  </a:cubicBezTo>
                  <a:lnTo>
                    <a:pt x="6748" y="7887"/>
                  </a:lnTo>
                  <a:cubicBezTo>
                    <a:pt x="6532" y="7825"/>
                    <a:pt x="6286" y="7794"/>
                    <a:pt x="6070" y="7733"/>
                  </a:cubicBezTo>
                  <a:cubicBezTo>
                    <a:pt x="5977" y="7702"/>
                    <a:pt x="5885" y="7671"/>
                    <a:pt x="5793" y="7640"/>
                  </a:cubicBezTo>
                  <a:cubicBezTo>
                    <a:pt x="5731" y="7610"/>
                    <a:pt x="5700" y="7610"/>
                    <a:pt x="5639" y="7579"/>
                  </a:cubicBezTo>
                  <a:cubicBezTo>
                    <a:pt x="5608" y="7579"/>
                    <a:pt x="5608" y="7579"/>
                    <a:pt x="5577" y="7548"/>
                  </a:cubicBezTo>
                  <a:cubicBezTo>
                    <a:pt x="5454" y="7517"/>
                    <a:pt x="5300" y="7456"/>
                    <a:pt x="5176" y="7394"/>
                  </a:cubicBezTo>
                  <a:cubicBezTo>
                    <a:pt x="5115" y="7394"/>
                    <a:pt x="5053" y="7363"/>
                    <a:pt x="4992" y="7332"/>
                  </a:cubicBezTo>
                  <a:cubicBezTo>
                    <a:pt x="4899" y="7271"/>
                    <a:pt x="4838" y="7240"/>
                    <a:pt x="4745" y="7209"/>
                  </a:cubicBezTo>
                  <a:cubicBezTo>
                    <a:pt x="4714" y="7178"/>
                    <a:pt x="4684" y="7178"/>
                    <a:pt x="4684" y="7147"/>
                  </a:cubicBezTo>
                  <a:cubicBezTo>
                    <a:pt x="4560" y="7117"/>
                    <a:pt x="4468" y="7055"/>
                    <a:pt x="4345" y="6993"/>
                  </a:cubicBezTo>
                  <a:cubicBezTo>
                    <a:pt x="4345" y="6963"/>
                    <a:pt x="4314" y="6963"/>
                    <a:pt x="4283" y="6963"/>
                  </a:cubicBezTo>
                  <a:cubicBezTo>
                    <a:pt x="4191" y="6901"/>
                    <a:pt x="4098" y="6839"/>
                    <a:pt x="4006" y="6747"/>
                  </a:cubicBezTo>
                  <a:cubicBezTo>
                    <a:pt x="3944" y="6716"/>
                    <a:pt x="3913" y="6716"/>
                    <a:pt x="3883" y="6685"/>
                  </a:cubicBezTo>
                  <a:cubicBezTo>
                    <a:pt x="3790" y="6624"/>
                    <a:pt x="3698" y="6562"/>
                    <a:pt x="3605" y="6500"/>
                  </a:cubicBezTo>
                  <a:cubicBezTo>
                    <a:pt x="3605" y="6470"/>
                    <a:pt x="3605" y="6470"/>
                    <a:pt x="3605" y="6470"/>
                  </a:cubicBezTo>
                  <a:cubicBezTo>
                    <a:pt x="3513" y="6408"/>
                    <a:pt x="3420" y="6346"/>
                    <a:pt x="3328" y="6254"/>
                  </a:cubicBezTo>
                  <a:cubicBezTo>
                    <a:pt x="3328" y="6254"/>
                    <a:pt x="3297" y="6223"/>
                    <a:pt x="3297" y="6223"/>
                  </a:cubicBezTo>
                  <a:cubicBezTo>
                    <a:pt x="3266" y="6192"/>
                    <a:pt x="3205" y="6162"/>
                    <a:pt x="3174" y="6131"/>
                  </a:cubicBezTo>
                  <a:cubicBezTo>
                    <a:pt x="3143" y="6100"/>
                    <a:pt x="3082" y="6038"/>
                    <a:pt x="3051" y="6008"/>
                  </a:cubicBezTo>
                  <a:cubicBezTo>
                    <a:pt x="3020" y="5977"/>
                    <a:pt x="2989" y="5946"/>
                    <a:pt x="2958" y="5915"/>
                  </a:cubicBezTo>
                  <a:cubicBezTo>
                    <a:pt x="2897" y="5854"/>
                    <a:pt x="2804" y="5792"/>
                    <a:pt x="2743" y="5700"/>
                  </a:cubicBezTo>
                  <a:lnTo>
                    <a:pt x="2712" y="5700"/>
                  </a:lnTo>
                  <a:cubicBezTo>
                    <a:pt x="2650" y="5607"/>
                    <a:pt x="2589" y="5545"/>
                    <a:pt x="2527" y="5484"/>
                  </a:cubicBezTo>
                  <a:lnTo>
                    <a:pt x="2527" y="5453"/>
                  </a:lnTo>
                  <a:cubicBezTo>
                    <a:pt x="2496" y="5453"/>
                    <a:pt x="2496" y="5422"/>
                    <a:pt x="2496" y="5422"/>
                  </a:cubicBezTo>
                  <a:cubicBezTo>
                    <a:pt x="2435" y="5330"/>
                    <a:pt x="2342" y="5268"/>
                    <a:pt x="2281" y="5176"/>
                  </a:cubicBezTo>
                  <a:cubicBezTo>
                    <a:pt x="2281" y="5176"/>
                    <a:pt x="2250" y="5145"/>
                    <a:pt x="2250" y="5114"/>
                  </a:cubicBezTo>
                  <a:lnTo>
                    <a:pt x="2219" y="5114"/>
                  </a:lnTo>
                  <a:cubicBezTo>
                    <a:pt x="2157" y="5022"/>
                    <a:pt x="2096" y="4929"/>
                    <a:pt x="2034" y="4837"/>
                  </a:cubicBezTo>
                  <a:cubicBezTo>
                    <a:pt x="1973" y="4744"/>
                    <a:pt x="1911" y="4683"/>
                    <a:pt x="1880" y="4590"/>
                  </a:cubicBezTo>
                  <a:cubicBezTo>
                    <a:pt x="1849" y="4590"/>
                    <a:pt x="1849" y="4560"/>
                    <a:pt x="1849" y="4560"/>
                  </a:cubicBezTo>
                  <a:cubicBezTo>
                    <a:pt x="1788" y="4467"/>
                    <a:pt x="1757" y="4375"/>
                    <a:pt x="1695" y="4313"/>
                  </a:cubicBezTo>
                  <a:cubicBezTo>
                    <a:pt x="1664" y="4282"/>
                    <a:pt x="1664" y="4252"/>
                    <a:pt x="1634" y="4221"/>
                  </a:cubicBezTo>
                  <a:cubicBezTo>
                    <a:pt x="1603" y="4159"/>
                    <a:pt x="1572" y="4067"/>
                    <a:pt x="1541" y="4005"/>
                  </a:cubicBezTo>
                  <a:lnTo>
                    <a:pt x="1541" y="4005"/>
                  </a:lnTo>
                  <a:cubicBezTo>
                    <a:pt x="1572" y="4067"/>
                    <a:pt x="1634" y="4128"/>
                    <a:pt x="1664" y="4221"/>
                  </a:cubicBezTo>
                  <a:cubicBezTo>
                    <a:pt x="1695" y="4221"/>
                    <a:pt x="1695" y="4252"/>
                    <a:pt x="1726" y="4282"/>
                  </a:cubicBezTo>
                  <a:cubicBezTo>
                    <a:pt x="1788" y="4375"/>
                    <a:pt x="1849" y="4436"/>
                    <a:pt x="1911" y="4529"/>
                  </a:cubicBezTo>
                  <a:cubicBezTo>
                    <a:pt x="1911" y="4529"/>
                    <a:pt x="1911" y="4560"/>
                    <a:pt x="1942" y="4560"/>
                  </a:cubicBezTo>
                  <a:cubicBezTo>
                    <a:pt x="2003" y="4652"/>
                    <a:pt x="2034" y="4714"/>
                    <a:pt x="2096" y="4775"/>
                  </a:cubicBezTo>
                  <a:cubicBezTo>
                    <a:pt x="2096" y="4775"/>
                    <a:pt x="2127" y="4806"/>
                    <a:pt x="2127" y="4806"/>
                  </a:cubicBezTo>
                  <a:cubicBezTo>
                    <a:pt x="2188" y="4899"/>
                    <a:pt x="2281" y="4991"/>
                    <a:pt x="2342" y="5053"/>
                  </a:cubicBezTo>
                  <a:cubicBezTo>
                    <a:pt x="2342" y="5053"/>
                    <a:pt x="2373" y="5083"/>
                    <a:pt x="2373" y="5083"/>
                  </a:cubicBezTo>
                  <a:cubicBezTo>
                    <a:pt x="2404" y="5114"/>
                    <a:pt x="2404" y="5114"/>
                    <a:pt x="2404" y="5145"/>
                  </a:cubicBezTo>
                  <a:cubicBezTo>
                    <a:pt x="2496" y="5207"/>
                    <a:pt x="2558" y="5299"/>
                    <a:pt x="2650" y="5361"/>
                  </a:cubicBezTo>
                  <a:cubicBezTo>
                    <a:pt x="2650" y="5361"/>
                    <a:pt x="2681" y="5391"/>
                    <a:pt x="2681" y="5391"/>
                  </a:cubicBezTo>
                  <a:cubicBezTo>
                    <a:pt x="2743" y="5484"/>
                    <a:pt x="2835" y="5545"/>
                    <a:pt x="2928" y="5607"/>
                  </a:cubicBezTo>
                  <a:cubicBezTo>
                    <a:pt x="2928" y="5607"/>
                    <a:pt x="2928" y="5638"/>
                    <a:pt x="2928" y="5638"/>
                  </a:cubicBezTo>
                  <a:cubicBezTo>
                    <a:pt x="2958" y="5638"/>
                    <a:pt x="2989" y="5669"/>
                    <a:pt x="2989" y="5700"/>
                  </a:cubicBezTo>
                  <a:cubicBezTo>
                    <a:pt x="3051" y="5730"/>
                    <a:pt x="3112" y="5792"/>
                    <a:pt x="3174" y="5823"/>
                  </a:cubicBezTo>
                  <a:cubicBezTo>
                    <a:pt x="3205" y="5854"/>
                    <a:pt x="3236" y="5884"/>
                    <a:pt x="3297" y="5915"/>
                  </a:cubicBezTo>
                  <a:cubicBezTo>
                    <a:pt x="3359" y="5977"/>
                    <a:pt x="3451" y="6069"/>
                    <a:pt x="3544" y="6131"/>
                  </a:cubicBezTo>
                  <a:cubicBezTo>
                    <a:pt x="3575" y="6131"/>
                    <a:pt x="3575" y="6131"/>
                    <a:pt x="3605" y="6162"/>
                  </a:cubicBezTo>
                  <a:cubicBezTo>
                    <a:pt x="3698" y="6223"/>
                    <a:pt x="3790" y="6285"/>
                    <a:pt x="3883" y="6346"/>
                  </a:cubicBezTo>
                  <a:cubicBezTo>
                    <a:pt x="3913" y="6346"/>
                    <a:pt x="3913" y="6377"/>
                    <a:pt x="3944" y="6377"/>
                  </a:cubicBezTo>
                  <a:cubicBezTo>
                    <a:pt x="4006" y="6439"/>
                    <a:pt x="4098" y="6470"/>
                    <a:pt x="4191" y="6531"/>
                  </a:cubicBezTo>
                  <a:cubicBezTo>
                    <a:pt x="4252" y="6562"/>
                    <a:pt x="4283" y="6593"/>
                    <a:pt x="4345" y="6624"/>
                  </a:cubicBezTo>
                  <a:cubicBezTo>
                    <a:pt x="4468" y="6685"/>
                    <a:pt x="4560" y="6747"/>
                    <a:pt x="4684" y="6778"/>
                  </a:cubicBezTo>
                  <a:cubicBezTo>
                    <a:pt x="4714" y="6809"/>
                    <a:pt x="4714" y="6809"/>
                    <a:pt x="4745" y="6809"/>
                  </a:cubicBezTo>
                  <a:cubicBezTo>
                    <a:pt x="4868" y="6870"/>
                    <a:pt x="4992" y="6932"/>
                    <a:pt x="5115" y="6993"/>
                  </a:cubicBezTo>
                  <a:cubicBezTo>
                    <a:pt x="5146" y="6993"/>
                    <a:pt x="5207" y="7024"/>
                    <a:pt x="5238" y="7024"/>
                  </a:cubicBezTo>
                  <a:cubicBezTo>
                    <a:pt x="5300" y="7055"/>
                    <a:pt x="5392" y="7086"/>
                    <a:pt x="5454" y="7117"/>
                  </a:cubicBezTo>
                  <a:cubicBezTo>
                    <a:pt x="5546" y="7147"/>
                    <a:pt x="5608" y="7178"/>
                    <a:pt x="5700" y="7209"/>
                  </a:cubicBezTo>
                  <a:cubicBezTo>
                    <a:pt x="5762" y="7209"/>
                    <a:pt x="5854" y="7240"/>
                    <a:pt x="5916" y="7271"/>
                  </a:cubicBezTo>
                  <a:cubicBezTo>
                    <a:pt x="5977" y="7271"/>
                    <a:pt x="6070" y="7301"/>
                    <a:pt x="6132" y="7332"/>
                  </a:cubicBezTo>
                  <a:cubicBezTo>
                    <a:pt x="6162" y="7332"/>
                    <a:pt x="6193" y="7332"/>
                    <a:pt x="6224" y="7363"/>
                  </a:cubicBezTo>
                  <a:cubicBezTo>
                    <a:pt x="6378" y="7394"/>
                    <a:pt x="6563" y="7425"/>
                    <a:pt x="6748" y="7456"/>
                  </a:cubicBezTo>
                  <a:cubicBezTo>
                    <a:pt x="6840" y="7486"/>
                    <a:pt x="6933" y="7486"/>
                    <a:pt x="7025" y="7517"/>
                  </a:cubicBezTo>
                  <a:cubicBezTo>
                    <a:pt x="7395" y="7548"/>
                    <a:pt x="7733" y="7579"/>
                    <a:pt x="8103" y="7579"/>
                  </a:cubicBezTo>
                  <a:cubicBezTo>
                    <a:pt x="8966" y="7579"/>
                    <a:pt x="9767" y="7425"/>
                    <a:pt x="10537" y="7178"/>
                  </a:cubicBezTo>
                  <a:cubicBezTo>
                    <a:pt x="10599" y="7178"/>
                    <a:pt x="10660" y="7147"/>
                    <a:pt x="10722" y="7147"/>
                  </a:cubicBezTo>
                  <a:cubicBezTo>
                    <a:pt x="10814" y="7086"/>
                    <a:pt x="10937" y="7055"/>
                    <a:pt x="11030" y="7024"/>
                  </a:cubicBezTo>
                  <a:cubicBezTo>
                    <a:pt x="11061" y="6993"/>
                    <a:pt x="11061" y="6993"/>
                    <a:pt x="11091" y="6993"/>
                  </a:cubicBezTo>
                  <a:cubicBezTo>
                    <a:pt x="11245" y="6932"/>
                    <a:pt x="11400" y="6839"/>
                    <a:pt x="11554" y="6778"/>
                  </a:cubicBezTo>
                  <a:cubicBezTo>
                    <a:pt x="11584" y="6778"/>
                    <a:pt x="11615" y="6747"/>
                    <a:pt x="11615" y="6747"/>
                  </a:cubicBezTo>
                  <a:cubicBezTo>
                    <a:pt x="11738" y="6685"/>
                    <a:pt x="11831" y="6624"/>
                    <a:pt x="11954" y="6562"/>
                  </a:cubicBezTo>
                  <a:cubicBezTo>
                    <a:pt x="11985" y="6562"/>
                    <a:pt x="11985" y="6562"/>
                    <a:pt x="12016" y="6531"/>
                  </a:cubicBezTo>
                  <a:cubicBezTo>
                    <a:pt x="12108" y="6470"/>
                    <a:pt x="12201" y="6408"/>
                    <a:pt x="12324" y="6346"/>
                  </a:cubicBezTo>
                  <a:cubicBezTo>
                    <a:pt x="12355" y="6316"/>
                    <a:pt x="12416" y="6285"/>
                    <a:pt x="12478" y="6254"/>
                  </a:cubicBezTo>
                  <a:cubicBezTo>
                    <a:pt x="12539" y="6223"/>
                    <a:pt x="12601" y="6162"/>
                    <a:pt x="12663" y="6131"/>
                  </a:cubicBezTo>
                  <a:cubicBezTo>
                    <a:pt x="12693" y="6100"/>
                    <a:pt x="12693" y="6100"/>
                    <a:pt x="12724" y="6069"/>
                  </a:cubicBezTo>
                  <a:cubicBezTo>
                    <a:pt x="12817" y="6008"/>
                    <a:pt x="12909" y="5946"/>
                    <a:pt x="13002" y="5854"/>
                  </a:cubicBezTo>
                  <a:cubicBezTo>
                    <a:pt x="13032" y="5854"/>
                    <a:pt x="13032" y="5854"/>
                    <a:pt x="13063" y="5823"/>
                  </a:cubicBezTo>
                  <a:cubicBezTo>
                    <a:pt x="13125" y="5761"/>
                    <a:pt x="13217" y="5700"/>
                    <a:pt x="13279" y="5607"/>
                  </a:cubicBezTo>
                  <a:cubicBezTo>
                    <a:pt x="13340" y="5576"/>
                    <a:pt x="13371" y="5545"/>
                    <a:pt x="13402" y="5515"/>
                  </a:cubicBezTo>
                  <a:cubicBezTo>
                    <a:pt x="13464" y="5484"/>
                    <a:pt x="13525" y="5422"/>
                    <a:pt x="13587" y="5361"/>
                  </a:cubicBezTo>
                  <a:cubicBezTo>
                    <a:pt x="13587" y="5330"/>
                    <a:pt x="13618" y="5330"/>
                    <a:pt x="13618" y="5299"/>
                  </a:cubicBezTo>
                  <a:cubicBezTo>
                    <a:pt x="13710" y="5237"/>
                    <a:pt x="13772" y="5145"/>
                    <a:pt x="13864" y="5083"/>
                  </a:cubicBezTo>
                  <a:cubicBezTo>
                    <a:pt x="13864" y="5083"/>
                    <a:pt x="13864" y="5053"/>
                    <a:pt x="13895" y="5053"/>
                  </a:cubicBezTo>
                  <a:cubicBezTo>
                    <a:pt x="13957" y="4960"/>
                    <a:pt x="14018" y="4899"/>
                    <a:pt x="14080" y="4806"/>
                  </a:cubicBezTo>
                  <a:cubicBezTo>
                    <a:pt x="14111" y="4775"/>
                    <a:pt x="14141" y="4744"/>
                    <a:pt x="14172" y="4714"/>
                  </a:cubicBezTo>
                  <a:cubicBezTo>
                    <a:pt x="14234" y="4652"/>
                    <a:pt x="14265" y="4590"/>
                    <a:pt x="14326" y="4498"/>
                  </a:cubicBezTo>
                  <a:cubicBezTo>
                    <a:pt x="14326" y="4498"/>
                    <a:pt x="14357" y="4467"/>
                    <a:pt x="14357" y="4467"/>
                  </a:cubicBezTo>
                  <a:cubicBezTo>
                    <a:pt x="14419" y="4375"/>
                    <a:pt x="14480" y="4313"/>
                    <a:pt x="14542" y="4221"/>
                  </a:cubicBezTo>
                  <a:cubicBezTo>
                    <a:pt x="14542" y="4221"/>
                    <a:pt x="14542" y="4190"/>
                    <a:pt x="14573" y="4190"/>
                  </a:cubicBezTo>
                  <a:cubicBezTo>
                    <a:pt x="14603" y="4098"/>
                    <a:pt x="14665" y="4036"/>
                    <a:pt x="14727" y="3944"/>
                  </a:cubicBezTo>
                  <a:cubicBezTo>
                    <a:pt x="14758" y="3913"/>
                    <a:pt x="14758" y="3882"/>
                    <a:pt x="14788" y="3851"/>
                  </a:cubicBezTo>
                  <a:cubicBezTo>
                    <a:pt x="14819" y="3759"/>
                    <a:pt x="14881" y="3697"/>
                    <a:pt x="14912" y="3605"/>
                  </a:cubicBezTo>
                  <a:cubicBezTo>
                    <a:pt x="14912" y="3605"/>
                    <a:pt x="14942" y="3574"/>
                    <a:pt x="14942" y="3574"/>
                  </a:cubicBezTo>
                  <a:close/>
                  <a:moveTo>
                    <a:pt x="32" y="0"/>
                  </a:moveTo>
                  <a:cubicBezTo>
                    <a:pt x="32" y="0"/>
                    <a:pt x="32" y="31"/>
                    <a:pt x="32" y="62"/>
                  </a:cubicBezTo>
                  <a:cubicBezTo>
                    <a:pt x="32" y="93"/>
                    <a:pt x="32" y="154"/>
                    <a:pt x="1" y="185"/>
                  </a:cubicBezTo>
                  <a:cubicBezTo>
                    <a:pt x="1" y="247"/>
                    <a:pt x="1" y="308"/>
                    <a:pt x="1" y="370"/>
                  </a:cubicBezTo>
                  <a:cubicBezTo>
                    <a:pt x="1" y="401"/>
                    <a:pt x="32" y="462"/>
                    <a:pt x="32" y="493"/>
                  </a:cubicBezTo>
                  <a:cubicBezTo>
                    <a:pt x="32" y="524"/>
                    <a:pt x="32" y="586"/>
                    <a:pt x="32" y="616"/>
                  </a:cubicBezTo>
                  <a:cubicBezTo>
                    <a:pt x="32" y="616"/>
                    <a:pt x="32" y="647"/>
                    <a:pt x="32" y="647"/>
                  </a:cubicBezTo>
                  <a:cubicBezTo>
                    <a:pt x="32" y="740"/>
                    <a:pt x="32" y="832"/>
                    <a:pt x="32" y="924"/>
                  </a:cubicBezTo>
                  <a:cubicBezTo>
                    <a:pt x="63" y="1048"/>
                    <a:pt x="63" y="1140"/>
                    <a:pt x="63" y="1263"/>
                  </a:cubicBezTo>
                  <a:cubicBezTo>
                    <a:pt x="63" y="1294"/>
                    <a:pt x="63" y="1325"/>
                    <a:pt x="93" y="1356"/>
                  </a:cubicBezTo>
                  <a:cubicBezTo>
                    <a:pt x="93" y="1448"/>
                    <a:pt x="93" y="1541"/>
                    <a:pt x="124" y="1633"/>
                  </a:cubicBezTo>
                  <a:cubicBezTo>
                    <a:pt x="124" y="1695"/>
                    <a:pt x="124" y="1725"/>
                    <a:pt x="155" y="1756"/>
                  </a:cubicBezTo>
                  <a:cubicBezTo>
                    <a:pt x="155" y="1849"/>
                    <a:pt x="186" y="1941"/>
                    <a:pt x="186" y="2033"/>
                  </a:cubicBezTo>
                  <a:cubicBezTo>
                    <a:pt x="186" y="2064"/>
                    <a:pt x="186" y="2064"/>
                    <a:pt x="186" y="2064"/>
                  </a:cubicBezTo>
                  <a:cubicBezTo>
                    <a:pt x="217" y="2187"/>
                    <a:pt x="247" y="2280"/>
                    <a:pt x="278" y="2372"/>
                  </a:cubicBezTo>
                  <a:lnTo>
                    <a:pt x="309" y="2465"/>
                  </a:lnTo>
                  <a:cubicBezTo>
                    <a:pt x="309" y="2557"/>
                    <a:pt x="340" y="2619"/>
                    <a:pt x="371" y="2711"/>
                  </a:cubicBezTo>
                  <a:cubicBezTo>
                    <a:pt x="371" y="2711"/>
                    <a:pt x="371" y="2742"/>
                    <a:pt x="371" y="2742"/>
                  </a:cubicBezTo>
                  <a:cubicBezTo>
                    <a:pt x="401" y="2804"/>
                    <a:pt x="432" y="2865"/>
                    <a:pt x="432" y="2927"/>
                  </a:cubicBezTo>
                  <a:cubicBezTo>
                    <a:pt x="432" y="2927"/>
                    <a:pt x="463" y="2958"/>
                    <a:pt x="463" y="2958"/>
                  </a:cubicBezTo>
                  <a:cubicBezTo>
                    <a:pt x="494" y="3050"/>
                    <a:pt x="494" y="3112"/>
                    <a:pt x="525" y="3173"/>
                  </a:cubicBezTo>
                  <a:lnTo>
                    <a:pt x="525" y="3204"/>
                  </a:lnTo>
                  <a:cubicBezTo>
                    <a:pt x="586" y="3297"/>
                    <a:pt x="617" y="3389"/>
                    <a:pt x="648" y="3481"/>
                  </a:cubicBezTo>
                  <a:cubicBezTo>
                    <a:pt x="679" y="3512"/>
                    <a:pt x="679" y="3543"/>
                    <a:pt x="679" y="3574"/>
                  </a:cubicBezTo>
                  <a:cubicBezTo>
                    <a:pt x="709" y="3635"/>
                    <a:pt x="740" y="3666"/>
                    <a:pt x="771" y="3728"/>
                  </a:cubicBezTo>
                  <a:cubicBezTo>
                    <a:pt x="771" y="3759"/>
                    <a:pt x="802" y="3789"/>
                    <a:pt x="833" y="3820"/>
                  </a:cubicBezTo>
                  <a:cubicBezTo>
                    <a:pt x="833" y="3820"/>
                    <a:pt x="833" y="3851"/>
                    <a:pt x="833" y="3851"/>
                  </a:cubicBezTo>
                  <a:cubicBezTo>
                    <a:pt x="833" y="3851"/>
                    <a:pt x="833" y="3882"/>
                    <a:pt x="833" y="3882"/>
                  </a:cubicBezTo>
                  <a:cubicBezTo>
                    <a:pt x="894" y="3974"/>
                    <a:pt x="925" y="4067"/>
                    <a:pt x="956" y="4128"/>
                  </a:cubicBezTo>
                  <a:cubicBezTo>
                    <a:pt x="1018" y="4252"/>
                    <a:pt x="1079" y="4344"/>
                    <a:pt x="1141" y="4436"/>
                  </a:cubicBezTo>
                  <a:cubicBezTo>
                    <a:pt x="1141" y="4467"/>
                    <a:pt x="1172" y="4467"/>
                    <a:pt x="1202" y="4498"/>
                  </a:cubicBezTo>
                  <a:cubicBezTo>
                    <a:pt x="1233" y="4590"/>
                    <a:pt x="1295" y="4683"/>
                    <a:pt x="1356" y="4744"/>
                  </a:cubicBezTo>
                  <a:cubicBezTo>
                    <a:pt x="1356" y="4775"/>
                    <a:pt x="1356" y="4775"/>
                    <a:pt x="1356" y="4806"/>
                  </a:cubicBezTo>
                  <a:cubicBezTo>
                    <a:pt x="1418" y="4868"/>
                    <a:pt x="1480" y="4960"/>
                    <a:pt x="1541" y="5053"/>
                  </a:cubicBezTo>
                  <a:cubicBezTo>
                    <a:pt x="1603" y="5114"/>
                    <a:pt x="1634" y="5176"/>
                    <a:pt x="1695" y="5268"/>
                  </a:cubicBezTo>
                  <a:cubicBezTo>
                    <a:pt x="1726" y="5268"/>
                    <a:pt x="1726" y="5299"/>
                    <a:pt x="1757" y="5299"/>
                  </a:cubicBezTo>
                  <a:cubicBezTo>
                    <a:pt x="1757" y="5330"/>
                    <a:pt x="1788" y="5361"/>
                    <a:pt x="1819" y="5391"/>
                  </a:cubicBezTo>
                  <a:cubicBezTo>
                    <a:pt x="1880" y="5453"/>
                    <a:pt x="1942" y="5545"/>
                    <a:pt x="2003" y="5607"/>
                  </a:cubicBezTo>
                  <a:cubicBezTo>
                    <a:pt x="2003" y="5638"/>
                    <a:pt x="2034" y="5638"/>
                    <a:pt x="2034" y="5669"/>
                  </a:cubicBezTo>
                  <a:cubicBezTo>
                    <a:pt x="2065" y="5669"/>
                    <a:pt x="2065" y="5700"/>
                    <a:pt x="2096" y="5700"/>
                  </a:cubicBezTo>
                  <a:cubicBezTo>
                    <a:pt x="2127" y="5761"/>
                    <a:pt x="2188" y="5823"/>
                    <a:pt x="2250" y="5884"/>
                  </a:cubicBezTo>
                  <a:cubicBezTo>
                    <a:pt x="2342" y="5977"/>
                    <a:pt x="2404" y="6038"/>
                    <a:pt x="2496" y="6131"/>
                  </a:cubicBezTo>
                  <a:cubicBezTo>
                    <a:pt x="2527" y="6162"/>
                    <a:pt x="2558" y="6192"/>
                    <a:pt x="2589" y="6192"/>
                  </a:cubicBezTo>
                  <a:cubicBezTo>
                    <a:pt x="2620" y="6254"/>
                    <a:pt x="2681" y="6316"/>
                    <a:pt x="2743" y="6346"/>
                  </a:cubicBezTo>
                  <a:cubicBezTo>
                    <a:pt x="2774" y="6377"/>
                    <a:pt x="2804" y="6408"/>
                    <a:pt x="2804" y="6408"/>
                  </a:cubicBezTo>
                  <a:cubicBezTo>
                    <a:pt x="2835" y="6439"/>
                    <a:pt x="2835" y="6439"/>
                    <a:pt x="2866" y="6470"/>
                  </a:cubicBezTo>
                  <a:cubicBezTo>
                    <a:pt x="2897" y="6500"/>
                    <a:pt x="2928" y="6531"/>
                    <a:pt x="2989" y="6562"/>
                  </a:cubicBezTo>
                  <a:cubicBezTo>
                    <a:pt x="3020" y="6593"/>
                    <a:pt x="3082" y="6624"/>
                    <a:pt x="3112" y="6655"/>
                  </a:cubicBezTo>
                  <a:cubicBezTo>
                    <a:pt x="3205" y="6747"/>
                    <a:pt x="3297" y="6809"/>
                    <a:pt x="3390" y="6870"/>
                  </a:cubicBezTo>
                  <a:cubicBezTo>
                    <a:pt x="3451" y="6901"/>
                    <a:pt x="3482" y="6932"/>
                    <a:pt x="3513" y="6963"/>
                  </a:cubicBezTo>
                  <a:lnTo>
                    <a:pt x="3544" y="6963"/>
                  </a:lnTo>
                  <a:cubicBezTo>
                    <a:pt x="3636" y="7024"/>
                    <a:pt x="3729" y="7086"/>
                    <a:pt x="3821" y="7147"/>
                  </a:cubicBezTo>
                  <a:cubicBezTo>
                    <a:pt x="3821" y="7147"/>
                    <a:pt x="3852" y="7178"/>
                    <a:pt x="3852" y="7178"/>
                  </a:cubicBezTo>
                  <a:cubicBezTo>
                    <a:pt x="3975" y="7240"/>
                    <a:pt x="4067" y="7301"/>
                    <a:pt x="4160" y="7363"/>
                  </a:cubicBezTo>
                  <a:cubicBezTo>
                    <a:pt x="4191" y="7363"/>
                    <a:pt x="4191" y="7363"/>
                    <a:pt x="4191" y="7394"/>
                  </a:cubicBezTo>
                  <a:cubicBezTo>
                    <a:pt x="4314" y="7425"/>
                    <a:pt x="4406" y="7486"/>
                    <a:pt x="4499" y="7548"/>
                  </a:cubicBezTo>
                  <a:cubicBezTo>
                    <a:pt x="4560" y="7548"/>
                    <a:pt x="4622" y="7579"/>
                    <a:pt x="4684" y="7610"/>
                  </a:cubicBezTo>
                  <a:cubicBezTo>
                    <a:pt x="4807" y="7671"/>
                    <a:pt x="4899" y="7733"/>
                    <a:pt x="5022" y="7794"/>
                  </a:cubicBezTo>
                  <a:lnTo>
                    <a:pt x="5115" y="7794"/>
                  </a:lnTo>
                  <a:cubicBezTo>
                    <a:pt x="5238" y="7856"/>
                    <a:pt x="5361" y="7918"/>
                    <a:pt x="5515" y="7948"/>
                  </a:cubicBezTo>
                  <a:cubicBezTo>
                    <a:pt x="5546" y="7979"/>
                    <a:pt x="5608" y="7979"/>
                    <a:pt x="5639" y="8010"/>
                  </a:cubicBezTo>
                  <a:cubicBezTo>
                    <a:pt x="5731" y="8010"/>
                    <a:pt x="5793" y="8041"/>
                    <a:pt x="5854" y="8072"/>
                  </a:cubicBezTo>
                  <a:lnTo>
                    <a:pt x="5885" y="8072"/>
                  </a:lnTo>
                  <a:cubicBezTo>
                    <a:pt x="5977" y="8102"/>
                    <a:pt x="6070" y="8102"/>
                    <a:pt x="6162" y="8133"/>
                  </a:cubicBezTo>
                  <a:cubicBezTo>
                    <a:pt x="6193" y="8133"/>
                    <a:pt x="6224" y="8164"/>
                    <a:pt x="6224" y="8164"/>
                  </a:cubicBezTo>
                  <a:cubicBezTo>
                    <a:pt x="6378" y="8195"/>
                    <a:pt x="6501" y="8226"/>
                    <a:pt x="6655" y="8256"/>
                  </a:cubicBezTo>
                  <a:lnTo>
                    <a:pt x="6748" y="8256"/>
                  </a:lnTo>
                  <a:cubicBezTo>
                    <a:pt x="6809" y="8256"/>
                    <a:pt x="6840" y="8287"/>
                    <a:pt x="6902" y="8287"/>
                  </a:cubicBezTo>
                  <a:cubicBezTo>
                    <a:pt x="6994" y="8287"/>
                    <a:pt x="7087" y="8318"/>
                    <a:pt x="7210" y="8318"/>
                  </a:cubicBezTo>
                  <a:cubicBezTo>
                    <a:pt x="7518" y="8380"/>
                    <a:pt x="7826" y="8380"/>
                    <a:pt x="8134" y="8380"/>
                  </a:cubicBezTo>
                  <a:cubicBezTo>
                    <a:pt x="8904" y="8380"/>
                    <a:pt x="9644" y="8287"/>
                    <a:pt x="10321" y="8072"/>
                  </a:cubicBezTo>
                  <a:lnTo>
                    <a:pt x="10383" y="8072"/>
                  </a:lnTo>
                  <a:cubicBezTo>
                    <a:pt x="10475" y="8041"/>
                    <a:pt x="10599" y="8010"/>
                    <a:pt x="10722" y="7979"/>
                  </a:cubicBezTo>
                  <a:cubicBezTo>
                    <a:pt x="10783" y="7948"/>
                    <a:pt x="10814" y="7948"/>
                    <a:pt x="10876" y="7918"/>
                  </a:cubicBezTo>
                  <a:cubicBezTo>
                    <a:pt x="10968" y="7887"/>
                    <a:pt x="11091" y="7825"/>
                    <a:pt x="11215" y="7794"/>
                  </a:cubicBezTo>
                  <a:cubicBezTo>
                    <a:pt x="11245" y="7794"/>
                    <a:pt x="11276" y="7764"/>
                    <a:pt x="11307" y="7764"/>
                  </a:cubicBezTo>
                  <a:cubicBezTo>
                    <a:pt x="11430" y="7702"/>
                    <a:pt x="11554" y="7640"/>
                    <a:pt x="11677" y="7579"/>
                  </a:cubicBezTo>
                  <a:cubicBezTo>
                    <a:pt x="11677" y="7579"/>
                    <a:pt x="11708" y="7579"/>
                    <a:pt x="11738" y="7548"/>
                  </a:cubicBezTo>
                  <a:cubicBezTo>
                    <a:pt x="11831" y="7517"/>
                    <a:pt x="11954" y="7456"/>
                    <a:pt x="12077" y="7394"/>
                  </a:cubicBezTo>
                  <a:cubicBezTo>
                    <a:pt x="12139" y="7363"/>
                    <a:pt x="12170" y="7332"/>
                    <a:pt x="12231" y="7301"/>
                  </a:cubicBezTo>
                  <a:cubicBezTo>
                    <a:pt x="12293" y="7240"/>
                    <a:pt x="12385" y="7209"/>
                    <a:pt x="12447" y="7147"/>
                  </a:cubicBezTo>
                  <a:cubicBezTo>
                    <a:pt x="12478" y="7147"/>
                    <a:pt x="12509" y="7147"/>
                    <a:pt x="12509" y="7117"/>
                  </a:cubicBezTo>
                  <a:cubicBezTo>
                    <a:pt x="12632" y="7055"/>
                    <a:pt x="12724" y="6993"/>
                    <a:pt x="12817" y="6932"/>
                  </a:cubicBezTo>
                  <a:cubicBezTo>
                    <a:pt x="12817" y="6901"/>
                    <a:pt x="12847" y="6901"/>
                    <a:pt x="12847" y="6901"/>
                  </a:cubicBezTo>
                  <a:cubicBezTo>
                    <a:pt x="12940" y="6839"/>
                    <a:pt x="13032" y="6747"/>
                    <a:pt x="13125" y="6685"/>
                  </a:cubicBezTo>
                  <a:cubicBezTo>
                    <a:pt x="13186" y="6655"/>
                    <a:pt x="13217" y="6624"/>
                    <a:pt x="13248" y="6593"/>
                  </a:cubicBezTo>
                  <a:cubicBezTo>
                    <a:pt x="13340" y="6531"/>
                    <a:pt x="13402" y="6470"/>
                    <a:pt x="13464" y="6408"/>
                  </a:cubicBezTo>
                  <a:cubicBezTo>
                    <a:pt x="13494" y="6408"/>
                    <a:pt x="13494" y="6408"/>
                    <a:pt x="13494" y="6377"/>
                  </a:cubicBezTo>
                  <a:cubicBezTo>
                    <a:pt x="13587" y="6316"/>
                    <a:pt x="13679" y="6254"/>
                    <a:pt x="13741" y="6162"/>
                  </a:cubicBezTo>
                  <a:cubicBezTo>
                    <a:pt x="13772" y="6162"/>
                    <a:pt x="13772" y="6162"/>
                    <a:pt x="13772" y="6131"/>
                  </a:cubicBezTo>
                  <a:cubicBezTo>
                    <a:pt x="13864" y="6069"/>
                    <a:pt x="13926" y="5977"/>
                    <a:pt x="14018" y="5915"/>
                  </a:cubicBezTo>
                  <a:cubicBezTo>
                    <a:pt x="14049" y="5884"/>
                    <a:pt x="14049" y="5854"/>
                    <a:pt x="14080" y="5823"/>
                  </a:cubicBezTo>
                  <a:cubicBezTo>
                    <a:pt x="14172" y="5761"/>
                    <a:pt x="14234" y="5669"/>
                    <a:pt x="14295" y="5607"/>
                  </a:cubicBezTo>
                  <a:cubicBezTo>
                    <a:pt x="14295" y="5607"/>
                    <a:pt x="14295" y="5576"/>
                    <a:pt x="14326" y="5576"/>
                  </a:cubicBezTo>
                  <a:cubicBezTo>
                    <a:pt x="14388" y="5515"/>
                    <a:pt x="14449" y="5422"/>
                    <a:pt x="14511" y="5361"/>
                  </a:cubicBezTo>
                  <a:cubicBezTo>
                    <a:pt x="14511" y="5330"/>
                    <a:pt x="14542" y="5330"/>
                    <a:pt x="14542" y="5299"/>
                  </a:cubicBezTo>
                  <a:cubicBezTo>
                    <a:pt x="14603" y="5237"/>
                    <a:pt x="14665" y="5145"/>
                    <a:pt x="14727" y="5083"/>
                  </a:cubicBezTo>
                  <a:cubicBezTo>
                    <a:pt x="14727" y="5053"/>
                    <a:pt x="14758" y="5022"/>
                    <a:pt x="14788" y="4991"/>
                  </a:cubicBezTo>
                  <a:cubicBezTo>
                    <a:pt x="14850" y="4899"/>
                    <a:pt x="14912" y="4806"/>
                    <a:pt x="14942" y="4744"/>
                  </a:cubicBezTo>
                  <a:cubicBezTo>
                    <a:pt x="14973" y="4744"/>
                    <a:pt x="14973" y="4714"/>
                    <a:pt x="14973" y="4714"/>
                  </a:cubicBezTo>
                  <a:cubicBezTo>
                    <a:pt x="15035" y="4621"/>
                    <a:pt x="15066" y="4560"/>
                    <a:pt x="15127" y="4467"/>
                  </a:cubicBezTo>
                  <a:cubicBezTo>
                    <a:pt x="15127" y="4467"/>
                    <a:pt x="15127" y="4436"/>
                    <a:pt x="15158" y="4436"/>
                  </a:cubicBezTo>
                  <a:cubicBezTo>
                    <a:pt x="15189" y="4344"/>
                    <a:pt x="15250" y="4252"/>
                    <a:pt x="15312" y="4190"/>
                  </a:cubicBezTo>
                  <a:cubicBezTo>
                    <a:pt x="15312" y="4159"/>
                    <a:pt x="15343" y="4128"/>
                    <a:pt x="15343" y="4098"/>
                  </a:cubicBezTo>
                  <a:cubicBezTo>
                    <a:pt x="15404" y="4005"/>
                    <a:pt x="15435" y="3913"/>
                    <a:pt x="15466" y="3820"/>
                  </a:cubicBezTo>
                  <a:cubicBezTo>
                    <a:pt x="15466" y="3820"/>
                    <a:pt x="15497" y="3789"/>
                    <a:pt x="15497" y="3789"/>
                  </a:cubicBezTo>
                  <a:cubicBezTo>
                    <a:pt x="15528" y="3697"/>
                    <a:pt x="15558" y="3635"/>
                    <a:pt x="15620" y="3543"/>
                  </a:cubicBezTo>
                  <a:cubicBezTo>
                    <a:pt x="15620" y="3512"/>
                    <a:pt x="15620" y="3512"/>
                    <a:pt x="15620" y="3481"/>
                  </a:cubicBezTo>
                  <a:cubicBezTo>
                    <a:pt x="15682" y="3389"/>
                    <a:pt x="15713" y="3297"/>
                    <a:pt x="15743" y="3235"/>
                  </a:cubicBezTo>
                  <a:cubicBezTo>
                    <a:pt x="15743" y="3204"/>
                    <a:pt x="15743" y="3173"/>
                    <a:pt x="15774" y="3143"/>
                  </a:cubicBezTo>
                  <a:cubicBezTo>
                    <a:pt x="15805" y="3050"/>
                    <a:pt x="15836" y="2958"/>
                    <a:pt x="15867" y="2865"/>
                  </a:cubicBezTo>
                  <a:cubicBezTo>
                    <a:pt x="15867" y="2834"/>
                    <a:pt x="15867" y="2834"/>
                    <a:pt x="15867" y="2834"/>
                  </a:cubicBezTo>
                  <a:cubicBezTo>
                    <a:pt x="15897" y="2742"/>
                    <a:pt x="15928" y="2650"/>
                    <a:pt x="15959" y="2557"/>
                  </a:cubicBezTo>
                  <a:cubicBezTo>
                    <a:pt x="15990" y="2496"/>
                    <a:pt x="15990" y="2434"/>
                    <a:pt x="16021" y="2372"/>
                  </a:cubicBezTo>
                  <a:cubicBezTo>
                    <a:pt x="16021" y="2280"/>
                    <a:pt x="16051" y="2187"/>
                    <a:pt x="16082" y="2064"/>
                  </a:cubicBezTo>
                  <a:cubicBezTo>
                    <a:pt x="16082" y="2064"/>
                    <a:pt x="16113" y="2033"/>
                    <a:pt x="16113" y="2003"/>
                  </a:cubicBezTo>
                  <a:cubicBezTo>
                    <a:pt x="16113" y="1910"/>
                    <a:pt x="16144" y="1818"/>
                    <a:pt x="16144" y="1725"/>
                  </a:cubicBezTo>
                  <a:cubicBezTo>
                    <a:pt x="16144" y="1695"/>
                    <a:pt x="16144" y="1664"/>
                    <a:pt x="16175" y="1664"/>
                  </a:cubicBezTo>
                  <a:cubicBezTo>
                    <a:pt x="16175" y="1571"/>
                    <a:pt x="16205" y="1448"/>
                    <a:pt x="16205" y="1356"/>
                  </a:cubicBezTo>
                  <a:cubicBezTo>
                    <a:pt x="16205" y="1325"/>
                    <a:pt x="16205" y="1294"/>
                    <a:pt x="16236" y="1263"/>
                  </a:cubicBezTo>
                  <a:cubicBezTo>
                    <a:pt x="16236" y="1171"/>
                    <a:pt x="16236" y="1048"/>
                    <a:pt x="16236" y="955"/>
                  </a:cubicBezTo>
                  <a:cubicBezTo>
                    <a:pt x="16236" y="924"/>
                    <a:pt x="16236" y="863"/>
                    <a:pt x="16236" y="832"/>
                  </a:cubicBezTo>
                  <a:cubicBezTo>
                    <a:pt x="16267" y="740"/>
                    <a:pt x="16267" y="647"/>
                    <a:pt x="16267" y="555"/>
                  </a:cubicBezTo>
                  <a:cubicBezTo>
                    <a:pt x="16267" y="555"/>
                    <a:pt x="16267" y="524"/>
                    <a:pt x="16267" y="493"/>
                  </a:cubicBezTo>
                  <a:cubicBezTo>
                    <a:pt x="16267" y="462"/>
                    <a:pt x="16267" y="401"/>
                    <a:pt x="16267" y="370"/>
                  </a:cubicBezTo>
                  <a:cubicBezTo>
                    <a:pt x="16267" y="308"/>
                    <a:pt x="16267" y="247"/>
                    <a:pt x="16267" y="185"/>
                  </a:cubicBezTo>
                  <a:cubicBezTo>
                    <a:pt x="16267" y="154"/>
                    <a:pt x="16267" y="123"/>
                    <a:pt x="16267" y="93"/>
                  </a:cubicBezTo>
                  <a:cubicBezTo>
                    <a:pt x="16267" y="62"/>
                    <a:pt x="16267" y="31"/>
                    <a:pt x="16267" y="0"/>
                  </a:cubicBezTo>
                  <a:cubicBezTo>
                    <a:pt x="16236" y="0"/>
                    <a:pt x="16205" y="31"/>
                    <a:pt x="16175" y="31"/>
                  </a:cubicBezTo>
                  <a:cubicBezTo>
                    <a:pt x="16144" y="62"/>
                    <a:pt x="16082" y="93"/>
                    <a:pt x="16051" y="123"/>
                  </a:cubicBezTo>
                  <a:cubicBezTo>
                    <a:pt x="15959" y="185"/>
                    <a:pt x="15867" y="247"/>
                    <a:pt x="15743" y="308"/>
                  </a:cubicBezTo>
                  <a:cubicBezTo>
                    <a:pt x="15713" y="308"/>
                    <a:pt x="15682" y="339"/>
                    <a:pt x="15651" y="339"/>
                  </a:cubicBezTo>
                  <a:cubicBezTo>
                    <a:pt x="15589" y="401"/>
                    <a:pt x="15497" y="431"/>
                    <a:pt x="15435" y="493"/>
                  </a:cubicBezTo>
                  <a:cubicBezTo>
                    <a:pt x="15374" y="524"/>
                    <a:pt x="15343" y="524"/>
                    <a:pt x="15281" y="555"/>
                  </a:cubicBezTo>
                  <a:cubicBezTo>
                    <a:pt x="15158" y="616"/>
                    <a:pt x="15066" y="678"/>
                    <a:pt x="14942" y="740"/>
                  </a:cubicBezTo>
                  <a:cubicBezTo>
                    <a:pt x="14881" y="740"/>
                    <a:pt x="14850" y="770"/>
                    <a:pt x="14819" y="801"/>
                  </a:cubicBezTo>
                  <a:cubicBezTo>
                    <a:pt x="14696" y="832"/>
                    <a:pt x="14573" y="894"/>
                    <a:pt x="14449" y="955"/>
                  </a:cubicBezTo>
                  <a:cubicBezTo>
                    <a:pt x="14265" y="1048"/>
                    <a:pt x="14080" y="1109"/>
                    <a:pt x="13895" y="1171"/>
                  </a:cubicBezTo>
                  <a:cubicBezTo>
                    <a:pt x="13741" y="1232"/>
                    <a:pt x="13618" y="1294"/>
                    <a:pt x="13464" y="1325"/>
                  </a:cubicBezTo>
                  <a:cubicBezTo>
                    <a:pt x="13402" y="1356"/>
                    <a:pt x="13340" y="1356"/>
                    <a:pt x="13279" y="1387"/>
                  </a:cubicBezTo>
                  <a:cubicBezTo>
                    <a:pt x="13248" y="1387"/>
                    <a:pt x="13217" y="1417"/>
                    <a:pt x="13186" y="1417"/>
                  </a:cubicBezTo>
                  <a:cubicBezTo>
                    <a:pt x="13063" y="1448"/>
                    <a:pt x="12909" y="1510"/>
                    <a:pt x="12755" y="1541"/>
                  </a:cubicBezTo>
                  <a:cubicBezTo>
                    <a:pt x="12663" y="1571"/>
                    <a:pt x="12539" y="1602"/>
                    <a:pt x="12447" y="1633"/>
                  </a:cubicBezTo>
                  <a:cubicBezTo>
                    <a:pt x="12416" y="1695"/>
                    <a:pt x="12416" y="1756"/>
                    <a:pt x="12385" y="1818"/>
                  </a:cubicBezTo>
                  <a:cubicBezTo>
                    <a:pt x="12355" y="1910"/>
                    <a:pt x="12293" y="2003"/>
                    <a:pt x="12262" y="2095"/>
                  </a:cubicBezTo>
                  <a:cubicBezTo>
                    <a:pt x="12231" y="2126"/>
                    <a:pt x="12231" y="2157"/>
                    <a:pt x="12201" y="2187"/>
                  </a:cubicBezTo>
                  <a:cubicBezTo>
                    <a:pt x="12077" y="2403"/>
                    <a:pt x="11954" y="2619"/>
                    <a:pt x="11800" y="2804"/>
                  </a:cubicBezTo>
                  <a:cubicBezTo>
                    <a:pt x="11800" y="2834"/>
                    <a:pt x="11800" y="2834"/>
                    <a:pt x="11769" y="2865"/>
                  </a:cubicBezTo>
                  <a:cubicBezTo>
                    <a:pt x="11615" y="3081"/>
                    <a:pt x="11430" y="3266"/>
                    <a:pt x="11215" y="3451"/>
                  </a:cubicBezTo>
                  <a:cubicBezTo>
                    <a:pt x="10475" y="4128"/>
                    <a:pt x="9459" y="4560"/>
                    <a:pt x="8350" y="4560"/>
                  </a:cubicBezTo>
                  <a:cubicBezTo>
                    <a:pt x="7518" y="4560"/>
                    <a:pt x="6748" y="4313"/>
                    <a:pt x="6070" y="3882"/>
                  </a:cubicBezTo>
                  <a:cubicBezTo>
                    <a:pt x="6008" y="3851"/>
                    <a:pt x="5916" y="3789"/>
                    <a:pt x="5854" y="3759"/>
                  </a:cubicBezTo>
                  <a:cubicBezTo>
                    <a:pt x="5639" y="3605"/>
                    <a:pt x="5423" y="3420"/>
                    <a:pt x="5238" y="3235"/>
                  </a:cubicBezTo>
                  <a:cubicBezTo>
                    <a:pt x="5238" y="3204"/>
                    <a:pt x="5207" y="3204"/>
                    <a:pt x="5207" y="3173"/>
                  </a:cubicBezTo>
                  <a:cubicBezTo>
                    <a:pt x="5146" y="3112"/>
                    <a:pt x="5053" y="3019"/>
                    <a:pt x="4992" y="2958"/>
                  </a:cubicBezTo>
                  <a:cubicBezTo>
                    <a:pt x="4961" y="2896"/>
                    <a:pt x="4930" y="2834"/>
                    <a:pt x="4868" y="2804"/>
                  </a:cubicBezTo>
                  <a:cubicBezTo>
                    <a:pt x="4838" y="2742"/>
                    <a:pt x="4776" y="2680"/>
                    <a:pt x="4745" y="2588"/>
                  </a:cubicBezTo>
                  <a:cubicBezTo>
                    <a:pt x="4684" y="2526"/>
                    <a:pt x="4653" y="2434"/>
                    <a:pt x="4591" y="2342"/>
                  </a:cubicBezTo>
                  <a:cubicBezTo>
                    <a:pt x="4591" y="2342"/>
                    <a:pt x="4560" y="2311"/>
                    <a:pt x="4560" y="2311"/>
                  </a:cubicBezTo>
                  <a:cubicBezTo>
                    <a:pt x="4530" y="2218"/>
                    <a:pt x="4468" y="2126"/>
                    <a:pt x="4437" y="2033"/>
                  </a:cubicBezTo>
                  <a:cubicBezTo>
                    <a:pt x="4376" y="1941"/>
                    <a:pt x="4345" y="1849"/>
                    <a:pt x="4314" y="1756"/>
                  </a:cubicBezTo>
                  <a:cubicBezTo>
                    <a:pt x="4252" y="1725"/>
                    <a:pt x="4191" y="1725"/>
                    <a:pt x="4160" y="1695"/>
                  </a:cubicBezTo>
                  <a:lnTo>
                    <a:pt x="4098" y="1695"/>
                  </a:lnTo>
                  <a:cubicBezTo>
                    <a:pt x="3944" y="1664"/>
                    <a:pt x="3821" y="1633"/>
                    <a:pt x="3667" y="1602"/>
                  </a:cubicBezTo>
                  <a:cubicBezTo>
                    <a:pt x="3575" y="1571"/>
                    <a:pt x="3482" y="1541"/>
                    <a:pt x="3390" y="1510"/>
                  </a:cubicBezTo>
                  <a:cubicBezTo>
                    <a:pt x="3236" y="1448"/>
                    <a:pt x="3082" y="1417"/>
                    <a:pt x="2958" y="1356"/>
                  </a:cubicBezTo>
                  <a:cubicBezTo>
                    <a:pt x="2897" y="1356"/>
                    <a:pt x="2835" y="1325"/>
                    <a:pt x="2774" y="1325"/>
                  </a:cubicBezTo>
                  <a:cubicBezTo>
                    <a:pt x="2712" y="1294"/>
                    <a:pt x="2650" y="1263"/>
                    <a:pt x="2589" y="1263"/>
                  </a:cubicBezTo>
                  <a:cubicBezTo>
                    <a:pt x="2496" y="1232"/>
                    <a:pt x="2435" y="1202"/>
                    <a:pt x="2342" y="1171"/>
                  </a:cubicBezTo>
                  <a:cubicBezTo>
                    <a:pt x="2219" y="1109"/>
                    <a:pt x="2096" y="1048"/>
                    <a:pt x="1973" y="1017"/>
                  </a:cubicBezTo>
                  <a:cubicBezTo>
                    <a:pt x="1911" y="986"/>
                    <a:pt x="1880" y="986"/>
                    <a:pt x="1819" y="955"/>
                  </a:cubicBezTo>
                  <a:cubicBezTo>
                    <a:pt x="1695" y="894"/>
                    <a:pt x="1572" y="832"/>
                    <a:pt x="1449" y="801"/>
                  </a:cubicBezTo>
                  <a:cubicBezTo>
                    <a:pt x="1418" y="770"/>
                    <a:pt x="1387" y="740"/>
                    <a:pt x="1326" y="709"/>
                  </a:cubicBezTo>
                  <a:cubicBezTo>
                    <a:pt x="1233" y="678"/>
                    <a:pt x="1110" y="616"/>
                    <a:pt x="1018" y="555"/>
                  </a:cubicBezTo>
                  <a:cubicBezTo>
                    <a:pt x="1018" y="555"/>
                    <a:pt x="987" y="555"/>
                    <a:pt x="956" y="524"/>
                  </a:cubicBezTo>
                  <a:cubicBezTo>
                    <a:pt x="864" y="493"/>
                    <a:pt x="740" y="431"/>
                    <a:pt x="648" y="370"/>
                  </a:cubicBezTo>
                  <a:cubicBezTo>
                    <a:pt x="586" y="339"/>
                    <a:pt x="555" y="308"/>
                    <a:pt x="525" y="277"/>
                  </a:cubicBezTo>
                  <a:cubicBezTo>
                    <a:pt x="463" y="277"/>
                    <a:pt x="432" y="247"/>
                    <a:pt x="371" y="216"/>
                  </a:cubicBezTo>
                  <a:cubicBezTo>
                    <a:pt x="340" y="185"/>
                    <a:pt x="278" y="154"/>
                    <a:pt x="217" y="93"/>
                  </a:cubicBezTo>
                  <a:cubicBezTo>
                    <a:pt x="186" y="93"/>
                    <a:pt x="124" y="62"/>
                    <a:pt x="93" y="31"/>
                  </a:cubicBezTo>
                  <a:cubicBezTo>
                    <a:pt x="63" y="0"/>
                    <a:pt x="32" y="0"/>
                    <a:pt x="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6"/>
            <p:cNvSpPr/>
            <p:nvPr/>
          </p:nvSpPr>
          <p:spPr>
            <a:xfrm>
              <a:off x="5655700" y="2155850"/>
              <a:ext cx="200275" cy="199500"/>
            </a:xfrm>
            <a:custGeom>
              <a:avLst/>
              <a:gdLst/>
              <a:ahLst/>
              <a:cxnLst/>
              <a:rect l="l" t="t" r="r" b="b"/>
              <a:pathLst>
                <a:path w="8011" h="7980" extrusionOk="0">
                  <a:moveTo>
                    <a:pt x="3882" y="247"/>
                  </a:moveTo>
                  <a:cubicBezTo>
                    <a:pt x="5885" y="247"/>
                    <a:pt x="7487" y="1849"/>
                    <a:pt x="7518" y="3821"/>
                  </a:cubicBezTo>
                  <a:cubicBezTo>
                    <a:pt x="7518" y="3852"/>
                    <a:pt x="7518" y="3852"/>
                    <a:pt x="7518" y="3882"/>
                  </a:cubicBezTo>
                  <a:cubicBezTo>
                    <a:pt x="7518" y="4345"/>
                    <a:pt x="7425" y="4776"/>
                    <a:pt x="7271" y="5176"/>
                  </a:cubicBezTo>
                  <a:cubicBezTo>
                    <a:pt x="7210" y="5330"/>
                    <a:pt x="7117" y="5484"/>
                    <a:pt x="7056" y="5638"/>
                  </a:cubicBezTo>
                  <a:cubicBezTo>
                    <a:pt x="6439" y="6717"/>
                    <a:pt x="5238" y="7487"/>
                    <a:pt x="3882" y="7487"/>
                  </a:cubicBezTo>
                  <a:cubicBezTo>
                    <a:pt x="2989" y="7487"/>
                    <a:pt x="2157" y="7148"/>
                    <a:pt x="1541" y="6593"/>
                  </a:cubicBezTo>
                  <a:cubicBezTo>
                    <a:pt x="1264" y="6347"/>
                    <a:pt x="1017" y="6070"/>
                    <a:pt x="802" y="5731"/>
                  </a:cubicBezTo>
                  <a:cubicBezTo>
                    <a:pt x="802" y="5700"/>
                    <a:pt x="771" y="5700"/>
                    <a:pt x="771" y="5669"/>
                  </a:cubicBezTo>
                  <a:cubicBezTo>
                    <a:pt x="648" y="5454"/>
                    <a:pt x="524" y="5207"/>
                    <a:pt x="463" y="4961"/>
                  </a:cubicBezTo>
                  <a:cubicBezTo>
                    <a:pt x="340" y="4622"/>
                    <a:pt x="278" y="4252"/>
                    <a:pt x="278" y="3882"/>
                  </a:cubicBezTo>
                  <a:cubicBezTo>
                    <a:pt x="278" y="3235"/>
                    <a:pt x="432" y="2650"/>
                    <a:pt x="709" y="2157"/>
                  </a:cubicBezTo>
                  <a:cubicBezTo>
                    <a:pt x="1325" y="1017"/>
                    <a:pt x="2527" y="247"/>
                    <a:pt x="3882" y="247"/>
                  </a:cubicBezTo>
                  <a:close/>
                  <a:moveTo>
                    <a:pt x="4006" y="1"/>
                  </a:moveTo>
                  <a:cubicBezTo>
                    <a:pt x="2619" y="1"/>
                    <a:pt x="1356" y="709"/>
                    <a:pt x="648" y="1818"/>
                  </a:cubicBezTo>
                  <a:cubicBezTo>
                    <a:pt x="278" y="2404"/>
                    <a:pt x="62" y="3081"/>
                    <a:pt x="32" y="3790"/>
                  </a:cubicBezTo>
                  <a:cubicBezTo>
                    <a:pt x="32" y="3852"/>
                    <a:pt x="1" y="3913"/>
                    <a:pt x="1" y="3975"/>
                  </a:cubicBezTo>
                  <a:cubicBezTo>
                    <a:pt x="1" y="4345"/>
                    <a:pt x="62" y="4683"/>
                    <a:pt x="155" y="5022"/>
                  </a:cubicBezTo>
                  <a:cubicBezTo>
                    <a:pt x="186" y="5115"/>
                    <a:pt x="216" y="5207"/>
                    <a:pt x="247" y="5300"/>
                  </a:cubicBezTo>
                  <a:cubicBezTo>
                    <a:pt x="278" y="5392"/>
                    <a:pt x="309" y="5484"/>
                    <a:pt x="370" y="5608"/>
                  </a:cubicBezTo>
                  <a:cubicBezTo>
                    <a:pt x="370" y="5638"/>
                    <a:pt x="401" y="5669"/>
                    <a:pt x="401" y="5669"/>
                  </a:cubicBezTo>
                  <a:cubicBezTo>
                    <a:pt x="432" y="5762"/>
                    <a:pt x="494" y="5854"/>
                    <a:pt x="524" y="5946"/>
                  </a:cubicBezTo>
                  <a:cubicBezTo>
                    <a:pt x="524" y="5946"/>
                    <a:pt x="555" y="5977"/>
                    <a:pt x="555" y="5977"/>
                  </a:cubicBezTo>
                  <a:cubicBezTo>
                    <a:pt x="617" y="6070"/>
                    <a:pt x="648" y="6162"/>
                    <a:pt x="709" y="6255"/>
                  </a:cubicBezTo>
                  <a:cubicBezTo>
                    <a:pt x="771" y="6316"/>
                    <a:pt x="832" y="6409"/>
                    <a:pt x="894" y="6501"/>
                  </a:cubicBezTo>
                  <a:cubicBezTo>
                    <a:pt x="987" y="6593"/>
                    <a:pt x="1048" y="6655"/>
                    <a:pt x="1141" y="6747"/>
                  </a:cubicBezTo>
                  <a:cubicBezTo>
                    <a:pt x="1295" y="6902"/>
                    <a:pt x="1449" y="7056"/>
                    <a:pt x="1633" y="7210"/>
                  </a:cubicBezTo>
                  <a:cubicBezTo>
                    <a:pt x="2311" y="7672"/>
                    <a:pt x="3112" y="7980"/>
                    <a:pt x="4006" y="7980"/>
                  </a:cubicBezTo>
                  <a:cubicBezTo>
                    <a:pt x="5207" y="7980"/>
                    <a:pt x="6255" y="7456"/>
                    <a:pt x="6994" y="6624"/>
                  </a:cubicBezTo>
                  <a:cubicBezTo>
                    <a:pt x="7240" y="6347"/>
                    <a:pt x="7487" y="6008"/>
                    <a:pt x="7641" y="5638"/>
                  </a:cubicBezTo>
                  <a:cubicBezTo>
                    <a:pt x="7672" y="5577"/>
                    <a:pt x="7702" y="5546"/>
                    <a:pt x="7702" y="5484"/>
                  </a:cubicBezTo>
                  <a:cubicBezTo>
                    <a:pt x="7702" y="5484"/>
                    <a:pt x="7733" y="5454"/>
                    <a:pt x="7733" y="5454"/>
                  </a:cubicBezTo>
                  <a:cubicBezTo>
                    <a:pt x="7764" y="5361"/>
                    <a:pt x="7795" y="5269"/>
                    <a:pt x="7826" y="5146"/>
                  </a:cubicBezTo>
                  <a:cubicBezTo>
                    <a:pt x="7949" y="4776"/>
                    <a:pt x="8011" y="4406"/>
                    <a:pt x="8011" y="3975"/>
                  </a:cubicBezTo>
                  <a:cubicBezTo>
                    <a:pt x="8011" y="3882"/>
                    <a:pt x="8011" y="3821"/>
                    <a:pt x="8011" y="3728"/>
                  </a:cubicBezTo>
                  <a:cubicBezTo>
                    <a:pt x="7980" y="3328"/>
                    <a:pt x="7887" y="2927"/>
                    <a:pt x="7733" y="2558"/>
                  </a:cubicBezTo>
                  <a:cubicBezTo>
                    <a:pt x="7179" y="1048"/>
                    <a:pt x="5700" y="1"/>
                    <a:pt x="400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6"/>
            <p:cNvSpPr/>
            <p:nvPr/>
          </p:nvSpPr>
          <p:spPr>
            <a:xfrm>
              <a:off x="5710400" y="2209775"/>
              <a:ext cx="91675" cy="91675"/>
            </a:xfrm>
            <a:custGeom>
              <a:avLst/>
              <a:gdLst/>
              <a:ahLst/>
              <a:cxnLst/>
              <a:rect l="l" t="t" r="r" b="b"/>
              <a:pathLst>
                <a:path w="3667" h="3667" extrusionOk="0">
                  <a:moveTo>
                    <a:pt x="2002" y="616"/>
                  </a:moveTo>
                  <a:cubicBezTo>
                    <a:pt x="2803" y="616"/>
                    <a:pt x="3420" y="1233"/>
                    <a:pt x="3420" y="2033"/>
                  </a:cubicBezTo>
                  <a:cubicBezTo>
                    <a:pt x="3420" y="2804"/>
                    <a:pt x="2803" y="3420"/>
                    <a:pt x="2002" y="3420"/>
                  </a:cubicBezTo>
                  <a:cubicBezTo>
                    <a:pt x="1232" y="3420"/>
                    <a:pt x="616" y="2804"/>
                    <a:pt x="616" y="2033"/>
                  </a:cubicBezTo>
                  <a:cubicBezTo>
                    <a:pt x="616" y="1233"/>
                    <a:pt x="1232" y="616"/>
                    <a:pt x="2002" y="616"/>
                  </a:cubicBezTo>
                  <a:close/>
                  <a:moveTo>
                    <a:pt x="1818" y="0"/>
                  </a:moveTo>
                  <a:cubicBezTo>
                    <a:pt x="832" y="0"/>
                    <a:pt x="0" y="832"/>
                    <a:pt x="0" y="1818"/>
                  </a:cubicBezTo>
                  <a:cubicBezTo>
                    <a:pt x="0" y="2834"/>
                    <a:pt x="832" y="3666"/>
                    <a:pt x="1818" y="3666"/>
                  </a:cubicBezTo>
                  <a:cubicBezTo>
                    <a:pt x="2834" y="3666"/>
                    <a:pt x="3666" y="2834"/>
                    <a:pt x="3666" y="1818"/>
                  </a:cubicBezTo>
                  <a:cubicBezTo>
                    <a:pt x="3666" y="832"/>
                    <a:pt x="2834" y="0"/>
                    <a:pt x="18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6"/>
            <p:cNvSpPr/>
            <p:nvPr/>
          </p:nvSpPr>
          <p:spPr>
            <a:xfrm>
              <a:off x="5601800" y="2128900"/>
              <a:ext cx="42375" cy="42375"/>
            </a:xfrm>
            <a:custGeom>
              <a:avLst/>
              <a:gdLst/>
              <a:ahLst/>
              <a:cxnLst/>
              <a:rect l="l" t="t" r="r" b="b"/>
              <a:pathLst>
                <a:path w="1695" h="1695" extrusionOk="0">
                  <a:moveTo>
                    <a:pt x="863" y="62"/>
                  </a:moveTo>
                  <a:cubicBezTo>
                    <a:pt x="924" y="62"/>
                    <a:pt x="1017" y="93"/>
                    <a:pt x="1078" y="124"/>
                  </a:cubicBezTo>
                  <a:cubicBezTo>
                    <a:pt x="1140" y="185"/>
                    <a:pt x="1202" y="247"/>
                    <a:pt x="1232" y="309"/>
                  </a:cubicBezTo>
                  <a:cubicBezTo>
                    <a:pt x="1232" y="339"/>
                    <a:pt x="1232" y="339"/>
                    <a:pt x="1232" y="370"/>
                  </a:cubicBezTo>
                  <a:cubicBezTo>
                    <a:pt x="1232" y="493"/>
                    <a:pt x="1140" y="586"/>
                    <a:pt x="1017" y="617"/>
                  </a:cubicBezTo>
                  <a:cubicBezTo>
                    <a:pt x="955" y="647"/>
                    <a:pt x="894" y="647"/>
                    <a:pt x="863" y="647"/>
                  </a:cubicBezTo>
                  <a:lnTo>
                    <a:pt x="832" y="647"/>
                  </a:lnTo>
                  <a:cubicBezTo>
                    <a:pt x="770" y="647"/>
                    <a:pt x="709" y="647"/>
                    <a:pt x="647" y="617"/>
                  </a:cubicBezTo>
                  <a:cubicBezTo>
                    <a:pt x="647" y="617"/>
                    <a:pt x="647" y="586"/>
                    <a:pt x="616" y="586"/>
                  </a:cubicBezTo>
                  <a:cubicBezTo>
                    <a:pt x="524" y="555"/>
                    <a:pt x="462" y="463"/>
                    <a:pt x="462" y="370"/>
                  </a:cubicBezTo>
                  <a:cubicBezTo>
                    <a:pt x="462" y="278"/>
                    <a:pt x="493" y="216"/>
                    <a:pt x="555" y="185"/>
                  </a:cubicBezTo>
                  <a:cubicBezTo>
                    <a:pt x="647" y="124"/>
                    <a:pt x="740" y="62"/>
                    <a:pt x="863" y="62"/>
                  </a:cubicBezTo>
                  <a:close/>
                  <a:moveTo>
                    <a:pt x="863" y="0"/>
                  </a:moveTo>
                  <a:cubicBezTo>
                    <a:pt x="740" y="0"/>
                    <a:pt x="647" y="31"/>
                    <a:pt x="555" y="62"/>
                  </a:cubicBezTo>
                  <a:cubicBezTo>
                    <a:pt x="339" y="155"/>
                    <a:pt x="154" y="309"/>
                    <a:pt x="62" y="524"/>
                  </a:cubicBezTo>
                  <a:cubicBezTo>
                    <a:pt x="31" y="647"/>
                    <a:pt x="0" y="740"/>
                    <a:pt x="0" y="863"/>
                  </a:cubicBezTo>
                  <a:lnTo>
                    <a:pt x="31" y="863"/>
                  </a:lnTo>
                  <a:cubicBezTo>
                    <a:pt x="31" y="894"/>
                    <a:pt x="31" y="955"/>
                    <a:pt x="31" y="986"/>
                  </a:cubicBezTo>
                  <a:cubicBezTo>
                    <a:pt x="31" y="1079"/>
                    <a:pt x="62" y="1171"/>
                    <a:pt x="123" y="1264"/>
                  </a:cubicBezTo>
                  <a:cubicBezTo>
                    <a:pt x="185" y="1387"/>
                    <a:pt x="308" y="1510"/>
                    <a:pt x="432" y="1572"/>
                  </a:cubicBezTo>
                  <a:cubicBezTo>
                    <a:pt x="555" y="1633"/>
                    <a:pt x="678" y="1664"/>
                    <a:pt x="801" y="1664"/>
                  </a:cubicBezTo>
                  <a:cubicBezTo>
                    <a:pt x="801" y="1695"/>
                    <a:pt x="832" y="1695"/>
                    <a:pt x="863" y="1695"/>
                  </a:cubicBezTo>
                  <a:cubicBezTo>
                    <a:pt x="894" y="1695"/>
                    <a:pt x="924" y="1664"/>
                    <a:pt x="986" y="1664"/>
                  </a:cubicBezTo>
                  <a:cubicBezTo>
                    <a:pt x="1202" y="1633"/>
                    <a:pt x="1387" y="1510"/>
                    <a:pt x="1541" y="1325"/>
                  </a:cubicBezTo>
                  <a:cubicBezTo>
                    <a:pt x="1633" y="1202"/>
                    <a:pt x="1695" y="1017"/>
                    <a:pt x="1695" y="863"/>
                  </a:cubicBezTo>
                  <a:cubicBezTo>
                    <a:pt x="1695" y="555"/>
                    <a:pt x="1541" y="309"/>
                    <a:pt x="1294" y="155"/>
                  </a:cubicBezTo>
                  <a:cubicBezTo>
                    <a:pt x="1263" y="124"/>
                    <a:pt x="1202" y="93"/>
                    <a:pt x="1140" y="62"/>
                  </a:cubicBezTo>
                  <a:cubicBezTo>
                    <a:pt x="1048" y="31"/>
                    <a:pt x="955" y="0"/>
                    <a:pt x="8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6"/>
            <p:cNvSpPr/>
            <p:nvPr/>
          </p:nvSpPr>
          <p:spPr>
            <a:xfrm>
              <a:off x="5594850" y="2164325"/>
              <a:ext cx="55500" cy="20825"/>
            </a:xfrm>
            <a:custGeom>
              <a:avLst/>
              <a:gdLst/>
              <a:ahLst/>
              <a:cxnLst/>
              <a:rect l="l" t="t" r="r" b="b"/>
              <a:pathLst>
                <a:path w="2220" h="833" extrusionOk="0">
                  <a:moveTo>
                    <a:pt x="1" y="1"/>
                  </a:moveTo>
                  <a:cubicBezTo>
                    <a:pt x="1" y="31"/>
                    <a:pt x="32" y="62"/>
                    <a:pt x="32" y="62"/>
                  </a:cubicBezTo>
                  <a:cubicBezTo>
                    <a:pt x="32" y="93"/>
                    <a:pt x="32" y="124"/>
                    <a:pt x="63" y="124"/>
                  </a:cubicBezTo>
                  <a:cubicBezTo>
                    <a:pt x="63" y="155"/>
                    <a:pt x="63" y="155"/>
                    <a:pt x="93" y="185"/>
                  </a:cubicBezTo>
                  <a:cubicBezTo>
                    <a:pt x="124" y="247"/>
                    <a:pt x="155" y="309"/>
                    <a:pt x="217" y="370"/>
                  </a:cubicBezTo>
                  <a:cubicBezTo>
                    <a:pt x="278" y="463"/>
                    <a:pt x="340" y="524"/>
                    <a:pt x="432" y="586"/>
                  </a:cubicBezTo>
                  <a:cubicBezTo>
                    <a:pt x="463" y="617"/>
                    <a:pt x="494" y="648"/>
                    <a:pt x="525" y="648"/>
                  </a:cubicBezTo>
                  <a:cubicBezTo>
                    <a:pt x="648" y="740"/>
                    <a:pt x="802" y="771"/>
                    <a:pt x="925" y="802"/>
                  </a:cubicBezTo>
                  <a:cubicBezTo>
                    <a:pt x="1018" y="832"/>
                    <a:pt x="1110" y="832"/>
                    <a:pt x="1172" y="832"/>
                  </a:cubicBezTo>
                  <a:cubicBezTo>
                    <a:pt x="1326" y="802"/>
                    <a:pt x="1480" y="771"/>
                    <a:pt x="1634" y="709"/>
                  </a:cubicBezTo>
                  <a:cubicBezTo>
                    <a:pt x="1665" y="709"/>
                    <a:pt x="1695" y="678"/>
                    <a:pt x="1726" y="648"/>
                  </a:cubicBezTo>
                  <a:cubicBezTo>
                    <a:pt x="1757" y="648"/>
                    <a:pt x="1788" y="617"/>
                    <a:pt x="1819" y="586"/>
                  </a:cubicBezTo>
                  <a:cubicBezTo>
                    <a:pt x="1849" y="555"/>
                    <a:pt x="1880" y="555"/>
                    <a:pt x="1911" y="524"/>
                  </a:cubicBezTo>
                  <a:cubicBezTo>
                    <a:pt x="2034" y="401"/>
                    <a:pt x="2157" y="278"/>
                    <a:pt x="2219" y="124"/>
                  </a:cubicBezTo>
                  <a:lnTo>
                    <a:pt x="2219" y="124"/>
                  </a:lnTo>
                  <a:cubicBezTo>
                    <a:pt x="2127" y="216"/>
                    <a:pt x="2003" y="278"/>
                    <a:pt x="1880" y="339"/>
                  </a:cubicBezTo>
                  <a:cubicBezTo>
                    <a:pt x="1849" y="370"/>
                    <a:pt x="1819" y="401"/>
                    <a:pt x="1788" y="401"/>
                  </a:cubicBezTo>
                  <a:cubicBezTo>
                    <a:pt x="1757" y="432"/>
                    <a:pt x="1726" y="432"/>
                    <a:pt x="1695" y="432"/>
                  </a:cubicBezTo>
                  <a:cubicBezTo>
                    <a:pt x="1557" y="501"/>
                    <a:pt x="1418" y="536"/>
                    <a:pt x="1266" y="536"/>
                  </a:cubicBezTo>
                  <a:cubicBezTo>
                    <a:pt x="1216" y="536"/>
                    <a:pt x="1164" y="532"/>
                    <a:pt x="1110" y="524"/>
                  </a:cubicBezTo>
                  <a:lnTo>
                    <a:pt x="894" y="524"/>
                  </a:lnTo>
                  <a:cubicBezTo>
                    <a:pt x="833" y="494"/>
                    <a:pt x="771" y="494"/>
                    <a:pt x="740" y="463"/>
                  </a:cubicBezTo>
                  <a:cubicBezTo>
                    <a:pt x="586" y="432"/>
                    <a:pt x="463" y="370"/>
                    <a:pt x="371" y="309"/>
                  </a:cubicBezTo>
                  <a:cubicBezTo>
                    <a:pt x="278" y="247"/>
                    <a:pt x="217" y="216"/>
                    <a:pt x="155" y="155"/>
                  </a:cubicBezTo>
                  <a:cubicBezTo>
                    <a:pt x="124" y="124"/>
                    <a:pt x="93" y="93"/>
                    <a:pt x="93" y="62"/>
                  </a:cubicBezTo>
                  <a:cubicBezTo>
                    <a:pt x="63" y="31"/>
                    <a:pt x="32" y="3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6"/>
            <p:cNvSpPr/>
            <p:nvPr/>
          </p:nvSpPr>
          <p:spPr>
            <a:xfrm>
              <a:off x="5862875" y="2128900"/>
              <a:ext cx="41625" cy="42375"/>
            </a:xfrm>
            <a:custGeom>
              <a:avLst/>
              <a:gdLst/>
              <a:ahLst/>
              <a:cxnLst/>
              <a:rect l="l" t="t" r="r" b="b"/>
              <a:pathLst>
                <a:path w="1665" h="1695" extrusionOk="0">
                  <a:moveTo>
                    <a:pt x="833" y="62"/>
                  </a:moveTo>
                  <a:cubicBezTo>
                    <a:pt x="1048" y="62"/>
                    <a:pt x="1202" y="216"/>
                    <a:pt x="1202" y="370"/>
                  </a:cubicBezTo>
                  <a:cubicBezTo>
                    <a:pt x="1202" y="524"/>
                    <a:pt x="1048" y="647"/>
                    <a:pt x="833" y="647"/>
                  </a:cubicBezTo>
                  <a:cubicBezTo>
                    <a:pt x="679" y="647"/>
                    <a:pt x="586" y="586"/>
                    <a:pt x="494" y="524"/>
                  </a:cubicBezTo>
                  <a:cubicBezTo>
                    <a:pt x="463" y="463"/>
                    <a:pt x="432" y="432"/>
                    <a:pt x="432" y="370"/>
                  </a:cubicBezTo>
                  <a:cubicBezTo>
                    <a:pt x="432" y="278"/>
                    <a:pt x="494" y="216"/>
                    <a:pt x="586" y="155"/>
                  </a:cubicBezTo>
                  <a:cubicBezTo>
                    <a:pt x="648" y="93"/>
                    <a:pt x="740" y="62"/>
                    <a:pt x="833" y="62"/>
                  </a:cubicBezTo>
                  <a:close/>
                  <a:moveTo>
                    <a:pt x="833" y="0"/>
                  </a:moveTo>
                  <a:cubicBezTo>
                    <a:pt x="740" y="0"/>
                    <a:pt x="679" y="31"/>
                    <a:pt x="586" y="62"/>
                  </a:cubicBezTo>
                  <a:cubicBezTo>
                    <a:pt x="309" y="124"/>
                    <a:pt x="93" y="370"/>
                    <a:pt x="1" y="647"/>
                  </a:cubicBezTo>
                  <a:lnTo>
                    <a:pt x="1" y="709"/>
                  </a:lnTo>
                  <a:cubicBezTo>
                    <a:pt x="1" y="771"/>
                    <a:pt x="1" y="801"/>
                    <a:pt x="1" y="863"/>
                  </a:cubicBezTo>
                  <a:cubicBezTo>
                    <a:pt x="1" y="1110"/>
                    <a:pt x="124" y="1356"/>
                    <a:pt x="309" y="1510"/>
                  </a:cubicBezTo>
                  <a:cubicBezTo>
                    <a:pt x="463" y="1633"/>
                    <a:pt x="617" y="1695"/>
                    <a:pt x="833" y="1695"/>
                  </a:cubicBezTo>
                  <a:cubicBezTo>
                    <a:pt x="987" y="1695"/>
                    <a:pt x="1141" y="1633"/>
                    <a:pt x="1264" y="1572"/>
                  </a:cubicBezTo>
                  <a:cubicBezTo>
                    <a:pt x="1356" y="1510"/>
                    <a:pt x="1418" y="1418"/>
                    <a:pt x="1480" y="1356"/>
                  </a:cubicBezTo>
                  <a:cubicBezTo>
                    <a:pt x="1572" y="1233"/>
                    <a:pt x="1634" y="1110"/>
                    <a:pt x="1634" y="955"/>
                  </a:cubicBezTo>
                  <a:cubicBezTo>
                    <a:pt x="1664" y="925"/>
                    <a:pt x="1664" y="894"/>
                    <a:pt x="1664" y="863"/>
                  </a:cubicBezTo>
                  <a:cubicBezTo>
                    <a:pt x="1664" y="771"/>
                    <a:pt x="1634" y="709"/>
                    <a:pt x="1634" y="647"/>
                  </a:cubicBezTo>
                  <a:cubicBezTo>
                    <a:pt x="1634" y="586"/>
                    <a:pt x="1603" y="555"/>
                    <a:pt x="1572" y="524"/>
                  </a:cubicBezTo>
                  <a:cubicBezTo>
                    <a:pt x="1510" y="339"/>
                    <a:pt x="1356" y="185"/>
                    <a:pt x="1171" y="93"/>
                  </a:cubicBezTo>
                  <a:cubicBezTo>
                    <a:pt x="1079" y="31"/>
                    <a:pt x="956" y="0"/>
                    <a:pt x="8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6"/>
            <p:cNvSpPr/>
            <p:nvPr/>
          </p:nvSpPr>
          <p:spPr>
            <a:xfrm>
              <a:off x="5855175" y="2163550"/>
              <a:ext cx="55475" cy="21600"/>
            </a:xfrm>
            <a:custGeom>
              <a:avLst/>
              <a:gdLst/>
              <a:ahLst/>
              <a:cxnLst/>
              <a:rect l="l" t="t" r="r" b="b"/>
              <a:pathLst>
                <a:path w="2219" h="864" extrusionOk="0">
                  <a:moveTo>
                    <a:pt x="1" y="1"/>
                  </a:moveTo>
                  <a:cubicBezTo>
                    <a:pt x="1" y="62"/>
                    <a:pt x="32" y="93"/>
                    <a:pt x="62" y="155"/>
                  </a:cubicBezTo>
                  <a:cubicBezTo>
                    <a:pt x="62" y="216"/>
                    <a:pt x="93" y="247"/>
                    <a:pt x="124" y="278"/>
                  </a:cubicBezTo>
                  <a:cubicBezTo>
                    <a:pt x="247" y="463"/>
                    <a:pt x="370" y="586"/>
                    <a:pt x="524" y="679"/>
                  </a:cubicBezTo>
                  <a:cubicBezTo>
                    <a:pt x="709" y="802"/>
                    <a:pt x="956" y="863"/>
                    <a:pt x="1171" y="863"/>
                  </a:cubicBezTo>
                  <a:cubicBezTo>
                    <a:pt x="1233" y="863"/>
                    <a:pt x="1264" y="833"/>
                    <a:pt x="1325" y="833"/>
                  </a:cubicBezTo>
                  <a:cubicBezTo>
                    <a:pt x="1418" y="802"/>
                    <a:pt x="1510" y="802"/>
                    <a:pt x="1634" y="740"/>
                  </a:cubicBezTo>
                  <a:cubicBezTo>
                    <a:pt x="1664" y="740"/>
                    <a:pt x="1695" y="709"/>
                    <a:pt x="1757" y="679"/>
                  </a:cubicBezTo>
                  <a:cubicBezTo>
                    <a:pt x="1818" y="617"/>
                    <a:pt x="1880" y="586"/>
                    <a:pt x="1942" y="525"/>
                  </a:cubicBezTo>
                  <a:cubicBezTo>
                    <a:pt x="1972" y="494"/>
                    <a:pt x="1972" y="494"/>
                    <a:pt x="2003" y="463"/>
                  </a:cubicBezTo>
                  <a:cubicBezTo>
                    <a:pt x="2034" y="432"/>
                    <a:pt x="2034" y="401"/>
                    <a:pt x="2065" y="401"/>
                  </a:cubicBezTo>
                  <a:cubicBezTo>
                    <a:pt x="2126" y="309"/>
                    <a:pt x="2188" y="247"/>
                    <a:pt x="2219" y="155"/>
                  </a:cubicBezTo>
                  <a:lnTo>
                    <a:pt x="2219" y="155"/>
                  </a:lnTo>
                  <a:cubicBezTo>
                    <a:pt x="2157" y="216"/>
                    <a:pt x="2065" y="278"/>
                    <a:pt x="1972" y="340"/>
                  </a:cubicBezTo>
                  <a:cubicBezTo>
                    <a:pt x="1911" y="370"/>
                    <a:pt x="1880" y="401"/>
                    <a:pt x="1849" y="401"/>
                  </a:cubicBezTo>
                  <a:cubicBezTo>
                    <a:pt x="1818" y="401"/>
                    <a:pt x="1818" y="432"/>
                    <a:pt x="1788" y="432"/>
                  </a:cubicBezTo>
                  <a:cubicBezTo>
                    <a:pt x="1634" y="525"/>
                    <a:pt x="1449" y="555"/>
                    <a:pt x="1295" y="555"/>
                  </a:cubicBezTo>
                  <a:cubicBezTo>
                    <a:pt x="1236" y="563"/>
                    <a:pt x="1178" y="566"/>
                    <a:pt x="1120" y="566"/>
                  </a:cubicBezTo>
                  <a:cubicBezTo>
                    <a:pt x="932" y="566"/>
                    <a:pt x="744" y="526"/>
                    <a:pt x="555" y="432"/>
                  </a:cubicBezTo>
                  <a:cubicBezTo>
                    <a:pt x="401" y="370"/>
                    <a:pt x="278" y="278"/>
                    <a:pt x="155" y="155"/>
                  </a:cubicBezTo>
                  <a:cubicBezTo>
                    <a:pt x="93" y="124"/>
                    <a:pt x="32" y="62"/>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6" name="Google Shape;686;p26"/>
          <p:cNvSpPr txBox="1"/>
          <p:nvPr/>
        </p:nvSpPr>
        <p:spPr>
          <a:xfrm>
            <a:off x="663395" y="2240246"/>
            <a:ext cx="5426200" cy="224676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2000" b="0" i="0" u="none" strike="noStrike" cap="none">
                <a:solidFill>
                  <a:srgbClr val="000000"/>
                </a:solidFill>
                <a:latin typeface="Averia Gruesa Libre"/>
                <a:ea typeface="Averia Gruesa Libre"/>
                <a:cs typeface="Averia Gruesa Libre"/>
                <a:sym typeface="Averia Gruesa Libre"/>
              </a:rPr>
              <a:t>A lo largo de este proyecto pude observar la importancia de la limpieza de datos, que me ayudaron a mejorar la información previamente obtenida y obtener información más precisa, que garantiza una toma de datos coherentes tanto </a:t>
            </a:r>
            <a:r>
              <a:rPr lang="en" sz="2000" b="0" i="0" u="none" strike="noStrike" cap="none">
                <a:solidFill>
                  <a:srgbClr val="374151"/>
                </a:solidFill>
                <a:latin typeface="Averia Gruesa Libre"/>
                <a:ea typeface="Averia Gruesa Libre"/>
                <a:cs typeface="Averia Gruesa Libre"/>
                <a:sym typeface="Averia Gruesa Libre"/>
              </a:rPr>
              <a:t>para fabricantes, distribuidores y consumidores interesados</a:t>
            </a:r>
            <a:endParaRPr sz="2000" b="0" i="0" u="none" strike="noStrike" cap="none">
              <a:solidFill>
                <a:srgbClr val="000000"/>
              </a:solidFill>
              <a:latin typeface="Averia Gruesa Libre"/>
              <a:ea typeface="Averia Gruesa Libre"/>
              <a:cs typeface="Averia Gruesa Libre"/>
              <a:sym typeface="Averia Gruesa Libr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cxnSp>
        <p:nvCxnSpPr>
          <p:cNvPr id="860" name="Google Shape;860;p28"/>
          <p:cNvCxnSpPr/>
          <p:nvPr/>
        </p:nvCxnSpPr>
        <p:spPr>
          <a:xfrm>
            <a:off x="943800" y="3752100"/>
            <a:ext cx="4294500" cy="0"/>
          </a:xfrm>
          <a:prstGeom prst="straightConnector1">
            <a:avLst/>
          </a:prstGeom>
          <a:noFill/>
          <a:ln w="19050" cap="flat" cmpd="sng">
            <a:solidFill>
              <a:srgbClr val="C3C1B1"/>
            </a:solidFill>
            <a:prstDash val="solid"/>
            <a:round/>
            <a:headEnd type="none" w="sm" len="sm"/>
            <a:tailEnd type="none" w="sm" len="sm"/>
          </a:ln>
        </p:spPr>
      </p:cxnSp>
      <p:cxnSp>
        <p:nvCxnSpPr>
          <p:cNvPr id="861" name="Google Shape;861;p28"/>
          <p:cNvCxnSpPr/>
          <p:nvPr/>
        </p:nvCxnSpPr>
        <p:spPr>
          <a:xfrm>
            <a:off x="943800" y="1381694"/>
            <a:ext cx="4294500" cy="0"/>
          </a:xfrm>
          <a:prstGeom prst="straightConnector1">
            <a:avLst/>
          </a:prstGeom>
          <a:noFill/>
          <a:ln w="19050" cap="flat" cmpd="sng">
            <a:solidFill>
              <a:srgbClr val="C3C1B1"/>
            </a:solidFill>
            <a:prstDash val="solid"/>
            <a:round/>
            <a:headEnd type="none" w="sm" len="sm"/>
            <a:tailEnd type="none" w="sm" len="sm"/>
          </a:ln>
        </p:spPr>
      </p:cxnSp>
      <p:grpSp>
        <p:nvGrpSpPr>
          <p:cNvPr id="862" name="Google Shape;862;p28"/>
          <p:cNvGrpSpPr/>
          <p:nvPr/>
        </p:nvGrpSpPr>
        <p:grpSpPr>
          <a:xfrm>
            <a:off x="3606272" y="1107593"/>
            <a:ext cx="7913543" cy="5926204"/>
            <a:chOff x="2531668" y="1021665"/>
            <a:chExt cx="9905549" cy="7417955"/>
          </a:xfrm>
        </p:grpSpPr>
        <p:sp>
          <p:nvSpPr>
            <p:cNvPr id="863" name="Google Shape;863;p28"/>
            <p:cNvSpPr/>
            <p:nvPr/>
          </p:nvSpPr>
          <p:spPr>
            <a:xfrm rot="195502">
              <a:off x="2719702" y="1286919"/>
              <a:ext cx="9529482" cy="6887447"/>
            </a:xfrm>
            <a:custGeom>
              <a:avLst/>
              <a:gdLst/>
              <a:ahLst/>
              <a:cxnLst/>
              <a:rect l="l" t="t" r="r" b="b"/>
              <a:pathLst>
                <a:path w="199133" h="118104" extrusionOk="0">
                  <a:moveTo>
                    <a:pt x="199133" y="1"/>
                  </a:moveTo>
                  <a:lnTo>
                    <a:pt x="0" y="82336"/>
                  </a:lnTo>
                  <a:lnTo>
                    <a:pt x="0" y="118104"/>
                  </a:lnTo>
                  <a:lnTo>
                    <a:pt x="199133" y="118104"/>
                  </a:lnTo>
                  <a:lnTo>
                    <a:pt x="19913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28"/>
            <p:cNvSpPr/>
            <p:nvPr/>
          </p:nvSpPr>
          <p:spPr>
            <a:xfrm>
              <a:off x="7127541" y="3167702"/>
              <a:ext cx="1529984" cy="719520"/>
            </a:xfrm>
            <a:custGeom>
              <a:avLst/>
              <a:gdLst/>
              <a:ahLst/>
              <a:cxnLst/>
              <a:rect l="l" t="t" r="r" b="b"/>
              <a:pathLst>
                <a:path w="69144" h="32517" extrusionOk="0">
                  <a:moveTo>
                    <a:pt x="63608" y="1"/>
                  </a:moveTo>
                  <a:cubicBezTo>
                    <a:pt x="59322" y="1"/>
                    <a:pt x="55162" y="4487"/>
                    <a:pt x="55013" y="6357"/>
                  </a:cubicBezTo>
                  <a:cubicBezTo>
                    <a:pt x="53520" y="5900"/>
                    <a:pt x="49970" y="5319"/>
                    <a:pt x="46087" y="5319"/>
                  </a:cubicBezTo>
                  <a:cubicBezTo>
                    <a:pt x="42138" y="5319"/>
                    <a:pt x="37845" y="5920"/>
                    <a:pt x="35021" y="7863"/>
                  </a:cubicBezTo>
                  <a:cubicBezTo>
                    <a:pt x="29421" y="11697"/>
                    <a:pt x="32512" y="14547"/>
                    <a:pt x="32512" y="14547"/>
                  </a:cubicBezTo>
                  <a:cubicBezTo>
                    <a:pt x="32512" y="14547"/>
                    <a:pt x="22817" y="15049"/>
                    <a:pt x="18883" y="18722"/>
                  </a:cubicBezTo>
                  <a:cubicBezTo>
                    <a:pt x="14949" y="22415"/>
                    <a:pt x="16876" y="23659"/>
                    <a:pt x="16876" y="23659"/>
                  </a:cubicBezTo>
                  <a:cubicBezTo>
                    <a:pt x="16876" y="23659"/>
                    <a:pt x="11276" y="25004"/>
                    <a:pt x="9430" y="27172"/>
                  </a:cubicBezTo>
                  <a:cubicBezTo>
                    <a:pt x="9051" y="27066"/>
                    <a:pt x="8631" y="27018"/>
                    <a:pt x="8184" y="27018"/>
                  </a:cubicBezTo>
                  <a:cubicBezTo>
                    <a:pt x="6167" y="27018"/>
                    <a:pt x="3611" y="27998"/>
                    <a:pt x="1903" y="29099"/>
                  </a:cubicBezTo>
                  <a:cubicBezTo>
                    <a:pt x="1" y="30324"/>
                    <a:pt x="1015" y="32516"/>
                    <a:pt x="3290" y="32516"/>
                  </a:cubicBezTo>
                  <a:cubicBezTo>
                    <a:pt x="3512" y="32516"/>
                    <a:pt x="3746" y="32495"/>
                    <a:pt x="3990" y="32451"/>
                  </a:cubicBezTo>
                  <a:cubicBezTo>
                    <a:pt x="6760" y="31949"/>
                    <a:pt x="68983" y="5434"/>
                    <a:pt x="68983" y="5434"/>
                  </a:cubicBezTo>
                  <a:cubicBezTo>
                    <a:pt x="68983" y="5434"/>
                    <a:pt x="69143" y="838"/>
                    <a:pt x="64547" y="75"/>
                  </a:cubicBezTo>
                  <a:cubicBezTo>
                    <a:pt x="64234" y="25"/>
                    <a:pt x="63921" y="1"/>
                    <a:pt x="636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8"/>
            <p:cNvSpPr/>
            <p:nvPr/>
          </p:nvSpPr>
          <p:spPr>
            <a:xfrm>
              <a:off x="4928510" y="4142064"/>
              <a:ext cx="1254718" cy="683496"/>
            </a:xfrm>
            <a:custGeom>
              <a:avLst/>
              <a:gdLst/>
              <a:ahLst/>
              <a:cxnLst/>
              <a:rect l="l" t="t" r="r" b="b"/>
              <a:pathLst>
                <a:path w="56704" h="30889" extrusionOk="0">
                  <a:moveTo>
                    <a:pt x="50631" y="0"/>
                  </a:moveTo>
                  <a:cubicBezTo>
                    <a:pt x="46811" y="0"/>
                    <a:pt x="41649" y="2584"/>
                    <a:pt x="41649" y="5558"/>
                  </a:cubicBezTo>
                  <a:cubicBezTo>
                    <a:pt x="41479" y="5567"/>
                    <a:pt x="41291" y="5571"/>
                    <a:pt x="41087" y="5571"/>
                  </a:cubicBezTo>
                  <a:cubicBezTo>
                    <a:pt x="39876" y="5571"/>
                    <a:pt x="38108" y="5437"/>
                    <a:pt x="36164" y="5437"/>
                  </a:cubicBezTo>
                  <a:cubicBezTo>
                    <a:pt x="32503" y="5437"/>
                    <a:pt x="28219" y="5912"/>
                    <a:pt x="25853" y="8649"/>
                  </a:cubicBezTo>
                  <a:cubicBezTo>
                    <a:pt x="21999" y="13085"/>
                    <a:pt x="26174" y="14751"/>
                    <a:pt x="26174" y="14751"/>
                  </a:cubicBezTo>
                  <a:cubicBezTo>
                    <a:pt x="26174" y="14751"/>
                    <a:pt x="24929" y="14518"/>
                    <a:pt x="23136" y="14518"/>
                  </a:cubicBezTo>
                  <a:cubicBezTo>
                    <a:pt x="20498" y="14518"/>
                    <a:pt x="16675" y="15023"/>
                    <a:pt x="13890" y="17521"/>
                  </a:cubicBezTo>
                  <a:cubicBezTo>
                    <a:pt x="9213" y="21696"/>
                    <a:pt x="12224" y="23462"/>
                    <a:pt x="12224" y="23462"/>
                  </a:cubicBezTo>
                  <a:cubicBezTo>
                    <a:pt x="12224" y="23462"/>
                    <a:pt x="5861" y="23783"/>
                    <a:pt x="2931" y="26794"/>
                  </a:cubicBezTo>
                  <a:cubicBezTo>
                    <a:pt x="0" y="29805"/>
                    <a:pt x="2007" y="30889"/>
                    <a:pt x="2007" y="30889"/>
                  </a:cubicBezTo>
                  <a:lnTo>
                    <a:pt x="55880" y="7646"/>
                  </a:lnTo>
                  <a:cubicBezTo>
                    <a:pt x="55880" y="7646"/>
                    <a:pt x="56703" y="3390"/>
                    <a:pt x="53692" y="881"/>
                  </a:cubicBezTo>
                  <a:cubicBezTo>
                    <a:pt x="52958" y="269"/>
                    <a:pt x="51864" y="0"/>
                    <a:pt x="506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6" name="Google Shape;866;p28"/>
          <p:cNvGrpSpPr/>
          <p:nvPr/>
        </p:nvGrpSpPr>
        <p:grpSpPr>
          <a:xfrm>
            <a:off x="5322098" y="1598919"/>
            <a:ext cx="3184353" cy="2298000"/>
            <a:chOff x="1596075" y="238050"/>
            <a:chExt cx="4502125" cy="3248975"/>
          </a:xfrm>
        </p:grpSpPr>
        <p:sp>
          <p:nvSpPr>
            <p:cNvPr id="867" name="Google Shape;867;p28"/>
            <p:cNvSpPr/>
            <p:nvPr/>
          </p:nvSpPr>
          <p:spPr>
            <a:xfrm>
              <a:off x="5208500" y="1551850"/>
              <a:ext cx="114425" cy="100600"/>
            </a:xfrm>
            <a:custGeom>
              <a:avLst/>
              <a:gdLst/>
              <a:ahLst/>
              <a:cxnLst/>
              <a:rect l="l" t="t" r="r" b="b"/>
              <a:pathLst>
                <a:path w="4577" h="4024" extrusionOk="0">
                  <a:moveTo>
                    <a:pt x="2295" y="0"/>
                  </a:moveTo>
                  <a:cubicBezTo>
                    <a:pt x="2018" y="0"/>
                    <a:pt x="1736" y="58"/>
                    <a:pt x="1465" y="180"/>
                  </a:cubicBezTo>
                  <a:cubicBezTo>
                    <a:pt x="462" y="621"/>
                    <a:pt x="0" y="1806"/>
                    <a:pt x="462" y="2829"/>
                  </a:cubicBezTo>
                  <a:cubicBezTo>
                    <a:pt x="788" y="3585"/>
                    <a:pt x="1519" y="4023"/>
                    <a:pt x="2291" y="4023"/>
                  </a:cubicBezTo>
                  <a:cubicBezTo>
                    <a:pt x="2565" y="4023"/>
                    <a:pt x="2843" y="3968"/>
                    <a:pt x="3111" y="3853"/>
                  </a:cubicBezTo>
                  <a:cubicBezTo>
                    <a:pt x="4135" y="3391"/>
                    <a:pt x="4577" y="2207"/>
                    <a:pt x="4135" y="1183"/>
                  </a:cubicBezTo>
                  <a:cubicBezTo>
                    <a:pt x="3795" y="445"/>
                    <a:pt x="3065" y="0"/>
                    <a:pt x="22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8"/>
            <p:cNvSpPr/>
            <p:nvPr/>
          </p:nvSpPr>
          <p:spPr>
            <a:xfrm>
              <a:off x="4468850" y="1003350"/>
              <a:ext cx="68275" cy="60450"/>
            </a:xfrm>
            <a:custGeom>
              <a:avLst/>
              <a:gdLst/>
              <a:ahLst/>
              <a:cxnLst/>
              <a:rect l="l" t="t" r="r" b="b"/>
              <a:pathLst>
                <a:path w="2731" h="2418" extrusionOk="0">
                  <a:moveTo>
                    <a:pt x="1348" y="0"/>
                  </a:moveTo>
                  <a:cubicBezTo>
                    <a:pt x="1185" y="0"/>
                    <a:pt x="1020" y="33"/>
                    <a:pt x="863" y="101"/>
                  </a:cubicBezTo>
                  <a:cubicBezTo>
                    <a:pt x="281" y="362"/>
                    <a:pt x="0" y="1084"/>
                    <a:pt x="281" y="1687"/>
                  </a:cubicBezTo>
                  <a:cubicBezTo>
                    <a:pt x="488" y="2145"/>
                    <a:pt x="924" y="2418"/>
                    <a:pt x="1379" y="2418"/>
                  </a:cubicBezTo>
                  <a:cubicBezTo>
                    <a:pt x="1543" y="2418"/>
                    <a:pt x="1708" y="2383"/>
                    <a:pt x="1867" y="2309"/>
                  </a:cubicBezTo>
                  <a:cubicBezTo>
                    <a:pt x="2469" y="2048"/>
                    <a:pt x="2730" y="1345"/>
                    <a:pt x="2449" y="723"/>
                  </a:cubicBezTo>
                  <a:cubicBezTo>
                    <a:pt x="2256" y="263"/>
                    <a:pt x="1811" y="0"/>
                    <a:pt x="13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28"/>
            <p:cNvSpPr/>
            <p:nvPr/>
          </p:nvSpPr>
          <p:spPr>
            <a:xfrm>
              <a:off x="3843600" y="746425"/>
              <a:ext cx="525" cy="525"/>
            </a:xfrm>
            <a:custGeom>
              <a:avLst/>
              <a:gdLst/>
              <a:ahLst/>
              <a:cxnLst/>
              <a:rect l="l" t="t" r="r" b="b"/>
              <a:pathLst>
                <a:path w="21" h="21" extrusionOk="0">
                  <a:moveTo>
                    <a:pt x="1" y="1"/>
                  </a:moveTo>
                  <a:cubicBezTo>
                    <a:pt x="1" y="21"/>
                    <a:pt x="1" y="21"/>
                    <a:pt x="21" y="21"/>
                  </a:cubicBez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28"/>
            <p:cNvSpPr/>
            <p:nvPr/>
          </p:nvSpPr>
          <p:spPr>
            <a:xfrm>
              <a:off x="4257100" y="593675"/>
              <a:ext cx="266475" cy="205975"/>
            </a:xfrm>
            <a:custGeom>
              <a:avLst/>
              <a:gdLst/>
              <a:ahLst/>
              <a:cxnLst/>
              <a:rect l="l" t="t" r="r" b="b"/>
              <a:pathLst>
                <a:path w="10659" h="8239" extrusionOk="0">
                  <a:moveTo>
                    <a:pt x="1083" y="1"/>
                  </a:moveTo>
                  <a:cubicBezTo>
                    <a:pt x="653" y="1"/>
                    <a:pt x="285" y="82"/>
                    <a:pt x="0" y="250"/>
                  </a:cubicBezTo>
                  <a:cubicBezTo>
                    <a:pt x="1666" y="390"/>
                    <a:pt x="3954" y="1414"/>
                    <a:pt x="6122" y="3120"/>
                  </a:cubicBezTo>
                  <a:cubicBezTo>
                    <a:pt x="8229" y="4786"/>
                    <a:pt x="9755" y="6693"/>
                    <a:pt x="10317" y="8238"/>
                  </a:cubicBezTo>
                  <a:cubicBezTo>
                    <a:pt x="10658" y="6874"/>
                    <a:pt x="9133" y="4445"/>
                    <a:pt x="6584" y="2458"/>
                  </a:cubicBezTo>
                  <a:cubicBezTo>
                    <a:pt x="4596" y="886"/>
                    <a:pt x="2502" y="1"/>
                    <a:pt x="10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8"/>
            <p:cNvSpPr/>
            <p:nvPr/>
          </p:nvSpPr>
          <p:spPr>
            <a:xfrm>
              <a:off x="3524975" y="2133300"/>
              <a:ext cx="412500" cy="363925"/>
            </a:xfrm>
            <a:custGeom>
              <a:avLst/>
              <a:gdLst/>
              <a:ahLst/>
              <a:cxnLst/>
              <a:rect l="l" t="t" r="r" b="b"/>
              <a:pathLst>
                <a:path w="16500" h="14557" extrusionOk="0">
                  <a:moveTo>
                    <a:pt x="7424" y="1"/>
                  </a:moveTo>
                  <a:cubicBezTo>
                    <a:pt x="6671" y="1"/>
                    <a:pt x="5952" y="71"/>
                    <a:pt x="5279" y="265"/>
                  </a:cubicBezTo>
                  <a:cubicBezTo>
                    <a:pt x="4898" y="325"/>
                    <a:pt x="4536" y="466"/>
                    <a:pt x="4195" y="586"/>
                  </a:cubicBezTo>
                  <a:cubicBezTo>
                    <a:pt x="3854" y="727"/>
                    <a:pt x="3533" y="888"/>
                    <a:pt x="3232" y="1028"/>
                  </a:cubicBezTo>
                  <a:cubicBezTo>
                    <a:pt x="2951" y="1209"/>
                    <a:pt x="2650" y="1349"/>
                    <a:pt x="2409" y="1530"/>
                  </a:cubicBezTo>
                  <a:cubicBezTo>
                    <a:pt x="2168" y="1710"/>
                    <a:pt x="1927" y="1891"/>
                    <a:pt x="1706" y="2052"/>
                  </a:cubicBezTo>
                  <a:cubicBezTo>
                    <a:pt x="1506" y="2252"/>
                    <a:pt x="1325" y="2413"/>
                    <a:pt x="1164" y="2574"/>
                  </a:cubicBezTo>
                  <a:cubicBezTo>
                    <a:pt x="984" y="2754"/>
                    <a:pt x="843" y="2915"/>
                    <a:pt x="723" y="3055"/>
                  </a:cubicBezTo>
                  <a:cubicBezTo>
                    <a:pt x="442" y="3336"/>
                    <a:pt x="321" y="3617"/>
                    <a:pt x="181" y="3778"/>
                  </a:cubicBezTo>
                  <a:cubicBezTo>
                    <a:pt x="60" y="3938"/>
                    <a:pt x="0" y="4039"/>
                    <a:pt x="0" y="4039"/>
                  </a:cubicBezTo>
                  <a:cubicBezTo>
                    <a:pt x="0" y="4039"/>
                    <a:pt x="80" y="3958"/>
                    <a:pt x="221" y="3798"/>
                  </a:cubicBezTo>
                  <a:cubicBezTo>
                    <a:pt x="362" y="3657"/>
                    <a:pt x="562" y="3417"/>
                    <a:pt x="843" y="3176"/>
                  </a:cubicBezTo>
                  <a:cubicBezTo>
                    <a:pt x="984" y="3035"/>
                    <a:pt x="1144" y="2895"/>
                    <a:pt x="1305" y="2754"/>
                  </a:cubicBezTo>
                  <a:cubicBezTo>
                    <a:pt x="1506" y="2614"/>
                    <a:pt x="1686" y="2473"/>
                    <a:pt x="1907" y="2313"/>
                  </a:cubicBezTo>
                  <a:cubicBezTo>
                    <a:pt x="2128" y="2172"/>
                    <a:pt x="2369" y="2032"/>
                    <a:pt x="2630" y="1871"/>
                  </a:cubicBezTo>
                  <a:cubicBezTo>
                    <a:pt x="2870" y="1731"/>
                    <a:pt x="3151" y="1610"/>
                    <a:pt x="3453" y="1470"/>
                  </a:cubicBezTo>
                  <a:cubicBezTo>
                    <a:pt x="4035" y="1229"/>
                    <a:pt x="4697" y="1008"/>
                    <a:pt x="5420" y="888"/>
                  </a:cubicBezTo>
                  <a:cubicBezTo>
                    <a:pt x="5925" y="772"/>
                    <a:pt x="6472" y="729"/>
                    <a:pt x="7030" y="729"/>
                  </a:cubicBezTo>
                  <a:cubicBezTo>
                    <a:pt x="7248" y="729"/>
                    <a:pt x="7468" y="736"/>
                    <a:pt x="7688" y="747"/>
                  </a:cubicBezTo>
                  <a:cubicBezTo>
                    <a:pt x="8471" y="787"/>
                    <a:pt x="9253" y="988"/>
                    <a:pt x="10036" y="1249"/>
                  </a:cubicBezTo>
                  <a:cubicBezTo>
                    <a:pt x="10819" y="1530"/>
                    <a:pt x="11562" y="1931"/>
                    <a:pt x="12244" y="2413"/>
                  </a:cubicBezTo>
                  <a:cubicBezTo>
                    <a:pt x="12545" y="2674"/>
                    <a:pt x="12947" y="2955"/>
                    <a:pt x="13207" y="3236"/>
                  </a:cubicBezTo>
                  <a:cubicBezTo>
                    <a:pt x="13408" y="3417"/>
                    <a:pt x="13589" y="3637"/>
                    <a:pt x="13769" y="3858"/>
                  </a:cubicBezTo>
                  <a:cubicBezTo>
                    <a:pt x="13870" y="3958"/>
                    <a:pt x="13950" y="4039"/>
                    <a:pt x="14030" y="4139"/>
                  </a:cubicBezTo>
                  <a:cubicBezTo>
                    <a:pt x="14512" y="4802"/>
                    <a:pt x="14954" y="5504"/>
                    <a:pt x="15235" y="6247"/>
                  </a:cubicBezTo>
                  <a:cubicBezTo>
                    <a:pt x="15415" y="6748"/>
                    <a:pt x="15596" y="7250"/>
                    <a:pt x="15696" y="7752"/>
                  </a:cubicBezTo>
                  <a:cubicBezTo>
                    <a:pt x="15737" y="7913"/>
                    <a:pt x="15757" y="8093"/>
                    <a:pt x="15797" y="8254"/>
                  </a:cubicBezTo>
                  <a:cubicBezTo>
                    <a:pt x="15797" y="8314"/>
                    <a:pt x="15817" y="8374"/>
                    <a:pt x="15817" y="8435"/>
                  </a:cubicBezTo>
                  <a:cubicBezTo>
                    <a:pt x="15897" y="8956"/>
                    <a:pt x="15897" y="9458"/>
                    <a:pt x="15897" y="9940"/>
                  </a:cubicBezTo>
                  <a:cubicBezTo>
                    <a:pt x="15877" y="10141"/>
                    <a:pt x="15877" y="10321"/>
                    <a:pt x="15857" y="10482"/>
                  </a:cubicBezTo>
                  <a:cubicBezTo>
                    <a:pt x="15817" y="10803"/>
                    <a:pt x="15797" y="11104"/>
                    <a:pt x="15737" y="11405"/>
                  </a:cubicBezTo>
                  <a:cubicBezTo>
                    <a:pt x="15656" y="11686"/>
                    <a:pt x="15616" y="11967"/>
                    <a:pt x="15536" y="12208"/>
                  </a:cubicBezTo>
                  <a:cubicBezTo>
                    <a:pt x="15456" y="12469"/>
                    <a:pt x="15375" y="12690"/>
                    <a:pt x="15315" y="12911"/>
                  </a:cubicBezTo>
                  <a:cubicBezTo>
                    <a:pt x="15215" y="13111"/>
                    <a:pt x="15134" y="13312"/>
                    <a:pt x="15054" y="13493"/>
                  </a:cubicBezTo>
                  <a:cubicBezTo>
                    <a:pt x="14914" y="13834"/>
                    <a:pt x="14733" y="14095"/>
                    <a:pt x="14653" y="14275"/>
                  </a:cubicBezTo>
                  <a:cubicBezTo>
                    <a:pt x="14552" y="14456"/>
                    <a:pt x="14492" y="14556"/>
                    <a:pt x="14492" y="14556"/>
                  </a:cubicBezTo>
                  <a:cubicBezTo>
                    <a:pt x="14492" y="14556"/>
                    <a:pt x="14552" y="14456"/>
                    <a:pt x="14693" y="14295"/>
                  </a:cubicBezTo>
                  <a:cubicBezTo>
                    <a:pt x="14793" y="14135"/>
                    <a:pt x="15014" y="13914"/>
                    <a:pt x="15195" y="13573"/>
                  </a:cubicBezTo>
                  <a:cubicBezTo>
                    <a:pt x="15295" y="13392"/>
                    <a:pt x="15415" y="13212"/>
                    <a:pt x="15516" y="13011"/>
                  </a:cubicBezTo>
                  <a:cubicBezTo>
                    <a:pt x="15616" y="12790"/>
                    <a:pt x="15716" y="12569"/>
                    <a:pt x="15837" y="12308"/>
                  </a:cubicBezTo>
                  <a:cubicBezTo>
                    <a:pt x="15937" y="12068"/>
                    <a:pt x="16018" y="11787"/>
                    <a:pt x="16138" y="11485"/>
                  </a:cubicBezTo>
                  <a:cubicBezTo>
                    <a:pt x="16178" y="11345"/>
                    <a:pt x="16218" y="11164"/>
                    <a:pt x="16258" y="11004"/>
                  </a:cubicBezTo>
                  <a:cubicBezTo>
                    <a:pt x="16278" y="10863"/>
                    <a:pt x="16319" y="10703"/>
                    <a:pt x="16359" y="10562"/>
                  </a:cubicBezTo>
                  <a:cubicBezTo>
                    <a:pt x="16399" y="10221"/>
                    <a:pt x="16439" y="9900"/>
                    <a:pt x="16459" y="9538"/>
                  </a:cubicBezTo>
                  <a:cubicBezTo>
                    <a:pt x="16459" y="9538"/>
                    <a:pt x="16479" y="9518"/>
                    <a:pt x="16479" y="9498"/>
                  </a:cubicBezTo>
                  <a:cubicBezTo>
                    <a:pt x="16479" y="9498"/>
                    <a:pt x="16479" y="9478"/>
                    <a:pt x="16479" y="9458"/>
                  </a:cubicBezTo>
                  <a:cubicBezTo>
                    <a:pt x="16479" y="9117"/>
                    <a:pt x="16499" y="8756"/>
                    <a:pt x="16459" y="8394"/>
                  </a:cubicBezTo>
                  <a:cubicBezTo>
                    <a:pt x="16459" y="8394"/>
                    <a:pt x="16459" y="8374"/>
                    <a:pt x="16459" y="8374"/>
                  </a:cubicBezTo>
                  <a:cubicBezTo>
                    <a:pt x="16419" y="7672"/>
                    <a:pt x="16258" y="6969"/>
                    <a:pt x="16038" y="6247"/>
                  </a:cubicBezTo>
                  <a:cubicBezTo>
                    <a:pt x="15997" y="6166"/>
                    <a:pt x="15977" y="6066"/>
                    <a:pt x="15937" y="5966"/>
                  </a:cubicBezTo>
                  <a:cubicBezTo>
                    <a:pt x="15656" y="5163"/>
                    <a:pt x="15215" y="4380"/>
                    <a:pt x="14693" y="3637"/>
                  </a:cubicBezTo>
                  <a:cubicBezTo>
                    <a:pt x="14392" y="3296"/>
                    <a:pt x="14111" y="2935"/>
                    <a:pt x="13769" y="2614"/>
                  </a:cubicBezTo>
                  <a:cubicBezTo>
                    <a:pt x="13669" y="2513"/>
                    <a:pt x="13569" y="2413"/>
                    <a:pt x="13448" y="2313"/>
                  </a:cubicBezTo>
                  <a:cubicBezTo>
                    <a:pt x="13228" y="2112"/>
                    <a:pt x="13007" y="1931"/>
                    <a:pt x="12746" y="1731"/>
                  </a:cubicBezTo>
                  <a:cubicBezTo>
                    <a:pt x="11983" y="1209"/>
                    <a:pt x="11180" y="767"/>
                    <a:pt x="10317" y="466"/>
                  </a:cubicBezTo>
                  <a:cubicBezTo>
                    <a:pt x="9454" y="185"/>
                    <a:pt x="8571" y="24"/>
                    <a:pt x="7728" y="4"/>
                  </a:cubicBezTo>
                  <a:cubicBezTo>
                    <a:pt x="7626" y="2"/>
                    <a:pt x="7525" y="1"/>
                    <a:pt x="74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28"/>
            <p:cNvSpPr/>
            <p:nvPr/>
          </p:nvSpPr>
          <p:spPr>
            <a:xfrm>
              <a:off x="3509925" y="2192775"/>
              <a:ext cx="392425" cy="345650"/>
            </a:xfrm>
            <a:custGeom>
              <a:avLst/>
              <a:gdLst/>
              <a:ahLst/>
              <a:cxnLst/>
              <a:rect l="l" t="t" r="r" b="b"/>
              <a:pathLst>
                <a:path w="15697" h="13826" extrusionOk="0">
                  <a:moveTo>
                    <a:pt x="7854" y="3904"/>
                  </a:moveTo>
                  <a:cubicBezTo>
                    <a:pt x="9004" y="3904"/>
                    <a:pt x="10095" y="4570"/>
                    <a:pt x="10598" y="5694"/>
                  </a:cubicBezTo>
                  <a:cubicBezTo>
                    <a:pt x="11280" y="7220"/>
                    <a:pt x="10598" y="8986"/>
                    <a:pt x="9073" y="9668"/>
                  </a:cubicBezTo>
                  <a:cubicBezTo>
                    <a:pt x="8682" y="9840"/>
                    <a:pt x="8273" y="9922"/>
                    <a:pt x="7869" y="9922"/>
                  </a:cubicBezTo>
                  <a:cubicBezTo>
                    <a:pt x="6715" y="9922"/>
                    <a:pt x="5604" y="9258"/>
                    <a:pt x="5098" y="8143"/>
                  </a:cubicBezTo>
                  <a:cubicBezTo>
                    <a:pt x="4436" y="6618"/>
                    <a:pt x="5118" y="4831"/>
                    <a:pt x="6624" y="4169"/>
                  </a:cubicBezTo>
                  <a:cubicBezTo>
                    <a:pt x="7025" y="3989"/>
                    <a:pt x="7444" y="3904"/>
                    <a:pt x="7854" y="3904"/>
                  </a:cubicBezTo>
                  <a:close/>
                  <a:moveTo>
                    <a:pt x="2328" y="4329"/>
                  </a:moveTo>
                  <a:cubicBezTo>
                    <a:pt x="2328" y="4329"/>
                    <a:pt x="2308" y="4390"/>
                    <a:pt x="2268" y="4530"/>
                  </a:cubicBezTo>
                  <a:cubicBezTo>
                    <a:pt x="2228" y="4671"/>
                    <a:pt x="2128" y="4851"/>
                    <a:pt x="2088" y="5112"/>
                  </a:cubicBezTo>
                  <a:cubicBezTo>
                    <a:pt x="2047" y="5233"/>
                    <a:pt x="2007" y="5373"/>
                    <a:pt x="1967" y="5514"/>
                  </a:cubicBezTo>
                  <a:cubicBezTo>
                    <a:pt x="1947" y="5674"/>
                    <a:pt x="1927" y="5835"/>
                    <a:pt x="1907" y="6015"/>
                  </a:cubicBezTo>
                  <a:cubicBezTo>
                    <a:pt x="1867" y="6377"/>
                    <a:pt x="1867" y="6778"/>
                    <a:pt x="1887" y="7220"/>
                  </a:cubicBezTo>
                  <a:cubicBezTo>
                    <a:pt x="1927" y="7661"/>
                    <a:pt x="2007" y="8123"/>
                    <a:pt x="2168" y="8605"/>
                  </a:cubicBezTo>
                  <a:cubicBezTo>
                    <a:pt x="2308" y="9086"/>
                    <a:pt x="2569" y="9548"/>
                    <a:pt x="2850" y="10010"/>
                  </a:cubicBezTo>
                  <a:cubicBezTo>
                    <a:pt x="3131" y="10471"/>
                    <a:pt x="3513" y="10893"/>
                    <a:pt x="3934" y="11274"/>
                  </a:cubicBezTo>
                  <a:cubicBezTo>
                    <a:pt x="4356" y="11656"/>
                    <a:pt x="4837" y="11957"/>
                    <a:pt x="5359" y="12218"/>
                  </a:cubicBezTo>
                  <a:cubicBezTo>
                    <a:pt x="5901" y="12458"/>
                    <a:pt x="6443" y="12639"/>
                    <a:pt x="7005" y="12719"/>
                  </a:cubicBezTo>
                  <a:cubicBezTo>
                    <a:pt x="7321" y="12764"/>
                    <a:pt x="7636" y="12791"/>
                    <a:pt x="7948" y="12791"/>
                  </a:cubicBezTo>
                  <a:cubicBezTo>
                    <a:pt x="8192" y="12791"/>
                    <a:pt x="8433" y="12775"/>
                    <a:pt x="8671" y="12739"/>
                  </a:cubicBezTo>
                  <a:cubicBezTo>
                    <a:pt x="9213" y="12659"/>
                    <a:pt x="9735" y="12559"/>
                    <a:pt x="10197" y="12358"/>
                  </a:cubicBezTo>
                  <a:cubicBezTo>
                    <a:pt x="10658" y="12177"/>
                    <a:pt x="11060" y="11937"/>
                    <a:pt x="11441" y="11696"/>
                  </a:cubicBezTo>
                  <a:cubicBezTo>
                    <a:pt x="11782" y="11435"/>
                    <a:pt x="12083" y="11174"/>
                    <a:pt x="12344" y="10913"/>
                  </a:cubicBezTo>
                  <a:cubicBezTo>
                    <a:pt x="12465" y="10772"/>
                    <a:pt x="12585" y="10652"/>
                    <a:pt x="12685" y="10532"/>
                  </a:cubicBezTo>
                  <a:cubicBezTo>
                    <a:pt x="12766" y="10411"/>
                    <a:pt x="12866" y="10291"/>
                    <a:pt x="12926" y="10190"/>
                  </a:cubicBezTo>
                  <a:cubicBezTo>
                    <a:pt x="13087" y="9990"/>
                    <a:pt x="13187" y="9789"/>
                    <a:pt x="13268" y="9689"/>
                  </a:cubicBezTo>
                  <a:cubicBezTo>
                    <a:pt x="13328" y="9568"/>
                    <a:pt x="13368" y="9488"/>
                    <a:pt x="13368" y="9488"/>
                  </a:cubicBezTo>
                  <a:lnTo>
                    <a:pt x="13368" y="9488"/>
                  </a:lnTo>
                  <a:cubicBezTo>
                    <a:pt x="13368" y="9488"/>
                    <a:pt x="13348" y="9568"/>
                    <a:pt x="13288" y="9689"/>
                  </a:cubicBezTo>
                  <a:cubicBezTo>
                    <a:pt x="13227" y="9809"/>
                    <a:pt x="13147" y="10010"/>
                    <a:pt x="13007" y="10230"/>
                  </a:cubicBezTo>
                  <a:cubicBezTo>
                    <a:pt x="12946" y="10351"/>
                    <a:pt x="12866" y="10471"/>
                    <a:pt x="12786" y="10612"/>
                  </a:cubicBezTo>
                  <a:cubicBezTo>
                    <a:pt x="12685" y="10732"/>
                    <a:pt x="12565" y="10873"/>
                    <a:pt x="12465" y="11013"/>
                  </a:cubicBezTo>
                  <a:cubicBezTo>
                    <a:pt x="12344" y="11154"/>
                    <a:pt x="12204" y="11294"/>
                    <a:pt x="12063" y="11455"/>
                  </a:cubicBezTo>
                  <a:cubicBezTo>
                    <a:pt x="11923" y="11595"/>
                    <a:pt x="11742" y="11736"/>
                    <a:pt x="11581" y="11876"/>
                  </a:cubicBezTo>
                  <a:cubicBezTo>
                    <a:pt x="11200" y="12157"/>
                    <a:pt x="10799" y="12438"/>
                    <a:pt x="10317" y="12639"/>
                  </a:cubicBezTo>
                  <a:cubicBezTo>
                    <a:pt x="9835" y="12880"/>
                    <a:pt x="9293" y="13020"/>
                    <a:pt x="8731" y="13121"/>
                  </a:cubicBezTo>
                  <a:cubicBezTo>
                    <a:pt x="8419" y="13164"/>
                    <a:pt x="8102" y="13184"/>
                    <a:pt x="7781" y="13184"/>
                  </a:cubicBezTo>
                  <a:cubicBezTo>
                    <a:pt x="7504" y="13184"/>
                    <a:pt x="7224" y="13169"/>
                    <a:pt x="6945" y="13141"/>
                  </a:cubicBezTo>
                  <a:cubicBezTo>
                    <a:pt x="6343" y="13041"/>
                    <a:pt x="5761" y="12860"/>
                    <a:pt x="5179" y="12619"/>
                  </a:cubicBezTo>
                  <a:cubicBezTo>
                    <a:pt x="4637" y="12338"/>
                    <a:pt x="4115" y="11997"/>
                    <a:pt x="3653" y="11595"/>
                  </a:cubicBezTo>
                  <a:cubicBezTo>
                    <a:pt x="3212" y="11174"/>
                    <a:pt x="2830" y="10712"/>
                    <a:pt x="2529" y="10210"/>
                  </a:cubicBezTo>
                  <a:cubicBezTo>
                    <a:pt x="2228" y="9729"/>
                    <a:pt x="2007" y="9207"/>
                    <a:pt x="1867" y="8705"/>
                  </a:cubicBezTo>
                  <a:cubicBezTo>
                    <a:pt x="1726" y="8183"/>
                    <a:pt x="1666" y="7701"/>
                    <a:pt x="1646" y="7240"/>
                  </a:cubicBezTo>
                  <a:cubicBezTo>
                    <a:pt x="1646" y="6999"/>
                    <a:pt x="1646" y="6798"/>
                    <a:pt x="1666" y="6577"/>
                  </a:cubicBezTo>
                  <a:cubicBezTo>
                    <a:pt x="1686" y="6377"/>
                    <a:pt x="1706" y="6176"/>
                    <a:pt x="1746" y="5995"/>
                  </a:cubicBezTo>
                  <a:cubicBezTo>
                    <a:pt x="1786" y="5815"/>
                    <a:pt x="1827" y="5654"/>
                    <a:pt x="1867" y="5494"/>
                  </a:cubicBezTo>
                  <a:cubicBezTo>
                    <a:pt x="1907" y="5353"/>
                    <a:pt x="1947" y="5212"/>
                    <a:pt x="2007" y="5072"/>
                  </a:cubicBezTo>
                  <a:cubicBezTo>
                    <a:pt x="2067" y="4831"/>
                    <a:pt x="2188" y="4650"/>
                    <a:pt x="2228" y="4530"/>
                  </a:cubicBezTo>
                  <a:cubicBezTo>
                    <a:pt x="2288" y="4390"/>
                    <a:pt x="2328" y="4329"/>
                    <a:pt x="2328" y="4329"/>
                  </a:cubicBezTo>
                  <a:close/>
                  <a:moveTo>
                    <a:pt x="7829" y="1"/>
                  </a:moveTo>
                  <a:cubicBezTo>
                    <a:pt x="6895" y="1"/>
                    <a:pt x="5946" y="192"/>
                    <a:pt x="5038" y="596"/>
                  </a:cubicBezTo>
                  <a:cubicBezTo>
                    <a:pt x="1566" y="2142"/>
                    <a:pt x="0" y="6236"/>
                    <a:pt x="1546" y="9709"/>
                  </a:cubicBezTo>
                  <a:cubicBezTo>
                    <a:pt x="2701" y="12286"/>
                    <a:pt x="5223" y="13825"/>
                    <a:pt x="7861" y="13825"/>
                  </a:cubicBezTo>
                  <a:cubicBezTo>
                    <a:pt x="8798" y="13825"/>
                    <a:pt x="9749" y="13631"/>
                    <a:pt x="10658" y="13221"/>
                  </a:cubicBezTo>
                  <a:cubicBezTo>
                    <a:pt x="14151" y="11676"/>
                    <a:pt x="15696" y="7601"/>
                    <a:pt x="14151" y="4109"/>
                  </a:cubicBezTo>
                  <a:cubicBezTo>
                    <a:pt x="12994" y="1529"/>
                    <a:pt x="10469" y="1"/>
                    <a:pt x="78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28"/>
            <p:cNvSpPr/>
            <p:nvPr/>
          </p:nvSpPr>
          <p:spPr>
            <a:xfrm>
              <a:off x="3649925" y="2316300"/>
              <a:ext cx="112425" cy="98825"/>
            </a:xfrm>
            <a:custGeom>
              <a:avLst/>
              <a:gdLst/>
              <a:ahLst/>
              <a:cxnLst/>
              <a:rect l="l" t="t" r="r" b="b"/>
              <a:pathLst>
                <a:path w="4497" h="3953" extrusionOk="0">
                  <a:moveTo>
                    <a:pt x="2350" y="317"/>
                  </a:moveTo>
                  <a:cubicBezTo>
                    <a:pt x="2463" y="317"/>
                    <a:pt x="2583" y="328"/>
                    <a:pt x="2710" y="352"/>
                  </a:cubicBezTo>
                  <a:cubicBezTo>
                    <a:pt x="3011" y="412"/>
                    <a:pt x="3312" y="593"/>
                    <a:pt x="3533" y="854"/>
                  </a:cubicBezTo>
                  <a:cubicBezTo>
                    <a:pt x="3633" y="954"/>
                    <a:pt x="3733" y="1115"/>
                    <a:pt x="3794" y="1255"/>
                  </a:cubicBezTo>
                  <a:cubicBezTo>
                    <a:pt x="3854" y="1416"/>
                    <a:pt x="3894" y="1576"/>
                    <a:pt x="3914" y="1737"/>
                  </a:cubicBezTo>
                  <a:cubicBezTo>
                    <a:pt x="3934" y="2038"/>
                    <a:pt x="3874" y="2319"/>
                    <a:pt x="3774" y="2540"/>
                  </a:cubicBezTo>
                  <a:cubicBezTo>
                    <a:pt x="3653" y="2760"/>
                    <a:pt x="3513" y="2901"/>
                    <a:pt x="3412" y="2981"/>
                  </a:cubicBezTo>
                  <a:cubicBezTo>
                    <a:pt x="3312" y="3061"/>
                    <a:pt x="3232" y="3102"/>
                    <a:pt x="3232" y="3102"/>
                  </a:cubicBezTo>
                  <a:cubicBezTo>
                    <a:pt x="3232" y="3102"/>
                    <a:pt x="3292" y="3021"/>
                    <a:pt x="3352" y="2921"/>
                  </a:cubicBezTo>
                  <a:cubicBezTo>
                    <a:pt x="3412" y="2821"/>
                    <a:pt x="3493" y="2640"/>
                    <a:pt x="3533" y="2459"/>
                  </a:cubicBezTo>
                  <a:cubicBezTo>
                    <a:pt x="3573" y="2259"/>
                    <a:pt x="3593" y="2018"/>
                    <a:pt x="3533" y="1777"/>
                  </a:cubicBezTo>
                  <a:cubicBezTo>
                    <a:pt x="3513" y="1656"/>
                    <a:pt x="3473" y="1556"/>
                    <a:pt x="3412" y="1436"/>
                  </a:cubicBezTo>
                  <a:cubicBezTo>
                    <a:pt x="3372" y="1315"/>
                    <a:pt x="3292" y="1235"/>
                    <a:pt x="3212" y="1135"/>
                  </a:cubicBezTo>
                  <a:cubicBezTo>
                    <a:pt x="3051" y="934"/>
                    <a:pt x="2830" y="793"/>
                    <a:pt x="2609" y="713"/>
                  </a:cubicBezTo>
                  <a:cubicBezTo>
                    <a:pt x="2425" y="652"/>
                    <a:pt x="2253" y="626"/>
                    <a:pt x="2084" y="626"/>
                  </a:cubicBezTo>
                  <a:cubicBezTo>
                    <a:pt x="2031" y="626"/>
                    <a:pt x="1979" y="628"/>
                    <a:pt x="1927" y="633"/>
                  </a:cubicBezTo>
                  <a:cubicBezTo>
                    <a:pt x="1726" y="653"/>
                    <a:pt x="1566" y="713"/>
                    <a:pt x="1445" y="753"/>
                  </a:cubicBezTo>
                  <a:cubicBezTo>
                    <a:pt x="1325" y="813"/>
                    <a:pt x="1265" y="854"/>
                    <a:pt x="1265" y="854"/>
                  </a:cubicBezTo>
                  <a:cubicBezTo>
                    <a:pt x="1265" y="854"/>
                    <a:pt x="1285" y="834"/>
                    <a:pt x="1305" y="813"/>
                  </a:cubicBezTo>
                  <a:cubicBezTo>
                    <a:pt x="1325" y="773"/>
                    <a:pt x="1345" y="733"/>
                    <a:pt x="1405" y="693"/>
                  </a:cubicBezTo>
                  <a:cubicBezTo>
                    <a:pt x="1485" y="593"/>
                    <a:pt x="1646" y="472"/>
                    <a:pt x="1887" y="392"/>
                  </a:cubicBezTo>
                  <a:cubicBezTo>
                    <a:pt x="2021" y="343"/>
                    <a:pt x="2176" y="317"/>
                    <a:pt x="2350" y="317"/>
                  </a:cubicBezTo>
                  <a:close/>
                  <a:moveTo>
                    <a:pt x="2253" y="0"/>
                  </a:moveTo>
                  <a:cubicBezTo>
                    <a:pt x="1983" y="0"/>
                    <a:pt x="1709" y="55"/>
                    <a:pt x="1445" y="171"/>
                  </a:cubicBezTo>
                  <a:cubicBezTo>
                    <a:pt x="462" y="613"/>
                    <a:pt x="0" y="1777"/>
                    <a:pt x="442" y="2780"/>
                  </a:cubicBezTo>
                  <a:cubicBezTo>
                    <a:pt x="784" y="3510"/>
                    <a:pt x="1512" y="3952"/>
                    <a:pt x="2267" y="3952"/>
                  </a:cubicBezTo>
                  <a:cubicBezTo>
                    <a:pt x="2530" y="3952"/>
                    <a:pt x="2797" y="3898"/>
                    <a:pt x="3051" y="3784"/>
                  </a:cubicBezTo>
                  <a:cubicBezTo>
                    <a:pt x="4055" y="3342"/>
                    <a:pt x="4496" y="2158"/>
                    <a:pt x="4055" y="1175"/>
                  </a:cubicBezTo>
                  <a:cubicBezTo>
                    <a:pt x="3729" y="435"/>
                    <a:pt x="3010" y="0"/>
                    <a:pt x="22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28"/>
            <p:cNvSpPr/>
            <p:nvPr/>
          </p:nvSpPr>
          <p:spPr>
            <a:xfrm>
              <a:off x="3483825" y="1336050"/>
              <a:ext cx="196225" cy="136500"/>
            </a:xfrm>
            <a:custGeom>
              <a:avLst/>
              <a:gdLst/>
              <a:ahLst/>
              <a:cxnLst/>
              <a:rect l="l" t="t" r="r" b="b"/>
              <a:pathLst>
                <a:path w="7849" h="5460" extrusionOk="0">
                  <a:moveTo>
                    <a:pt x="2309" y="0"/>
                  </a:moveTo>
                  <a:cubicBezTo>
                    <a:pt x="4055" y="2790"/>
                    <a:pt x="3653" y="3734"/>
                    <a:pt x="3653" y="3734"/>
                  </a:cubicBezTo>
                  <a:lnTo>
                    <a:pt x="2710" y="4677"/>
                  </a:lnTo>
                  <a:cubicBezTo>
                    <a:pt x="2383" y="4809"/>
                    <a:pt x="1995" y="4854"/>
                    <a:pt x="1616" y="4854"/>
                  </a:cubicBezTo>
                  <a:cubicBezTo>
                    <a:pt x="786" y="4854"/>
                    <a:pt x="0" y="4637"/>
                    <a:pt x="0" y="4637"/>
                  </a:cubicBezTo>
                  <a:lnTo>
                    <a:pt x="0" y="4637"/>
                  </a:lnTo>
                  <a:cubicBezTo>
                    <a:pt x="823" y="5400"/>
                    <a:pt x="3473" y="5460"/>
                    <a:pt x="3473" y="5460"/>
                  </a:cubicBezTo>
                  <a:cubicBezTo>
                    <a:pt x="7226" y="3513"/>
                    <a:pt x="7848" y="1245"/>
                    <a:pt x="7848" y="1245"/>
                  </a:cubicBezTo>
                  <a:lnTo>
                    <a:pt x="7848" y="1245"/>
                  </a:lnTo>
                  <a:cubicBezTo>
                    <a:pt x="7479" y="1840"/>
                    <a:pt x="7092" y="2037"/>
                    <a:pt x="6744" y="2037"/>
                  </a:cubicBezTo>
                  <a:cubicBezTo>
                    <a:pt x="6072" y="2037"/>
                    <a:pt x="5540" y="1305"/>
                    <a:pt x="5540" y="1305"/>
                  </a:cubicBezTo>
                  <a:lnTo>
                    <a:pt x="4516" y="1887"/>
                  </a:lnTo>
                  <a:cubicBezTo>
                    <a:pt x="3894" y="643"/>
                    <a:pt x="2309" y="0"/>
                    <a:pt x="23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28"/>
            <p:cNvSpPr/>
            <p:nvPr/>
          </p:nvSpPr>
          <p:spPr>
            <a:xfrm>
              <a:off x="3062825" y="1169450"/>
              <a:ext cx="251925" cy="276500"/>
            </a:xfrm>
            <a:custGeom>
              <a:avLst/>
              <a:gdLst/>
              <a:ahLst/>
              <a:cxnLst/>
              <a:rect l="l" t="t" r="r" b="b"/>
              <a:pathLst>
                <a:path w="10077" h="11060" extrusionOk="0">
                  <a:moveTo>
                    <a:pt x="0" y="0"/>
                  </a:moveTo>
                  <a:lnTo>
                    <a:pt x="0" y="0"/>
                  </a:lnTo>
                  <a:cubicBezTo>
                    <a:pt x="3753" y="9314"/>
                    <a:pt x="10076" y="11060"/>
                    <a:pt x="10076" y="11060"/>
                  </a:cubicBezTo>
                  <a:cubicBezTo>
                    <a:pt x="8952" y="10357"/>
                    <a:pt x="8812" y="7788"/>
                    <a:pt x="8812" y="7788"/>
                  </a:cubicBezTo>
                  <a:cubicBezTo>
                    <a:pt x="8450" y="8310"/>
                    <a:pt x="8310" y="8671"/>
                    <a:pt x="8310" y="8671"/>
                  </a:cubicBezTo>
                  <a:cubicBezTo>
                    <a:pt x="4817" y="7146"/>
                    <a:pt x="3733" y="4356"/>
                    <a:pt x="3733" y="4356"/>
                  </a:cubicBezTo>
                  <a:cubicBezTo>
                    <a:pt x="1927" y="3794"/>
                    <a:pt x="0" y="1"/>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28"/>
            <p:cNvSpPr/>
            <p:nvPr/>
          </p:nvSpPr>
          <p:spPr>
            <a:xfrm>
              <a:off x="3591200" y="1139850"/>
              <a:ext cx="93875" cy="206250"/>
            </a:xfrm>
            <a:custGeom>
              <a:avLst/>
              <a:gdLst/>
              <a:ahLst/>
              <a:cxnLst/>
              <a:rect l="l" t="t" r="r" b="b"/>
              <a:pathLst>
                <a:path w="3755" h="8250" extrusionOk="0">
                  <a:moveTo>
                    <a:pt x="2028" y="0"/>
                  </a:moveTo>
                  <a:cubicBezTo>
                    <a:pt x="2028" y="1"/>
                    <a:pt x="2449" y="2449"/>
                    <a:pt x="2209" y="4195"/>
                  </a:cubicBezTo>
                  <a:cubicBezTo>
                    <a:pt x="2209" y="4195"/>
                    <a:pt x="1125" y="2890"/>
                    <a:pt x="1" y="2770"/>
                  </a:cubicBezTo>
                  <a:lnTo>
                    <a:pt x="1" y="2770"/>
                  </a:lnTo>
                  <a:cubicBezTo>
                    <a:pt x="1" y="2770"/>
                    <a:pt x="2851" y="5640"/>
                    <a:pt x="3453" y="8250"/>
                  </a:cubicBezTo>
                  <a:cubicBezTo>
                    <a:pt x="3453" y="8250"/>
                    <a:pt x="3754" y="4657"/>
                    <a:pt x="20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28"/>
            <p:cNvSpPr/>
            <p:nvPr/>
          </p:nvSpPr>
          <p:spPr>
            <a:xfrm>
              <a:off x="3240450" y="321900"/>
              <a:ext cx="377875" cy="211300"/>
            </a:xfrm>
            <a:custGeom>
              <a:avLst/>
              <a:gdLst/>
              <a:ahLst/>
              <a:cxnLst/>
              <a:rect l="l" t="t" r="r" b="b"/>
              <a:pathLst>
                <a:path w="15115" h="8452" extrusionOk="0">
                  <a:moveTo>
                    <a:pt x="3573" y="1"/>
                  </a:moveTo>
                  <a:lnTo>
                    <a:pt x="3573" y="1"/>
                  </a:lnTo>
                  <a:cubicBezTo>
                    <a:pt x="3573" y="1"/>
                    <a:pt x="0" y="2049"/>
                    <a:pt x="382" y="8090"/>
                  </a:cubicBezTo>
                  <a:lnTo>
                    <a:pt x="9755" y="8451"/>
                  </a:lnTo>
                  <a:lnTo>
                    <a:pt x="1486" y="7408"/>
                  </a:lnTo>
                  <a:lnTo>
                    <a:pt x="15115" y="7849"/>
                  </a:lnTo>
                  <a:lnTo>
                    <a:pt x="1807" y="6906"/>
                  </a:lnTo>
                  <a:cubicBezTo>
                    <a:pt x="1807" y="6906"/>
                    <a:pt x="1887" y="6645"/>
                    <a:pt x="2690" y="5922"/>
                  </a:cubicBezTo>
                  <a:lnTo>
                    <a:pt x="12887" y="6002"/>
                  </a:lnTo>
                  <a:lnTo>
                    <a:pt x="4637" y="5380"/>
                  </a:lnTo>
                  <a:cubicBezTo>
                    <a:pt x="4637" y="5380"/>
                    <a:pt x="5279" y="4818"/>
                    <a:pt x="5500" y="3554"/>
                  </a:cubicBezTo>
                  <a:cubicBezTo>
                    <a:pt x="5500" y="3554"/>
                    <a:pt x="2590" y="3092"/>
                    <a:pt x="35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28"/>
            <p:cNvSpPr/>
            <p:nvPr/>
          </p:nvSpPr>
          <p:spPr>
            <a:xfrm>
              <a:off x="3545550" y="330950"/>
              <a:ext cx="168125" cy="215800"/>
            </a:xfrm>
            <a:custGeom>
              <a:avLst/>
              <a:gdLst/>
              <a:ahLst/>
              <a:cxnLst/>
              <a:rect l="l" t="t" r="r" b="b"/>
              <a:pathLst>
                <a:path w="6725" h="8632" extrusionOk="0">
                  <a:moveTo>
                    <a:pt x="4035" y="0"/>
                  </a:moveTo>
                  <a:lnTo>
                    <a:pt x="4376" y="442"/>
                  </a:lnTo>
                  <a:lnTo>
                    <a:pt x="4677" y="904"/>
                  </a:lnTo>
                  <a:lnTo>
                    <a:pt x="4938" y="1385"/>
                  </a:lnTo>
                  <a:lnTo>
                    <a:pt x="5159" y="1907"/>
                  </a:lnTo>
                  <a:lnTo>
                    <a:pt x="5339" y="2409"/>
                  </a:lnTo>
                  <a:lnTo>
                    <a:pt x="5500" y="2951"/>
                  </a:lnTo>
                  <a:cubicBezTo>
                    <a:pt x="5600" y="3312"/>
                    <a:pt x="5660" y="3653"/>
                    <a:pt x="5721" y="4035"/>
                  </a:cubicBezTo>
                  <a:cubicBezTo>
                    <a:pt x="5841" y="4757"/>
                    <a:pt x="5901" y="5480"/>
                    <a:pt x="5941" y="6223"/>
                  </a:cubicBezTo>
                  <a:lnTo>
                    <a:pt x="5941" y="6785"/>
                  </a:lnTo>
                  <a:cubicBezTo>
                    <a:pt x="5941" y="6965"/>
                    <a:pt x="5982" y="7186"/>
                    <a:pt x="6002" y="7367"/>
                  </a:cubicBezTo>
                  <a:cubicBezTo>
                    <a:pt x="6042" y="7648"/>
                    <a:pt x="6122" y="7929"/>
                    <a:pt x="6182" y="8210"/>
                  </a:cubicBezTo>
                  <a:cubicBezTo>
                    <a:pt x="5199" y="8170"/>
                    <a:pt x="4215" y="8149"/>
                    <a:pt x="3232" y="8129"/>
                  </a:cubicBezTo>
                  <a:cubicBezTo>
                    <a:pt x="2690" y="8129"/>
                    <a:pt x="2148" y="8109"/>
                    <a:pt x="1606" y="8109"/>
                  </a:cubicBezTo>
                  <a:cubicBezTo>
                    <a:pt x="1345" y="8119"/>
                    <a:pt x="1079" y="8119"/>
                    <a:pt x="811" y="8119"/>
                  </a:cubicBezTo>
                  <a:cubicBezTo>
                    <a:pt x="542" y="8119"/>
                    <a:pt x="271" y="8119"/>
                    <a:pt x="0" y="8129"/>
                  </a:cubicBezTo>
                  <a:cubicBezTo>
                    <a:pt x="542" y="8190"/>
                    <a:pt x="1064" y="8250"/>
                    <a:pt x="1606" y="8290"/>
                  </a:cubicBezTo>
                  <a:cubicBezTo>
                    <a:pt x="2148" y="8350"/>
                    <a:pt x="2690" y="8370"/>
                    <a:pt x="3212" y="8430"/>
                  </a:cubicBezTo>
                  <a:cubicBezTo>
                    <a:pt x="4296" y="8511"/>
                    <a:pt x="5359" y="8571"/>
                    <a:pt x="6443" y="8631"/>
                  </a:cubicBezTo>
                  <a:lnTo>
                    <a:pt x="6724" y="8631"/>
                  </a:lnTo>
                  <a:lnTo>
                    <a:pt x="6644" y="8370"/>
                  </a:lnTo>
                  <a:cubicBezTo>
                    <a:pt x="6564" y="8009"/>
                    <a:pt x="6483" y="7648"/>
                    <a:pt x="6423" y="7286"/>
                  </a:cubicBezTo>
                  <a:cubicBezTo>
                    <a:pt x="6403" y="7106"/>
                    <a:pt x="6383" y="6945"/>
                    <a:pt x="6363" y="6765"/>
                  </a:cubicBezTo>
                  <a:lnTo>
                    <a:pt x="6343" y="6202"/>
                  </a:lnTo>
                  <a:cubicBezTo>
                    <a:pt x="6323" y="5460"/>
                    <a:pt x="6242" y="4697"/>
                    <a:pt x="6082" y="3954"/>
                  </a:cubicBezTo>
                  <a:cubicBezTo>
                    <a:pt x="6002" y="3593"/>
                    <a:pt x="5901" y="3232"/>
                    <a:pt x="5781" y="2871"/>
                  </a:cubicBezTo>
                  <a:lnTo>
                    <a:pt x="5600" y="2329"/>
                  </a:lnTo>
                  <a:lnTo>
                    <a:pt x="5379" y="1807"/>
                  </a:lnTo>
                  <a:cubicBezTo>
                    <a:pt x="5279" y="1646"/>
                    <a:pt x="5199" y="1466"/>
                    <a:pt x="5098" y="1305"/>
                  </a:cubicBezTo>
                  <a:lnTo>
                    <a:pt x="4797" y="843"/>
                  </a:lnTo>
                  <a:lnTo>
                    <a:pt x="4436" y="402"/>
                  </a:lnTo>
                  <a:lnTo>
                    <a:pt x="403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28"/>
            <p:cNvSpPr/>
            <p:nvPr/>
          </p:nvSpPr>
          <p:spPr>
            <a:xfrm>
              <a:off x="3360875" y="263575"/>
              <a:ext cx="254450" cy="36275"/>
            </a:xfrm>
            <a:custGeom>
              <a:avLst/>
              <a:gdLst/>
              <a:ahLst/>
              <a:cxnLst/>
              <a:rect l="l" t="t" r="r" b="b"/>
              <a:pathLst>
                <a:path w="10178" h="1451" extrusionOk="0">
                  <a:moveTo>
                    <a:pt x="5274" y="0"/>
                  </a:moveTo>
                  <a:cubicBezTo>
                    <a:pt x="5209" y="0"/>
                    <a:pt x="5144" y="2"/>
                    <a:pt x="5079" y="6"/>
                  </a:cubicBezTo>
                  <a:lnTo>
                    <a:pt x="4577" y="6"/>
                  </a:lnTo>
                  <a:cubicBezTo>
                    <a:pt x="4417" y="26"/>
                    <a:pt x="4256" y="46"/>
                    <a:pt x="4075" y="66"/>
                  </a:cubicBezTo>
                  <a:cubicBezTo>
                    <a:pt x="3754" y="86"/>
                    <a:pt x="3433" y="146"/>
                    <a:pt x="3132" y="206"/>
                  </a:cubicBezTo>
                  <a:cubicBezTo>
                    <a:pt x="2510" y="347"/>
                    <a:pt x="1948" y="507"/>
                    <a:pt x="1486" y="688"/>
                  </a:cubicBezTo>
                  <a:cubicBezTo>
                    <a:pt x="1004" y="869"/>
                    <a:pt x="643" y="1069"/>
                    <a:pt x="382" y="1210"/>
                  </a:cubicBezTo>
                  <a:cubicBezTo>
                    <a:pt x="141" y="1350"/>
                    <a:pt x="1" y="1451"/>
                    <a:pt x="1" y="1451"/>
                  </a:cubicBezTo>
                  <a:cubicBezTo>
                    <a:pt x="1" y="1451"/>
                    <a:pt x="161" y="1391"/>
                    <a:pt x="422" y="1290"/>
                  </a:cubicBezTo>
                  <a:cubicBezTo>
                    <a:pt x="703" y="1190"/>
                    <a:pt x="1085" y="1049"/>
                    <a:pt x="1566" y="929"/>
                  </a:cubicBezTo>
                  <a:cubicBezTo>
                    <a:pt x="2028" y="788"/>
                    <a:pt x="2590" y="668"/>
                    <a:pt x="3192" y="588"/>
                  </a:cubicBezTo>
                  <a:cubicBezTo>
                    <a:pt x="3493" y="548"/>
                    <a:pt x="3814" y="487"/>
                    <a:pt x="4115" y="467"/>
                  </a:cubicBezTo>
                  <a:cubicBezTo>
                    <a:pt x="4276" y="467"/>
                    <a:pt x="4437" y="447"/>
                    <a:pt x="4597" y="427"/>
                  </a:cubicBezTo>
                  <a:lnTo>
                    <a:pt x="5079" y="427"/>
                  </a:lnTo>
                  <a:cubicBezTo>
                    <a:pt x="5144" y="423"/>
                    <a:pt x="5208" y="422"/>
                    <a:pt x="5272" y="422"/>
                  </a:cubicBezTo>
                  <a:cubicBezTo>
                    <a:pt x="5543" y="422"/>
                    <a:pt x="5803" y="451"/>
                    <a:pt x="6062" y="467"/>
                  </a:cubicBezTo>
                  <a:cubicBezTo>
                    <a:pt x="6384" y="467"/>
                    <a:pt x="6685" y="528"/>
                    <a:pt x="6986" y="548"/>
                  </a:cubicBezTo>
                  <a:cubicBezTo>
                    <a:pt x="7287" y="588"/>
                    <a:pt x="7568" y="668"/>
                    <a:pt x="7849" y="708"/>
                  </a:cubicBezTo>
                  <a:cubicBezTo>
                    <a:pt x="8130" y="768"/>
                    <a:pt x="8371" y="849"/>
                    <a:pt x="8612" y="909"/>
                  </a:cubicBezTo>
                  <a:cubicBezTo>
                    <a:pt x="8852" y="969"/>
                    <a:pt x="9073" y="1009"/>
                    <a:pt x="9254" y="1090"/>
                  </a:cubicBezTo>
                  <a:cubicBezTo>
                    <a:pt x="9455" y="1150"/>
                    <a:pt x="9615" y="1210"/>
                    <a:pt x="9756" y="1270"/>
                  </a:cubicBezTo>
                  <a:cubicBezTo>
                    <a:pt x="10017" y="1371"/>
                    <a:pt x="10177" y="1411"/>
                    <a:pt x="10177" y="1411"/>
                  </a:cubicBezTo>
                  <a:cubicBezTo>
                    <a:pt x="10177" y="1411"/>
                    <a:pt x="10037" y="1330"/>
                    <a:pt x="9776" y="1190"/>
                  </a:cubicBezTo>
                  <a:cubicBezTo>
                    <a:pt x="9655" y="1130"/>
                    <a:pt x="9495" y="1049"/>
                    <a:pt x="9314" y="949"/>
                  </a:cubicBezTo>
                  <a:cubicBezTo>
                    <a:pt x="9153" y="849"/>
                    <a:pt x="8933" y="768"/>
                    <a:pt x="8692" y="668"/>
                  </a:cubicBezTo>
                  <a:cubicBezTo>
                    <a:pt x="8471" y="588"/>
                    <a:pt x="8210" y="467"/>
                    <a:pt x="7929" y="407"/>
                  </a:cubicBezTo>
                  <a:cubicBezTo>
                    <a:pt x="7648" y="347"/>
                    <a:pt x="7367" y="226"/>
                    <a:pt x="7046" y="186"/>
                  </a:cubicBezTo>
                  <a:cubicBezTo>
                    <a:pt x="6745" y="146"/>
                    <a:pt x="6424" y="66"/>
                    <a:pt x="6082" y="46"/>
                  </a:cubicBezTo>
                  <a:cubicBezTo>
                    <a:pt x="5823" y="30"/>
                    <a:pt x="5550" y="0"/>
                    <a:pt x="52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28"/>
            <p:cNvSpPr/>
            <p:nvPr/>
          </p:nvSpPr>
          <p:spPr>
            <a:xfrm>
              <a:off x="3620300" y="599350"/>
              <a:ext cx="95375" cy="106975"/>
            </a:xfrm>
            <a:custGeom>
              <a:avLst/>
              <a:gdLst/>
              <a:ahLst/>
              <a:cxnLst/>
              <a:rect l="l" t="t" r="r" b="b"/>
              <a:pathLst>
                <a:path w="3815" h="4279" extrusionOk="0">
                  <a:moveTo>
                    <a:pt x="2779" y="0"/>
                  </a:moveTo>
                  <a:cubicBezTo>
                    <a:pt x="2363" y="0"/>
                    <a:pt x="1875" y="42"/>
                    <a:pt x="1426" y="183"/>
                  </a:cubicBezTo>
                  <a:cubicBezTo>
                    <a:pt x="1426" y="183"/>
                    <a:pt x="563" y="886"/>
                    <a:pt x="1" y="2311"/>
                  </a:cubicBezTo>
                  <a:cubicBezTo>
                    <a:pt x="1" y="2311"/>
                    <a:pt x="402" y="3214"/>
                    <a:pt x="1065" y="3977"/>
                  </a:cubicBezTo>
                  <a:cubicBezTo>
                    <a:pt x="1065" y="3977"/>
                    <a:pt x="1426" y="4218"/>
                    <a:pt x="1807" y="4278"/>
                  </a:cubicBezTo>
                  <a:cubicBezTo>
                    <a:pt x="1807" y="4278"/>
                    <a:pt x="3232" y="2732"/>
                    <a:pt x="3815" y="83"/>
                  </a:cubicBezTo>
                  <a:cubicBezTo>
                    <a:pt x="3815" y="83"/>
                    <a:pt x="3367" y="0"/>
                    <a:pt x="27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28"/>
            <p:cNvSpPr/>
            <p:nvPr/>
          </p:nvSpPr>
          <p:spPr>
            <a:xfrm>
              <a:off x="4475875" y="986200"/>
              <a:ext cx="13075" cy="11250"/>
            </a:xfrm>
            <a:custGeom>
              <a:avLst/>
              <a:gdLst/>
              <a:ahLst/>
              <a:cxnLst/>
              <a:rect l="l" t="t" r="r" b="b"/>
              <a:pathLst>
                <a:path w="523" h="450" extrusionOk="0">
                  <a:moveTo>
                    <a:pt x="260" y="1"/>
                  </a:moveTo>
                  <a:cubicBezTo>
                    <a:pt x="227" y="1"/>
                    <a:pt x="193" y="8"/>
                    <a:pt x="161" y="24"/>
                  </a:cubicBezTo>
                  <a:cubicBezTo>
                    <a:pt x="40" y="64"/>
                    <a:pt x="0" y="205"/>
                    <a:pt x="40" y="325"/>
                  </a:cubicBezTo>
                  <a:cubicBezTo>
                    <a:pt x="84" y="398"/>
                    <a:pt x="170" y="450"/>
                    <a:pt x="252" y="450"/>
                  </a:cubicBezTo>
                  <a:cubicBezTo>
                    <a:pt x="283" y="450"/>
                    <a:pt x="314" y="442"/>
                    <a:pt x="342" y="426"/>
                  </a:cubicBezTo>
                  <a:cubicBezTo>
                    <a:pt x="462" y="385"/>
                    <a:pt x="522" y="245"/>
                    <a:pt x="462" y="145"/>
                  </a:cubicBezTo>
                  <a:cubicBezTo>
                    <a:pt x="433" y="56"/>
                    <a:pt x="349" y="1"/>
                    <a:pt x="2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28"/>
            <p:cNvSpPr/>
            <p:nvPr/>
          </p:nvSpPr>
          <p:spPr>
            <a:xfrm>
              <a:off x="4452800" y="1014025"/>
              <a:ext cx="13050" cy="11525"/>
            </a:xfrm>
            <a:custGeom>
              <a:avLst/>
              <a:gdLst/>
              <a:ahLst/>
              <a:cxnLst/>
              <a:rect l="l" t="t" r="r" b="b"/>
              <a:pathLst>
                <a:path w="522" h="461" extrusionOk="0">
                  <a:moveTo>
                    <a:pt x="250" y="0"/>
                  </a:moveTo>
                  <a:cubicBezTo>
                    <a:pt x="221" y="0"/>
                    <a:pt x="191" y="5"/>
                    <a:pt x="161" y="15"/>
                  </a:cubicBezTo>
                  <a:cubicBezTo>
                    <a:pt x="40" y="75"/>
                    <a:pt x="0" y="216"/>
                    <a:pt x="40" y="316"/>
                  </a:cubicBezTo>
                  <a:cubicBezTo>
                    <a:pt x="84" y="404"/>
                    <a:pt x="171" y="460"/>
                    <a:pt x="254" y="460"/>
                  </a:cubicBezTo>
                  <a:cubicBezTo>
                    <a:pt x="285" y="460"/>
                    <a:pt x="314" y="453"/>
                    <a:pt x="341" y="437"/>
                  </a:cubicBezTo>
                  <a:cubicBezTo>
                    <a:pt x="462" y="397"/>
                    <a:pt x="522" y="256"/>
                    <a:pt x="462" y="136"/>
                  </a:cubicBezTo>
                  <a:cubicBezTo>
                    <a:pt x="417" y="45"/>
                    <a:pt x="337" y="0"/>
                    <a:pt x="2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28"/>
            <p:cNvSpPr/>
            <p:nvPr/>
          </p:nvSpPr>
          <p:spPr>
            <a:xfrm>
              <a:off x="4513500" y="986925"/>
              <a:ext cx="13075" cy="11525"/>
            </a:xfrm>
            <a:custGeom>
              <a:avLst/>
              <a:gdLst/>
              <a:ahLst/>
              <a:cxnLst/>
              <a:rect l="l" t="t" r="r" b="b"/>
              <a:pathLst>
                <a:path w="523" h="461" extrusionOk="0">
                  <a:moveTo>
                    <a:pt x="253" y="0"/>
                  </a:moveTo>
                  <a:cubicBezTo>
                    <a:pt x="223" y="0"/>
                    <a:pt x="191" y="5"/>
                    <a:pt x="161" y="15"/>
                  </a:cubicBezTo>
                  <a:cubicBezTo>
                    <a:pt x="61" y="75"/>
                    <a:pt x="1" y="216"/>
                    <a:pt x="61" y="316"/>
                  </a:cubicBezTo>
                  <a:cubicBezTo>
                    <a:pt x="90" y="404"/>
                    <a:pt x="173" y="460"/>
                    <a:pt x="255" y="460"/>
                  </a:cubicBezTo>
                  <a:cubicBezTo>
                    <a:pt x="285" y="460"/>
                    <a:pt x="315" y="453"/>
                    <a:pt x="342" y="437"/>
                  </a:cubicBezTo>
                  <a:cubicBezTo>
                    <a:pt x="462" y="397"/>
                    <a:pt x="523" y="256"/>
                    <a:pt x="462" y="136"/>
                  </a:cubicBezTo>
                  <a:cubicBezTo>
                    <a:pt x="432" y="45"/>
                    <a:pt x="346" y="0"/>
                    <a:pt x="2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28"/>
            <p:cNvSpPr/>
            <p:nvPr/>
          </p:nvSpPr>
          <p:spPr>
            <a:xfrm>
              <a:off x="4513500" y="1071225"/>
              <a:ext cx="13075" cy="11300"/>
            </a:xfrm>
            <a:custGeom>
              <a:avLst/>
              <a:gdLst/>
              <a:ahLst/>
              <a:cxnLst/>
              <a:rect l="l" t="t" r="r" b="b"/>
              <a:pathLst>
                <a:path w="523" h="452" extrusionOk="0">
                  <a:moveTo>
                    <a:pt x="262" y="0"/>
                  </a:moveTo>
                  <a:cubicBezTo>
                    <a:pt x="234" y="0"/>
                    <a:pt x="206" y="5"/>
                    <a:pt x="181" y="15"/>
                  </a:cubicBezTo>
                  <a:cubicBezTo>
                    <a:pt x="61" y="76"/>
                    <a:pt x="1" y="196"/>
                    <a:pt x="61" y="316"/>
                  </a:cubicBezTo>
                  <a:cubicBezTo>
                    <a:pt x="91" y="407"/>
                    <a:pt x="178" y="452"/>
                    <a:pt x="270" y="452"/>
                  </a:cubicBezTo>
                  <a:cubicBezTo>
                    <a:pt x="301" y="452"/>
                    <a:pt x="332" y="447"/>
                    <a:pt x="362" y="437"/>
                  </a:cubicBezTo>
                  <a:cubicBezTo>
                    <a:pt x="482" y="377"/>
                    <a:pt x="523" y="256"/>
                    <a:pt x="482" y="136"/>
                  </a:cubicBezTo>
                  <a:cubicBezTo>
                    <a:pt x="437" y="45"/>
                    <a:pt x="347" y="0"/>
                    <a:pt x="2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28"/>
            <p:cNvSpPr/>
            <p:nvPr/>
          </p:nvSpPr>
          <p:spPr>
            <a:xfrm>
              <a:off x="4477375" y="1069725"/>
              <a:ext cx="13075" cy="11300"/>
            </a:xfrm>
            <a:custGeom>
              <a:avLst/>
              <a:gdLst/>
              <a:ahLst/>
              <a:cxnLst/>
              <a:rect l="l" t="t" r="r" b="b"/>
              <a:pathLst>
                <a:path w="523" h="452" extrusionOk="0">
                  <a:moveTo>
                    <a:pt x="253" y="0"/>
                  </a:moveTo>
                  <a:cubicBezTo>
                    <a:pt x="223" y="0"/>
                    <a:pt x="191" y="5"/>
                    <a:pt x="161" y="15"/>
                  </a:cubicBezTo>
                  <a:cubicBezTo>
                    <a:pt x="61" y="75"/>
                    <a:pt x="1" y="196"/>
                    <a:pt x="61" y="316"/>
                  </a:cubicBezTo>
                  <a:cubicBezTo>
                    <a:pt x="91" y="407"/>
                    <a:pt x="177" y="452"/>
                    <a:pt x="270" y="452"/>
                  </a:cubicBezTo>
                  <a:cubicBezTo>
                    <a:pt x="300" y="452"/>
                    <a:pt x="332" y="447"/>
                    <a:pt x="362" y="437"/>
                  </a:cubicBezTo>
                  <a:cubicBezTo>
                    <a:pt x="462" y="376"/>
                    <a:pt x="522" y="256"/>
                    <a:pt x="462" y="136"/>
                  </a:cubicBezTo>
                  <a:cubicBezTo>
                    <a:pt x="432" y="45"/>
                    <a:pt x="346" y="0"/>
                    <a:pt x="2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28"/>
            <p:cNvSpPr/>
            <p:nvPr/>
          </p:nvSpPr>
          <p:spPr>
            <a:xfrm>
              <a:off x="4538100" y="1042625"/>
              <a:ext cx="13075" cy="11300"/>
            </a:xfrm>
            <a:custGeom>
              <a:avLst/>
              <a:gdLst/>
              <a:ahLst/>
              <a:cxnLst/>
              <a:rect l="l" t="t" r="r" b="b"/>
              <a:pathLst>
                <a:path w="523" h="452" extrusionOk="0">
                  <a:moveTo>
                    <a:pt x="262" y="0"/>
                  </a:moveTo>
                  <a:cubicBezTo>
                    <a:pt x="234" y="0"/>
                    <a:pt x="206" y="5"/>
                    <a:pt x="181" y="15"/>
                  </a:cubicBezTo>
                  <a:cubicBezTo>
                    <a:pt x="60" y="75"/>
                    <a:pt x="0" y="196"/>
                    <a:pt x="60" y="316"/>
                  </a:cubicBezTo>
                  <a:cubicBezTo>
                    <a:pt x="91" y="407"/>
                    <a:pt x="177" y="452"/>
                    <a:pt x="269" y="452"/>
                  </a:cubicBezTo>
                  <a:cubicBezTo>
                    <a:pt x="300" y="452"/>
                    <a:pt x="331" y="447"/>
                    <a:pt x="362" y="437"/>
                  </a:cubicBezTo>
                  <a:cubicBezTo>
                    <a:pt x="482" y="377"/>
                    <a:pt x="522" y="256"/>
                    <a:pt x="482" y="136"/>
                  </a:cubicBezTo>
                  <a:cubicBezTo>
                    <a:pt x="437" y="45"/>
                    <a:pt x="346" y="0"/>
                    <a:pt x="2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28"/>
            <p:cNvSpPr/>
            <p:nvPr/>
          </p:nvSpPr>
          <p:spPr>
            <a:xfrm>
              <a:off x="4534575" y="1008075"/>
              <a:ext cx="17600" cy="15175"/>
            </a:xfrm>
            <a:custGeom>
              <a:avLst/>
              <a:gdLst/>
              <a:ahLst/>
              <a:cxnLst/>
              <a:rect l="l" t="t" r="r" b="b"/>
              <a:pathLst>
                <a:path w="704" h="607" extrusionOk="0">
                  <a:moveTo>
                    <a:pt x="355" y="0"/>
                  </a:moveTo>
                  <a:cubicBezTo>
                    <a:pt x="311" y="0"/>
                    <a:pt x="265" y="10"/>
                    <a:pt x="222" y="32"/>
                  </a:cubicBezTo>
                  <a:cubicBezTo>
                    <a:pt x="81" y="93"/>
                    <a:pt x="1" y="273"/>
                    <a:pt x="81" y="434"/>
                  </a:cubicBezTo>
                  <a:cubicBezTo>
                    <a:pt x="125" y="536"/>
                    <a:pt x="232" y="606"/>
                    <a:pt x="349" y="606"/>
                  </a:cubicBezTo>
                  <a:cubicBezTo>
                    <a:pt x="393" y="606"/>
                    <a:pt x="439" y="596"/>
                    <a:pt x="482" y="574"/>
                  </a:cubicBezTo>
                  <a:cubicBezTo>
                    <a:pt x="623" y="514"/>
                    <a:pt x="703" y="333"/>
                    <a:pt x="623" y="173"/>
                  </a:cubicBezTo>
                  <a:cubicBezTo>
                    <a:pt x="579" y="71"/>
                    <a:pt x="472" y="0"/>
                    <a:pt x="3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28"/>
            <p:cNvSpPr/>
            <p:nvPr/>
          </p:nvSpPr>
          <p:spPr>
            <a:xfrm>
              <a:off x="4453300" y="1044200"/>
              <a:ext cx="17575" cy="15175"/>
            </a:xfrm>
            <a:custGeom>
              <a:avLst/>
              <a:gdLst/>
              <a:ahLst/>
              <a:cxnLst/>
              <a:rect l="l" t="t" r="r" b="b"/>
              <a:pathLst>
                <a:path w="703" h="607" extrusionOk="0">
                  <a:moveTo>
                    <a:pt x="354" y="1"/>
                  </a:moveTo>
                  <a:cubicBezTo>
                    <a:pt x="310" y="1"/>
                    <a:pt x="265" y="11"/>
                    <a:pt x="221" y="33"/>
                  </a:cubicBezTo>
                  <a:cubicBezTo>
                    <a:pt x="80" y="93"/>
                    <a:pt x="0" y="273"/>
                    <a:pt x="80" y="434"/>
                  </a:cubicBezTo>
                  <a:cubicBezTo>
                    <a:pt x="124" y="536"/>
                    <a:pt x="231" y="606"/>
                    <a:pt x="349" y="606"/>
                  </a:cubicBezTo>
                  <a:cubicBezTo>
                    <a:pt x="393" y="606"/>
                    <a:pt x="438" y="596"/>
                    <a:pt x="482" y="574"/>
                  </a:cubicBezTo>
                  <a:cubicBezTo>
                    <a:pt x="622" y="514"/>
                    <a:pt x="703" y="334"/>
                    <a:pt x="622" y="173"/>
                  </a:cubicBezTo>
                  <a:cubicBezTo>
                    <a:pt x="579" y="71"/>
                    <a:pt x="471"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28"/>
            <p:cNvSpPr/>
            <p:nvPr/>
          </p:nvSpPr>
          <p:spPr>
            <a:xfrm>
              <a:off x="3982600" y="1168450"/>
              <a:ext cx="45700" cy="174150"/>
            </a:xfrm>
            <a:custGeom>
              <a:avLst/>
              <a:gdLst/>
              <a:ahLst/>
              <a:cxnLst/>
              <a:rect l="l" t="t" r="r" b="b"/>
              <a:pathLst>
                <a:path w="1828" h="6966" extrusionOk="0">
                  <a:moveTo>
                    <a:pt x="663" y="0"/>
                  </a:moveTo>
                  <a:lnTo>
                    <a:pt x="663" y="0"/>
                  </a:lnTo>
                  <a:cubicBezTo>
                    <a:pt x="663" y="0"/>
                    <a:pt x="683" y="121"/>
                    <a:pt x="743" y="301"/>
                  </a:cubicBezTo>
                  <a:cubicBezTo>
                    <a:pt x="824" y="502"/>
                    <a:pt x="904" y="783"/>
                    <a:pt x="1004" y="1124"/>
                  </a:cubicBezTo>
                  <a:cubicBezTo>
                    <a:pt x="1105" y="1465"/>
                    <a:pt x="1205" y="1867"/>
                    <a:pt x="1285" y="2288"/>
                  </a:cubicBezTo>
                  <a:cubicBezTo>
                    <a:pt x="1305" y="2389"/>
                    <a:pt x="1325" y="2489"/>
                    <a:pt x="1325" y="2610"/>
                  </a:cubicBezTo>
                  <a:cubicBezTo>
                    <a:pt x="1346" y="2710"/>
                    <a:pt x="1366" y="2830"/>
                    <a:pt x="1366" y="2931"/>
                  </a:cubicBezTo>
                  <a:cubicBezTo>
                    <a:pt x="1386" y="3172"/>
                    <a:pt x="1406" y="3392"/>
                    <a:pt x="1386" y="3613"/>
                  </a:cubicBezTo>
                  <a:cubicBezTo>
                    <a:pt x="1386" y="3834"/>
                    <a:pt x="1346" y="4055"/>
                    <a:pt x="1305" y="4275"/>
                  </a:cubicBezTo>
                  <a:cubicBezTo>
                    <a:pt x="1245" y="4496"/>
                    <a:pt x="1225" y="4717"/>
                    <a:pt x="1145" y="4918"/>
                  </a:cubicBezTo>
                  <a:cubicBezTo>
                    <a:pt x="1004" y="5319"/>
                    <a:pt x="824" y="5681"/>
                    <a:pt x="663" y="5982"/>
                  </a:cubicBezTo>
                  <a:cubicBezTo>
                    <a:pt x="563" y="6122"/>
                    <a:pt x="482" y="6263"/>
                    <a:pt x="402" y="6383"/>
                  </a:cubicBezTo>
                  <a:cubicBezTo>
                    <a:pt x="342" y="6524"/>
                    <a:pt x="262" y="6604"/>
                    <a:pt x="201" y="6704"/>
                  </a:cubicBezTo>
                  <a:cubicBezTo>
                    <a:pt x="81" y="6865"/>
                    <a:pt x="1" y="6965"/>
                    <a:pt x="1" y="6965"/>
                  </a:cubicBezTo>
                  <a:cubicBezTo>
                    <a:pt x="1" y="6965"/>
                    <a:pt x="101" y="6885"/>
                    <a:pt x="262" y="6744"/>
                  </a:cubicBezTo>
                  <a:cubicBezTo>
                    <a:pt x="342" y="6684"/>
                    <a:pt x="442" y="6604"/>
                    <a:pt x="523" y="6483"/>
                  </a:cubicBezTo>
                  <a:cubicBezTo>
                    <a:pt x="623" y="6383"/>
                    <a:pt x="743" y="6263"/>
                    <a:pt x="864" y="6122"/>
                  </a:cubicBezTo>
                  <a:cubicBezTo>
                    <a:pt x="964" y="5982"/>
                    <a:pt x="1085" y="5821"/>
                    <a:pt x="1205" y="5640"/>
                  </a:cubicBezTo>
                  <a:cubicBezTo>
                    <a:pt x="1305" y="5460"/>
                    <a:pt x="1426" y="5259"/>
                    <a:pt x="1486" y="5038"/>
                  </a:cubicBezTo>
                  <a:cubicBezTo>
                    <a:pt x="1586" y="4838"/>
                    <a:pt x="1647" y="4597"/>
                    <a:pt x="1707" y="4356"/>
                  </a:cubicBezTo>
                  <a:cubicBezTo>
                    <a:pt x="1747" y="4135"/>
                    <a:pt x="1807" y="3874"/>
                    <a:pt x="1807" y="3633"/>
                  </a:cubicBezTo>
                  <a:cubicBezTo>
                    <a:pt x="1827" y="3392"/>
                    <a:pt x="1807" y="3131"/>
                    <a:pt x="1787" y="2891"/>
                  </a:cubicBezTo>
                  <a:cubicBezTo>
                    <a:pt x="1747" y="2650"/>
                    <a:pt x="1707" y="2429"/>
                    <a:pt x="1647" y="2208"/>
                  </a:cubicBezTo>
                  <a:cubicBezTo>
                    <a:pt x="1586" y="1987"/>
                    <a:pt x="1526" y="1767"/>
                    <a:pt x="1446" y="1586"/>
                  </a:cubicBezTo>
                  <a:cubicBezTo>
                    <a:pt x="1386" y="1385"/>
                    <a:pt x="1305" y="1205"/>
                    <a:pt x="1225" y="1044"/>
                  </a:cubicBezTo>
                  <a:cubicBezTo>
                    <a:pt x="1085" y="723"/>
                    <a:pt x="924" y="462"/>
                    <a:pt x="824" y="281"/>
                  </a:cubicBezTo>
                  <a:cubicBezTo>
                    <a:pt x="723" y="101"/>
                    <a:pt x="663" y="0"/>
                    <a:pt x="6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28"/>
            <p:cNvSpPr/>
            <p:nvPr/>
          </p:nvSpPr>
          <p:spPr>
            <a:xfrm>
              <a:off x="3221375" y="1126800"/>
              <a:ext cx="134000" cy="185675"/>
            </a:xfrm>
            <a:custGeom>
              <a:avLst/>
              <a:gdLst/>
              <a:ahLst/>
              <a:cxnLst/>
              <a:rect l="l" t="t" r="r" b="b"/>
              <a:pathLst>
                <a:path w="5360" h="7427" extrusionOk="0">
                  <a:moveTo>
                    <a:pt x="5360" y="0"/>
                  </a:moveTo>
                  <a:cubicBezTo>
                    <a:pt x="5360" y="1"/>
                    <a:pt x="2800" y="2421"/>
                    <a:pt x="1526" y="2421"/>
                  </a:cubicBezTo>
                  <a:cubicBezTo>
                    <a:pt x="1269" y="2421"/>
                    <a:pt x="1065" y="2323"/>
                    <a:pt x="944" y="2088"/>
                  </a:cubicBezTo>
                  <a:lnTo>
                    <a:pt x="944" y="2088"/>
                  </a:lnTo>
                  <a:cubicBezTo>
                    <a:pt x="944" y="2088"/>
                    <a:pt x="1125" y="5058"/>
                    <a:pt x="1" y="7427"/>
                  </a:cubicBezTo>
                  <a:lnTo>
                    <a:pt x="536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28"/>
            <p:cNvSpPr/>
            <p:nvPr/>
          </p:nvSpPr>
          <p:spPr>
            <a:xfrm>
              <a:off x="3313200" y="1191525"/>
              <a:ext cx="116450" cy="192225"/>
            </a:xfrm>
            <a:custGeom>
              <a:avLst/>
              <a:gdLst/>
              <a:ahLst/>
              <a:cxnLst/>
              <a:rect l="l" t="t" r="r" b="b"/>
              <a:pathLst>
                <a:path w="4658" h="7689" extrusionOk="0">
                  <a:moveTo>
                    <a:pt x="4658" y="0"/>
                  </a:moveTo>
                  <a:lnTo>
                    <a:pt x="4658" y="0"/>
                  </a:lnTo>
                  <a:cubicBezTo>
                    <a:pt x="4417" y="61"/>
                    <a:pt x="4156" y="121"/>
                    <a:pt x="3915" y="221"/>
                  </a:cubicBezTo>
                  <a:cubicBezTo>
                    <a:pt x="3794" y="261"/>
                    <a:pt x="3654" y="302"/>
                    <a:pt x="3534" y="362"/>
                  </a:cubicBezTo>
                  <a:cubicBezTo>
                    <a:pt x="3413" y="422"/>
                    <a:pt x="3313" y="482"/>
                    <a:pt x="3172" y="542"/>
                  </a:cubicBezTo>
                  <a:lnTo>
                    <a:pt x="3152" y="583"/>
                  </a:lnTo>
                  <a:cubicBezTo>
                    <a:pt x="2550" y="1084"/>
                    <a:pt x="1988" y="1626"/>
                    <a:pt x="1446" y="2168"/>
                  </a:cubicBezTo>
                  <a:lnTo>
                    <a:pt x="1426" y="2188"/>
                  </a:lnTo>
                  <a:lnTo>
                    <a:pt x="1406" y="2208"/>
                  </a:lnTo>
                  <a:cubicBezTo>
                    <a:pt x="1085" y="2630"/>
                    <a:pt x="784" y="3051"/>
                    <a:pt x="503" y="3493"/>
                  </a:cubicBezTo>
                  <a:lnTo>
                    <a:pt x="483" y="3513"/>
                  </a:lnTo>
                  <a:cubicBezTo>
                    <a:pt x="422" y="3613"/>
                    <a:pt x="382" y="3694"/>
                    <a:pt x="362" y="3794"/>
                  </a:cubicBezTo>
                  <a:cubicBezTo>
                    <a:pt x="322" y="3874"/>
                    <a:pt x="282" y="3955"/>
                    <a:pt x="262" y="4055"/>
                  </a:cubicBezTo>
                  <a:cubicBezTo>
                    <a:pt x="202" y="4216"/>
                    <a:pt x="141" y="4396"/>
                    <a:pt x="101" y="4577"/>
                  </a:cubicBezTo>
                  <a:cubicBezTo>
                    <a:pt x="61" y="4758"/>
                    <a:pt x="21" y="4938"/>
                    <a:pt x="21" y="5139"/>
                  </a:cubicBezTo>
                  <a:cubicBezTo>
                    <a:pt x="1" y="5320"/>
                    <a:pt x="1" y="5500"/>
                    <a:pt x="1" y="5681"/>
                  </a:cubicBezTo>
                  <a:cubicBezTo>
                    <a:pt x="1" y="5861"/>
                    <a:pt x="41" y="6042"/>
                    <a:pt x="61" y="6223"/>
                  </a:cubicBezTo>
                  <a:cubicBezTo>
                    <a:pt x="101" y="6403"/>
                    <a:pt x="121" y="6584"/>
                    <a:pt x="202" y="6745"/>
                  </a:cubicBezTo>
                  <a:cubicBezTo>
                    <a:pt x="262" y="6925"/>
                    <a:pt x="322" y="7086"/>
                    <a:pt x="422" y="7246"/>
                  </a:cubicBezTo>
                  <a:cubicBezTo>
                    <a:pt x="483" y="7407"/>
                    <a:pt x="603" y="7548"/>
                    <a:pt x="703" y="7688"/>
                  </a:cubicBezTo>
                  <a:cubicBezTo>
                    <a:pt x="683" y="7507"/>
                    <a:pt x="623" y="7347"/>
                    <a:pt x="603" y="7186"/>
                  </a:cubicBezTo>
                  <a:cubicBezTo>
                    <a:pt x="583" y="7006"/>
                    <a:pt x="563" y="6845"/>
                    <a:pt x="563" y="6684"/>
                  </a:cubicBezTo>
                  <a:cubicBezTo>
                    <a:pt x="543" y="6343"/>
                    <a:pt x="563" y="6022"/>
                    <a:pt x="623" y="5721"/>
                  </a:cubicBezTo>
                  <a:cubicBezTo>
                    <a:pt x="623" y="5560"/>
                    <a:pt x="663" y="5400"/>
                    <a:pt x="703" y="5239"/>
                  </a:cubicBezTo>
                  <a:cubicBezTo>
                    <a:pt x="744" y="5079"/>
                    <a:pt x="784" y="4938"/>
                    <a:pt x="844" y="4778"/>
                  </a:cubicBezTo>
                  <a:cubicBezTo>
                    <a:pt x="884" y="4637"/>
                    <a:pt x="944" y="4497"/>
                    <a:pt x="1004" y="4336"/>
                  </a:cubicBezTo>
                  <a:lnTo>
                    <a:pt x="1105" y="4135"/>
                  </a:lnTo>
                  <a:cubicBezTo>
                    <a:pt x="1145" y="4075"/>
                    <a:pt x="1185" y="3995"/>
                    <a:pt x="1205" y="3955"/>
                  </a:cubicBezTo>
                  <a:cubicBezTo>
                    <a:pt x="1506" y="3533"/>
                    <a:pt x="1787" y="3132"/>
                    <a:pt x="2068" y="2690"/>
                  </a:cubicBezTo>
                  <a:cubicBezTo>
                    <a:pt x="2570" y="2128"/>
                    <a:pt x="3052" y="1546"/>
                    <a:pt x="3513" y="924"/>
                  </a:cubicBezTo>
                  <a:cubicBezTo>
                    <a:pt x="3574" y="844"/>
                    <a:pt x="3674" y="783"/>
                    <a:pt x="3754" y="703"/>
                  </a:cubicBezTo>
                  <a:cubicBezTo>
                    <a:pt x="3855" y="623"/>
                    <a:pt x="3955" y="542"/>
                    <a:pt x="4055" y="482"/>
                  </a:cubicBezTo>
                  <a:lnTo>
                    <a:pt x="465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28"/>
            <p:cNvSpPr/>
            <p:nvPr/>
          </p:nvSpPr>
          <p:spPr>
            <a:xfrm>
              <a:off x="3238450" y="1142850"/>
              <a:ext cx="120950" cy="173650"/>
            </a:xfrm>
            <a:custGeom>
              <a:avLst/>
              <a:gdLst/>
              <a:ahLst/>
              <a:cxnLst/>
              <a:rect l="l" t="t" r="r" b="b"/>
              <a:pathLst>
                <a:path w="4838" h="6946" extrusionOk="0">
                  <a:moveTo>
                    <a:pt x="4838" y="1"/>
                  </a:moveTo>
                  <a:cubicBezTo>
                    <a:pt x="4617" y="261"/>
                    <a:pt x="4436" y="542"/>
                    <a:pt x="4235" y="803"/>
                  </a:cubicBezTo>
                  <a:cubicBezTo>
                    <a:pt x="4055" y="1084"/>
                    <a:pt x="3874" y="1365"/>
                    <a:pt x="3693" y="1646"/>
                  </a:cubicBezTo>
                  <a:cubicBezTo>
                    <a:pt x="3372" y="2188"/>
                    <a:pt x="3071" y="2750"/>
                    <a:pt x="2770" y="3312"/>
                  </a:cubicBezTo>
                  <a:cubicBezTo>
                    <a:pt x="2529" y="3573"/>
                    <a:pt x="2268" y="3834"/>
                    <a:pt x="2048" y="4115"/>
                  </a:cubicBezTo>
                  <a:cubicBezTo>
                    <a:pt x="1787" y="4416"/>
                    <a:pt x="1546" y="4697"/>
                    <a:pt x="1305" y="4998"/>
                  </a:cubicBezTo>
                  <a:cubicBezTo>
                    <a:pt x="1064" y="5320"/>
                    <a:pt x="843" y="5621"/>
                    <a:pt x="622" y="5942"/>
                  </a:cubicBezTo>
                  <a:cubicBezTo>
                    <a:pt x="402" y="6263"/>
                    <a:pt x="181" y="6584"/>
                    <a:pt x="0" y="6945"/>
                  </a:cubicBezTo>
                  <a:cubicBezTo>
                    <a:pt x="341" y="6725"/>
                    <a:pt x="642" y="6484"/>
                    <a:pt x="944" y="6243"/>
                  </a:cubicBezTo>
                  <a:cubicBezTo>
                    <a:pt x="1245" y="6002"/>
                    <a:pt x="1526" y="5741"/>
                    <a:pt x="1827" y="5480"/>
                  </a:cubicBezTo>
                  <a:cubicBezTo>
                    <a:pt x="2108" y="5219"/>
                    <a:pt x="2369" y="4958"/>
                    <a:pt x="2650" y="4677"/>
                  </a:cubicBezTo>
                  <a:cubicBezTo>
                    <a:pt x="2911" y="4416"/>
                    <a:pt x="3172" y="4135"/>
                    <a:pt x="3432" y="3834"/>
                  </a:cubicBezTo>
                  <a:lnTo>
                    <a:pt x="3473" y="3794"/>
                  </a:lnTo>
                  <a:lnTo>
                    <a:pt x="3513" y="3734"/>
                  </a:lnTo>
                  <a:cubicBezTo>
                    <a:pt x="3774" y="3152"/>
                    <a:pt x="4035" y="2550"/>
                    <a:pt x="4275" y="1927"/>
                  </a:cubicBezTo>
                  <a:cubicBezTo>
                    <a:pt x="4396" y="1606"/>
                    <a:pt x="4496" y="1305"/>
                    <a:pt x="4597" y="984"/>
                  </a:cubicBezTo>
                  <a:cubicBezTo>
                    <a:pt x="4697" y="663"/>
                    <a:pt x="4777" y="342"/>
                    <a:pt x="48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28"/>
            <p:cNvSpPr/>
            <p:nvPr/>
          </p:nvSpPr>
          <p:spPr>
            <a:xfrm>
              <a:off x="3076875" y="1122775"/>
              <a:ext cx="145025" cy="204250"/>
            </a:xfrm>
            <a:custGeom>
              <a:avLst/>
              <a:gdLst/>
              <a:ahLst/>
              <a:cxnLst/>
              <a:rect l="l" t="t" r="r" b="b"/>
              <a:pathLst>
                <a:path w="5801" h="8170" extrusionOk="0">
                  <a:moveTo>
                    <a:pt x="5098" y="1"/>
                  </a:moveTo>
                  <a:cubicBezTo>
                    <a:pt x="5098" y="1"/>
                    <a:pt x="3352" y="1024"/>
                    <a:pt x="2931" y="2690"/>
                  </a:cubicBezTo>
                  <a:cubicBezTo>
                    <a:pt x="2931" y="2690"/>
                    <a:pt x="3693" y="3634"/>
                    <a:pt x="3171" y="4135"/>
                  </a:cubicBezTo>
                  <a:cubicBezTo>
                    <a:pt x="3171" y="4135"/>
                    <a:pt x="3169" y="4136"/>
                    <a:pt x="3164" y="4136"/>
                  </a:cubicBezTo>
                  <a:cubicBezTo>
                    <a:pt x="3060" y="4136"/>
                    <a:pt x="1930" y="4081"/>
                    <a:pt x="0" y="1807"/>
                  </a:cubicBezTo>
                  <a:lnTo>
                    <a:pt x="0" y="1807"/>
                  </a:lnTo>
                  <a:cubicBezTo>
                    <a:pt x="0" y="1807"/>
                    <a:pt x="1064" y="4999"/>
                    <a:pt x="3533" y="6143"/>
                  </a:cubicBezTo>
                  <a:cubicBezTo>
                    <a:pt x="3533" y="6143"/>
                    <a:pt x="4135" y="7427"/>
                    <a:pt x="5018" y="8170"/>
                  </a:cubicBezTo>
                  <a:cubicBezTo>
                    <a:pt x="5018" y="8170"/>
                    <a:pt x="4637" y="7166"/>
                    <a:pt x="5801" y="5360"/>
                  </a:cubicBezTo>
                  <a:cubicBezTo>
                    <a:pt x="5801" y="5360"/>
                    <a:pt x="4938" y="2108"/>
                    <a:pt x="50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28"/>
            <p:cNvSpPr/>
            <p:nvPr/>
          </p:nvSpPr>
          <p:spPr>
            <a:xfrm>
              <a:off x="2486750" y="908500"/>
              <a:ext cx="564550" cy="322700"/>
            </a:xfrm>
            <a:custGeom>
              <a:avLst/>
              <a:gdLst/>
              <a:ahLst/>
              <a:cxnLst/>
              <a:rect l="l" t="t" r="r" b="b"/>
              <a:pathLst>
                <a:path w="22582" h="12908" extrusionOk="0">
                  <a:moveTo>
                    <a:pt x="9153" y="1"/>
                  </a:moveTo>
                  <a:lnTo>
                    <a:pt x="9254" y="1085"/>
                  </a:lnTo>
                  <a:cubicBezTo>
                    <a:pt x="9274" y="1446"/>
                    <a:pt x="9374" y="1787"/>
                    <a:pt x="9434" y="2149"/>
                  </a:cubicBezTo>
                  <a:cubicBezTo>
                    <a:pt x="9495" y="2510"/>
                    <a:pt x="9595" y="2851"/>
                    <a:pt x="9715" y="3212"/>
                  </a:cubicBezTo>
                  <a:lnTo>
                    <a:pt x="9876" y="3734"/>
                  </a:lnTo>
                  <a:cubicBezTo>
                    <a:pt x="9916" y="3895"/>
                    <a:pt x="9996" y="4076"/>
                    <a:pt x="10057" y="4236"/>
                  </a:cubicBezTo>
                  <a:cubicBezTo>
                    <a:pt x="10197" y="4577"/>
                    <a:pt x="10318" y="4919"/>
                    <a:pt x="10498" y="5240"/>
                  </a:cubicBezTo>
                  <a:cubicBezTo>
                    <a:pt x="10679" y="5561"/>
                    <a:pt x="10819" y="5902"/>
                    <a:pt x="11020" y="6203"/>
                  </a:cubicBezTo>
                  <a:cubicBezTo>
                    <a:pt x="11221" y="6504"/>
                    <a:pt x="11401" y="6825"/>
                    <a:pt x="11642" y="7106"/>
                  </a:cubicBezTo>
                  <a:cubicBezTo>
                    <a:pt x="11863" y="7407"/>
                    <a:pt x="12064" y="7709"/>
                    <a:pt x="12325" y="7969"/>
                  </a:cubicBezTo>
                  <a:cubicBezTo>
                    <a:pt x="12566" y="8230"/>
                    <a:pt x="12806" y="8532"/>
                    <a:pt x="13087" y="8772"/>
                  </a:cubicBezTo>
                  <a:cubicBezTo>
                    <a:pt x="13348" y="9013"/>
                    <a:pt x="13609" y="9274"/>
                    <a:pt x="13910" y="9495"/>
                  </a:cubicBezTo>
                  <a:cubicBezTo>
                    <a:pt x="14191" y="9736"/>
                    <a:pt x="14472" y="9957"/>
                    <a:pt x="14794" y="10157"/>
                  </a:cubicBezTo>
                  <a:lnTo>
                    <a:pt x="15235" y="10478"/>
                  </a:lnTo>
                  <a:cubicBezTo>
                    <a:pt x="15396" y="10579"/>
                    <a:pt x="15556" y="10659"/>
                    <a:pt x="15717" y="10759"/>
                  </a:cubicBezTo>
                  <a:lnTo>
                    <a:pt x="16199" y="11040"/>
                  </a:lnTo>
                  <a:lnTo>
                    <a:pt x="16680" y="11281"/>
                  </a:lnTo>
                  <a:cubicBezTo>
                    <a:pt x="16921" y="11402"/>
                    <a:pt x="17142" y="11502"/>
                    <a:pt x="17383" y="11603"/>
                  </a:cubicBezTo>
                  <a:lnTo>
                    <a:pt x="17001" y="11562"/>
                  </a:lnTo>
                  <a:cubicBezTo>
                    <a:pt x="16700" y="11542"/>
                    <a:pt x="16379" y="11482"/>
                    <a:pt x="16058" y="11422"/>
                  </a:cubicBezTo>
                  <a:lnTo>
                    <a:pt x="15135" y="11221"/>
                  </a:lnTo>
                  <a:lnTo>
                    <a:pt x="14211" y="10980"/>
                  </a:lnTo>
                  <a:cubicBezTo>
                    <a:pt x="13910" y="10900"/>
                    <a:pt x="13609" y="10780"/>
                    <a:pt x="13328" y="10679"/>
                  </a:cubicBezTo>
                  <a:cubicBezTo>
                    <a:pt x="13027" y="10559"/>
                    <a:pt x="12726" y="10478"/>
                    <a:pt x="12425" y="10338"/>
                  </a:cubicBezTo>
                  <a:lnTo>
                    <a:pt x="11562" y="9937"/>
                  </a:lnTo>
                  <a:cubicBezTo>
                    <a:pt x="11281" y="9796"/>
                    <a:pt x="11020" y="9635"/>
                    <a:pt x="10739" y="9495"/>
                  </a:cubicBezTo>
                  <a:cubicBezTo>
                    <a:pt x="10458" y="9354"/>
                    <a:pt x="10197" y="9154"/>
                    <a:pt x="9936" y="8993"/>
                  </a:cubicBezTo>
                  <a:cubicBezTo>
                    <a:pt x="9655" y="8833"/>
                    <a:pt x="9414" y="8632"/>
                    <a:pt x="9153" y="8451"/>
                  </a:cubicBezTo>
                  <a:cubicBezTo>
                    <a:pt x="8892" y="8271"/>
                    <a:pt x="8652" y="8070"/>
                    <a:pt x="8411" y="7869"/>
                  </a:cubicBezTo>
                  <a:cubicBezTo>
                    <a:pt x="8170" y="7668"/>
                    <a:pt x="7949" y="7448"/>
                    <a:pt x="7708" y="7247"/>
                  </a:cubicBezTo>
                  <a:cubicBezTo>
                    <a:pt x="7487" y="7026"/>
                    <a:pt x="7247" y="6805"/>
                    <a:pt x="7046" y="6564"/>
                  </a:cubicBezTo>
                  <a:cubicBezTo>
                    <a:pt x="6845" y="6344"/>
                    <a:pt x="6644" y="6083"/>
                    <a:pt x="6464" y="5862"/>
                  </a:cubicBezTo>
                  <a:lnTo>
                    <a:pt x="5239" y="4216"/>
                  </a:lnTo>
                  <a:lnTo>
                    <a:pt x="5701" y="6183"/>
                  </a:lnTo>
                  <a:cubicBezTo>
                    <a:pt x="5781" y="6484"/>
                    <a:pt x="5841" y="6765"/>
                    <a:pt x="5922" y="7066"/>
                  </a:cubicBezTo>
                  <a:cubicBezTo>
                    <a:pt x="6002" y="7347"/>
                    <a:pt x="6102" y="7628"/>
                    <a:pt x="6203" y="7909"/>
                  </a:cubicBezTo>
                  <a:cubicBezTo>
                    <a:pt x="6404" y="8471"/>
                    <a:pt x="6644" y="9013"/>
                    <a:pt x="6885" y="9535"/>
                  </a:cubicBezTo>
                  <a:cubicBezTo>
                    <a:pt x="7146" y="10077"/>
                    <a:pt x="7407" y="10599"/>
                    <a:pt x="7688" y="11101"/>
                  </a:cubicBezTo>
                  <a:cubicBezTo>
                    <a:pt x="7829" y="11342"/>
                    <a:pt x="7969" y="11582"/>
                    <a:pt x="8110" y="11823"/>
                  </a:cubicBezTo>
                  <a:cubicBezTo>
                    <a:pt x="8009" y="11803"/>
                    <a:pt x="7909" y="11763"/>
                    <a:pt x="7829" y="11723"/>
                  </a:cubicBezTo>
                  <a:cubicBezTo>
                    <a:pt x="7628" y="11643"/>
                    <a:pt x="7447" y="11542"/>
                    <a:pt x="7267" y="11442"/>
                  </a:cubicBezTo>
                  <a:cubicBezTo>
                    <a:pt x="7086" y="11342"/>
                    <a:pt x="6905" y="11241"/>
                    <a:pt x="6745" y="11121"/>
                  </a:cubicBezTo>
                  <a:cubicBezTo>
                    <a:pt x="6062" y="10659"/>
                    <a:pt x="5440" y="10057"/>
                    <a:pt x="4878" y="9435"/>
                  </a:cubicBezTo>
                  <a:cubicBezTo>
                    <a:pt x="4296" y="8792"/>
                    <a:pt x="3774" y="8110"/>
                    <a:pt x="3292" y="7387"/>
                  </a:cubicBezTo>
                  <a:cubicBezTo>
                    <a:pt x="2811" y="6685"/>
                    <a:pt x="2369" y="5942"/>
                    <a:pt x="1968" y="5180"/>
                  </a:cubicBezTo>
                  <a:lnTo>
                    <a:pt x="1486" y="4256"/>
                  </a:lnTo>
                  <a:lnTo>
                    <a:pt x="1446" y="5280"/>
                  </a:lnTo>
                  <a:cubicBezTo>
                    <a:pt x="1446" y="5521"/>
                    <a:pt x="1406" y="5762"/>
                    <a:pt x="1426" y="6002"/>
                  </a:cubicBezTo>
                  <a:cubicBezTo>
                    <a:pt x="1426" y="6243"/>
                    <a:pt x="1426" y="6484"/>
                    <a:pt x="1446" y="6725"/>
                  </a:cubicBezTo>
                  <a:cubicBezTo>
                    <a:pt x="1486" y="7207"/>
                    <a:pt x="1566" y="7668"/>
                    <a:pt x="1687" y="8130"/>
                  </a:cubicBezTo>
                  <a:cubicBezTo>
                    <a:pt x="1807" y="8592"/>
                    <a:pt x="1968" y="9053"/>
                    <a:pt x="2148" y="9495"/>
                  </a:cubicBezTo>
                  <a:cubicBezTo>
                    <a:pt x="2188" y="9575"/>
                    <a:pt x="2229" y="9656"/>
                    <a:pt x="2249" y="9736"/>
                  </a:cubicBezTo>
                  <a:cubicBezTo>
                    <a:pt x="2208" y="9656"/>
                    <a:pt x="2128" y="9595"/>
                    <a:pt x="2088" y="9535"/>
                  </a:cubicBezTo>
                  <a:cubicBezTo>
                    <a:pt x="1787" y="9154"/>
                    <a:pt x="1506" y="8772"/>
                    <a:pt x="1245" y="8371"/>
                  </a:cubicBezTo>
                  <a:cubicBezTo>
                    <a:pt x="743" y="7548"/>
                    <a:pt x="322" y="6685"/>
                    <a:pt x="1" y="5782"/>
                  </a:cubicBezTo>
                  <a:lnTo>
                    <a:pt x="1" y="5782"/>
                  </a:lnTo>
                  <a:cubicBezTo>
                    <a:pt x="262" y="6705"/>
                    <a:pt x="623" y="7608"/>
                    <a:pt x="1105" y="8451"/>
                  </a:cubicBezTo>
                  <a:cubicBezTo>
                    <a:pt x="1325" y="8873"/>
                    <a:pt x="1586" y="9294"/>
                    <a:pt x="1887" y="9676"/>
                  </a:cubicBezTo>
                  <a:cubicBezTo>
                    <a:pt x="2028" y="9876"/>
                    <a:pt x="2168" y="10077"/>
                    <a:pt x="2329" y="10258"/>
                  </a:cubicBezTo>
                  <a:cubicBezTo>
                    <a:pt x="2489" y="10438"/>
                    <a:pt x="2670" y="10619"/>
                    <a:pt x="2831" y="10800"/>
                  </a:cubicBezTo>
                  <a:lnTo>
                    <a:pt x="3794" y="11863"/>
                  </a:lnTo>
                  <a:lnTo>
                    <a:pt x="3072" y="10599"/>
                  </a:lnTo>
                  <a:cubicBezTo>
                    <a:pt x="2851" y="10197"/>
                    <a:pt x="2670" y="9776"/>
                    <a:pt x="2510" y="9354"/>
                  </a:cubicBezTo>
                  <a:cubicBezTo>
                    <a:pt x="2429" y="9134"/>
                    <a:pt x="2369" y="8913"/>
                    <a:pt x="2309" y="8692"/>
                  </a:cubicBezTo>
                  <a:cubicBezTo>
                    <a:pt x="2249" y="8471"/>
                    <a:pt x="2188" y="8251"/>
                    <a:pt x="2128" y="8030"/>
                  </a:cubicBezTo>
                  <a:cubicBezTo>
                    <a:pt x="2028" y="7588"/>
                    <a:pt x="1968" y="7147"/>
                    <a:pt x="1948" y="6685"/>
                  </a:cubicBezTo>
                  <a:cubicBezTo>
                    <a:pt x="1948" y="6585"/>
                    <a:pt x="1948" y="6464"/>
                    <a:pt x="1948" y="6364"/>
                  </a:cubicBezTo>
                  <a:cubicBezTo>
                    <a:pt x="2208" y="6825"/>
                    <a:pt x="2469" y="7287"/>
                    <a:pt x="2771" y="7749"/>
                  </a:cubicBezTo>
                  <a:cubicBezTo>
                    <a:pt x="3252" y="8491"/>
                    <a:pt x="3774" y="9214"/>
                    <a:pt x="4336" y="9896"/>
                  </a:cubicBezTo>
                  <a:cubicBezTo>
                    <a:pt x="4918" y="10579"/>
                    <a:pt x="5560" y="11201"/>
                    <a:pt x="6323" y="11743"/>
                  </a:cubicBezTo>
                  <a:cubicBezTo>
                    <a:pt x="6504" y="11863"/>
                    <a:pt x="6685" y="12004"/>
                    <a:pt x="6885" y="12104"/>
                  </a:cubicBezTo>
                  <a:cubicBezTo>
                    <a:pt x="7106" y="12225"/>
                    <a:pt x="7307" y="12345"/>
                    <a:pt x="7528" y="12425"/>
                  </a:cubicBezTo>
                  <a:cubicBezTo>
                    <a:pt x="7728" y="12526"/>
                    <a:pt x="7949" y="12606"/>
                    <a:pt x="8190" y="12666"/>
                  </a:cubicBezTo>
                  <a:cubicBezTo>
                    <a:pt x="8411" y="12727"/>
                    <a:pt x="8652" y="12767"/>
                    <a:pt x="8892" y="12807"/>
                  </a:cubicBezTo>
                  <a:lnTo>
                    <a:pt x="9715" y="12907"/>
                  </a:lnTo>
                  <a:lnTo>
                    <a:pt x="9254" y="12185"/>
                  </a:lnTo>
                  <a:cubicBezTo>
                    <a:pt x="8973" y="11723"/>
                    <a:pt x="8672" y="11221"/>
                    <a:pt x="8411" y="10719"/>
                  </a:cubicBezTo>
                  <a:cubicBezTo>
                    <a:pt x="8130" y="10218"/>
                    <a:pt x="7889" y="9696"/>
                    <a:pt x="7648" y="9194"/>
                  </a:cubicBezTo>
                  <a:cubicBezTo>
                    <a:pt x="7427" y="8732"/>
                    <a:pt x="7247" y="8271"/>
                    <a:pt x="7066" y="7809"/>
                  </a:cubicBezTo>
                  <a:lnTo>
                    <a:pt x="7066" y="7809"/>
                  </a:lnTo>
                  <a:cubicBezTo>
                    <a:pt x="7086" y="7829"/>
                    <a:pt x="7106" y="7849"/>
                    <a:pt x="7106" y="7849"/>
                  </a:cubicBezTo>
                  <a:cubicBezTo>
                    <a:pt x="7367" y="8070"/>
                    <a:pt x="7608" y="8311"/>
                    <a:pt x="7869" y="8532"/>
                  </a:cubicBezTo>
                  <a:cubicBezTo>
                    <a:pt x="8130" y="8732"/>
                    <a:pt x="8371" y="8953"/>
                    <a:pt x="8652" y="9134"/>
                  </a:cubicBezTo>
                  <a:cubicBezTo>
                    <a:pt x="8912" y="9334"/>
                    <a:pt x="9193" y="9535"/>
                    <a:pt x="9474" y="9696"/>
                  </a:cubicBezTo>
                  <a:cubicBezTo>
                    <a:pt x="9755" y="9876"/>
                    <a:pt x="10016" y="10077"/>
                    <a:pt x="10318" y="10218"/>
                  </a:cubicBezTo>
                  <a:cubicBezTo>
                    <a:pt x="10619" y="10378"/>
                    <a:pt x="10900" y="10539"/>
                    <a:pt x="11201" y="10679"/>
                  </a:cubicBezTo>
                  <a:lnTo>
                    <a:pt x="12104" y="11101"/>
                  </a:lnTo>
                  <a:cubicBezTo>
                    <a:pt x="12405" y="11241"/>
                    <a:pt x="12726" y="11321"/>
                    <a:pt x="13047" y="11442"/>
                  </a:cubicBezTo>
                  <a:cubicBezTo>
                    <a:pt x="13348" y="11562"/>
                    <a:pt x="13670" y="11663"/>
                    <a:pt x="13991" y="11743"/>
                  </a:cubicBezTo>
                  <a:lnTo>
                    <a:pt x="14954" y="12004"/>
                  </a:lnTo>
                  <a:lnTo>
                    <a:pt x="15938" y="12185"/>
                  </a:lnTo>
                  <a:cubicBezTo>
                    <a:pt x="16259" y="12245"/>
                    <a:pt x="16580" y="12305"/>
                    <a:pt x="16921" y="12325"/>
                  </a:cubicBezTo>
                  <a:lnTo>
                    <a:pt x="17905" y="12425"/>
                  </a:lnTo>
                  <a:cubicBezTo>
                    <a:pt x="18065" y="12446"/>
                    <a:pt x="18231" y="12451"/>
                    <a:pt x="18396" y="12451"/>
                  </a:cubicBezTo>
                  <a:cubicBezTo>
                    <a:pt x="18562" y="12451"/>
                    <a:pt x="18728" y="12446"/>
                    <a:pt x="18888" y="12446"/>
                  </a:cubicBezTo>
                  <a:lnTo>
                    <a:pt x="19872" y="12466"/>
                  </a:lnTo>
                  <a:lnTo>
                    <a:pt x="22581" y="12486"/>
                  </a:lnTo>
                  <a:lnTo>
                    <a:pt x="19952" y="11763"/>
                  </a:lnTo>
                  <a:cubicBezTo>
                    <a:pt x="19611" y="11663"/>
                    <a:pt x="19270" y="11582"/>
                    <a:pt x="18928" y="11482"/>
                  </a:cubicBezTo>
                  <a:cubicBezTo>
                    <a:pt x="18607" y="11362"/>
                    <a:pt x="18266" y="11261"/>
                    <a:pt x="17945" y="11121"/>
                  </a:cubicBezTo>
                  <a:cubicBezTo>
                    <a:pt x="17604" y="11000"/>
                    <a:pt x="17282" y="10880"/>
                    <a:pt x="16961" y="10719"/>
                  </a:cubicBezTo>
                  <a:lnTo>
                    <a:pt x="16480" y="10499"/>
                  </a:lnTo>
                  <a:lnTo>
                    <a:pt x="16018" y="10238"/>
                  </a:lnTo>
                  <a:cubicBezTo>
                    <a:pt x="15857" y="10157"/>
                    <a:pt x="15697" y="10057"/>
                    <a:pt x="15556" y="9977"/>
                  </a:cubicBezTo>
                  <a:lnTo>
                    <a:pt x="15115" y="9696"/>
                  </a:lnTo>
                  <a:cubicBezTo>
                    <a:pt x="14794" y="9515"/>
                    <a:pt x="14513" y="9294"/>
                    <a:pt x="14232" y="9073"/>
                  </a:cubicBezTo>
                  <a:cubicBezTo>
                    <a:pt x="13951" y="8873"/>
                    <a:pt x="13690" y="8632"/>
                    <a:pt x="13429" y="8411"/>
                  </a:cubicBezTo>
                  <a:cubicBezTo>
                    <a:pt x="13148" y="8190"/>
                    <a:pt x="12907" y="7909"/>
                    <a:pt x="12666" y="7668"/>
                  </a:cubicBezTo>
                  <a:cubicBezTo>
                    <a:pt x="12405" y="7428"/>
                    <a:pt x="12204" y="7126"/>
                    <a:pt x="11963" y="6866"/>
                  </a:cubicBezTo>
                  <a:cubicBezTo>
                    <a:pt x="11723" y="6605"/>
                    <a:pt x="11542" y="6304"/>
                    <a:pt x="11321" y="6002"/>
                  </a:cubicBezTo>
                  <a:cubicBezTo>
                    <a:pt x="11120" y="5721"/>
                    <a:pt x="10960" y="5400"/>
                    <a:pt x="10779" y="5099"/>
                  </a:cubicBezTo>
                  <a:cubicBezTo>
                    <a:pt x="10578" y="4798"/>
                    <a:pt x="10438" y="4457"/>
                    <a:pt x="10297" y="4136"/>
                  </a:cubicBezTo>
                  <a:cubicBezTo>
                    <a:pt x="10217" y="3975"/>
                    <a:pt x="10137" y="3815"/>
                    <a:pt x="10077" y="3654"/>
                  </a:cubicBezTo>
                  <a:lnTo>
                    <a:pt x="9896" y="3152"/>
                  </a:lnTo>
                  <a:cubicBezTo>
                    <a:pt x="9776" y="2811"/>
                    <a:pt x="9655" y="2470"/>
                    <a:pt x="9575" y="2109"/>
                  </a:cubicBezTo>
                  <a:cubicBezTo>
                    <a:pt x="9495" y="1767"/>
                    <a:pt x="9374" y="1426"/>
                    <a:pt x="9334" y="1065"/>
                  </a:cubicBezTo>
                  <a:lnTo>
                    <a:pt x="91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28"/>
            <p:cNvSpPr/>
            <p:nvPr/>
          </p:nvSpPr>
          <p:spPr>
            <a:xfrm>
              <a:off x="2831475" y="721850"/>
              <a:ext cx="240400" cy="60225"/>
            </a:xfrm>
            <a:custGeom>
              <a:avLst/>
              <a:gdLst/>
              <a:ahLst/>
              <a:cxnLst/>
              <a:rect l="l" t="t" r="r" b="b"/>
              <a:pathLst>
                <a:path w="9616" h="2409" extrusionOk="0">
                  <a:moveTo>
                    <a:pt x="8230" y="0"/>
                  </a:moveTo>
                  <a:lnTo>
                    <a:pt x="8190" y="20"/>
                  </a:lnTo>
                  <a:cubicBezTo>
                    <a:pt x="7327" y="643"/>
                    <a:pt x="6504" y="1285"/>
                    <a:pt x="5681" y="1947"/>
                  </a:cubicBezTo>
                  <a:cubicBezTo>
                    <a:pt x="5481" y="1887"/>
                    <a:pt x="5280" y="1827"/>
                    <a:pt x="5059" y="1767"/>
                  </a:cubicBezTo>
                  <a:lnTo>
                    <a:pt x="4698" y="1706"/>
                  </a:lnTo>
                  <a:cubicBezTo>
                    <a:pt x="4577" y="1666"/>
                    <a:pt x="4457" y="1666"/>
                    <a:pt x="4316" y="1646"/>
                  </a:cubicBezTo>
                  <a:cubicBezTo>
                    <a:pt x="4196" y="1626"/>
                    <a:pt x="4076" y="1606"/>
                    <a:pt x="3955" y="1606"/>
                  </a:cubicBezTo>
                  <a:lnTo>
                    <a:pt x="3574" y="1586"/>
                  </a:lnTo>
                  <a:cubicBezTo>
                    <a:pt x="3534" y="1579"/>
                    <a:pt x="3493" y="1577"/>
                    <a:pt x="3453" y="1577"/>
                  </a:cubicBezTo>
                  <a:cubicBezTo>
                    <a:pt x="3373" y="1577"/>
                    <a:pt x="3293" y="1586"/>
                    <a:pt x="3212" y="1586"/>
                  </a:cubicBezTo>
                  <a:lnTo>
                    <a:pt x="2831" y="1586"/>
                  </a:lnTo>
                  <a:cubicBezTo>
                    <a:pt x="2590" y="1606"/>
                    <a:pt x="2349" y="1646"/>
                    <a:pt x="2088" y="1686"/>
                  </a:cubicBezTo>
                  <a:cubicBezTo>
                    <a:pt x="1848" y="1726"/>
                    <a:pt x="1607" y="1767"/>
                    <a:pt x="1366" y="1827"/>
                  </a:cubicBezTo>
                  <a:cubicBezTo>
                    <a:pt x="1125" y="1907"/>
                    <a:pt x="904" y="1987"/>
                    <a:pt x="663" y="2068"/>
                  </a:cubicBezTo>
                  <a:cubicBezTo>
                    <a:pt x="443" y="2148"/>
                    <a:pt x="222" y="2248"/>
                    <a:pt x="1" y="2389"/>
                  </a:cubicBezTo>
                  <a:cubicBezTo>
                    <a:pt x="463" y="2228"/>
                    <a:pt x="944" y="2128"/>
                    <a:pt x="1426" y="2048"/>
                  </a:cubicBezTo>
                  <a:cubicBezTo>
                    <a:pt x="1888" y="1987"/>
                    <a:pt x="2369" y="1947"/>
                    <a:pt x="2851" y="1947"/>
                  </a:cubicBezTo>
                  <a:cubicBezTo>
                    <a:pt x="3333" y="1947"/>
                    <a:pt x="3795" y="1987"/>
                    <a:pt x="4276" y="2048"/>
                  </a:cubicBezTo>
                  <a:cubicBezTo>
                    <a:pt x="4377" y="2068"/>
                    <a:pt x="4497" y="2088"/>
                    <a:pt x="4617" y="2108"/>
                  </a:cubicBezTo>
                  <a:lnTo>
                    <a:pt x="4959" y="2188"/>
                  </a:lnTo>
                  <a:cubicBezTo>
                    <a:pt x="5200" y="2248"/>
                    <a:pt x="5420" y="2309"/>
                    <a:pt x="5641" y="2369"/>
                  </a:cubicBezTo>
                  <a:lnTo>
                    <a:pt x="5762" y="2409"/>
                  </a:lnTo>
                  <a:lnTo>
                    <a:pt x="5842" y="2349"/>
                  </a:lnTo>
                  <a:cubicBezTo>
                    <a:pt x="6685" y="1646"/>
                    <a:pt x="7508" y="944"/>
                    <a:pt x="8291" y="221"/>
                  </a:cubicBezTo>
                  <a:cubicBezTo>
                    <a:pt x="8732" y="221"/>
                    <a:pt x="9174" y="221"/>
                    <a:pt x="9615" y="201"/>
                  </a:cubicBezTo>
                  <a:cubicBezTo>
                    <a:pt x="9174" y="121"/>
                    <a:pt x="8712" y="60"/>
                    <a:pt x="82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28"/>
            <p:cNvSpPr/>
            <p:nvPr/>
          </p:nvSpPr>
          <p:spPr>
            <a:xfrm>
              <a:off x="2448625" y="1154900"/>
              <a:ext cx="71275" cy="199225"/>
            </a:xfrm>
            <a:custGeom>
              <a:avLst/>
              <a:gdLst/>
              <a:ahLst/>
              <a:cxnLst/>
              <a:rect l="l" t="t" r="r" b="b"/>
              <a:pathLst>
                <a:path w="2851" h="7969" extrusionOk="0">
                  <a:moveTo>
                    <a:pt x="20" y="0"/>
                  </a:moveTo>
                  <a:lnTo>
                    <a:pt x="20" y="0"/>
                  </a:lnTo>
                  <a:cubicBezTo>
                    <a:pt x="20" y="1"/>
                    <a:pt x="0" y="4216"/>
                    <a:pt x="2850" y="7969"/>
                  </a:cubicBezTo>
                  <a:cubicBezTo>
                    <a:pt x="2850" y="7969"/>
                    <a:pt x="1606" y="5821"/>
                    <a:pt x="1947" y="4356"/>
                  </a:cubicBezTo>
                  <a:cubicBezTo>
                    <a:pt x="1947" y="4356"/>
                    <a:pt x="422" y="2590"/>
                    <a:pt x="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28"/>
            <p:cNvSpPr/>
            <p:nvPr/>
          </p:nvSpPr>
          <p:spPr>
            <a:xfrm>
              <a:off x="3086900" y="896975"/>
              <a:ext cx="133000" cy="282525"/>
            </a:xfrm>
            <a:custGeom>
              <a:avLst/>
              <a:gdLst/>
              <a:ahLst/>
              <a:cxnLst/>
              <a:rect l="l" t="t" r="r" b="b"/>
              <a:pathLst>
                <a:path w="5320" h="11301" extrusionOk="0">
                  <a:moveTo>
                    <a:pt x="5320" y="0"/>
                  </a:moveTo>
                  <a:lnTo>
                    <a:pt x="4436" y="6544"/>
                  </a:lnTo>
                  <a:lnTo>
                    <a:pt x="4175" y="3493"/>
                  </a:lnTo>
                  <a:cubicBezTo>
                    <a:pt x="4175" y="3493"/>
                    <a:pt x="3192" y="3413"/>
                    <a:pt x="2309" y="1787"/>
                  </a:cubicBezTo>
                  <a:lnTo>
                    <a:pt x="1787" y="7527"/>
                  </a:lnTo>
                  <a:lnTo>
                    <a:pt x="1064" y="2028"/>
                  </a:lnTo>
                  <a:lnTo>
                    <a:pt x="1064" y="2028"/>
                  </a:lnTo>
                  <a:cubicBezTo>
                    <a:pt x="1064" y="2028"/>
                    <a:pt x="1" y="7387"/>
                    <a:pt x="1827" y="11301"/>
                  </a:cubicBezTo>
                  <a:cubicBezTo>
                    <a:pt x="1827" y="11301"/>
                    <a:pt x="2188" y="8671"/>
                    <a:pt x="5299" y="6905"/>
                  </a:cubicBezTo>
                  <a:lnTo>
                    <a:pt x="532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28"/>
            <p:cNvSpPr/>
            <p:nvPr/>
          </p:nvSpPr>
          <p:spPr>
            <a:xfrm>
              <a:off x="3324225" y="1230775"/>
              <a:ext cx="124000" cy="202150"/>
            </a:xfrm>
            <a:custGeom>
              <a:avLst/>
              <a:gdLst/>
              <a:ahLst/>
              <a:cxnLst/>
              <a:rect l="l" t="t" r="r" b="b"/>
              <a:pathLst>
                <a:path w="4960" h="8086" extrusionOk="0">
                  <a:moveTo>
                    <a:pt x="4570" y="0"/>
                  </a:moveTo>
                  <a:cubicBezTo>
                    <a:pt x="3194" y="0"/>
                    <a:pt x="0" y="1950"/>
                    <a:pt x="1226" y="5195"/>
                  </a:cubicBezTo>
                  <a:cubicBezTo>
                    <a:pt x="1226" y="5195"/>
                    <a:pt x="824" y="2184"/>
                    <a:pt x="3414" y="899"/>
                  </a:cubicBezTo>
                  <a:lnTo>
                    <a:pt x="3414" y="899"/>
                  </a:lnTo>
                  <a:cubicBezTo>
                    <a:pt x="3414" y="900"/>
                    <a:pt x="1166" y="5135"/>
                    <a:pt x="4518" y="8085"/>
                  </a:cubicBezTo>
                  <a:cubicBezTo>
                    <a:pt x="4518" y="8085"/>
                    <a:pt x="2791" y="4894"/>
                    <a:pt x="4759" y="1803"/>
                  </a:cubicBezTo>
                  <a:cubicBezTo>
                    <a:pt x="4759" y="1803"/>
                    <a:pt x="4377" y="1060"/>
                    <a:pt x="4959" y="76"/>
                  </a:cubicBezTo>
                  <a:cubicBezTo>
                    <a:pt x="4859" y="25"/>
                    <a:pt x="4726" y="0"/>
                    <a:pt x="45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28"/>
            <p:cNvSpPr/>
            <p:nvPr/>
          </p:nvSpPr>
          <p:spPr>
            <a:xfrm>
              <a:off x="2752700" y="844275"/>
              <a:ext cx="252925" cy="330725"/>
            </a:xfrm>
            <a:custGeom>
              <a:avLst/>
              <a:gdLst/>
              <a:ahLst/>
              <a:cxnLst/>
              <a:rect l="l" t="t" r="r" b="b"/>
              <a:pathLst>
                <a:path w="10117" h="13229" extrusionOk="0">
                  <a:moveTo>
                    <a:pt x="342" y="1"/>
                  </a:moveTo>
                  <a:lnTo>
                    <a:pt x="342" y="1"/>
                  </a:lnTo>
                  <a:cubicBezTo>
                    <a:pt x="1" y="2369"/>
                    <a:pt x="2188" y="11602"/>
                    <a:pt x="10117" y="13228"/>
                  </a:cubicBezTo>
                  <a:cubicBezTo>
                    <a:pt x="10117" y="13228"/>
                    <a:pt x="4396" y="10799"/>
                    <a:pt x="4758" y="6584"/>
                  </a:cubicBezTo>
                  <a:cubicBezTo>
                    <a:pt x="4758" y="6584"/>
                    <a:pt x="1867" y="5119"/>
                    <a:pt x="3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28"/>
            <p:cNvSpPr/>
            <p:nvPr/>
          </p:nvSpPr>
          <p:spPr>
            <a:xfrm>
              <a:off x="2676925" y="1401275"/>
              <a:ext cx="300600" cy="259950"/>
            </a:xfrm>
            <a:custGeom>
              <a:avLst/>
              <a:gdLst/>
              <a:ahLst/>
              <a:cxnLst/>
              <a:rect l="l" t="t" r="r" b="b"/>
              <a:pathLst>
                <a:path w="12024" h="10398" extrusionOk="0">
                  <a:moveTo>
                    <a:pt x="12024" y="1"/>
                  </a:moveTo>
                  <a:lnTo>
                    <a:pt x="12024" y="1"/>
                  </a:lnTo>
                  <a:cubicBezTo>
                    <a:pt x="12024" y="1"/>
                    <a:pt x="11181" y="543"/>
                    <a:pt x="9977" y="1446"/>
                  </a:cubicBezTo>
                  <a:cubicBezTo>
                    <a:pt x="9394" y="1887"/>
                    <a:pt x="8692" y="2429"/>
                    <a:pt x="7969" y="3011"/>
                  </a:cubicBezTo>
                  <a:cubicBezTo>
                    <a:pt x="7608" y="3292"/>
                    <a:pt x="7227" y="3593"/>
                    <a:pt x="6865" y="3915"/>
                  </a:cubicBezTo>
                  <a:cubicBezTo>
                    <a:pt x="6484" y="4236"/>
                    <a:pt x="6123" y="4557"/>
                    <a:pt x="5741" y="4878"/>
                  </a:cubicBezTo>
                  <a:cubicBezTo>
                    <a:pt x="5360" y="5199"/>
                    <a:pt x="4999" y="5540"/>
                    <a:pt x="4617" y="5862"/>
                  </a:cubicBezTo>
                  <a:cubicBezTo>
                    <a:pt x="4256" y="6183"/>
                    <a:pt x="3915" y="6504"/>
                    <a:pt x="3554" y="6825"/>
                  </a:cubicBezTo>
                  <a:cubicBezTo>
                    <a:pt x="2871" y="7447"/>
                    <a:pt x="2249" y="8049"/>
                    <a:pt x="1727" y="8591"/>
                  </a:cubicBezTo>
                  <a:cubicBezTo>
                    <a:pt x="663" y="9635"/>
                    <a:pt x="1" y="10398"/>
                    <a:pt x="1" y="10398"/>
                  </a:cubicBezTo>
                  <a:cubicBezTo>
                    <a:pt x="1" y="10398"/>
                    <a:pt x="844" y="9856"/>
                    <a:pt x="2048" y="8953"/>
                  </a:cubicBezTo>
                  <a:cubicBezTo>
                    <a:pt x="2650" y="8511"/>
                    <a:pt x="3333" y="7969"/>
                    <a:pt x="4055" y="7387"/>
                  </a:cubicBezTo>
                  <a:cubicBezTo>
                    <a:pt x="4417" y="7086"/>
                    <a:pt x="4798" y="6805"/>
                    <a:pt x="5159" y="6484"/>
                  </a:cubicBezTo>
                  <a:cubicBezTo>
                    <a:pt x="5541" y="6163"/>
                    <a:pt x="5922" y="5841"/>
                    <a:pt x="6303" y="5520"/>
                  </a:cubicBezTo>
                  <a:cubicBezTo>
                    <a:pt x="6665" y="5199"/>
                    <a:pt x="7046" y="4858"/>
                    <a:pt x="7407" y="4537"/>
                  </a:cubicBezTo>
                  <a:cubicBezTo>
                    <a:pt x="7769" y="4216"/>
                    <a:pt x="8130" y="3894"/>
                    <a:pt x="8471" y="3573"/>
                  </a:cubicBezTo>
                  <a:cubicBezTo>
                    <a:pt x="9154" y="2951"/>
                    <a:pt x="9776" y="2349"/>
                    <a:pt x="10298" y="1807"/>
                  </a:cubicBezTo>
                  <a:cubicBezTo>
                    <a:pt x="11361" y="763"/>
                    <a:pt x="12024" y="1"/>
                    <a:pt x="120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28"/>
            <p:cNvSpPr/>
            <p:nvPr/>
          </p:nvSpPr>
          <p:spPr>
            <a:xfrm>
              <a:off x="2956425" y="1666725"/>
              <a:ext cx="208275" cy="243400"/>
            </a:xfrm>
            <a:custGeom>
              <a:avLst/>
              <a:gdLst/>
              <a:ahLst/>
              <a:cxnLst/>
              <a:rect l="l" t="t" r="r" b="b"/>
              <a:pathLst>
                <a:path w="8331" h="9736" extrusionOk="0">
                  <a:moveTo>
                    <a:pt x="8331" y="1"/>
                  </a:moveTo>
                  <a:lnTo>
                    <a:pt x="8331" y="1"/>
                  </a:lnTo>
                  <a:cubicBezTo>
                    <a:pt x="7447" y="21"/>
                    <a:pt x="6584" y="101"/>
                    <a:pt x="5741" y="201"/>
                  </a:cubicBezTo>
                  <a:lnTo>
                    <a:pt x="5661" y="221"/>
                  </a:lnTo>
                  <a:lnTo>
                    <a:pt x="5581" y="302"/>
                  </a:lnTo>
                  <a:cubicBezTo>
                    <a:pt x="5260" y="623"/>
                    <a:pt x="4938" y="964"/>
                    <a:pt x="4617" y="1305"/>
                  </a:cubicBezTo>
                  <a:lnTo>
                    <a:pt x="4156" y="1827"/>
                  </a:lnTo>
                  <a:cubicBezTo>
                    <a:pt x="4015" y="2008"/>
                    <a:pt x="3855" y="2168"/>
                    <a:pt x="3714" y="2349"/>
                  </a:cubicBezTo>
                  <a:cubicBezTo>
                    <a:pt x="3433" y="2730"/>
                    <a:pt x="3152" y="3072"/>
                    <a:pt x="2871" y="3453"/>
                  </a:cubicBezTo>
                  <a:cubicBezTo>
                    <a:pt x="2610" y="3834"/>
                    <a:pt x="2349" y="4216"/>
                    <a:pt x="2108" y="4617"/>
                  </a:cubicBezTo>
                  <a:cubicBezTo>
                    <a:pt x="1968" y="4798"/>
                    <a:pt x="1847" y="4998"/>
                    <a:pt x="1747" y="5199"/>
                  </a:cubicBezTo>
                  <a:cubicBezTo>
                    <a:pt x="1627" y="5420"/>
                    <a:pt x="1506" y="5601"/>
                    <a:pt x="1406" y="5821"/>
                  </a:cubicBezTo>
                  <a:cubicBezTo>
                    <a:pt x="1185" y="6223"/>
                    <a:pt x="984" y="6644"/>
                    <a:pt x="784" y="7066"/>
                  </a:cubicBezTo>
                  <a:cubicBezTo>
                    <a:pt x="623" y="7507"/>
                    <a:pt x="442" y="7929"/>
                    <a:pt x="302" y="8370"/>
                  </a:cubicBezTo>
                  <a:cubicBezTo>
                    <a:pt x="161" y="8812"/>
                    <a:pt x="61" y="9274"/>
                    <a:pt x="1" y="9735"/>
                  </a:cubicBezTo>
                  <a:cubicBezTo>
                    <a:pt x="202" y="9314"/>
                    <a:pt x="402" y="8912"/>
                    <a:pt x="623" y="8511"/>
                  </a:cubicBezTo>
                  <a:cubicBezTo>
                    <a:pt x="844" y="8130"/>
                    <a:pt x="1085" y="7728"/>
                    <a:pt x="1326" y="7347"/>
                  </a:cubicBezTo>
                  <a:lnTo>
                    <a:pt x="1667" y="6765"/>
                  </a:lnTo>
                  <a:cubicBezTo>
                    <a:pt x="1787" y="6564"/>
                    <a:pt x="1928" y="6383"/>
                    <a:pt x="2028" y="6183"/>
                  </a:cubicBezTo>
                  <a:cubicBezTo>
                    <a:pt x="2289" y="5821"/>
                    <a:pt x="2530" y="5440"/>
                    <a:pt x="2791" y="5059"/>
                  </a:cubicBezTo>
                  <a:cubicBezTo>
                    <a:pt x="3032" y="4697"/>
                    <a:pt x="3313" y="4316"/>
                    <a:pt x="3574" y="3955"/>
                  </a:cubicBezTo>
                  <a:cubicBezTo>
                    <a:pt x="3814" y="3573"/>
                    <a:pt x="4095" y="3232"/>
                    <a:pt x="4376" y="2851"/>
                  </a:cubicBezTo>
                  <a:lnTo>
                    <a:pt x="5962" y="723"/>
                  </a:lnTo>
                  <a:cubicBezTo>
                    <a:pt x="6745" y="502"/>
                    <a:pt x="7548" y="282"/>
                    <a:pt x="83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28"/>
            <p:cNvSpPr/>
            <p:nvPr/>
          </p:nvSpPr>
          <p:spPr>
            <a:xfrm>
              <a:off x="2916300" y="2100275"/>
              <a:ext cx="186175" cy="165125"/>
            </a:xfrm>
            <a:custGeom>
              <a:avLst/>
              <a:gdLst/>
              <a:ahLst/>
              <a:cxnLst/>
              <a:rect l="l" t="t" r="r" b="b"/>
              <a:pathLst>
                <a:path w="7447" h="6605" extrusionOk="0">
                  <a:moveTo>
                    <a:pt x="7447" y="1"/>
                  </a:moveTo>
                  <a:lnTo>
                    <a:pt x="7447" y="1"/>
                  </a:lnTo>
                  <a:cubicBezTo>
                    <a:pt x="7306" y="221"/>
                    <a:pt x="7146" y="442"/>
                    <a:pt x="7025" y="663"/>
                  </a:cubicBezTo>
                  <a:cubicBezTo>
                    <a:pt x="6885" y="884"/>
                    <a:pt x="6764" y="1125"/>
                    <a:pt x="6644" y="1365"/>
                  </a:cubicBezTo>
                  <a:cubicBezTo>
                    <a:pt x="6523" y="1606"/>
                    <a:pt x="6423" y="1847"/>
                    <a:pt x="6323" y="2088"/>
                  </a:cubicBezTo>
                  <a:cubicBezTo>
                    <a:pt x="6222" y="2329"/>
                    <a:pt x="6162" y="2590"/>
                    <a:pt x="6062" y="2851"/>
                  </a:cubicBezTo>
                  <a:cubicBezTo>
                    <a:pt x="5901" y="3353"/>
                    <a:pt x="5801" y="3874"/>
                    <a:pt x="5700" y="4416"/>
                  </a:cubicBezTo>
                  <a:cubicBezTo>
                    <a:pt x="5660" y="4677"/>
                    <a:pt x="5640" y="4938"/>
                    <a:pt x="5640" y="5219"/>
                  </a:cubicBezTo>
                  <a:cubicBezTo>
                    <a:pt x="5620" y="5340"/>
                    <a:pt x="5620" y="5460"/>
                    <a:pt x="5620" y="5581"/>
                  </a:cubicBezTo>
                  <a:cubicBezTo>
                    <a:pt x="5440" y="5571"/>
                    <a:pt x="5254" y="5566"/>
                    <a:pt x="5068" y="5566"/>
                  </a:cubicBezTo>
                  <a:cubicBezTo>
                    <a:pt x="4883" y="5566"/>
                    <a:pt x="4697" y="5571"/>
                    <a:pt x="4516" y="5581"/>
                  </a:cubicBezTo>
                  <a:cubicBezTo>
                    <a:pt x="3994" y="5621"/>
                    <a:pt x="3493" y="5661"/>
                    <a:pt x="2971" y="5741"/>
                  </a:cubicBezTo>
                  <a:cubicBezTo>
                    <a:pt x="2449" y="5821"/>
                    <a:pt x="1947" y="5942"/>
                    <a:pt x="1445" y="6062"/>
                  </a:cubicBezTo>
                  <a:cubicBezTo>
                    <a:pt x="943" y="6223"/>
                    <a:pt x="462" y="6363"/>
                    <a:pt x="0" y="6604"/>
                  </a:cubicBezTo>
                  <a:cubicBezTo>
                    <a:pt x="502" y="6544"/>
                    <a:pt x="1004" y="6504"/>
                    <a:pt x="1526" y="6484"/>
                  </a:cubicBezTo>
                  <a:cubicBezTo>
                    <a:pt x="1766" y="6464"/>
                    <a:pt x="2027" y="6444"/>
                    <a:pt x="2268" y="6444"/>
                  </a:cubicBezTo>
                  <a:lnTo>
                    <a:pt x="3031" y="6404"/>
                  </a:lnTo>
                  <a:cubicBezTo>
                    <a:pt x="3365" y="6404"/>
                    <a:pt x="3700" y="6395"/>
                    <a:pt x="4035" y="6395"/>
                  </a:cubicBezTo>
                  <a:cubicBezTo>
                    <a:pt x="4202" y="6395"/>
                    <a:pt x="4369" y="6397"/>
                    <a:pt x="4536" y="6404"/>
                  </a:cubicBezTo>
                  <a:cubicBezTo>
                    <a:pt x="5038" y="6404"/>
                    <a:pt x="5540" y="6404"/>
                    <a:pt x="6042" y="6444"/>
                  </a:cubicBezTo>
                  <a:lnTo>
                    <a:pt x="6523" y="6464"/>
                  </a:lnTo>
                  <a:lnTo>
                    <a:pt x="6483" y="5962"/>
                  </a:lnTo>
                  <a:cubicBezTo>
                    <a:pt x="6483" y="5862"/>
                    <a:pt x="6463" y="5741"/>
                    <a:pt x="6463" y="5621"/>
                  </a:cubicBezTo>
                  <a:cubicBezTo>
                    <a:pt x="6463" y="5500"/>
                    <a:pt x="6463" y="5380"/>
                    <a:pt x="6463" y="5239"/>
                  </a:cubicBezTo>
                  <a:cubicBezTo>
                    <a:pt x="6463" y="4998"/>
                    <a:pt x="6503" y="4758"/>
                    <a:pt x="6523" y="4497"/>
                  </a:cubicBezTo>
                  <a:cubicBezTo>
                    <a:pt x="6543" y="3995"/>
                    <a:pt x="6644" y="3513"/>
                    <a:pt x="6724" y="3011"/>
                  </a:cubicBezTo>
                  <a:cubicBezTo>
                    <a:pt x="6804" y="2510"/>
                    <a:pt x="6905" y="2008"/>
                    <a:pt x="7045" y="1506"/>
                  </a:cubicBezTo>
                  <a:cubicBezTo>
                    <a:pt x="7085" y="1245"/>
                    <a:pt x="7166" y="1004"/>
                    <a:pt x="7226" y="763"/>
                  </a:cubicBezTo>
                  <a:cubicBezTo>
                    <a:pt x="7306" y="502"/>
                    <a:pt x="7387" y="262"/>
                    <a:pt x="74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28"/>
            <p:cNvSpPr/>
            <p:nvPr/>
          </p:nvSpPr>
          <p:spPr>
            <a:xfrm>
              <a:off x="3043750" y="1615550"/>
              <a:ext cx="306625" cy="379875"/>
            </a:xfrm>
            <a:custGeom>
              <a:avLst/>
              <a:gdLst/>
              <a:ahLst/>
              <a:cxnLst/>
              <a:rect l="l" t="t" r="r" b="b"/>
              <a:pathLst>
                <a:path w="12265" h="15195" extrusionOk="0">
                  <a:moveTo>
                    <a:pt x="12264" y="0"/>
                  </a:moveTo>
                  <a:lnTo>
                    <a:pt x="9454" y="3172"/>
                  </a:lnTo>
                  <a:cubicBezTo>
                    <a:pt x="9454" y="3172"/>
                    <a:pt x="9357" y="3163"/>
                    <a:pt x="9178" y="3163"/>
                  </a:cubicBezTo>
                  <a:cubicBezTo>
                    <a:pt x="8266" y="3163"/>
                    <a:pt x="5226" y="3374"/>
                    <a:pt x="2088" y="5941"/>
                  </a:cubicBezTo>
                  <a:cubicBezTo>
                    <a:pt x="2088" y="5941"/>
                    <a:pt x="3850" y="5042"/>
                    <a:pt x="5477" y="5042"/>
                  </a:cubicBezTo>
                  <a:cubicBezTo>
                    <a:pt x="5970" y="5042"/>
                    <a:pt x="6450" y="5125"/>
                    <a:pt x="6865" y="5339"/>
                  </a:cubicBezTo>
                  <a:lnTo>
                    <a:pt x="5881" y="9876"/>
                  </a:lnTo>
                  <a:lnTo>
                    <a:pt x="0" y="15195"/>
                  </a:lnTo>
                  <a:lnTo>
                    <a:pt x="6423" y="10458"/>
                  </a:lnTo>
                  <a:lnTo>
                    <a:pt x="8170" y="5259"/>
                  </a:lnTo>
                  <a:lnTo>
                    <a:pt x="10739" y="3252"/>
                  </a:lnTo>
                  <a:lnTo>
                    <a:pt x="122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28"/>
            <p:cNvSpPr/>
            <p:nvPr/>
          </p:nvSpPr>
          <p:spPr>
            <a:xfrm>
              <a:off x="3247475" y="2054100"/>
              <a:ext cx="202250" cy="91375"/>
            </a:xfrm>
            <a:custGeom>
              <a:avLst/>
              <a:gdLst/>
              <a:ahLst/>
              <a:cxnLst/>
              <a:rect l="l" t="t" r="r" b="b"/>
              <a:pathLst>
                <a:path w="8090" h="3655" extrusionOk="0">
                  <a:moveTo>
                    <a:pt x="2329" y="1"/>
                  </a:moveTo>
                  <a:cubicBezTo>
                    <a:pt x="2329" y="1"/>
                    <a:pt x="1" y="1667"/>
                    <a:pt x="864" y="3654"/>
                  </a:cubicBezTo>
                  <a:lnTo>
                    <a:pt x="8089" y="422"/>
                  </a:lnTo>
                  <a:lnTo>
                    <a:pt x="8089" y="422"/>
                  </a:lnTo>
                  <a:lnTo>
                    <a:pt x="2108" y="2450"/>
                  </a:lnTo>
                  <a:cubicBezTo>
                    <a:pt x="2108" y="2450"/>
                    <a:pt x="1586" y="1306"/>
                    <a:pt x="23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28"/>
            <p:cNvSpPr/>
            <p:nvPr/>
          </p:nvSpPr>
          <p:spPr>
            <a:xfrm>
              <a:off x="3290125" y="1997400"/>
              <a:ext cx="41675" cy="27625"/>
            </a:xfrm>
            <a:custGeom>
              <a:avLst/>
              <a:gdLst/>
              <a:ahLst/>
              <a:cxnLst/>
              <a:rect l="l" t="t" r="r" b="b"/>
              <a:pathLst>
                <a:path w="1667" h="1105" extrusionOk="0">
                  <a:moveTo>
                    <a:pt x="603" y="1"/>
                  </a:moveTo>
                  <a:cubicBezTo>
                    <a:pt x="1" y="483"/>
                    <a:pt x="362" y="1105"/>
                    <a:pt x="362" y="1105"/>
                  </a:cubicBezTo>
                  <a:cubicBezTo>
                    <a:pt x="1165" y="944"/>
                    <a:pt x="1666" y="603"/>
                    <a:pt x="1667" y="603"/>
                  </a:cubicBezTo>
                  <a:lnTo>
                    <a:pt x="1667" y="603"/>
                  </a:lnTo>
                  <a:cubicBezTo>
                    <a:pt x="1528" y="655"/>
                    <a:pt x="1407" y="677"/>
                    <a:pt x="1302" y="677"/>
                  </a:cubicBezTo>
                  <a:cubicBezTo>
                    <a:pt x="718" y="677"/>
                    <a:pt x="603" y="1"/>
                    <a:pt x="6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28"/>
            <p:cNvSpPr/>
            <p:nvPr/>
          </p:nvSpPr>
          <p:spPr>
            <a:xfrm>
              <a:off x="3539525" y="1789700"/>
              <a:ext cx="25600" cy="22550"/>
            </a:xfrm>
            <a:custGeom>
              <a:avLst/>
              <a:gdLst/>
              <a:ahLst/>
              <a:cxnLst/>
              <a:rect l="l" t="t" r="r" b="b"/>
              <a:pathLst>
                <a:path w="1024" h="902" extrusionOk="0">
                  <a:moveTo>
                    <a:pt x="502" y="1"/>
                  </a:moveTo>
                  <a:cubicBezTo>
                    <a:pt x="440" y="1"/>
                    <a:pt x="379" y="13"/>
                    <a:pt x="321" y="39"/>
                  </a:cubicBezTo>
                  <a:cubicBezTo>
                    <a:pt x="101" y="140"/>
                    <a:pt x="0" y="401"/>
                    <a:pt x="101" y="641"/>
                  </a:cubicBezTo>
                  <a:cubicBezTo>
                    <a:pt x="175" y="804"/>
                    <a:pt x="335" y="901"/>
                    <a:pt x="503" y="901"/>
                  </a:cubicBezTo>
                  <a:cubicBezTo>
                    <a:pt x="563" y="901"/>
                    <a:pt x="624" y="889"/>
                    <a:pt x="683" y="862"/>
                  </a:cubicBezTo>
                  <a:cubicBezTo>
                    <a:pt x="924" y="762"/>
                    <a:pt x="1024" y="501"/>
                    <a:pt x="924" y="280"/>
                  </a:cubicBezTo>
                  <a:cubicBezTo>
                    <a:pt x="849" y="102"/>
                    <a:pt x="676" y="1"/>
                    <a:pt x="5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28"/>
            <p:cNvSpPr/>
            <p:nvPr/>
          </p:nvSpPr>
          <p:spPr>
            <a:xfrm>
              <a:off x="1596075" y="238050"/>
              <a:ext cx="4502125" cy="3248975"/>
            </a:xfrm>
            <a:custGeom>
              <a:avLst/>
              <a:gdLst/>
              <a:ahLst/>
              <a:cxnLst/>
              <a:rect l="l" t="t" r="r" b="b"/>
              <a:pathLst>
                <a:path w="180085" h="129959" extrusionOk="0">
                  <a:moveTo>
                    <a:pt x="75741" y="429"/>
                  </a:moveTo>
                  <a:cubicBezTo>
                    <a:pt x="77360" y="429"/>
                    <a:pt x="78944" y="790"/>
                    <a:pt x="80307" y="1528"/>
                  </a:cubicBezTo>
                  <a:cubicBezTo>
                    <a:pt x="83399" y="3174"/>
                    <a:pt x="85105" y="6446"/>
                    <a:pt x="85165" y="10741"/>
                  </a:cubicBezTo>
                  <a:cubicBezTo>
                    <a:pt x="85125" y="11444"/>
                    <a:pt x="85346" y="12327"/>
                    <a:pt x="85466" y="12769"/>
                  </a:cubicBezTo>
                  <a:lnTo>
                    <a:pt x="65896" y="11946"/>
                  </a:lnTo>
                  <a:cubicBezTo>
                    <a:pt x="65896" y="11926"/>
                    <a:pt x="65896" y="11906"/>
                    <a:pt x="65896" y="11865"/>
                  </a:cubicBezTo>
                  <a:cubicBezTo>
                    <a:pt x="65876" y="11725"/>
                    <a:pt x="65836" y="11504"/>
                    <a:pt x="65816" y="11243"/>
                  </a:cubicBezTo>
                  <a:cubicBezTo>
                    <a:pt x="65775" y="11002"/>
                    <a:pt x="65755" y="10681"/>
                    <a:pt x="65735" y="10360"/>
                  </a:cubicBezTo>
                  <a:cubicBezTo>
                    <a:pt x="65735" y="10039"/>
                    <a:pt x="65735" y="9698"/>
                    <a:pt x="65755" y="9356"/>
                  </a:cubicBezTo>
                  <a:cubicBezTo>
                    <a:pt x="65796" y="8654"/>
                    <a:pt x="65936" y="7972"/>
                    <a:pt x="66077" y="7470"/>
                  </a:cubicBezTo>
                  <a:cubicBezTo>
                    <a:pt x="66197" y="6948"/>
                    <a:pt x="66357" y="6627"/>
                    <a:pt x="66358" y="6627"/>
                  </a:cubicBezTo>
                  <a:lnTo>
                    <a:pt x="66358" y="6627"/>
                  </a:lnTo>
                  <a:cubicBezTo>
                    <a:pt x="66357" y="6627"/>
                    <a:pt x="66177" y="6948"/>
                    <a:pt x="65996" y="7450"/>
                  </a:cubicBezTo>
                  <a:cubicBezTo>
                    <a:pt x="65816" y="7931"/>
                    <a:pt x="65655" y="8634"/>
                    <a:pt x="65555" y="9336"/>
                  </a:cubicBezTo>
                  <a:cubicBezTo>
                    <a:pt x="65494" y="9678"/>
                    <a:pt x="65474" y="10039"/>
                    <a:pt x="65454" y="10360"/>
                  </a:cubicBezTo>
                  <a:cubicBezTo>
                    <a:pt x="65434" y="10701"/>
                    <a:pt x="65434" y="11002"/>
                    <a:pt x="65454" y="11283"/>
                  </a:cubicBezTo>
                  <a:cubicBezTo>
                    <a:pt x="65454" y="11544"/>
                    <a:pt x="65474" y="11764"/>
                    <a:pt x="65474" y="11925"/>
                  </a:cubicBezTo>
                  <a:lnTo>
                    <a:pt x="65474" y="11925"/>
                  </a:lnTo>
                  <a:lnTo>
                    <a:pt x="64511" y="11886"/>
                  </a:lnTo>
                  <a:lnTo>
                    <a:pt x="65153" y="11785"/>
                  </a:lnTo>
                  <a:lnTo>
                    <a:pt x="65153" y="11584"/>
                  </a:lnTo>
                  <a:cubicBezTo>
                    <a:pt x="64852" y="7691"/>
                    <a:pt x="66478" y="4298"/>
                    <a:pt x="69629" y="2231"/>
                  </a:cubicBezTo>
                  <a:cubicBezTo>
                    <a:pt x="70111" y="1910"/>
                    <a:pt x="70613" y="1649"/>
                    <a:pt x="71155" y="1408"/>
                  </a:cubicBezTo>
                  <a:cubicBezTo>
                    <a:pt x="72608" y="760"/>
                    <a:pt x="74190" y="429"/>
                    <a:pt x="75741" y="429"/>
                  </a:cubicBezTo>
                  <a:close/>
                  <a:moveTo>
                    <a:pt x="79463" y="13471"/>
                  </a:moveTo>
                  <a:cubicBezTo>
                    <a:pt x="79470" y="13471"/>
                    <a:pt x="79477" y="13471"/>
                    <a:pt x="79485" y="13471"/>
                  </a:cubicBezTo>
                  <a:lnTo>
                    <a:pt x="82415" y="13672"/>
                  </a:lnTo>
                  <a:cubicBezTo>
                    <a:pt x="82254" y="13712"/>
                    <a:pt x="82114" y="13772"/>
                    <a:pt x="81973" y="13853"/>
                  </a:cubicBezTo>
                  <a:cubicBezTo>
                    <a:pt x="81913" y="13873"/>
                    <a:pt x="80809" y="14435"/>
                    <a:pt x="80006" y="16201"/>
                  </a:cubicBezTo>
                  <a:lnTo>
                    <a:pt x="78521" y="15900"/>
                  </a:lnTo>
                  <a:cubicBezTo>
                    <a:pt x="79023" y="15659"/>
                    <a:pt x="79685" y="15338"/>
                    <a:pt x="80528" y="14936"/>
                  </a:cubicBezTo>
                  <a:cubicBezTo>
                    <a:pt x="78754" y="14897"/>
                    <a:pt x="78425" y="13471"/>
                    <a:pt x="79463" y="13471"/>
                  </a:cubicBezTo>
                  <a:close/>
                  <a:moveTo>
                    <a:pt x="93274" y="12789"/>
                  </a:moveTo>
                  <a:cubicBezTo>
                    <a:pt x="93314" y="12829"/>
                    <a:pt x="93354" y="12869"/>
                    <a:pt x="93374" y="12949"/>
                  </a:cubicBezTo>
                  <a:cubicBezTo>
                    <a:pt x="93535" y="13331"/>
                    <a:pt x="93555" y="14415"/>
                    <a:pt x="92050" y="17506"/>
                  </a:cubicBezTo>
                  <a:lnTo>
                    <a:pt x="91247" y="17024"/>
                  </a:lnTo>
                  <a:cubicBezTo>
                    <a:pt x="91608" y="15077"/>
                    <a:pt x="92893" y="13291"/>
                    <a:pt x="93274" y="12789"/>
                  </a:cubicBezTo>
                  <a:close/>
                  <a:moveTo>
                    <a:pt x="90825" y="11845"/>
                  </a:moveTo>
                  <a:lnTo>
                    <a:pt x="92872" y="12608"/>
                  </a:lnTo>
                  <a:cubicBezTo>
                    <a:pt x="92411" y="13210"/>
                    <a:pt x="91247" y="14876"/>
                    <a:pt x="90865" y="16783"/>
                  </a:cubicBezTo>
                  <a:lnTo>
                    <a:pt x="90564" y="16622"/>
                  </a:lnTo>
                  <a:lnTo>
                    <a:pt x="90464" y="16562"/>
                  </a:lnTo>
                  <a:cubicBezTo>
                    <a:pt x="90745" y="15238"/>
                    <a:pt x="91507" y="13953"/>
                    <a:pt x="91508" y="13953"/>
                  </a:cubicBezTo>
                  <a:lnTo>
                    <a:pt x="91508" y="13953"/>
                  </a:lnTo>
                  <a:cubicBezTo>
                    <a:pt x="91126" y="14120"/>
                    <a:pt x="90788" y="14170"/>
                    <a:pt x="90520" y="14170"/>
                  </a:cubicBezTo>
                  <a:cubicBezTo>
                    <a:pt x="90110" y="14170"/>
                    <a:pt x="89862" y="14053"/>
                    <a:pt x="89862" y="14053"/>
                  </a:cubicBezTo>
                  <a:cubicBezTo>
                    <a:pt x="89059" y="15097"/>
                    <a:pt x="88617" y="16823"/>
                    <a:pt x="88477" y="17405"/>
                  </a:cubicBezTo>
                  <a:cubicBezTo>
                    <a:pt x="88316" y="17445"/>
                    <a:pt x="88156" y="17486"/>
                    <a:pt x="88015" y="17546"/>
                  </a:cubicBezTo>
                  <a:cubicBezTo>
                    <a:pt x="88196" y="16643"/>
                    <a:pt x="88878" y="13953"/>
                    <a:pt x="90825" y="11845"/>
                  </a:cubicBezTo>
                  <a:close/>
                  <a:moveTo>
                    <a:pt x="83659" y="13752"/>
                  </a:moveTo>
                  <a:lnTo>
                    <a:pt x="84543" y="13792"/>
                  </a:lnTo>
                  <a:lnTo>
                    <a:pt x="85225" y="14314"/>
                  </a:lnTo>
                  <a:cubicBezTo>
                    <a:pt x="85265" y="15559"/>
                    <a:pt x="84362" y="18148"/>
                    <a:pt x="82977" y="19332"/>
                  </a:cubicBezTo>
                  <a:cubicBezTo>
                    <a:pt x="81713" y="19172"/>
                    <a:pt x="81311" y="18650"/>
                    <a:pt x="81291" y="18630"/>
                  </a:cubicBezTo>
                  <a:cubicBezTo>
                    <a:pt x="80508" y="17445"/>
                    <a:pt x="80328" y="16823"/>
                    <a:pt x="80287" y="16663"/>
                  </a:cubicBezTo>
                  <a:cubicBezTo>
                    <a:pt x="81030" y="14816"/>
                    <a:pt x="82154" y="14234"/>
                    <a:pt x="82154" y="14234"/>
                  </a:cubicBezTo>
                  <a:cubicBezTo>
                    <a:pt x="82576" y="14033"/>
                    <a:pt x="83198" y="13853"/>
                    <a:pt x="83659" y="13752"/>
                  </a:cubicBezTo>
                  <a:close/>
                  <a:moveTo>
                    <a:pt x="98625" y="16108"/>
                  </a:moveTo>
                  <a:cubicBezTo>
                    <a:pt x="98933" y="16108"/>
                    <a:pt x="99223" y="16152"/>
                    <a:pt x="99496" y="16241"/>
                  </a:cubicBezTo>
                  <a:cubicBezTo>
                    <a:pt x="100299" y="16502"/>
                    <a:pt x="100961" y="17184"/>
                    <a:pt x="101483" y="18228"/>
                  </a:cubicBezTo>
                  <a:lnTo>
                    <a:pt x="101403" y="18288"/>
                  </a:lnTo>
                  <a:cubicBezTo>
                    <a:pt x="101403" y="18288"/>
                    <a:pt x="101543" y="19372"/>
                    <a:pt x="100500" y="19553"/>
                  </a:cubicBezTo>
                  <a:cubicBezTo>
                    <a:pt x="99697" y="17887"/>
                    <a:pt x="97830" y="17184"/>
                    <a:pt x="96405" y="16743"/>
                  </a:cubicBezTo>
                  <a:cubicBezTo>
                    <a:pt x="97215" y="16317"/>
                    <a:pt x="97960" y="16108"/>
                    <a:pt x="98625" y="16108"/>
                  </a:cubicBezTo>
                  <a:close/>
                  <a:moveTo>
                    <a:pt x="102728" y="19232"/>
                  </a:moveTo>
                  <a:lnTo>
                    <a:pt x="103049" y="19473"/>
                  </a:lnTo>
                  <a:lnTo>
                    <a:pt x="102848" y="19734"/>
                  </a:lnTo>
                  <a:lnTo>
                    <a:pt x="101965" y="20817"/>
                  </a:lnTo>
                  <a:lnTo>
                    <a:pt x="101664" y="20577"/>
                  </a:lnTo>
                  <a:lnTo>
                    <a:pt x="102527" y="19473"/>
                  </a:lnTo>
                  <a:lnTo>
                    <a:pt x="102728" y="19232"/>
                  </a:lnTo>
                  <a:close/>
                  <a:moveTo>
                    <a:pt x="84523" y="18048"/>
                  </a:moveTo>
                  <a:lnTo>
                    <a:pt x="84784" y="19031"/>
                  </a:lnTo>
                  <a:cubicBezTo>
                    <a:pt x="84743" y="19051"/>
                    <a:pt x="84723" y="19071"/>
                    <a:pt x="84683" y="19091"/>
                  </a:cubicBezTo>
                  <a:cubicBezTo>
                    <a:pt x="84502" y="19212"/>
                    <a:pt x="84342" y="19332"/>
                    <a:pt x="84161" y="19473"/>
                  </a:cubicBezTo>
                  <a:lnTo>
                    <a:pt x="84101" y="19533"/>
                  </a:lnTo>
                  <a:lnTo>
                    <a:pt x="84081" y="19633"/>
                  </a:lnTo>
                  <a:lnTo>
                    <a:pt x="84061" y="20135"/>
                  </a:lnTo>
                  <a:lnTo>
                    <a:pt x="83599" y="20838"/>
                  </a:lnTo>
                  <a:cubicBezTo>
                    <a:pt x="83298" y="20657"/>
                    <a:pt x="82636" y="20215"/>
                    <a:pt x="82716" y="19734"/>
                  </a:cubicBezTo>
                  <a:lnTo>
                    <a:pt x="82716" y="19734"/>
                  </a:lnTo>
                  <a:cubicBezTo>
                    <a:pt x="82816" y="19754"/>
                    <a:pt x="82897" y="19754"/>
                    <a:pt x="82997" y="19774"/>
                  </a:cubicBezTo>
                  <a:lnTo>
                    <a:pt x="83097" y="19774"/>
                  </a:lnTo>
                  <a:lnTo>
                    <a:pt x="83158" y="19734"/>
                  </a:lnTo>
                  <a:cubicBezTo>
                    <a:pt x="83680" y="19312"/>
                    <a:pt x="84141" y="18710"/>
                    <a:pt x="84523" y="18048"/>
                  </a:cubicBezTo>
                  <a:close/>
                  <a:moveTo>
                    <a:pt x="104253" y="18670"/>
                  </a:moveTo>
                  <a:cubicBezTo>
                    <a:pt x="104253" y="18670"/>
                    <a:pt x="104233" y="18730"/>
                    <a:pt x="104173" y="18830"/>
                  </a:cubicBezTo>
                  <a:cubicBezTo>
                    <a:pt x="104113" y="18931"/>
                    <a:pt x="104032" y="19051"/>
                    <a:pt x="103952" y="19192"/>
                  </a:cubicBezTo>
                  <a:cubicBezTo>
                    <a:pt x="103832" y="19392"/>
                    <a:pt x="103671" y="19613"/>
                    <a:pt x="103490" y="19834"/>
                  </a:cubicBezTo>
                  <a:cubicBezTo>
                    <a:pt x="103430" y="19934"/>
                    <a:pt x="103350" y="20035"/>
                    <a:pt x="103270" y="20115"/>
                  </a:cubicBezTo>
                  <a:cubicBezTo>
                    <a:pt x="103230" y="20175"/>
                    <a:pt x="103189" y="20235"/>
                    <a:pt x="103149" y="20296"/>
                  </a:cubicBezTo>
                  <a:cubicBezTo>
                    <a:pt x="102888" y="20617"/>
                    <a:pt x="102627" y="20898"/>
                    <a:pt x="102386" y="21139"/>
                  </a:cubicBezTo>
                  <a:cubicBezTo>
                    <a:pt x="102346" y="21199"/>
                    <a:pt x="102286" y="21259"/>
                    <a:pt x="102226" y="21319"/>
                  </a:cubicBezTo>
                  <a:cubicBezTo>
                    <a:pt x="102146" y="21400"/>
                    <a:pt x="102085" y="21460"/>
                    <a:pt x="102025" y="21520"/>
                  </a:cubicBezTo>
                  <a:cubicBezTo>
                    <a:pt x="101865" y="21661"/>
                    <a:pt x="101764" y="21741"/>
                    <a:pt x="101764" y="21741"/>
                  </a:cubicBezTo>
                  <a:cubicBezTo>
                    <a:pt x="101764" y="21741"/>
                    <a:pt x="101824" y="21620"/>
                    <a:pt x="101925" y="21440"/>
                  </a:cubicBezTo>
                  <a:cubicBezTo>
                    <a:pt x="101985" y="21380"/>
                    <a:pt x="102025" y="21299"/>
                    <a:pt x="102085" y="21199"/>
                  </a:cubicBezTo>
                  <a:cubicBezTo>
                    <a:pt x="102126" y="21139"/>
                    <a:pt x="102166" y="21078"/>
                    <a:pt x="102226" y="20998"/>
                  </a:cubicBezTo>
                  <a:cubicBezTo>
                    <a:pt x="102407" y="20717"/>
                    <a:pt x="102647" y="20416"/>
                    <a:pt x="102888" y="20095"/>
                  </a:cubicBezTo>
                  <a:cubicBezTo>
                    <a:pt x="102949" y="20035"/>
                    <a:pt x="102989" y="19974"/>
                    <a:pt x="103049" y="19914"/>
                  </a:cubicBezTo>
                  <a:cubicBezTo>
                    <a:pt x="103109" y="19834"/>
                    <a:pt x="103189" y="19734"/>
                    <a:pt x="103270" y="19653"/>
                  </a:cubicBezTo>
                  <a:cubicBezTo>
                    <a:pt x="103450" y="19433"/>
                    <a:pt x="103651" y="19232"/>
                    <a:pt x="103812" y="19091"/>
                  </a:cubicBezTo>
                  <a:cubicBezTo>
                    <a:pt x="103932" y="18971"/>
                    <a:pt x="104032" y="18871"/>
                    <a:pt x="104113" y="18790"/>
                  </a:cubicBezTo>
                  <a:cubicBezTo>
                    <a:pt x="104193" y="18710"/>
                    <a:pt x="104253" y="18670"/>
                    <a:pt x="104253" y="18670"/>
                  </a:cubicBezTo>
                  <a:close/>
                  <a:moveTo>
                    <a:pt x="94084" y="18093"/>
                  </a:moveTo>
                  <a:cubicBezTo>
                    <a:pt x="94618" y="18093"/>
                    <a:pt x="95325" y="18244"/>
                    <a:pt x="96164" y="18770"/>
                  </a:cubicBezTo>
                  <a:lnTo>
                    <a:pt x="95482" y="20838"/>
                  </a:lnTo>
                  <a:lnTo>
                    <a:pt x="95783" y="21640"/>
                  </a:lnTo>
                  <a:lnTo>
                    <a:pt x="93876" y="21821"/>
                  </a:lnTo>
                  <a:lnTo>
                    <a:pt x="93856" y="21801"/>
                  </a:lnTo>
                  <a:lnTo>
                    <a:pt x="93836" y="21741"/>
                  </a:lnTo>
                  <a:lnTo>
                    <a:pt x="93836" y="21701"/>
                  </a:lnTo>
                  <a:lnTo>
                    <a:pt x="93796" y="21600"/>
                  </a:lnTo>
                  <a:lnTo>
                    <a:pt x="93655" y="21259"/>
                  </a:lnTo>
                  <a:cubicBezTo>
                    <a:pt x="93836" y="21259"/>
                    <a:pt x="93976" y="21179"/>
                    <a:pt x="94117" y="21099"/>
                  </a:cubicBezTo>
                  <a:cubicBezTo>
                    <a:pt x="94257" y="20998"/>
                    <a:pt x="94398" y="20858"/>
                    <a:pt x="94458" y="20677"/>
                  </a:cubicBezTo>
                  <a:cubicBezTo>
                    <a:pt x="94498" y="20577"/>
                    <a:pt x="94518" y="20476"/>
                    <a:pt x="94518" y="20376"/>
                  </a:cubicBezTo>
                  <a:cubicBezTo>
                    <a:pt x="94518" y="20276"/>
                    <a:pt x="94498" y="20175"/>
                    <a:pt x="94458" y="20075"/>
                  </a:cubicBezTo>
                  <a:lnTo>
                    <a:pt x="93756" y="18489"/>
                  </a:lnTo>
                  <a:lnTo>
                    <a:pt x="93715" y="18429"/>
                  </a:lnTo>
                  <a:lnTo>
                    <a:pt x="93655" y="18389"/>
                  </a:lnTo>
                  <a:lnTo>
                    <a:pt x="93314" y="18208"/>
                  </a:lnTo>
                  <a:cubicBezTo>
                    <a:pt x="93503" y="18148"/>
                    <a:pt x="93762" y="18093"/>
                    <a:pt x="94084" y="18093"/>
                  </a:cubicBezTo>
                  <a:close/>
                  <a:moveTo>
                    <a:pt x="103711" y="20015"/>
                  </a:moveTo>
                  <a:lnTo>
                    <a:pt x="104374" y="20536"/>
                  </a:lnTo>
                  <a:lnTo>
                    <a:pt x="104113" y="20858"/>
                  </a:lnTo>
                  <a:lnTo>
                    <a:pt x="103310" y="21861"/>
                  </a:lnTo>
                  <a:lnTo>
                    <a:pt x="102647" y="21339"/>
                  </a:lnTo>
                  <a:lnTo>
                    <a:pt x="103490" y="20296"/>
                  </a:lnTo>
                  <a:lnTo>
                    <a:pt x="103711" y="20015"/>
                  </a:lnTo>
                  <a:close/>
                  <a:moveTo>
                    <a:pt x="93194" y="16020"/>
                  </a:moveTo>
                  <a:lnTo>
                    <a:pt x="95000" y="16743"/>
                  </a:lnTo>
                  <a:cubicBezTo>
                    <a:pt x="95241" y="16823"/>
                    <a:pt x="95542" y="16924"/>
                    <a:pt x="95903" y="17024"/>
                  </a:cubicBezTo>
                  <a:cubicBezTo>
                    <a:pt x="97308" y="17466"/>
                    <a:pt x="99396" y="18108"/>
                    <a:pt x="100159" y="19834"/>
                  </a:cubicBezTo>
                  <a:cubicBezTo>
                    <a:pt x="99998" y="19974"/>
                    <a:pt x="99717" y="20095"/>
                    <a:pt x="99255" y="20115"/>
                  </a:cubicBezTo>
                  <a:lnTo>
                    <a:pt x="97971" y="19473"/>
                  </a:lnTo>
                  <a:cubicBezTo>
                    <a:pt x="97971" y="19473"/>
                    <a:pt x="97629" y="20617"/>
                    <a:pt x="97389" y="20978"/>
                  </a:cubicBezTo>
                  <a:cubicBezTo>
                    <a:pt x="98579" y="21035"/>
                    <a:pt x="98089" y="22312"/>
                    <a:pt x="97456" y="22312"/>
                  </a:cubicBezTo>
                  <a:cubicBezTo>
                    <a:pt x="97203" y="22312"/>
                    <a:pt x="96927" y="22108"/>
                    <a:pt x="96726" y="21540"/>
                  </a:cubicBezTo>
                  <a:lnTo>
                    <a:pt x="96224" y="21600"/>
                  </a:lnTo>
                  <a:lnTo>
                    <a:pt x="95923" y="20817"/>
                  </a:lnTo>
                  <a:lnTo>
                    <a:pt x="96666" y="18610"/>
                  </a:lnTo>
                  <a:lnTo>
                    <a:pt x="96546" y="18509"/>
                  </a:lnTo>
                  <a:cubicBezTo>
                    <a:pt x="95545" y="17849"/>
                    <a:pt x="94699" y="17661"/>
                    <a:pt x="94057" y="17661"/>
                  </a:cubicBezTo>
                  <a:cubicBezTo>
                    <a:pt x="93450" y="17661"/>
                    <a:pt x="93027" y="17830"/>
                    <a:pt x="92832" y="17927"/>
                  </a:cubicBezTo>
                  <a:lnTo>
                    <a:pt x="92491" y="17747"/>
                  </a:lnTo>
                  <a:lnTo>
                    <a:pt x="92431" y="17706"/>
                  </a:lnTo>
                  <a:cubicBezTo>
                    <a:pt x="92732" y="17104"/>
                    <a:pt x="92993" y="16522"/>
                    <a:pt x="93194" y="16020"/>
                  </a:cubicBezTo>
                  <a:close/>
                  <a:moveTo>
                    <a:pt x="105598" y="19714"/>
                  </a:moveTo>
                  <a:cubicBezTo>
                    <a:pt x="105598" y="19714"/>
                    <a:pt x="105558" y="19774"/>
                    <a:pt x="105498" y="19894"/>
                  </a:cubicBezTo>
                  <a:cubicBezTo>
                    <a:pt x="105437" y="19974"/>
                    <a:pt x="105377" y="20095"/>
                    <a:pt x="105277" y="20255"/>
                  </a:cubicBezTo>
                  <a:cubicBezTo>
                    <a:pt x="105156" y="20436"/>
                    <a:pt x="104996" y="20657"/>
                    <a:pt x="104835" y="20878"/>
                  </a:cubicBezTo>
                  <a:cubicBezTo>
                    <a:pt x="104755" y="20998"/>
                    <a:pt x="104655" y="21119"/>
                    <a:pt x="104554" y="21239"/>
                  </a:cubicBezTo>
                  <a:cubicBezTo>
                    <a:pt x="104534" y="21279"/>
                    <a:pt x="104514" y="21319"/>
                    <a:pt x="104474" y="21359"/>
                  </a:cubicBezTo>
                  <a:cubicBezTo>
                    <a:pt x="104233" y="21661"/>
                    <a:pt x="103952" y="21962"/>
                    <a:pt x="103731" y="22202"/>
                  </a:cubicBezTo>
                  <a:cubicBezTo>
                    <a:pt x="103671" y="22263"/>
                    <a:pt x="103611" y="22323"/>
                    <a:pt x="103571" y="22363"/>
                  </a:cubicBezTo>
                  <a:cubicBezTo>
                    <a:pt x="103490" y="22443"/>
                    <a:pt x="103410" y="22504"/>
                    <a:pt x="103350" y="22564"/>
                  </a:cubicBezTo>
                  <a:cubicBezTo>
                    <a:pt x="103209" y="22704"/>
                    <a:pt x="103109" y="22785"/>
                    <a:pt x="103109" y="22785"/>
                  </a:cubicBezTo>
                  <a:cubicBezTo>
                    <a:pt x="103109" y="22785"/>
                    <a:pt x="103169" y="22664"/>
                    <a:pt x="103270" y="22504"/>
                  </a:cubicBezTo>
                  <a:cubicBezTo>
                    <a:pt x="103310" y="22423"/>
                    <a:pt x="103370" y="22343"/>
                    <a:pt x="103430" y="22243"/>
                  </a:cubicBezTo>
                  <a:cubicBezTo>
                    <a:pt x="103470" y="22182"/>
                    <a:pt x="103511" y="22122"/>
                    <a:pt x="103551" y="22062"/>
                  </a:cubicBezTo>
                  <a:cubicBezTo>
                    <a:pt x="103731" y="21781"/>
                    <a:pt x="103972" y="21460"/>
                    <a:pt x="104233" y="21139"/>
                  </a:cubicBezTo>
                  <a:cubicBezTo>
                    <a:pt x="104253" y="21119"/>
                    <a:pt x="104293" y="21078"/>
                    <a:pt x="104313" y="21038"/>
                  </a:cubicBezTo>
                  <a:cubicBezTo>
                    <a:pt x="104414" y="20918"/>
                    <a:pt x="104514" y="20817"/>
                    <a:pt x="104594" y="20697"/>
                  </a:cubicBezTo>
                  <a:cubicBezTo>
                    <a:pt x="104795" y="20496"/>
                    <a:pt x="104976" y="20296"/>
                    <a:pt x="105136" y="20135"/>
                  </a:cubicBezTo>
                  <a:cubicBezTo>
                    <a:pt x="105257" y="20015"/>
                    <a:pt x="105357" y="19914"/>
                    <a:pt x="105437" y="19854"/>
                  </a:cubicBezTo>
                  <a:cubicBezTo>
                    <a:pt x="105538" y="19754"/>
                    <a:pt x="105598" y="19714"/>
                    <a:pt x="105598" y="19714"/>
                  </a:cubicBezTo>
                  <a:close/>
                  <a:moveTo>
                    <a:pt x="105056" y="21058"/>
                  </a:moveTo>
                  <a:lnTo>
                    <a:pt x="105718" y="21580"/>
                  </a:lnTo>
                  <a:lnTo>
                    <a:pt x="105397" y="21982"/>
                  </a:lnTo>
                  <a:lnTo>
                    <a:pt x="104635" y="22905"/>
                  </a:lnTo>
                  <a:lnTo>
                    <a:pt x="103972" y="22383"/>
                  </a:lnTo>
                  <a:lnTo>
                    <a:pt x="104755" y="21420"/>
                  </a:lnTo>
                  <a:lnTo>
                    <a:pt x="105056" y="21058"/>
                  </a:lnTo>
                  <a:close/>
                  <a:moveTo>
                    <a:pt x="106943" y="20757"/>
                  </a:moveTo>
                  <a:cubicBezTo>
                    <a:pt x="106943" y="20757"/>
                    <a:pt x="106903" y="20838"/>
                    <a:pt x="106822" y="20938"/>
                  </a:cubicBezTo>
                  <a:cubicBezTo>
                    <a:pt x="106782" y="21038"/>
                    <a:pt x="106702" y="21159"/>
                    <a:pt x="106622" y="21299"/>
                  </a:cubicBezTo>
                  <a:cubicBezTo>
                    <a:pt x="106501" y="21480"/>
                    <a:pt x="106341" y="21701"/>
                    <a:pt x="106160" y="21942"/>
                  </a:cubicBezTo>
                  <a:cubicBezTo>
                    <a:pt x="106060" y="22082"/>
                    <a:pt x="105959" y="22223"/>
                    <a:pt x="105839" y="22363"/>
                  </a:cubicBezTo>
                  <a:cubicBezTo>
                    <a:pt x="105839" y="22363"/>
                    <a:pt x="105819" y="22383"/>
                    <a:pt x="105819" y="22403"/>
                  </a:cubicBezTo>
                  <a:cubicBezTo>
                    <a:pt x="105558" y="22704"/>
                    <a:pt x="105297" y="23005"/>
                    <a:pt x="105056" y="23246"/>
                  </a:cubicBezTo>
                  <a:cubicBezTo>
                    <a:pt x="105016" y="23306"/>
                    <a:pt x="104956" y="23367"/>
                    <a:pt x="104895" y="23407"/>
                  </a:cubicBezTo>
                  <a:cubicBezTo>
                    <a:pt x="104815" y="23487"/>
                    <a:pt x="104755" y="23567"/>
                    <a:pt x="104695" y="23607"/>
                  </a:cubicBezTo>
                  <a:cubicBezTo>
                    <a:pt x="104534" y="23748"/>
                    <a:pt x="104434" y="23828"/>
                    <a:pt x="104434" y="23828"/>
                  </a:cubicBezTo>
                  <a:cubicBezTo>
                    <a:pt x="104434" y="23828"/>
                    <a:pt x="104494" y="23728"/>
                    <a:pt x="104594" y="23547"/>
                  </a:cubicBezTo>
                  <a:cubicBezTo>
                    <a:pt x="104655" y="23467"/>
                    <a:pt x="104695" y="23387"/>
                    <a:pt x="104755" y="23306"/>
                  </a:cubicBezTo>
                  <a:cubicBezTo>
                    <a:pt x="104795" y="23246"/>
                    <a:pt x="104835" y="23166"/>
                    <a:pt x="104875" y="23106"/>
                  </a:cubicBezTo>
                  <a:cubicBezTo>
                    <a:pt x="105076" y="22825"/>
                    <a:pt x="105317" y="22504"/>
                    <a:pt x="105558" y="22202"/>
                  </a:cubicBezTo>
                  <a:cubicBezTo>
                    <a:pt x="105578" y="22182"/>
                    <a:pt x="105598" y="22162"/>
                    <a:pt x="105598" y="22142"/>
                  </a:cubicBezTo>
                  <a:cubicBezTo>
                    <a:pt x="105718" y="22022"/>
                    <a:pt x="105819" y="21881"/>
                    <a:pt x="105939" y="21761"/>
                  </a:cubicBezTo>
                  <a:cubicBezTo>
                    <a:pt x="106120" y="21540"/>
                    <a:pt x="106321" y="21339"/>
                    <a:pt x="106481" y="21179"/>
                  </a:cubicBezTo>
                  <a:cubicBezTo>
                    <a:pt x="106602" y="21058"/>
                    <a:pt x="106702" y="20978"/>
                    <a:pt x="106782" y="20898"/>
                  </a:cubicBezTo>
                  <a:cubicBezTo>
                    <a:pt x="106862" y="20818"/>
                    <a:pt x="106943" y="20757"/>
                    <a:pt x="106943" y="20757"/>
                  </a:cubicBezTo>
                  <a:close/>
                  <a:moveTo>
                    <a:pt x="107096" y="13722"/>
                  </a:moveTo>
                  <a:cubicBezTo>
                    <a:pt x="108670" y="13722"/>
                    <a:pt x="111000" y="14708"/>
                    <a:pt x="113205" y="16442"/>
                  </a:cubicBezTo>
                  <a:cubicBezTo>
                    <a:pt x="116417" y="18951"/>
                    <a:pt x="118163" y="22082"/>
                    <a:pt x="117099" y="23407"/>
                  </a:cubicBezTo>
                  <a:cubicBezTo>
                    <a:pt x="116807" y="23784"/>
                    <a:pt x="116360" y="23955"/>
                    <a:pt x="115795" y="23955"/>
                  </a:cubicBezTo>
                  <a:cubicBezTo>
                    <a:pt x="115427" y="23955"/>
                    <a:pt x="115009" y="23882"/>
                    <a:pt x="114550" y="23748"/>
                  </a:cubicBezTo>
                  <a:cubicBezTo>
                    <a:pt x="113185" y="23326"/>
                    <a:pt x="111479" y="22343"/>
                    <a:pt x="109753" y="20978"/>
                  </a:cubicBezTo>
                  <a:cubicBezTo>
                    <a:pt x="107866" y="19493"/>
                    <a:pt x="106381" y="17927"/>
                    <a:pt x="105678" y="16602"/>
                  </a:cubicBezTo>
                  <a:cubicBezTo>
                    <a:pt x="105197" y="15679"/>
                    <a:pt x="105076" y="14876"/>
                    <a:pt x="105518" y="14334"/>
                  </a:cubicBezTo>
                  <a:cubicBezTo>
                    <a:pt x="105840" y="13919"/>
                    <a:pt x="106392" y="13722"/>
                    <a:pt x="107096" y="13722"/>
                  </a:cubicBezTo>
                  <a:close/>
                  <a:moveTo>
                    <a:pt x="106381" y="22122"/>
                  </a:moveTo>
                  <a:lnTo>
                    <a:pt x="107043" y="22644"/>
                  </a:lnTo>
                  <a:lnTo>
                    <a:pt x="106682" y="23086"/>
                  </a:lnTo>
                  <a:lnTo>
                    <a:pt x="105979" y="23969"/>
                  </a:lnTo>
                  <a:lnTo>
                    <a:pt x="105317" y="23447"/>
                  </a:lnTo>
                  <a:lnTo>
                    <a:pt x="106040" y="22544"/>
                  </a:lnTo>
                  <a:lnTo>
                    <a:pt x="106381" y="22122"/>
                  </a:lnTo>
                  <a:close/>
                  <a:moveTo>
                    <a:pt x="105016" y="17225"/>
                  </a:moveTo>
                  <a:cubicBezTo>
                    <a:pt x="105016" y="17225"/>
                    <a:pt x="105136" y="17365"/>
                    <a:pt x="105357" y="17626"/>
                  </a:cubicBezTo>
                  <a:cubicBezTo>
                    <a:pt x="105558" y="17887"/>
                    <a:pt x="105879" y="18248"/>
                    <a:pt x="106260" y="18670"/>
                  </a:cubicBezTo>
                  <a:cubicBezTo>
                    <a:pt x="106622" y="19091"/>
                    <a:pt x="107103" y="19553"/>
                    <a:pt x="107605" y="20055"/>
                  </a:cubicBezTo>
                  <a:cubicBezTo>
                    <a:pt x="107846" y="20296"/>
                    <a:pt x="108127" y="20536"/>
                    <a:pt x="108408" y="20797"/>
                  </a:cubicBezTo>
                  <a:cubicBezTo>
                    <a:pt x="108689" y="21038"/>
                    <a:pt x="108970" y="21279"/>
                    <a:pt x="109271" y="21520"/>
                  </a:cubicBezTo>
                  <a:cubicBezTo>
                    <a:pt x="109552" y="21741"/>
                    <a:pt x="109853" y="21982"/>
                    <a:pt x="110154" y="22182"/>
                  </a:cubicBezTo>
                  <a:cubicBezTo>
                    <a:pt x="110455" y="22403"/>
                    <a:pt x="110756" y="22604"/>
                    <a:pt x="111058" y="22785"/>
                  </a:cubicBezTo>
                  <a:cubicBezTo>
                    <a:pt x="111359" y="22965"/>
                    <a:pt x="111660" y="23146"/>
                    <a:pt x="111941" y="23286"/>
                  </a:cubicBezTo>
                  <a:cubicBezTo>
                    <a:pt x="112222" y="23447"/>
                    <a:pt x="112483" y="23607"/>
                    <a:pt x="112744" y="23708"/>
                  </a:cubicBezTo>
                  <a:cubicBezTo>
                    <a:pt x="113004" y="23808"/>
                    <a:pt x="113245" y="23929"/>
                    <a:pt x="113466" y="24009"/>
                  </a:cubicBezTo>
                  <a:cubicBezTo>
                    <a:pt x="113667" y="24089"/>
                    <a:pt x="113868" y="24169"/>
                    <a:pt x="114028" y="24210"/>
                  </a:cubicBezTo>
                  <a:cubicBezTo>
                    <a:pt x="114329" y="24330"/>
                    <a:pt x="114510" y="24410"/>
                    <a:pt x="114510" y="24410"/>
                  </a:cubicBezTo>
                  <a:cubicBezTo>
                    <a:pt x="114510" y="24410"/>
                    <a:pt x="114329" y="24370"/>
                    <a:pt x="114008" y="24290"/>
                  </a:cubicBezTo>
                  <a:cubicBezTo>
                    <a:pt x="113848" y="24270"/>
                    <a:pt x="113647" y="24210"/>
                    <a:pt x="113406" y="24169"/>
                  </a:cubicBezTo>
                  <a:cubicBezTo>
                    <a:pt x="113185" y="24109"/>
                    <a:pt x="112944" y="24029"/>
                    <a:pt x="112663" y="23929"/>
                  </a:cubicBezTo>
                  <a:cubicBezTo>
                    <a:pt x="112382" y="23848"/>
                    <a:pt x="112101" y="23708"/>
                    <a:pt x="111800" y="23567"/>
                  </a:cubicBezTo>
                  <a:cubicBezTo>
                    <a:pt x="111660" y="23507"/>
                    <a:pt x="111499" y="23447"/>
                    <a:pt x="111339" y="23367"/>
                  </a:cubicBezTo>
                  <a:cubicBezTo>
                    <a:pt x="111178" y="23286"/>
                    <a:pt x="111037" y="23186"/>
                    <a:pt x="110877" y="23106"/>
                  </a:cubicBezTo>
                  <a:cubicBezTo>
                    <a:pt x="110777" y="23045"/>
                    <a:pt x="110676" y="23005"/>
                    <a:pt x="110576" y="22945"/>
                  </a:cubicBezTo>
                  <a:cubicBezTo>
                    <a:pt x="110355" y="22805"/>
                    <a:pt x="110134" y="22664"/>
                    <a:pt x="109934" y="22524"/>
                  </a:cubicBezTo>
                  <a:cubicBezTo>
                    <a:pt x="109612" y="22323"/>
                    <a:pt x="109311" y="22082"/>
                    <a:pt x="108990" y="21841"/>
                  </a:cubicBezTo>
                  <a:cubicBezTo>
                    <a:pt x="108769" y="21681"/>
                    <a:pt x="108569" y="21500"/>
                    <a:pt x="108368" y="21319"/>
                  </a:cubicBezTo>
                  <a:cubicBezTo>
                    <a:pt x="108268" y="21239"/>
                    <a:pt x="108187" y="21159"/>
                    <a:pt x="108087" y="21078"/>
                  </a:cubicBezTo>
                  <a:cubicBezTo>
                    <a:pt x="107826" y="20817"/>
                    <a:pt x="107565" y="20577"/>
                    <a:pt x="107324" y="20316"/>
                  </a:cubicBezTo>
                  <a:cubicBezTo>
                    <a:pt x="106842" y="19794"/>
                    <a:pt x="106421" y="19272"/>
                    <a:pt x="106060" y="18830"/>
                  </a:cubicBezTo>
                  <a:cubicBezTo>
                    <a:pt x="105718" y="18369"/>
                    <a:pt x="105457" y="17967"/>
                    <a:pt x="105277" y="17686"/>
                  </a:cubicBezTo>
                  <a:cubicBezTo>
                    <a:pt x="105116" y="17385"/>
                    <a:pt x="105016" y="17225"/>
                    <a:pt x="105016" y="17225"/>
                  </a:cubicBezTo>
                  <a:close/>
                  <a:moveTo>
                    <a:pt x="98840" y="22839"/>
                  </a:moveTo>
                  <a:cubicBezTo>
                    <a:pt x="99472" y="22839"/>
                    <a:pt x="100055" y="23253"/>
                    <a:pt x="99737" y="24109"/>
                  </a:cubicBezTo>
                  <a:lnTo>
                    <a:pt x="99055" y="23527"/>
                  </a:lnTo>
                  <a:lnTo>
                    <a:pt x="97951" y="24792"/>
                  </a:lnTo>
                  <a:cubicBezTo>
                    <a:pt x="97152" y="23510"/>
                    <a:pt x="98036" y="22839"/>
                    <a:pt x="98840" y="22839"/>
                  </a:cubicBezTo>
                  <a:close/>
                  <a:moveTo>
                    <a:pt x="108268" y="21801"/>
                  </a:moveTo>
                  <a:cubicBezTo>
                    <a:pt x="108268" y="21801"/>
                    <a:pt x="108227" y="21881"/>
                    <a:pt x="108167" y="22002"/>
                  </a:cubicBezTo>
                  <a:cubicBezTo>
                    <a:pt x="108107" y="22082"/>
                    <a:pt x="108047" y="22202"/>
                    <a:pt x="107946" y="22343"/>
                  </a:cubicBezTo>
                  <a:cubicBezTo>
                    <a:pt x="107826" y="22544"/>
                    <a:pt x="107665" y="22764"/>
                    <a:pt x="107505" y="22985"/>
                  </a:cubicBezTo>
                  <a:cubicBezTo>
                    <a:pt x="107384" y="23146"/>
                    <a:pt x="107264" y="23286"/>
                    <a:pt x="107144" y="23447"/>
                  </a:cubicBezTo>
                  <a:cubicBezTo>
                    <a:pt x="107144" y="23467"/>
                    <a:pt x="107123" y="23467"/>
                    <a:pt x="107123" y="23467"/>
                  </a:cubicBezTo>
                  <a:cubicBezTo>
                    <a:pt x="106883" y="23768"/>
                    <a:pt x="106622" y="24069"/>
                    <a:pt x="106401" y="24310"/>
                  </a:cubicBezTo>
                  <a:cubicBezTo>
                    <a:pt x="106341" y="24350"/>
                    <a:pt x="106280" y="24410"/>
                    <a:pt x="106240" y="24471"/>
                  </a:cubicBezTo>
                  <a:cubicBezTo>
                    <a:pt x="106160" y="24551"/>
                    <a:pt x="106080" y="24611"/>
                    <a:pt x="106019" y="24671"/>
                  </a:cubicBezTo>
                  <a:cubicBezTo>
                    <a:pt x="105879" y="24812"/>
                    <a:pt x="105779" y="24892"/>
                    <a:pt x="105779" y="24892"/>
                  </a:cubicBezTo>
                  <a:cubicBezTo>
                    <a:pt x="105779" y="24892"/>
                    <a:pt x="105839" y="24772"/>
                    <a:pt x="105939" y="24611"/>
                  </a:cubicBezTo>
                  <a:cubicBezTo>
                    <a:pt x="105979" y="24531"/>
                    <a:pt x="106040" y="24451"/>
                    <a:pt x="106100" y="24350"/>
                  </a:cubicBezTo>
                  <a:cubicBezTo>
                    <a:pt x="106140" y="24290"/>
                    <a:pt x="106180" y="24230"/>
                    <a:pt x="106220" y="24169"/>
                  </a:cubicBezTo>
                  <a:cubicBezTo>
                    <a:pt x="106401" y="23888"/>
                    <a:pt x="106642" y="23567"/>
                    <a:pt x="106883" y="23266"/>
                  </a:cubicBezTo>
                  <a:cubicBezTo>
                    <a:pt x="106883" y="23266"/>
                    <a:pt x="106903" y="23246"/>
                    <a:pt x="106903" y="23246"/>
                  </a:cubicBezTo>
                  <a:cubicBezTo>
                    <a:pt x="107023" y="23086"/>
                    <a:pt x="107144" y="22945"/>
                    <a:pt x="107264" y="22805"/>
                  </a:cubicBezTo>
                  <a:cubicBezTo>
                    <a:pt x="107465" y="22584"/>
                    <a:pt x="107645" y="22383"/>
                    <a:pt x="107806" y="22223"/>
                  </a:cubicBezTo>
                  <a:cubicBezTo>
                    <a:pt x="107926" y="22122"/>
                    <a:pt x="108027" y="22022"/>
                    <a:pt x="108107" y="21942"/>
                  </a:cubicBezTo>
                  <a:cubicBezTo>
                    <a:pt x="108207" y="21861"/>
                    <a:pt x="108267" y="21801"/>
                    <a:pt x="108268" y="21801"/>
                  </a:cubicBezTo>
                  <a:close/>
                  <a:moveTo>
                    <a:pt x="107726" y="23166"/>
                  </a:moveTo>
                  <a:lnTo>
                    <a:pt x="108388" y="23688"/>
                  </a:lnTo>
                  <a:lnTo>
                    <a:pt x="107966" y="24210"/>
                  </a:lnTo>
                  <a:lnTo>
                    <a:pt x="107565" y="24711"/>
                  </a:lnTo>
                  <a:lnTo>
                    <a:pt x="107304" y="25013"/>
                  </a:lnTo>
                  <a:lnTo>
                    <a:pt x="107103" y="24852"/>
                  </a:lnTo>
                  <a:lnTo>
                    <a:pt x="106642" y="24491"/>
                  </a:lnTo>
                  <a:lnTo>
                    <a:pt x="107324" y="23648"/>
                  </a:lnTo>
                  <a:lnTo>
                    <a:pt x="107726" y="23166"/>
                  </a:lnTo>
                  <a:close/>
                  <a:moveTo>
                    <a:pt x="86193" y="22054"/>
                  </a:moveTo>
                  <a:cubicBezTo>
                    <a:pt x="86768" y="22054"/>
                    <a:pt x="87307" y="22375"/>
                    <a:pt x="87553" y="22925"/>
                  </a:cubicBezTo>
                  <a:cubicBezTo>
                    <a:pt x="87875" y="23668"/>
                    <a:pt x="87513" y="24571"/>
                    <a:pt x="86730" y="24912"/>
                  </a:cubicBezTo>
                  <a:cubicBezTo>
                    <a:pt x="86518" y="25005"/>
                    <a:pt x="86297" y="25048"/>
                    <a:pt x="86081" y="25048"/>
                  </a:cubicBezTo>
                  <a:cubicBezTo>
                    <a:pt x="85500" y="25048"/>
                    <a:pt x="84952" y="24731"/>
                    <a:pt x="84703" y="24190"/>
                  </a:cubicBezTo>
                  <a:cubicBezTo>
                    <a:pt x="84382" y="23427"/>
                    <a:pt x="84743" y="22544"/>
                    <a:pt x="85526" y="22202"/>
                  </a:cubicBezTo>
                  <a:cubicBezTo>
                    <a:pt x="85744" y="22102"/>
                    <a:pt x="85971" y="22054"/>
                    <a:pt x="86193" y="22054"/>
                  </a:cubicBezTo>
                  <a:close/>
                  <a:moveTo>
                    <a:pt x="83198" y="22965"/>
                  </a:moveTo>
                  <a:lnTo>
                    <a:pt x="83499" y="24009"/>
                  </a:lnTo>
                  <a:lnTo>
                    <a:pt x="82335" y="25635"/>
                  </a:lnTo>
                  <a:lnTo>
                    <a:pt x="82315" y="25695"/>
                  </a:lnTo>
                  <a:cubicBezTo>
                    <a:pt x="82275" y="25554"/>
                    <a:pt x="82214" y="25434"/>
                    <a:pt x="82134" y="25294"/>
                  </a:cubicBezTo>
                  <a:lnTo>
                    <a:pt x="82455" y="24290"/>
                  </a:lnTo>
                  <a:cubicBezTo>
                    <a:pt x="82596" y="24270"/>
                    <a:pt x="82736" y="24230"/>
                    <a:pt x="82877" y="24190"/>
                  </a:cubicBezTo>
                  <a:lnTo>
                    <a:pt x="83097" y="24089"/>
                  </a:lnTo>
                  <a:lnTo>
                    <a:pt x="82977" y="23868"/>
                  </a:lnTo>
                  <a:lnTo>
                    <a:pt x="82556" y="23126"/>
                  </a:lnTo>
                  <a:cubicBezTo>
                    <a:pt x="82736" y="23106"/>
                    <a:pt x="82877" y="23086"/>
                    <a:pt x="82997" y="23045"/>
                  </a:cubicBezTo>
                  <a:cubicBezTo>
                    <a:pt x="83077" y="23005"/>
                    <a:pt x="83138" y="22985"/>
                    <a:pt x="83198" y="22965"/>
                  </a:cubicBezTo>
                  <a:close/>
                  <a:moveTo>
                    <a:pt x="109612" y="22865"/>
                  </a:moveTo>
                  <a:cubicBezTo>
                    <a:pt x="109612" y="22865"/>
                    <a:pt x="109572" y="22925"/>
                    <a:pt x="109492" y="23045"/>
                  </a:cubicBezTo>
                  <a:cubicBezTo>
                    <a:pt x="109452" y="23146"/>
                    <a:pt x="109371" y="23266"/>
                    <a:pt x="109291" y="23407"/>
                  </a:cubicBezTo>
                  <a:cubicBezTo>
                    <a:pt x="109171" y="23587"/>
                    <a:pt x="109010" y="23808"/>
                    <a:pt x="108830" y="24049"/>
                  </a:cubicBezTo>
                  <a:cubicBezTo>
                    <a:pt x="108729" y="24190"/>
                    <a:pt x="108609" y="24350"/>
                    <a:pt x="108488" y="24491"/>
                  </a:cubicBezTo>
                  <a:cubicBezTo>
                    <a:pt x="108448" y="24531"/>
                    <a:pt x="108428" y="24571"/>
                    <a:pt x="108408" y="24591"/>
                  </a:cubicBezTo>
                  <a:cubicBezTo>
                    <a:pt x="108167" y="24872"/>
                    <a:pt x="107946" y="25133"/>
                    <a:pt x="107726" y="25354"/>
                  </a:cubicBezTo>
                  <a:cubicBezTo>
                    <a:pt x="107685" y="25414"/>
                    <a:pt x="107625" y="25454"/>
                    <a:pt x="107565" y="25514"/>
                  </a:cubicBezTo>
                  <a:cubicBezTo>
                    <a:pt x="107485" y="25595"/>
                    <a:pt x="107425" y="25655"/>
                    <a:pt x="107364" y="25715"/>
                  </a:cubicBezTo>
                  <a:cubicBezTo>
                    <a:pt x="107304" y="25775"/>
                    <a:pt x="107244" y="25815"/>
                    <a:pt x="107204" y="25856"/>
                  </a:cubicBezTo>
                  <a:cubicBezTo>
                    <a:pt x="107144" y="25896"/>
                    <a:pt x="107103" y="25936"/>
                    <a:pt x="107103" y="25936"/>
                  </a:cubicBezTo>
                  <a:cubicBezTo>
                    <a:pt x="107103" y="25936"/>
                    <a:pt x="107164" y="25815"/>
                    <a:pt x="107264" y="25655"/>
                  </a:cubicBezTo>
                  <a:cubicBezTo>
                    <a:pt x="107304" y="25615"/>
                    <a:pt x="107324" y="25575"/>
                    <a:pt x="107344" y="25534"/>
                  </a:cubicBezTo>
                  <a:cubicBezTo>
                    <a:pt x="107384" y="25474"/>
                    <a:pt x="107404" y="25434"/>
                    <a:pt x="107425" y="25394"/>
                  </a:cubicBezTo>
                  <a:cubicBezTo>
                    <a:pt x="107465" y="25334"/>
                    <a:pt x="107505" y="25273"/>
                    <a:pt x="107545" y="25213"/>
                  </a:cubicBezTo>
                  <a:cubicBezTo>
                    <a:pt x="107726" y="24952"/>
                    <a:pt x="107946" y="24671"/>
                    <a:pt x="108167" y="24390"/>
                  </a:cubicBezTo>
                  <a:cubicBezTo>
                    <a:pt x="108187" y="24350"/>
                    <a:pt x="108207" y="24330"/>
                    <a:pt x="108227" y="24290"/>
                  </a:cubicBezTo>
                  <a:cubicBezTo>
                    <a:pt x="108348" y="24149"/>
                    <a:pt x="108488" y="24009"/>
                    <a:pt x="108609" y="23868"/>
                  </a:cubicBezTo>
                  <a:cubicBezTo>
                    <a:pt x="108789" y="23648"/>
                    <a:pt x="108990" y="23447"/>
                    <a:pt x="109151" y="23286"/>
                  </a:cubicBezTo>
                  <a:cubicBezTo>
                    <a:pt x="109271" y="23166"/>
                    <a:pt x="109371" y="23066"/>
                    <a:pt x="109452" y="23005"/>
                  </a:cubicBezTo>
                  <a:cubicBezTo>
                    <a:pt x="109532" y="22905"/>
                    <a:pt x="109612" y="22865"/>
                    <a:pt x="109612" y="22865"/>
                  </a:cubicBezTo>
                  <a:close/>
                  <a:moveTo>
                    <a:pt x="109050" y="24210"/>
                  </a:moveTo>
                  <a:lnTo>
                    <a:pt x="109713" y="24732"/>
                  </a:lnTo>
                  <a:lnTo>
                    <a:pt x="109251" y="25334"/>
                  </a:lnTo>
                  <a:lnTo>
                    <a:pt x="108649" y="26076"/>
                  </a:lnTo>
                  <a:lnTo>
                    <a:pt x="107987" y="25554"/>
                  </a:lnTo>
                  <a:lnTo>
                    <a:pt x="108609" y="24772"/>
                  </a:lnTo>
                  <a:lnTo>
                    <a:pt x="109050" y="24210"/>
                  </a:lnTo>
                  <a:close/>
                  <a:moveTo>
                    <a:pt x="110937" y="23909"/>
                  </a:moveTo>
                  <a:cubicBezTo>
                    <a:pt x="110937" y="23909"/>
                    <a:pt x="110897" y="23989"/>
                    <a:pt x="110837" y="24089"/>
                  </a:cubicBezTo>
                  <a:cubicBezTo>
                    <a:pt x="110777" y="24190"/>
                    <a:pt x="110716" y="24310"/>
                    <a:pt x="110616" y="24451"/>
                  </a:cubicBezTo>
                  <a:cubicBezTo>
                    <a:pt x="110496" y="24631"/>
                    <a:pt x="110335" y="24852"/>
                    <a:pt x="110174" y="25093"/>
                  </a:cubicBezTo>
                  <a:cubicBezTo>
                    <a:pt x="110054" y="25253"/>
                    <a:pt x="109934" y="25394"/>
                    <a:pt x="109813" y="25554"/>
                  </a:cubicBezTo>
                  <a:cubicBezTo>
                    <a:pt x="109773" y="25595"/>
                    <a:pt x="109733" y="25655"/>
                    <a:pt x="109693" y="25715"/>
                  </a:cubicBezTo>
                  <a:cubicBezTo>
                    <a:pt x="109472" y="25956"/>
                    <a:pt x="109251" y="26197"/>
                    <a:pt x="109070" y="26397"/>
                  </a:cubicBezTo>
                  <a:cubicBezTo>
                    <a:pt x="109010" y="26458"/>
                    <a:pt x="108950" y="26518"/>
                    <a:pt x="108910" y="26558"/>
                  </a:cubicBezTo>
                  <a:cubicBezTo>
                    <a:pt x="108830" y="26638"/>
                    <a:pt x="108749" y="26719"/>
                    <a:pt x="108689" y="26779"/>
                  </a:cubicBezTo>
                  <a:cubicBezTo>
                    <a:pt x="108549" y="26899"/>
                    <a:pt x="108448" y="26980"/>
                    <a:pt x="108448" y="26980"/>
                  </a:cubicBezTo>
                  <a:cubicBezTo>
                    <a:pt x="108448" y="26980"/>
                    <a:pt x="108508" y="26879"/>
                    <a:pt x="108609" y="26699"/>
                  </a:cubicBezTo>
                  <a:cubicBezTo>
                    <a:pt x="108649" y="26638"/>
                    <a:pt x="108709" y="26538"/>
                    <a:pt x="108769" y="26438"/>
                  </a:cubicBezTo>
                  <a:cubicBezTo>
                    <a:pt x="108809" y="26397"/>
                    <a:pt x="108850" y="26317"/>
                    <a:pt x="108890" y="26257"/>
                  </a:cubicBezTo>
                  <a:cubicBezTo>
                    <a:pt x="109050" y="26036"/>
                    <a:pt x="109231" y="25775"/>
                    <a:pt x="109452" y="25494"/>
                  </a:cubicBezTo>
                  <a:cubicBezTo>
                    <a:pt x="109492" y="25454"/>
                    <a:pt x="109532" y="25394"/>
                    <a:pt x="109572" y="25354"/>
                  </a:cubicBezTo>
                  <a:cubicBezTo>
                    <a:pt x="109693" y="25193"/>
                    <a:pt x="109813" y="25053"/>
                    <a:pt x="109934" y="24912"/>
                  </a:cubicBezTo>
                  <a:cubicBezTo>
                    <a:pt x="110134" y="24691"/>
                    <a:pt x="110315" y="24491"/>
                    <a:pt x="110475" y="24330"/>
                  </a:cubicBezTo>
                  <a:cubicBezTo>
                    <a:pt x="110596" y="24210"/>
                    <a:pt x="110696" y="24129"/>
                    <a:pt x="110777" y="24049"/>
                  </a:cubicBezTo>
                  <a:cubicBezTo>
                    <a:pt x="110877" y="23969"/>
                    <a:pt x="110937" y="23909"/>
                    <a:pt x="110937" y="23909"/>
                  </a:cubicBezTo>
                  <a:close/>
                  <a:moveTo>
                    <a:pt x="104093" y="23146"/>
                  </a:moveTo>
                  <a:lnTo>
                    <a:pt x="104313" y="23326"/>
                  </a:lnTo>
                  <a:lnTo>
                    <a:pt x="104113" y="23567"/>
                  </a:lnTo>
                  <a:cubicBezTo>
                    <a:pt x="103952" y="23748"/>
                    <a:pt x="103992" y="24029"/>
                    <a:pt x="104173" y="24169"/>
                  </a:cubicBezTo>
                  <a:cubicBezTo>
                    <a:pt x="104248" y="24232"/>
                    <a:pt x="104347" y="24264"/>
                    <a:pt x="104445" y="24264"/>
                  </a:cubicBezTo>
                  <a:cubicBezTo>
                    <a:pt x="104503" y="24264"/>
                    <a:pt x="104562" y="24252"/>
                    <a:pt x="104614" y="24230"/>
                  </a:cubicBezTo>
                  <a:cubicBezTo>
                    <a:pt x="104675" y="24210"/>
                    <a:pt x="104735" y="24169"/>
                    <a:pt x="104775" y="24109"/>
                  </a:cubicBezTo>
                  <a:lnTo>
                    <a:pt x="104976" y="23848"/>
                  </a:lnTo>
                  <a:lnTo>
                    <a:pt x="105638" y="24370"/>
                  </a:lnTo>
                  <a:lnTo>
                    <a:pt x="105437" y="24611"/>
                  </a:lnTo>
                  <a:cubicBezTo>
                    <a:pt x="105297" y="24792"/>
                    <a:pt x="105317" y="25073"/>
                    <a:pt x="105498" y="25213"/>
                  </a:cubicBezTo>
                  <a:cubicBezTo>
                    <a:pt x="105580" y="25284"/>
                    <a:pt x="105669" y="25313"/>
                    <a:pt x="105761" y="25313"/>
                  </a:cubicBezTo>
                  <a:cubicBezTo>
                    <a:pt x="105826" y="25313"/>
                    <a:pt x="105893" y="25298"/>
                    <a:pt x="105959" y="25273"/>
                  </a:cubicBezTo>
                  <a:cubicBezTo>
                    <a:pt x="106019" y="25253"/>
                    <a:pt x="106060" y="25213"/>
                    <a:pt x="106100" y="25153"/>
                  </a:cubicBezTo>
                  <a:lnTo>
                    <a:pt x="106321" y="24892"/>
                  </a:lnTo>
                  <a:lnTo>
                    <a:pt x="106943" y="25394"/>
                  </a:lnTo>
                  <a:cubicBezTo>
                    <a:pt x="106943" y="25434"/>
                    <a:pt x="106923" y="25474"/>
                    <a:pt x="106903" y="25494"/>
                  </a:cubicBezTo>
                  <a:lnTo>
                    <a:pt x="106782" y="25675"/>
                  </a:lnTo>
                  <a:cubicBezTo>
                    <a:pt x="106722" y="25735"/>
                    <a:pt x="106702" y="25835"/>
                    <a:pt x="106682" y="25916"/>
                  </a:cubicBezTo>
                  <a:cubicBezTo>
                    <a:pt x="106321" y="26498"/>
                    <a:pt x="105779" y="26879"/>
                    <a:pt x="105277" y="27120"/>
                  </a:cubicBezTo>
                  <a:cubicBezTo>
                    <a:pt x="104273" y="26237"/>
                    <a:pt x="103511" y="25093"/>
                    <a:pt x="103270" y="24029"/>
                  </a:cubicBezTo>
                  <a:lnTo>
                    <a:pt x="104093" y="23146"/>
                  </a:lnTo>
                  <a:close/>
                  <a:moveTo>
                    <a:pt x="110395" y="25273"/>
                  </a:moveTo>
                  <a:lnTo>
                    <a:pt x="111058" y="25795"/>
                  </a:lnTo>
                  <a:lnTo>
                    <a:pt x="110516" y="26438"/>
                  </a:lnTo>
                  <a:lnTo>
                    <a:pt x="109974" y="27120"/>
                  </a:lnTo>
                  <a:lnTo>
                    <a:pt x="109311" y="26598"/>
                  </a:lnTo>
                  <a:lnTo>
                    <a:pt x="109893" y="25896"/>
                  </a:lnTo>
                  <a:lnTo>
                    <a:pt x="110395" y="25273"/>
                  </a:lnTo>
                  <a:close/>
                  <a:moveTo>
                    <a:pt x="102949" y="24390"/>
                  </a:moveTo>
                  <a:cubicBezTo>
                    <a:pt x="103250" y="25394"/>
                    <a:pt x="103932" y="26458"/>
                    <a:pt x="104835" y="27301"/>
                  </a:cubicBezTo>
                  <a:cubicBezTo>
                    <a:pt x="104795" y="27301"/>
                    <a:pt x="104755" y="27321"/>
                    <a:pt x="104715" y="27341"/>
                  </a:cubicBezTo>
                  <a:cubicBezTo>
                    <a:pt x="104374" y="27441"/>
                    <a:pt x="104012" y="27501"/>
                    <a:pt x="103671" y="27542"/>
                  </a:cubicBezTo>
                  <a:lnTo>
                    <a:pt x="101664" y="25795"/>
                  </a:lnTo>
                  <a:lnTo>
                    <a:pt x="102949" y="24390"/>
                  </a:lnTo>
                  <a:close/>
                  <a:moveTo>
                    <a:pt x="112282" y="24952"/>
                  </a:moveTo>
                  <a:cubicBezTo>
                    <a:pt x="112282" y="24952"/>
                    <a:pt x="112242" y="25033"/>
                    <a:pt x="112161" y="25153"/>
                  </a:cubicBezTo>
                  <a:cubicBezTo>
                    <a:pt x="112121" y="25233"/>
                    <a:pt x="112041" y="25354"/>
                    <a:pt x="111961" y="25494"/>
                  </a:cubicBezTo>
                  <a:cubicBezTo>
                    <a:pt x="111840" y="25695"/>
                    <a:pt x="111680" y="25916"/>
                    <a:pt x="111499" y="26137"/>
                  </a:cubicBezTo>
                  <a:cubicBezTo>
                    <a:pt x="111399" y="26297"/>
                    <a:pt x="111278" y="26438"/>
                    <a:pt x="111158" y="26598"/>
                  </a:cubicBezTo>
                  <a:cubicBezTo>
                    <a:pt x="111098" y="26678"/>
                    <a:pt x="111037" y="26759"/>
                    <a:pt x="110957" y="26819"/>
                  </a:cubicBezTo>
                  <a:cubicBezTo>
                    <a:pt x="110777" y="27060"/>
                    <a:pt x="110576" y="27281"/>
                    <a:pt x="110395" y="27461"/>
                  </a:cubicBezTo>
                  <a:cubicBezTo>
                    <a:pt x="110355" y="27501"/>
                    <a:pt x="110295" y="27562"/>
                    <a:pt x="110255" y="27622"/>
                  </a:cubicBezTo>
                  <a:cubicBezTo>
                    <a:pt x="110154" y="27702"/>
                    <a:pt x="110094" y="27762"/>
                    <a:pt x="110014" y="27823"/>
                  </a:cubicBezTo>
                  <a:cubicBezTo>
                    <a:pt x="109873" y="27963"/>
                    <a:pt x="109793" y="28043"/>
                    <a:pt x="109793" y="28043"/>
                  </a:cubicBezTo>
                  <a:cubicBezTo>
                    <a:pt x="109793" y="28043"/>
                    <a:pt x="109833" y="27923"/>
                    <a:pt x="109934" y="27762"/>
                  </a:cubicBezTo>
                  <a:cubicBezTo>
                    <a:pt x="109994" y="27682"/>
                    <a:pt x="110034" y="27602"/>
                    <a:pt x="110094" y="27501"/>
                  </a:cubicBezTo>
                  <a:cubicBezTo>
                    <a:pt x="110134" y="27441"/>
                    <a:pt x="110174" y="27381"/>
                    <a:pt x="110215" y="27321"/>
                  </a:cubicBezTo>
                  <a:cubicBezTo>
                    <a:pt x="110375" y="27100"/>
                    <a:pt x="110536" y="26859"/>
                    <a:pt x="110736" y="26618"/>
                  </a:cubicBezTo>
                  <a:cubicBezTo>
                    <a:pt x="110797" y="26538"/>
                    <a:pt x="110837" y="26478"/>
                    <a:pt x="110897" y="26397"/>
                  </a:cubicBezTo>
                  <a:cubicBezTo>
                    <a:pt x="111017" y="26237"/>
                    <a:pt x="111158" y="26096"/>
                    <a:pt x="111278" y="25956"/>
                  </a:cubicBezTo>
                  <a:cubicBezTo>
                    <a:pt x="111459" y="25735"/>
                    <a:pt x="111660" y="25534"/>
                    <a:pt x="111820" y="25374"/>
                  </a:cubicBezTo>
                  <a:cubicBezTo>
                    <a:pt x="111941" y="25273"/>
                    <a:pt x="112041" y="25173"/>
                    <a:pt x="112101" y="25113"/>
                  </a:cubicBezTo>
                  <a:cubicBezTo>
                    <a:pt x="112222" y="25013"/>
                    <a:pt x="112282" y="24952"/>
                    <a:pt x="112282" y="24952"/>
                  </a:cubicBezTo>
                  <a:close/>
                  <a:moveTo>
                    <a:pt x="111720" y="26317"/>
                  </a:moveTo>
                  <a:lnTo>
                    <a:pt x="112382" y="26839"/>
                  </a:lnTo>
                  <a:lnTo>
                    <a:pt x="111800" y="27562"/>
                  </a:lnTo>
                  <a:lnTo>
                    <a:pt x="111298" y="28164"/>
                  </a:lnTo>
                  <a:lnTo>
                    <a:pt x="110656" y="27642"/>
                  </a:lnTo>
                  <a:lnTo>
                    <a:pt x="111178" y="27000"/>
                  </a:lnTo>
                  <a:lnTo>
                    <a:pt x="111720" y="26317"/>
                  </a:lnTo>
                  <a:close/>
                  <a:moveTo>
                    <a:pt x="106842" y="26418"/>
                  </a:moveTo>
                  <a:cubicBezTo>
                    <a:pt x="106842" y="27120"/>
                    <a:pt x="106963" y="27722"/>
                    <a:pt x="107144" y="28244"/>
                  </a:cubicBezTo>
                  <a:cubicBezTo>
                    <a:pt x="106762" y="28084"/>
                    <a:pt x="106401" y="27943"/>
                    <a:pt x="106140" y="27762"/>
                  </a:cubicBezTo>
                  <a:cubicBezTo>
                    <a:pt x="105959" y="27662"/>
                    <a:pt x="105799" y="27542"/>
                    <a:pt x="105638" y="27401"/>
                  </a:cubicBezTo>
                  <a:cubicBezTo>
                    <a:pt x="106120" y="27160"/>
                    <a:pt x="106521" y="26819"/>
                    <a:pt x="106842" y="26418"/>
                  </a:cubicBezTo>
                  <a:close/>
                  <a:moveTo>
                    <a:pt x="69689" y="23347"/>
                  </a:moveTo>
                  <a:lnTo>
                    <a:pt x="71556" y="24370"/>
                  </a:lnTo>
                  <a:cubicBezTo>
                    <a:pt x="73162" y="26297"/>
                    <a:pt x="74667" y="28605"/>
                    <a:pt x="74667" y="28605"/>
                  </a:cubicBezTo>
                  <a:cubicBezTo>
                    <a:pt x="73041" y="26638"/>
                    <a:pt x="71657" y="25213"/>
                    <a:pt x="71657" y="25213"/>
                  </a:cubicBezTo>
                  <a:lnTo>
                    <a:pt x="70111" y="24390"/>
                  </a:lnTo>
                  <a:cubicBezTo>
                    <a:pt x="70111" y="24350"/>
                    <a:pt x="70091" y="24310"/>
                    <a:pt x="70071" y="24290"/>
                  </a:cubicBezTo>
                  <a:cubicBezTo>
                    <a:pt x="69950" y="23969"/>
                    <a:pt x="69810" y="23668"/>
                    <a:pt x="69689" y="23347"/>
                  </a:cubicBezTo>
                  <a:close/>
                  <a:moveTo>
                    <a:pt x="113607" y="26016"/>
                  </a:moveTo>
                  <a:cubicBezTo>
                    <a:pt x="113607" y="26016"/>
                    <a:pt x="113566" y="26076"/>
                    <a:pt x="113506" y="26197"/>
                  </a:cubicBezTo>
                  <a:cubicBezTo>
                    <a:pt x="113446" y="26297"/>
                    <a:pt x="113386" y="26418"/>
                    <a:pt x="113286" y="26538"/>
                  </a:cubicBezTo>
                  <a:cubicBezTo>
                    <a:pt x="113165" y="26739"/>
                    <a:pt x="113004" y="26959"/>
                    <a:pt x="112844" y="27200"/>
                  </a:cubicBezTo>
                  <a:cubicBezTo>
                    <a:pt x="112723" y="27341"/>
                    <a:pt x="112603" y="27501"/>
                    <a:pt x="112483" y="27642"/>
                  </a:cubicBezTo>
                  <a:cubicBezTo>
                    <a:pt x="112402" y="27742"/>
                    <a:pt x="112322" y="27843"/>
                    <a:pt x="112242" y="27943"/>
                  </a:cubicBezTo>
                  <a:cubicBezTo>
                    <a:pt x="112061" y="28144"/>
                    <a:pt x="111901" y="28344"/>
                    <a:pt x="111740" y="28505"/>
                  </a:cubicBezTo>
                  <a:cubicBezTo>
                    <a:pt x="111680" y="28565"/>
                    <a:pt x="111620" y="28605"/>
                    <a:pt x="111579" y="28666"/>
                  </a:cubicBezTo>
                  <a:cubicBezTo>
                    <a:pt x="111499" y="28746"/>
                    <a:pt x="111419" y="28806"/>
                    <a:pt x="111359" y="28866"/>
                  </a:cubicBezTo>
                  <a:cubicBezTo>
                    <a:pt x="111218" y="29007"/>
                    <a:pt x="111118" y="29087"/>
                    <a:pt x="111118" y="29087"/>
                  </a:cubicBezTo>
                  <a:cubicBezTo>
                    <a:pt x="111118" y="29087"/>
                    <a:pt x="111178" y="28967"/>
                    <a:pt x="111278" y="28806"/>
                  </a:cubicBezTo>
                  <a:cubicBezTo>
                    <a:pt x="111318" y="28726"/>
                    <a:pt x="111379" y="28646"/>
                    <a:pt x="111439" y="28545"/>
                  </a:cubicBezTo>
                  <a:cubicBezTo>
                    <a:pt x="111479" y="28485"/>
                    <a:pt x="111519" y="28425"/>
                    <a:pt x="111559" y="28365"/>
                  </a:cubicBezTo>
                  <a:cubicBezTo>
                    <a:pt x="111680" y="28164"/>
                    <a:pt x="111840" y="27963"/>
                    <a:pt x="112001" y="27742"/>
                  </a:cubicBezTo>
                  <a:cubicBezTo>
                    <a:pt x="112081" y="27642"/>
                    <a:pt x="112161" y="27542"/>
                    <a:pt x="112242" y="27441"/>
                  </a:cubicBezTo>
                  <a:cubicBezTo>
                    <a:pt x="112362" y="27301"/>
                    <a:pt x="112483" y="27160"/>
                    <a:pt x="112603" y="27020"/>
                  </a:cubicBezTo>
                  <a:cubicBezTo>
                    <a:pt x="112804" y="26799"/>
                    <a:pt x="112984" y="26598"/>
                    <a:pt x="113145" y="26438"/>
                  </a:cubicBezTo>
                  <a:cubicBezTo>
                    <a:pt x="113265" y="26317"/>
                    <a:pt x="113366" y="26217"/>
                    <a:pt x="113446" y="26157"/>
                  </a:cubicBezTo>
                  <a:cubicBezTo>
                    <a:pt x="113546" y="26056"/>
                    <a:pt x="113607" y="26016"/>
                    <a:pt x="113607" y="26016"/>
                  </a:cubicBezTo>
                  <a:close/>
                  <a:moveTo>
                    <a:pt x="107645" y="25956"/>
                  </a:moveTo>
                  <a:lnTo>
                    <a:pt x="108308" y="26478"/>
                  </a:lnTo>
                  <a:lnTo>
                    <a:pt x="108107" y="26719"/>
                  </a:lnTo>
                  <a:cubicBezTo>
                    <a:pt x="107966" y="26899"/>
                    <a:pt x="107987" y="27160"/>
                    <a:pt x="108187" y="27321"/>
                  </a:cubicBezTo>
                  <a:cubicBezTo>
                    <a:pt x="108263" y="27383"/>
                    <a:pt x="108361" y="27415"/>
                    <a:pt x="108459" y="27415"/>
                  </a:cubicBezTo>
                  <a:cubicBezTo>
                    <a:pt x="108518" y="27415"/>
                    <a:pt x="108576" y="27404"/>
                    <a:pt x="108629" y="27381"/>
                  </a:cubicBezTo>
                  <a:cubicBezTo>
                    <a:pt x="108689" y="27341"/>
                    <a:pt x="108729" y="27301"/>
                    <a:pt x="108789" y="27261"/>
                  </a:cubicBezTo>
                  <a:lnTo>
                    <a:pt x="108990" y="27000"/>
                  </a:lnTo>
                  <a:lnTo>
                    <a:pt x="109653" y="27521"/>
                  </a:lnTo>
                  <a:lnTo>
                    <a:pt x="109452" y="27762"/>
                  </a:lnTo>
                  <a:cubicBezTo>
                    <a:pt x="109331" y="27903"/>
                    <a:pt x="109331" y="28084"/>
                    <a:pt x="109412" y="28224"/>
                  </a:cubicBezTo>
                  <a:cubicBezTo>
                    <a:pt x="109371" y="28385"/>
                    <a:pt x="109351" y="28706"/>
                    <a:pt x="109432" y="29167"/>
                  </a:cubicBezTo>
                  <a:cubicBezTo>
                    <a:pt x="108850" y="28886"/>
                    <a:pt x="108268" y="28666"/>
                    <a:pt x="107706" y="28465"/>
                  </a:cubicBezTo>
                  <a:cubicBezTo>
                    <a:pt x="107706" y="28445"/>
                    <a:pt x="107685" y="28445"/>
                    <a:pt x="107665" y="28445"/>
                  </a:cubicBezTo>
                  <a:cubicBezTo>
                    <a:pt x="107425" y="27863"/>
                    <a:pt x="107264" y="27180"/>
                    <a:pt x="107284" y="26337"/>
                  </a:cubicBezTo>
                  <a:cubicBezTo>
                    <a:pt x="107284" y="26337"/>
                    <a:pt x="107284" y="26337"/>
                    <a:pt x="107284" y="26317"/>
                  </a:cubicBezTo>
                  <a:cubicBezTo>
                    <a:pt x="107344" y="26297"/>
                    <a:pt x="107404" y="26257"/>
                    <a:pt x="107445" y="26197"/>
                  </a:cubicBezTo>
                  <a:lnTo>
                    <a:pt x="107645" y="25956"/>
                  </a:lnTo>
                  <a:close/>
                  <a:moveTo>
                    <a:pt x="113065" y="27381"/>
                  </a:moveTo>
                  <a:lnTo>
                    <a:pt x="113727" y="27903"/>
                  </a:lnTo>
                  <a:lnTo>
                    <a:pt x="113085" y="28686"/>
                  </a:lnTo>
                  <a:lnTo>
                    <a:pt x="112643" y="29228"/>
                  </a:lnTo>
                  <a:lnTo>
                    <a:pt x="111981" y="28706"/>
                  </a:lnTo>
                  <a:lnTo>
                    <a:pt x="112442" y="28124"/>
                  </a:lnTo>
                  <a:lnTo>
                    <a:pt x="113065" y="27381"/>
                  </a:lnTo>
                  <a:close/>
                  <a:moveTo>
                    <a:pt x="82395" y="26217"/>
                  </a:moveTo>
                  <a:lnTo>
                    <a:pt x="82616" y="27301"/>
                  </a:lnTo>
                  <a:lnTo>
                    <a:pt x="81612" y="29609"/>
                  </a:lnTo>
                  <a:lnTo>
                    <a:pt x="79725" y="29569"/>
                  </a:lnTo>
                  <a:cubicBezTo>
                    <a:pt x="79023" y="28666"/>
                    <a:pt x="78802" y="27923"/>
                    <a:pt x="78722" y="27542"/>
                  </a:cubicBezTo>
                  <a:cubicBezTo>
                    <a:pt x="78842" y="27501"/>
                    <a:pt x="78983" y="27461"/>
                    <a:pt x="79103" y="27401"/>
                  </a:cubicBezTo>
                  <a:cubicBezTo>
                    <a:pt x="79642" y="27575"/>
                    <a:pt x="80142" y="27687"/>
                    <a:pt x="80547" y="27687"/>
                  </a:cubicBezTo>
                  <a:cubicBezTo>
                    <a:pt x="80655" y="27687"/>
                    <a:pt x="80756" y="27679"/>
                    <a:pt x="80849" y="27662"/>
                  </a:cubicBezTo>
                  <a:cubicBezTo>
                    <a:pt x="81110" y="27622"/>
                    <a:pt x="81331" y="27542"/>
                    <a:pt x="81532" y="27461"/>
                  </a:cubicBezTo>
                  <a:cubicBezTo>
                    <a:pt x="81893" y="27301"/>
                    <a:pt x="82154" y="27060"/>
                    <a:pt x="82295" y="26759"/>
                  </a:cubicBezTo>
                  <a:cubicBezTo>
                    <a:pt x="82355" y="26598"/>
                    <a:pt x="82395" y="26418"/>
                    <a:pt x="82395" y="26217"/>
                  </a:cubicBezTo>
                  <a:close/>
                  <a:moveTo>
                    <a:pt x="114951" y="27060"/>
                  </a:moveTo>
                  <a:cubicBezTo>
                    <a:pt x="114951" y="27060"/>
                    <a:pt x="114911" y="27140"/>
                    <a:pt x="114831" y="27261"/>
                  </a:cubicBezTo>
                  <a:cubicBezTo>
                    <a:pt x="114791" y="27341"/>
                    <a:pt x="114711" y="27461"/>
                    <a:pt x="114630" y="27602"/>
                  </a:cubicBezTo>
                  <a:cubicBezTo>
                    <a:pt x="114510" y="27782"/>
                    <a:pt x="114349" y="28023"/>
                    <a:pt x="114169" y="28244"/>
                  </a:cubicBezTo>
                  <a:cubicBezTo>
                    <a:pt x="114068" y="28405"/>
                    <a:pt x="113948" y="28545"/>
                    <a:pt x="113827" y="28706"/>
                  </a:cubicBezTo>
                  <a:cubicBezTo>
                    <a:pt x="113727" y="28826"/>
                    <a:pt x="113627" y="28947"/>
                    <a:pt x="113526" y="29067"/>
                  </a:cubicBezTo>
                  <a:cubicBezTo>
                    <a:pt x="113366" y="29248"/>
                    <a:pt x="113205" y="29408"/>
                    <a:pt x="113065" y="29549"/>
                  </a:cubicBezTo>
                  <a:cubicBezTo>
                    <a:pt x="113025" y="29609"/>
                    <a:pt x="112964" y="29669"/>
                    <a:pt x="112924" y="29709"/>
                  </a:cubicBezTo>
                  <a:cubicBezTo>
                    <a:pt x="112824" y="29790"/>
                    <a:pt x="112764" y="29870"/>
                    <a:pt x="112683" y="29930"/>
                  </a:cubicBezTo>
                  <a:cubicBezTo>
                    <a:pt x="112543" y="30051"/>
                    <a:pt x="112463" y="30131"/>
                    <a:pt x="112463" y="30131"/>
                  </a:cubicBezTo>
                  <a:cubicBezTo>
                    <a:pt x="112463" y="30131"/>
                    <a:pt x="112503" y="30030"/>
                    <a:pt x="112603" y="29870"/>
                  </a:cubicBezTo>
                  <a:cubicBezTo>
                    <a:pt x="112663" y="29790"/>
                    <a:pt x="112703" y="29689"/>
                    <a:pt x="112764" y="29589"/>
                  </a:cubicBezTo>
                  <a:cubicBezTo>
                    <a:pt x="112804" y="29549"/>
                    <a:pt x="112844" y="29489"/>
                    <a:pt x="112884" y="29428"/>
                  </a:cubicBezTo>
                  <a:cubicBezTo>
                    <a:pt x="113004" y="29248"/>
                    <a:pt x="113145" y="29047"/>
                    <a:pt x="113286" y="28866"/>
                  </a:cubicBezTo>
                  <a:cubicBezTo>
                    <a:pt x="113386" y="28746"/>
                    <a:pt x="113486" y="28605"/>
                    <a:pt x="113587" y="28485"/>
                  </a:cubicBezTo>
                  <a:cubicBezTo>
                    <a:pt x="113707" y="28344"/>
                    <a:pt x="113827" y="28204"/>
                    <a:pt x="113948" y="28063"/>
                  </a:cubicBezTo>
                  <a:cubicBezTo>
                    <a:pt x="114129" y="27843"/>
                    <a:pt x="114329" y="27642"/>
                    <a:pt x="114490" y="27481"/>
                  </a:cubicBezTo>
                  <a:cubicBezTo>
                    <a:pt x="114610" y="27361"/>
                    <a:pt x="114691" y="27281"/>
                    <a:pt x="114771" y="27200"/>
                  </a:cubicBezTo>
                  <a:cubicBezTo>
                    <a:pt x="114891" y="27120"/>
                    <a:pt x="114951" y="27060"/>
                    <a:pt x="114951" y="27060"/>
                  </a:cubicBezTo>
                  <a:close/>
                  <a:moveTo>
                    <a:pt x="114389" y="28425"/>
                  </a:moveTo>
                  <a:lnTo>
                    <a:pt x="115253" y="29107"/>
                  </a:lnTo>
                  <a:lnTo>
                    <a:pt x="115273" y="29107"/>
                  </a:lnTo>
                  <a:cubicBezTo>
                    <a:pt x="115212" y="29127"/>
                    <a:pt x="115152" y="29147"/>
                    <a:pt x="115112" y="29167"/>
                  </a:cubicBezTo>
                  <a:cubicBezTo>
                    <a:pt x="115112" y="29187"/>
                    <a:pt x="115112" y="29187"/>
                    <a:pt x="115092" y="29187"/>
                  </a:cubicBezTo>
                  <a:cubicBezTo>
                    <a:pt x="114791" y="29308"/>
                    <a:pt x="114530" y="29509"/>
                    <a:pt x="114289" y="29729"/>
                  </a:cubicBezTo>
                  <a:cubicBezTo>
                    <a:pt x="114149" y="29870"/>
                    <a:pt x="114008" y="30030"/>
                    <a:pt x="113888" y="30211"/>
                  </a:cubicBezTo>
                  <a:lnTo>
                    <a:pt x="113306" y="29749"/>
                  </a:lnTo>
                  <a:lnTo>
                    <a:pt x="113727" y="29248"/>
                  </a:lnTo>
                  <a:lnTo>
                    <a:pt x="114389" y="28425"/>
                  </a:lnTo>
                  <a:close/>
                  <a:moveTo>
                    <a:pt x="107966" y="29007"/>
                  </a:moveTo>
                  <a:lnTo>
                    <a:pt x="107966" y="29007"/>
                  </a:lnTo>
                  <a:cubicBezTo>
                    <a:pt x="108488" y="29208"/>
                    <a:pt x="109030" y="29428"/>
                    <a:pt x="109552" y="29709"/>
                  </a:cubicBezTo>
                  <a:cubicBezTo>
                    <a:pt x="109653" y="30010"/>
                    <a:pt x="109773" y="30352"/>
                    <a:pt x="109934" y="30713"/>
                  </a:cubicBezTo>
                  <a:cubicBezTo>
                    <a:pt x="109432" y="30472"/>
                    <a:pt x="108569" y="29970"/>
                    <a:pt x="107966" y="29007"/>
                  </a:cubicBezTo>
                  <a:close/>
                  <a:moveTo>
                    <a:pt x="97810" y="24952"/>
                  </a:moveTo>
                  <a:lnTo>
                    <a:pt x="97650" y="25153"/>
                  </a:lnTo>
                  <a:lnTo>
                    <a:pt x="98452" y="25856"/>
                  </a:lnTo>
                  <a:cubicBezTo>
                    <a:pt x="92190" y="27301"/>
                    <a:pt x="87734" y="30873"/>
                    <a:pt x="86911" y="31576"/>
                  </a:cubicBezTo>
                  <a:lnTo>
                    <a:pt x="86851" y="31496"/>
                  </a:lnTo>
                  <a:lnTo>
                    <a:pt x="87774" y="28445"/>
                  </a:lnTo>
                  <a:lnTo>
                    <a:pt x="88918" y="28084"/>
                  </a:lnTo>
                  <a:lnTo>
                    <a:pt x="89601" y="26357"/>
                  </a:lnTo>
                  <a:lnTo>
                    <a:pt x="90484" y="25815"/>
                  </a:lnTo>
                  <a:lnTo>
                    <a:pt x="91086" y="27020"/>
                  </a:lnTo>
                  <a:cubicBezTo>
                    <a:pt x="91086" y="27020"/>
                    <a:pt x="91831" y="26663"/>
                    <a:pt x="92394" y="26663"/>
                  </a:cubicBezTo>
                  <a:cubicBezTo>
                    <a:pt x="92737" y="26663"/>
                    <a:pt x="93013" y="26795"/>
                    <a:pt x="93013" y="27220"/>
                  </a:cubicBezTo>
                  <a:cubicBezTo>
                    <a:pt x="93013" y="27220"/>
                    <a:pt x="96526" y="25695"/>
                    <a:pt x="97810" y="24952"/>
                  </a:cubicBezTo>
                  <a:close/>
                  <a:moveTo>
                    <a:pt x="110315" y="28063"/>
                  </a:moveTo>
                  <a:lnTo>
                    <a:pt x="110977" y="28585"/>
                  </a:lnTo>
                  <a:lnTo>
                    <a:pt x="110797" y="28806"/>
                  </a:lnTo>
                  <a:cubicBezTo>
                    <a:pt x="110636" y="29007"/>
                    <a:pt x="110656" y="29268"/>
                    <a:pt x="110857" y="29408"/>
                  </a:cubicBezTo>
                  <a:cubicBezTo>
                    <a:pt x="110929" y="29481"/>
                    <a:pt x="111023" y="29517"/>
                    <a:pt x="111117" y="29517"/>
                  </a:cubicBezTo>
                  <a:cubicBezTo>
                    <a:pt x="111180" y="29517"/>
                    <a:pt x="111242" y="29501"/>
                    <a:pt x="111298" y="29468"/>
                  </a:cubicBezTo>
                  <a:cubicBezTo>
                    <a:pt x="111359" y="29448"/>
                    <a:pt x="111399" y="29408"/>
                    <a:pt x="111459" y="29348"/>
                  </a:cubicBezTo>
                  <a:lnTo>
                    <a:pt x="111660" y="29107"/>
                  </a:lnTo>
                  <a:lnTo>
                    <a:pt x="112322" y="29629"/>
                  </a:lnTo>
                  <a:lnTo>
                    <a:pt x="112121" y="29870"/>
                  </a:lnTo>
                  <a:cubicBezTo>
                    <a:pt x="111981" y="30051"/>
                    <a:pt x="112001" y="30311"/>
                    <a:pt x="112182" y="30472"/>
                  </a:cubicBezTo>
                  <a:cubicBezTo>
                    <a:pt x="112269" y="30535"/>
                    <a:pt x="112365" y="30566"/>
                    <a:pt x="112459" y="30566"/>
                  </a:cubicBezTo>
                  <a:cubicBezTo>
                    <a:pt x="112515" y="30566"/>
                    <a:pt x="112570" y="30555"/>
                    <a:pt x="112623" y="30532"/>
                  </a:cubicBezTo>
                  <a:cubicBezTo>
                    <a:pt x="112683" y="30492"/>
                    <a:pt x="112744" y="30452"/>
                    <a:pt x="112784" y="30412"/>
                  </a:cubicBezTo>
                  <a:lnTo>
                    <a:pt x="112984" y="30151"/>
                  </a:lnTo>
                  <a:lnTo>
                    <a:pt x="113647" y="30693"/>
                  </a:lnTo>
                  <a:cubicBezTo>
                    <a:pt x="113546" y="30934"/>
                    <a:pt x="113486" y="31195"/>
                    <a:pt x="113446" y="31476"/>
                  </a:cubicBezTo>
                  <a:lnTo>
                    <a:pt x="112202" y="32038"/>
                  </a:lnTo>
                  <a:cubicBezTo>
                    <a:pt x="111740" y="30773"/>
                    <a:pt x="110877" y="29990"/>
                    <a:pt x="109934" y="29428"/>
                  </a:cubicBezTo>
                  <a:cubicBezTo>
                    <a:pt x="109813" y="28987"/>
                    <a:pt x="109793" y="28666"/>
                    <a:pt x="109813" y="28465"/>
                  </a:cubicBezTo>
                  <a:cubicBezTo>
                    <a:pt x="109853" y="28465"/>
                    <a:pt x="109913" y="28445"/>
                    <a:pt x="109954" y="28425"/>
                  </a:cubicBezTo>
                  <a:cubicBezTo>
                    <a:pt x="110014" y="28405"/>
                    <a:pt x="110074" y="28365"/>
                    <a:pt x="110114" y="28304"/>
                  </a:cubicBezTo>
                  <a:lnTo>
                    <a:pt x="110315" y="28063"/>
                  </a:lnTo>
                  <a:close/>
                  <a:moveTo>
                    <a:pt x="110134" y="30071"/>
                  </a:moveTo>
                  <a:cubicBezTo>
                    <a:pt x="110837" y="30572"/>
                    <a:pt x="111459" y="31235"/>
                    <a:pt x="111820" y="32198"/>
                  </a:cubicBezTo>
                  <a:lnTo>
                    <a:pt x="111419" y="32379"/>
                  </a:lnTo>
                  <a:cubicBezTo>
                    <a:pt x="110756" y="31456"/>
                    <a:pt x="110375" y="30693"/>
                    <a:pt x="110134" y="30071"/>
                  </a:cubicBezTo>
                  <a:close/>
                  <a:moveTo>
                    <a:pt x="84586" y="32763"/>
                  </a:moveTo>
                  <a:lnTo>
                    <a:pt x="84586" y="32763"/>
                  </a:lnTo>
                  <a:cubicBezTo>
                    <a:pt x="84599" y="32769"/>
                    <a:pt x="84611" y="32775"/>
                    <a:pt x="84623" y="32780"/>
                  </a:cubicBezTo>
                  <a:cubicBezTo>
                    <a:pt x="84608" y="32780"/>
                    <a:pt x="84593" y="32769"/>
                    <a:pt x="84586" y="32763"/>
                  </a:cubicBezTo>
                  <a:close/>
                  <a:moveTo>
                    <a:pt x="105197" y="27602"/>
                  </a:moveTo>
                  <a:cubicBezTo>
                    <a:pt x="105437" y="27802"/>
                    <a:pt x="105658" y="27983"/>
                    <a:pt x="105919" y="28124"/>
                  </a:cubicBezTo>
                  <a:cubicBezTo>
                    <a:pt x="106301" y="28385"/>
                    <a:pt x="106822" y="28585"/>
                    <a:pt x="107364" y="28786"/>
                  </a:cubicBezTo>
                  <a:cubicBezTo>
                    <a:pt x="108268" y="30633"/>
                    <a:pt x="110074" y="31235"/>
                    <a:pt x="110215" y="31295"/>
                  </a:cubicBezTo>
                  <a:cubicBezTo>
                    <a:pt x="110435" y="31676"/>
                    <a:pt x="110696" y="32098"/>
                    <a:pt x="111017" y="32560"/>
                  </a:cubicBezTo>
                  <a:lnTo>
                    <a:pt x="109974" y="33021"/>
                  </a:lnTo>
                  <a:lnTo>
                    <a:pt x="104113" y="27923"/>
                  </a:lnTo>
                  <a:cubicBezTo>
                    <a:pt x="104354" y="27883"/>
                    <a:pt x="104594" y="27823"/>
                    <a:pt x="104835" y="27742"/>
                  </a:cubicBezTo>
                  <a:cubicBezTo>
                    <a:pt x="104956" y="27702"/>
                    <a:pt x="105076" y="27662"/>
                    <a:pt x="105197" y="27602"/>
                  </a:cubicBezTo>
                  <a:close/>
                  <a:moveTo>
                    <a:pt x="90444" y="17044"/>
                  </a:moveTo>
                  <a:lnTo>
                    <a:pt x="91889" y="17887"/>
                  </a:lnTo>
                  <a:lnTo>
                    <a:pt x="92090" y="18007"/>
                  </a:lnTo>
                  <a:lnTo>
                    <a:pt x="92270" y="18128"/>
                  </a:lnTo>
                  <a:lnTo>
                    <a:pt x="92672" y="18329"/>
                  </a:lnTo>
                  <a:lnTo>
                    <a:pt x="93394" y="18730"/>
                  </a:lnTo>
                  <a:lnTo>
                    <a:pt x="94077" y="20255"/>
                  </a:lnTo>
                  <a:cubicBezTo>
                    <a:pt x="94077" y="20276"/>
                    <a:pt x="94097" y="20336"/>
                    <a:pt x="94097" y="20376"/>
                  </a:cubicBezTo>
                  <a:cubicBezTo>
                    <a:pt x="94097" y="20416"/>
                    <a:pt x="94077" y="20476"/>
                    <a:pt x="94057" y="20516"/>
                  </a:cubicBezTo>
                  <a:cubicBezTo>
                    <a:pt x="94037" y="20597"/>
                    <a:pt x="93956" y="20677"/>
                    <a:pt x="93876" y="20737"/>
                  </a:cubicBezTo>
                  <a:cubicBezTo>
                    <a:pt x="93776" y="20797"/>
                    <a:pt x="93675" y="20838"/>
                    <a:pt x="93595" y="20838"/>
                  </a:cubicBezTo>
                  <a:cubicBezTo>
                    <a:pt x="93575" y="20844"/>
                    <a:pt x="93559" y="20846"/>
                    <a:pt x="93546" y="20846"/>
                  </a:cubicBezTo>
                  <a:cubicBezTo>
                    <a:pt x="93519" y="20846"/>
                    <a:pt x="93501" y="20838"/>
                    <a:pt x="93475" y="20838"/>
                  </a:cubicBezTo>
                  <a:lnTo>
                    <a:pt x="93455" y="20777"/>
                  </a:lnTo>
                  <a:cubicBezTo>
                    <a:pt x="93234" y="20255"/>
                    <a:pt x="93033" y="19714"/>
                    <a:pt x="92792" y="19172"/>
                  </a:cubicBezTo>
                  <a:lnTo>
                    <a:pt x="92772" y="19131"/>
                  </a:lnTo>
                  <a:lnTo>
                    <a:pt x="92732" y="19071"/>
                  </a:lnTo>
                  <a:cubicBezTo>
                    <a:pt x="92451" y="18850"/>
                    <a:pt x="92130" y="18710"/>
                    <a:pt x="91849" y="18529"/>
                  </a:cubicBezTo>
                  <a:cubicBezTo>
                    <a:pt x="91548" y="18349"/>
                    <a:pt x="91227" y="18168"/>
                    <a:pt x="90925" y="18007"/>
                  </a:cubicBezTo>
                  <a:lnTo>
                    <a:pt x="90925" y="18007"/>
                  </a:lnTo>
                  <a:cubicBezTo>
                    <a:pt x="91166" y="18248"/>
                    <a:pt x="91427" y="18489"/>
                    <a:pt x="91688" y="18730"/>
                  </a:cubicBezTo>
                  <a:cubicBezTo>
                    <a:pt x="91929" y="18951"/>
                    <a:pt x="92150" y="19192"/>
                    <a:pt x="92411" y="19392"/>
                  </a:cubicBezTo>
                  <a:cubicBezTo>
                    <a:pt x="92591" y="19914"/>
                    <a:pt x="92792" y="20436"/>
                    <a:pt x="92993" y="20978"/>
                  </a:cubicBezTo>
                  <a:lnTo>
                    <a:pt x="93294" y="21781"/>
                  </a:lnTo>
                  <a:lnTo>
                    <a:pt x="93334" y="21881"/>
                  </a:lnTo>
                  <a:lnTo>
                    <a:pt x="93354" y="21921"/>
                  </a:lnTo>
                  <a:lnTo>
                    <a:pt x="93354" y="21942"/>
                  </a:lnTo>
                  <a:lnTo>
                    <a:pt x="93374" y="21962"/>
                  </a:lnTo>
                  <a:cubicBezTo>
                    <a:pt x="93394" y="22022"/>
                    <a:pt x="93414" y="22122"/>
                    <a:pt x="93414" y="22142"/>
                  </a:cubicBezTo>
                  <a:cubicBezTo>
                    <a:pt x="93414" y="22223"/>
                    <a:pt x="93394" y="22323"/>
                    <a:pt x="93354" y="22403"/>
                  </a:cubicBezTo>
                  <a:cubicBezTo>
                    <a:pt x="93310" y="22507"/>
                    <a:pt x="93178" y="22567"/>
                    <a:pt x="93047" y="22567"/>
                  </a:cubicBezTo>
                  <a:cubicBezTo>
                    <a:pt x="93001" y="22567"/>
                    <a:pt x="92955" y="22559"/>
                    <a:pt x="92913" y="22544"/>
                  </a:cubicBezTo>
                  <a:cubicBezTo>
                    <a:pt x="92832" y="22524"/>
                    <a:pt x="92772" y="22483"/>
                    <a:pt x="92732" y="22403"/>
                  </a:cubicBezTo>
                  <a:cubicBezTo>
                    <a:pt x="92672" y="22303"/>
                    <a:pt x="92612" y="22162"/>
                    <a:pt x="92551" y="22022"/>
                  </a:cubicBezTo>
                  <a:lnTo>
                    <a:pt x="91769" y="20456"/>
                  </a:lnTo>
                  <a:lnTo>
                    <a:pt x="91769" y="20436"/>
                  </a:lnTo>
                  <a:lnTo>
                    <a:pt x="91748" y="20416"/>
                  </a:lnTo>
                  <a:cubicBezTo>
                    <a:pt x="91447" y="20055"/>
                    <a:pt x="91126" y="19734"/>
                    <a:pt x="90765" y="19453"/>
                  </a:cubicBezTo>
                  <a:cubicBezTo>
                    <a:pt x="90584" y="19312"/>
                    <a:pt x="90384" y="19192"/>
                    <a:pt x="90203" y="19071"/>
                  </a:cubicBezTo>
                  <a:cubicBezTo>
                    <a:pt x="90002" y="18971"/>
                    <a:pt x="89781" y="18871"/>
                    <a:pt x="89581" y="18790"/>
                  </a:cubicBezTo>
                  <a:lnTo>
                    <a:pt x="89581" y="18790"/>
                  </a:lnTo>
                  <a:cubicBezTo>
                    <a:pt x="89882" y="19111"/>
                    <a:pt x="90203" y="19433"/>
                    <a:pt x="90504" y="19734"/>
                  </a:cubicBezTo>
                  <a:cubicBezTo>
                    <a:pt x="90825" y="20055"/>
                    <a:pt x="91126" y="20356"/>
                    <a:pt x="91367" y="20677"/>
                  </a:cubicBezTo>
                  <a:lnTo>
                    <a:pt x="92090" y="22243"/>
                  </a:lnTo>
                  <a:cubicBezTo>
                    <a:pt x="92130" y="22323"/>
                    <a:pt x="92170" y="22403"/>
                    <a:pt x="92210" y="22483"/>
                  </a:cubicBezTo>
                  <a:cubicBezTo>
                    <a:pt x="92190" y="22524"/>
                    <a:pt x="92170" y="22564"/>
                    <a:pt x="92150" y="22584"/>
                  </a:cubicBezTo>
                  <a:cubicBezTo>
                    <a:pt x="92130" y="22624"/>
                    <a:pt x="92070" y="22704"/>
                    <a:pt x="92029" y="22724"/>
                  </a:cubicBezTo>
                  <a:cubicBezTo>
                    <a:pt x="91989" y="22785"/>
                    <a:pt x="91929" y="22805"/>
                    <a:pt x="91889" y="22825"/>
                  </a:cubicBezTo>
                  <a:lnTo>
                    <a:pt x="91748" y="22825"/>
                  </a:lnTo>
                  <a:cubicBezTo>
                    <a:pt x="91628" y="22805"/>
                    <a:pt x="91508" y="22724"/>
                    <a:pt x="91407" y="22624"/>
                  </a:cubicBezTo>
                  <a:cubicBezTo>
                    <a:pt x="91307" y="22504"/>
                    <a:pt x="91227" y="22363"/>
                    <a:pt x="91146" y="22223"/>
                  </a:cubicBezTo>
                  <a:lnTo>
                    <a:pt x="91046" y="21982"/>
                  </a:lnTo>
                  <a:cubicBezTo>
                    <a:pt x="91006" y="21901"/>
                    <a:pt x="90986" y="21821"/>
                    <a:pt x="90925" y="21741"/>
                  </a:cubicBezTo>
                  <a:cubicBezTo>
                    <a:pt x="90845" y="21560"/>
                    <a:pt x="90765" y="21400"/>
                    <a:pt x="90665" y="21239"/>
                  </a:cubicBezTo>
                  <a:cubicBezTo>
                    <a:pt x="90564" y="21078"/>
                    <a:pt x="90444" y="20918"/>
                    <a:pt x="90323" y="20757"/>
                  </a:cubicBezTo>
                  <a:cubicBezTo>
                    <a:pt x="90263" y="20697"/>
                    <a:pt x="90203" y="20617"/>
                    <a:pt x="90123" y="20557"/>
                  </a:cubicBezTo>
                  <a:cubicBezTo>
                    <a:pt x="90062" y="20476"/>
                    <a:pt x="90002" y="20416"/>
                    <a:pt x="89922" y="20356"/>
                  </a:cubicBezTo>
                  <a:cubicBezTo>
                    <a:pt x="89601" y="20075"/>
                    <a:pt x="89239" y="19834"/>
                    <a:pt x="88858" y="19653"/>
                  </a:cubicBezTo>
                  <a:cubicBezTo>
                    <a:pt x="88477" y="19493"/>
                    <a:pt x="88075" y="19352"/>
                    <a:pt x="87654" y="19352"/>
                  </a:cubicBezTo>
                  <a:cubicBezTo>
                    <a:pt x="87854" y="19433"/>
                    <a:pt x="88035" y="19513"/>
                    <a:pt x="88196" y="19613"/>
                  </a:cubicBezTo>
                  <a:cubicBezTo>
                    <a:pt x="88376" y="19693"/>
                    <a:pt x="88557" y="19814"/>
                    <a:pt x="88718" y="19914"/>
                  </a:cubicBezTo>
                  <a:cubicBezTo>
                    <a:pt x="89039" y="20135"/>
                    <a:pt x="89340" y="20396"/>
                    <a:pt x="89621" y="20657"/>
                  </a:cubicBezTo>
                  <a:lnTo>
                    <a:pt x="89641" y="20677"/>
                  </a:lnTo>
                  <a:cubicBezTo>
                    <a:pt x="89701" y="20717"/>
                    <a:pt x="89761" y="20777"/>
                    <a:pt x="89822" y="20838"/>
                  </a:cubicBezTo>
                  <a:cubicBezTo>
                    <a:pt x="89862" y="20918"/>
                    <a:pt x="89922" y="20978"/>
                    <a:pt x="89982" y="21038"/>
                  </a:cubicBezTo>
                  <a:cubicBezTo>
                    <a:pt x="90082" y="21179"/>
                    <a:pt x="90183" y="21319"/>
                    <a:pt x="90263" y="21480"/>
                  </a:cubicBezTo>
                  <a:cubicBezTo>
                    <a:pt x="90343" y="21620"/>
                    <a:pt x="90424" y="21781"/>
                    <a:pt x="90484" y="21942"/>
                  </a:cubicBezTo>
                  <a:lnTo>
                    <a:pt x="90624" y="22263"/>
                  </a:lnTo>
                  <a:cubicBezTo>
                    <a:pt x="90437" y="22470"/>
                    <a:pt x="90153" y="22604"/>
                    <a:pt x="89841" y="22604"/>
                  </a:cubicBezTo>
                  <a:cubicBezTo>
                    <a:pt x="89518" y="22604"/>
                    <a:pt x="89165" y="22460"/>
                    <a:pt x="88858" y="22102"/>
                  </a:cubicBezTo>
                  <a:cubicBezTo>
                    <a:pt x="88135" y="21279"/>
                    <a:pt x="86991" y="20637"/>
                    <a:pt x="86168" y="20456"/>
                  </a:cubicBezTo>
                  <a:lnTo>
                    <a:pt x="86168" y="20456"/>
                  </a:lnTo>
                  <a:cubicBezTo>
                    <a:pt x="86229" y="20637"/>
                    <a:pt x="86349" y="20878"/>
                    <a:pt x="86349" y="20878"/>
                  </a:cubicBezTo>
                  <a:lnTo>
                    <a:pt x="84563" y="20516"/>
                  </a:lnTo>
                  <a:lnTo>
                    <a:pt x="83920" y="22182"/>
                  </a:lnTo>
                  <a:lnTo>
                    <a:pt x="83780" y="21761"/>
                  </a:lnTo>
                  <a:lnTo>
                    <a:pt x="83700" y="22042"/>
                  </a:lnTo>
                  <a:lnTo>
                    <a:pt x="84262" y="24270"/>
                  </a:lnTo>
                  <a:lnTo>
                    <a:pt x="83037" y="25976"/>
                  </a:lnTo>
                  <a:lnTo>
                    <a:pt x="83840" y="29830"/>
                  </a:lnTo>
                  <a:lnTo>
                    <a:pt x="83178" y="27943"/>
                  </a:lnTo>
                  <a:lnTo>
                    <a:pt x="81873" y="30653"/>
                  </a:lnTo>
                  <a:lnTo>
                    <a:pt x="83740" y="31676"/>
                  </a:lnTo>
                  <a:lnTo>
                    <a:pt x="81171" y="30813"/>
                  </a:lnTo>
                  <a:lnTo>
                    <a:pt x="80950" y="32098"/>
                  </a:lnTo>
                  <a:cubicBezTo>
                    <a:pt x="80950" y="32098"/>
                    <a:pt x="83615" y="32331"/>
                    <a:pt x="84579" y="32760"/>
                  </a:cubicBezTo>
                  <a:lnTo>
                    <a:pt x="84579" y="32760"/>
                  </a:lnTo>
                  <a:cubicBezTo>
                    <a:pt x="84359" y="32740"/>
                    <a:pt x="84160" y="32740"/>
                    <a:pt x="83940" y="32740"/>
                  </a:cubicBezTo>
                  <a:cubicBezTo>
                    <a:pt x="83519" y="32740"/>
                    <a:pt x="83097" y="32800"/>
                    <a:pt x="82676" y="32861"/>
                  </a:cubicBezTo>
                  <a:cubicBezTo>
                    <a:pt x="82254" y="32921"/>
                    <a:pt x="81853" y="32981"/>
                    <a:pt x="81452" y="33041"/>
                  </a:cubicBezTo>
                  <a:cubicBezTo>
                    <a:pt x="81251" y="33081"/>
                    <a:pt x="81050" y="33122"/>
                    <a:pt x="80849" y="33142"/>
                  </a:cubicBezTo>
                  <a:cubicBezTo>
                    <a:pt x="80749" y="33142"/>
                    <a:pt x="80649" y="33162"/>
                    <a:pt x="80568" y="33162"/>
                  </a:cubicBezTo>
                  <a:lnTo>
                    <a:pt x="80488" y="33162"/>
                  </a:lnTo>
                  <a:lnTo>
                    <a:pt x="80910" y="30613"/>
                  </a:lnTo>
                  <a:lnTo>
                    <a:pt x="81612" y="30472"/>
                  </a:lnTo>
                  <a:lnTo>
                    <a:pt x="81713" y="30432"/>
                  </a:lnTo>
                  <a:lnTo>
                    <a:pt x="81773" y="30332"/>
                  </a:lnTo>
                  <a:lnTo>
                    <a:pt x="83037" y="27401"/>
                  </a:lnTo>
                  <a:lnTo>
                    <a:pt x="83057" y="27341"/>
                  </a:lnTo>
                  <a:lnTo>
                    <a:pt x="83037" y="27281"/>
                  </a:lnTo>
                  <a:lnTo>
                    <a:pt x="82736" y="25815"/>
                  </a:lnTo>
                  <a:lnTo>
                    <a:pt x="83920" y="24169"/>
                  </a:lnTo>
                  <a:lnTo>
                    <a:pt x="83981" y="24089"/>
                  </a:lnTo>
                  <a:lnTo>
                    <a:pt x="83940" y="23989"/>
                  </a:lnTo>
                  <a:lnTo>
                    <a:pt x="83358" y="21962"/>
                  </a:lnTo>
                  <a:lnTo>
                    <a:pt x="84442" y="20336"/>
                  </a:lnTo>
                  <a:lnTo>
                    <a:pt x="84462" y="20276"/>
                  </a:lnTo>
                  <a:lnTo>
                    <a:pt x="84482" y="20235"/>
                  </a:lnTo>
                  <a:lnTo>
                    <a:pt x="84502" y="19754"/>
                  </a:lnTo>
                  <a:cubicBezTo>
                    <a:pt x="84643" y="19653"/>
                    <a:pt x="84784" y="19553"/>
                    <a:pt x="84924" y="19453"/>
                  </a:cubicBezTo>
                  <a:cubicBezTo>
                    <a:pt x="85105" y="19332"/>
                    <a:pt x="85265" y="19232"/>
                    <a:pt x="85446" y="19131"/>
                  </a:cubicBezTo>
                  <a:cubicBezTo>
                    <a:pt x="85807" y="18911"/>
                    <a:pt x="86168" y="18730"/>
                    <a:pt x="86550" y="18549"/>
                  </a:cubicBezTo>
                  <a:cubicBezTo>
                    <a:pt x="87292" y="18208"/>
                    <a:pt x="88075" y="17927"/>
                    <a:pt x="88878" y="17726"/>
                  </a:cubicBezTo>
                  <a:lnTo>
                    <a:pt x="88918" y="17726"/>
                  </a:lnTo>
                  <a:lnTo>
                    <a:pt x="90444" y="17044"/>
                  </a:lnTo>
                  <a:close/>
                  <a:moveTo>
                    <a:pt x="98814" y="23848"/>
                  </a:moveTo>
                  <a:lnTo>
                    <a:pt x="103109" y="27582"/>
                  </a:lnTo>
                  <a:lnTo>
                    <a:pt x="103591" y="27983"/>
                  </a:lnTo>
                  <a:lnTo>
                    <a:pt x="109592" y="33202"/>
                  </a:lnTo>
                  <a:lnTo>
                    <a:pt x="109271" y="33342"/>
                  </a:lnTo>
                  <a:lnTo>
                    <a:pt x="104815" y="29709"/>
                  </a:lnTo>
                  <a:lnTo>
                    <a:pt x="108850" y="33523"/>
                  </a:lnTo>
                  <a:lnTo>
                    <a:pt x="108729" y="33583"/>
                  </a:lnTo>
                  <a:lnTo>
                    <a:pt x="102206" y="27923"/>
                  </a:lnTo>
                  <a:lnTo>
                    <a:pt x="101403" y="27220"/>
                  </a:lnTo>
                  <a:lnTo>
                    <a:pt x="98252" y="24491"/>
                  </a:lnTo>
                  <a:lnTo>
                    <a:pt x="98814" y="23848"/>
                  </a:lnTo>
                  <a:close/>
                  <a:moveTo>
                    <a:pt x="143112" y="31556"/>
                  </a:moveTo>
                  <a:lnTo>
                    <a:pt x="143333" y="33503"/>
                  </a:lnTo>
                  <a:cubicBezTo>
                    <a:pt x="142972" y="33563"/>
                    <a:pt x="142610" y="33663"/>
                    <a:pt x="142249" y="33744"/>
                  </a:cubicBezTo>
                  <a:lnTo>
                    <a:pt x="142008" y="31777"/>
                  </a:lnTo>
                  <a:cubicBezTo>
                    <a:pt x="142370" y="31696"/>
                    <a:pt x="142751" y="31616"/>
                    <a:pt x="143112" y="31556"/>
                  </a:cubicBezTo>
                  <a:close/>
                  <a:moveTo>
                    <a:pt x="146143" y="21741"/>
                  </a:moveTo>
                  <a:cubicBezTo>
                    <a:pt x="146183" y="21741"/>
                    <a:pt x="146183" y="21761"/>
                    <a:pt x="146203" y="21761"/>
                  </a:cubicBezTo>
                  <a:cubicBezTo>
                    <a:pt x="146183" y="21761"/>
                    <a:pt x="146183" y="21881"/>
                    <a:pt x="146003" y="22142"/>
                  </a:cubicBezTo>
                  <a:cubicBezTo>
                    <a:pt x="145360" y="23126"/>
                    <a:pt x="143494" y="24872"/>
                    <a:pt x="142450" y="25073"/>
                  </a:cubicBezTo>
                  <a:cubicBezTo>
                    <a:pt x="139499" y="25514"/>
                    <a:pt x="136629" y="26377"/>
                    <a:pt x="133919" y="27682"/>
                  </a:cubicBezTo>
                  <a:cubicBezTo>
                    <a:pt x="130668" y="29248"/>
                    <a:pt x="127757" y="31375"/>
                    <a:pt x="125309" y="33924"/>
                  </a:cubicBezTo>
                  <a:lnTo>
                    <a:pt x="125068" y="33704"/>
                  </a:lnTo>
                  <a:cubicBezTo>
                    <a:pt x="125248" y="33523"/>
                    <a:pt x="125449" y="33322"/>
                    <a:pt x="125630" y="33142"/>
                  </a:cubicBezTo>
                  <a:cubicBezTo>
                    <a:pt x="125951" y="32820"/>
                    <a:pt x="126272" y="32539"/>
                    <a:pt x="126593" y="32238"/>
                  </a:cubicBezTo>
                  <a:cubicBezTo>
                    <a:pt x="127255" y="31656"/>
                    <a:pt x="127958" y="31094"/>
                    <a:pt x="128661" y="30572"/>
                  </a:cubicBezTo>
                  <a:cubicBezTo>
                    <a:pt x="129022" y="30311"/>
                    <a:pt x="129403" y="30071"/>
                    <a:pt x="129764" y="29810"/>
                  </a:cubicBezTo>
                  <a:lnTo>
                    <a:pt x="130888" y="29107"/>
                  </a:lnTo>
                  <a:cubicBezTo>
                    <a:pt x="131651" y="28646"/>
                    <a:pt x="132414" y="28204"/>
                    <a:pt x="133217" y="27823"/>
                  </a:cubicBezTo>
                  <a:cubicBezTo>
                    <a:pt x="136408" y="26217"/>
                    <a:pt x="139820" y="25133"/>
                    <a:pt x="143313" y="24290"/>
                  </a:cubicBezTo>
                  <a:lnTo>
                    <a:pt x="143333" y="24290"/>
                  </a:lnTo>
                  <a:lnTo>
                    <a:pt x="143353" y="24270"/>
                  </a:lnTo>
                  <a:cubicBezTo>
                    <a:pt x="143755" y="23989"/>
                    <a:pt x="144116" y="23668"/>
                    <a:pt x="144437" y="23306"/>
                  </a:cubicBezTo>
                  <a:cubicBezTo>
                    <a:pt x="144778" y="22965"/>
                    <a:pt x="145079" y="22584"/>
                    <a:pt x="145340" y="22182"/>
                  </a:cubicBezTo>
                  <a:lnTo>
                    <a:pt x="145340" y="22182"/>
                  </a:lnTo>
                  <a:cubicBezTo>
                    <a:pt x="145039" y="22564"/>
                    <a:pt x="144698" y="22885"/>
                    <a:pt x="144337" y="23206"/>
                  </a:cubicBezTo>
                  <a:cubicBezTo>
                    <a:pt x="143995" y="23507"/>
                    <a:pt x="143614" y="23788"/>
                    <a:pt x="143233" y="24029"/>
                  </a:cubicBezTo>
                  <a:cubicBezTo>
                    <a:pt x="142350" y="24190"/>
                    <a:pt x="141466" y="24350"/>
                    <a:pt x="140603" y="24551"/>
                  </a:cubicBezTo>
                  <a:cubicBezTo>
                    <a:pt x="139720" y="24752"/>
                    <a:pt x="138837" y="24972"/>
                    <a:pt x="137974" y="25233"/>
                  </a:cubicBezTo>
                  <a:cubicBezTo>
                    <a:pt x="137111" y="25494"/>
                    <a:pt x="136248" y="25775"/>
                    <a:pt x="135405" y="26096"/>
                  </a:cubicBezTo>
                  <a:cubicBezTo>
                    <a:pt x="134542" y="26397"/>
                    <a:pt x="133719" y="26759"/>
                    <a:pt x="132896" y="27160"/>
                  </a:cubicBezTo>
                  <a:cubicBezTo>
                    <a:pt x="132073" y="27542"/>
                    <a:pt x="131270" y="27963"/>
                    <a:pt x="130467" y="28405"/>
                  </a:cubicBezTo>
                  <a:cubicBezTo>
                    <a:pt x="130086" y="28646"/>
                    <a:pt x="129684" y="28886"/>
                    <a:pt x="129303" y="29127"/>
                  </a:cubicBezTo>
                  <a:cubicBezTo>
                    <a:pt x="128942" y="29388"/>
                    <a:pt x="128540" y="29629"/>
                    <a:pt x="128179" y="29910"/>
                  </a:cubicBezTo>
                  <a:cubicBezTo>
                    <a:pt x="127436" y="30432"/>
                    <a:pt x="126734" y="30994"/>
                    <a:pt x="126051" y="31596"/>
                  </a:cubicBezTo>
                  <a:cubicBezTo>
                    <a:pt x="125710" y="31897"/>
                    <a:pt x="125349" y="32198"/>
                    <a:pt x="125028" y="32539"/>
                  </a:cubicBezTo>
                  <a:cubicBezTo>
                    <a:pt x="124827" y="32720"/>
                    <a:pt x="124626" y="32941"/>
                    <a:pt x="124425" y="33142"/>
                  </a:cubicBezTo>
                  <a:lnTo>
                    <a:pt x="123643" y="32419"/>
                  </a:lnTo>
                  <a:cubicBezTo>
                    <a:pt x="125369" y="30873"/>
                    <a:pt x="127476" y="29268"/>
                    <a:pt x="130066" y="27742"/>
                  </a:cubicBezTo>
                  <a:cubicBezTo>
                    <a:pt x="130066" y="27742"/>
                    <a:pt x="129945" y="27521"/>
                    <a:pt x="130306" y="27020"/>
                  </a:cubicBezTo>
                  <a:cubicBezTo>
                    <a:pt x="130367" y="26980"/>
                    <a:pt x="130447" y="26939"/>
                    <a:pt x="130507" y="26899"/>
                  </a:cubicBezTo>
                  <a:cubicBezTo>
                    <a:pt x="130748" y="26779"/>
                    <a:pt x="130989" y="26638"/>
                    <a:pt x="131250" y="26518"/>
                  </a:cubicBezTo>
                  <a:cubicBezTo>
                    <a:pt x="131752" y="26237"/>
                    <a:pt x="132294" y="25976"/>
                    <a:pt x="132856" y="25715"/>
                  </a:cubicBezTo>
                  <a:cubicBezTo>
                    <a:pt x="133959" y="25193"/>
                    <a:pt x="135104" y="24732"/>
                    <a:pt x="135987" y="24410"/>
                  </a:cubicBezTo>
                  <a:cubicBezTo>
                    <a:pt x="136850" y="24109"/>
                    <a:pt x="137432" y="23909"/>
                    <a:pt x="137432" y="23909"/>
                  </a:cubicBezTo>
                  <a:lnTo>
                    <a:pt x="137432" y="23909"/>
                  </a:lnTo>
                  <a:cubicBezTo>
                    <a:pt x="137432" y="23909"/>
                    <a:pt x="136830" y="24069"/>
                    <a:pt x="135947" y="24350"/>
                  </a:cubicBezTo>
                  <a:cubicBezTo>
                    <a:pt x="135084" y="24631"/>
                    <a:pt x="133919" y="25053"/>
                    <a:pt x="132775" y="25514"/>
                  </a:cubicBezTo>
                  <a:cubicBezTo>
                    <a:pt x="132193" y="25755"/>
                    <a:pt x="131631" y="25996"/>
                    <a:pt x="131109" y="26237"/>
                  </a:cubicBezTo>
                  <a:cubicBezTo>
                    <a:pt x="131069" y="26257"/>
                    <a:pt x="131049" y="26277"/>
                    <a:pt x="131009" y="26297"/>
                  </a:cubicBezTo>
                  <a:cubicBezTo>
                    <a:pt x="131651" y="25755"/>
                    <a:pt x="132715" y="25033"/>
                    <a:pt x="134501" y="24149"/>
                  </a:cubicBezTo>
                  <a:cubicBezTo>
                    <a:pt x="138215" y="22644"/>
                    <a:pt x="142129" y="21821"/>
                    <a:pt x="146143" y="21741"/>
                  </a:cubicBezTo>
                  <a:close/>
                  <a:moveTo>
                    <a:pt x="116231" y="29366"/>
                  </a:moveTo>
                  <a:cubicBezTo>
                    <a:pt x="117168" y="29366"/>
                    <a:pt x="118065" y="29921"/>
                    <a:pt x="118484" y="30833"/>
                  </a:cubicBezTo>
                  <a:cubicBezTo>
                    <a:pt x="119026" y="32078"/>
                    <a:pt x="118484" y="33523"/>
                    <a:pt x="117280" y="34065"/>
                  </a:cubicBezTo>
                  <a:cubicBezTo>
                    <a:pt x="116969" y="34205"/>
                    <a:pt x="116642" y="34271"/>
                    <a:pt x="116318" y="34271"/>
                  </a:cubicBezTo>
                  <a:cubicBezTo>
                    <a:pt x="115388" y="34271"/>
                    <a:pt x="114485" y="33724"/>
                    <a:pt x="114068" y="32800"/>
                  </a:cubicBezTo>
                  <a:cubicBezTo>
                    <a:pt x="113526" y="31556"/>
                    <a:pt x="114068" y="30111"/>
                    <a:pt x="115273" y="29569"/>
                  </a:cubicBezTo>
                  <a:cubicBezTo>
                    <a:pt x="115585" y="29431"/>
                    <a:pt x="115910" y="29366"/>
                    <a:pt x="116231" y="29366"/>
                  </a:cubicBezTo>
                  <a:close/>
                  <a:moveTo>
                    <a:pt x="139178" y="26076"/>
                  </a:moveTo>
                  <a:lnTo>
                    <a:pt x="139198" y="26297"/>
                  </a:lnTo>
                  <a:cubicBezTo>
                    <a:pt x="137753" y="26678"/>
                    <a:pt x="136288" y="27200"/>
                    <a:pt x="134883" y="27823"/>
                  </a:cubicBezTo>
                  <a:cubicBezTo>
                    <a:pt x="131310" y="29408"/>
                    <a:pt x="128239" y="31636"/>
                    <a:pt x="125690" y="34286"/>
                  </a:cubicBezTo>
                  <a:lnTo>
                    <a:pt x="125549" y="34145"/>
                  </a:lnTo>
                  <a:cubicBezTo>
                    <a:pt x="127958" y="31616"/>
                    <a:pt x="130828" y="29509"/>
                    <a:pt x="134060" y="27963"/>
                  </a:cubicBezTo>
                  <a:cubicBezTo>
                    <a:pt x="135726" y="27180"/>
                    <a:pt x="137432" y="26558"/>
                    <a:pt x="139178" y="26076"/>
                  </a:cubicBezTo>
                  <a:close/>
                  <a:moveTo>
                    <a:pt x="88276" y="24611"/>
                  </a:moveTo>
                  <a:cubicBezTo>
                    <a:pt x="88758" y="25113"/>
                    <a:pt x="88457" y="26056"/>
                    <a:pt x="88457" y="26056"/>
                  </a:cubicBezTo>
                  <a:lnTo>
                    <a:pt x="90865" y="24892"/>
                  </a:lnTo>
                  <a:lnTo>
                    <a:pt x="90845" y="25093"/>
                  </a:lnTo>
                  <a:lnTo>
                    <a:pt x="89260" y="26056"/>
                  </a:lnTo>
                  <a:lnTo>
                    <a:pt x="88577" y="27742"/>
                  </a:lnTo>
                  <a:lnTo>
                    <a:pt x="87413" y="28104"/>
                  </a:lnTo>
                  <a:lnTo>
                    <a:pt x="86389" y="31616"/>
                  </a:lnTo>
                  <a:lnTo>
                    <a:pt x="87854" y="33342"/>
                  </a:lnTo>
                  <a:lnTo>
                    <a:pt x="85807" y="34366"/>
                  </a:lnTo>
                  <a:cubicBezTo>
                    <a:pt x="85526" y="34225"/>
                    <a:pt x="84563" y="33824"/>
                    <a:pt x="82696" y="33403"/>
                  </a:cubicBezTo>
                  <a:lnTo>
                    <a:pt x="82596" y="33262"/>
                  </a:lnTo>
                  <a:cubicBezTo>
                    <a:pt x="82656" y="33242"/>
                    <a:pt x="82696" y="33242"/>
                    <a:pt x="82756" y="33222"/>
                  </a:cubicBezTo>
                  <a:cubicBezTo>
                    <a:pt x="83158" y="33122"/>
                    <a:pt x="83559" y="33021"/>
                    <a:pt x="83961" y="32961"/>
                  </a:cubicBezTo>
                  <a:cubicBezTo>
                    <a:pt x="84161" y="32921"/>
                    <a:pt x="84362" y="32901"/>
                    <a:pt x="84563" y="32881"/>
                  </a:cubicBezTo>
                  <a:lnTo>
                    <a:pt x="84884" y="32881"/>
                  </a:lnTo>
                  <a:cubicBezTo>
                    <a:pt x="84984" y="32881"/>
                    <a:pt x="85085" y="32921"/>
                    <a:pt x="85185" y="32941"/>
                  </a:cubicBezTo>
                  <a:cubicBezTo>
                    <a:pt x="85085" y="32901"/>
                    <a:pt x="85004" y="32841"/>
                    <a:pt x="84884" y="32820"/>
                  </a:cubicBezTo>
                  <a:cubicBezTo>
                    <a:pt x="84804" y="32800"/>
                    <a:pt x="84723" y="32800"/>
                    <a:pt x="84643" y="32780"/>
                  </a:cubicBezTo>
                  <a:cubicBezTo>
                    <a:pt x="85205" y="31375"/>
                    <a:pt x="85867" y="29709"/>
                    <a:pt x="85867" y="29709"/>
                  </a:cubicBezTo>
                  <a:lnTo>
                    <a:pt x="86068" y="31456"/>
                  </a:lnTo>
                  <a:lnTo>
                    <a:pt x="87152" y="27903"/>
                  </a:lnTo>
                  <a:lnTo>
                    <a:pt x="88356" y="27501"/>
                  </a:lnTo>
                  <a:cubicBezTo>
                    <a:pt x="88045" y="26919"/>
                    <a:pt x="87533" y="26774"/>
                    <a:pt x="87099" y="26774"/>
                  </a:cubicBezTo>
                  <a:cubicBezTo>
                    <a:pt x="86665" y="26774"/>
                    <a:pt x="86309" y="26919"/>
                    <a:pt x="86309" y="26919"/>
                  </a:cubicBezTo>
                  <a:lnTo>
                    <a:pt x="85606" y="26438"/>
                  </a:lnTo>
                  <a:lnTo>
                    <a:pt x="84623" y="30010"/>
                  </a:lnTo>
                  <a:lnTo>
                    <a:pt x="84362" y="25494"/>
                  </a:lnTo>
                  <a:lnTo>
                    <a:pt x="84362" y="25494"/>
                  </a:lnTo>
                  <a:cubicBezTo>
                    <a:pt x="84873" y="25928"/>
                    <a:pt x="85424" y="26101"/>
                    <a:pt x="85948" y="26101"/>
                  </a:cubicBezTo>
                  <a:cubicBezTo>
                    <a:pt x="87072" y="26101"/>
                    <a:pt x="88071" y="25309"/>
                    <a:pt x="88276" y="24611"/>
                  </a:cubicBezTo>
                  <a:close/>
                  <a:moveTo>
                    <a:pt x="65936" y="12568"/>
                  </a:moveTo>
                  <a:lnTo>
                    <a:pt x="69991" y="13371"/>
                  </a:lnTo>
                  <a:lnTo>
                    <a:pt x="70191" y="13832"/>
                  </a:lnTo>
                  <a:cubicBezTo>
                    <a:pt x="70191" y="13832"/>
                    <a:pt x="75290" y="14595"/>
                    <a:pt x="76795" y="16743"/>
                  </a:cubicBezTo>
                  <a:cubicBezTo>
                    <a:pt x="76795" y="16743"/>
                    <a:pt x="77016" y="16622"/>
                    <a:pt x="78300" y="16000"/>
                  </a:cubicBezTo>
                  <a:lnTo>
                    <a:pt x="79866" y="16562"/>
                  </a:lnTo>
                  <a:lnTo>
                    <a:pt x="79846" y="16602"/>
                  </a:lnTo>
                  <a:lnTo>
                    <a:pt x="79846" y="16663"/>
                  </a:lnTo>
                  <a:cubicBezTo>
                    <a:pt x="79846" y="16703"/>
                    <a:pt x="79886" y="16903"/>
                    <a:pt x="80067" y="17325"/>
                  </a:cubicBezTo>
                  <a:lnTo>
                    <a:pt x="77658" y="16843"/>
                  </a:lnTo>
                  <a:lnTo>
                    <a:pt x="77658" y="16843"/>
                  </a:lnTo>
                  <a:lnTo>
                    <a:pt x="79766" y="17606"/>
                  </a:lnTo>
                  <a:cubicBezTo>
                    <a:pt x="79705" y="17807"/>
                    <a:pt x="79585" y="18389"/>
                    <a:pt x="79786" y="19192"/>
                  </a:cubicBezTo>
                  <a:lnTo>
                    <a:pt x="78361" y="18850"/>
                  </a:lnTo>
                  <a:lnTo>
                    <a:pt x="78361" y="18790"/>
                  </a:lnTo>
                  <a:lnTo>
                    <a:pt x="76534" y="17807"/>
                  </a:lnTo>
                  <a:lnTo>
                    <a:pt x="76534" y="17787"/>
                  </a:lnTo>
                  <a:lnTo>
                    <a:pt x="71717" y="15719"/>
                  </a:lnTo>
                  <a:lnTo>
                    <a:pt x="75852" y="17907"/>
                  </a:lnTo>
                  <a:cubicBezTo>
                    <a:pt x="75932" y="18168"/>
                    <a:pt x="75892" y="18509"/>
                    <a:pt x="75370" y="18810"/>
                  </a:cubicBezTo>
                  <a:lnTo>
                    <a:pt x="73363" y="17265"/>
                  </a:lnTo>
                  <a:lnTo>
                    <a:pt x="74145" y="18710"/>
                  </a:lnTo>
                  <a:lnTo>
                    <a:pt x="73684" y="19473"/>
                  </a:lnTo>
                  <a:cubicBezTo>
                    <a:pt x="73684" y="19473"/>
                    <a:pt x="75571" y="22524"/>
                    <a:pt x="75410" y="24892"/>
                  </a:cubicBezTo>
                  <a:lnTo>
                    <a:pt x="76755" y="25675"/>
                  </a:lnTo>
                  <a:cubicBezTo>
                    <a:pt x="76755" y="25675"/>
                    <a:pt x="78871" y="26870"/>
                    <a:pt x="80226" y="26870"/>
                  </a:cubicBezTo>
                  <a:cubicBezTo>
                    <a:pt x="80471" y="26870"/>
                    <a:pt x="80691" y="26831"/>
                    <a:pt x="80869" y="26739"/>
                  </a:cubicBezTo>
                  <a:lnTo>
                    <a:pt x="80869" y="26739"/>
                  </a:lnTo>
                  <a:cubicBezTo>
                    <a:pt x="80811" y="26755"/>
                    <a:pt x="80728" y="26764"/>
                    <a:pt x="80625" y="26764"/>
                  </a:cubicBezTo>
                  <a:cubicBezTo>
                    <a:pt x="79843" y="26764"/>
                    <a:pt x="77966" y="26238"/>
                    <a:pt x="78019" y="24410"/>
                  </a:cubicBezTo>
                  <a:lnTo>
                    <a:pt x="78340" y="19172"/>
                  </a:lnTo>
                  <a:lnTo>
                    <a:pt x="83358" y="21159"/>
                  </a:lnTo>
                  <a:lnTo>
                    <a:pt x="82937" y="21801"/>
                  </a:lnTo>
                  <a:lnTo>
                    <a:pt x="82877" y="21881"/>
                  </a:lnTo>
                  <a:lnTo>
                    <a:pt x="82917" y="21982"/>
                  </a:lnTo>
                  <a:lnTo>
                    <a:pt x="83077" y="22524"/>
                  </a:lnTo>
                  <a:cubicBezTo>
                    <a:pt x="83057" y="22524"/>
                    <a:pt x="83017" y="22544"/>
                    <a:pt x="82997" y="22544"/>
                  </a:cubicBezTo>
                  <a:cubicBezTo>
                    <a:pt x="82957" y="22564"/>
                    <a:pt x="82917" y="22584"/>
                    <a:pt x="82877" y="22584"/>
                  </a:cubicBezTo>
                  <a:cubicBezTo>
                    <a:pt x="82656" y="22664"/>
                    <a:pt x="82335" y="22724"/>
                    <a:pt x="82014" y="22764"/>
                  </a:cubicBezTo>
                  <a:cubicBezTo>
                    <a:pt x="81692" y="22825"/>
                    <a:pt x="81351" y="22845"/>
                    <a:pt x="81090" y="22845"/>
                  </a:cubicBezTo>
                  <a:cubicBezTo>
                    <a:pt x="80829" y="22865"/>
                    <a:pt x="80669" y="22865"/>
                    <a:pt x="80669" y="22865"/>
                  </a:cubicBezTo>
                  <a:cubicBezTo>
                    <a:pt x="80669" y="22865"/>
                    <a:pt x="80829" y="22925"/>
                    <a:pt x="81070" y="23005"/>
                  </a:cubicBezTo>
                  <a:cubicBezTo>
                    <a:pt x="81331" y="23066"/>
                    <a:pt x="81672" y="23126"/>
                    <a:pt x="82034" y="23146"/>
                  </a:cubicBezTo>
                  <a:lnTo>
                    <a:pt x="82074" y="23146"/>
                  </a:lnTo>
                  <a:lnTo>
                    <a:pt x="82495" y="23868"/>
                  </a:lnTo>
                  <a:cubicBezTo>
                    <a:pt x="82435" y="23909"/>
                    <a:pt x="82375" y="23929"/>
                    <a:pt x="82335" y="23949"/>
                  </a:cubicBezTo>
                  <a:cubicBezTo>
                    <a:pt x="82194" y="24009"/>
                    <a:pt x="82054" y="24049"/>
                    <a:pt x="81913" y="24069"/>
                  </a:cubicBezTo>
                  <a:cubicBezTo>
                    <a:pt x="81730" y="24108"/>
                    <a:pt x="81539" y="24139"/>
                    <a:pt x="81350" y="24139"/>
                  </a:cubicBezTo>
                  <a:cubicBezTo>
                    <a:pt x="81249" y="24139"/>
                    <a:pt x="81148" y="24130"/>
                    <a:pt x="81050" y="24109"/>
                  </a:cubicBezTo>
                  <a:lnTo>
                    <a:pt x="81050" y="24109"/>
                  </a:lnTo>
                  <a:cubicBezTo>
                    <a:pt x="81311" y="24250"/>
                    <a:pt x="81632" y="24310"/>
                    <a:pt x="81933" y="24310"/>
                  </a:cubicBezTo>
                  <a:lnTo>
                    <a:pt x="81994" y="24310"/>
                  </a:lnTo>
                  <a:lnTo>
                    <a:pt x="81672" y="25334"/>
                  </a:lnTo>
                  <a:lnTo>
                    <a:pt x="81713" y="25414"/>
                  </a:lnTo>
                  <a:cubicBezTo>
                    <a:pt x="81973" y="25876"/>
                    <a:pt x="82034" y="26277"/>
                    <a:pt x="81893" y="26578"/>
                  </a:cubicBezTo>
                  <a:cubicBezTo>
                    <a:pt x="81753" y="26899"/>
                    <a:pt x="81351" y="27140"/>
                    <a:pt x="80769" y="27240"/>
                  </a:cubicBezTo>
                  <a:cubicBezTo>
                    <a:pt x="80698" y="27253"/>
                    <a:pt x="80619" y="27259"/>
                    <a:pt x="80533" y="27259"/>
                  </a:cubicBezTo>
                  <a:cubicBezTo>
                    <a:pt x="79802" y="27259"/>
                    <a:pt x="78591" y="26820"/>
                    <a:pt x="77477" y="26317"/>
                  </a:cubicBezTo>
                  <a:lnTo>
                    <a:pt x="76393" y="25815"/>
                  </a:lnTo>
                  <a:cubicBezTo>
                    <a:pt x="76112" y="25675"/>
                    <a:pt x="75872" y="25554"/>
                    <a:pt x="75651" y="25434"/>
                  </a:cubicBezTo>
                  <a:lnTo>
                    <a:pt x="72841" y="23507"/>
                  </a:lnTo>
                  <a:lnTo>
                    <a:pt x="76935" y="29047"/>
                  </a:lnTo>
                  <a:cubicBezTo>
                    <a:pt x="76935" y="29047"/>
                    <a:pt x="77317" y="27843"/>
                    <a:pt x="77638" y="27622"/>
                  </a:cubicBezTo>
                  <a:cubicBezTo>
                    <a:pt x="77638" y="27622"/>
                    <a:pt x="77763" y="27640"/>
                    <a:pt x="77959" y="27640"/>
                  </a:cubicBezTo>
                  <a:cubicBezTo>
                    <a:pt x="78057" y="27640"/>
                    <a:pt x="78173" y="27635"/>
                    <a:pt x="78300" y="27622"/>
                  </a:cubicBezTo>
                  <a:cubicBezTo>
                    <a:pt x="78381" y="28063"/>
                    <a:pt x="78642" y="28906"/>
                    <a:pt x="79444" y="29910"/>
                  </a:cubicBezTo>
                  <a:lnTo>
                    <a:pt x="79505" y="29990"/>
                  </a:lnTo>
                  <a:lnTo>
                    <a:pt x="81432" y="30030"/>
                  </a:lnTo>
                  <a:lnTo>
                    <a:pt x="81411" y="30071"/>
                  </a:lnTo>
                  <a:lnTo>
                    <a:pt x="80669" y="30231"/>
                  </a:lnTo>
                  <a:lnTo>
                    <a:pt x="80528" y="30251"/>
                  </a:lnTo>
                  <a:lnTo>
                    <a:pt x="80508" y="30412"/>
                  </a:lnTo>
                  <a:lnTo>
                    <a:pt x="80247" y="31937"/>
                  </a:lnTo>
                  <a:cubicBezTo>
                    <a:pt x="80147" y="31977"/>
                    <a:pt x="80047" y="32018"/>
                    <a:pt x="79946" y="32058"/>
                  </a:cubicBezTo>
                  <a:lnTo>
                    <a:pt x="77859" y="28846"/>
                  </a:lnTo>
                  <a:lnTo>
                    <a:pt x="79565" y="32198"/>
                  </a:lnTo>
                  <a:cubicBezTo>
                    <a:pt x="77678" y="33001"/>
                    <a:pt x="76032" y="33864"/>
                    <a:pt x="74808" y="34567"/>
                  </a:cubicBezTo>
                  <a:lnTo>
                    <a:pt x="75470" y="30171"/>
                  </a:lnTo>
                  <a:lnTo>
                    <a:pt x="75490" y="33322"/>
                  </a:lnTo>
                  <a:cubicBezTo>
                    <a:pt x="77758" y="31897"/>
                    <a:pt x="78080" y="30873"/>
                    <a:pt x="78080" y="30873"/>
                  </a:cubicBezTo>
                  <a:lnTo>
                    <a:pt x="72339" y="23467"/>
                  </a:lnTo>
                  <a:lnTo>
                    <a:pt x="69569" y="21761"/>
                  </a:lnTo>
                  <a:lnTo>
                    <a:pt x="70131" y="20195"/>
                  </a:lnTo>
                  <a:lnTo>
                    <a:pt x="74607" y="23045"/>
                  </a:lnTo>
                  <a:cubicBezTo>
                    <a:pt x="74487" y="21380"/>
                    <a:pt x="72921" y="19372"/>
                    <a:pt x="72921" y="19372"/>
                  </a:cubicBezTo>
                  <a:lnTo>
                    <a:pt x="67542" y="17004"/>
                  </a:lnTo>
                  <a:lnTo>
                    <a:pt x="67542" y="17004"/>
                  </a:lnTo>
                  <a:cubicBezTo>
                    <a:pt x="69368" y="17084"/>
                    <a:pt x="71315" y="17245"/>
                    <a:pt x="71315" y="17245"/>
                  </a:cubicBezTo>
                  <a:cubicBezTo>
                    <a:pt x="69148" y="16743"/>
                    <a:pt x="67702" y="16121"/>
                    <a:pt x="66859" y="15679"/>
                  </a:cubicBezTo>
                  <a:lnTo>
                    <a:pt x="68706" y="15137"/>
                  </a:lnTo>
                  <a:lnTo>
                    <a:pt x="69228" y="15699"/>
                  </a:lnTo>
                  <a:lnTo>
                    <a:pt x="69368" y="15840"/>
                  </a:lnTo>
                  <a:lnTo>
                    <a:pt x="69509" y="15779"/>
                  </a:lnTo>
                  <a:lnTo>
                    <a:pt x="71215" y="14997"/>
                  </a:lnTo>
                  <a:lnTo>
                    <a:pt x="74828" y="16462"/>
                  </a:lnTo>
                  <a:lnTo>
                    <a:pt x="71275" y="14676"/>
                  </a:lnTo>
                  <a:lnTo>
                    <a:pt x="71215" y="14635"/>
                  </a:lnTo>
                  <a:lnTo>
                    <a:pt x="71155" y="14676"/>
                  </a:lnTo>
                  <a:lnTo>
                    <a:pt x="69509" y="15258"/>
                  </a:lnTo>
                  <a:lnTo>
                    <a:pt x="69007" y="14615"/>
                  </a:lnTo>
                  <a:lnTo>
                    <a:pt x="68907" y="14495"/>
                  </a:lnTo>
                  <a:lnTo>
                    <a:pt x="68706" y="14535"/>
                  </a:lnTo>
                  <a:lnTo>
                    <a:pt x="65916" y="15097"/>
                  </a:lnTo>
                  <a:cubicBezTo>
                    <a:pt x="65896" y="15097"/>
                    <a:pt x="65896" y="15077"/>
                    <a:pt x="65896" y="15077"/>
                  </a:cubicBezTo>
                  <a:cubicBezTo>
                    <a:pt x="64852" y="15298"/>
                    <a:pt x="64270" y="15599"/>
                    <a:pt x="63989" y="15800"/>
                  </a:cubicBezTo>
                  <a:cubicBezTo>
                    <a:pt x="63869" y="15800"/>
                    <a:pt x="63728" y="15800"/>
                    <a:pt x="63588" y="15820"/>
                  </a:cubicBezTo>
                  <a:cubicBezTo>
                    <a:pt x="63768" y="15519"/>
                    <a:pt x="64270" y="14977"/>
                    <a:pt x="65675" y="14455"/>
                  </a:cubicBezTo>
                  <a:lnTo>
                    <a:pt x="65816" y="14415"/>
                  </a:lnTo>
                  <a:lnTo>
                    <a:pt x="65876" y="13351"/>
                  </a:lnTo>
                  <a:lnTo>
                    <a:pt x="69127" y="13652"/>
                  </a:lnTo>
                  <a:lnTo>
                    <a:pt x="65896" y="12929"/>
                  </a:lnTo>
                  <a:lnTo>
                    <a:pt x="65936" y="12568"/>
                  </a:lnTo>
                  <a:close/>
                  <a:moveTo>
                    <a:pt x="113446" y="31957"/>
                  </a:moveTo>
                  <a:cubicBezTo>
                    <a:pt x="113446" y="31998"/>
                    <a:pt x="113446" y="32038"/>
                    <a:pt x="113446" y="32098"/>
                  </a:cubicBezTo>
                  <a:lnTo>
                    <a:pt x="109351" y="34165"/>
                  </a:lnTo>
                  <a:lnTo>
                    <a:pt x="113526" y="32499"/>
                  </a:lnTo>
                  <a:cubicBezTo>
                    <a:pt x="113567" y="32660"/>
                    <a:pt x="113627" y="32820"/>
                    <a:pt x="113687" y="32981"/>
                  </a:cubicBezTo>
                  <a:cubicBezTo>
                    <a:pt x="113807" y="33222"/>
                    <a:pt x="113948" y="33443"/>
                    <a:pt x="114108" y="33643"/>
                  </a:cubicBezTo>
                  <a:lnTo>
                    <a:pt x="108609" y="36132"/>
                  </a:lnTo>
                  <a:cubicBezTo>
                    <a:pt x="108452" y="36202"/>
                    <a:pt x="108303" y="36233"/>
                    <a:pt x="108165" y="36233"/>
                  </a:cubicBezTo>
                  <a:cubicBezTo>
                    <a:pt x="107789" y="36233"/>
                    <a:pt x="107496" y="36004"/>
                    <a:pt x="107364" y="35711"/>
                  </a:cubicBezTo>
                  <a:cubicBezTo>
                    <a:pt x="107284" y="35530"/>
                    <a:pt x="107264" y="35329"/>
                    <a:pt x="107324" y="35149"/>
                  </a:cubicBezTo>
                  <a:cubicBezTo>
                    <a:pt x="107425" y="35028"/>
                    <a:pt x="107565" y="34908"/>
                    <a:pt x="107706" y="34828"/>
                  </a:cubicBezTo>
                  <a:cubicBezTo>
                    <a:pt x="107786" y="34767"/>
                    <a:pt x="107866" y="34727"/>
                    <a:pt x="107946" y="34707"/>
                  </a:cubicBezTo>
                  <a:cubicBezTo>
                    <a:pt x="108003" y="34693"/>
                    <a:pt x="108070" y="34679"/>
                    <a:pt x="108133" y="34679"/>
                  </a:cubicBezTo>
                  <a:cubicBezTo>
                    <a:pt x="108159" y="34679"/>
                    <a:pt x="108184" y="34681"/>
                    <a:pt x="108207" y="34687"/>
                  </a:cubicBezTo>
                  <a:cubicBezTo>
                    <a:pt x="108388" y="34687"/>
                    <a:pt x="108549" y="34767"/>
                    <a:pt x="108669" y="34908"/>
                  </a:cubicBezTo>
                  <a:cubicBezTo>
                    <a:pt x="108789" y="35048"/>
                    <a:pt x="108890" y="35229"/>
                    <a:pt x="108950" y="35430"/>
                  </a:cubicBezTo>
                  <a:lnTo>
                    <a:pt x="108990" y="35590"/>
                  </a:lnTo>
                  <a:lnTo>
                    <a:pt x="109131" y="35530"/>
                  </a:lnTo>
                  <a:lnTo>
                    <a:pt x="113466" y="33443"/>
                  </a:lnTo>
                  <a:lnTo>
                    <a:pt x="109171" y="35209"/>
                  </a:lnTo>
                  <a:cubicBezTo>
                    <a:pt x="109151" y="35149"/>
                    <a:pt x="109131" y="35089"/>
                    <a:pt x="109111" y="35028"/>
                  </a:cubicBezTo>
                  <a:cubicBezTo>
                    <a:pt x="109050" y="34908"/>
                    <a:pt x="108990" y="34808"/>
                    <a:pt x="108910" y="34707"/>
                  </a:cubicBezTo>
                  <a:cubicBezTo>
                    <a:pt x="108749" y="34506"/>
                    <a:pt x="108508" y="34366"/>
                    <a:pt x="108247" y="34326"/>
                  </a:cubicBezTo>
                  <a:lnTo>
                    <a:pt x="108127" y="34326"/>
                  </a:lnTo>
                  <a:cubicBezTo>
                    <a:pt x="108167" y="34306"/>
                    <a:pt x="108187" y="34286"/>
                    <a:pt x="108207" y="34286"/>
                  </a:cubicBezTo>
                  <a:lnTo>
                    <a:pt x="113446" y="31957"/>
                  </a:lnTo>
                  <a:close/>
                  <a:moveTo>
                    <a:pt x="80187" y="32419"/>
                  </a:moveTo>
                  <a:lnTo>
                    <a:pt x="80067" y="33061"/>
                  </a:lnTo>
                  <a:lnTo>
                    <a:pt x="80067" y="33041"/>
                  </a:lnTo>
                  <a:lnTo>
                    <a:pt x="78160" y="35932"/>
                  </a:lnTo>
                  <a:cubicBezTo>
                    <a:pt x="77357" y="35791"/>
                    <a:pt x="76915" y="34406"/>
                    <a:pt x="77497" y="34005"/>
                  </a:cubicBezTo>
                  <a:lnTo>
                    <a:pt x="77497" y="34005"/>
                  </a:lnTo>
                  <a:cubicBezTo>
                    <a:pt x="75109" y="35189"/>
                    <a:pt x="73885" y="35972"/>
                    <a:pt x="73423" y="36293"/>
                  </a:cubicBezTo>
                  <a:cubicBezTo>
                    <a:pt x="73343" y="36233"/>
                    <a:pt x="73262" y="36172"/>
                    <a:pt x="73182" y="36092"/>
                  </a:cubicBezTo>
                  <a:cubicBezTo>
                    <a:pt x="73182" y="36092"/>
                    <a:pt x="73162" y="36092"/>
                    <a:pt x="73162" y="36072"/>
                  </a:cubicBezTo>
                  <a:cubicBezTo>
                    <a:pt x="74025" y="35510"/>
                    <a:pt x="76735" y="33804"/>
                    <a:pt x="80187" y="32419"/>
                  </a:cubicBezTo>
                  <a:close/>
                  <a:moveTo>
                    <a:pt x="118524" y="30071"/>
                  </a:moveTo>
                  <a:lnTo>
                    <a:pt x="121696" y="32961"/>
                  </a:lnTo>
                  <a:cubicBezTo>
                    <a:pt x="120592" y="34246"/>
                    <a:pt x="119588" y="35631"/>
                    <a:pt x="118685" y="37096"/>
                  </a:cubicBezTo>
                  <a:lnTo>
                    <a:pt x="114068" y="34145"/>
                  </a:lnTo>
                  <a:lnTo>
                    <a:pt x="114430" y="33985"/>
                  </a:lnTo>
                  <a:cubicBezTo>
                    <a:pt x="114952" y="34442"/>
                    <a:pt x="115635" y="34703"/>
                    <a:pt x="116337" y="34703"/>
                  </a:cubicBezTo>
                  <a:cubicBezTo>
                    <a:pt x="116714" y="34703"/>
                    <a:pt x="117096" y="34628"/>
                    <a:pt x="117460" y="34466"/>
                  </a:cubicBezTo>
                  <a:cubicBezTo>
                    <a:pt x="117802" y="34306"/>
                    <a:pt x="118123" y="34085"/>
                    <a:pt x="118364" y="33804"/>
                  </a:cubicBezTo>
                  <a:lnTo>
                    <a:pt x="118886" y="35871"/>
                  </a:lnTo>
                  <a:cubicBezTo>
                    <a:pt x="118886" y="35871"/>
                    <a:pt x="119929" y="34065"/>
                    <a:pt x="121013" y="32760"/>
                  </a:cubicBezTo>
                  <a:lnTo>
                    <a:pt x="118865" y="30633"/>
                  </a:lnTo>
                  <a:cubicBezTo>
                    <a:pt x="118765" y="30432"/>
                    <a:pt x="118665" y="30251"/>
                    <a:pt x="118524" y="30091"/>
                  </a:cubicBezTo>
                  <a:cubicBezTo>
                    <a:pt x="118524" y="30091"/>
                    <a:pt x="118524" y="30071"/>
                    <a:pt x="118524" y="30071"/>
                  </a:cubicBezTo>
                  <a:close/>
                  <a:moveTo>
                    <a:pt x="143433" y="34426"/>
                  </a:moveTo>
                  <a:lnTo>
                    <a:pt x="143815" y="37678"/>
                  </a:lnTo>
                  <a:cubicBezTo>
                    <a:pt x="143755" y="37678"/>
                    <a:pt x="143694" y="37698"/>
                    <a:pt x="143634" y="37698"/>
                  </a:cubicBezTo>
                  <a:cubicBezTo>
                    <a:pt x="143353" y="37738"/>
                    <a:pt x="143052" y="37758"/>
                    <a:pt x="142731" y="37798"/>
                  </a:cubicBezTo>
                  <a:lnTo>
                    <a:pt x="142350" y="34627"/>
                  </a:lnTo>
                  <a:cubicBezTo>
                    <a:pt x="142711" y="34547"/>
                    <a:pt x="143072" y="34486"/>
                    <a:pt x="143433" y="34426"/>
                  </a:cubicBezTo>
                  <a:close/>
                  <a:moveTo>
                    <a:pt x="139720" y="30613"/>
                  </a:moveTo>
                  <a:lnTo>
                    <a:pt x="139861" y="31877"/>
                  </a:lnTo>
                  <a:cubicBezTo>
                    <a:pt x="138937" y="32158"/>
                    <a:pt x="138034" y="32499"/>
                    <a:pt x="137131" y="32901"/>
                  </a:cubicBezTo>
                  <a:cubicBezTo>
                    <a:pt x="134301" y="34165"/>
                    <a:pt x="131832" y="35912"/>
                    <a:pt x="129805" y="38019"/>
                  </a:cubicBezTo>
                  <a:lnTo>
                    <a:pt x="128861" y="37176"/>
                  </a:lnTo>
                  <a:cubicBezTo>
                    <a:pt x="131009" y="34948"/>
                    <a:pt x="133618" y="33081"/>
                    <a:pt x="136609" y="31737"/>
                  </a:cubicBezTo>
                  <a:cubicBezTo>
                    <a:pt x="137633" y="31295"/>
                    <a:pt x="138676" y="30914"/>
                    <a:pt x="139720" y="30613"/>
                  </a:cubicBezTo>
                  <a:close/>
                  <a:moveTo>
                    <a:pt x="122378" y="33583"/>
                  </a:moveTo>
                  <a:lnTo>
                    <a:pt x="123281" y="34406"/>
                  </a:lnTo>
                  <a:cubicBezTo>
                    <a:pt x="123261" y="34446"/>
                    <a:pt x="123221" y="34506"/>
                    <a:pt x="123181" y="34547"/>
                  </a:cubicBezTo>
                  <a:cubicBezTo>
                    <a:pt x="122880" y="34888"/>
                    <a:pt x="122599" y="35249"/>
                    <a:pt x="122338" y="35610"/>
                  </a:cubicBezTo>
                  <a:cubicBezTo>
                    <a:pt x="122057" y="35992"/>
                    <a:pt x="121776" y="36353"/>
                    <a:pt x="121535" y="36734"/>
                  </a:cubicBezTo>
                  <a:cubicBezTo>
                    <a:pt x="121294" y="37116"/>
                    <a:pt x="121033" y="37497"/>
                    <a:pt x="120812" y="37899"/>
                  </a:cubicBezTo>
                  <a:cubicBezTo>
                    <a:pt x="120732" y="38019"/>
                    <a:pt x="120652" y="38160"/>
                    <a:pt x="120572" y="38300"/>
                  </a:cubicBezTo>
                  <a:lnTo>
                    <a:pt x="119046" y="37337"/>
                  </a:lnTo>
                  <a:cubicBezTo>
                    <a:pt x="119849" y="36293"/>
                    <a:pt x="120933" y="35008"/>
                    <a:pt x="122378" y="33583"/>
                  </a:cubicBezTo>
                  <a:close/>
                  <a:moveTo>
                    <a:pt x="139921" y="32319"/>
                  </a:moveTo>
                  <a:lnTo>
                    <a:pt x="140162" y="34366"/>
                  </a:lnTo>
                  <a:cubicBezTo>
                    <a:pt x="139881" y="34466"/>
                    <a:pt x="139600" y="34547"/>
                    <a:pt x="139339" y="34667"/>
                  </a:cubicBezTo>
                  <a:cubicBezTo>
                    <a:pt x="138977" y="34828"/>
                    <a:pt x="138636" y="34988"/>
                    <a:pt x="138295" y="35129"/>
                  </a:cubicBezTo>
                  <a:cubicBezTo>
                    <a:pt x="137974" y="35289"/>
                    <a:pt x="137613" y="35430"/>
                    <a:pt x="137332" y="35610"/>
                  </a:cubicBezTo>
                  <a:cubicBezTo>
                    <a:pt x="136729" y="35992"/>
                    <a:pt x="136127" y="36293"/>
                    <a:pt x="135605" y="36674"/>
                  </a:cubicBezTo>
                  <a:cubicBezTo>
                    <a:pt x="135104" y="37036"/>
                    <a:pt x="134642" y="37377"/>
                    <a:pt x="134200" y="37718"/>
                  </a:cubicBezTo>
                  <a:cubicBezTo>
                    <a:pt x="133779" y="38059"/>
                    <a:pt x="133418" y="38400"/>
                    <a:pt x="133076" y="38702"/>
                  </a:cubicBezTo>
                  <a:cubicBezTo>
                    <a:pt x="133036" y="38762"/>
                    <a:pt x="132996" y="38782"/>
                    <a:pt x="132936" y="38842"/>
                  </a:cubicBezTo>
                  <a:lnTo>
                    <a:pt x="131250" y="37216"/>
                  </a:lnTo>
                  <a:cubicBezTo>
                    <a:pt x="132996" y="35651"/>
                    <a:pt x="135023" y="34306"/>
                    <a:pt x="137311" y="33282"/>
                  </a:cubicBezTo>
                  <a:cubicBezTo>
                    <a:pt x="138175" y="32901"/>
                    <a:pt x="139038" y="32580"/>
                    <a:pt x="139921" y="32319"/>
                  </a:cubicBezTo>
                  <a:close/>
                  <a:moveTo>
                    <a:pt x="123904" y="34968"/>
                  </a:moveTo>
                  <a:lnTo>
                    <a:pt x="124164" y="35209"/>
                  </a:lnTo>
                  <a:cubicBezTo>
                    <a:pt x="123181" y="36353"/>
                    <a:pt x="122278" y="37577"/>
                    <a:pt x="121475" y="38882"/>
                  </a:cubicBezTo>
                  <a:lnTo>
                    <a:pt x="121234" y="38722"/>
                  </a:lnTo>
                  <a:cubicBezTo>
                    <a:pt x="121314" y="38581"/>
                    <a:pt x="121395" y="38441"/>
                    <a:pt x="121475" y="38300"/>
                  </a:cubicBezTo>
                  <a:cubicBezTo>
                    <a:pt x="121696" y="37919"/>
                    <a:pt x="121957" y="37557"/>
                    <a:pt x="122217" y="37196"/>
                  </a:cubicBezTo>
                  <a:cubicBezTo>
                    <a:pt x="122458" y="36815"/>
                    <a:pt x="122719" y="36474"/>
                    <a:pt x="123000" y="36112"/>
                  </a:cubicBezTo>
                  <a:cubicBezTo>
                    <a:pt x="123241" y="35751"/>
                    <a:pt x="123542" y="35410"/>
                    <a:pt x="123823" y="35089"/>
                  </a:cubicBezTo>
                  <a:cubicBezTo>
                    <a:pt x="123843" y="35048"/>
                    <a:pt x="123883" y="35008"/>
                    <a:pt x="123904" y="34968"/>
                  </a:cubicBezTo>
                  <a:close/>
                  <a:moveTo>
                    <a:pt x="124385" y="35410"/>
                  </a:moveTo>
                  <a:lnTo>
                    <a:pt x="124546" y="35550"/>
                  </a:lnTo>
                  <a:cubicBezTo>
                    <a:pt x="123562" y="36694"/>
                    <a:pt x="122699" y="37899"/>
                    <a:pt x="121916" y="39163"/>
                  </a:cubicBezTo>
                  <a:lnTo>
                    <a:pt x="121756" y="39063"/>
                  </a:lnTo>
                  <a:cubicBezTo>
                    <a:pt x="122539" y="37778"/>
                    <a:pt x="123422" y="36554"/>
                    <a:pt x="124385" y="35410"/>
                  </a:cubicBezTo>
                  <a:close/>
                  <a:moveTo>
                    <a:pt x="130607" y="37798"/>
                  </a:moveTo>
                  <a:lnTo>
                    <a:pt x="132334" y="39444"/>
                  </a:lnTo>
                  <a:cubicBezTo>
                    <a:pt x="132314" y="39484"/>
                    <a:pt x="132273" y="39524"/>
                    <a:pt x="132233" y="39545"/>
                  </a:cubicBezTo>
                  <a:cubicBezTo>
                    <a:pt x="132113" y="39685"/>
                    <a:pt x="132013" y="39826"/>
                    <a:pt x="131892" y="39946"/>
                  </a:cubicBezTo>
                  <a:lnTo>
                    <a:pt x="130106" y="38320"/>
                  </a:lnTo>
                  <a:cubicBezTo>
                    <a:pt x="130286" y="38139"/>
                    <a:pt x="130447" y="37979"/>
                    <a:pt x="130607" y="37798"/>
                  </a:cubicBezTo>
                  <a:close/>
                  <a:moveTo>
                    <a:pt x="33380" y="35370"/>
                  </a:moveTo>
                  <a:cubicBezTo>
                    <a:pt x="33380" y="35510"/>
                    <a:pt x="33359" y="35651"/>
                    <a:pt x="33359" y="35811"/>
                  </a:cubicBezTo>
                  <a:lnTo>
                    <a:pt x="32175" y="38702"/>
                  </a:lnTo>
                  <a:cubicBezTo>
                    <a:pt x="32249" y="38622"/>
                    <a:pt x="32322" y="38587"/>
                    <a:pt x="32394" y="38587"/>
                  </a:cubicBezTo>
                  <a:cubicBezTo>
                    <a:pt x="32855" y="38587"/>
                    <a:pt x="33280" y="40020"/>
                    <a:pt x="33540" y="40749"/>
                  </a:cubicBezTo>
                  <a:cubicBezTo>
                    <a:pt x="32577" y="40327"/>
                    <a:pt x="31754" y="40026"/>
                    <a:pt x="31091" y="39805"/>
                  </a:cubicBezTo>
                  <a:cubicBezTo>
                    <a:pt x="31392" y="39344"/>
                    <a:pt x="32155" y="38099"/>
                    <a:pt x="33359" y="35370"/>
                  </a:cubicBezTo>
                  <a:close/>
                  <a:moveTo>
                    <a:pt x="140242" y="35149"/>
                  </a:moveTo>
                  <a:lnTo>
                    <a:pt x="140623" y="38260"/>
                  </a:lnTo>
                  <a:cubicBezTo>
                    <a:pt x="140242" y="38360"/>
                    <a:pt x="139881" y="38481"/>
                    <a:pt x="139479" y="38601"/>
                  </a:cubicBezTo>
                  <a:cubicBezTo>
                    <a:pt x="139198" y="38681"/>
                    <a:pt x="138937" y="38822"/>
                    <a:pt x="138656" y="38942"/>
                  </a:cubicBezTo>
                  <a:cubicBezTo>
                    <a:pt x="138375" y="39063"/>
                    <a:pt x="138094" y="39183"/>
                    <a:pt x="137813" y="39324"/>
                  </a:cubicBezTo>
                  <a:cubicBezTo>
                    <a:pt x="137512" y="39444"/>
                    <a:pt x="137251" y="39625"/>
                    <a:pt x="136950" y="39785"/>
                  </a:cubicBezTo>
                  <a:cubicBezTo>
                    <a:pt x="136669" y="39946"/>
                    <a:pt x="136368" y="40086"/>
                    <a:pt x="136087" y="40287"/>
                  </a:cubicBezTo>
                  <a:cubicBezTo>
                    <a:pt x="135786" y="40508"/>
                    <a:pt x="135465" y="40709"/>
                    <a:pt x="135164" y="40950"/>
                  </a:cubicBezTo>
                  <a:lnTo>
                    <a:pt x="133116" y="39003"/>
                  </a:lnTo>
                  <a:cubicBezTo>
                    <a:pt x="133157" y="38962"/>
                    <a:pt x="133197" y="38922"/>
                    <a:pt x="133257" y="38882"/>
                  </a:cubicBezTo>
                  <a:cubicBezTo>
                    <a:pt x="133598" y="38621"/>
                    <a:pt x="133980" y="38300"/>
                    <a:pt x="134401" y="37999"/>
                  </a:cubicBezTo>
                  <a:cubicBezTo>
                    <a:pt x="134863" y="37698"/>
                    <a:pt x="135344" y="37397"/>
                    <a:pt x="135866" y="37076"/>
                  </a:cubicBezTo>
                  <a:cubicBezTo>
                    <a:pt x="136388" y="36755"/>
                    <a:pt x="136990" y="36494"/>
                    <a:pt x="137592" y="36172"/>
                  </a:cubicBezTo>
                  <a:cubicBezTo>
                    <a:pt x="138215" y="35871"/>
                    <a:pt x="138897" y="35631"/>
                    <a:pt x="139600" y="35350"/>
                  </a:cubicBezTo>
                  <a:cubicBezTo>
                    <a:pt x="139800" y="35269"/>
                    <a:pt x="140021" y="35209"/>
                    <a:pt x="140242" y="35149"/>
                  </a:cubicBezTo>
                  <a:close/>
                  <a:moveTo>
                    <a:pt x="84197" y="41288"/>
                  </a:moveTo>
                  <a:cubicBezTo>
                    <a:pt x="84187" y="41303"/>
                    <a:pt x="84181" y="41311"/>
                    <a:pt x="84181" y="41311"/>
                  </a:cubicBezTo>
                  <a:cubicBezTo>
                    <a:pt x="84181" y="41311"/>
                    <a:pt x="84188" y="41304"/>
                    <a:pt x="84197" y="41288"/>
                  </a:cubicBezTo>
                  <a:close/>
                  <a:moveTo>
                    <a:pt x="132454" y="39565"/>
                  </a:moveTo>
                  <a:lnTo>
                    <a:pt x="134481" y="41471"/>
                  </a:lnTo>
                  <a:cubicBezTo>
                    <a:pt x="134461" y="41512"/>
                    <a:pt x="134421" y="41532"/>
                    <a:pt x="134401" y="41552"/>
                  </a:cubicBezTo>
                  <a:cubicBezTo>
                    <a:pt x="134261" y="41652"/>
                    <a:pt x="134140" y="41772"/>
                    <a:pt x="134020" y="41873"/>
                  </a:cubicBezTo>
                  <a:lnTo>
                    <a:pt x="131972" y="40006"/>
                  </a:lnTo>
                  <a:cubicBezTo>
                    <a:pt x="132093" y="39906"/>
                    <a:pt x="132213" y="39785"/>
                    <a:pt x="132354" y="39665"/>
                  </a:cubicBezTo>
                  <a:cubicBezTo>
                    <a:pt x="132394" y="39625"/>
                    <a:pt x="132414" y="39585"/>
                    <a:pt x="132454" y="39565"/>
                  </a:cubicBezTo>
                  <a:close/>
                  <a:moveTo>
                    <a:pt x="127697" y="38441"/>
                  </a:moveTo>
                  <a:lnTo>
                    <a:pt x="128640" y="39284"/>
                  </a:lnTo>
                  <a:cubicBezTo>
                    <a:pt x="127878" y="40207"/>
                    <a:pt x="127195" y="41150"/>
                    <a:pt x="126593" y="42154"/>
                  </a:cubicBezTo>
                  <a:lnTo>
                    <a:pt x="125509" y="41471"/>
                  </a:lnTo>
                  <a:cubicBezTo>
                    <a:pt x="126172" y="40408"/>
                    <a:pt x="126894" y="39404"/>
                    <a:pt x="127697" y="38441"/>
                  </a:cubicBezTo>
                  <a:close/>
                  <a:moveTo>
                    <a:pt x="143835" y="37838"/>
                  </a:moveTo>
                  <a:lnTo>
                    <a:pt x="144457" y="43318"/>
                  </a:lnTo>
                  <a:cubicBezTo>
                    <a:pt x="144096" y="43378"/>
                    <a:pt x="143755" y="43479"/>
                    <a:pt x="143413" y="43579"/>
                  </a:cubicBezTo>
                  <a:lnTo>
                    <a:pt x="142751" y="38019"/>
                  </a:lnTo>
                  <a:cubicBezTo>
                    <a:pt x="143072" y="37959"/>
                    <a:pt x="143373" y="37919"/>
                    <a:pt x="143654" y="37858"/>
                  </a:cubicBezTo>
                  <a:cubicBezTo>
                    <a:pt x="143714" y="37858"/>
                    <a:pt x="143775" y="37838"/>
                    <a:pt x="143835" y="37838"/>
                  </a:cubicBezTo>
                  <a:close/>
                  <a:moveTo>
                    <a:pt x="118103" y="38681"/>
                  </a:moveTo>
                  <a:lnTo>
                    <a:pt x="118825" y="39143"/>
                  </a:lnTo>
                  <a:cubicBezTo>
                    <a:pt x="117300" y="41130"/>
                    <a:pt x="116316" y="42897"/>
                    <a:pt x="115794" y="43920"/>
                  </a:cubicBezTo>
                  <a:cubicBezTo>
                    <a:pt x="115975" y="43378"/>
                    <a:pt x="116176" y="42836"/>
                    <a:pt x="116377" y="42314"/>
                  </a:cubicBezTo>
                  <a:cubicBezTo>
                    <a:pt x="116878" y="41070"/>
                    <a:pt x="117460" y="39866"/>
                    <a:pt x="118103" y="38681"/>
                  </a:cubicBezTo>
                  <a:close/>
                  <a:moveTo>
                    <a:pt x="128962" y="39585"/>
                  </a:moveTo>
                  <a:lnTo>
                    <a:pt x="132795" y="43077"/>
                  </a:lnTo>
                  <a:cubicBezTo>
                    <a:pt x="132273" y="43659"/>
                    <a:pt x="131792" y="44281"/>
                    <a:pt x="131310" y="44944"/>
                  </a:cubicBezTo>
                  <a:cubicBezTo>
                    <a:pt x="131290" y="45004"/>
                    <a:pt x="131250" y="45064"/>
                    <a:pt x="131210" y="45124"/>
                  </a:cubicBezTo>
                  <a:lnTo>
                    <a:pt x="126954" y="42395"/>
                  </a:lnTo>
                  <a:cubicBezTo>
                    <a:pt x="127557" y="41411"/>
                    <a:pt x="128219" y="40468"/>
                    <a:pt x="128962" y="39585"/>
                  </a:cubicBezTo>
                  <a:close/>
                  <a:moveTo>
                    <a:pt x="140663" y="38601"/>
                  </a:moveTo>
                  <a:lnTo>
                    <a:pt x="141346" y="44442"/>
                  </a:lnTo>
                  <a:cubicBezTo>
                    <a:pt x="140824" y="44723"/>
                    <a:pt x="140322" y="45044"/>
                    <a:pt x="139861" y="45385"/>
                  </a:cubicBezTo>
                  <a:lnTo>
                    <a:pt x="135605" y="41371"/>
                  </a:lnTo>
                  <a:cubicBezTo>
                    <a:pt x="135886" y="41150"/>
                    <a:pt x="136147" y="40970"/>
                    <a:pt x="136408" y="40769"/>
                  </a:cubicBezTo>
                  <a:cubicBezTo>
                    <a:pt x="136669" y="40548"/>
                    <a:pt x="136950" y="40408"/>
                    <a:pt x="137231" y="40227"/>
                  </a:cubicBezTo>
                  <a:cubicBezTo>
                    <a:pt x="137492" y="40066"/>
                    <a:pt x="137753" y="39886"/>
                    <a:pt x="138034" y="39745"/>
                  </a:cubicBezTo>
                  <a:cubicBezTo>
                    <a:pt x="138576" y="39484"/>
                    <a:pt x="139098" y="39203"/>
                    <a:pt x="139620" y="38983"/>
                  </a:cubicBezTo>
                  <a:cubicBezTo>
                    <a:pt x="139981" y="38862"/>
                    <a:pt x="140322" y="38722"/>
                    <a:pt x="140663" y="38601"/>
                  </a:cubicBezTo>
                  <a:close/>
                  <a:moveTo>
                    <a:pt x="134943" y="41913"/>
                  </a:moveTo>
                  <a:lnTo>
                    <a:pt x="139198" y="45927"/>
                  </a:lnTo>
                  <a:cubicBezTo>
                    <a:pt x="139078" y="46048"/>
                    <a:pt x="138957" y="46148"/>
                    <a:pt x="138837" y="46269"/>
                  </a:cubicBezTo>
                  <a:lnTo>
                    <a:pt x="134501" y="42314"/>
                  </a:lnTo>
                  <a:cubicBezTo>
                    <a:pt x="134602" y="42214"/>
                    <a:pt x="134702" y="42134"/>
                    <a:pt x="134803" y="42033"/>
                  </a:cubicBezTo>
                  <a:cubicBezTo>
                    <a:pt x="134863" y="41993"/>
                    <a:pt x="134903" y="41953"/>
                    <a:pt x="134943" y="41913"/>
                  </a:cubicBezTo>
                  <a:close/>
                  <a:moveTo>
                    <a:pt x="133317" y="43559"/>
                  </a:moveTo>
                  <a:lnTo>
                    <a:pt x="137693" y="47533"/>
                  </a:lnTo>
                  <a:cubicBezTo>
                    <a:pt x="137392" y="47935"/>
                    <a:pt x="137131" y="48336"/>
                    <a:pt x="136870" y="48757"/>
                  </a:cubicBezTo>
                  <a:lnTo>
                    <a:pt x="131852" y="45526"/>
                  </a:lnTo>
                  <a:cubicBezTo>
                    <a:pt x="131872" y="45466"/>
                    <a:pt x="131912" y="45406"/>
                    <a:pt x="131952" y="45365"/>
                  </a:cubicBezTo>
                  <a:cubicBezTo>
                    <a:pt x="132374" y="44723"/>
                    <a:pt x="132835" y="44121"/>
                    <a:pt x="133317" y="43559"/>
                  </a:cubicBezTo>
                  <a:close/>
                  <a:moveTo>
                    <a:pt x="141446" y="45365"/>
                  </a:moveTo>
                  <a:lnTo>
                    <a:pt x="141868" y="48858"/>
                  </a:lnTo>
                  <a:cubicBezTo>
                    <a:pt x="141848" y="48878"/>
                    <a:pt x="141808" y="48918"/>
                    <a:pt x="141788" y="48938"/>
                  </a:cubicBezTo>
                  <a:lnTo>
                    <a:pt x="139479" y="46851"/>
                  </a:lnTo>
                  <a:cubicBezTo>
                    <a:pt x="140061" y="46289"/>
                    <a:pt x="140724" y="45787"/>
                    <a:pt x="141446" y="45365"/>
                  </a:cubicBezTo>
                  <a:close/>
                  <a:moveTo>
                    <a:pt x="141888" y="48958"/>
                  </a:moveTo>
                  <a:lnTo>
                    <a:pt x="141888" y="49059"/>
                  </a:lnTo>
                  <a:lnTo>
                    <a:pt x="141828" y="48998"/>
                  </a:lnTo>
                  <a:cubicBezTo>
                    <a:pt x="141848" y="48978"/>
                    <a:pt x="141868" y="48958"/>
                    <a:pt x="141888" y="48958"/>
                  </a:cubicBezTo>
                  <a:close/>
                  <a:moveTo>
                    <a:pt x="138335" y="48115"/>
                  </a:moveTo>
                  <a:lnTo>
                    <a:pt x="139058" y="48778"/>
                  </a:lnTo>
                  <a:cubicBezTo>
                    <a:pt x="138977" y="48878"/>
                    <a:pt x="138897" y="48978"/>
                    <a:pt x="138817" y="49079"/>
                  </a:cubicBezTo>
                  <a:cubicBezTo>
                    <a:pt x="138696" y="49259"/>
                    <a:pt x="138556" y="49440"/>
                    <a:pt x="138415" y="49641"/>
                  </a:cubicBezTo>
                  <a:cubicBezTo>
                    <a:pt x="138395" y="49661"/>
                    <a:pt x="138395" y="49701"/>
                    <a:pt x="138375" y="49721"/>
                  </a:cubicBezTo>
                  <a:lnTo>
                    <a:pt x="137592" y="49219"/>
                  </a:lnTo>
                  <a:cubicBezTo>
                    <a:pt x="137813" y="48838"/>
                    <a:pt x="138054" y="48476"/>
                    <a:pt x="138335" y="48115"/>
                  </a:cubicBezTo>
                  <a:close/>
                  <a:moveTo>
                    <a:pt x="64069" y="16221"/>
                  </a:moveTo>
                  <a:cubicBezTo>
                    <a:pt x="64370" y="16221"/>
                    <a:pt x="64692" y="16241"/>
                    <a:pt x="64993" y="16301"/>
                  </a:cubicBezTo>
                  <a:cubicBezTo>
                    <a:pt x="65254" y="16321"/>
                    <a:pt x="65515" y="16402"/>
                    <a:pt x="65755" y="16462"/>
                  </a:cubicBezTo>
                  <a:lnTo>
                    <a:pt x="65755" y="17626"/>
                  </a:lnTo>
                  <a:lnTo>
                    <a:pt x="65755" y="17706"/>
                  </a:lnTo>
                  <a:lnTo>
                    <a:pt x="65816" y="17767"/>
                  </a:lnTo>
                  <a:lnTo>
                    <a:pt x="68365" y="20456"/>
                  </a:lnTo>
                  <a:cubicBezTo>
                    <a:pt x="68425" y="20797"/>
                    <a:pt x="68505" y="21119"/>
                    <a:pt x="68606" y="21440"/>
                  </a:cubicBezTo>
                  <a:cubicBezTo>
                    <a:pt x="68686" y="21781"/>
                    <a:pt x="68806" y="22122"/>
                    <a:pt x="68907" y="22443"/>
                  </a:cubicBezTo>
                  <a:cubicBezTo>
                    <a:pt x="69148" y="23126"/>
                    <a:pt x="69408" y="23788"/>
                    <a:pt x="69669" y="24451"/>
                  </a:cubicBezTo>
                  <a:cubicBezTo>
                    <a:pt x="69950" y="25113"/>
                    <a:pt x="70251" y="25755"/>
                    <a:pt x="70553" y="26377"/>
                  </a:cubicBezTo>
                  <a:cubicBezTo>
                    <a:pt x="70854" y="27000"/>
                    <a:pt x="71175" y="27622"/>
                    <a:pt x="71496" y="28224"/>
                  </a:cubicBezTo>
                  <a:cubicBezTo>
                    <a:pt x="71476" y="28365"/>
                    <a:pt x="71476" y="28505"/>
                    <a:pt x="71476" y="28666"/>
                  </a:cubicBezTo>
                  <a:lnTo>
                    <a:pt x="71335" y="28646"/>
                  </a:lnTo>
                  <a:lnTo>
                    <a:pt x="71115" y="28605"/>
                  </a:lnTo>
                  <a:lnTo>
                    <a:pt x="71074" y="28605"/>
                  </a:lnTo>
                  <a:lnTo>
                    <a:pt x="70773" y="28084"/>
                  </a:lnTo>
                  <a:cubicBezTo>
                    <a:pt x="70613" y="27843"/>
                    <a:pt x="70472" y="27582"/>
                    <a:pt x="70292" y="27361"/>
                  </a:cubicBezTo>
                  <a:lnTo>
                    <a:pt x="70011" y="27000"/>
                  </a:lnTo>
                  <a:cubicBezTo>
                    <a:pt x="69930" y="26879"/>
                    <a:pt x="69830" y="26779"/>
                    <a:pt x="69730" y="26658"/>
                  </a:cubicBezTo>
                  <a:cubicBezTo>
                    <a:pt x="69629" y="26558"/>
                    <a:pt x="69529" y="26458"/>
                    <a:pt x="69408" y="26357"/>
                  </a:cubicBezTo>
                  <a:cubicBezTo>
                    <a:pt x="69288" y="26257"/>
                    <a:pt x="69188" y="26157"/>
                    <a:pt x="69067" y="26056"/>
                  </a:cubicBezTo>
                  <a:cubicBezTo>
                    <a:pt x="68927" y="25976"/>
                    <a:pt x="68826" y="25876"/>
                    <a:pt x="68666" y="25815"/>
                  </a:cubicBezTo>
                  <a:lnTo>
                    <a:pt x="68465" y="25715"/>
                  </a:lnTo>
                  <a:cubicBezTo>
                    <a:pt x="68405" y="25695"/>
                    <a:pt x="68325" y="25675"/>
                    <a:pt x="68244" y="25635"/>
                  </a:cubicBezTo>
                  <a:cubicBezTo>
                    <a:pt x="68104" y="25595"/>
                    <a:pt x="67943" y="25575"/>
                    <a:pt x="67803" y="25554"/>
                  </a:cubicBezTo>
                  <a:cubicBezTo>
                    <a:pt x="67732" y="25544"/>
                    <a:pt x="67657" y="25539"/>
                    <a:pt x="67582" y="25539"/>
                  </a:cubicBezTo>
                  <a:cubicBezTo>
                    <a:pt x="67507" y="25539"/>
                    <a:pt x="67431" y="25544"/>
                    <a:pt x="67361" y="25554"/>
                  </a:cubicBezTo>
                  <a:cubicBezTo>
                    <a:pt x="66759" y="25615"/>
                    <a:pt x="66257" y="25896"/>
                    <a:pt x="65735" y="26116"/>
                  </a:cubicBezTo>
                  <a:cubicBezTo>
                    <a:pt x="66249" y="25983"/>
                    <a:pt x="66763" y="25814"/>
                    <a:pt x="67277" y="25814"/>
                  </a:cubicBezTo>
                  <a:cubicBezTo>
                    <a:pt x="67305" y="25814"/>
                    <a:pt x="67333" y="25814"/>
                    <a:pt x="67361" y="25815"/>
                  </a:cubicBezTo>
                  <a:cubicBezTo>
                    <a:pt x="67502" y="25815"/>
                    <a:pt x="67622" y="25835"/>
                    <a:pt x="67763" y="25856"/>
                  </a:cubicBezTo>
                  <a:cubicBezTo>
                    <a:pt x="67883" y="25896"/>
                    <a:pt x="68003" y="25936"/>
                    <a:pt x="68124" y="25996"/>
                  </a:cubicBezTo>
                  <a:lnTo>
                    <a:pt x="68284" y="26076"/>
                  </a:lnTo>
                  <a:lnTo>
                    <a:pt x="68445" y="26197"/>
                  </a:lnTo>
                  <a:cubicBezTo>
                    <a:pt x="68545" y="26257"/>
                    <a:pt x="68646" y="26357"/>
                    <a:pt x="68746" y="26458"/>
                  </a:cubicBezTo>
                  <a:cubicBezTo>
                    <a:pt x="68826" y="26538"/>
                    <a:pt x="68907" y="26638"/>
                    <a:pt x="69007" y="26739"/>
                  </a:cubicBezTo>
                  <a:cubicBezTo>
                    <a:pt x="69087" y="26839"/>
                    <a:pt x="69168" y="26939"/>
                    <a:pt x="69228" y="27060"/>
                  </a:cubicBezTo>
                  <a:cubicBezTo>
                    <a:pt x="69308" y="27180"/>
                    <a:pt x="69388" y="27281"/>
                    <a:pt x="69449" y="27401"/>
                  </a:cubicBezTo>
                  <a:lnTo>
                    <a:pt x="69649" y="27762"/>
                  </a:lnTo>
                  <a:cubicBezTo>
                    <a:pt x="69770" y="27983"/>
                    <a:pt x="69890" y="28244"/>
                    <a:pt x="69991" y="28485"/>
                  </a:cubicBezTo>
                  <a:lnTo>
                    <a:pt x="70312" y="29248"/>
                  </a:lnTo>
                  <a:lnTo>
                    <a:pt x="70372" y="29428"/>
                  </a:lnTo>
                  <a:lnTo>
                    <a:pt x="70613" y="29529"/>
                  </a:lnTo>
                  <a:lnTo>
                    <a:pt x="70854" y="29609"/>
                  </a:lnTo>
                  <a:lnTo>
                    <a:pt x="71074" y="29689"/>
                  </a:lnTo>
                  <a:lnTo>
                    <a:pt x="71416" y="29790"/>
                  </a:lnTo>
                  <a:cubicBezTo>
                    <a:pt x="71416" y="29970"/>
                    <a:pt x="71416" y="30151"/>
                    <a:pt x="71416" y="30352"/>
                  </a:cubicBezTo>
                  <a:cubicBezTo>
                    <a:pt x="71436" y="30873"/>
                    <a:pt x="71476" y="31395"/>
                    <a:pt x="71536" y="31917"/>
                  </a:cubicBezTo>
                  <a:lnTo>
                    <a:pt x="69710" y="29067"/>
                  </a:lnTo>
                  <a:lnTo>
                    <a:pt x="71115" y="33142"/>
                  </a:lnTo>
                  <a:cubicBezTo>
                    <a:pt x="71014" y="33222"/>
                    <a:pt x="70914" y="33322"/>
                    <a:pt x="70793" y="33382"/>
                  </a:cubicBezTo>
                  <a:cubicBezTo>
                    <a:pt x="70733" y="33443"/>
                    <a:pt x="70673" y="33463"/>
                    <a:pt x="70613" y="33503"/>
                  </a:cubicBezTo>
                  <a:cubicBezTo>
                    <a:pt x="70553" y="33543"/>
                    <a:pt x="70472" y="33583"/>
                    <a:pt x="70412" y="33623"/>
                  </a:cubicBezTo>
                  <a:cubicBezTo>
                    <a:pt x="70131" y="33744"/>
                    <a:pt x="69830" y="33864"/>
                    <a:pt x="69529" y="33944"/>
                  </a:cubicBezTo>
                  <a:cubicBezTo>
                    <a:pt x="69228" y="34005"/>
                    <a:pt x="68907" y="34085"/>
                    <a:pt x="68586" y="34105"/>
                  </a:cubicBezTo>
                  <a:cubicBezTo>
                    <a:pt x="68746" y="34125"/>
                    <a:pt x="68912" y="34135"/>
                    <a:pt x="69077" y="34135"/>
                  </a:cubicBezTo>
                  <a:cubicBezTo>
                    <a:pt x="69243" y="34135"/>
                    <a:pt x="69408" y="34125"/>
                    <a:pt x="69569" y="34105"/>
                  </a:cubicBezTo>
                  <a:cubicBezTo>
                    <a:pt x="69890" y="34085"/>
                    <a:pt x="70211" y="34025"/>
                    <a:pt x="70533" y="33924"/>
                  </a:cubicBezTo>
                  <a:cubicBezTo>
                    <a:pt x="70613" y="33904"/>
                    <a:pt x="70693" y="33864"/>
                    <a:pt x="70773" y="33824"/>
                  </a:cubicBezTo>
                  <a:cubicBezTo>
                    <a:pt x="70854" y="33804"/>
                    <a:pt x="70934" y="33764"/>
                    <a:pt x="70994" y="33724"/>
                  </a:cubicBezTo>
                  <a:cubicBezTo>
                    <a:pt x="71054" y="33684"/>
                    <a:pt x="71115" y="33663"/>
                    <a:pt x="71175" y="33623"/>
                  </a:cubicBezTo>
                  <a:lnTo>
                    <a:pt x="71837" y="35209"/>
                  </a:lnTo>
                  <a:cubicBezTo>
                    <a:pt x="71396" y="34988"/>
                    <a:pt x="70954" y="34808"/>
                    <a:pt x="70452" y="34727"/>
                  </a:cubicBezTo>
                  <a:lnTo>
                    <a:pt x="70452" y="34727"/>
                  </a:lnTo>
                  <a:cubicBezTo>
                    <a:pt x="70854" y="35048"/>
                    <a:pt x="71255" y="35350"/>
                    <a:pt x="71657" y="35631"/>
                  </a:cubicBezTo>
                  <a:cubicBezTo>
                    <a:pt x="72078" y="35912"/>
                    <a:pt x="72479" y="36193"/>
                    <a:pt x="72861" y="36514"/>
                  </a:cubicBezTo>
                  <a:cubicBezTo>
                    <a:pt x="73041" y="36674"/>
                    <a:pt x="73222" y="36835"/>
                    <a:pt x="73403" y="36995"/>
                  </a:cubicBezTo>
                  <a:cubicBezTo>
                    <a:pt x="73503" y="37076"/>
                    <a:pt x="73583" y="37176"/>
                    <a:pt x="73664" y="37256"/>
                  </a:cubicBezTo>
                  <a:cubicBezTo>
                    <a:pt x="73744" y="37337"/>
                    <a:pt x="73844" y="37437"/>
                    <a:pt x="73925" y="37517"/>
                  </a:cubicBezTo>
                  <a:lnTo>
                    <a:pt x="74166" y="37798"/>
                  </a:lnTo>
                  <a:cubicBezTo>
                    <a:pt x="74246" y="37899"/>
                    <a:pt x="74306" y="37999"/>
                    <a:pt x="74386" y="38079"/>
                  </a:cubicBezTo>
                  <a:cubicBezTo>
                    <a:pt x="74547" y="38280"/>
                    <a:pt x="74647" y="38481"/>
                    <a:pt x="74788" y="38681"/>
                  </a:cubicBezTo>
                  <a:lnTo>
                    <a:pt x="74928" y="38922"/>
                  </a:lnTo>
                  <a:lnTo>
                    <a:pt x="75129" y="38742"/>
                  </a:lnTo>
                  <a:lnTo>
                    <a:pt x="77196" y="36795"/>
                  </a:lnTo>
                  <a:cubicBezTo>
                    <a:pt x="77317" y="36855"/>
                    <a:pt x="77457" y="36915"/>
                    <a:pt x="77618" y="36935"/>
                  </a:cubicBezTo>
                  <a:lnTo>
                    <a:pt x="78160" y="37076"/>
                  </a:lnTo>
                  <a:cubicBezTo>
                    <a:pt x="78541" y="37156"/>
                    <a:pt x="78923" y="37216"/>
                    <a:pt x="79304" y="37276"/>
                  </a:cubicBezTo>
                  <a:cubicBezTo>
                    <a:pt x="78963" y="37096"/>
                    <a:pt x="78621" y="36915"/>
                    <a:pt x="78280" y="36755"/>
                  </a:cubicBezTo>
                  <a:lnTo>
                    <a:pt x="78180" y="36694"/>
                  </a:lnTo>
                  <a:lnTo>
                    <a:pt x="78862" y="35651"/>
                  </a:lnTo>
                  <a:cubicBezTo>
                    <a:pt x="79464" y="34968"/>
                    <a:pt x="80167" y="34165"/>
                    <a:pt x="80207" y="34145"/>
                  </a:cubicBezTo>
                  <a:cubicBezTo>
                    <a:pt x="80215" y="34142"/>
                    <a:pt x="80226" y="34140"/>
                    <a:pt x="80238" y="34140"/>
                  </a:cubicBezTo>
                  <a:cubicBezTo>
                    <a:pt x="80304" y="34140"/>
                    <a:pt x="80433" y="34181"/>
                    <a:pt x="80663" y="34181"/>
                  </a:cubicBezTo>
                  <a:cubicBezTo>
                    <a:pt x="80909" y="34181"/>
                    <a:pt x="81270" y="34135"/>
                    <a:pt x="81793" y="33944"/>
                  </a:cubicBezTo>
                  <a:lnTo>
                    <a:pt x="82034" y="34286"/>
                  </a:lnTo>
                  <a:cubicBezTo>
                    <a:pt x="82034" y="34286"/>
                    <a:pt x="82047" y="34284"/>
                    <a:pt x="82072" y="34284"/>
                  </a:cubicBezTo>
                  <a:cubicBezTo>
                    <a:pt x="82279" y="34284"/>
                    <a:pt x="83318" y="34380"/>
                    <a:pt x="85105" y="36112"/>
                  </a:cubicBezTo>
                  <a:lnTo>
                    <a:pt x="83760" y="37296"/>
                  </a:lnTo>
                  <a:lnTo>
                    <a:pt x="83800" y="40929"/>
                  </a:lnTo>
                  <a:cubicBezTo>
                    <a:pt x="83800" y="40929"/>
                    <a:pt x="84964" y="38802"/>
                    <a:pt x="86650" y="36995"/>
                  </a:cubicBezTo>
                  <a:lnTo>
                    <a:pt x="86490" y="34506"/>
                  </a:lnTo>
                  <a:lnTo>
                    <a:pt x="86971" y="34266"/>
                  </a:lnTo>
                  <a:cubicBezTo>
                    <a:pt x="86971" y="34506"/>
                    <a:pt x="86991" y="34848"/>
                    <a:pt x="87011" y="35289"/>
                  </a:cubicBezTo>
                  <a:cubicBezTo>
                    <a:pt x="87032" y="35691"/>
                    <a:pt x="87072" y="36152"/>
                    <a:pt x="87072" y="36634"/>
                  </a:cubicBezTo>
                  <a:cubicBezTo>
                    <a:pt x="87092" y="36755"/>
                    <a:pt x="87092" y="36875"/>
                    <a:pt x="87092" y="36995"/>
                  </a:cubicBezTo>
                  <a:lnTo>
                    <a:pt x="87092" y="37076"/>
                  </a:lnTo>
                  <a:lnTo>
                    <a:pt x="87072" y="37096"/>
                  </a:lnTo>
                  <a:lnTo>
                    <a:pt x="87072" y="37116"/>
                  </a:lnTo>
                  <a:cubicBezTo>
                    <a:pt x="87052" y="37196"/>
                    <a:pt x="87032" y="37196"/>
                    <a:pt x="87011" y="37236"/>
                  </a:cubicBezTo>
                  <a:cubicBezTo>
                    <a:pt x="86891" y="37417"/>
                    <a:pt x="86710" y="37638"/>
                    <a:pt x="86550" y="37838"/>
                  </a:cubicBezTo>
                  <a:cubicBezTo>
                    <a:pt x="85908" y="38641"/>
                    <a:pt x="85205" y="39444"/>
                    <a:pt x="84784" y="40127"/>
                  </a:cubicBezTo>
                  <a:cubicBezTo>
                    <a:pt x="84563" y="40468"/>
                    <a:pt x="84402" y="40749"/>
                    <a:pt x="84302" y="40970"/>
                  </a:cubicBezTo>
                  <a:cubicBezTo>
                    <a:pt x="84262" y="41070"/>
                    <a:pt x="84242" y="41170"/>
                    <a:pt x="84221" y="41231"/>
                  </a:cubicBezTo>
                  <a:cubicBezTo>
                    <a:pt x="84213" y="41257"/>
                    <a:pt x="84204" y="41275"/>
                    <a:pt x="84197" y="41288"/>
                  </a:cubicBezTo>
                  <a:lnTo>
                    <a:pt x="84197" y="41288"/>
                  </a:lnTo>
                  <a:cubicBezTo>
                    <a:pt x="84227" y="41245"/>
                    <a:pt x="84298" y="41144"/>
                    <a:pt x="84402" y="41010"/>
                  </a:cubicBezTo>
                  <a:cubicBezTo>
                    <a:pt x="84523" y="40849"/>
                    <a:pt x="84703" y="40648"/>
                    <a:pt x="84904" y="40388"/>
                  </a:cubicBezTo>
                  <a:cubicBezTo>
                    <a:pt x="84924" y="40468"/>
                    <a:pt x="84924" y="40548"/>
                    <a:pt x="84944" y="40608"/>
                  </a:cubicBezTo>
                  <a:cubicBezTo>
                    <a:pt x="84964" y="40769"/>
                    <a:pt x="85004" y="40909"/>
                    <a:pt x="85024" y="41070"/>
                  </a:cubicBezTo>
                  <a:cubicBezTo>
                    <a:pt x="85105" y="41331"/>
                    <a:pt x="85165" y="41592"/>
                    <a:pt x="85245" y="41833"/>
                  </a:cubicBezTo>
                  <a:lnTo>
                    <a:pt x="84824" y="42214"/>
                  </a:lnTo>
                  <a:lnTo>
                    <a:pt x="84763" y="42274"/>
                  </a:lnTo>
                  <a:lnTo>
                    <a:pt x="84743" y="42375"/>
                  </a:lnTo>
                  <a:cubicBezTo>
                    <a:pt x="84723" y="42676"/>
                    <a:pt x="84703" y="42997"/>
                    <a:pt x="84643" y="43318"/>
                  </a:cubicBezTo>
                  <a:cubicBezTo>
                    <a:pt x="84623" y="43479"/>
                    <a:pt x="84583" y="43619"/>
                    <a:pt x="84523" y="43780"/>
                  </a:cubicBezTo>
                  <a:cubicBezTo>
                    <a:pt x="84482" y="43940"/>
                    <a:pt x="84462" y="44081"/>
                    <a:pt x="84382" y="44241"/>
                  </a:cubicBezTo>
                  <a:lnTo>
                    <a:pt x="84221" y="44683"/>
                  </a:lnTo>
                  <a:lnTo>
                    <a:pt x="84021" y="45124"/>
                  </a:lnTo>
                  <a:cubicBezTo>
                    <a:pt x="83860" y="45406"/>
                    <a:pt x="83700" y="45687"/>
                    <a:pt x="83519" y="45947"/>
                  </a:cubicBezTo>
                  <a:cubicBezTo>
                    <a:pt x="83178" y="46489"/>
                    <a:pt x="82776" y="46991"/>
                    <a:pt x="82335" y="47473"/>
                  </a:cubicBezTo>
                  <a:cubicBezTo>
                    <a:pt x="82094" y="47694"/>
                    <a:pt x="81853" y="47935"/>
                    <a:pt x="81632" y="48115"/>
                  </a:cubicBezTo>
                  <a:cubicBezTo>
                    <a:pt x="81371" y="48316"/>
                    <a:pt x="81110" y="48517"/>
                    <a:pt x="80849" y="48697"/>
                  </a:cubicBezTo>
                  <a:cubicBezTo>
                    <a:pt x="80568" y="48878"/>
                    <a:pt x="80307" y="49079"/>
                    <a:pt x="80026" y="49239"/>
                  </a:cubicBezTo>
                  <a:cubicBezTo>
                    <a:pt x="79766" y="49420"/>
                    <a:pt x="79485" y="49580"/>
                    <a:pt x="79204" y="49701"/>
                  </a:cubicBezTo>
                  <a:lnTo>
                    <a:pt x="79103" y="49741"/>
                  </a:lnTo>
                  <a:cubicBezTo>
                    <a:pt x="79083" y="49741"/>
                    <a:pt x="79043" y="49761"/>
                    <a:pt x="79063" y="49761"/>
                  </a:cubicBezTo>
                  <a:lnTo>
                    <a:pt x="79003" y="49761"/>
                  </a:lnTo>
                  <a:cubicBezTo>
                    <a:pt x="78923" y="49781"/>
                    <a:pt x="78842" y="49781"/>
                    <a:pt x="78782" y="49801"/>
                  </a:cubicBezTo>
                  <a:cubicBezTo>
                    <a:pt x="78642" y="49801"/>
                    <a:pt x="78481" y="49801"/>
                    <a:pt x="78320" y="49781"/>
                  </a:cubicBezTo>
                  <a:cubicBezTo>
                    <a:pt x="77999" y="49781"/>
                    <a:pt x="77678" y="49741"/>
                    <a:pt x="77357" y="49701"/>
                  </a:cubicBezTo>
                  <a:cubicBezTo>
                    <a:pt x="76715" y="49621"/>
                    <a:pt x="76052" y="49520"/>
                    <a:pt x="75430" y="49380"/>
                  </a:cubicBezTo>
                  <a:cubicBezTo>
                    <a:pt x="75109" y="49299"/>
                    <a:pt x="74768" y="49259"/>
                    <a:pt x="74527" y="49119"/>
                  </a:cubicBezTo>
                  <a:cubicBezTo>
                    <a:pt x="74306" y="48998"/>
                    <a:pt x="74085" y="48737"/>
                    <a:pt x="73945" y="48497"/>
                  </a:cubicBezTo>
                  <a:lnTo>
                    <a:pt x="73905" y="48416"/>
                  </a:lnTo>
                  <a:lnTo>
                    <a:pt x="73744" y="48376"/>
                  </a:lnTo>
                  <a:cubicBezTo>
                    <a:pt x="73664" y="48376"/>
                    <a:pt x="73563" y="48356"/>
                    <a:pt x="73463" y="48356"/>
                  </a:cubicBezTo>
                  <a:cubicBezTo>
                    <a:pt x="73363" y="48336"/>
                    <a:pt x="73262" y="48316"/>
                    <a:pt x="73162" y="48296"/>
                  </a:cubicBezTo>
                  <a:cubicBezTo>
                    <a:pt x="73082" y="48276"/>
                    <a:pt x="72981" y="48276"/>
                    <a:pt x="72901" y="48236"/>
                  </a:cubicBezTo>
                  <a:cubicBezTo>
                    <a:pt x="72801" y="48216"/>
                    <a:pt x="72700" y="48195"/>
                    <a:pt x="72620" y="48155"/>
                  </a:cubicBezTo>
                  <a:cubicBezTo>
                    <a:pt x="72540" y="48115"/>
                    <a:pt x="72439" y="48075"/>
                    <a:pt x="72359" y="48035"/>
                  </a:cubicBezTo>
                  <a:lnTo>
                    <a:pt x="72098" y="47914"/>
                  </a:lnTo>
                  <a:cubicBezTo>
                    <a:pt x="72018" y="47854"/>
                    <a:pt x="71938" y="47794"/>
                    <a:pt x="71857" y="47754"/>
                  </a:cubicBezTo>
                  <a:cubicBezTo>
                    <a:pt x="71777" y="47694"/>
                    <a:pt x="71717" y="47633"/>
                    <a:pt x="71636" y="47553"/>
                  </a:cubicBezTo>
                  <a:cubicBezTo>
                    <a:pt x="71355" y="47292"/>
                    <a:pt x="71115" y="46971"/>
                    <a:pt x="70914" y="46630"/>
                  </a:cubicBezTo>
                  <a:cubicBezTo>
                    <a:pt x="70814" y="46449"/>
                    <a:pt x="70733" y="46269"/>
                    <a:pt x="70653" y="46068"/>
                  </a:cubicBezTo>
                  <a:cubicBezTo>
                    <a:pt x="70573" y="45867"/>
                    <a:pt x="70512" y="45687"/>
                    <a:pt x="70452" y="45466"/>
                  </a:cubicBezTo>
                  <a:lnTo>
                    <a:pt x="70452" y="45466"/>
                  </a:lnTo>
                  <a:cubicBezTo>
                    <a:pt x="70452" y="45687"/>
                    <a:pt x="70472" y="45887"/>
                    <a:pt x="70492" y="46108"/>
                  </a:cubicBezTo>
                  <a:cubicBezTo>
                    <a:pt x="70533" y="46329"/>
                    <a:pt x="70593" y="46530"/>
                    <a:pt x="70653" y="46730"/>
                  </a:cubicBezTo>
                  <a:cubicBezTo>
                    <a:pt x="70693" y="46831"/>
                    <a:pt x="70733" y="46951"/>
                    <a:pt x="70773" y="47051"/>
                  </a:cubicBezTo>
                  <a:cubicBezTo>
                    <a:pt x="70834" y="47132"/>
                    <a:pt x="70874" y="47252"/>
                    <a:pt x="70934" y="47332"/>
                  </a:cubicBezTo>
                  <a:cubicBezTo>
                    <a:pt x="70994" y="47433"/>
                    <a:pt x="71034" y="47533"/>
                    <a:pt x="71115" y="47613"/>
                  </a:cubicBezTo>
                  <a:cubicBezTo>
                    <a:pt x="71175" y="47714"/>
                    <a:pt x="71235" y="47794"/>
                    <a:pt x="71315" y="47874"/>
                  </a:cubicBezTo>
                  <a:cubicBezTo>
                    <a:pt x="71396" y="47955"/>
                    <a:pt x="71476" y="48055"/>
                    <a:pt x="71556" y="48115"/>
                  </a:cubicBezTo>
                  <a:cubicBezTo>
                    <a:pt x="71636" y="48195"/>
                    <a:pt x="71717" y="48276"/>
                    <a:pt x="71817" y="48336"/>
                  </a:cubicBezTo>
                  <a:lnTo>
                    <a:pt x="72078" y="48497"/>
                  </a:lnTo>
                  <a:cubicBezTo>
                    <a:pt x="71998" y="48557"/>
                    <a:pt x="71857" y="48637"/>
                    <a:pt x="71717" y="48697"/>
                  </a:cubicBezTo>
                  <a:cubicBezTo>
                    <a:pt x="71389" y="48834"/>
                    <a:pt x="70923" y="48914"/>
                    <a:pt x="70368" y="48914"/>
                  </a:cubicBezTo>
                  <a:cubicBezTo>
                    <a:pt x="70106" y="48914"/>
                    <a:pt x="69825" y="48896"/>
                    <a:pt x="69529" y="48858"/>
                  </a:cubicBezTo>
                  <a:cubicBezTo>
                    <a:pt x="69067" y="48798"/>
                    <a:pt x="68586" y="48677"/>
                    <a:pt x="68084" y="48497"/>
                  </a:cubicBezTo>
                  <a:cubicBezTo>
                    <a:pt x="67562" y="48316"/>
                    <a:pt x="67060" y="48075"/>
                    <a:pt x="66538" y="47774"/>
                  </a:cubicBezTo>
                  <a:cubicBezTo>
                    <a:pt x="66036" y="47493"/>
                    <a:pt x="65535" y="47152"/>
                    <a:pt x="65053" y="46770"/>
                  </a:cubicBezTo>
                  <a:cubicBezTo>
                    <a:pt x="64551" y="46389"/>
                    <a:pt x="64069" y="45968"/>
                    <a:pt x="63628" y="45526"/>
                  </a:cubicBezTo>
                  <a:cubicBezTo>
                    <a:pt x="62725" y="44623"/>
                    <a:pt x="61922" y="43639"/>
                    <a:pt x="61239" y="42656"/>
                  </a:cubicBezTo>
                  <a:cubicBezTo>
                    <a:pt x="60898" y="42174"/>
                    <a:pt x="60577" y="41692"/>
                    <a:pt x="60276" y="41231"/>
                  </a:cubicBezTo>
                  <a:cubicBezTo>
                    <a:pt x="59975" y="40769"/>
                    <a:pt x="59694" y="40347"/>
                    <a:pt x="59453" y="39926"/>
                  </a:cubicBezTo>
                  <a:cubicBezTo>
                    <a:pt x="59212" y="39524"/>
                    <a:pt x="58991" y="39143"/>
                    <a:pt x="58790" y="38802"/>
                  </a:cubicBezTo>
                  <a:cubicBezTo>
                    <a:pt x="58610" y="38461"/>
                    <a:pt x="58449" y="38160"/>
                    <a:pt x="58309" y="37899"/>
                  </a:cubicBezTo>
                  <a:cubicBezTo>
                    <a:pt x="58048" y="37417"/>
                    <a:pt x="57907" y="37136"/>
                    <a:pt x="57907" y="37136"/>
                  </a:cubicBezTo>
                  <a:lnTo>
                    <a:pt x="57907" y="37136"/>
                  </a:lnTo>
                  <a:cubicBezTo>
                    <a:pt x="57907" y="37136"/>
                    <a:pt x="58028" y="37417"/>
                    <a:pt x="58249" y="37939"/>
                  </a:cubicBezTo>
                  <a:cubicBezTo>
                    <a:pt x="58349" y="38200"/>
                    <a:pt x="58489" y="38521"/>
                    <a:pt x="58650" y="38862"/>
                  </a:cubicBezTo>
                  <a:cubicBezTo>
                    <a:pt x="58811" y="39223"/>
                    <a:pt x="58991" y="39625"/>
                    <a:pt x="59212" y="40046"/>
                  </a:cubicBezTo>
                  <a:lnTo>
                    <a:pt x="58911" y="41210"/>
                  </a:lnTo>
                  <a:lnTo>
                    <a:pt x="59132" y="41893"/>
                  </a:lnTo>
                  <a:lnTo>
                    <a:pt x="59071" y="42656"/>
                  </a:lnTo>
                  <a:lnTo>
                    <a:pt x="58249" y="41070"/>
                  </a:lnTo>
                  <a:lnTo>
                    <a:pt x="57526" y="41190"/>
                  </a:lnTo>
                  <a:lnTo>
                    <a:pt x="55760" y="42495"/>
                  </a:lnTo>
                  <a:lnTo>
                    <a:pt x="53251" y="43258"/>
                  </a:lnTo>
                  <a:lnTo>
                    <a:pt x="54114" y="42415"/>
                  </a:lnTo>
                  <a:lnTo>
                    <a:pt x="52046" y="43639"/>
                  </a:lnTo>
                  <a:lnTo>
                    <a:pt x="46948" y="43298"/>
                  </a:lnTo>
                  <a:lnTo>
                    <a:pt x="44339" y="45245"/>
                  </a:lnTo>
                  <a:cubicBezTo>
                    <a:pt x="44339" y="45245"/>
                    <a:pt x="43275" y="44663"/>
                    <a:pt x="45643" y="43218"/>
                  </a:cubicBezTo>
                  <a:lnTo>
                    <a:pt x="45643" y="43218"/>
                  </a:lnTo>
                  <a:lnTo>
                    <a:pt x="41348" y="44482"/>
                  </a:lnTo>
                  <a:lnTo>
                    <a:pt x="41348" y="44482"/>
                  </a:lnTo>
                  <a:lnTo>
                    <a:pt x="43636" y="41973"/>
                  </a:lnTo>
                  <a:lnTo>
                    <a:pt x="44118" y="41451"/>
                  </a:lnTo>
                  <a:lnTo>
                    <a:pt x="43415" y="41391"/>
                  </a:lnTo>
                  <a:lnTo>
                    <a:pt x="42392" y="41311"/>
                  </a:lnTo>
                  <a:lnTo>
                    <a:pt x="41890" y="41231"/>
                  </a:lnTo>
                  <a:cubicBezTo>
                    <a:pt x="41709" y="41190"/>
                    <a:pt x="41549" y="41190"/>
                    <a:pt x="41388" y="41130"/>
                  </a:cubicBezTo>
                  <a:cubicBezTo>
                    <a:pt x="41047" y="41050"/>
                    <a:pt x="40706" y="41010"/>
                    <a:pt x="40385" y="40889"/>
                  </a:cubicBezTo>
                  <a:lnTo>
                    <a:pt x="39883" y="40729"/>
                  </a:lnTo>
                  <a:lnTo>
                    <a:pt x="39401" y="40548"/>
                  </a:lnTo>
                  <a:cubicBezTo>
                    <a:pt x="39241" y="40488"/>
                    <a:pt x="39080" y="40408"/>
                    <a:pt x="38939" y="40347"/>
                  </a:cubicBezTo>
                  <a:cubicBezTo>
                    <a:pt x="38779" y="40267"/>
                    <a:pt x="38618" y="40187"/>
                    <a:pt x="38478" y="40107"/>
                  </a:cubicBezTo>
                  <a:cubicBezTo>
                    <a:pt x="38317" y="40026"/>
                    <a:pt x="38157" y="39946"/>
                    <a:pt x="38016" y="39846"/>
                  </a:cubicBezTo>
                  <a:cubicBezTo>
                    <a:pt x="37876" y="39745"/>
                    <a:pt x="37735" y="39665"/>
                    <a:pt x="37595" y="39545"/>
                  </a:cubicBezTo>
                  <a:cubicBezTo>
                    <a:pt x="37474" y="39444"/>
                    <a:pt x="37314" y="39344"/>
                    <a:pt x="37193" y="39223"/>
                  </a:cubicBezTo>
                  <a:cubicBezTo>
                    <a:pt x="37073" y="39103"/>
                    <a:pt x="36932" y="38983"/>
                    <a:pt x="36812" y="38862"/>
                  </a:cubicBezTo>
                  <a:cubicBezTo>
                    <a:pt x="36691" y="38742"/>
                    <a:pt x="36571" y="38601"/>
                    <a:pt x="36471" y="38461"/>
                  </a:cubicBezTo>
                  <a:cubicBezTo>
                    <a:pt x="36370" y="38340"/>
                    <a:pt x="36250" y="38200"/>
                    <a:pt x="36170" y="38039"/>
                  </a:cubicBezTo>
                  <a:lnTo>
                    <a:pt x="36170" y="38039"/>
                  </a:lnTo>
                  <a:cubicBezTo>
                    <a:pt x="36250" y="38200"/>
                    <a:pt x="36330" y="38340"/>
                    <a:pt x="36430" y="38501"/>
                  </a:cubicBezTo>
                  <a:cubicBezTo>
                    <a:pt x="36531" y="38641"/>
                    <a:pt x="36631" y="38782"/>
                    <a:pt x="36752" y="38922"/>
                  </a:cubicBezTo>
                  <a:cubicBezTo>
                    <a:pt x="36852" y="39063"/>
                    <a:pt x="36972" y="39183"/>
                    <a:pt x="37113" y="39324"/>
                  </a:cubicBezTo>
                  <a:cubicBezTo>
                    <a:pt x="37213" y="39444"/>
                    <a:pt x="37354" y="39565"/>
                    <a:pt x="37494" y="39685"/>
                  </a:cubicBezTo>
                  <a:cubicBezTo>
                    <a:pt x="37615" y="39805"/>
                    <a:pt x="37755" y="39906"/>
                    <a:pt x="37896" y="40026"/>
                  </a:cubicBezTo>
                  <a:cubicBezTo>
                    <a:pt x="38036" y="40127"/>
                    <a:pt x="38197" y="40227"/>
                    <a:pt x="38337" y="40327"/>
                  </a:cubicBezTo>
                  <a:cubicBezTo>
                    <a:pt x="38478" y="40428"/>
                    <a:pt x="38638" y="40528"/>
                    <a:pt x="38799" y="40608"/>
                  </a:cubicBezTo>
                  <a:cubicBezTo>
                    <a:pt x="38939" y="40709"/>
                    <a:pt x="39100" y="40789"/>
                    <a:pt x="39261" y="40869"/>
                  </a:cubicBezTo>
                  <a:lnTo>
                    <a:pt x="39742" y="41110"/>
                  </a:lnTo>
                  <a:lnTo>
                    <a:pt x="40244" y="41311"/>
                  </a:lnTo>
                  <a:cubicBezTo>
                    <a:pt x="40565" y="41451"/>
                    <a:pt x="40906" y="41532"/>
                    <a:pt x="41248" y="41652"/>
                  </a:cubicBezTo>
                  <a:cubicBezTo>
                    <a:pt x="41428" y="41712"/>
                    <a:pt x="41609" y="41732"/>
                    <a:pt x="41770" y="41772"/>
                  </a:cubicBezTo>
                  <a:lnTo>
                    <a:pt x="42291" y="41913"/>
                  </a:lnTo>
                  <a:lnTo>
                    <a:pt x="42633" y="41953"/>
                  </a:lnTo>
                  <a:lnTo>
                    <a:pt x="38658" y="45646"/>
                  </a:lnTo>
                  <a:lnTo>
                    <a:pt x="38638" y="45365"/>
                  </a:lnTo>
                  <a:cubicBezTo>
                    <a:pt x="38638" y="45365"/>
                    <a:pt x="38297" y="45453"/>
                    <a:pt x="37860" y="45453"/>
                  </a:cubicBezTo>
                  <a:cubicBezTo>
                    <a:pt x="37601" y="45453"/>
                    <a:pt x="37308" y="45422"/>
                    <a:pt x="37033" y="45325"/>
                  </a:cubicBezTo>
                  <a:cubicBezTo>
                    <a:pt x="35266" y="43298"/>
                    <a:pt x="33982" y="40066"/>
                    <a:pt x="33801" y="36995"/>
                  </a:cubicBezTo>
                  <a:cubicBezTo>
                    <a:pt x="33640" y="34527"/>
                    <a:pt x="34223" y="32419"/>
                    <a:pt x="35427" y="31094"/>
                  </a:cubicBezTo>
                  <a:lnTo>
                    <a:pt x="38699" y="30271"/>
                  </a:lnTo>
                  <a:lnTo>
                    <a:pt x="38699" y="30271"/>
                  </a:lnTo>
                  <a:cubicBezTo>
                    <a:pt x="38337" y="30693"/>
                    <a:pt x="37996" y="31114"/>
                    <a:pt x="37675" y="31556"/>
                  </a:cubicBezTo>
                  <a:cubicBezTo>
                    <a:pt x="38237" y="31114"/>
                    <a:pt x="38779" y="30653"/>
                    <a:pt x="39301" y="30171"/>
                  </a:cubicBezTo>
                  <a:cubicBezTo>
                    <a:pt x="39823" y="29709"/>
                    <a:pt x="40344" y="29228"/>
                    <a:pt x="40886" y="28786"/>
                  </a:cubicBezTo>
                  <a:cubicBezTo>
                    <a:pt x="41428" y="28324"/>
                    <a:pt x="41970" y="27883"/>
                    <a:pt x="42532" y="27481"/>
                  </a:cubicBezTo>
                  <a:cubicBezTo>
                    <a:pt x="42673" y="27361"/>
                    <a:pt x="42813" y="27281"/>
                    <a:pt x="42954" y="27180"/>
                  </a:cubicBezTo>
                  <a:cubicBezTo>
                    <a:pt x="43094" y="27080"/>
                    <a:pt x="43235" y="26980"/>
                    <a:pt x="43395" y="26879"/>
                  </a:cubicBezTo>
                  <a:cubicBezTo>
                    <a:pt x="43536" y="26779"/>
                    <a:pt x="43676" y="26678"/>
                    <a:pt x="43837" y="26598"/>
                  </a:cubicBezTo>
                  <a:lnTo>
                    <a:pt x="44279" y="26337"/>
                  </a:lnTo>
                  <a:lnTo>
                    <a:pt x="44339" y="26297"/>
                  </a:lnTo>
                  <a:lnTo>
                    <a:pt x="44379" y="26217"/>
                  </a:lnTo>
                  <a:lnTo>
                    <a:pt x="44720" y="25474"/>
                  </a:lnTo>
                  <a:lnTo>
                    <a:pt x="44901" y="25093"/>
                  </a:lnTo>
                  <a:cubicBezTo>
                    <a:pt x="44961" y="24972"/>
                    <a:pt x="45021" y="24852"/>
                    <a:pt x="45101" y="24732"/>
                  </a:cubicBezTo>
                  <a:lnTo>
                    <a:pt x="45543" y="24029"/>
                  </a:lnTo>
                  <a:cubicBezTo>
                    <a:pt x="45664" y="23788"/>
                    <a:pt x="45864" y="23587"/>
                    <a:pt x="46045" y="23387"/>
                  </a:cubicBezTo>
                  <a:cubicBezTo>
                    <a:pt x="46226" y="23186"/>
                    <a:pt x="46386" y="22945"/>
                    <a:pt x="46587" y="22764"/>
                  </a:cubicBezTo>
                  <a:lnTo>
                    <a:pt x="47209" y="22223"/>
                  </a:lnTo>
                  <a:cubicBezTo>
                    <a:pt x="47410" y="22042"/>
                    <a:pt x="47651" y="21921"/>
                    <a:pt x="47871" y="21761"/>
                  </a:cubicBezTo>
                  <a:cubicBezTo>
                    <a:pt x="47992" y="21681"/>
                    <a:pt x="48092" y="21600"/>
                    <a:pt x="48213" y="21540"/>
                  </a:cubicBezTo>
                  <a:lnTo>
                    <a:pt x="48594" y="21359"/>
                  </a:lnTo>
                  <a:cubicBezTo>
                    <a:pt x="48835" y="21239"/>
                    <a:pt x="49076" y="21119"/>
                    <a:pt x="49337" y="21038"/>
                  </a:cubicBezTo>
                  <a:cubicBezTo>
                    <a:pt x="49598" y="20958"/>
                    <a:pt x="49859" y="20838"/>
                    <a:pt x="50119" y="20777"/>
                  </a:cubicBezTo>
                  <a:cubicBezTo>
                    <a:pt x="50400" y="20717"/>
                    <a:pt x="50661" y="20657"/>
                    <a:pt x="50922" y="20617"/>
                  </a:cubicBezTo>
                  <a:cubicBezTo>
                    <a:pt x="51203" y="20577"/>
                    <a:pt x="51464" y="20516"/>
                    <a:pt x="51745" y="20496"/>
                  </a:cubicBezTo>
                  <a:cubicBezTo>
                    <a:pt x="51970" y="20496"/>
                    <a:pt x="52182" y="20471"/>
                    <a:pt x="52402" y="20471"/>
                  </a:cubicBezTo>
                  <a:cubicBezTo>
                    <a:pt x="52457" y="20471"/>
                    <a:pt x="52512" y="20472"/>
                    <a:pt x="52568" y="20476"/>
                  </a:cubicBezTo>
                  <a:cubicBezTo>
                    <a:pt x="52709" y="20476"/>
                    <a:pt x="52849" y="20471"/>
                    <a:pt x="52987" y="20471"/>
                  </a:cubicBezTo>
                  <a:cubicBezTo>
                    <a:pt x="53125" y="20471"/>
                    <a:pt x="53261" y="20476"/>
                    <a:pt x="53391" y="20496"/>
                  </a:cubicBezTo>
                  <a:cubicBezTo>
                    <a:pt x="53672" y="20516"/>
                    <a:pt x="53953" y="20536"/>
                    <a:pt x="54214" y="20577"/>
                  </a:cubicBezTo>
                  <a:cubicBezTo>
                    <a:pt x="54495" y="20617"/>
                    <a:pt x="54756" y="20677"/>
                    <a:pt x="55017" y="20737"/>
                  </a:cubicBezTo>
                  <a:lnTo>
                    <a:pt x="55137" y="20757"/>
                  </a:lnTo>
                  <a:lnTo>
                    <a:pt x="55218" y="20697"/>
                  </a:lnTo>
                  <a:lnTo>
                    <a:pt x="57526" y="18871"/>
                  </a:lnTo>
                  <a:lnTo>
                    <a:pt x="60296" y="18730"/>
                  </a:lnTo>
                  <a:lnTo>
                    <a:pt x="60376" y="18730"/>
                  </a:lnTo>
                  <a:lnTo>
                    <a:pt x="60436" y="18670"/>
                  </a:lnTo>
                  <a:lnTo>
                    <a:pt x="62303" y="16562"/>
                  </a:lnTo>
                  <a:cubicBezTo>
                    <a:pt x="62423" y="16502"/>
                    <a:pt x="62564" y="16462"/>
                    <a:pt x="62684" y="16422"/>
                  </a:cubicBezTo>
                  <a:cubicBezTo>
                    <a:pt x="62845" y="16382"/>
                    <a:pt x="62985" y="16341"/>
                    <a:pt x="63146" y="16301"/>
                  </a:cubicBezTo>
                  <a:cubicBezTo>
                    <a:pt x="63447" y="16261"/>
                    <a:pt x="63748" y="16221"/>
                    <a:pt x="64069" y="16221"/>
                  </a:cubicBezTo>
                  <a:close/>
                  <a:moveTo>
                    <a:pt x="106384" y="39850"/>
                  </a:moveTo>
                  <a:cubicBezTo>
                    <a:pt x="106518" y="39850"/>
                    <a:pt x="106658" y="39868"/>
                    <a:pt x="106802" y="39906"/>
                  </a:cubicBezTo>
                  <a:cubicBezTo>
                    <a:pt x="107505" y="43800"/>
                    <a:pt x="105237" y="47192"/>
                    <a:pt x="102848" y="50464"/>
                  </a:cubicBezTo>
                  <a:lnTo>
                    <a:pt x="105016" y="40648"/>
                  </a:lnTo>
                  <a:cubicBezTo>
                    <a:pt x="105341" y="40177"/>
                    <a:pt x="105812" y="39850"/>
                    <a:pt x="106384" y="39850"/>
                  </a:cubicBezTo>
                  <a:close/>
                  <a:moveTo>
                    <a:pt x="119749" y="30271"/>
                  </a:moveTo>
                  <a:cubicBezTo>
                    <a:pt x="119749" y="30272"/>
                    <a:pt x="120130" y="30613"/>
                    <a:pt x="120812" y="31175"/>
                  </a:cubicBezTo>
                  <a:cubicBezTo>
                    <a:pt x="121194" y="31496"/>
                    <a:pt x="121676" y="31917"/>
                    <a:pt x="122217" y="32379"/>
                  </a:cubicBezTo>
                  <a:cubicBezTo>
                    <a:pt x="122238" y="32399"/>
                    <a:pt x="122258" y="32419"/>
                    <a:pt x="122298" y="32439"/>
                  </a:cubicBezTo>
                  <a:cubicBezTo>
                    <a:pt x="122338" y="32479"/>
                    <a:pt x="122398" y="32539"/>
                    <a:pt x="122458" y="32580"/>
                  </a:cubicBezTo>
                  <a:cubicBezTo>
                    <a:pt x="122619" y="32720"/>
                    <a:pt x="122800" y="32881"/>
                    <a:pt x="122960" y="33021"/>
                  </a:cubicBezTo>
                  <a:cubicBezTo>
                    <a:pt x="123181" y="33202"/>
                    <a:pt x="123382" y="33403"/>
                    <a:pt x="123602" y="33583"/>
                  </a:cubicBezTo>
                  <a:cubicBezTo>
                    <a:pt x="123683" y="33663"/>
                    <a:pt x="123763" y="33724"/>
                    <a:pt x="123843" y="33784"/>
                  </a:cubicBezTo>
                  <a:cubicBezTo>
                    <a:pt x="124044" y="33965"/>
                    <a:pt x="124245" y="34145"/>
                    <a:pt x="124466" y="34346"/>
                  </a:cubicBezTo>
                  <a:cubicBezTo>
                    <a:pt x="124546" y="34406"/>
                    <a:pt x="124626" y="34486"/>
                    <a:pt x="124726" y="34567"/>
                  </a:cubicBezTo>
                  <a:cubicBezTo>
                    <a:pt x="124807" y="34627"/>
                    <a:pt x="124887" y="34707"/>
                    <a:pt x="124967" y="34767"/>
                  </a:cubicBezTo>
                  <a:cubicBezTo>
                    <a:pt x="125007" y="34808"/>
                    <a:pt x="125068" y="34868"/>
                    <a:pt x="125108" y="34908"/>
                  </a:cubicBezTo>
                  <a:cubicBezTo>
                    <a:pt x="125871" y="35570"/>
                    <a:pt x="126693" y="36273"/>
                    <a:pt x="127537" y="37036"/>
                  </a:cubicBezTo>
                  <a:cubicBezTo>
                    <a:pt x="127797" y="37276"/>
                    <a:pt x="128058" y="37497"/>
                    <a:pt x="128319" y="37738"/>
                  </a:cubicBezTo>
                  <a:cubicBezTo>
                    <a:pt x="128640" y="38019"/>
                    <a:pt x="128942" y="38300"/>
                    <a:pt x="129263" y="38581"/>
                  </a:cubicBezTo>
                  <a:cubicBezTo>
                    <a:pt x="129383" y="38681"/>
                    <a:pt x="129483" y="38782"/>
                    <a:pt x="129584" y="38862"/>
                  </a:cubicBezTo>
                  <a:cubicBezTo>
                    <a:pt x="130186" y="39404"/>
                    <a:pt x="130788" y="39946"/>
                    <a:pt x="131410" y="40488"/>
                  </a:cubicBezTo>
                  <a:cubicBezTo>
                    <a:pt x="131410" y="40508"/>
                    <a:pt x="131430" y="40508"/>
                    <a:pt x="131430" y="40528"/>
                  </a:cubicBezTo>
                  <a:cubicBezTo>
                    <a:pt x="131611" y="40689"/>
                    <a:pt x="131812" y="40849"/>
                    <a:pt x="131992" y="41010"/>
                  </a:cubicBezTo>
                  <a:cubicBezTo>
                    <a:pt x="132494" y="41471"/>
                    <a:pt x="132976" y="41933"/>
                    <a:pt x="133478" y="42375"/>
                  </a:cubicBezTo>
                  <a:cubicBezTo>
                    <a:pt x="133638" y="42515"/>
                    <a:pt x="133819" y="42676"/>
                    <a:pt x="133980" y="42816"/>
                  </a:cubicBezTo>
                  <a:cubicBezTo>
                    <a:pt x="134803" y="43579"/>
                    <a:pt x="135625" y="44322"/>
                    <a:pt x="136408" y="45044"/>
                  </a:cubicBezTo>
                  <a:cubicBezTo>
                    <a:pt x="137071" y="45646"/>
                    <a:pt x="137713" y="46228"/>
                    <a:pt x="138315" y="46790"/>
                  </a:cubicBezTo>
                  <a:cubicBezTo>
                    <a:pt x="138536" y="46991"/>
                    <a:pt x="138737" y="47192"/>
                    <a:pt x="138937" y="47373"/>
                  </a:cubicBezTo>
                  <a:cubicBezTo>
                    <a:pt x="139399" y="47794"/>
                    <a:pt x="139841" y="48216"/>
                    <a:pt x="140242" y="48577"/>
                  </a:cubicBezTo>
                  <a:cubicBezTo>
                    <a:pt x="140924" y="49219"/>
                    <a:pt x="141527" y="49781"/>
                    <a:pt x="142028" y="50263"/>
                  </a:cubicBezTo>
                  <a:lnTo>
                    <a:pt x="142069" y="50464"/>
                  </a:lnTo>
                  <a:cubicBezTo>
                    <a:pt x="141506" y="49982"/>
                    <a:pt x="140824" y="49420"/>
                    <a:pt x="140081" y="48757"/>
                  </a:cubicBezTo>
                  <a:cubicBezTo>
                    <a:pt x="139921" y="48617"/>
                    <a:pt x="139740" y="48456"/>
                    <a:pt x="139560" y="48296"/>
                  </a:cubicBezTo>
                  <a:cubicBezTo>
                    <a:pt x="139539" y="48296"/>
                    <a:pt x="139539" y="48276"/>
                    <a:pt x="139539" y="48276"/>
                  </a:cubicBezTo>
                  <a:cubicBezTo>
                    <a:pt x="139279" y="48055"/>
                    <a:pt x="139018" y="47834"/>
                    <a:pt x="138757" y="47593"/>
                  </a:cubicBezTo>
                  <a:cubicBezTo>
                    <a:pt x="138536" y="47413"/>
                    <a:pt x="138335" y="47232"/>
                    <a:pt x="138114" y="47031"/>
                  </a:cubicBezTo>
                  <a:cubicBezTo>
                    <a:pt x="137492" y="46489"/>
                    <a:pt x="136830" y="45907"/>
                    <a:pt x="136167" y="45325"/>
                  </a:cubicBezTo>
                  <a:cubicBezTo>
                    <a:pt x="135365" y="44603"/>
                    <a:pt x="134542" y="43860"/>
                    <a:pt x="133699" y="43117"/>
                  </a:cubicBezTo>
                  <a:cubicBezTo>
                    <a:pt x="133538" y="42977"/>
                    <a:pt x="133357" y="42816"/>
                    <a:pt x="133197" y="42656"/>
                  </a:cubicBezTo>
                  <a:cubicBezTo>
                    <a:pt x="132695" y="42214"/>
                    <a:pt x="132193" y="41772"/>
                    <a:pt x="131711" y="41331"/>
                  </a:cubicBezTo>
                  <a:cubicBezTo>
                    <a:pt x="130909" y="40608"/>
                    <a:pt x="130106" y="39886"/>
                    <a:pt x="129323" y="39163"/>
                  </a:cubicBezTo>
                  <a:cubicBezTo>
                    <a:pt x="129223" y="39063"/>
                    <a:pt x="129102" y="38983"/>
                    <a:pt x="129002" y="38882"/>
                  </a:cubicBezTo>
                  <a:cubicBezTo>
                    <a:pt x="128681" y="38601"/>
                    <a:pt x="128380" y="38300"/>
                    <a:pt x="128058" y="38019"/>
                  </a:cubicBezTo>
                  <a:cubicBezTo>
                    <a:pt x="127797" y="37778"/>
                    <a:pt x="127537" y="37537"/>
                    <a:pt x="127276" y="37317"/>
                  </a:cubicBezTo>
                  <a:cubicBezTo>
                    <a:pt x="126453" y="36554"/>
                    <a:pt x="125650" y="35811"/>
                    <a:pt x="124907" y="35129"/>
                  </a:cubicBezTo>
                  <a:cubicBezTo>
                    <a:pt x="124867" y="35089"/>
                    <a:pt x="124807" y="35028"/>
                    <a:pt x="124767" y="34988"/>
                  </a:cubicBezTo>
                  <a:cubicBezTo>
                    <a:pt x="124686" y="34928"/>
                    <a:pt x="124606" y="34848"/>
                    <a:pt x="124526" y="34767"/>
                  </a:cubicBezTo>
                  <a:cubicBezTo>
                    <a:pt x="124445" y="34687"/>
                    <a:pt x="124365" y="34627"/>
                    <a:pt x="124285" y="34547"/>
                  </a:cubicBezTo>
                  <a:cubicBezTo>
                    <a:pt x="124064" y="34346"/>
                    <a:pt x="123863" y="34165"/>
                    <a:pt x="123663" y="33965"/>
                  </a:cubicBezTo>
                  <a:cubicBezTo>
                    <a:pt x="123602" y="33904"/>
                    <a:pt x="123522" y="33844"/>
                    <a:pt x="123442" y="33764"/>
                  </a:cubicBezTo>
                  <a:cubicBezTo>
                    <a:pt x="123221" y="33563"/>
                    <a:pt x="123020" y="33362"/>
                    <a:pt x="122820" y="33182"/>
                  </a:cubicBezTo>
                  <a:cubicBezTo>
                    <a:pt x="122639" y="33021"/>
                    <a:pt x="122478" y="32861"/>
                    <a:pt x="122318" y="32720"/>
                  </a:cubicBezTo>
                  <a:cubicBezTo>
                    <a:pt x="122278" y="32680"/>
                    <a:pt x="122217" y="32620"/>
                    <a:pt x="122177" y="32580"/>
                  </a:cubicBezTo>
                  <a:cubicBezTo>
                    <a:pt x="122157" y="32560"/>
                    <a:pt x="122117" y="32519"/>
                    <a:pt x="122097" y="32499"/>
                  </a:cubicBezTo>
                  <a:cubicBezTo>
                    <a:pt x="121575" y="32018"/>
                    <a:pt x="121134" y="31576"/>
                    <a:pt x="120752" y="31235"/>
                  </a:cubicBezTo>
                  <a:cubicBezTo>
                    <a:pt x="120110" y="30633"/>
                    <a:pt x="119749" y="30272"/>
                    <a:pt x="119749" y="30271"/>
                  </a:cubicBezTo>
                  <a:close/>
                  <a:moveTo>
                    <a:pt x="140463" y="25554"/>
                  </a:moveTo>
                  <a:cubicBezTo>
                    <a:pt x="140483" y="25635"/>
                    <a:pt x="140483" y="25695"/>
                    <a:pt x="140503" y="25755"/>
                  </a:cubicBezTo>
                  <a:cubicBezTo>
                    <a:pt x="140503" y="25835"/>
                    <a:pt x="140523" y="25896"/>
                    <a:pt x="140523" y="25976"/>
                  </a:cubicBezTo>
                  <a:cubicBezTo>
                    <a:pt x="140623" y="26538"/>
                    <a:pt x="140704" y="27200"/>
                    <a:pt x="140804" y="27943"/>
                  </a:cubicBezTo>
                  <a:cubicBezTo>
                    <a:pt x="140904" y="28646"/>
                    <a:pt x="141005" y="29408"/>
                    <a:pt x="141125" y="30231"/>
                  </a:cubicBezTo>
                  <a:cubicBezTo>
                    <a:pt x="141165" y="30633"/>
                    <a:pt x="141225" y="31054"/>
                    <a:pt x="141286" y="31496"/>
                  </a:cubicBezTo>
                  <a:cubicBezTo>
                    <a:pt x="141306" y="31636"/>
                    <a:pt x="141326" y="31777"/>
                    <a:pt x="141346" y="31917"/>
                  </a:cubicBezTo>
                  <a:cubicBezTo>
                    <a:pt x="141366" y="32098"/>
                    <a:pt x="141386" y="32258"/>
                    <a:pt x="141406" y="32419"/>
                  </a:cubicBezTo>
                  <a:cubicBezTo>
                    <a:pt x="141466" y="32901"/>
                    <a:pt x="141527" y="33403"/>
                    <a:pt x="141587" y="33904"/>
                  </a:cubicBezTo>
                  <a:cubicBezTo>
                    <a:pt x="141627" y="34185"/>
                    <a:pt x="141647" y="34466"/>
                    <a:pt x="141687" y="34747"/>
                  </a:cubicBezTo>
                  <a:cubicBezTo>
                    <a:pt x="141808" y="35671"/>
                    <a:pt x="141928" y="36614"/>
                    <a:pt x="142048" y="37557"/>
                  </a:cubicBezTo>
                  <a:cubicBezTo>
                    <a:pt x="142048" y="37678"/>
                    <a:pt x="142069" y="37798"/>
                    <a:pt x="142089" y="37919"/>
                  </a:cubicBezTo>
                  <a:cubicBezTo>
                    <a:pt x="142089" y="37999"/>
                    <a:pt x="142089" y="38079"/>
                    <a:pt x="142109" y="38160"/>
                  </a:cubicBezTo>
                  <a:cubicBezTo>
                    <a:pt x="142289" y="39725"/>
                    <a:pt x="142450" y="41251"/>
                    <a:pt x="142610" y="42716"/>
                  </a:cubicBezTo>
                  <a:cubicBezTo>
                    <a:pt x="142671" y="43077"/>
                    <a:pt x="142711" y="43438"/>
                    <a:pt x="142731" y="43800"/>
                  </a:cubicBezTo>
                  <a:cubicBezTo>
                    <a:pt x="142771" y="44101"/>
                    <a:pt x="142811" y="44402"/>
                    <a:pt x="142831" y="44683"/>
                  </a:cubicBezTo>
                  <a:cubicBezTo>
                    <a:pt x="142932" y="45586"/>
                    <a:pt x="143012" y="46449"/>
                    <a:pt x="143092" y="47212"/>
                  </a:cubicBezTo>
                  <a:cubicBezTo>
                    <a:pt x="143112" y="47413"/>
                    <a:pt x="143132" y="47593"/>
                    <a:pt x="143152" y="47774"/>
                  </a:cubicBezTo>
                  <a:cubicBezTo>
                    <a:pt x="143152" y="47914"/>
                    <a:pt x="143172" y="48075"/>
                    <a:pt x="143193" y="48216"/>
                  </a:cubicBezTo>
                  <a:cubicBezTo>
                    <a:pt x="143233" y="48737"/>
                    <a:pt x="143273" y="49219"/>
                    <a:pt x="143313" y="49641"/>
                  </a:cubicBezTo>
                  <a:cubicBezTo>
                    <a:pt x="143333" y="49781"/>
                    <a:pt x="143333" y="49922"/>
                    <a:pt x="143353" y="50062"/>
                  </a:cubicBezTo>
                  <a:cubicBezTo>
                    <a:pt x="143373" y="50183"/>
                    <a:pt x="143373" y="50283"/>
                    <a:pt x="143393" y="50403"/>
                  </a:cubicBezTo>
                  <a:cubicBezTo>
                    <a:pt x="143393" y="50504"/>
                    <a:pt x="143393" y="50584"/>
                    <a:pt x="143413" y="50644"/>
                  </a:cubicBezTo>
                  <a:cubicBezTo>
                    <a:pt x="143453" y="51266"/>
                    <a:pt x="143494" y="51608"/>
                    <a:pt x="143494" y="51608"/>
                  </a:cubicBezTo>
                  <a:cubicBezTo>
                    <a:pt x="143494" y="51608"/>
                    <a:pt x="143433" y="51287"/>
                    <a:pt x="143353" y="50704"/>
                  </a:cubicBezTo>
                  <a:cubicBezTo>
                    <a:pt x="143333" y="50604"/>
                    <a:pt x="143313" y="50504"/>
                    <a:pt x="143293" y="50403"/>
                  </a:cubicBezTo>
                  <a:cubicBezTo>
                    <a:pt x="143293" y="50383"/>
                    <a:pt x="143293" y="50343"/>
                    <a:pt x="143293" y="50323"/>
                  </a:cubicBezTo>
                  <a:cubicBezTo>
                    <a:pt x="143273" y="50263"/>
                    <a:pt x="143273" y="50183"/>
                    <a:pt x="143253" y="50122"/>
                  </a:cubicBezTo>
                  <a:cubicBezTo>
                    <a:pt x="143233" y="49982"/>
                    <a:pt x="143213" y="49861"/>
                    <a:pt x="143193" y="49721"/>
                  </a:cubicBezTo>
                  <a:cubicBezTo>
                    <a:pt x="143132" y="49299"/>
                    <a:pt x="143072" y="48818"/>
                    <a:pt x="142992" y="48296"/>
                  </a:cubicBezTo>
                  <a:cubicBezTo>
                    <a:pt x="142972" y="48175"/>
                    <a:pt x="142952" y="48035"/>
                    <a:pt x="142932" y="47914"/>
                  </a:cubicBezTo>
                  <a:cubicBezTo>
                    <a:pt x="142912" y="47694"/>
                    <a:pt x="142871" y="47473"/>
                    <a:pt x="142851" y="47232"/>
                  </a:cubicBezTo>
                  <a:cubicBezTo>
                    <a:pt x="142751" y="46509"/>
                    <a:pt x="142631" y="45687"/>
                    <a:pt x="142510" y="44823"/>
                  </a:cubicBezTo>
                  <a:cubicBezTo>
                    <a:pt x="142490" y="44522"/>
                    <a:pt x="142450" y="44241"/>
                    <a:pt x="142410" y="43940"/>
                  </a:cubicBezTo>
                  <a:cubicBezTo>
                    <a:pt x="142350" y="43559"/>
                    <a:pt x="142309" y="43157"/>
                    <a:pt x="142249" y="42756"/>
                  </a:cubicBezTo>
                  <a:cubicBezTo>
                    <a:pt x="142069" y="41331"/>
                    <a:pt x="141888" y="39805"/>
                    <a:pt x="141707" y="38280"/>
                  </a:cubicBezTo>
                  <a:cubicBezTo>
                    <a:pt x="141687" y="38180"/>
                    <a:pt x="141667" y="38099"/>
                    <a:pt x="141667" y="37999"/>
                  </a:cubicBezTo>
                  <a:cubicBezTo>
                    <a:pt x="141647" y="37879"/>
                    <a:pt x="141627" y="37738"/>
                    <a:pt x="141627" y="37618"/>
                  </a:cubicBezTo>
                  <a:cubicBezTo>
                    <a:pt x="141506" y="36694"/>
                    <a:pt x="141406" y="35751"/>
                    <a:pt x="141306" y="34848"/>
                  </a:cubicBezTo>
                  <a:cubicBezTo>
                    <a:pt x="141266" y="34567"/>
                    <a:pt x="141246" y="34286"/>
                    <a:pt x="141205" y="34005"/>
                  </a:cubicBezTo>
                  <a:cubicBezTo>
                    <a:pt x="141145" y="33483"/>
                    <a:pt x="141085" y="32961"/>
                    <a:pt x="141025" y="32459"/>
                  </a:cubicBezTo>
                  <a:cubicBezTo>
                    <a:pt x="141025" y="32319"/>
                    <a:pt x="141005" y="32158"/>
                    <a:pt x="140985" y="32018"/>
                  </a:cubicBezTo>
                  <a:cubicBezTo>
                    <a:pt x="140965" y="31857"/>
                    <a:pt x="140944" y="31717"/>
                    <a:pt x="140944" y="31576"/>
                  </a:cubicBezTo>
                  <a:cubicBezTo>
                    <a:pt x="140884" y="31154"/>
                    <a:pt x="140844" y="30713"/>
                    <a:pt x="140804" y="30311"/>
                  </a:cubicBezTo>
                  <a:cubicBezTo>
                    <a:pt x="140724" y="29468"/>
                    <a:pt x="140643" y="28686"/>
                    <a:pt x="140563" y="27963"/>
                  </a:cubicBezTo>
                  <a:cubicBezTo>
                    <a:pt x="140503" y="27240"/>
                    <a:pt x="140443" y="26578"/>
                    <a:pt x="140382" y="25996"/>
                  </a:cubicBezTo>
                  <a:cubicBezTo>
                    <a:pt x="140382" y="25936"/>
                    <a:pt x="140362" y="25856"/>
                    <a:pt x="140362" y="25795"/>
                  </a:cubicBezTo>
                  <a:cubicBezTo>
                    <a:pt x="140362" y="25715"/>
                    <a:pt x="140362" y="25655"/>
                    <a:pt x="140342" y="25595"/>
                  </a:cubicBezTo>
                  <a:cubicBezTo>
                    <a:pt x="140382" y="25575"/>
                    <a:pt x="140423" y="25575"/>
                    <a:pt x="140463" y="25554"/>
                  </a:cubicBezTo>
                  <a:close/>
                  <a:moveTo>
                    <a:pt x="139158" y="48878"/>
                  </a:moveTo>
                  <a:lnTo>
                    <a:pt x="141767" y="51246"/>
                  </a:lnTo>
                  <a:cubicBezTo>
                    <a:pt x="141667" y="51407"/>
                    <a:pt x="141567" y="51547"/>
                    <a:pt x="141486" y="51708"/>
                  </a:cubicBezTo>
                  <a:lnTo>
                    <a:pt x="138576" y="49841"/>
                  </a:lnTo>
                  <a:cubicBezTo>
                    <a:pt x="138596" y="49821"/>
                    <a:pt x="138616" y="49781"/>
                    <a:pt x="138616" y="49761"/>
                  </a:cubicBezTo>
                  <a:cubicBezTo>
                    <a:pt x="138737" y="49540"/>
                    <a:pt x="138857" y="49360"/>
                    <a:pt x="138957" y="49179"/>
                  </a:cubicBezTo>
                  <a:cubicBezTo>
                    <a:pt x="139018" y="49059"/>
                    <a:pt x="139078" y="48958"/>
                    <a:pt x="139158" y="48878"/>
                  </a:cubicBezTo>
                  <a:close/>
                  <a:moveTo>
                    <a:pt x="115433" y="36112"/>
                  </a:moveTo>
                  <a:cubicBezTo>
                    <a:pt x="115434" y="36112"/>
                    <a:pt x="115855" y="36373"/>
                    <a:pt x="116597" y="36815"/>
                  </a:cubicBezTo>
                  <a:cubicBezTo>
                    <a:pt x="117039" y="37076"/>
                    <a:pt x="117601" y="37417"/>
                    <a:pt x="118243" y="37798"/>
                  </a:cubicBezTo>
                  <a:cubicBezTo>
                    <a:pt x="118303" y="37838"/>
                    <a:pt x="118364" y="37879"/>
                    <a:pt x="118404" y="37899"/>
                  </a:cubicBezTo>
                  <a:cubicBezTo>
                    <a:pt x="118444" y="37919"/>
                    <a:pt x="118484" y="37939"/>
                    <a:pt x="118524" y="37959"/>
                  </a:cubicBezTo>
                  <a:cubicBezTo>
                    <a:pt x="118524" y="37979"/>
                    <a:pt x="118544" y="37979"/>
                    <a:pt x="118564" y="37999"/>
                  </a:cubicBezTo>
                  <a:cubicBezTo>
                    <a:pt x="118906" y="38200"/>
                    <a:pt x="119267" y="38421"/>
                    <a:pt x="119648" y="38661"/>
                  </a:cubicBezTo>
                  <a:cubicBezTo>
                    <a:pt x="119829" y="38762"/>
                    <a:pt x="120010" y="38882"/>
                    <a:pt x="120190" y="39003"/>
                  </a:cubicBezTo>
                  <a:cubicBezTo>
                    <a:pt x="120391" y="39123"/>
                    <a:pt x="120612" y="39264"/>
                    <a:pt x="120833" y="39384"/>
                  </a:cubicBezTo>
                  <a:cubicBezTo>
                    <a:pt x="120913" y="39444"/>
                    <a:pt x="121013" y="39504"/>
                    <a:pt x="121093" y="39545"/>
                  </a:cubicBezTo>
                  <a:cubicBezTo>
                    <a:pt x="121174" y="39605"/>
                    <a:pt x="121274" y="39665"/>
                    <a:pt x="121354" y="39725"/>
                  </a:cubicBezTo>
                  <a:cubicBezTo>
                    <a:pt x="121415" y="39745"/>
                    <a:pt x="121475" y="39785"/>
                    <a:pt x="121535" y="39826"/>
                  </a:cubicBezTo>
                  <a:cubicBezTo>
                    <a:pt x="122298" y="40287"/>
                    <a:pt x="123101" y="40789"/>
                    <a:pt x="123924" y="41311"/>
                  </a:cubicBezTo>
                  <a:cubicBezTo>
                    <a:pt x="124325" y="41572"/>
                    <a:pt x="124747" y="41833"/>
                    <a:pt x="125148" y="42094"/>
                  </a:cubicBezTo>
                  <a:cubicBezTo>
                    <a:pt x="125509" y="42314"/>
                    <a:pt x="125871" y="42535"/>
                    <a:pt x="126232" y="42756"/>
                  </a:cubicBezTo>
                  <a:cubicBezTo>
                    <a:pt x="126352" y="42836"/>
                    <a:pt x="126473" y="42917"/>
                    <a:pt x="126593" y="42997"/>
                  </a:cubicBezTo>
                  <a:cubicBezTo>
                    <a:pt x="127336" y="43459"/>
                    <a:pt x="128078" y="43920"/>
                    <a:pt x="128821" y="44402"/>
                  </a:cubicBezTo>
                  <a:cubicBezTo>
                    <a:pt x="129504" y="44843"/>
                    <a:pt x="130166" y="45265"/>
                    <a:pt x="130828" y="45707"/>
                  </a:cubicBezTo>
                  <a:cubicBezTo>
                    <a:pt x="131049" y="45847"/>
                    <a:pt x="131270" y="45968"/>
                    <a:pt x="131491" y="46108"/>
                  </a:cubicBezTo>
                  <a:cubicBezTo>
                    <a:pt x="132233" y="46590"/>
                    <a:pt x="132956" y="47071"/>
                    <a:pt x="133678" y="47533"/>
                  </a:cubicBezTo>
                  <a:cubicBezTo>
                    <a:pt x="134682" y="48175"/>
                    <a:pt x="135646" y="48818"/>
                    <a:pt x="136529" y="49400"/>
                  </a:cubicBezTo>
                  <a:cubicBezTo>
                    <a:pt x="136770" y="49560"/>
                    <a:pt x="137010" y="49721"/>
                    <a:pt x="137251" y="49861"/>
                  </a:cubicBezTo>
                  <a:cubicBezTo>
                    <a:pt x="137472" y="50022"/>
                    <a:pt x="137673" y="50163"/>
                    <a:pt x="137894" y="50283"/>
                  </a:cubicBezTo>
                  <a:cubicBezTo>
                    <a:pt x="137914" y="50323"/>
                    <a:pt x="137954" y="50343"/>
                    <a:pt x="137994" y="50363"/>
                  </a:cubicBezTo>
                  <a:cubicBezTo>
                    <a:pt x="138074" y="50423"/>
                    <a:pt x="138175" y="50484"/>
                    <a:pt x="138255" y="50544"/>
                  </a:cubicBezTo>
                  <a:cubicBezTo>
                    <a:pt x="139319" y="51246"/>
                    <a:pt x="140202" y="51849"/>
                    <a:pt x="140844" y="52270"/>
                  </a:cubicBezTo>
                  <a:cubicBezTo>
                    <a:pt x="140944" y="52350"/>
                    <a:pt x="141045" y="52411"/>
                    <a:pt x="141145" y="52471"/>
                  </a:cubicBezTo>
                  <a:cubicBezTo>
                    <a:pt x="141246" y="52551"/>
                    <a:pt x="141346" y="52611"/>
                    <a:pt x="141426" y="52672"/>
                  </a:cubicBezTo>
                  <a:cubicBezTo>
                    <a:pt x="141627" y="52812"/>
                    <a:pt x="141788" y="52912"/>
                    <a:pt x="141868" y="52973"/>
                  </a:cubicBezTo>
                  <a:cubicBezTo>
                    <a:pt x="141788" y="52932"/>
                    <a:pt x="141627" y="52832"/>
                    <a:pt x="141406" y="52712"/>
                  </a:cubicBezTo>
                  <a:cubicBezTo>
                    <a:pt x="141326" y="52651"/>
                    <a:pt x="141225" y="52591"/>
                    <a:pt x="141125" y="52531"/>
                  </a:cubicBezTo>
                  <a:cubicBezTo>
                    <a:pt x="141025" y="52471"/>
                    <a:pt x="140924" y="52411"/>
                    <a:pt x="140804" y="52350"/>
                  </a:cubicBezTo>
                  <a:cubicBezTo>
                    <a:pt x="140162" y="51949"/>
                    <a:pt x="139258" y="51407"/>
                    <a:pt x="138175" y="50765"/>
                  </a:cubicBezTo>
                  <a:cubicBezTo>
                    <a:pt x="138094" y="50704"/>
                    <a:pt x="137994" y="50644"/>
                    <a:pt x="137894" y="50564"/>
                  </a:cubicBezTo>
                  <a:cubicBezTo>
                    <a:pt x="137833" y="50544"/>
                    <a:pt x="137793" y="50524"/>
                    <a:pt x="137753" y="50504"/>
                  </a:cubicBezTo>
                  <a:cubicBezTo>
                    <a:pt x="137552" y="50363"/>
                    <a:pt x="137352" y="50243"/>
                    <a:pt x="137131" y="50102"/>
                  </a:cubicBezTo>
                  <a:cubicBezTo>
                    <a:pt x="136890" y="49962"/>
                    <a:pt x="136649" y="49821"/>
                    <a:pt x="136408" y="49661"/>
                  </a:cubicBezTo>
                  <a:cubicBezTo>
                    <a:pt x="135485" y="49099"/>
                    <a:pt x="134501" y="48497"/>
                    <a:pt x="133478" y="47834"/>
                  </a:cubicBezTo>
                  <a:cubicBezTo>
                    <a:pt x="132755" y="47393"/>
                    <a:pt x="132033" y="46931"/>
                    <a:pt x="131290" y="46449"/>
                  </a:cubicBezTo>
                  <a:cubicBezTo>
                    <a:pt x="131069" y="46329"/>
                    <a:pt x="130848" y="46188"/>
                    <a:pt x="130628" y="46048"/>
                  </a:cubicBezTo>
                  <a:cubicBezTo>
                    <a:pt x="129945" y="45626"/>
                    <a:pt x="129263" y="45185"/>
                    <a:pt x="128580" y="44763"/>
                  </a:cubicBezTo>
                  <a:cubicBezTo>
                    <a:pt x="127858" y="44281"/>
                    <a:pt x="127115" y="43820"/>
                    <a:pt x="126392" y="43338"/>
                  </a:cubicBezTo>
                  <a:cubicBezTo>
                    <a:pt x="126272" y="43258"/>
                    <a:pt x="126152" y="43198"/>
                    <a:pt x="126031" y="43117"/>
                  </a:cubicBezTo>
                  <a:cubicBezTo>
                    <a:pt x="125670" y="42876"/>
                    <a:pt x="125309" y="42656"/>
                    <a:pt x="124967" y="42415"/>
                  </a:cubicBezTo>
                  <a:cubicBezTo>
                    <a:pt x="124546" y="42154"/>
                    <a:pt x="124144" y="41893"/>
                    <a:pt x="123743" y="41632"/>
                  </a:cubicBezTo>
                  <a:cubicBezTo>
                    <a:pt x="122900" y="41090"/>
                    <a:pt x="122117" y="40568"/>
                    <a:pt x="121374" y="40086"/>
                  </a:cubicBezTo>
                  <a:cubicBezTo>
                    <a:pt x="121314" y="40046"/>
                    <a:pt x="121274" y="40006"/>
                    <a:pt x="121214" y="39986"/>
                  </a:cubicBezTo>
                  <a:cubicBezTo>
                    <a:pt x="121114" y="39926"/>
                    <a:pt x="121033" y="39866"/>
                    <a:pt x="120933" y="39805"/>
                  </a:cubicBezTo>
                  <a:cubicBezTo>
                    <a:pt x="120853" y="39745"/>
                    <a:pt x="120772" y="39685"/>
                    <a:pt x="120692" y="39645"/>
                  </a:cubicBezTo>
                  <a:cubicBezTo>
                    <a:pt x="120491" y="39504"/>
                    <a:pt x="120270" y="39364"/>
                    <a:pt x="120070" y="39223"/>
                  </a:cubicBezTo>
                  <a:cubicBezTo>
                    <a:pt x="119889" y="39103"/>
                    <a:pt x="119688" y="38983"/>
                    <a:pt x="119528" y="38862"/>
                  </a:cubicBezTo>
                  <a:cubicBezTo>
                    <a:pt x="119146" y="38621"/>
                    <a:pt x="118785" y="38380"/>
                    <a:pt x="118444" y="38160"/>
                  </a:cubicBezTo>
                  <a:cubicBezTo>
                    <a:pt x="118424" y="38139"/>
                    <a:pt x="118424" y="38139"/>
                    <a:pt x="118424" y="38139"/>
                  </a:cubicBezTo>
                  <a:cubicBezTo>
                    <a:pt x="118384" y="38119"/>
                    <a:pt x="118344" y="38099"/>
                    <a:pt x="118324" y="38059"/>
                  </a:cubicBezTo>
                  <a:cubicBezTo>
                    <a:pt x="118263" y="38039"/>
                    <a:pt x="118203" y="37999"/>
                    <a:pt x="118143" y="37959"/>
                  </a:cubicBezTo>
                  <a:cubicBezTo>
                    <a:pt x="117521" y="37537"/>
                    <a:pt x="116979" y="37176"/>
                    <a:pt x="116557" y="36875"/>
                  </a:cubicBezTo>
                  <a:cubicBezTo>
                    <a:pt x="115855" y="36393"/>
                    <a:pt x="115434" y="36112"/>
                    <a:pt x="115433" y="36112"/>
                  </a:cubicBezTo>
                  <a:close/>
                  <a:moveTo>
                    <a:pt x="148491" y="26357"/>
                  </a:moveTo>
                  <a:cubicBezTo>
                    <a:pt x="148933" y="26357"/>
                    <a:pt x="149395" y="26397"/>
                    <a:pt x="149876" y="26418"/>
                  </a:cubicBezTo>
                  <a:cubicBezTo>
                    <a:pt x="150378" y="26438"/>
                    <a:pt x="150880" y="26538"/>
                    <a:pt x="151422" y="26578"/>
                  </a:cubicBezTo>
                  <a:cubicBezTo>
                    <a:pt x="151964" y="26658"/>
                    <a:pt x="152526" y="26759"/>
                    <a:pt x="153088" y="26859"/>
                  </a:cubicBezTo>
                  <a:cubicBezTo>
                    <a:pt x="153670" y="27000"/>
                    <a:pt x="154252" y="27100"/>
                    <a:pt x="154854" y="27301"/>
                  </a:cubicBezTo>
                  <a:cubicBezTo>
                    <a:pt x="156059" y="27602"/>
                    <a:pt x="157283" y="28063"/>
                    <a:pt x="158547" y="28605"/>
                  </a:cubicBezTo>
                  <a:cubicBezTo>
                    <a:pt x="159772" y="29167"/>
                    <a:pt x="161016" y="29830"/>
                    <a:pt x="162221" y="30613"/>
                  </a:cubicBezTo>
                  <a:cubicBezTo>
                    <a:pt x="163425" y="31375"/>
                    <a:pt x="164569" y="32279"/>
                    <a:pt x="165653" y="33242"/>
                  </a:cubicBezTo>
                  <a:cubicBezTo>
                    <a:pt x="166737" y="34205"/>
                    <a:pt x="167720" y="35269"/>
                    <a:pt x="168644" y="36373"/>
                  </a:cubicBezTo>
                  <a:cubicBezTo>
                    <a:pt x="169567" y="37457"/>
                    <a:pt x="170350" y="38641"/>
                    <a:pt x="171052" y="39785"/>
                  </a:cubicBezTo>
                  <a:cubicBezTo>
                    <a:pt x="171755" y="40950"/>
                    <a:pt x="172337" y="42134"/>
                    <a:pt x="172839" y="43258"/>
                  </a:cubicBezTo>
                  <a:cubicBezTo>
                    <a:pt x="173079" y="43840"/>
                    <a:pt x="173300" y="44402"/>
                    <a:pt x="173501" y="44944"/>
                  </a:cubicBezTo>
                  <a:cubicBezTo>
                    <a:pt x="173682" y="45506"/>
                    <a:pt x="173882" y="46028"/>
                    <a:pt x="174023" y="46550"/>
                  </a:cubicBezTo>
                  <a:cubicBezTo>
                    <a:pt x="174344" y="47593"/>
                    <a:pt x="174545" y="48557"/>
                    <a:pt x="174725" y="49420"/>
                  </a:cubicBezTo>
                  <a:cubicBezTo>
                    <a:pt x="174786" y="49841"/>
                    <a:pt x="174866" y="50243"/>
                    <a:pt x="174926" y="50624"/>
                  </a:cubicBezTo>
                  <a:cubicBezTo>
                    <a:pt x="174966" y="51006"/>
                    <a:pt x="175006" y="51347"/>
                    <a:pt x="175047" y="51648"/>
                  </a:cubicBezTo>
                  <a:cubicBezTo>
                    <a:pt x="175147" y="52270"/>
                    <a:pt x="175147" y="52772"/>
                    <a:pt x="175167" y="53113"/>
                  </a:cubicBezTo>
                  <a:cubicBezTo>
                    <a:pt x="175187" y="53434"/>
                    <a:pt x="175207" y="53615"/>
                    <a:pt x="175207" y="53615"/>
                  </a:cubicBezTo>
                  <a:cubicBezTo>
                    <a:pt x="175207" y="53615"/>
                    <a:pt x="175187" y="53434"/>
                    <a:pt x="175127" y="53113"/>
                  </a:cubicBezTo>
                  <a:cubicBezTo>
                    <a:pt x="175067" y="52792"/>
                    <a:pt x="175006" y="52290"/>
                    <a:pt x="174886" y="51688"/>
                  </a:cubicBezTo>
                  <a:cubicBezTo>
                    <a:pt x="174826" y="51367"/>
                    <a:pt x="174766" y="51026"/>
                    <a:pt x="174685" y="50664"/>
                  </a:cubicBezTo>
                  <a:cubicBezTo>
                    <a:pt x="174605" y="50303"/>
                    <a:pt x="174505" y="49902"/>
                    <a:pt x="174404" y="49480"/>
                  </a:cubicBezTo>
                  <a:cubicBezTo>
                    <a:pt x="174183" y="48637"/>
                    <a:pt x="173902" y="47714"/>
                    <a:pt x="173561" y="46710"/>
                  </a:cubicBezTo>
                  <a:cubicBezTo>
                    <a:pt x="173401" y="46188"/>
                    <a:pt x="173180" y="45687"/>
                    <a:pt x="172979" y="45145"/>
                  </a:cubicBezTo>
                  <a:cubicBezTo>
                    <a:pt x="172738" y="44623"/>
                    <a:pt x="172517" y="44081"/>
                    <a:pt x="172257" y="43519"/>
                  </a:cubicBezTo>
                  <a:cubicBezTo>
                    <a:pt x="171735" y="42435"/>
                    <a:pt x="171112" y="41311"/>
                    <a:pt x="170410" y="40187"/>
                  </a:cubicBezTo>
                  <a:cubicBezTo>
                    <a:pt x="169707" y="39063"/>
                    <a:pt x="168905" y="37959"/>
                    <a:pt x="168001" y="36895"/>
                  </a:cubicBezTo>
                  <a:cubicBezTo>
                    <a:pt x="167118" y="35831"/>
                    <a:pt x="166155" y="34808"/>
                    <a:pt x="165091" y="33864"/>
                  </a:cubicBezTo>
                  <a:cubicBezTo>
                    <a:pt x="164027" y="32941"/>
                    <a:pt x="162923" y="32058"/>
                    <a:pt x="161779" y="31295"/>
                  </a:cubicBezTo>
                  <a:cubicBezTo>
                    <a:pt x="160595" y="30552"/>
                    <a:pt x="159431" y="29850"/>
                    <a:pt x="158226" y="29288"/>
                  </a:cubicBezTo>
                  <a:cubicBezTo>
                    <a:pt x="157925" y="29147"/>
                    <a:pt x="157624" y="29027"/>
                    <a:pt x="157323" y="28886"/>
                  </a:cubicBezTo>
                  <a:cubicBezTo>
                    <a:pt x="157022" y="28766"/>
                    <a:pt x="156741" y="28646"/>
                    <a:pt x="156440" y="28525"/>
                  </a:cubicBezTo>
                  <a:cubicBezTo>
                    <a:pt x="156139" y="28405"/>
                    <a:pt x="155838" y="28304"/>
                    <a:pt x="155557" y="28184"/>
                  </a:cubicBezTo>
                  <a:cubicBezTo>
                    <a:pt x="155256" y="28104"/>
                    <a:pt x="154955" y="28003"/>
                    <a:pt x="154674" y="27903"/>
                  </a:cubicBezTo>
                  <a:cubicBezTo>
                    <a:pt x="154092" y="27702"/>
                    <a:pt x="153509" y="27582"/>
                    <a:pt x="152968" y="27421"/>
                  </a:cubicBezTo>
                  <a:cubicBezTo>
                    <a:pt x="152405" y="27301"/>
                    <a:pt x="151864" y="27180"/>
                    <a:pt x="151342" y="27080"/>
                  </a:cubicBezTo>
                  <a:cubicBezTo>
                    <a:pt x="150298" y="26879"/>
                    <a:pt x="149335" y="26759"/>
                    <a:pt x="148471" y="26678"/>
                  </a:cubicBezTo>
                  <a:cubicBezTo>
                    <a:pt x="148030" y="26658"/>
                    <a:pt x="147628" y="26618"/>
                    <a:pt x="147267" y="26598"/>
                  </a:cubicBezTo>
                  <a:cubicBezTo>
                    <a:pt x="146886" y="26598"/>
                    <a:pt x="146545" y="26578"/>
                    <a:pt x="146223" y="26578"/>
                  </a:cubicBezTo>
                  <a:cubicBezTo>
                    <a:pt x="146099" y="26574"/>
                    <a:pt x="145980" y="26572"/>
                    <a:pt x="145867" y="26572"/>
                  </a:cubicBezTo>
                  <a:cubicBezTo>
                    <a:pt x="145414" y="26572"/>
                    <a:pt x="145051" y="26598"/>
                    <a:pt x="144778" y="26598"/>
                  </a:cubicBezTo>
                  <a:cubicBezTo>
                    <a:pt x="144437" y="26618"/>
                    <a:pt x="144256" y="26618"/>
                    <a:pt x="144256" y="26618"/>
                  </a:cubicBezTo>
                  <a:cubicBezTo>
                    <a:pt x="144256" y="26618"/>
                    <a:pt x="144437" y="26598"/>
                    <a:pt x="144778" y="26558"/>
                  </a:cubicBezTo>
                  <a:cubicBezTo>
                    <a:pt x="145099" y="26538"/>
                    <a:pt x="145601" y="26438"/>
                    <a:pt x="146223" y="26418"/>
                  </a:cubicBezTo>
                  <a:cubicBezTo>
                    <a:pt x="146545" y="26397"/>
                    <a:pt x="146886" y="26377"/>
                    <a:pt x="147267" y="26357"/>
                  </a:cubicBezTo>
                  <a:close/>
                  <a:moveTo>
                    <a:pt x="109171" y="36353"/>
                  </a:moveTo>
                  <a:cubicBezTo>
                    <a:pt x="109431" y="36457"/>
                    <a:pt x="109840" y="36606"/>
                    <a:pt x="110283" y="36606"/>
                  </a:cubicBezTo>
                  <a:cubicBezTo>
                    <a:pt x="110353" y="36606"/>
                    <a:pt x="110424" y="36602"/>
                    <a:pt x="110496" y="36594"/>
                  </a:cubicBezTo>
                  <a:lnTo>
                    <a:pt x="110496" y="36594"/>
                  </a:lnTo>
                  <a:cubicBezTo>
                    <a:pt x="113105" y="42455"/>
                    <a:pt x="112081" y="47292"/>
                    <a:pt x="107404" y="50965"/>
                  </a:cubicBezTo>
                  <a:cubicBezTo>
                    <a:pt x="105016" y="52832"/>
                    <a:pt x="103832" y="54157"/>
                    <a:pt x="103209" y="55020"/>
                  </a:cubicBezTo>
                  <a:cubicBezTo>
                    <a:pt x="103049" y="54036"/>
                    <a:pt x="102908" y="52993"/>
                    <a:pt x="102788" y="51969"/>
                  </a:cubicBezTo>
                  <a:cubicBezTo>
                    <a:pt x="102868" y="51849"/>
                    <a:pt x="102949" y="51748"/>
                    <a:pt x="103029" y="51648"/>
                  </a:cubicBezTo>
                  <a:cubicBezTo>
                    <a:pt x="105658" y="48095"/>
                    <a:pt x="108368" y="44422"/>
                    <a:pt x="107706" y="40046"/>
                  </a:cubicBezTo>
                  <a:lnTo>
                    <a:pt x="108368" y="36634"/>
                  </a:lnTo>
                  <a:cubicBezTo>
                    <a:pt x="108508" y="36614"/>
                    <a:pt x="108649" y="36594"/>
                    <a:pt x="108789" y="36534"/>
                  </a:cubicBezTo>
                  <a:lnTo>
                    <a:pt x="109171" y="36353"/>
                  </a:lnTo>
                  <a:close/>
                  <a:moveTo>
                    <a:pt x="137934" y="51467"/>
                  </a:moveTo>
                  <a:lnTo>
                    <a:pt x="140884" y="53354"/>
                  </a:lnTo>
                  <a:cubicBezTo>
                    <a:pt x="140864" y="53515"/>
                    <a:pt x="140824" y="53655"/>
                    <a:pt x="140804" y="53796"/>
                  </a:cubicBezTo>
                  <a:lnTo>
                    <a:pt x="137713" y="56144"/>
                  </a:lnTo>
                  <a:cubicBezTo>
                    <a:pt x="137592" y="55582"/>
                    <a:pt x="137512" y="55020"/>
                    <a:pt x="137532" y="54478"/>
                  </a:cubicBezTo>
                  <a:cubicBezTo>
                    <a:pt x="137492" y="54097"/>
                    <a:pt x="137552" y="53715"/>
                    <a:pt x="137572" y="53334"/>
                  </a:cubicBezTo>
                  <a:cubicBezTo>
                    <a:pt x="137613" y="52973"/>
                    <a:pt x="137673" y="52611"/>
                    <a:pt x="137733" y="52290"/>
                  </a:cubicBezTo>
                  <a:cubicBezTo>
                    <a:pt x="137793" y="51989"/>
                    <a:pt x="137873" y="51728"/>
                    <a:pt x="137934" y="51467"/>
                  </a:cubicBezTo>
                  <a:close/>
                  <a:moveTo>
                    <a:pt x="136850" y="50765"/>
                  </a:moveTo>
                  <a:lnTo>
                    <a:pt x="137572" y="51226"/>
                  </a:lnTo>
                  <a:cubicBezTo>
                    <a:pt x="137452" y="51527"/>
                    <a:pt x="137372" y="51828"/>
                    <a:pt x="137251" y="52170"/>
                  </a:cubicBezTo>
                  <a:cubicBezTo>
                    <a:pt x="137171" y="52511"/>
                    <a:pt x="137071" y="52872"/>
                    <a:pt x="137010" y="53274"/>
                  </a:cubicBezTo>
                  <a:cubicBezTo>
                    <a:pt x="136950" y="53655"/>
                    <a:pt x="136890" y="54056"/>
                    <a:pt x="136890" y="54478"/>
                  </a:cubicBezTo>
                  <a:cubicBezTo>
                    <a:pt x="136850" y="55160"/>
                    <a:pt x="136910" y="55903"/>
                    <a:pt x="137051" y="56626"/>
                  </a:cubicBezTo>
                  <a:lnTo>
                    <a:pt x="136448" y="57087"/>
                  </a:lnTo>
                  <a:cubicBezTo>
                    <a:pt x="135927" y="54940"/>
                    <a:pt x="136107" y="52732"/>
                    <a:pt x="136850" y="50765"/>
                  </a:cubicBezTo>
                  <a:close/>
                  <a:moveTo>
                    <a:pt x="99356" y="49460"/>
                  </a:moveTo>
                  <a:lnTo>
                    <a:pt x="99356" y="49460"/>
                  </a:lnTo>
                  <a:cubicBezTo>
                    <a:pt x="98553" y="51869"/>
                    <a:pt x="96204" y="54799"/>
                    <a:pt x="93896" y="57228"/>
                  </a:cubicBezTo>
                  <a:cubicBezTo>
                    <a:pt x="93214" y="55803"/>
                    <a:pt x="92511" y="54378"/>
                    <a:pt x="91809" y="52953"/>
                  </a:cubicBezTo>
                  <a:cubicBezTo>
                    <a:pt x="92009" y="52852"/>
                    <a:pt x="92210" y="52752"/>
                    <a:pt x="92411" y="52651"/>
                  </a:cubicBezTo>
                  <a:cubicBezTo>
                    <a:pt x="93294" y="52431"/>
                    <a:pt x="94759" y="52170"/>
                    <a:pt x="96566" y="52109"/>
                  </a:cubicBezTo>
                  <a:cubicBezTo>
                    <a:pt x="96566" y="52109"/>
                    <a:pt x="97951" y="51608"/>
                    <a:pt x="99356" y="49460"/>
                  </a:cubicBezTo>
                  <a:close/>
                  <a:moveTo>
                    <a:pt x="146799" y="51245"/>
                  </a:moveTo>
                  <a:cubicBezTo>
                    <a:pt x="147073" y="51245"/>
                    <a:pt x="147345" y="51279"/>
                    <a:pt x="147608" y="51347"/>
                  </a:cubicBezTo>
                  <a:cubicBezTo>
                    <a:pt x="147909" y="51808"/>
                    <a:pt x="147769" y="52170"/>
                    <a:pt x="147769" y="52170"/>
                  </a:cubicBezTo>
                  <a:cubicBezTo>
                    <a:pt x="150017" y="53394"/>
                    <a:pt x="149636" y="55903"/>
                    <a:pt x="148150" y="56646"/>
                  </a:cubicBezTo>
                  <a:cubicBezTo>
                    <a:pt x="148371" y="57348"/>
                    <a:pt x="147548" y="57770"/>
                    <a:pt x="146665" y="57870"/>
                  </a:cubicBezTo>
                  <a:cubicBezTo>
                    <a:pt x="145461" y="57830"/>
                    <a:pt x="144296" y="57107"/>
                    <a:pt x="143755" y="55903"/>
                  </a:cubicBezTo>
                  <a:cubicBezTo>
                    <a:pt x="143012" y="54237"/>
                    <a:pt x="143775" y="52270"/>
                    <a:pt x="145441" y="51527"/>
                  </a:cubicBezTo>
                  <a:cubicBezTo>
                    <a:pt x="145880" y="51339"/>
                    <a:pt x="146342" y="51245"/>
                    <a:pt x="146799" y="51245"/>
                  </a:cubicBezTo>
                  <a:close/>
                  <a:moveTo>
                    <a:pt x="100741" y="48075"/>
                  </a:moveTo>
                  <a:lnTo>
                    <a:pt x="98452" y="58412"/>
                  </a:lnTo>
                  <a:cubicBezTo>
                    <a:pt x="97329" y="58228"/>
                    <a:pt x="96177" y="58141"/>
                    <a:pt x="95032" y="58141"/>
                  </a:cubicBezTo>
                  <a:cubicBezTo>
                    <a:pt x="94807" y="58141"/>
                    <a:pt x="94582" y="58145"/>
                    <a:pt x="94358" y="58151"/>
                  </a:cubicBezTo>
                  <a:cubicBezTo>
                    <a:pt x="94257" y="57970"/>
                    <a:pt x="94177" y="57790"/>
                    <a:pt x="94097" y="57629"/>
                  </a:cubicBezTo>
                  <a:cubicBezTo>
                    <a:pt x="94558" y="57127"/>
                    <a:pt x="95040" y="56626"/>
                    <a:pt x="95482" y="56124"/>
                  </a:cubicBezTo>
                  <a:cubicBezTo>
                    <a:pt x="97389" y="53976"/>
                    <a:pt x="99677" y="50945"/>
                    <a:pt x="100038" y="48497"/>
                  </a:cubicBezTo>
                  <a:cubicBezTo>
                    <a:pt x="100279" y="48336"/>
                    <a:pt x="100520" y="48195"/>
                    <a:pt x="100741" y="48075"/>
                  </a:cubicBezTo>
                  <a:close/>
                  <a:moveTo>
                    <a:pt x="91006" y="53454"/>
                  </a:moveTo>
                  <a:lnTo>
                    <a:pt x="93093" y="58051"/>
                  </a:lnTo>
                  <a:lnTo>
                    <a:pt x="93153" y="58211"/>
                  </a:lnTo>
                  <a:lnTo>
                    <a:pt x="93274" y="58452"/>
                  </a:lnTo>
                  <a:lnTo>
                    <a:pt x="93133" y="58211"/>
                  </a:lnTo>
                  <a:lnTo>
                    <a:pt x="93053" y="58071"/>
                  </a:lnTo>
                  <a:lnTo>
                    <a:pt x="90624" y="53655"/>
                  </a:lnTo>
                  <a:lnTo>
                    <a:pt x="91006" y="53454"/>
                  </a:lnTo>
                  <a:close/>
                  <a:moveTo>
                    <a:pt x="93892" y="58802"/>
                  </a:moveTo>
                  <a:cubicBezTo>
                    <a:pt x="94035" y="58802"/>
                    <a:pt x="94163" y="58881"/>
                    <a:pt x="94237" y="59014"/>
                  </a:cubicBezTo>
                  <a:cubicBezTo>
                    <a:pt x="94318" y="59195"/>
                    <a:pt x="94237" y="59416"/>
                    <a:pt x="94037" y="59496"/>
                  </a:cubicBezTo>
                  <a:cubicBezTo>
                    <a:pt x="93987" y="59523"/>
                    <a:pt x="93935" y="59536"/>
                    <a:pt x="93884" y="59536"/>
                  </a:cubicBezTo>
                  <a:cubicBezTo>
                    <a:pt x="93746" y="59536"/>
                    <a:pt x="93613" y="59447"/>
                    <a:pt x="93555" y="59315"/>
                  </a:cubicBezTo>
                  <a:cubicBezTo>
                    <a:pt x="93475" y="59135"/>
                    <a:pt x="93555" y="58914"/>
                    <a:pt x="93736" y="58834"/>
                  </a:cubicBezTo>
                  <a:cubicBezTo>
                    <a:pt x="93788" y="58812"/>
                    <a:pt x="93841" y="58802"/>
                    <a:pt x="93892" y="58802"/>
                  </a:cubicBezTo>
                  <a:close/>
                  <a:moveTo>
                    <a:pt x="146886" y="49400"/>
                  </a:moveTo>
                  <a:cubicBezTo>
                    <a:pt x="148833" y="49440"/>
                    <a:pt x="150679" y="50564"/>
                    <a:pt x="151522" y="52451"/>
                  </a:cubicBezTo>
                  <a:cubicBezTo>
                    <a:pt x="152687" y="55060"/>
                    <a:pt x="151502" y="58131"/>
                    <a:pt x="148893" y="59295"/>
                  </a:cubicBezTo>
                  <a:cubicBezTo>
                    <a:pt x="148217" y="59593"/>
                    <a:pt x="147504" y="59735"/>
                    <a:pt x="146804" y="59735"/>
                  </a:cubicBezTo>
                  <a:cubicBezTo>
                    <a:pt x="146465" y="59735"/>
                    <a:pt x="146129" y="59702"/>
                    <a:pt x="145802" y="59636"/>
                  </a:cubicBezTo>
                  <a:cubicBezTo>
                    <a:pt x="145722" y="59516"/>
                    <a:pt x="145681" y="59295"/>
                    <a:pt x="145942" y="58994"/>
                  </a:cubicBezTo>
                  <a:cubicBezTo>
                    <a:pt x="143915" y="58553"/>
                    <a:pt x="143092" y="56987"/>
                    <a:pt x="143614" y="56746"/>
                  </a:cubicBezTo>
                  <a:lnTo>
                    <a:pt x="143614" y="56746"/>
                  </a:lnTo>
                  <a:cubicBezTo>
                    <a:pt x="144337" y="57809"/>
                    <a:pt x="145550" y="58421"/>
                    <a:pt x="146801" y="58421"/>
                  </a:cubicBezTo>
                  <a:cubicBezTo>
                    <a:pt x="147322" y="58421"/>
                    <a:pt x="147849" y="58315"/>
                    <a:pt x="148351" y="58091"/>
                  </a:cubicBezTo>
                  <a:cubicBezTo>
                    <a:pt x="150318" y="57228"/>
                    <a:pt x="151181" y="54940"/>
                    <a:pt x="150318" y="52993"/>
                  </a:cubicBezTo>
                  <a:cubicBezTo>
                    <a:pt x="149680" y="51553"/>
                    <a:pt x="148262" y="50695"/>
                    <a:pt x="146779" y="50695"/>
                  </a:cubicBezTo>
                  <a:cubicBezTo>
                    <a:pt x="146257" y="50695"/>
                    <a:pt x="145727" y="50801"/>
                    <a:pt x="145220" y="51026"/>
                  </a:cubicBezTo>
                  <a:cubicBezTo>
                    <a:pt x="145079" y="51106"/>
                    <a:pt x="144939" y="51166"/>
                    <a:pt x="144818" y="51246"/>
                  </a:cubicBezTo>
                  <a:cubicBezTo>
                    <a:pt x="144317" y="50524"/>
                    <a:pt x="145240" y="49460"/>
                    <a:pt x="146886" y="49400"/>
                  </a:cubicBezTo>
                  <a:close/>
                  <a:moveTo>
                    <a:pt x="102005" y="54217"/>
                  </a:moveTo>
                  <a:lnTo>
                    <a:pt x="101925" y="58673"/>
                  </a:lnTo>
                  <a:lnTo>
                    <a:pt x="102306" y="54679"/>
                  </a:lnTo>
                  <a:cubicBezTo>
                    <a:pt x="102668" y="57047"/>
                    <a:pt x="103109" y="59175"/>
                    <a:pt x="103390" y="60439"/>
                  </a:cubicBezTo>
                  <a:cubicBezTo>
                    <a:pt x="102226" y="59737"/>
                    <a:pt x="101323" y="59335"/>
                    <a:pt x="100901" y="59155"/>
                  </a:cubicBezTo>
                  <a:lnTo>
                    <a:pt x="102005" y="54217"/>
                  </a:lnTo>
                  <a:close/>
                  <a:moveTo>
                    <a:pt x="92411" y="58713"/>
                  </a:moveTo>
                  <a:lnTo>
                    <a:pt x="92411" y="58713"/>
                  </a:lnTo>
                  <a:cubicBezTo>
                    <a:pt x="91427" y="59657"/>
                    <a:pt x="90504" y="60459"/>
                    <a:pt x="89801" y="61001"/>
                  </a:cubicBezTo>
                  <a:lnTo>
                    <a:pt x="89059" y="59355"/>
                  </a:lnTo>
                  <a:cubicBezTo>
                    <a:pt x="90143" y="59054"/>
                    <a:pt x="91267" y="58834"/>
                    <a:pt x="92411" y="58713"/>
                  </a:cubicBezTo>
                  <a:close/>
                  <a:moveTo>
                    <a:pt x="88718" y="59616"/>
                  </a:moveTo>
                  <a:lnTo>
                    <a:pt x="88838" y="59917"/>
                  </a:lnTo>
                  <a:cubicBezTo>
                    <a:pt x="87594" y="60038"/>
                    <a:pt x="86389" y="60961"/>
                    <a:pt x="86008" y="61282"/>
                  </a:cubicBezTo>
                  <a:lnTo>
                    <a:pt x="85847" y="60901"/>
                  </a:lnTo>
                  <a:cubicBezTo>
                    <a:pt x="86630" y="60178"/>
                    <a:pt x="87654" y="59717"/>
                    <a:pt x="88718" y="59616"/>
                  </a:cubicBezTo>
                  <a:close/>
                  <a:moveTo>
                    <a:pt x="131009" y="46991"/>
                  </a:moveTo>
                  <a:lnTo>
                    <a:pt x="136127" y="50283"/>
                  </a:lnTo>
                  <a:cubicBezTo>
                    <a:pt x="135204" y="52571"/>
                    <a:pt x="135023" y="55160"/>
                    <a:pt x="135706" y="57649"/>
                  </a:cubicBezTo>
                  <a:lnTo>
                    <a:pt x="130668" y="61443"/>
                  </a:lnTo>
                  <a:cubicBezTo>
                    <a:pt x="130326" y="60700"/>
                    <a:pt x="130045" y="59917"/>
                    <a:pt x="129805" y="59135"/>
                  </a:cubicBezTo>
                  <a:cubicBezTo>
                    <a:pt x="129383" y="57569"/>
                    <a:pt x="129202" y="56024"/>
                    <a:pt x="129182" y="54337"/>
                  </a:cubicBezTo>
                  <a:cubicBezTo>
                    <a:pt x="129243" y="52752"/>
                    <a:pt x="129463" y="51106"/>
                    <a:pt x="129945" y="49580"/>
                  </a:cubicBezTo>
                  <a:cubicBezTo>
                    <a:pt x="130246" y="48697"/>
                    <a:pt x="130607" y="47834"/>
                    <a:pt x="131009" y="46991"/>
                  </a:cubicBezTo>
                  <a:close/>
                  <a:moveTo>
                    <a:pt x="94935" y="58570"/>
                  </a:moveTo>
                  <a:cubicBezTo>
                    <a:pt x="96077" y="58570"/>
                    <a:pt x="97231" y="58653"/>
                    <a:pt x="98352" y="58834"/>
                  </a:cubicBezTo>
                  <a:lnTo>
                    <a:pt x="97810" y="61282"/>
                  </a:lnTo>
                  <a:cubicBezTo>
                    <a:pt x="97290" y="61166"/>
                    <a:pt x="96804" y="61120"/>
                    <a:pt x="96360" y="61120"/>
                  </a:cubicBezTo>
                  <a:cubicBezTo>
                    <a:pt x="95041" y="61120"/>
                    <a:pt x="94096" y="61529"/>
                    <a:pt x="93736" y="61724"/>
                  </a:cubicBezTo>
                  <a:cubicBezTo>
                    <a:pt x="93565" y="61454"/>
                    <a:pt x="93284" y="61305"/>
                    <a:pt x="92984" y="61305"/>
                  </a:cubicBezTo>
                  <a:cubicBezTo>
                    <a:pt x="92861" y="61305"/>
                    <a:pt x="92735" y="61330"/>
                    <a:pt x="92612" y="61383"/>
                  </a:cubicBezTo>
                  <a:cubicBezTo>
                    <a:pt x="92190" y="61563"/>
                    <a:pt x="91989" y="62045"/>
                    <a:pt x="92110" y="62467"/>
                  </a:cubicBezTo>
                  <a:lnTo>
                    <a:pt x="90725" y="63089"/>
                  </a:lnTo>
                  <a:lnTo>
                    <a:pt x="89982" y="61403"/>
                  </a:lnTo>
                  <a:cubicBezTo>
                    <a:pt x="90725" y="60841"/>
                    <a:pt x="91728" y="59938"/>
                    <a:pt x="92812" y="58894"/>
                  </a:cubicBezTo>
                  <a:lnTo>
                    <a:pt x="93234" y="59777"/>
                  </a:lnTo>
                  <a:cubicBezTo>
                    <a:pt x="93416" y="59923"/>
                    <a:pt x="93628" y="60002"/>
                    <a:pt x="93842" y="60002"/>
                  </a:cubicBezTo>
                  <a:cubicBezTo>
                    <a:pt x="93982" y="60002"/>
                    <a:pt x="94123" y="59969"/>
                    <a:pt x="94257" y="59897"/>
                  </a:cubicBezTo>
                  <a:cubicBezTo>
                    <a:pt x="94599" y="59737"/>
                    <a:pt x="94799" y="59396"/>
                    <a:pt x="94779" y="59034"/>
                  </a:cubicBezTo>
                  <a:cubicBezTo>
                    <a:pt x="94699" y="58874"/>
                    <a:pt x="94639" y="58713"/>
                    <a:pt x="94558" y="58573"/>
                  </a:cubicBezTo>
                  <a:cubicBezTo>
                    <a:pt x="94684" y="58571"/>
                    <a:pt x="94809" y="58570"/>
                    <a:pt x="94935" y="58570"/>
                  </a:cubicBezTo>
                  <a:close/>
                  <a:moveTo>
                    <a:pt x="78234" y="61606"/>
                  </a:moveTo>
                  <a:cubicBezTo>
                    <a:pt x="78590" y="61606"/>
                    <a:pt x="78935" y="61805"/>
                    <a:pt x="79083" y="62145"/>
                  </a:cubicBezTo>
                  <a:cubicBezTo>
                    <a:pt x="79284" y="62607"/>
                    <a:pt x="79083" y="63129"/>
                    <a:pt x="78642" y="63350"/>
                  </a:cubicBezTo>
                  <a:lnTo>
                    <a:pt x="78601" y="63350"/>
                  </a:lnTo>
                  <a:cubicBezTo>
                    <a:pt x="78581" y="63370"/>
                    <a:pt x="78561" y="63370"/>
                    <a:pt x="78561" y="63370"/>
                  </a:cubicBezTo>
                  <a:cubicBezTo>
                    <a:pt x="78456" y="63413"/>
                    <a:pt x="78347" y="63433"/>
                    <a:pt x="78238" y="63433"/>
                  </a:cubicBezTo>
                  <a:cubicBezTo>
                    <a:pt x="77890" y="63433"/>
                    <a:pt x="77550" y="63225"/>
                    <a:pt x="77397" y="62888"/>
                  </a:cubicBezTo>
                  <a:cubicBezTo>
                    <a:pt x="77196" y="62426"/>
                    <a:pt x="77397" y="61884"/>
                    <a:pt x="77859" y="61684"/>
                  </a:cubicBezTo>
                  <a:cubicBezTo>
                    <a:pt x="77980" y="61631"/>
                    <a:pt x="78108" y="61606"/>
                    <a:pt x="78234" y="61606"/>
                  </a:cubicBezTo>
                  <a:close/>
                  <a:moveTo>
                    <a:pt x="96422" y="61543"/>
                  </a:moveTo>
                  <a:cubicBezTo>
                    <a:pt x="96819" y="61543"/>
                    <a:pt x="97251" y="61583"/>
                    <a:pt x="97710" y="61684"/>
                  </a:cubicBezTo>
                  <a:lnTo>
                    <a:pt x="97670" y="61884"/>
                  </a:lnTo>
                  <a:cubicBezTo>
                    <a:pt x="97589" y="61884"/>
                    <a:pt x="97489" y="61864"/>
                    <a:pt x="97369" y="61844"/>
                  </a:cubicBezTo>
                  <a:cubicBezTo>
                    <a:pt x="97188" y="61824"/>
                    <a:pt x="97007" y="61824"/>
                    <a:pt x="96786" y="61824"/>
                  </a:cubicBezTo>
                  <a:cubicBezTo>
                    <a:pt x="96566" y="61824"/>
                    <a:pt x="96325" y="61824"/>
                    <a:pt x="96104" y="61864"/>
                  </a:cubicBezTo>
                  <a:cubicBezTo>
                    <a:pt x="95642" y="61925"/>
                    <a:pt x="95201" y="62025"/>
                    <a:pt x="94900" y="62145"/>
                  </a:cubicBezTo>
                  <a:cubicBezTo>
                    <a:pt x="94558" y="62246"/>
                    <a:pt x="94358" y="62346"/>
                    <a:pt x="94358" y="62346"/>
                  </a:cubicBezTo>
                  <a:cubicBezTo>
                    <a:pt x="94358" y="62346"/>
                    <a:pt x="94579" y="62286"/>
                    <a:pt x="94900" y="62206"/>
                  </a:cubicBezTo>
                  <a:cubicBezTo>
                    <a:pt x="95241" y="62145"/>
                    <a:pt x="95683" y="62085"/>
                    <a:pt x="96124" y="62085"/>
                  </a:cubicBezTo>
                  <a:cubicBezTo>
                    <a:pt x="96189" y="62079"/>
                    <a:pt x="96253" y="62077"/>
                    <a:pt x="96318" y="62077"/>
                  </a:cubicBezTo>
                  <a:cubicBezTo>
                    <a:pt x="96472" y="62077"/>
                    <a:pt x="96624" y="62091"/>
                    <a:pt x="96766" y="62105"/>
                  </a:cubicBezTo>
                  <a:cubicBezTo>
                    <a:pt x="96967" y="62125"/>
                    <a:pt x="97168" y="62165"/>
                    <a:pt x="97308" y="62206"/>
                  </a:cubicBezTo>
                  <a:cubicBezTo>
                    <a:pt x="97409" y="62226"/>
                    <a:pt x="97509" y="62246"/>
                    <a:pt x="97589" y="62286"/>
                  </a:cubicBezTo>
                  <a:lnTo>
                    <a:pt x="97308" y="63510"/>
                  </a:lnTo>
                  <a:cubicBezTo>
                    <a:pt x="97031" y="63438"/>
                    <a:pt x="96733" y="63412"/>
                    <a:pt x="96448" y="63412"/>
                  </a:cubicBezTo>
                  <a:cubicBezTo>
                    <a:pt x="95702" y="63412"/>
                    <a:pt x="95040" y="63591"/>
                    <a:pt x="95040" y="63591"/>
                  </a:cubicBezTo>
                  <a:lnTo>
                    <a:pt x="94037" y="62346"/>
                  </a:lnTo>
                  <a:lnTo>
                    <a:pt x="93936" y="62105"/>
                  </a:lnTo>
                  <a:cubicBezTo>
                    <a:pt x="94242" y="61952"/>
                    <a:pt x="95153" y="61543"/>
                    <a:pt x="96422" y="61543"/>
                  </a:cubicBezTo>
                  <a:close/>
                  <a:moveTo>
                    <a:pt x="44419" y="63269"/>
                  </a:moveTo>
                  <a:lnTo>
                    <a:pt x="44580" y="63310"/>
                  </a:lnTo>
                  <a:lnTo>
                    <a:pt x="43476" y="63811"/>
                  </a:lnTo>
                  <a:lnTo>
                    <a:pt x="43335" y="63510"/>
                  </a:lnTo>
                  <a:cubicBezTo>
                    <a:pt x="43717" y="63430"/>
                    <a:pt x="44078" y="63350"/>
                    <a:pt x="44419" y="63269"/>
                  </a:cubicBezTo>
                  <a:close/>
                  <a:moveTo>
                    <a:pt x="98854" y="26197"/>
                  </a:moveTo>
                  <a:lnTo>
                    <a:pt x="99135" y="26438"/>
                  </a:lnTo>
                  <a:lnTo>
                    <a:pt x="98834" y="26538"/>
                  </a:lnTo>
                  <a:cubicBezTo>
                    <a:pt x="98834" y="26538"/>
                    <a:pt x="97790" y="26779"/>
                    <a:pt x="95984" y="27782"/>
                  </a:cubicBezTo>
                  <a:cubicBezTo>
                    <a:pt x="96294" y="27655"/>
                    <a:pt x="96631" y="27580"/>
                    <a:pt x="96937" y="27580"/>
                  </a:cubicBezTo>
                  <a:cubicBezTo>
                    <a:pt x="97640" y="27580"/>
                    <a:pt x="98184" y="27972"/>
                    <a:pt x="97890" y="29007"/>
                  </a:cubicBezTo>
                  <a:cubicBezTo>
                    <a:pt x="97890" y="29007"/>
                    <a:pt x="99135" y="29850"/>
                    <a:pt x="98593" y="31977"/>
                  </a:cubicBezTo>
                  <a:cubicBezTo>
                    <a:pt x="98593" y="31977"/>
                    <a:pt x="101724" y="34286"/>
                    <a:pt x="100379" y="44221"/>
                  </a:cubicBezTo>
                  <a:lnTo>
                    <a:pt x="102487" y="37377"/>
                  </a:lnTo>
                  <a:lnTo>
                    <a:pt x="101885" y="40689"/>
                  </a:lnTo>
                  <a:cubicBezTo>
                    <a:pt x="101885" y="40689"/>
                    <a:pt x="102065" y="40749"/>
                    <a:pt x="102346" y="40809"/>
                  </a:cubicBezTo>
                  <a:lnTo>
                    <a:pt x="101002" y="46891"/>
                  </a:lnTo>
                  <a:cubicBezTo>
                    <a:pt x="100660" y="47112"/>
                    <a:pt x="100239" y="47373"/>
                    <a:pt x="99737" y="47674"/>
                  </a:cubicBezTo>
                  <a:cubicBezTo>
                    <a:pt x="100219" y="46530"/>
                    <a:pt x="100279" y="45406"/>
                    <a:pt x="100279" y="45406"/>
                  </a:cubicBezTo>
                  <a:lnTo>
                    <a:pt x="100279" y="45406"/>
                  </a:lnTo>
                  <a:cubicBezTo>
                    <a:pt x="99135" y="47453"/>
                    <a:pt x="95402" y="49721"/>
                    <a:pt x="92511" y="51246"/>
                  </a:cubicBezTo>
                  <a:lnTo>
                    <a:pt x="96927" y="48195"/>
                  </a:lnTo>
                  <a:lnTo>
                    <a:pt x="96947" y="48195"/>
                  </a:lnTo>
                  <a:lnTo>
                    <a:pt x="97389" y="47774"/>
                  </a:lnTo>
                  <a:cubicBezTo>
                    <a:pt x="97549" y="47654"/>
                    <a:pt x="97670" y="47493"/>
                    <a:pt x="97810" y="47332"/>
                  </a:cubicBezTo>
                  <a:cubicBezTo>
                    <a:pt x="97951" y="47192"/>
                    <a:pt x="98071" y="47031"/>
                    <a:pt x="98191" y="46871"/>
                  </a:cubicBezTo>
                  <a:cubicBezTo>
                    <a:pt x="98312" y="46710"/>
                    <a:pt x="98432" y="46550"/>
                    <a:pt x="98533" y="46369"/>
                  </a:cubicBezTo>
                  <a:cubicBezTo>
                    <a:pt x="98633" y="46208"/>
                    <a:pt x="98753" y="46048"/>
                    <a:pt x="98834" y="45867"/>
                  </a:cubicBezTo>
                  <a:cubicBezTo>
                    <a:pt x="98914" y="45687"/>
                    <a:pt x="99014" y="45506"/>
                    <a:pt x="99095" y="45325"/>
                  </a:cubicBezTo>
                  <a:cubicBezTo>
                    <a:pt x="99255" y="44964"/>
                    <a:pt x="99376" y="44583"/>
                    <a:pt x="99476" y="44201"/>
                  </a:cubicBezTo>
                  <a:lnTo>
                    <a:pt x="99617" y="43619"/>
                  </a:lnTo>
                  <a:lnTo>
                    <a:pt x="99737" y="43057"/>
                  </a:lnTo>
                  <a:cubicBezTo>
                    <a:pt x="99797" y="42656"/>
                    <a:pt x="99837" y="42274"/>
                    <a:pt x="99857" y="41873"/>
                  </a:cubicBezTo>
                  <a:cubicBezTo>
                    <a:pt x="99898" y="41110"/>
                    <a:pt x="99878" y="40327"/>
                    <a:pt x="99817" y="39545"/>
                  </a:cubicBezTo>
                  <a:cubicBezTo>
                    <a:pt x="99817" y="40327"/>
                    <a:pt x="99797" y="41110"/>
                    <a:pt x="99697" y="41873"/>
                  </a:cubicBezTo>
                  <a:cubicBezTo>
                    <a:pt x="99657" y="42254"/>
                    <a:pt x="99576" y="42636"/>
                    <a:pt x="99496" y="42997"/>
                  </a:cubicBezTo>
                  <a:lnTo>
                    <a:pt x="99356" y="43559"/>
                  </a:lnTo>
                  <a:lnTo>
                    <a:pt x="99195" y="44101"/>
                  </a:lnTo>
                  <a:cubicBezTo>
                    <a:pt x="99055" y="44462"/>
                    <a:pt x="98914" y="44823"/>
                    <a:pt x="98733" y="45165"/>
                  </a:cubicBezTo>
                  <a:cubicBezTo>
                    <a:pt x="98653" y="45325"/>
                    <a:pt x="98553" y="45486"/>
                    <a:pt x="98452" y="45646"/>
                  </a:cubicBezTo>
                  <a:cubicBezTo>
                    <a:pt x="98372" y="45807"/>
                    <a:pt x="98252" y="45968"/>
                    <a:pt x="98151" y="46108"/>
                  </a:cubicBezTo>
                  <a:cubicBezTo>
                    <a:pt x="98031" y="46269"/>
                    <a:pt x="97910" y="46409"/>
                    <a:pt x="97790" y="46550"/>
                  </a:cubicBezTo>
                  <a:cubicBezTo>
                    <a:pt x="97670" y="46710"/>
                    <a:pt x="97549" y="46851"/>
                    <a:pt x="97409" y="46971"/>
                  </a:cubicBezTo>
                  <a:cubicBezTo>
                    <a:pt x="97268" y="47092"/>
                    <a:pt x="97148" y="47232"/>
                    <a:pt x="97007" y="47352"/>
                  </a:cubicBezTo>
                  <a:lnTo>
                    <a:pt x="96586" y="47694"/>
                  </a:lnTo>
                  <a:lnTo>
                    <a:pt x="90283" y="51427"/>
                  </a:lnTo>
                  <a:cubicBezTo>
                    <a:pt x="90524" y="51006"/>
                    <a:pt x="90624" y="50684"/>
                    <a:pt x="90624" y="50684"/>
                  </a:cubicBezTo>
                  <a:lnTo>
                    <a:pt x="90624" y="50684"/>
                  </a:lnTo>
                  <a:cubicBezTo>
                    <a:pt x="88256" y="52852"/>
                    <a:pt x="81291" y="56987"/>
                    <a:pt x="76715" y="59596"/>
                  </a:cubicBezTo>
                  <a:cubicBezTo>
                    <a:pt x="73182" y="61363"/>
                    <a:pt x="68967" y="63430"/>
                    <a:pt x="67682" y="64072"/>
                  </a:cubicBezTo>
                  <a:lnTo>
                    <a:pt x="67743" y="63972"/>
                  </a:lnTo>
                  <a:lnTo>
                    <a:pt x="86891" y="48737"/>
                  </a:lnTo>
                  <a:lnTo>
                    <a:pt x="68887" y="62085"/>
                  </a:lnTo>
                  <a:lnTo>
                    <a:pt x="69268" y="61443"/>
                  </a:lnTo>
                  <a:lnTo>
                    <a:pt x="93976" y="41471"/>
                  </a:lnTo>
                  <a:lnTo>
                    <a:pt x="71978" y="58352"/>
                  </a:lnTo>
                  <a:lnTo>
                    <a:pt x="88417" y="44161"/>
                  </a:lnTo>
                  <a:cubicBezTo>
                    <a:pt x="88417" y="44161"/>
                    <a:pt x="87895" y="38922"/>
                    <a:pt x="90885" y="36875"/>
                  </a:cubicBezTo>
                  <a:cubicBezTo>
                    <a:pt x="90765" y="36875"/>
                    <a:pt x="90644" y="36855"/>
                    <a:pt x="90544" y="36815"/>
                  </a:cubicBezTo>
                  <a:cubicBezTo>
                    <a:pt x="90745" y="36674"/>
                    <a:pt x="90966" y="36494"/>
                    <a:pt x="91247" y="36313"/>
                  </a:cubicBezTo>
                  <a:cubicBezTo>
                    <a:pt x="91688" y="36012"/>
                    <a:pt x="92250" y="35691"/>
                    <a:pt x="92933" y="35450"/>
                  </a:cubicBezTo>
                  <a:cubicBezTo>
                    <a:pt x="93290" y="35320"/>
                    <a:pt x="93694" y="35225"/>
                    <a:pt x="94107" y="35225"/>
                  </a:cubicBezTo>
                  <a:cubicBezTo>
                    <a:pt x="94459" y="35225"/>
                    <a:pt x="94819" y="35294"/>
                    <a:pt x="95161" y="35470"/>
                  </a:cubicBezTo>
                  <a:cubicBezTo>
                    <a:pt x="95542" y="35631"/>
                    <a:pt x="95883" y="35932"/>
                    <a:pt x="96204" y="36273"/>
                  </a:cubicBezTo>
                  <a:cubicBezTo>
                    <a:pt x="96345" y="36474"/>
                    <a:pt x="96505" y="36654"/>
                    <a:pt x="96646" y="36855"/>
                  </a:cubicBezTo>
                  <a:cubicBezTo>
                    <a:pt x="96766" y="37076"/>
                    <a:pt x="96907" y="37296"/>
                    <a:pt x="97007" y="37537"/>
                  </a:cubicBezTo>
                  <a:cubicBezTo>
                    <a:pt x="97108" y="37758"/>
                    <a:pt x="97248" y="38019"/>
                    <a:pt x="97328" y="38240"/>
                  </a:cubicBezTo>
                  <a:cubicBezTo>
                    <a:pt x="97409" y="38501"/>
                    <a:pt x="97529" y="38782"/>
                    <a:pt x="97589" y="39043"/>
                  </a:cubicBezTo>
                  <a:cubicBezTo>
                    <a:pt x="97710" y="39545"/>
                    <a:pt x="97810" y="40107"/>
                    <a:pt x="97790" y="40669"/>
                  </a:cubicBezTo>
                  <a:lnTo>
                    <a:pt x="97770" y="41090"/>
                  </a:lnTo>
                  <a:lnTo>
                    <a:pt x="97690" y="41491"/>
                  </a:lnTo>
                  <a:lnTo>
                    <a:pt x="97650" y="41712"/>
                  </a:lnTo>
                  <a:lnTo>
                    <a:pt x="97589" y="41913"/>
                  </a:lnTo>
                  <a:lnTo>
                    <a:pt x="97449" y="42335"/>
                  </a:lnTo>
                  <a:cubicBezTo>
                    <a:pt x="97228" y="42856"/>
                    <a:pt x="96947" y="43398"/>
                    <a:pt x="96566" y="43860"/>
                  </a:cubicBezTo>
                  <a:cubicBezTo>
                    <a:pt x="95843" y="44823"/>
                    <a:pt x="94880" y="45646"/>
                    <a:pt x="93896" y="46409"/>
                  </a:cubicBezTo>
                  <a:cubicBezTo>
                    <a:pt x="93394" y="46790"/>
                    <a:pt x="92872" y="47152"/>
                    <a:pt x="92351" y="47493"/>
                  </a:cubicBezTo>
                  <a:cubicBezTo>
                    <a:pt x="91829" y="47854"/>
                    <a:pt x="91307" y="48195"/>
                    <a:pt x="90785" y="48537"/>
                  </a:cubicBezTo>
                  <a:cubicBezTo>
                    <a:pt x="89761" y="49219"/>
                    <a:pt x="88738" y="49902"/>
                    <a:pt x="87754" y="50544"/>
                  </a:cubicBezTo>
                  <a:cubicBezTo>
                    <a:pt x="85767" y="51869"/>
                    <a:pt x="83920" y="53073"/>
                    <a:pt x="82355" y="54137"/>
                  </a:cubicBezTo>
                  <a:cubicBezTo>
                    <a:pt x="79183" y="56224"/>
                    <a:pt x="77076" y="57609"/>
                    <a:pt x="77076" y="57609"/>
                  </a:cubicBezTo>
                  <a:cubicBezTo>
                    <a:pt x="77076" y="57609"/>
                    <a:pt x="79204" y="56264"/>
                    <a:pt x="82415" y="54237"/>
                  </a:cubicBezTo>
                  <a:cubicBezTo>
                    <a:pt x="84021" y="53234"/>
                    <a:pt x="85887" y="52049"/>
                    <a:pt x="87895" y="50785"/>
                  </a:cubicBezTo>
                  <a:cubicBezTo>
                    <a:pt x="88898" y="50142"/>
                    <a:pt x="89942" y="49500"/>
                    <a:pt x="90986" y="48838"/>
                  </a:cubicBezTo>
                  <a:cubicBezTo>
                    <a:pt x="91508" y="48497"/>
                    <a:pt x="92050" y="48155"/>
                    <a:pt x="92571" y="47834"/>
                  </a:cubicBezTo>
                  <a:cubicBezTo>
                    <a:pt x="93113" y="47473"/>
                    <a:pt x="93635" y="47112"/>
                    <a:pt x="94137" y="46750"/>
                  </a:cubicBezTo>
                  <a:cubicBezTo>
                    <a:pt x="95161" y="45988"/>
                    <a:pt x="96184" y="45185"/>
                    <a:pt x="96967" y="44161"/>
                  </a:cubicBezTo>
                  <a:cubicBezTo>
                    <a:pt x="97389" y="43679"/>
                    <a:pt x="97690" y="43117"/>
                    <a:pt x="97971" y="42535"/>
                  </a:cubicBezTo>
                  <a:lnTo>
                    <a:pt x="98111" y="42074"/>
                  </a:lnTo>
                  <a:lnTo>
                    <a:pt x="98191" y="41853"/>
                  </a:lnTo>
                  <a:lnTo>
                    <a:pt x="98252" y="41612"/>
                  </a:lnTo>
                  <a:lnTo>
                    <a:pt x="98332" y="41150"/>
                  </a:lnTo>
                  <a:lnTo>
                    <a:pt x="98372" y="40689"/>
                  </a:lnTo>
                  <a:cubicBezTo>
                    <a:pt x="98412" y="40066"/>
                    <a:pt x="98312" y="39444"/>
                    <a:pt x="98191" y="38862"/>
                  </a:cubicBezTo>
                  <a:cubicBezTo>
                    <a:pt x="98111" y="38561"/>
                    <a:pt x="98011" y="38320"/>
                    <a:pt x="97931" y="38039"/>
                  </a:cubicBezTo>
                  <a:cubicBezTo>
                    <a:pt x="97830" y="37738"/>
                    <a:pt x="97710" y="37497"/>
                    <a:pt x="97609" y="37236"/>
                  </a:cubicBezTo>
                  <a:cubicBezTo>
                    <a:pt x="97489" y="36975"/>
                    <a:pt x="97328" y="36734"/>
                    <a:pt x="97208" y="36494"/>
                  </a:cubicBezTo>
                  <a:cubicBezTo>
                    <a:pt x="97067" y="36253"/>
                    <a:pt x="96887" y="36052"/>
                    <a:pt x="96726" y="35831"/>
                  </a:cubicBezTo>
                  <a:cubicBezTo>
                    <a:pt x="96365" y="35410"/>
                    <a:pt x="95964" y="35028"/>
                    <a:pt x="95482" y="34808"/>
                  </a:cubicBezTo>
                  <a:cubicBezTo>
                    <a:pt x="95241" y="34667"/>
                    <a:pt x="94980" y="34627"/>
                    <a:pt x="94739" y="34547"/>
                  </a:cubicBezTo>
                  <a:cubicBezTo>
                    <a:pt x="94526" y="34514"/>
                    <a:pt x="94326" y="34481"/>
                    <a:pt x="94129" y="34481"/>
                  </a:cubicBezTo>
                  <a:cubicBezTo>
                    <a:pt x="94085" y="34481"/>
                    <a:pt x="94041" y="34483"/>
                    <a:pt x="93996" y="34486"/>
                  </a:cubicBezTo>
                  <a:cubicBezTo>
                    <a:pt x="93515" y="34486"/>
                    <a:pt x="93073" y="34567"/>
                    <a:pt x="92672" y="34707"/>
                  </a:cubicBezTo>
                  <a:cubicBezTo>
                    <a:pt x="91889" y="34968"/>
                    <a:pt x="91287" y="35309"/>
                    <a:pt x="90805" y="35631"/>
                  </a:cubicBezTo>
                  <a:cubicBezTo>
                    <a:pt x="90644" y="35731"/>
                    <a:pt x="90504" y="35811"/>
                    <a:pt x="90363" y="35912"/>
                  </a:cubicBezTo>
                  <a:cubicBezTo>
                    <a:pt x="90404" y="35831"/>
                    <a:pt x="90444" y="35731"/>
                    <a:pt x="90484" y="35631"/>
                  </a:cubicBezTo>
                  <a:cubicBezTo>
                    <a:pt x="90564" y="35450"/>
                    <a:pt x="90624" y="35249"/>
                    <a:pt x="90745" y="35048"/>
                  </a:cubicBezTo>
                  <a:cubicBezTo>
                    <a:pt x="90845" y="34848"/>
                    <a:pt x="90946" y="34647"/>
                    <a:pt x="91066" y="34426"/>
                  </a:cubicBezTo>
                  <a:cubicBezTo>
                    <a:pt x="91327" y="34005"/>
                    <a:pt x="91628" y="33563"/>
                    <a:pt x="91949" y="33142"/>
                  </a:cubicBezTo>
                  <a:cubicBezTo>
                    <a:pt x="92612" y="32299"/>
                    <a:pt x="93394" y="31536"/>
                    <a:pt x="94017" y="31034"/>
                  </a:cubicBezTo>
                  <a:cubicBezTo>
                    <a:pt x="94338" y="30793"/>
                    <a:pt x="94619" y="30592"/>
                    <a:pt x="94819" y="30472"/>
                  </a:cubicBezTo>
                  <a:cubicBezTo>
                    <a:pt x="95020" y="30352"/>
                    <a:pt x="95140" y="30291"/>
                    <a:pt x="95141" y="30291"/>
                  </a:cubicBezTo>
                  <a:lnTo>
                    <a:pt x="95141" y="30291"/>
                  </a:lnTo>
                  <a:cubicBezTo>
                    <a:pt x="95140" y="30291"/>
                    <a:pt x="95020" y="30332"/>
                    <a:pt x="94799" y="30432"/>
                  </a:cubicBezTo>
                  <a:cubicBezTo>
                    <a:pt x="94579" y="30552"/>
                    <a:pt x="94277" y="30713"/>
                    <a:pt x="93936" y="30934"/>
                  </a:cubicBezTo>
                  <a:cubicBezTo>
                    <a:pt x="93254" y="31375"/>
                    <a:pt x="92391" y="32078"/>
                    <a:pt x="91628" y="32861"/>
                  </a:cubicBezTo>
                  <a:cubicBezTo>
                    <a:pt x="91267" y="33262"/>
                    <a:pt x="90885" y="33684"/>
                    <a:pt x="90584" y="34105"/>
                  </a:cubicBezTo>
                  <a:cubicBezTo>
                    <a:pt x="90424" y="34306"/>
                    <a:pt x="90303" y="34527"/>
                    <a:pt x="90163" y="34727"/>
                  </a:cubicBezTo>
                  <a:cubicBezTo>
                    <a:pt x="90151" y="34750"/>
                    <a:pt x="90140" y="34766"/>
                    <a:pt x="90132" y="34780"/>
                  </a:cubicBezTo>
                  <a:lnTo>
                    <a:pt x="90132" y="34780"/>
                  </a:lnTo>
                  <a:cubicBezTo>
                    <a:pt x="90291" y="34331"/>
                    <a:pt x="90484" y="33965"/>
                    <a:pt x="90484" y="33965"/>
                  </a:cubicBezTo>
                  <a:cubicBezTo>
                    <a:pt x="90484" y="33965"/>
                    <a:pt x="93314" y="29268"/>
                    <a:pt x="96786" y="28465"/>
                  </a:cubicBezTo>
                  <a:lnTo>
                    <a:pt x="96786" y="28465"/>
                  </a:lnTo>
                  <a:cubicBezTo>
                    <a:pt x="94017" y="28545"/>
                    <a:pt x="91427" y="30853"/>
                    <a:pt x="88698" y="35631"/>
                  </a:cubicBezTo>
                  <a:lnTo>
                    <a:pt x="89621" y="33362"/>
                  </a:lnTo>
                  <a:lnTo>
                    <a:pt x="87573" y="36273"/>
                  </a:lnTo>
                  <a:cubicBezTo>
                    <a:pt x="87553" y="35912"/>
                    <a:pt x="87533" y="35570"/>
                    <a:pt x="87513" y="35269"/>
                  </a:cubicBezTo>
                  <a:cubicBezTo>
                    <a:pt x="87453" y="34687"/>
                    <a:pt x="87413" y="34246"/>
                    <a:pt x="87393" y="34045"/>
                  </a:cubicBezTo>
                  <a:lnTo>
                    <a:pt x="88537" y="33463"/>
                  </a:lnTo>
                  <a:lnTo>
                    <a:pt x="87192" y="31897"/>
                  </a:lnTo>
                  <a:cubicBezTo>
                    <a:pt x="87995" y="31235"/>
                    <a:pt x="92531" y="27582"/>
                    <a:pt x="98854" y="26197"/>
                  </a:cubicBezTo>
                  <a:close/>
                  <a:moveTo>
                    <a:pt x="46828" y="64072"/>
                  </a:moveTo>
                  <a:lnTo>
                    <a:pt x="46928" y="64112"/>
                  </a:lnTo>
                  <a:lnTo>
                    <a:pt x="46848" y="64153"/>
                  </a:lnTo>
                  <a:lnTo>
                    <a:pt x="46828" y="64072"/>
                  </a:lnTo>
                  <a:close/>
                  <a:moveTo>
                    <a:pt x="44961" y="63450"/>
                  </a:moveTo>
                  <a:lnTo>
                    <a:pt x="45242" y="63550"/>
                  </a:lnTo>
                  <a:lnTo>
                    <a:pt x="45362" y="63591"/>
                  </a:lnTo>
                  <a:cubicBezTo>
                    <a:pt x="45342" y="63591"/>
                    <a:pt x="45322" y="63611"/>
                    <a:pt x="45282" y="63631"/>
                  </a:cubicBezTo>
                  <a:cubicBezTo>
                    <a:pt x="45122" y="63711"/>
                    <a:pt x="44941" y="63791"/>
                    <a:pt x="44760" y="63872"/>
                  </a:cubicBezTo>
                  <a:cubicBezTo>
                    <a:pt x="44399" y="64052"/>
                    <a:pt x="44038" y="64193"/>
                    <a:pt x="43717" y="64313"/>
                  </a:cubicBezTo>
                  <a:cubicBezTo>
                    <a:pt x="43636" y="64333"/>
                    <a:pt x="43556" y="64353"/>
                    <a:pt x="43496" y="64373"/>
                  </a:cubicBezTo>
                  <a:cubicBezTo>
                    <a:pt x="43395" y="64414"/>
                    <a:pt x="43295" y="64454"/>
                    <a:pt x="43215" y="64474"/>
                  </a:cubicBezTo>
                  <a:cubicBezTo>
                    <a:pt x="43014" y="64534"/>
                    <a:pt x="42894" y="64554"/>
                    <a:pt x="42894" y="64554"/>
                  </a:cubicBezTo>
                  <a:cubicBezTo>
                    <a:pt x="42894" y="64554"/>
                    <a:pt x="42994" y="64474"/>
                    <a:pt x="43175" y="64373"/>
                  </a:cubicBezTo>
                  <a:cubicBezTo>
                    <a:pt x="43235" y="64333"/>
                    <a:pt x="43315" y="64273"/>
                    <a:pt x="43415" y="64213"/>
                  </a:cubicBezTo>
                  <a:cubicBezTo>
                    <a:pt x="43476" y="64173"/>
                    <a:pt x="43556" y="64133"/>
                    <a:pt x="43616" y="64092"/>
                  </a:cubicBezTo>
                  <a:cubicBezTo>
                    <a:pt x="43917" y="63932"/>
                    <a:pt x="44258" y="63751"/>
                    <a:pt x="44620" y="63591"/>
                  </a:cubicBezTo>
                  <a:cubicBezTo>
                    <a:pt x="44740" y="63530"/>
                    <a:pt x="44841" y="63490"/>
                    <a:pt x="44961" y="63450"/>
                  </a:cubicBezTo>
                  <a:close/>
                  <a:moveTo>
                    <a:pt x="96746" y="63969"/>
                  </a:moveTo>
                  <a:cubicBezTo>
                    <a:pt x="96941" y="63969"/>
                    <a:pt x="97098" y="63980"/>
                    <a:pt x="97208" y="63992"/>
                  </a:cubicBezTo>
                  <a:lnTo>
                    <a:pt x="97128" y="64373"/>
                  </a:lnTo>
                  <a:cubicBezTo>
                    <a:pt x="96924" y="64324"/>
                    <a:pt x="96714" y="64303"/>
                    <a:pt x="96510" y="64303"/>
                  </a:cubicBezTo>
                  <a:cubicBezTo>
                    <a:pt x="95890" y="64303"/>
                    <a:pt x="95312" y="64489"/>
                    <a:pt x="95040" y="64594"/>
                  </a:cubicBezTo>
                  <a:cubicBezTo>
                    <a:pt x="95020" y="64574"/>
                    <a:pt x="95020" y="64554"/>
                    <a:pt x="95020" y="64534"/>
                  </a:cubicBezTo>
                  <a:lnTo>
                    <a:pt x="94880" y="64233"/>
                  </a:lnTo>
                  <a:cubicBezTo>
                    <a:pt x="95647" y="64023"/>
                    <a:pt x="96299" y="63969"/>
                    <a:pt x="96746" y="63969"/>
                  </a:cubicBezTo>
                  <a:close/>
                  <a:moveTo>
                    <a:pt x="92290" y="62868"/>
                  </a:moveTo>
                  <a:lnTo>
                    <a:pt x="92872" y="64193"/>
                  </a:lnTo>
                  <a:lnTo>
                    <a:pt x="91487" y="64815"/>
                  </a:lnTo>
                  <a:lnTo>
                    <a:pt x="90905" y="63490"/>
                  </a:lnTo>
                  <a:lnTo>
                    <a:pt x="92290" y="62868"/>
                  </a:lnTo>
                  <a:close/>
                  <a:moveTo>
                    <a:pt x="92991" y="61737"/>
                  </a:moveTo>
                  <a:cubicBezTo>
                    <a:pt x="93172" y="61737"/>
                    <a:pt x="93346" y="61849"/>
                    <a:pt x="93434" y="62025"/>
                  </a:cubicBezTo>
                  <a:lnTo>
                    <a:pt x="94619" y="64674"/>
                  </a:lnTo>
                  <a:cubicBezTo>
                    <a:pt x="94546" y="64779"/>
                    <a:pt x="94454" y="64845"/>
                    <a:pt x="94354" y="64845"/>
                  </a:cubicBezTo>
                  <a:cubicBezTo>
                    <a:pt x="94203" y="64845"/>
                    <a:pt x="94032" y="64698"/>
                    <a:pt x="93876" y="64313"/>
                  </a:cubicBezTo>
                  <a:cubicBezTo>
                    <a:pt x="93515" y="64273"/>
                    <a:pt x="92893" y="62346"/>
                    <a:pt x="92712" y="61824"/>
                  </a:cubicBezTo>
                  <a:cubicBezTo>
                    <a:pt x="92752" y="61804"/>
                    <a:pt x="92772" y="61784"/>
                    <a:pt x="92792" y="61784"/>
                  </a:cubicBezTo>
                  <a:cubicBezTo>
                    <a:pt x="92857" y="61752"/>
                    <a:pt x="92924" y="61737"/>
                    <a:pt x="92991" y="61737"/>
                  </a:cubicBezTo>
                  <a:close/>
                  <a:moveTo>
                    <a:pt x="126131" y="43860"/>
                  </a:moveTo>
                  <a:lnTo>
                    <a:pt x="130347" y="46570"/>
                  </a:lnTo>
                  <a:cubicBezTo>
                    <a:pt x="130266" y="46730"/>
                    <a:pt x="130186" y="46891"/>
                    <a:pt x="130106" y="47031"/>
                  </a:cubicBezTo>
                  <a:lnTo>
                    <a:pt x="129825" y="47593"/>
                  </a:lnTo>
                  <a:lnTo>
                    <a:pt x="129584" y="48175"/>
                  </a:lnTo>
                  <a:cubicBezTo>
                    <a:pt x="129443" y="48557"/>
                    <a:pt x="129283" y="48938"/>
                    <a:pt x="129162" y="49340"/>
                  </a:cubicBezTo>
                  <a:cubicBezTo>
                    <a:pt x="129042" y="49741"/>
                    <a:pt x="128942" y="50142"/>
                    <a:pt x="128821" y="50564"/>
                  </a:cubicBezTo>
                  <a:lnTo>
                    <a:pt x="128741" y="50865"/>
                  </a:lnTo>
                  <a:lnTo>
                    <a:pt x="128681" y="51166"/>
                  </a:lnTo>
                  <a:lnTo>
                    <a:pt x="128580" y="51808"/>
                  </a:lnTo>
                  <a:cubicBezTo>
                    <a:pt x="128500" y="52210"/>
                    <a:pt x="128420" y="52631"/>
                    <a:pt x="128420" y="53073"/>
                  </a:cubicBezTo>
                  <a:lnTo>
                    <a:pt x="128319" y="54358"/>
                  </a:lnTo>
                  <a:cubicBezTo>
                    <a:pt x="128339" y="55983"/>
                    <a:pt x="128560" y="57770"/>
                    <a:pt x="129022" y="59355"/>
                  </a:cubicBezTo>
                  <a:cubicBezTo>
                    <a:pt x="129122" y="59757"/>
                    <a:pt x="129283" y="60158"/>
                    <a:pt x="129423" y="60540"/>
                  </a:cubicBezTo>
                  <a:lnTo>
                    <a:pt x="129624" y="61122"/>
                  </a:lnTo>
                  <a:lnTo>
                    <a:pt x="129905" y="61684"/>
                  </a:lnTo>
                  <a:cubicBezTo>
                    <a:pt x="129945" y="61764"/>
                    <a:pt x="129965" y="61844"/>
                    <a:pt x="130005" y="61925"/>
                  </a:cubicBezTo>
                  <a:lnTo>
                    <a:pt x="125971" y="64976"/>
                  </a:lnTo>
                  <a:cubicBezTo>
                    <a:pt x="125810" y="64674"/>
                    <a:pt x="125670" y="64353"/>
                    <a:pt x="125509" y="64032"/>
                  </a:cubicBezTo>
                  <a:cubicBezTo>
                    <a:pt x="122519" y="57328"/>
                    <a:pt x="122980" y="49922"/>
                    <a:pt x="126131" y="43860"/>
                  </a:cubicBezTo>
                  <a:close/>
                  <a:moveTo>
                    <a:pt x="146781" y="43924"/>
                  </a:moveTo>
                  <a:cubicBezTo>
                    <a:pt x="148261" y="43924"/>
                    <a:pt x="149721" y="44234"/>
                    <a:pt x="151061" y="44823"/>
                  </a:cubicBezTo>
                  <a:cubicBezTo>
                    <a:pt x="152365" y="45646"/>
                    <a:pt x="153630" y="46931"/>
                    <a:pt x="152767" y="48236"/>
                  </a:cubicBezTo>
                  <a:cubicBezTo>
                    <a:pt x="152767" y="48236"/>
                    <a:pt x="156982" y="51507"/>
                    <a:pt x="154955" y="57368"/>
                  </a:cubicBezTo>
                  <a:cubicBezTo>
                    <a:pt x="154955" y="57368"/>
                    <a:pt x="155878" y="58834"/>
                    <a:pt x="155637" y="60459"/>
                  </a:cubicBezTo>
                  <a:cubicBezTo>
                    <a:pt x="154553" y="62085"/>
                    <a:pt x="153028" y="63430"/>
                    <a:pt x="151121" y="64273"/>
                  </a:cubicBezTo>
                  <a:cubicBezTo>
                    <a:pt x="149717" y="64900"/>
                    <a:pt x="148249" y="65196"/>
                    <a:pt x="146803" y="65196"/>
                  </a:cubicBezTo>
                  <a:cubicBezTo>
                    <a:pt x="142834" y="65196"/>
                    <a:pt x="139036" y="62961"/>
                    <a:pt x="137211" y="59195"/>
                  </a:cubicBezTo>
                  <a:lnTo>
                    <a:pt x="137753" y="58793"/>
                  </a:lnTo>
                  <a:cubicBezTo>
                    <a:pt x="137894" y="59094"/>
                    <a:pt x="138034" y="59416"/>
                    <a:pt x="138215" y="59717"/>
                  </a:cubicBezTo>
                  <a:cubicBezTo>
                    <a:pt x="138717" y="60540"/>
                    <a:pt x="139339" y="61302"/>
                    <a:pt x="140061" y="61985"/>
                  </a:cubicBezTo>
                  <a:cubicBezTo>
                    <a:pt x="140463" y="62306"/>
                    <a:pt x="140764" y="62587"/>
                    <a:pt x="141205" y="62868"/>
                  </a:cubicBezTo>
                  <a:cubicBezTo>
                    <a:pt x="141627" y="63149"/>
                    <a:pt x="142069" y="63370"/>
                    <a:pt x="142490" y="63591"/>
                  </a:cubicBezTo>
                  <a:cubicBezTo>
                    <a:pt x="143373" y="63992"/>
                    <a:pt x="144296" y="64273"/>
                    <a:pt x="145200" y="64393"/>
                  </a:cubicBezTo>
                  <a:cubicBezTo>
                    <a:pt x="145689" y="64459"/>
                    <a:pt x="146178" y="64494"/>
                    <a:pt x="146654" y="64494"/>
                  </a:cubicBezTo>
                  <a:cubicBezTo>
                    <a:pt x="147057" y="64494"/>
                    <a:pt x="147452" y="64469"/>
                    <a:pt x="147829" y="64414"/>
                  </a:cubicBezTo>
                  <a:cubicBezTo>
                    <a:pt x="148251" y="64373"/>
                    <a:pt x="148632" y="64273"/>
                    <a:pt x="149013" y="64173"/>
                  </a:cubicBezTo>
                  <a:cubicBezTo>
                    <a:pt x="149395" y="64072"/>
                    <a:pt x="149756" y="63952"/>
                    <a:pt x="150097" y="63831"/>
                  </a:cubicBezTo>
                  <a:cubicBezTo>
                    <a:pt x="150418" y="63671"/>
                    <a:pt x="150740" y="63550"/>
                    <a:pt x="151041" y="63390"/>
                  </a:cubicBezTo>
                  <a:cubicBezTo>
                    <a:pt x="151322" y="63209"/>
                    <a:pt x="151583" y="63069"/>
                    <a:pt x="151823" y="62908"/>
                  </a:cubicBezTo>
                  <a:cubicBezTo>
                    <a:pt x="152064" y="62728"/>
                    <a:pt x="152285" y="62567"/>
                    <a:pt x="152486" y="62426"/>
                  </a:cubicBezTo>
                  <a:cubicBezTo>
                    <a:pt x="152687" y="62266"/>
                    <a:pt x="152847" y="62105"/>
                    <a:pt x="153008" y="61965"/>
                  </a:cubicBezTo>
                  <a:cubicBezTo>
                    <a:pt x="153168" y="61824"/>
                    <a:pt x="153289" y="61704"/>
                    <a:pt x="153389" y="61583"/>
                  </a:cubicBezTo>
                  <a:cubicBezTo>
                    <a:pt x="153509" y="61443"/>
                    <a:pt x="153590" y="61343"/>
                    <a:pt x="153670" y="61262"/>
                  </a:cubicBezTo>
                  <a:cubicBezTo>
                    <a:pt x="153810" y="61102"/>
                    <a:pt x="153891" y="61001"/>
                    <a:pt x="153891" y="61001"/>
                  </a:cubicBezTo>
                  <a:lnTo>
                    <a:pt x="153891" y="61001"/>
                  </a:lnTo>
                  <a:cubicBezTo>
                    <a:pt x="153891" y="61001"/>
                    <a:pt x="153810" y="61082"/>
                    <a:pt x="153630" y="61242"/>
                  </a:cubicBezTo>
                  <a:cubicBezTo>
                    <a:pt x="153469" y="61363"/>
                    <a:pt x="153228" y="61603"/>
                    <a:pt x="152907" y="61844"/>
                  </a:cubicBezTo>
                  <a:cubicBezTo>
                    <a:pt x="152727" y="61965"/>
                    <a:pt x="152546" y="62085"/>
                    <a:pt x="152345" y="62226"/>
                  </a:cubicBezTo>
                  <a:cubicBezTo>
                    <a:pt x="152145" y="62366"/>
                    <a:pt x="151904" y="62487"/>
                    <a:pt x="151663" y="62627"/>
                  </a:cubicBezTo>
                  <a:cubicBezTo>
                    <a:pt x="151422" y="62768"/>
                    <a:pt x="151141" y="62888"/>
                    <a:pt x="150860" y="63009"/>
                  </a:cubicBezTo>
                  <a:cubicBezTo>
                    <a:pt x="150559" y="63149"/>
                    <a:pt x="150258" y="63249"/>
                    <a:pt x="149937" y="63370"/>
                  </a:cubicBezTo>
                  <a:cubicBezTo>
                    <a:pt x="149595" y="63450"/>
                    <a:pt x="149254" y="63550"/>
                    <a:pt x="148893" y="63631"/>
                  </a:cubicBezTo>
                  <a:cubicBezTo>
                    <a:pt x="148532" y="63671"/>
                    <a:pt x="148150" y="63771"/>
                    <a:pt x="147749" y="63771"/>
                  </a:cubicBezTo>
                  <a:cubicBezTo>
                    <a:pt x="147536" y="63794"/>
                    <a:pt x="147317" y="63804"/>
                    <a:pt x="147093" y="63804"/>
                  </a:cubicBezTo>
                  <a:cubicBezTo>
                    <a:pt x="146517" y="63804"/>
                    <a:pt x="145913" y="63738"/>
                    <a:pt x="145320" y="63651"/>
                  </a:cubicBezTo>
                  <a:cubicBezTo>
                    <a:pt x="144477" y="63510"/>
                    <a:pt x="143654" y="63209"/>
                    <a:pt x="142851" y="62848"/>
                  </a:cubicBezTo>
                  <a:cubicBezTo>
                    <a:pt x="142450" y="62647"/>
                    <a:pt x="142048" y="62446"/>
                    <a:pt x="141707" y="62186"/>
                  </a:cubicBezTo>
                  <a:cubicBezTo>
                    <a:pt x="141346" y="61965"/>
                    <a:pt x="140965" y="61603"/>
                    <a:pt x="140623" y="61343"/>
                  </a:cubicBezTo>
                  <a:cubicBezTo>
                    <a:pt x="139981" y="60720"/>
                    <a:pt x="139379" y="60038"/>
                    <a:pt x="138917" y="59275"/>
                  </a:cubicBezTo>
                  <a:cubicBezTo>
                    <a:pt x="138737" y="58954"/>
                    <a:pt x="138556" y="58633"/>
                    <a:pt x="138395" y="58292"/>
                  </a:cubicBezTo>
                  <a:lnTo>
                    <a:pt x="141025" y="56325"/>
                  </a:lnTo>
                  <a:cubicBezTo>
                    <a:pt x="141105" y="56565"/>
                    <a:pt x="141185" y="56786"/>
                    <a:pt x="141286" y="57007"/>
                  </a:cubicBezTo>
                  <a:cubicBezTo>
                    <a:pt x="142279" y="59262"/>
                    <a:pt x="144490" y="60595"/>
                    <a:pt x="146799" y="60595"/>
                  </a:cubicBezTo>
                  <a:cubicBezTo>
                    <a:pt x="147615" y="60595"/>
                    <a:pt x="148443" y="60429"/>
                    <a:pt x="149234" y="60078"/>
                  </a:cubicBezTo>
                  <a:cubicBezTo>
                    <a:pt x="152285" y="58713"/>
                    <a:pt x="153650" y="55140"/>
                    <a:pt x="152305" y="52109"/>
                  </a:cubicBezTo>
                  <a:cubicBezTo>
                    <a:pt x="151300" y="49862"/>
                    <a:pt x="149096" y="48529"/>
                    <a:pt x="146793" y="48529"/>
                  </a:cubicBezTo>
                  <a:cubicBezTo>
                    <a:pt x="145970" y="48529"/>
                    <a:pt x="145134" y="48699"/>
                    <a:pt x="144337" y="49059"/>
                  </a:cubicBezTo>
                  <a:cubicBezTo>
                    <a:pt x="144236" y="49099"/>
                    <a:pt x="144156" y="49139"/>
                    <a:pt x="144076" y="49199"/>
                  </a:cubicBezTo>
                  <a:lnTo>
                    <a:pt x="143915" y="47914"/>
                  </a:lnTo>
                  <a:cubicBezTo>
                    <a:pt x="143995" y="47894"/>
                    <a:pt x="144056" y="47874"/>
                    <a:pt x="144116" y="47854"/>
                  </a:cubicBezTo>
                  <a:cubicBezTo>
                    <a:pt x="144357" y="47774"/>
                    <a:pt x="144598" y="47714"/>
                    <a:pt x="144858" y="47654"/>
                  </a:cubicBezTo>
                  <a:cubicBezTo>
                    <a:pt x="145380" y="47553"/>
                    <a:pt x="145942" y="47493"/>
                    <a:pt x="146545" y="47493"/>
                  </a:cubicBezTo>
                  <a:cubicBezTo>
                    <a:pt x="147147" y="47493"/>
                    <a:pt x="147769" y="47613"/>
                    <a:pt x="148391" y="47754"/>
                  </a:cubicBezTo>
                  <a:cubicBezTo>
                    <a:pt x="149013" y="47914"/>
                    <a:pt x="149616" y="48195"/>
                    <a:pt x="150218" y="48517"/>
                  </a:cubicBezTo>
                  <a:cubicBezTo>
                    <a:pt x="150499" y="48697"/>
                    <a:pt x="150780" y="48878"/>
                    <a:pt x="151021" y="49079"/>
                  </a:cubicBezTo>
                  <a:cubicBezTo>
                    <a:pt x="151281" y="49239"/>
                    <a:pt x="151583" y="49560"/>
                    <a:pt x="151803" y="49781"/>
                  </a:cubicBezTo>
                  <a:cubicBezTo>
                    <a:pt x="152265" y="50263"/>
                    <a:pt x="152666" y="50825"/>
                    <a:pt x="152988" y="51407"/>
                  </a:cubicBezTo>
                  <a:cubicBezTo>
                    <a:pt x="153269" y="52009"/>
                    <a:pt x="153530" y="52631"/>
                    <a:pt x="153670" y="53274"/>
                  </a:cubicBezTo>
                  <a:cubicBezTo>
                    <a:pt x="153790" y="53896"/>
                    <a:pt x="153871" y="54518"/>
                    <a:pt x="153831" y="55120"/>
                  </a:cubicBezTo>
                  <a:cubicBezTo>
                    <a:pt x="153831" y="55722"/>
                    <a:pt x="153730" y="56284"/>
                    <a:pt x="153610" y="56806"/>
                  </a:cubicBezTo>
                  <a:cubicBezTo>
                    <a:pt x="153530" y="57047"/>
                    <a:pt x="153469" y="57288"/>
                    <a:pt x="153389" y="57529"/>
                  </a:cubicBezTo>
                  <a:cubicBezTo>
                    <a:pt x="153289" y="57750"/>
                    <a:pt x="153208" y="57970"/>
                    <a:pt x="153108" y="58171"/>
                  </a:cubicBezTo>
                  <a:cubicBezTo>
                    <a:pt x="153028" y="58372"/>
                    <a:pt x="152927" y="58553"/>
                    <a:pt x="152847" y="58713"/>
                  </a:cubicBezTo>
                  <a:cubicBezTo>
                    <a:pt x="152747" y="58874"/>
                    <a:pt x="152646" y="59034"/>
                    <a:pt x="152566" y="59155"/>
                  </a:cubicBezTo>
                  <a:cubicBezTo>
                    <a:pt x="152405" y="59436"/>
                    <a:pt x="152225" y="59636"/>
                    <a:pt x="152124" y="59777"/>
                  </a:cubicBezTo>
                  <a:cubicBezTo>
                    <a:pt x="152024" y="59917"/>
                    <a:pt x="151984" y="59978"/>
                    <a:pt x="151984" y="59978"/>
                  </a:cubicBezTo>
                  <a:cubicBezTo>
                    <a:pt x="151984" y="59978"/>
                    <a:pt x="152044" y="59917"/>
                    <a:pt x="152185" y="59817"/>
                  </a:cubicBezTo>
                  <a:cubicBezTo>
                    <a:pt x="152305" y="59697"/>
                    <a:pt x="152526" y="59556"/>
                    <a:pt x="152747" y="59315"/>
                  </a:cubicBezTo>
                  <a:cubicBezTo>
                    <a:pt x="152847" y="59175"/>
                    <a:pt x="152968" y="59054"/>
                    <a:pt x="153108" y="58894"/>
                  </a:cubicBezTo>
                  <a:cubicBezTo>
                    <a:pt x="153228" y="58733"/>
                    <a:pt x="153369" y="58573"/>
                    <a:pt x="153489" y="58392"/>
                  </a:cubicBezTo>
                  <a:cubicBezTo>
                    <a:pt x="153630" y="58191"/>
                    <a:pt x="153750" y="57970"/>
                    <a:pt x="153891" y="57750"/>
                  </a:cubicBezTo>
                  <a:cubicBezTo>
                    <a:pt x="154011" y="57529"/>
                    <a:pt x="154112" y="57268"/>
                    <a:pt x="154232" y="57007"/>
                  </a:cubicBezTo>
                  <a:cubicBezTo>
                    <a:pt x="154332" y="56726"/>
                    <a:pt x="154433" y="56445"/>
                    <a:pt x="154513" y="56144"/>
                  </a:cubicBezTo>
                  <a:cubicBezTo>
                    <a:pt x="154573" y="55843"/>
                    <a:pt x="154654" y="55522"/>
                    <a:pt x="154694" y="55180"/>
                  </a:cubicBezTo>
                  <a:cubicBezTo>
                    <a:pt x="154774" y="54518"/>
                    <a:pt x="154754" y="53816"/>
                    <a:pt x="154654" y="53073"/>
                  </a:cubicBezTo>
                  <a:cubicBezTo>
                    <a:pt x="154533" y="52350"/>
                    <a:pt x="154312" y="51608"/>
                    <a:pt x="153971" y="50905"/>
                  </a:cubicBezTo>
                  <a:cubicBezTo>
                    <a:pt x="153630" y="50223"/>
                    <a:pt x="153148" y="49560"/>
                    <a:pt x="152626" y="48978"/>
                  </a:cubicBezTo>
                  <a:cubicBezTo>
                    <a:pt x="152305" y="48697"/>
                    <a:pt x="152104" y="48476"/>
                    <a:pt x="151743" y="48216"/>
                  </a:cubicBezTo>
                  <a:cubicBezTo>
                    <a:pt x="151422" y="47955"/>
                    <a:pt x="151081" y="47754"/>
                    <a:pt x="150760" y="47553"/>
                  </a:cubicBezTo>
                  <a:cubicBezTo>
                    <a:pt x="150077" y="47172"/>
                    <a:pt x="149335" y="46911"/>
                    <a:pt x="148612" y="46770"/>
                  </a:cubicBezTo>
                  <a:cubicBezTo>
                    <a:pt x="148124" y="46673"/>
                    <a:pt x="147627" y="46614"/>
                    <a:pt x="147147" y="46614"/>
                  </a:cubicBezTo>
                  <a:cubicBezTo>
                    <a:pt x="146935" y="46614"/>
                    <a:pt x="146727" y="46625"/>
                    <a:pt x="146524" y="46650"/>
                  </a:cubicBezTo>
                  <a:cubicBezTo>
                    <a:pt x="146183" y="46650"/>
                    <a:pt x="145862" y="46730"/>
                    <a:pt x="145561" y="46770"/>
                  </a:cubicBezTo>
                  <a:cubicBezTo>
                    <a:pt x="145240" y="46851"/>
                    <a:pt x="144959" y="46931"/>
                    <a:pt x="144678" y="47011"/>
                  </a:cubicBezTo>
                  <a:cubicBezTo>
                    <a:pt x="144417" y="47132"/>
                    <a:pt x="144156" y="47212"/>
                    <a:pt x="143915" y="47332"/>
                  </a:cubicBezTo>
                  <a:cubicBezTo>
                    <a:pt x="143895" y="47352"/>
                    <a:pt x="143875" y="47352"/>
                    <a:pt x="143855" y="47373"/>
                  </a:cubicBezTo>
                  <a:lnTo>
                    <a:pt x="143514" y="44442"/>
                  </a:lnTo>
                  <a:cubicBezTo>
                    <a:pt x="144587" y="44093"/>
                    <a:pt x="145689" y="43924"/>
                    <a:pt x="146781" y="43924"/>
                  </a:cubicBezTo>
                  <a:close/>
                  <a:moveTo>
                    <a:pt x="86670" y="63791"/>
                  </a:moveTo>
                  <a:lnTo>
                    <a:pt x="87072" y="64715"/>
                  </a:lnTo>
                  <a:lnTo>
                    <a:pt x="85687" y="65337"/>
                  </a:lnTo>
                  <a:cubicBezTo>
                    <a:pt x="85546" y="65116"/>
                    <a:pt x="85325" y="64976"/>
                    <a:pt x="85085" y="64915"/>
                  </a:cubicBezTo>
                  <a:cubicBezTo>
                    <a:pt x="85647" y="64534"/>
                    <a:pt x="86168" y="64153"/>
                    <a:pt x="86670" y="63791"/>
                  </a:cubicBezTo>
                  <a:close/>
                  <a:moveTo>
                    <a:pt x="45403" y="63872"/>
                  </a:moveTo>
                  <a:lnTo>
                    <a:pt x="45764" y="64634"/>
                  </a:lnTo>
                  <a:lnTo>
                    <a:pt x="44218" y="65357"/>
                  </a:lnTo>
                  <a:lnTo>
                    <a:pt x="44198" y="65357"/>
                  </a:lnTo>
                  <a:lnTo>
                    <a:pt x="43857" y="64594"/>
                  </a:lnTo>
                  <a:lnTo>
                    <a:pt x="45403" y="63872"/>
                  </a:lnTo>
                  <a:close/>
                  <a:moveTo>
                    <a:pt x="124686" y="42937"/>
                  </a:moveTo>
                  <a:lnTo>
                    <a:pt x="125770" y="43619"/>
                  </a:lnTo>
                  <a:cubicBezTo>
                    <a:pt x="122559" y="49821"/>
                    <a:pt x="122077" y="57368"/>
                    <a:pt x="125128" y="64213"/>
                  </a:cubicBezTo>
                  <a:cubicBezTo>
                    <a:pt x="125288" y="64554"/>
                    <a:pt x="125449" y="64895"/>
                    <a:pt x="125610" y="65236"/>
                  </a:cubicBezTo>
                  <a:lnTo>
                    <a:pt x="124586" y="66019"/>
                  </a:lnTo>
                  <a:cubicBezTo>
                    <a:pt x="124365" y="65598"/>
                    <a:pt x="124164" y="65176"/>
                    <a:pt x="123964" y="64735"/>
                  </a:cubicBezTo>
                  <a:cubicBezTo>
                    <a:pt x="120732" y="57469"/>
                    <a:pt x="121254" y="49480"/>
                    <a:pt x="124686" y="42937"/>
                  </a:cubicBezTo>
                  <a:close/>
                  <a:moveTo>
                    <a:pt x="47229" y="64454"/>
                  </a:moveTo>
                  <a:cubicBezTo>
                    <a:pt x="47229" y="64454"/>
                    <a:pt x="47169" y="64494"/>
                    <a:pt x="47048" y="64574"/>
                  </a:cubicBezTo>
                  <a:cubicBezTo>
                    <a:pt x="46968" y="64634"/>
                    <a:pt x="46848" y="64695"/>
                    <a:pt x="46707" y="64795"/>
                  </a:cubicBezTo>
                  <a:cubicBezTo>
                    <a:pt x="46507" y="64895"/>
                    <a:pt x="46266" y="65036"/>
                    <a:pt x="46005" y="65156"/>
                  </a:cubicBezTo>
                  <a:cubicBezTo>
                    <a:pt x="45844" y="65257"/>
                    <a:pt x="45664" y="65337"/>
                    <a:pt x="45483" y="65417"/>
                  </a:cubicBezTo>
                  <a:cubicBezTo>
                    <a:pt x="45122" y="65578"/>
                    <a:pt x="44760" y="65718"/>
                    <a:pt x="44439" y="65839"/>
                  </a:cubicBezTo>
                  <a:cubicBezTo>
                    <a:pt x="44359" y="65859"/>
                    <a:pt x="44299" y="65899"/>
                    <a:pt x="44218" y="65919"/>
                  </a:cubicBezTo>
                  <a:cubicBezTo>
                    <a:pt x="44118" y="65959"/>
                    <a:pt x="44018" y="65979"/>
                    <a:pt x="43937" y="65999"/>
                  </a:cubicBezTo>
                  <a:cubicBezTo>
                    <a:pt x="43737" y="66059"/>
                    <a:pt x="43616" y="66100"/>
                    <a:pt x="43616" y="66100"/>
                  </a:cubicBezTo>
                  <a:cubicBezTo>
                    <a:pt x="43616" y="66100"/>
                    <a:pt x="43717" y="66019"/>
                    <a:pt x="43897" y="65899"/>
                  </a:cubicBezTo>
                  <a:cubicBezTo>
                    <a:pt x="43957" y="65859"/>
                    <a:pt x="44058" y="65798"/>
                    <a:pt x="44138" y="65758"/>
                  </a:cubicBezTo>
                  <a:cubicBezTo>
                    <a:pt x="44198" y="65718"/>
                    <a:pt x="44279" y="65678"/>
                    <a:pt x="44339" y="65638"/>
                  </a:cubicBezTo>
                  <a:cubicBezTo>
                    <a:pt x="44640" y="65477"/>
                    <a:pt x="45001" y="65297"/>
                    <a:pt x="45362" y="65116"/>
                  </a:cubicBezTo>
                  <a:cubicBezTo>
                    <a:pt x="45543" y="65036"/>
                    <a:pt x="45704" y="64976"/>
                    <a:pt x="45884" y="64895"/>
                  </a:cubicBezTo>
                  <a:cubicBezTo>
                    <a:pt x="46145" y="64795"/>
                    <a:pt x="46406" y="64695"/>
                    <a:pt x="46627" y="64614"/>
                  </a:cubicBezTo>
                  <a:cubicBezTo>
                    <a:pt x="46788" y="64574"/>
                    <a:pt x="46908" y="64534"/>
                    <a:pt x="47008" y="64494"/>
                  </a:cubicBezTo>
                  <a:cubicBezTo>
                    <a:pt x="47149" y="64474"/>
                    <a:pt x="47229" y="64454"/>
                    <a:pt x="47229" y="64454"/>
                  </a:cubicBezTo>
                  <a:close/>
                  <a:moveTo>
                    <a:pt x="46125" y="65417"/>
                  </a:moveTo>
                  <a:lnTo>
                    <a:pt x="46486" y="66180"/>
                  </a:lnTo>
                  <a:lnTo>
                    <a:pt x="44941" y="66882"/>
                  </a:lnTo>
                  <a:lnTo>
                    <a:pt x="44580" y="66120"/>
                  </a:lnTo>
                  <a:lnTo>
                    <a:pt x="46125" y="65417"/>
                  </a:lnTo>
                  <a:close/>
                  <a:moveTo>
                    <a:pt x="87252" y="65116"/>
                  </a:moveTo>
                  <a:lnTo>
                    <a:pt x="87333" y="65277"/>
                  </a:lnTo>
                  <a:lnTo>
                    <a:pt x="86530" y="65819"/>
                  </a:lnTo>
                  <a:lnTo>
                    <a:pt x="87453" y="65578"/>
                  </a:lnTo>
                  <a:lnTo>
                    <a:pt x="87834" y="66441"/>
                  </a:lnTo>
                  <a:lnTo>
                    <a:pt x="86449" y="67043"/>
                  </a:lnTo>
                  <a:lnTo>
                    <a:pt x="85867" y="65738"/>
                  </a:lnTo>
                  <a:lnTo>
                    <a:pt x="87252" y="65116"/>
                  </a:lnTo>
                  <a:close/>
                  <a:moveTo>
                    <a:pt x="42813" y="63631"/>
                  </a:moveTo>
                  <a:lnTo>
                    <a:pt x="43014" y="64032"/>
                  </a:lnTo>
                  <a:lnTo>
                    <a:pt x="42713" y="64173"/>
                  </a:lnTo>
                  <a:cubicBezTo>
                    <a:pt x="42492" y="64273"/>
                    <a:pt x="42412" y="64514"/>
                    <a:pt x="42512" y="64735"/>
                  </a:cubicBezTo>
                  <a:cubicBezTo>
                    <a:pt x="42572" y="64899"/>
                    <a:pt x="42733" y="64986"/>
                    <a:pt x="42902" y="64986"/>
                  </a:cubicBezTo>
                  <a:cubicBezTo>
                    <a:pt x="42959" y="64986"/>
                    <a:pt x="43018" y="64976"/>
                    <a:pt x="43074" y="64955"/>
                  </a:cubicBezTo>
                  <a:cubicBezTo>
                    <a:pt x="43074" y="64955"/>
                    <a:pt x="43074" y="64935"/>
                    <a:pt x="43074" y="64935"/>
                  </a:cubicBezTo>
                  <a:lnTo>
                    <a:pt x="43375" y="64815"/>
                  </a:lnTo>
                  <a:lnTo>
                    <a:pt x="43737" y="65558"/>
                  </a:lnTo>
                  <a:lnTo>
                    <a:pt x="43737" y="65578"/>
                  </a:lnTo>
                  <a:lnTo>
                    <a:pt x="43436" y="65698"/>
                  </a:lnTo>
                  <a:cubicBezTo>
                    <a:pt x="43235" y="65798"/>
                    <a:pt x="43134" y="66059"/>
                    <a:pt x="43235" y="66260"/>
                  </a:cubicBezTo>
                  <a:cubicBezTo>
                    <a:pt x="43309" y="66423"/>
                    <a:pt x="43459" y="66520"/>
                    <a:pt x="43621" y="66520"/>
                  </a:cubicBezTo>
                  <a:cubicBezTo>
                    <a:pt x="43679" y="66520"/>
                    <a:pt x="43739" y="66507"/>
                    <a:pt x="43797" y="66481"/>
                  </a:cubicBezTo>
                  <a:lnTo>
                    <a:pt x="44098" y="66340"/>
                  </a:lnTo>
                  <a:lnTo>
                    <a:pt x="44459" y="67103"/>
                  </a:lnTo>
                  <a:cubicBezTo>
                    <a:pt x="42071" y="66361"/>
                    <a:pt x="40625" y="66300"/>
                    <a:pt x="40625" y="66300"/>
                  </a:cubicBezTo>
                  <a:lnTo>
                    <a:pt x="39983" y="65236"/>
                  </a:lnTo>
                  <a:lnTo>
                    <a:pt x="40646" y="64052"/>
                  </a:lnTo>
                  <a:cubicBezTo>
                    <a:pt x="41388" y="63912"/>
                    <a:pt x="42131" y="63771"/>
                    <a:pt x="42813" y="63631"/>
                  </a:cubicBezTo>
                  <a:close/>
                  <a:moveTo>
                    <a:pt x="47952" y="65979"/>
                  </a:moveTo>
                  <a:cubicBezTo>
                    <a:pt x="47952" y="65979"/>
                    <a:pt x="47891" y="66039"/>
                    <a:pt x="47771" y="66100"/>
                  </a:cubicBezTo>
                  <a:cubicBezTo>
                    <a:pt x="47691" y="66160"/>
                    <a:pt x="47570" y="66240"/>
                    <a:pt x="47430" y="66320"/>
                  </a:cubicBezTo>
                  <a:cubicBezTo>
                    <a:pt x="47229" y="66441"/>
                    <a:pt x="46988" y="66561"/>
                    <a:pt x="46727" y="66702"/>
                  </a:cubicBezTo>
                  <a:cubicBezTo>
                    <a:pt x="46567" y="66782"/>
                    <a:pt x="46386" y="66862"/>
                    <a:pt x="46226" y="66943"/>
                  </a:cubicBezTo>
                  <a:cubicBezTo>
                    <a:pt x="45864" y="67103"/>
                    <a:pt x="45523" y="67244"/>
                    <a:pt x="45222" y="67364"/>
                  </a:cubicBezTo>
                  <a:cubicBezTo>
                    <a:pt x="45182" y="67344"/>
                    <a:pt x="45162" y="67344"/>
                    <a:pt x="45142" y="67324"/>
                  </a:cubicBezTo>
                  <a:cubicBezTo>
                    <a:pt x="45061" y="67304"/>
                    <a:pt x="45001" y="67284"/>
                    <a:pt x="44921" y="67264"/>
                  </a:cubicBezTo>
                  <a:cubicBezTo>
                    <a:pt x="44961" y="67224"/>
                    <a:pt x="45021" y="67204"/>
                    <a:pt x="45061" y="67183"/>
                  </a:cubicBezTo>
                  <a:cubicBezTo>
                    <a:pt x="45362" y="67003"/>
                    <a:pt x="45724" y="66822"/>
                    <a:pt x="46085" y="66662"/>
                  </a:cubicBezTo>
                  <a:cubicBezTo>
                    <a:pt x="46266" y="66581"/>
                    <a:pt x="46446" y="66501"/>
                    <a:pt x="46607" y="66441"/>
                  </a:cubicBezTo>
                  <a:cubicBezTo>
                    <a:pt x="46888" y="66320"/>
                    <a:pt x="47129" y="66220"/>
                    <a:pt x="47350" y="66160"/>
                  </a:cubicBezTo>
                  <a:cubicBezTo>
                    <a:pt x="47510" y="66100"/>
                    <a:pt x="47651" y="66059"/>
                    <a:pt x="47751" y="66039"/>
                  </a:cubicBezTo>
                  <a:cubicBezTo>
                    <a:pt x="47871" y="65999"/>
                    <a:pt x="47952" y="65979"/>
                    <a:pt x="47952" y="65979"/>
                  </a:cubicBezTo>
                  <a:close/>
                  <a:moveTo>
                    <a:pt x="85366" y="60861"/>
                  </a:moveTo>
                  <a:lnTo>
                    <a:pt x="86490" y="63390"/>
                  </a:lnTo>
                  <a:cubicBezTo>
                    <a:pt x="84844" y="64574"/>
                    <a:pt x="82796" y="66019"/>
                    <a:pt x="80869" y="67364"/>
                  </a:cubicBezTo>
                  <a:cubicBezTo>
                    <a:pt x="80990" y="66280"/>
                    <a:pt x="81612" y="63330"/>
                    <a:pt x="84523" y="61363"/>
                  </a:cubicBezTo>
                  <a:cubicBezTo>
                    <a:pt x="84784" y="61182"/>
                    <a:pt x="85065" y="61021"/>
                    <a:pt x="85366" y="60861"/>
                  </a:cubicBezTo>
                  <a:close/>
                  <a:moveTo>
                    <a:pt x="121836" y="65216"/>
                  </a:moveTo>
                  <a:cubicBezTo>
                    <a:pt x="121836" y="65217"/>
                    <a:pt x="122278" y="65999"/>
                    <a:pt x="123020" y="67183"/>
                  </a:cubicBezTo>
                  <a:lnTo>
                    <a:pt x="122699" y="67444"/>
                  </a:lnTo>
                  <a:cubicBezTo>
                    <a:pt x="122077" y="66120"/>
                    <a:pt x="121836" y="65217"/>
                    <a:pt x="121836" y="65216"/>
                  </a:cubicBezTo>
                  <a:close/>
                  <a:moveTo>
                    <a:pt x="46868" y="66943"/>
                  </a:moveTo>
                  <a:lnTo>
                    <a:pt x="46868" y="66963"/>
                  </a:lnTo>
                  <a:lnTo>
                    <a:pt x="47209" y="67705"/>
                  </a:lnTo>
                  <a:lnTo>
                    <a:pt x="46727" y="67946"/>
                  </a:lnTo>
                  <a:cubicBezTo>
                    <a:pt x="46346" y="67786"/>
                    <a:pt x="45985" y="67645"/>
                    <a:pt x="45623" y="67505"/>
                  </a:cubicBezTo>
                  <a:lnTo>
                    <a:pt x="46868" y="66943"/>
                  </a:lnTo>
                  <a:close/>
                  <a:moveTo>
                    <a:pt x="48674" y="67525"/>
                  </a:moveTo>
                  <a:cubicBezTo>
                    <a:pt x="48674" y="67525"/>
                    <a:pt x="48614" y="67565"/>
                    <a:pt x="48494" y="67645"/>
                  </a:cubicBezTo>
                  <a:cubicBezTo>
                    <a:pt x="48413" y="67705"/>
                    <a:pt x="48293" y="67766"/>
                    <a:pt x="48152" y="67866"/>
                  </a:cubicBezTo>
                  <a:cubicBezTo>
                    <a:pt x="47952" y="67966"/>
                    <a:pt x="47711" y="68107"/>
                    <a:pt x="47470" y="68227"/>
                  </a:cubicBezTo>
                  <a:cubicBezTo>
                    <a:pt x="47450" y="68247"/>
                    <a:pt x="47450" y="68247"/>
                    <a:pt x="47430" y="68247"/>
                  </a:cubicBezTo>
                  <a:cubicBezTo>
                    <a:pt x="47309" y="68187"/>
                    <a:pt x="47189" y="68127"/>
                    <a:pt x="47069" y="68087"/>
                  </a:cubicBezTo>
                  <a:cubicBezTo>
                    <a:pt x="47149" y="68047"/>
                    <a:pt x="47249" y="68006"/>
                    <a:pt x="47329" y="67966"/>
                  </a:cubicBezTo>
                  <a:cubicBezTo>
                    <a:pt x="47610" y="67866"/>
                    <a:pt x="47871" y="67766"/>
                    <a:pt x="48072" y="67685"/>
                  </a:cubicBezTo>
                  <a:cubicBezTo>
                    <a:pt x="48233" y="67645"/>
                    <a:pt x="48373" y="67605"/>
                    <a:pt x="48474" y="67565"/>
                  </a:cubicBezTo>
                  <a:cubicBezTo>
                    <a:pt x="48594" y="67545"/>
                    <a:pt x="48674" y="67525"/>
                    <a:pt x="48674" y="67525"/>
                  </a:cubicBezTo>
                  <a:close/>
                  <a:moveTo>
                    <a:pt x="120913" y="40508"/>
                  </a:moveTo>
                  <a:lnTo>
                    <a:pt x="121073" y="40608"/>
                  </a:lnTo>
                  <a:cubicBezTo>
                    <a:pt x="116898" y="48336"/>
                    <a:pt x="116216" y="57850"/>
                    <a:pt x="120050" y="66481"/>
                  </a:cubicBezTo>
                  <a:cubicBezTo>
                    <a:pt x="120391" y="67204"/>
                    <a:pt x="120752" y="67926"/>
                    <a:pt x="121114" y="68609"/>
                  </a:cubicBezTo>
                  <a:lnTo>
                    <a:pt x="120953" y="68749"/>
                  </a:lnTo>
                  <a:cubicBezTo>
                    <a:pt x="120451" y="67846"/>
                    <a:pt x="120010" y="66902"/>
                    <a:pt x="119608" y="65959"/>
                  </a:cubicBezTo>
                  <a:cubicBezTo>
                    <a:pt x="116678" y="58974"/>
                    <a:pt x="116557" y="51226"/>
                    <a:pt x="119267" y="44081"/>
                  </a:cubicBezTo>
                  <a:cubicBezTo>
                    <a:pt x="119749" y="42836"/>
                    <a:pt x="120311" y="41652"/>
                    <a:pt x="120913" y="40508"/>
                  </a:cubicBezTo>
                  <a:close/>
                  <a:moveTo>
                    <a:pt x="84901" y="65340"/>
                  </a:moveTo>
                  <a:cubicBezTo>
                    <a:pt x="85092" y="65340"/>
                    <a:pt x="85264" y="65439"/>
                    <a:pt x="85346" y="65618"/>
                  </a:cubicBezTo>
                  <a:lnTo>
                    <a:pt x="86550" y="68307"/>
                  </a:lnTo>
                  <a:cubicBezTo>
                    <a:pt x="86650" y="68528"/>
                    <a:pt x="86550" y="68789"/>
                    <a:pt x="86349" y="68910"/>
                  </a:cubicBezTo>
                  <a:lnTo>
                    <a:pt x="84763" y="65357"/>
                  </a:lnTo>
                  <a:cubicBezTo>
                    <a:pt x="84810" y="65345"/>
                    <a:pt x="84856" y="65340"/>
                    <a:pt x="84901" y="65340"/>
                  </a:cubicBezTo>
                  <a:close/>
                  <a:moveTo>
                    <a:pt x="49417" y="69050"/>
                  </a:moveTo>
                  <a:cubicBezTo>
                    <a:pt x="49417" y="69050"/>
                    <a:pt x="49357" y="69090"/>
                    <a:pt x="49276" y="69150"/>
                  </a:cubicBezTo>
                  <a:cubicBezTo>
                    <a:pt x="49236" y="69130"/>
                    <a:pt x="49216" y="69130"/>
                    <a:pt x="49196" y="69110"/>
                  </a:cubicBezTo>
                  <a:cubicBezTo>
                    <a:pt x="49317" y="69070"/>
                    <a:pt x="49417" y="69050"/>
                    <a:pt x="49417" y="69050"/>
                  </a:cubicBezTo>
                  <a:close/>
                  <a:moveTo>
                    <a:pt x="24142" y="61333"/>
                  </a:moveTo>
                  <a:cubicBezTo>
                    <a:pt x="25028" y="61333"/>
                    <a:pt x="25978" y="61446"/>
                    <a:pt x="26555" y="61905"/>
                  </a:cubicBezTo>
                  <a:cubicBezTo>
                    <a:pt x="26555" y="61905"/>
                    <a:pt x="27458" y="63470"/>
                    <a:pt x="25030" y="64333"/>
                  </a:cubicBezTo>
                  <a:cubicBezTo>
                    <a:pt x="25030" y="64333"/>
                    <a:pt x="26306" y="64197"/>
                    <a:pt x="28362" y="64197"/>
                  </a:cubicBezTo>
                  <a:cubicBezTo>
                    <a:pt x="28923" y="64197"/>
                    <a:pt x="29542" y="64207"/>
                    <a:pt x="30208" y="64233"/>
                  </a:cubicBezTo>
                  <a:cubicBezTo>
                    <a:pt x="31071" y="64454"/>
                    <a:pt x="32015" y="64574"/>
                    <a:pt x="32998" y="64634"/>
                  </a:cubicBezTo>
                  <a:cubicBezTo>
                    <a:pt x="34083" y="64943"/>
                    <a:pt x="35275" y="65033"/>
                    <a:pt x="36298" y="65033"/>
                  </a:cubicBezTo>
                  <a:cubicBezTo>
                    <a:pt x="37736" y="65033"/>
                    <a:pt x="38839" y="64855"/>
                    <a:pt x="38839" y="64855"/>
                  </a:cubicBezTo>
                  <a:lnTo>
                    <a:pt x="38839" y="64855"/>
                  </a:lnTo>
                  <a:lnTo>
                    <a:pt x="38177" y="65156"/>
                  </a:lnTo>
                  <a:lnTo>
                    <a:pt x="25210" y="65377"/>
                  </a:lnTo>
                  <a:lnTo>
                    <a:pt x="35106" y="65859"/>
                  </a:lnTo>
                  <a:lnTo>
                    <a:pt x="37996" y="66361"/>
                  </a:lnTo>
                  <a:lnTo>
                    <a:pt x="36872" y="67023"/>
                  </a:lnTo>
                  <a:cubicBezTo>
                    <a:pt x="34797" y="66703"/>
                    <a:pt x="32818" y="66566"/>
                    <a:pt x="30963" y="66566"/>
                  </a:cubicBezTo>
                  <a:cubicBezTo>
                    <a:pt x="24903" y="66566"/>
                    <a:pt x="20149" y="68025"/>
                    <a:pt x="17583" y="69331"/>
                  </a:cubicBezTo>
                  <a:lnTo>
                    <a:pt x="17523" y="69211"/>
                  </a:lnTo>
                  <a:cubicBezTo>
                    <a:pt x="17623" y="69150"/>
                    <a:pt x="17724" y="69070"/>
                    <a:pt x="17824" y="69010"/>
                  </a:cubicBezTo>
                  <a:cubicBezTo>
                    <a:pt x="17984" y="68910"/>
                    <a:pt x="18145" y="68809"/>
                    <a:pt x="18326" y="68689"/>
                  </a:cubicBezTo>
                  <a:cubicBezTo>
                    <a:pt x="18486" y="68568"/>
                    <a:pt x="18707" y="68468"/>
                    <a:pt x="18928" y="68348"/>
                  </a:cubicBezTo>
                  <a:cubicBezTo>
                    <a:pt x="19129" y="68227"/>
                    <a:pt x="19369" y="68127"/>
                    <a:pt x="19630" y="68006"/>
                  </a:cubicBezTo>
                  <a:cubicBezTo>
                    <a:pt x="19871" y="67866"/>
                    <a:pt x="20132" y="67766"/>
                    <a:pt x="20393" y="67665"/>
                  </a:cubicBezTo>
                  <a:cubicBezTo>
                    <a:pt x="20654" y="67545"/>
                    <a:pt x="20935" y="67444"/>
                    <a:pt x="21196" y="67344"/>
                  </a:cubicBezTo>
                  <a:cubicBezTo>
                    <a:pt x="21758" y="67143"/>
                    <a:pt x="22320" y="66963"/>
                    <a:pt x="22842" y="66802"/>
                  </a:cubicBezTo>
                  <a:cubicBezTo>
                    <a:pt x="23384" y="66662"/>
                    <a:pt x="23886" y="66541"/>
                    <a:pt x="24307" y="66441"/>
                  </a:cubicBezTo>
                  <a:cubicBezTo>
                    <a:pt x="25170" y="66260"/>
                    <a:pt x="25752" y="66180"/>
                    <a:pt x="25752" y="66180"/>
                  </a:cubicBezTo>
                  <a:lnTo>
                    <a:pt x="25752" y="66180"/>
                  </a:lnTo>
                  <a:cubicBezTo>
                    <a:pt x="25752" y="66180"/>
                    <a:pt x="25170" y="66200"/>
                    <a:pt x="24287" y="66320"/>
                  </a:cubicBezTo>
                  <a:cubicBezTo>
                    <a:pt x="23845" y="66361"/>
                    <a:pt x="23324" y="66441"/>
                    <a:pt x="22782" y="66541"/>
                  </a:cubicBezTo>
                  <a:cubicBezTo>
                    <a:pt x="22240" y="66642"/>
                    <a:pt x="21658" y="66782"/>
                    <a:pt x="21076" y="66923"/>
                  </a:cubicBezTo>
                  <a:cubicBezTo>
                    <a:pt x="20795" y="67023"/>
                    <a:pt x="20493" y="67083"/>
                    <a:pt x="20212" y="67183"/>
                  </a:cubicBezTo>
                  <a:cubicBezTo>
                    <a:pt x="19931" y="67264"/>
                    <a:pt x="19650" y="67344"/>
                    <a:pt x="19389" y="67464"/>
                  </a:cubicBezTo>
                  <a:cubicBezTo>
                    <a:pt x="19129" y="67565"/>
                    <a:pt x="18868" y="67645"/>
                    <a:pt x="18647" y="67766"/>
                  </a:cubicBezTo>
                  <a:cubicBezTo>
                    <a:pt x="18526" y="67806"/>
                    <a:pt x="18426" y="67846"/>
                    <a:pt x="18326" y="67886"/>
                  </a:cubicBezTo>
                  <a:lnTo>
                    <a:pt x="17483" y="66481"/>
                  </a:lnTo>
                  <a:lnTo>
                    <a:pt x="18868" y="63631"/>
                  </a:lnTo>
                  <a:lnTo>
                    <a:pt x="16961" y="66361"/>
                  </a:lnTo>
                  <a:lnTo>
                    <a:pt x="16880" y="66461"/>
                  </a:lnTo>
                  <a:lnTo>
                    <a:pt x="16941" y="66601"/>
                  </a:lnTo>
                  <a:lnTo>
                    <a:pt x="17603" y="68247"/>
                  </a:lnTo>
                  <a:cubicBezTo>
                    <a:pt x="17523" y="68287"/>
                    <a:pt x="17463" y="68328"/>
                    <a:pt x="17402" y="68348"/>
                  </a:cubicBezTo>
                  <a:cubicBezTo>
                    <a:pt x="17322" y="68388"/>
                    <a:pt x="17262" y="68428"/>
                    <a:pt x="17182" y="68468"/>
                  </a:cubicBezTo>
                  <a:lnTo>
                    <a:pt x="16339" y="66662"/>
                  </a:lnTo>
                  <a:lnTo>
                    <a:pt x="17422" y="64233"/>
                  </a:lnTo>
                  <a:cubicBezTo>
                    <a:pt x="18526" y="62467"/>
                    <a:pt x="21296" y="61684"/>
                    <a:pt x="23665" y="61343"/>
                  </a:cubicBezTo>
                  <a:cubicBezTo>
                    <a:pt x="23820" y="61336"/>
                    <a:pt x="23980" y="61333"/>
                    <a:pt x="24142" y="61333"/>
                  </a:cubicBezTo>
                  <a:close/>
                  <a:moveTo>
                    <a:pt x="118906" y="39203"/>
                  </a:moveTo>
                  <a:lnTo>
                    <a:pt x="119789" y="39765"/>
                  </a:lnTo>
                  <a:cubicBezTo>
                    <a:pt x="119708" y="39946"/>
                    <a:pt x="119608" y="40127"/>
                    <a:pt x="119528" y="40307"/>
                  </a:cubicBezTo>
                  <a:cubicBezTo>
                    <a:pt x="119347" y="40709"/>
                    <a:pt x="119146" y="41130"/>
                    <a:pt x="118986" y="41552"/>
                  </a:cubicBezTo>
                  <a:lnTo>
                    <a:pt x="118484" y="42816"/>
                  </a:lnTo>
                  <a:cubicBezTo>
                    <a:pt x="118203" y="43679"/>
                    <a:pt x="117902" y="44542"/>
                    <a:pt x="117681" y="45426"/>
                  </a:cubicBezTo>
                  <a:cubicBezTo>
                    <a:pt x="117561" y="45847"/>
                    <a:pt x="117460" y="46289"/>
                    <a:pt x="117360" y="46730"/>
                  </a:cubicBezTo>
                  <a:cubicBezTo>
                    <a:pt x="117280" y="47172"/>
                    <a:pt x="117159" y="47613"/>
                    <a:pt x="117099" y="48075"/>
                  </a:cubicBezTo>
                  <a:lnTo>
                    <a:pt x="116878" y="49400"/>
                  </a:lnTo>
                  <a:cubicBezTo>
                    <a:pt x="116818" y="49841"/>
                    <a:pt x="116778" y="50303"/>
                    <a:pt x="116718" y="50745"/>
                  </a:cubicBezTo>
                  <a:cubicBezTo>
                    <a:pt x="116597" y="51648"/>
                    <a:pt x="116577" y="52551"/>
                    <a:pt x="116517" y="53434"/>
                  </a:cubicBezTo>
                  <a:lnTo>
                    <a:pt x="116718" y="52109"/>
                  </a:lnTo>
                  <a:cubicBezTo>
                    <a:pt x="116778" y="51668"/>
                    <a:pt x="116838" y="51226"/>
                    <a:pt x="116939" y="50785"/>
                  </a:cubicBezTo>
                  <a:cubicBezTo>
                    <a:pt x="117019" y="50343"/>
                    <a:pt x="117079" y="49902"/>
                    <a:pt x="117179" y="49460"/>
                  </a:cubicBezTo>
                  <a:lnTo>
                    <a:pt x="117481" y="48155"/>
                  </a:lnTo>
                  <a:cubicBezTo>
                    <a:pt x="117581" y="47714"/>
                    <a:pt x="117701" y="47272"/>
                    <a:pt x="117822" y="46851"/>
                  </a:cubicBezTo>
                  <a:cubicBezTo>
                    <a:pt x="117922" y="46409"/>
                    <a:pt x="118063" y="45988"/>
                    <a:pt x="118203" y="45566"/>
                  </a:cubicBezTo>
                  <a:cubicBezTo>
                    <a:pt x="118444" y="44703"/>
                    <a:pt x="118765" y="43880"/>
                    <a:pt x="119086" y="43037"/>
                  </a:cubicBezTo>
                  <a:lnTo>
                    <a:pt x="119608" y="41813"/>
                  </a:lnTo>
                  <a:lnTo>
                    <a:pt x="120190" y="40608"/>
                  </a:lnTo>
                  <a:cubicBezTo>
                    <a:pt x="120250" y="40468"/>
                    <a:pt x="120331" y="40327"/>
                    <a:pt x="120411" y="40167"/>
                  </a:cubicBezTo>
                  <a:lnTo>
                    <a:pt x="120652" y="40327"/>
                  </a:lnTo>
                  <a:cubicBezTo>
                    <a:pt x="120030" y="41491"/>
                    <a:pt x="119448" y="42716"/>
                    <a:pt x="118986" y="43980"/>
                  </a:cubicBezTo>
                  <a:cubicBezTo>
                    <a:pt x="116236" y="51186"/>
                    <a:pt x="116356" y="59034"/>
                    <a:pt x="119307" y="66079"/>
                  </a:cubicBezTo>
                  <a:cubicBezTo>
                    <a:pt x="119708" y="67063"/>
                    <a:pt x="120190" y="68006"/>
                    <a:pt x="120692" y="68930"/>
                  </a:cubicBezTo>
                  <a:lnTo>
                    <a:pt x="120351" y="69191"/>
                  </a:lnTo>
                  <a:cubicBezTo>
                    <a:pt x="120270" y="69030"/>
                    <a:pt x="120150" y="68809"/>
                    <a:pt x="120010" y="68548"/>
                  </a:cubicBezTo>
                  <a:cubicBezTo>
                    <a:pt x="119668" y="67946"/>
                    <a:pt x="119247" y="67103"/>
                    <a:pt x="118865" y="66240"/>
                  </a:cubicBezTo>
                  <a:cubicBezTo>
                    <a:pt x="118464" y="65377"/>
                    <a:pt x="118123" y="64514"/>
                    <a:pt x="117882" y="63831"/>
                  </a:cubicBezTo>
                  <a:cubicBezTo>
                    <a:pt x="117641" y="63169"/>
                    <a:pt x="117521" y="62728"/>
                    <a:pt x="117521" y="62728"/>
                  </a:cubicBezTo>
                  <a:lnTo>
                    <a:pt x="117521" y="62728"/>
                  </a:lnTo>
                  <a:cubicBezTo>
                    <a:pt x="117521" y="62728"/>
                    <a:pt x="117621" y="63189"/>
                    <a:pt x="117822" y="63852"/>
                  </a:cubicBezTo>
                  <a:cubicBezTo>
                    <a:pt x="118022" y="64534"/>
                    <a:pt x="118324" y="65437"/>
                    <a:pt x="118665" y="66320"/>
                  </a:cubicBezTo>
                  <a:cubicBezTo>
                    <a:pt x="119006" y="67204"/>
                    <a:pt x="119387" y="68067"/>
                    <a:pt x="119688" y="68729"/>
                  </a:cubicBezTo>
                  <a:cubicBezTo>
                    <a:pt x="119829" y="69010"/>
                    <a:pt x="119949" y="69251"/>
                    <a:pt x="120030" y="69431"/>
                  </a:cubicBezTo>
                  <a:lnTo>
                    <a:pt x="119688" y="69692"/>
                  </a:lnTo>
                  <a:cubicBezTo>
                    <a:pt x="113085" y="56425"/>
                    <a:pt x="115574" y="46530"/>
                    <a:pt x="118906" y="39203"/>
                  </a:cubicBezTo>
                  <a:close/>
                  <a:moveTo>
                    <a:pt x="47631" y="64353"/>
                  </a:moveTo>
                  <a:lnTo>
                    <a:pt x="50180" y="65216"/>
                  </a:lnTo>
                  <a:lnTo>
                    <a:pt x="51264" y="69150"/>
                  </a:lnTo>
                  <a:lnTo>
                    <a:pt x="50922" y="70094"/>
                  </a:lnTo>
                  <a:cubicBezTo>
                    <a:pt x="50501" y="69853"/>
                    <a:pt x="50079" y="69592"/>
                    <a:pt x="49678" y="69371"/>
                  </a:cubicBezTo>
                  <a:cubicBezTo>
                    <a:pt x="49818" y="69251"/>
                    <a:pt x="49879" y="69050"/>
                    <a:pt x="49798" y="68869"/>
                  </a:cubicBezTo>
                  <a:cubicBezTo>
                    <a:pt x="49725" y="68723"/>
                    <a:pt x="49576" y="68629"/>
                    <a:pt x="49415" y="68629"/>
                  </a:cubicBezTo>
                  <a:cubicBezTo>
                    <a:pt x="49356" y="68629"/>
                    <a:pt x="49295" y="68642"/>
                    <a:pt x="49236" y="68669"/>
                  </a:cubicBezTo>
                  <a:lnTo>
                    <a:pt x="49015" y="68749"/>
                  </a:lnTo>
                  <a:lnTo>
                    <a:pt x="48674" y="67986"/>
                  </a:lnTo>
                  <a:lnTo>
                    <a:pt x="48855" y="67906"/>
                  </a:lnTo>
                  <a:cubicBezTo>
                    <a:pt x="49076" y="67806"/>
                    <a:pt x="49176" y="67545"/>
                    <a:pt x="49076" y="67344"/>
                  </a:cubicBezTo>
                  <a:cubicBezTo>
                    <a:pt x="49002" y="67182"/>
                    <a:pt x="48841" y="67084"/>
                    <a:pt x="48681" y="67084"/>
                  </a:cubicBezTo>
                  <a:cubicBezTo>
                    <a:pt x="48624" y="67084"/>
                    <a:pt x="48567" y="67097"/>
                    <a:pt x="48514" y="67123"/>
                  </a:cubicBezTo>
                  <a:lnTo>
                    <a:pt x="48313" y="67224"/>
                  </a:lnTo>
                  <a:lnTo>
                    <a:pt x="48293" y="67224"/>
                  </a:lnTo>
                  <a:lnTo>
                    <a:pt x="47932" y="66461"/>
                  </a:lnTo>
                  <a:lnTo>
                    <a:pt x="48132" y="66381"/>
                  </a:lnTo>
                  <a:cubicBezTo>
                    <a:pt x="48353" y="66280"/>
                    <a:pt x="48433" y="66019"/>
                    <a:pt x="48353" y="65798"/>
                  </a:cubicBezTo>
                  <a:cubicBezTo>
                    <a:pt x="48280" y="65652"/>
                    <a:pt x="48120" y="65558"/>
                    <a:pt x="47953" y="65558"/>
                  </a:cubicBezTo>
                  <a:cubicBezTo>
                    <a:pt x="47892" y="65558"/>
                    <a:pt x="47830" y="65571"/>
                    <a:pt x="47771" y="65598"/>
                  </a:cubicBezTo>
                  <a:lnTo>
                    <a:pt x="47570" y="65678"/>
                  </a:lnTo>
                  <a:lnTo>
                    <a:pt x="47209" y="64915"/>
                  </a:lnTo>
                  <a:lnTo>
                    <a:pt x="47410" y="64835"/>
                  </a:lnTo>
                  <a:cubicBezTo>
                    <a:pt x="47590" y="64755"/>
                    <a:pt x="47671" y="64554"/>
                    <a:pt x="47631" y="64353"/>
                  </a:cubicBezTo>
                  <a:close/>
                  <a:moveTo>
                    <a:pt x="90283" y="53735"/>
                  </a:moveTo>
                  <a:lnTo>
                    <a:pt x="92511" y="58272"/>
                  </a:lnTo>
                  <a:cubicBezTo>
                    <a:pt x="89400" y="58593"/>
                    <a:pt x="86449" y="59536"/>
                    <a:pt x="84282" y="61001"/>
                  </a:cubicBezTo>
                  <a:cubicBezTo>
                    <a:pt x="81893" y="62607"/>
                    <a:pt x="80970" y="64855"/>
                    <a:pt x="80629" y="66320"/>
                  </a:cubicBezTo>
                  <a:cubicBezTo>
                    <a:pt x="80528" y="66019"/>
                    <a:pt x="80408" y="65698"/>
                    <a:pt x="80267" y="65357"/>
                  </a:cubicBezTo>
                  <a:cubicBezTo>
                    <a:pt x="79906" y="64554"/>
                    <a:pt x="79464" y="63872"/>
                    <a:pt x="79103" y="63550"/>
                  </a:cubicBezTo>
                  <a:cubicBezTo>
                    <a:pt x="79545" y="63189"/>
                    <a:pt x="79725" y="62527"/>
                    <a:pt x="79464" y="61965"/>
                  </a:cubicBezTo>
                  <a:cubicBezTo>
                    <a:pt x="79241" y="61473"/>
                    <a:pt x="78751" y="61169"/>
                    <a:pt x="78234" y="61169"/>
                  </a:cubicBezTo>
                  <a:cubicBezTo>
                    <a:pt x="78055" y="61169"/>
                    <a:pt x="77873" y="61205"/>
                    <a:pt x="77698" y="61282"/>
                  </a:cubicBezTo>
                  <a:cubicBezTo>
                    <a:pt x="77016" y="61583"/>
                    <a:pt x="76715" y="62386"/>
                    <a:pt x="77016" y="63069"/>
                  </a:cubicBezTo>
                  <a:cubicBezTo>
                    <a:pt x="77235" y="63581"/>
                    <a:pt x="77738" y="63860"/>
                    <a:pt x="78250" y="63860"/>
                  </a:cubicBezTo>
                  <a:cubicBezTo>
                    <a:pt x="78301" y="63860"/>
                    <a:pt x="78351" y="63857"/>
                    <a:pt x="78401" y="63852"/>
                  </a:cubicBezTo>
                  <a:cubicBezTo>
                    <a:pt x="78401" y="64333"/>
                    <a:pt x="78601" y="65116"/>
                    <a:pt x="78963" y="65939"/>
                  </a:cubicBezTo>
                  <a:cubicBezTo>
                    <a:pt x="79364" y="66822"/>
                    <a:pt x="79846" y="67525"/>
                    <a:pt x="80207" y="67806"/>
                  </a:cubicBezTo>
                  <a:cubicBezTo>
                    <a:pt x="78983" y="68669"/>
                    <a:pt x="77799" y="69472"/>
                    <a:pt x="76835" y="70134"/>
                  </a:cubicBezTo>
                  <a:cubicBezTo>
                    <a:pt x="74447" y="69472"/>
                    <a:pt x="72901" y="68769"/>
                    <a:pt x="72901" y="68769"/>
                  </a:cubicBezTo>
                  <a:cubicBezTo>
                    <a:pt x="72941" y="66481"/>
                    <a:pt x="74286" y="65216"/>
                    <a:pt x="74286" y="65216"/>
                  </a:cubicBezTo>
                  <a:cubicBezTo>
                    <a:pt x="74475" y="65639"/>
                    <a:pt x="74871" y="65822"/>
                    <a:pt x="75302" y="65822"/>
                  </a:cubicBezTo>
                  <a:cubicBezTo>
                    <a:pt x="76240" y="65822"/>
                    <a:pt x="77344" y="64953"/>
                    <a:pt x="76835" y="63811"/>
                  </a:cubicBezTo>
                  <a:cubicBezTo>
                    <a:pt x="76273" y="62587"/>
                    <a:pt x="75791" y="61563"/>
                    <a:pt x="75571" y="61122"/>
                  </a:cubicBezTo>
                  <a:cubicBezTo>
                    <a:pt x="76935" y="60439"/>
                    <a:pt x="78300" y="59757"/>
                    <a:pt x="79444" y="59195"/>
                  </a:cubicBezTo>
                  <a:lnTo>
                    <a:pt x="80508" y="58653"/>
                  </a:lnTo>
                  <a:cubicBezTo>
                    <a:pt x="82897" y="57469"/>
                    <a:pt x="86590" y="55622"/>
                    <a:pt x="90283" y="53735"/>
                  </a:cubicBezTo>
                  <a:close/>
                  <a:moveTo>
                    <a:pt x="80328" y="68247"/>
                  </a:moveTo>
                  <a:lnTo>
                    <a:pt x="80328" y="68247"/>
                  </a:lnTo>
                  <a:cubicBezTo>
                    <a:pt x="80207" y="68448"/>
                    <a:pt x="80187" y="68709"/>
                    <a:pt x="80287" y="68950"/>
                  </a:cubicBezTo>
                  <a:lnTo>
                    <a:pt x="80689" y="69833"/>
                  </a:lnTo>
                  <a:cubicBezTo>
                    <a:pt x="80408" y="69953"/>
                    <a:pt x="79846" y="70234"/>
                    <a:pt x="79384" y="70716"/>
                  </a:cubicBezTo>
                  <a:cubicBezTo>
                    <a:pt x="78682" y="70576"/>
                    <a:pt x="78019" y="70435"/>
                    <a:pt x="77397" y="70275"/>
                  </a:cubicBezTo>
                  <a:cubicBezTo>
                    <a:pt x="78260" y="69692"/>
                    <a:pt x="79264" y="68990"/>
                    <a:pt x="80328" y="68247"/>
                  </a:cubicBezTo>
                  <a:close/>
                  <a:moveTo>
                    <a:pt x="142169" y="53876"/>
                  </a:moveTo>
                  <a:lnTo>
                    <a:pt x="142169" y="53876"/>
                  </a:lnTo>
                  <a:cubicBezTo>
                    <a:pt x="142169" y="53876"/>
                    <a:pt x="141968" y="54016"/>
                    <a:pt x="141627" y="54297"/>
                  </a:cubicBezTo>
                  <a:cubicBezTo>
                    <a:pt x="141506" y="54398"/>
                    <a:pt x="141366" y="54498"/>
                    <a:pt x="141225" y="54639"/>
                  </a:cubicBezTo>
                  <a:cubicBezTo>
                    <a:pt x="141085" y="54739"/>
                    <a:pt x="140944" y="54859"/>
                    <a:pt x="140784" y="54980"/>
                  </a:cubicBezTo>
                  <a:cubicBezTo>
                    <a:pt x="140222" y="55421"/>
                    <a:pt x="139519" y="55983"/>
                    <a:pt x="138717" y="56626"/>
                  </a:cubicBezTo>
                  <a:cubicBezTo>
                    <a:pt x="138476" y="56806"/>
                    <a:pt x="138215" y="56987"/>
                    <a:pt x="137974" y="57188"/>
                  </a:cubicBezTo>
                  <a:cubicBezTo>
                    <a:pt x="137753" y="57348"/>
                    <a:pt x="137552" y="57529"/>
                    <a:pt x="137332" y="57689"/>
                  </a:cubicBezTo>
                  <a:cubicBezTo>
                    <a:pt x="137151" y="57830"/>
                    <a:pt x="136950" y="57991"/>
                    <a:pt x="136770" y="58131"/>
                  </a:cubicBezTo>
                  <a:cubicBezTo>
                    <a:pt x="136529" y="58312"/>
                    <a:pt x="136308" y="58492"/>
                    <a:pt x="136047" y="58673"/>
                  </a:cubicBezTo>
                  <a:cubicBezTo>
                    <a:pt x="135746" y="58914"/>
                    <a:pt x="135445" y="59155"/>
                    <a:pt x="135144" y="59396"/>
                  </a:cubicBezTo>
                  <a:cubicBezTo>
                    <a:pt x="133859" y="60359"/>
                    <a:pt x="132494" y="61403"/>
                    <a:pt x="131129" y="62426"/>
                  </a:cubicBezTo>
                  <a:cubicBezTo>
                    <a:pt x="131089" y="62467"/>
                    <a:pt x="131049" y="62487"/>
                    <a:pt x="131009" y="62527"/>
                  </a:cubicBezTo>
                  <a:cubicBezTo>
                    <a:pt x="130848" y="62647"/>
                    <a:pt x="130668" y="62768"/>
                    <a:pt x="130507" y="62908"/>
                  </a:cubicBezTo>
                  <a:cubicBezTo>
                    <a:pt x="129263" y="63831"/>
                    <a:pt x="128018" y="64755"/>
                    <a:pt x="126854" y="65618"/>
                  </a:cubicBezTo>
                  <a:cubicBezTo>
                    <a:pt x="126714" y="65718"/>
                    <a:pt x="126593" y="65819"/>
                    <a:pt x="126453" y="65899"/>
                  </a:cubicBezTo>
                  <a:cubicBezTo>
                    <a:pt x="126352" y="65999"/>
                    <a:pt x="126232" y="66079"/>
                    <a:pt x="126111" y="66160"/>
                  </a:cubicBezTo>
                  <a:cubicBezTo>
                    <a:pt x="125750" y="66421"/>
                    <a:pt x="125409" y="66682"/>
                    <a:pt x="125068" y="66923"/>
                  </a:cubicBezTo>
                  <a:cubicBezTo>
                    <a:pt x="124546" y="67304"/>
                    <a:pt x="124044" y="67665"/>
                    <a:pt x="123582" y="68006"/>
                  </a:cubicBezTo>
                  <a:cubicBezTo>
                    <a:pt x="123442" y="68107"/>
                    <a:pt x="123321" y="68187"/>
                    <a:pt x="123201" y="68287"/>
                  </a:cubicBezTo>
                  <a:cubicBezTo>
                    <a:pt x="123181" y="68307"/>
                    <a:pt x="123161" y="68307"/>
                    <a:pt x="123141" y="68328"/>
                  </a:cubicBezTo>
                  <a:cubicBezTo>
                    <a:pt x="122559" y="68749"/>
                    <a:pt x="122037" y="69110"/>
                    <a:pt x="121595" y="69431"/>
                  </a:cubicBezTo>
                  <a:cubicBezTo>
                    <a:pt x="121535" y="69472"/>
                    <a:pt x="121475" y="69532"/>
                    <a:pt x="121415" y="69572"/>
                  </a:cubicBezTo>
                  <a:cubicBezTo>
                    <a:pt x="121314" y="69632"/>
                    <a:pt x="121234" y="69692"/>
                    <a:pt x="121154" y="69753"/>
                  </a:cubicBezTo>
                  <a:cubicBezTo>
                    <a:pt x="120953" y="69893"/>
                    <a:pt x="120752" y="70034"/>
                    <a:pt x="120592" y="70134"/>
                  </a:cubicBezTo>
                  <a:cubicBezTo>
                    <a:pt x="120391" y="70275"/>
                    <a:pt x="120230" y="70395"/>
                    <a:pt x="120090" y="70495"/>
                  </a:cubicBezTo>
                  <a:cubicBezTo>
                    <a:pt x="119769" y="70716"/>
                    <a:pt x="119608" y="70837"/>
                    <a:pt x="119608" y="70837"/>
                  </a:cubicBezTo>
                  <a:cubicBezTo>
                    <a:pt x="119608" y="70837"/>
                    <a:pt x="119769" y="70696"/>
                    <a:pt x="120070" y="70455"/>
                  </a:cubicBezTo>
                  <a:cubicBezTo>
                    <a:pt x="120190" y="70355"/>
                    <a:pt x="120351" y="70234"/>
                    <a:pt x="120552" y="70074"/>
                  </a:cubicBezTo>
                  <a:cubicBezTo>
                    <a:pt x="120712" y="69953"/>
                    <a:pt x="120893" y="69793"/>
                    <a:pt x="121093" y="69652"/>
                  </a:cubicBezTo>
                  <a:cubicBezTo>
                    <a:pt x="121174" y="69572"/>
                    <a:pt x="121254" y="69512"/>
                    <a:pt x="121334" y="69452"/>
                  </a:cubicBezTo>
                  <a:cubicBezTo>
                    <a:pt x="121395" y="69391"/>
                    <a:pt x="121455" y="69351"/>
                    <a:pt x="121515" y="69311"/>
                  </a:cubicBezTo>
                  <a:cubicBezTo>
                    <a:pt x="121957" y="68950"/>
                    <a:pt x="122458" y="68548"/>
                    <a:pt x="123020" y="68107"/>
                  </a:cubicBezTo>
                  <a:cubicBezTo>
                    <a:pt x="123040" y="68107"/>
                    <a:pt x="123040" y="68107"/>
                    <a:pt x="123060" y="68087"/>
                  </a:cubicBezTo>
                  <a:cubicBezTo>
                    <a:pt x="123181" y="68006"/>
                    <a:pt x="123301" y="67886"/>
                    <a:pt x="123422" y="67806"/>
                  </a:cubicBezTo>
                  <a:cubicBezTo>
                    <a:pt x="123904" y="67424"/>
                    <a:pt x="124405" y="67043"/>
                    <a:pt x="124927" y="66642"/>
                  </a:cubicBezTo>
                  <a:cubicBezTo>
                    <a:pt x="125248" y="66381"/>
                    <a:pt x="125590" y="66120"/>
                    <a:pt x="125931" y="65839"/>
                  </a:cubicBezTo>
                  <a:cubicBezTo>
                    <a:pt x="126051" y="65758"/>
                    <a:pt x="126172" y="65678"/>
                    <a:pt x="126292" y="65578"/>
                  </a:cubicBezTo>
                  <a:cubicBezTo>
                    <a:pt x="126392" y="65497"/>
                    <a:pt x="126513" y="65417"/>
                    <a:pt x="126633" y="65317"/>
                  </a:cubicBezTo>
                  <a:cubicBezTo>
                    <a:pt x="127797" y="64434"/>
                    <a:pt x="129042" y="63470"/>
                    <a:pt x="130306" y="62527"/>
                  </a:cubicBezTo>
                  <a:cubicBezTo>
                    <a:pt x="130447" y="62406"/>
                    <a:pt x="130607" y="62306"/>
                    <a:pt x="130748" y="62186"/>
                  </a:cubicBezTo>
                  <a:cubicBezTo>
                    <a:pt x="130808" y="62145"/>
                    <a:pt x="130868" y="62085"/>
                    <a:pt x="130929" y="62045"/>
                  </a:cubicBezTo>
                  <a:cubicBezTo>
                    <a:pt x="132294" y="61041"/>
                    <a:pt x="133638" y="60038"/>
                    <a:pt x="134903" y="59094"/>
                  </a:cubicBezTo>
                  <a:cubicBezTo>
                    <a:pt x="135264" y="58834"/>
                    <a:pt x="135605" y="58573"/>
                    <a:pt x="135927" y="58332"/>
                  </a:cubicBezTo>
                  <a:cubicBezTo>
                    <a:pt x="136187" y="58151"/>
                    <a:pt x="136428" y="57991"/>
                    <a:pt x="136649" y="57810"/>
                  </a:cubicBezTo>
                  <a:cubicBezTo>
                    <a:pt x="136850" y="57669"/>
                    <a:pt x="137051" y="57529"/>
                    <a:pt x="137231" y="57388"/>
                  </a:cubicBezTo>
                  <a:cubicBezTo>
                    <a:pt x="137452" y="57228"/>
                    <a:pt x="137673" y="57067"/>
                    <a:pt x="137894" y="56927"/>
                  </a:cubicBezTo>
                  <a:cubicBezTo>
                    <a:pt x="138114" y="56746"/>
                    <a:pt x="138355" y="56586"/>
                    <a:pt x="138556" y="56425"/>
                  </a:cubicBezTo>
                  <a:cubicBezTo>
                    <a:pt x="139419" y="55803"/>
                    <a:pt x="140182" y="55261"/>
                    <a:pt x="140764" y="54839"/>
                  </a:cubicBezTo>
                  <a:cubicBezTo>
                    <a:pt x="140904" y="54739"/>
                    <a:pt x="141045" y="54659"/>
                    <a:pt x="141165" y="54558"/>
                  </a:cubicBezTo>
                  <a:cubicBezTo>
                    <a:pt x="141346" y="54438"/>
                    <a:pt x="141506" y="54337"/>
                    <a:pt x="141627" y="54237"/>
                  </a:cubicBezTo>
                  <a:cubicBezTo>
                    <a:pt x="141968" y="53996"/>
                    <a:pt x="142169" y="53876"/>
                    <a:pt x="142169" y="53876"/>
                  </a:cubicBezTo>
                  <a:close/>
                  <a:moveTo>
                    <a:pt x="100721" y="60018"/>
                  </a:moveTo>
                  <a:cubicBezTo>
                    <a:pt x="102025" y="60560"/>
                    <a:pt x="106582" y="62788"/>
                    <a:pt x="109552" y="67725"/>
                  </a:cubicBezTo>
                  <a:lnTo>
                    <a:pt x="109693" y="68568"/>
                  </a:lnTo>
                  <a:cubicBezTo>
                    <a:pt x="109050" y="67705"/>
                    <a:pt x="107585" y="65939"/>
                    <a:pt x="105297" y="63932"/>
                  </a:cubicBezTo>
                  <a:lnTo>
                    <a:pt x="105297" y="63932"/>
                  </a:lnTo>
                  <a:cubicBezTo>
                    <a:pt x="105297" y="63932"/>
                    <a:pt x="108227" y="67364"/>
                    <a:pt x="109512" y="70957"/>
                  </a:cubicBezTo>
                  <a:lnTo>
                    <a:pt x="108629" y="71459"/>
                  </a:lnTo>
                  <a:lnTo>
                    <a:pt x="107726" y="71439"/>
                  </a:lnTo>
                  <a:lnTo>
                    <a:pt x="108087" y="70515"/>
                  </a:lnTo>
                  <a:lnTo>
                    <a:pt x="107144" y="70375"/>
                  </a:lnTo>
                  <a:cubicBezTo>
                    <a:pt x="106923" y="69873"/>
                    <a:pt x="106602" y="69251"/>
                    <a:pt x="106240" y="68649"/>
                  </a:cubicBezTo>
                  <a:cubicBezTo>
                    <a:pt x="105879" y="68026"/>
                    <a:pt x="105498" y="67424"/>
                    <a:pt x="105197" y="66983"/>
                  </a:cubicBezTo>
                  <a:cubicBezTo>
                    <a:pt x="104896" y="66541"/>
                    <a:pt x="104675" y="66260"/>
                    <a:pt x="104675" y="66260"/>
                  </a:cubicBezTo>
                  <a:lnTo>
                    <a:pt x="104675" y="66260"/>
                  </a:lnTo>
                  <a:cubicBezTo>
                    <a:pt x="104675" y="66260"/>
                    <a:pt x="104815" y="66581"/>
                    <a:pt x="105016" y="67083"/>
                  </a:cubicBezTo>
                  <a:cubicBezTo>
                    <a:pt x="105217" y="67585"/>
                    <a:pt x="105457" y="68247"/>
                    <a:pt x="105658" y="68910"/>
                  </a:cubicBezTo>
                  <a:cubicBezTo>
                    <a:pt x="105799" y="69351"/>
                    <a:pt x="105919" y="69793"/>
                    <a:pt x="105999" y="70174"/>
                  </a:cubicBezTo>
                  <a:lnTo>
                    <a:pt x="104233" y="69893"/>
                  </a:lnTo>
                  <a:lnTo>
                    <a:pt x="102908" y="67725"/>
                  </a:lnTo>
                  <a:lnTo>
                    <a:pt x="101042" y="68147"/>
                  </a:lnTo>
                  <a:lnTo>
                    <a:pt x="99496" y="65477"/>
                  </a:lnTo>
                  <a:lnTo>
                    <a:pt x="99597" y="65036"/>
                  </a:lnTo>
                  <a:lnTo>
                    <a:pt x="101142" y="67705"/>
                  </a:lnTo>
                  <a:lnTo>
                    <a:pt x="101182" y="67745"/>
                  </a:lnTo>
                  <a:lnTo>
                    <a:pt x="101242" y="67745"/>
                  </a:lnTo>
                  <a:lnTo>
                    <a:pt x="103129" y="67143"/>
                  </a:lnTo>
                  <a:lnTo>
                    <a:pt x="103129" y="67143"/>
                  </a:lnTo>
                  <a:lnTo>
                    <a:pt x="101262" y="67565"/>
                  </a:lnTo>
                  <a:lnTo>
                    <a:pt x="99737" y="64414"/>
                  </a:lnTo>
                  <a:lnTo>
                    <a:pt x="100259" y="62045"/>
                  </a:lnTo>
                  <a:cubicBezTo>
                    <a:pt x="103912" y="63831"/>
                    <a:pt x="104093" y="66943"/>
                    <a:pt x="104093" y="66943"/>
                  </a:cubicBezTo>
                  <a:lnTo>
                    <a:pt x="104735" y="65056"/>
                  </a:lnTo>
                  <a:cubicBezTo>
                    <a:pt x="103611" y="62085"/>
                    <a:pt x="101202" y="61062"/>
                    <a:pt x="100540" y="60821"/>
                  </a:cubicBezTo>
                  <a:lnTo>
                    <a:pt x="100721" y="60018"/>
                  </a:lnTo>
                  <a:close/>
                  <a:moveTo>
                    <a:pt x="90022" y="62547"/>
                  </a:moveTo>
                  <a:lnTo>
                    <a:pt x="93535" y="70435"/>
                  </a:lnTo>
                  <a:cubicBezTo>
                    <a:pt x="93515" y="70455"/>
                    <a:pt x="93495" y="70455"/>
                    <a:pt x="93475" y="70475"/>
                  </a:cubicBezTo>
                  <a:cubicBezTo>
                    <a:pt x="91969" y="70515"/>
                    <a:pt x="91026" y="71298"/>
                    <a:pt x="90665" y="71700"/>
                  </a:cubicBezTo>
                  <a:lnTo>
                    <a:pt x="90404" y="71138"/>
                  </a:lnTo>
                  <a:cubicBezTo>
                    <a:pt x="90644" y="70515"/>
                    <a:pt x="91307" y="69632"/>
                    <a:pt x="91307" y="69632"/>
                  </a:cubicBezTo>
                  <a:cubicBezTo>
                    <a:pt x="89380" y="67746"/>
                    <a:pt x="89681" y="65658"/>
                    <a:pt x="89681" y="65658"/>
                  </a:cubicBezTo>
                  <a:lnTo>
                    <a:pt x="89681" y="65658"/>
                  </a:lnTo>
                  <a:lnTo>
                    <a:pt x="88537" y="66180"/>
                  </a:lnTo>
                  <a:cubicBezTo>
                    <a:pt x="88176" y="65397"/>
                    <a:pt x="89360" y="64875"/>
                    <a:pt x="89360" y="64875"/>
                  </a:cubicBezTo>
                  <a:cubicBezTo>
                    <a:pt x="87774" y="63530"/>
                    <a:pt x="89340" y="62788"/>
                    <a:pt x="90022" y="62547"/>
                  </a:cubicBezTo>
                  <a:close/>
                  <a:moveTo>
                    <a:pt x="29934" y="69159"/>
                  </a:moveTo>
                  <a:cubicBezTo>
                    <a:pt x="33213" y="69159"/>
                    <a:pt x="37596" y="69802"/>
                    <a:pt x="42372" y="72262"/>
                  </a:cubicBezTo>
                  <a:cubicBezTo>
                    <a:pt x="42372" y="72262"/>
                    <a:pt x="38624" y="71107"/>
                    <a:pt x="33185" y="71107"/>
                  </a:cubicBezTo>
                  <a:cubicBezTo>
                    <a:pt x="30834" y="71107"/>
                    <a:pt x="28167" y="71323"/>
                    <a:pt x="25351" y="71940"/>
                  </a:cubicBezTo>
                  <a:lnTo>
                    <a:pt x="24066" y="69933"/>
                  </a:lnTo>
                  <a:cubicBezTo>
                    <a:pt x="24066" y="69933"/>
                    <a:pt x="26335" y="69159"/>
                    <a:pt x="29934" y="69159"/>
                  </a:cubicBezTo>
                  <a:close/>
                  <a:moveTo>
                    <a:pt x="96505" y="64735"/>
                  </a:moveTo>
                  <a:cubicBezTo>
                    <a:pt x="96680" y="64735"/>
                    <a:pt x="96857" y="64752"/>
                    <a:pt x="97027" y="64795"/>
                  </a:cubicBezTo>
                  <a:lnTo>
                    <a:pt x="95763" y="70515"/>
                  </a:lnTo>
                  <a:lnTo>
                    <a:pt x="94398" y="71118"/>
                  </a:lnTo>
                  <a:lnTo>
                    <a:pt x="93776" y="72262"/>
                  </a:lnTo>
                  <a:lnTo>
                    <a:pt x="93294" y="71158"/>
                  </a:lnTo>
                  <a:cubicBezTo>
                    <a:pt x="93515" y="70997"/>
                    <a:pt x="93736" y="70837"/>
                    <a:pt x="93936" y="70636"/>
                  </a:cubicBezTo>
                  <a:lnTo>
                    <a:pt x="94037" y="70535"/>
                  </a:lnTo>
                  <a:lnTo>
                    <a:pt x="92130" y="66220"/>
                  </a:lnTo>
                  <a:lnTo>
                    <a:pt x="93575" y="65578"/>
                  </a:lnTo>
                  <a:cubicBezTo>
                    <a:pt x="93743" y="65733"/>
                    <a:pt x="93961" y="65813"/>
                    <a:pt x="94186" y="65813"/>
                  </a:cubicBezTo>
                  <a:cubicBezTo>
                    <a:pt x="94310" y="65813"/>
                    <a:pt x="94437" y="65788"/>
                    <a:pt x="94558" y="65738"/>
                  </a:cubicBezTo>
                  <a:cubicBezTo>
                    <a:pt x="94860" y="65598"/>
                    <a:pt x="95040" y="65337"/>
                    <a:pt x="95080" y="65036"/>
                  </a:cubicBezTo>
                  <a:cubicBezTo>
                    <a:pt x="95238" y="64973"/>
                    <a:pt x="95857" y="64735"/>
                    <a:pt x="96505" y="64735"/>
                  </a:cubicBezTo>
                  <a:close/>
                  <a:moveTo>
                    <a:pt x="84021" y="65678"/>
                  </a:moveTo>
                  <a:cubicBezTo>
                    <a:pt x="83981" y="65839"/>
                    <a:pt x="84001" y="66019"/>
                    <a:pt x="84081" y="66180"/>
                  </a:cubicBezTo>
                  <a:lnTo>
                    <a:pt x="85285" y="68869"/>
                  </a:lnTo>
                  <a:cubicBezTo>
                    <a:pt x="85433" y="69210"/>
                    <a:pt x="85767" y="69409"/>
                    <a:pt x="86110" y="69409"/>
                  </a:cubicBezTo>
                  <a:cubicBezTo>
                    <a:pt x="86231" y="69409"/>
                    <a:pt x="86354" y="69384"/>
                    <a:pt x="86470" y="69331"/>
                  </a:cubicBezTo>
                  <a:cubicBezTo>
                    <a:pt x="86811" y="69191"/>
                    <a:pt x="87011" y="68849"/>
                    <a:pt x="87011" y="68508"/>
                  </a:cubicBezTo>
                  <a:lnTo>
                    <a:pt x="88477" y="67846"/>
                  </a:lnTo>
                  <a:lnTo>
                    <a:pt x="90404" y="72161"/>
                  </a:lnTo>
                  <a:lnTo>
                    <a:pt x="90544" y="72141"/>
                  </a:lnTo>
                  <a:cubicBezTo>
                    <a:pt x="90805" y="72121"/>
                    <a:pt x="91046" y="72081"/>
                    <a:pt x="91307" y="72041"/>
                  </a:cubicBezTo>
                  <a:lnTo>
                    <a:pt x="91387" y="72262"/>
                  </a:lnTo>
                  <a:lnTo>
                    <a:pt x="89801" y="72964"/>
                  </a:lnTo>
                  <a:lnTo>
                    <a:pt x="89541" y="72543"/>
                  </a:lnTo>
                  <a:lnTo>
                    <a:pt x="88858" y="72663"/>
                  </a:lnTo>
                  <a:lnTo>
                    <a:pt x="88236" y="71399"/>
                  </a:lnTo>
                  <a:lnTo>
                    <a:pt x="87433" y="71599"/>
                  </a:lnTo>
                  <a:cubicBezTo>
                    <a:pt x="86332" y="70512"/>
                    <a:pt x="85447" y="70260"/>
                    <a:pt x="84856" y="70260"/>
                  </a:cubicBezTo>
                  <a:cubicBezTo>
                    <a:pt x="84562" y="70260"/>
                    <a:pt x="84341" y="70322"/>
                    <a:pt x="84201" y="70375"/>
                  </a:cubicBezTo>
                  <a:lnTo>
                    <a:pt x="83338" y="68428"/>
                  </a:lnTo>
                  <a:lnTo>
                    <a:pt x="81933" y="69050"/>
                  </a:lnTo>
                  <a:lnTo>
                    <a:pt x="81632" y="68348"/>
                  </a:lnTo>
                  <a:cubicBezTo>
                    <a:pt x="81494" y="68071"/>
                    <a:pt x="81222" y="67914"/>
                    <a:pt x="80944" y="67914"/>
                  </a:cubicBezTo>
                  <a:cubicBezTo>
                    <a:pt x="80899" y="67914"/>
                    <a:pt x="80854" y="67918"/>
                    <a:pt x="80809" y="67926"/>
                  </a:cubicBezTo>
                  <a:cubicBezTo>
                    <a:pt x="81873" y="67183"/>
                    <a:pt x="82957" y="66421"/>
                    <a:pt x="84021" y="65678"/>
                  </a:cubicBezTo>
                  <a:close/>
                  <a:moveTo>
                    <a:pt x="103470" y="70315"/>
                  </a:moveTo>
                  <a:cubicBezTo>
                    <a:pt x="103470" y="70315"/>
                    <a:pt x="103350" y="70375"/>
                    <a:pt x="103129" y="70515"/>
                  </a:cubicBezTo>
                  <a:cubicBezTo>
                    <a:pt x="102908" y="70616"/>
                    <a:pt x="102607" y="70816"/>
                    <a:pt x="102206" y="70997"/>
                  </a:cubicBezTo>
                  <a:cubicBezTo>
                    <a:pt x="101443" y="71399"/>
                    <a:pt x="100419" y="71900"/>
                    <a:pt x="99356" y="72382"/>
                  </a:cubicBezTo>
                  <a:cubicBezTo>
                    <a:pt x="98834" y="72603"/>
                    <a:pt x="98312" y="72824"/>
                    <a:pt x="97830" y="73024"/>
                  </a:cubicBezTo>
                  <a:lnTo>
                    <a:pt x="97931" y="72563"/>
                  </a:lnTo>
                  <a:cubicBezTo>
                    <a:pt x="98332" y="72382"/>
                    <a:pt x="98753" y="72181"/>
                    <a:pt x="99195" y="71981"/>
                  </a:cubicBezTo>
                  <a:cubicBezTo>
                    <a:pt x="100239" y="71519"/>
                    <a:pt x="101303" y="71077"/>
                    <a:pt x="102105" y="70776"/>
                  </a:cubicBezTo>
                  <a:cubicBezTo>
                    <a:pt x="102527" y="70636"/>
                    <a:pt x="102868" y="70515"/>
                    <a:pt x="103109" y="70435"/>
                  </a:cubicBezTo>
                  <a:cubicBezTo>
                    <a:pt x="103350" y="70355"/>
                    <a:pt x="103470" y="70315"/>
                    <a:pt x="103470" y="70315"/>
                  </a:cubicBezTo>
                  <a:close/>
                  <a:moveTo>
                    <a:pt x="80849" y="70214"/>
                  </a:moveTo>
                  <a:lnTo>
                    <a:pt x="81692" y="72081"/>
                  </a:lnTo>
                  <a:lnTo>
                    <a:pt x="79364" y="73125"/>
                  </a:lnTo>
                  <a:cubicBezTo>
                    <a:pt x="79143" y="72563"/>
                    <a:pt x="79123" y="72061"/>
                    <a:pt x="79324" y="71599"/>
                  </a:cubicBezTo>
                  <a:cubicBezTo>
                    <a:pt x="79665" y="70796"/>
                    <a:pt x="80528" y="70355"/>
                    <a:pt x="80849" y="70214"/>
                  </a:cubicBezTo>
                  <a:close/>
                  <a:moveTo>
                    <a:pt x="92933" y="71399"/>
                  </a:moveTo>
                  <a:lnTo>
                    <a:pt x="93515" y="72743"/>
                  </a:lnTo>
                  <a:lnTo>
                    <a:pt x="92732" y="74209"/>
                  </a:lnTo>
                  <a:lnTo>
                    <a:pt x="91728" y="71920"/>
                  </a:lnTo>
                  <a:cubicBezTo>
                    <a:pt x="91949" y="71860"/>
                    <a:pt x="92150" y="71780"/>
                    <a:pt x="92371" y="71700"/>
                  </a:cubicBezTo>
                  <a:cubicBezTo>
                    <a:pt x="92391" y="71680"/>
                    <a:pt x="92431" y="71659"/>
                    <a:pt x="92451" y="71659"/>
                  </a:cubicBezTo>
                  <a:cubicBezTo>
                    <a:pt x="92612" y="71579"/>
                    <a:pt x="92772" y="71499"/>
                    <a:pt x="92933" y="71399"/>
                  </a:cubicBezTo>
                  <a:close/>
                  <a:moveTo>
                    <a:pt x="105136" y="70776"/>
                  </a:moveTo>
                  <a:cubicBezTo>
                    <a:pt x="105136" y="70776"/>
                    <a:pt x="105016" y="70857"/>
                    <a:pt x="104795" y="70977"/>
                  </a:cubicBezTo>
                  <a:cubicBezTo>
                    <a:pt x="104574" y="71097"/>
                    <a:pt x="104253" y="71278"/>
                    <a:pt x="103872" y="71479"/>
                  </a:cubicBezTo>
                  <a:cubicBezTo>
                    <a:pt x="103109" y="71880"/>
                    <a:pt x="102065" y="72382"/>
                    <a:pt x="101022" y="72844"/>
                  </a:cubicBezTo>
                  <a:cubicBezTo>
                    <a:pt x="99958" y="73325"/>
                    <a:pt x="98894" y="73747"/>
                    <a:pt x="98091" y="74048"/>
                  </a:cubicBezTo>
                  <a:cubicBezTo>
                    <a:pt x="97890" y="74128"/>
                    <a:pt x="97710" y="74189"/>
                    <a:pt x="97549" y="74249"/>
                  </a:cubicBezTo>
                  <a:lnTo>
                    <a:pt x="97609" y="74028"/>
                  </a:lnTo>
                  <a:cubicBezTo>
                    <a:pt x="97730" y="73968"/>
                    <a:pt x="97850" y="73908"/>
                    <a:pt x="97991" y="73827"/>
                  </a:cubicBezTo>
                  <a:cubicBezTo>
                    <a:pt x="98753" y="73426"/>
                    <a:pt x="99797" y="72924"/>
                    <a:pt x="100841" y="72462"/>
                  </a:cubicBezTo>
                  <a:cubicBezTo>
                    <a:pt x="101905" y="72001"/>
                    <a:pt x="102969" y="71559"/>
                    <a:pt x="103771" y="71258"/>
                  </a:cubicBezTo>
                  <a:cubicBezTo>
                    <a:pt x="104173" y="71097"/>
                    <a:pt x="104514" y="70997"/>
                    <a:pt x="104755" y="70897"/>
                  </a:cubicBezTo>
                  <a:cubicBezTo>
                    <a:pt x="104996" y="70816"/>
                    <a:pt x="105136" y="70776"/>
                    <a:pt x="105136" y="70776"/>
                  </a:cubicBezTo>
                  <a:close/>
                  <a:moveTo>
                    <a:pt x="80960" y="68336"/>
                  </a:moveTo>
                  <a:cubicBezTo>
                    <a:pt x="81078" y="68336"/>
                    <a:pt x="81187" y="68411"/>
                    <a:pt x="81231" y="68528"/>
                  </a:cubicBezTo>
                  <a:lnTo>
                    <a:pt x="83800" y="74269"/>
                  </a:lnTo>
                  <a:cubicBezTo>
                    <a:pt x="83579" y="74289"/>
                    <a:pt x="83378" y="74309"/>
                    <a:pt x="83158" y="74329"/>
                  </a:cubicBezTo>
                  <a:lnTo>
                    <a:pt x="80669" y="68769"/>
                  </a:lnTo>
                  <a:cubicBezTo>
                    <a:pt x="80609" y="68609"/>
                    <a:pt x="80669" y="68428"/>
                    <a:pt x="80829" y="68368"/>
                  </a:cubicBezTo>
                  <a:cubicBezTo>
                    <a:pt x="80872" y="68346"/>
                    <a:pt x="80917" y="68336"/>
                    <a:pt x="80960" y="68336"/>
                  </a:cubicBezTo>
                  <a:close/>
                  <a:moveTo>
                    <a:pt x="83118" y="68990"/>
                  </a:moveTo>
                  <a:lnTo>
                    <a:pt x="85506" y="74329"/>
                  </a:lnTo>
                  <a:cubicBezTo>
                    <a:pt x="85305" y="74309"/>
                    <a:pt x="85125" y="74289"/>
                    <a:pt x="84944" y="74269"/>
                  </a:cubicBezTo>
                  <a:lnTo>
                    <a:pt x="82796" y="69953"/>
                  </a:lnTo>
                  <a:lnTo>
                    <a:pt x="84502" y="74269"/>
                  </a:lnTo>
                  <a:lnTo>
                    <a:pt x="84262" y="74269"/>
                  </a:lnTo>
                  <a:lnTo>
                    <a:pt x="82114" y="69431"/>
                  </a:lnTo>
                  <a:lnTo>
                    <a:pt x="83118" y="68990"/>
                  </a:lnTo>
                  <a:close/>
                  <a:moveTo>
                    <a:pt x="84847" y="70675"/>
                  </a:moveTo>
                  <a:cubicBezTo>
                    <a:pt x="85341" y="70675"/>
                    <a:pt x="86145" y="70906"/>
                    <a:pt x="87192" y="71981"/>
                  </a:cubicBezTo>
                  <a:lnTo>
                    <a:pt x="87292" y="72061"/>
                  </a:lnTo>
                  <a:lnTo>
                    <a:pt x="87995" y="71900"/>
                  </a:lnTo>
                  <a:lnTo>
                    <a:pt x="88617" y="73145"/>
                  </a:lnTo>
                  <a:lnTo>
                    <a:pt x="89320" y="73004"/>
                  </a:lnTo>
                  <a:lnTo>
                    <a:pt x="89621" y="73506"/>
                  </a:lnTo>
                  <a:lnTo>
                    <a:pt x="91568" y="72643"/>
                  </a:lnTo>
                  <a:lnTo>
                    <a:pt x="91608" y="72743"/>
                  </a:lnTo>
                  <a:lnTo>
                    <a:pt x="87292" y="74650"/>
                  </a:lnTo>
                  <a:cubicBezTo>
                    <a:pt x="86871" y="74550"/>
                    <a:pt x="86429" y="74449"/>
                    <a:pt x="85988" y="74389"/>
                  </a:cubicBezTo>
                  <a:lnTo>
                    <a:pt x="84382" y="70756"/>
                  </a:lnTo>
                  <a:cubicBezTo>
                    <a:pt x="84474" y="70720"/>
                    <a:pt x="84631" y="70675"/>
                    <a:pt x="84847" y="70675"/>
                  </a:cubicBezTo>
                  <a:close/>
                  <a:moveTo>
                    <a:pt x="91789" y="73125"/>
                  </a:moveTo>
                  <a:lnTo>
                    <a:pt x="92009" y="73647"/>
                  </a:lnTo>
                  <a:lnTo>
                    <a:pt x="88637" y="75132"/>
                  </a:lnTo>
                  <a:cubicBezTo>
                    <a:pt x="88396" y="75032"/>
                    <a:pt x="88156" y="74931"/>
                    <a:pt x="87895" y="74851"/>
                  </a:cubicBezTo>
                  <a:lnTo>
                    <a:pt x="91789" y="73125"/>
                  </a:lnTo>
                  <a:close/>
                  <a:moveTo>
                    <a:pt x="113426" y="68448"/>
                  </a:moveTo>
                  <a:lnTo>
                    <a:pt x="113526" y="68629"/>
                  </a:lnTo>
                  <a:lnTo>
                    <a:pt x="114610" y="69632"/>
                  </a:lnTo>
                  <a:lnTo>
                    <a:pt x="115935" y="75272"/>
                  </a:lnTo>
                  <a:lnTo>
                    <a:pt x="115754" y="75353"/>
                  </a:lnTo>
                  <a:lnTo>
                    <a:pt x="114550" y="70295"/>
                  </a:lnTo>
                  <a:lnTo>
                    <a:pt x="114590" y="72161"/>
                  </a:lnTo>
                  <a:lnTo>
                    <a:pt x="113587" y="69833"/>
                  </a:lnTo>
                  <a:lnTo>
                    <a:pt x="111640" y="68729"/>
                  </a:lnTo>
                  <a:lnTo>
                    <a:pt x="113426" y="68448"/>
                  </a:lnTo>
                  <a:close/>
                  <a:moveTo>
                    <a:pt x="81853" y="72482"/>
                  </a:moveTo>
                  <a:lnTo>
                    <a:pt x="82716" y="74389"/>
                  </a:lnTo>
                  <a:cubicBezTo>
                    <a:pt x="81793" y="74530"/>
                    <a:pt x="80890" y="74791"/>
                    <a:pt x="79986" y="75192"/>
                  </a:cubicBezTo>
                  <a:cubicBezTo>
                    <a:pt x="79605" y="75373"/>
                    <a:pt x="79244" y="75553"/>
                    <a:pt x="78882" y="75774"/>
                  </a:cubicBezTo>
                  <a:cubicBezTo>
                    <a:pt x="78702" y="75212"/>
                    <a:pt x="78421" y="74008"/>
                    <a:pt x="79444" y="73546"/>
                  </a:cubicBezTo>
                  <a:lnTo>
                    <a:pt x="81853" y="72482"/>
                  </a:lnTo>
                  <a:close/>
                  <a:moveTo>
                    <a:pt x="105176" y="72282"/>
                  </a:moveTo>
                  <a:cubicBezTo>
                    <a:pt x="105176" y="72282"/>
                    <a:pt x="105016" y="72362"/>
                    <a:pt x="104715" y="72523"/>
                  </a:cubicBezTo>
                  <a:cubicBezTo>
                    <a:pt x="104434" y="72663"/>
                    <a:pt x="104032" y="72904"/>
                    <a:pt x="103531" y="73145"/>
                  </a:cubicBezTo>
                  <a:cubicBezTo>
                    <a:pt x="103029" y="73386"/>
                    <a:pt x="102447" y="73687"/>
                    <a:pt x="101824" y="73968"/>
                  </a:cubicBezTo>
                  <a:cubicBezTo>
                    <a:pt x="101182" y="74269"/>
                    <a:pt x="100520" y="74590"/>
                    <a:pt x="99837" y="74891"/>
                  </a:cubicBezTo>
                  <a:cubicBezTo>
                    <a:pt x="99155" y="75192"/>
                    <a:pt x="98472" y="75493"/>
                    <a:pt x="97830" y="75754"/>
                  </a:cubicBezTo>
                  <a:cubicBezTo>
                    <a:pt x="97609" y="75854"/>
                    <a:pt x="97369" y="75935"/>
                    <a:pt x="97168" y="76035"/>
                  </a:cubicBezTo>
                  <a:lnTo>
                    <a:pt x="97248" y="75614"/>
                  </a:lnTo>
                  <a:cubicBezTo>
                    <a:pt x="97389" y="75533"/>
                    <a:pt x="97529" y="75473"/>
                    <a:pt x="97670" y="75413"/>
                  </a:cubicBezTo>
                  <a:cubicBezTo>
                    <a:pt x="98312" y="75112"/>
                    <a:pt x="98974" y="74811"/>
                    <a:pt x="99657" y="74490"/>
                  </a:cubicBezTo>
                  <a:cubicBezTo>
                    <a:pt x="100339" y="74189"/>
                    <a:pt x="101022" y="73908"/>
                    <a:pt x="101664" y="73627"/>
                  </a:cubicBezTo>
                  <a:cubicBezTo>
                    <a:pt x="102306" y="73366"/>
                    <a:pt x="102908" y="73125"/>
                    <a:pt x="103430" y="72924"/>
                  </a:cubicBezTo>
                  <a:cubicBezTo>
                    <a:pt x="103952" y="72703"/>
                    <a:pt x="104394" y="72563"/>
                    <a:pt x="104695" y="72442"/>
                  </a:cubicBezTo>
                  <a:cubicBezTo>
                    <a:pt x="104996" y="72342"/>
                    <a:pt x="105176" y="72282"/>
                    <a:pt x="105176" y="72282"/>
                  </a:cubicBezTo>
                  <a:close/>
                  <a:moveTo>
                    <a:pt x="76092" y="71138"/>
                  </a:moveTo>
                  <a:cubicBezTo>
                    <a:pt x="77196" y="71519"/>
                    <a:pt x="78280" y="71880"/>
                    <a:pt x="78782" y="72061"/>
                  </a:cubicBezTo>
                  <a:cubicBezTo>
                    <a:pt x="78742" y="72462"/>
                    <a:pt x="78802" y="72884"/>
                    <a:pt x="78983" y="73325"/>
                  </a:cubicBezTo>
                  <a:cubicBezTo>
                    <a:pt x="78120" y="73928"/>
                    <a:pt x="78160" y="75072"/>
                    <a:pt x="78521" y="75995"/>
                  </a:cubicBezTo>
                  <a:cubicBezTo>
                    <a:pt x="78280" y="76156"/>
                    <a:pt x="78039" y="76316"/>
                    <a:pt x="77819" y="76477"/>
                  </a:cubicBezTo>
                  <a:lnTo>
                    <a:pt x="76895" y="74409"/>
                  </a:lnTo>
                  <a:lnTo>
                    <a:pt x="77417" y="74189"/>
                  </a:lnTo>
                  <a:cubicBezTo>
                    <a:pt x="77899" y="73968"/>
                    <a:pt x="78120" y="73386"/>
                    <a:pt x="77899" y="72884"/>
                  </a:cubicBezTo>
                  <a:cubicBezTo>
                    <a:pt x="77736" y="72529"/>
                    <a:pt x="77378" y="72316"/>
                    <a:pt x="77009" y="72316"/>
                  </a:cubicBezTo>
                  <a:cubicBezTo>
                    <a:pt x="76876" y="72316"/>
                    <a:pt x="76742" y="72344"/>
                    <a:pt x="76614" y="72402"/>
                  </a:cubicBezTo>
                  <a:lnTo>
                    <a:pt x="76052" y="72643"/>
                  </a:lnTo>
                  <a:cubicBezTo>
                    <a:pt x="75852" y="72262"/>
                    <a:pt x="75611" y="71920"/>
                    <a:pt x="75310" y="71639"/>
                  </a:cubicBezTo>
                  <a:cubicBezTo>
                    <a:pt x="75530" y="71499"/>
                    <a:pt x="75791" y="71338"/>
                    <a:pt x="76092" y="71138"/>
                  </a:cubicBezTo>
                  <a:close/>
                  <a:moveTo>
                    <a:pt x="92190" y="74028"/>
                  </a:moveTo>
                  <a:lnTo>
                    <a:pt x="92471" y="74670"/>
                  </a:lnTo>
                  <a:lnTo>
                    <a:pt x="91327" y="76798"/>
                  </a:lnTo>
                  <a:cubicBezTo>
                    <a:pt x="90665" y="76236"/>
                    <a:pt x="89942" y="75754"/>
                    <a:pt x="89159" y="75373"/>
                  </a:cubicBezTo>
                  <a:lnTo>
                    <a:pt x="92190" y="74028"/>
                  </a:lnTo>
                  <a:close/>
                  <a:moveTo>
                    <a:pt x="72439" y="70854"/>
                  </a:moveTo>
                  <a:cubicBezTo>
                    <a:pt x="73754" y="70854"/>
                    <a:pt x="75010" y="71585"/>
                    <a:pt x="75651" y="72824"/>
                  </a:cubicBezTo>
                  <a:lnTo>
                    <a:pt x="75330" y="72964"/>
                  </a:lnTo>
                  <a:cubicBezTo>
                    <a:pt x="75310" y="72924"/>
                    <a:pt x="75269" y="72864"/>
                    <a:pt x="75229" y="72804"/>
                  </a:cubicBezTo>
                  <a:cubicBezTo>
                    <a:pt x="75209" y="72723"/>
                    <a:pt x="75129" y="72643"/>
                    <a:pt x="75069" y="72563"/>
                  </a:cubicBezTo>
                  <a:cubicBezTo>
                    <a:pt x="74988" y="72462"/>
                    <a:pt x="74928" y="72362"/>
                    <a:pt x="74828" y="72282"/>
                  </a:cubicBezTo>
                  <a:cubicBezTo>
                    <a:pt x="74748" y="72201"/>
                    <a:pt x="74667" y="72081"/>
                    <a:pt x="74547" y="72001"/>
                  </a:cubicBezTo>
                  <a:cubicBezTo>
                    <a:pt x="74447" y="71920"/>
                    <a:pt x="74346" y="71820"/>
                    <a:pt x="74206" y="71760"/>
                  </a:cubicBezTo>
                  <a:cubicBezTo>
                    <a:pt x="74085" y="71680"/>
                    <a:pt x="73965" y="71619"/>
                    <a:pt x="73824" y="71559"/>
                  </a:cubicBezTo>
                  <a:cubicBezTo>
                    <a:pt x="73377" y="71353"/>
                    <a:pt x="72885" y="71294"/>
                    <a:pt x="72489" y="71294"/>
                  </a:cubicBezTo>
                  <a:cubicBezTo>
                    <a:pt x="72423" y="71294"/>
                    <a:pt x="72359" y="71295"/>
                    <a:pt x="72299" y="71298"/>
                  </a:cubicBezTo>
                  <a:cubicBezTo>
                    <a:pt x="71877" y="71338"/>
                    <a:pt x="71616" y="71419"/>
                    <a:pt x="71616" y="71419"/>
                  </a:cubicBezTo>
                  <a:cubicBezTo>
                    <a:pt x="71616" y="71419"/>
                    <a:pt x="71823" y="71374"/>
                    <a:pt x="72135" y="71374"/>
                  </a:cubicBezTo>
                  <a:cubicBezTo>
                    <a:pt x="72187" y="71374"/>
                    <a:pt x="72241" y="71376"/>
                    <a:pt x="72299" y="71378"/>
                  </a:cubicBezTo>
                  <a:cubicBezTo>
                    <a:pt x="72720" y="71378"/>
                    <a:pt x="73262" y="71479"/>
                    <a:pt x="73744" y="71760"/>
                  </a:cubicBezTo>
                  <a:cubicBezTo>
                    <a:pt x="73864" y="71820"/>
                    <a:pt x="73965" y="71900"/>
                    <a:pt x="74065" y="71961"/>
                  </a:cubicBezTo>
                  <a:cubicBezTo>
                    <a:pt x="74186" y="72041"/>
                    <a:pt x="74266" y="72141"/>
                    <a:pt x="74346" y="72221"/>
                  </a:cubicBezTo>
                  <a:cubicBezTo>
                    <a:pt x="74447" y="72302"/>
                    <a:pt x="74507" y="72402"/>
                    <a:pt x="74587" y="72482"/>
                  </a:cubicBezTo>
                  <a:cubicBezTo>
                    <a:pt x="74667" y="72583"/>
                    <a:pt x="74707" y="72663"/>
                    <a:pt x="74768" y="72743"/>
                  </a:cubicBezTo>
                  <a:cubicBezTo>
                    <a:pt x="74808" y="72844"/>
                    <a:pt x="74868" y="72904"/>
                    <a:pt x="74888" y="72984"/>
                  </a:cubicBezTo>
                  <a:cubicBezTo>
                    <a:pt x="74928" y="73044"/>
                    <a:pt x="74948" y="73085"/>
                    <a:pt x="74968" y="73125"/>
                  </a:cubicBezTo>
                  <a:lnTo>
                    <a:pt x="66639" y="76838"/>
                  </a:lnTo>
                  <a:cubicBezTo>
                    <a:pt x="65976" y="75052"/>
                    <a:pt x="66799" y="73024"/>
                    <a:pt x="68565" y="72221"/>
                  </a:cubicBezTo>
                  <a:lnTo>
                    <a:pt x="70954" y="71178"/>
                  </a:lnTo>
                  <a:cubicBezTo>
                    <a:pt x="71438" y="70958"/>
                    <a:pt x="71943" y="70854"/>
                    <a:pt x="72439" y="70854"/>
                  </a:cubicBezTo>
                  <a:close/>
                  <a:moveTo>
                    <a:pt x="111098" y="70515"/>
                  </a:moveTo>
                  <a:cubicBezTo>
                    <a:pt x="111198" y="71077"/>
                    <a:pt x="111178" y="71419"/>
                    <a:pt x="111178" y="71419"/>
                  </a:cubicBezTo>
                  <a:lnTo>
                    <a:pt x="112222" y="71258"/>
                  </a:lnTo>
                  <a:lnTo>
                    <a:pt x="113125" y="73085"/>
                  </a:lnTo>
                  <a:cubicBezTo>
                    <a:pt x="114008" y="75112"/>
                    <a:pt x="114028" y="75373"/>
                    <a:pt x="114028" y="75373"/>
                  </a:cubicBezTo>
                  <a:lnTo>
                    <a:pt x="112121" y="76236"/>
                  </a:lnTo>
                  <a:cubicBezTo>
                    <a:pt x="112121" y="75854"/>
                    <a:pt x="112101" y="75433"/>
                    <a:pt x="112061" y="75011"/>
                  </a:cubicBezTo>
                  <a:cubicBezTo>
                    <a:pt x="112001" y="74168"/>
                    <a:pt x="111860" y="73325"/>
                    <a:pt x="111720" y="72703"/>
                  </a:cubicBezTo>
                  <a:cubicBezTo>
                    <a:pt x="111579" y="72081"/>
                    <a:pt x="111439" y="71680"/>
                    <a:pt x="111439" y="71680"/>
                  </a:cubicBezTo>
                  <a:lnTo>
                    <a:pt x="111439" y="71680"/>
                  </a:lnTo>
                  <a:cubicBezTo>
                    <a:pt x="111439" y="71680"/>
                    <a:pt x="111539" y="72101"/>
                    <a:pt x="111599" y="72723"/>
                  </a:cubicBezTo>
                  <a:cubicBezTo>
                    <a:pt x="111660" y="73346"/>
                    <a:pt x="111680" y="74189"/>
                    <a:pt x="111640" y="75011"/>
                  </a:cubicBezTo>
                  <a:cubicBezTo>
                    <a:pt x="111620" y="75433"/>
                    <a:pt x="111579" y="75854"/>
                    <a:pt x="111539" y="76236"/>
                  </a:cubicBezTo>
                  <a:cubicBezTo>
                    <a:pt x="111519" y="76336"/>
                    <a:pt x="111519" y="76416"/>
                    <a:pt x="111499" y="76517"/>
                  </a:cubicBezTo>
                  <a:lnTo>
                    <a:pt x="110756" y="76858"/>
                  </a:lnTo>
                  <a:lnTo>
                    <a:pt x="110395" y="71479"/>
                  </a:lnTo>
                  <a:lnTo>
                    <a:pt x="110335" y="71479"/>
                  </a:lnTo>
                  <a:lnTo>
                    <a:pt x="111037" y="71077"/>
                  </a:lnTo>
                  <a:lnTo>
                    <a:pt x="110937" y="70576"/>
                  </a:lnTo>
                  <a:lnTo>
                    <a:pt x="111098" y="70515"/>
                  </a:lnTo>
                  <a:close/>
                  <a:moveTo>
                    <a:pt x="105799" y="73667"/>
                  </a:moveTo>
                  <a:cubicBezTo>
                    <a:pt x="105799" y="73667"/>
                    <a:pt x="105638" y="73767"/>
                    <a:pt x="105357" y="73928"/>
                  </a:cubicBezTo>
                  <a:cubicBezTo>
                    <a:pt x="105056" y="74068"/>
                    <a:pt x="104655" y="74289"/>
                    <a:pt x="104153" y="74550"/>
                  </a:cubicBezTo>
                  <a:cubicBezTo>
                    <a:pt x="103651" y="74791"/>
                    <a:pt x="103069" y="75092"/>
                    <a:pt x="102447" y="75373"/>
                  </a:cubicBezTo>
                  <a:cubicBezTo>
                    <a:pt x="101804" y="75674"/>
                    <a:pt x="101142" y="75975"/>
                    <a:pt x="100460" y="76296"/>
                  </a:cubicBezTo>
                  <a:cubicBezTo>
                    <a:pt x="99777" y="76597"/>
                    <a:pt x="99095" y="76878"/>
                    <a:pt x="98452" y="77159"/>
                  </a:cubicBezTo>
                  <a:cubicBezTo>
                    <a:pt x="97850" y="77420"/>
                    <a:pt x="97268" y="77641"/>
                    <a:pt x="96766" y="77842"/>
                  </a:cubicBezTo>
                  <a:lnTo>
                    <a:pt x="96827" y="77541"/>
                  </a:lnTo>
                  <a:cubicBezTo>
                    <a:pt x="97268" y="77320"/>
                    <a:pt x="97770" y="77059"/>
                    <a:pt x="98312" y="76818"/>
                  </a:cubicBezTo>
                  <a:cubicBezTo>
                    <a:pt x="98934" y="76517"/>
                    <a:pt x="99617" y="76196"/>
                    <a:pt x="100279" y="75895"/>
                  </a:cubicBezTo>
                  <a:cubicBezTo>
                    <a:pt x="100961" y="75594"/>
                    <a:pt x="101644" y="75292"/>
                    <a:pt x="102286" y="75032"/>
                  </a:cubicBezTo>
                  <a:cubicBezTo>
                    <a:pt x="102928" y="74771"/>
                    <a:pt x="103531" y="74530"/>
                    <a:pt x="104052" y="74329"/>
                  </a:cubicBezTo>
                  <a:cubicBezTo>
                    <a:pt x="104574" y="74108"/>
                    <a:pt x="105016" y="73968"/>
                    <a:pt x="105317" y="73847"/>
                  </a:cubicBezTo>
                  <a:cubicBezTo>
                    <a:pt x="105618" y="73747"/>
                    <a:pt x="105799" y="73667"/>
                    <a:pt x="105799" y="73667"/>
                  </a:cubicBezTo>
                  <a:close/>
                  <a:moveTo>
                    <a:pt x="146730" y="31271"/>
                  </a:moveTo>
                  <a:cubicBezTo>
                    <a:pt x="155655" y="31271"/>
                    <a:pt x="164202" y="36419"/>
                    <a:pt x="168062" y="45084"/>
                  </a:cubicBezTo>
                  <a:cubicBezTo>
                    <a:pt x="173280" y="56806"/>
                    <a:pt x="168001" y="70616"/>
                    <a:pt x="156259" y="75834"/>
                  </a:cubicBezTo>
                  <a:cubicBezTo>
                    <a:pt x="153191" y="77205"/>
                    <a:pt x="149983" y="77853"/>
                    <a:pt x="146823" y="77853"/>
                  </a:cubicBezTo>
                  <a:cubicBezTo>
                    <a:pt x="138923" y="77853"/>
                    <a:pt x="131330" y="73802"/>
                    <a:pt x="127015" y="66862"/>
                  </a:cubicBezTo>
                  <a:lnTo>
                    <a:pt x="131069" y="63811"/>
                  </a:lnTo>
                  <a:cubicBezTo>
                    <a:pt x="131952" y="65136"/>
                    <a:pt x="132936" y="66340"/>
                    <a:pt x="134040" y="67284"/>
                  </a:cubicBezTo>
                  <a:cubicBezTo>
                    <a:pt x="134562" y="67786"/>
                    <a:pt x="135164" y="68187"/>
                    <a:pt x="135706" y="68588"/>
                  </a:cubicBezTo>
                  <a:cubicBezTo>
                    <a:pt x="135967" y="68809"/>
                    <a:pt x="136268" y="68950"/>
                    <a:pt x="136549" y="69130"/>
                  </a:cubicBezTo>
                  <a:cubicBezTo>
                    <a:pt x="136830" y="69291"/>
                    <a:pt x="137111" y="69472"/>
                    <a:pt x="137392" y="69612"/>
                  </a:cubicBezTo>
                  <a:cubicBezTo>
                    <a:pt x="137673" y="69753"/>
                    <a:pt x="137954" y="69893"/>
                    <a:pt x="138235" y="70014"/>
                  </a:cubicBezTo>
                  <a:cubicBezTo>
                    <a:pt x="138496" y="70134"/>
                    <a:pt x="138757" y="70295"/>
                    <a:pt x="139038" y="70375"/>
                  </a:cubicBezTo>
                  <a:cubicBezTo>
                    <a:pt x="139580" y="70556"/>
                    <a:pt x="140081" y="70756"/>
                    <a:pt x="140583" y="70897"/>
                  </a:cubicBezTo>
                  <a:cubicBezTo>
                    <a:pt x="141085" y="71017"/>
                    <a:pt x="141547" y="71118"/>
                    <a:pt x="141968" y="71218"/>
                  </a:cubicBezTo>
                  <a:cubicBezTo>
                    <a:pt x="142410" y="71298"/>
                    <a:pt x="142811" y="71338"/>
                    <a:pt x="143172" y="71399"/>
                  </a:cubicBezTo>
                  <a:cubicBezTo>
                    <a:pt x="143353" y="71419"/>
                    <a:pt x="143534" y="71439"/>
                    <a:pt x="143694" y="71459"/>
                  </a:cubicBezTo>
                  <a:cubicBezTo>
                    <a:pt x="143855" y="71479"/>
                    <a:pt x="143995" y="71479"/>
                    <a:pt x="144136" y="71479"/>
                  </a:cubicBezTo>
                  <a:cubicBezTo>
                    <a:pt x="144437" y="71499"/>
                    <a:pt x="144678" y="71499"/>
                    <a:pt x="144858" y="71499"/>
                  </a:cubicBezTo>
                  <a:cubicBezTo>
                    <a:pt x="145260" y="71519"/>
                    <a:pt x="145461" y="71519"/>
                    <a:pt x="145461" y="71519"/>
                  </a:cubicBezTo>
                  <a:cubicBezTo>
                    <a:pt x="145461" y="71519"/>
                    <a:pt x="145260" y="71499"/>
                    <a:pt x="144858" y="71459"/>
                  </a:cubicBezTo>
                  <a:cubicBezTo>
                    <a:pt x="144678" y="71439"/>
                    <a:pt x="144437" y="71419"/>
                    <a:pt x="144156" y="71378"/>
                  </a:cubicBezTo>
                  <a:cubicBezTo>
                    <a:pt x="144015" y="71358"/>
                    <a:pt x="143855" y="71358"/>
                    <a:pt x="143694" y="71338"/>
                  </a:cubicBezTo>
                  <a:cubicBezTo>
                    <a:pt x="143554" y="71298"/>
                    <a:pt x="143373" y="71258"/>
                    <a:pt x="143193" y="71238"/>
                  </a:cubicBezTo>
                  <a:cubicBezTo>
                    <a:pt x="142851" y="71158"/>
                    <a:pt x="142450" y="71097"/>
                    <a:pt x="142028" y="70997"/>
                  </a:cubicBezTo>
                  <a:cubicBezTo>
                    <a:pt x="141607" y="70877"/>
                    <a:pt x="141165" y="70736"/>
                    <a:pt x="140684" y="70596"/>
                  </a:cubicBezTo>
                  <a:cubicBezTo>
                    <a:pt x="140202" y="70435"/>
                    <a:pt x="139720" y="70194"/>
                    <a:pt x="139198" y="69994"/>
                  </a:cubicBezTo>
                  <a:cubicBezTo>
                    <a:pt x="138676" y="69773"/>
                    <a:pt x="138175" y="69472"/>
                    <a:pt x="137633" y="69191"/>
                  </a:cubicBezTo>
                  <a:cubicBezTo>
                    <a:pt x="137352" y="69030"/>
                    <a:pt x="137111" y="68849"/>
                    <a:pt x="136830" y="68689"/>
                  </a:cubicBezTo>
                  <a:cubicBezTo>
                    <a:pt x="136569" y="68508"/>
                    <a:pt x="136288" y="68348"/>
                    <a:pt x="136027" y="68127"/>
                  </a:cubicBezTo>
                  <a:cubicBezTo>
                    <a:pt x="135525" y="67705"/>
                    <a:pt x="134963" y="67324"/>
                    <a:pt x="134461" y="66802"/>
                  </a:cubicBezTo>
                  <a:cubicBezTo>
                    <a:pt x="133418" y="65879"/>
                    <a:pt x="132534" y="64695"/>
                    <a:pt x="131691" y="63410"/>
                  </a:cubicBezTo>
                  <a:cubicBezTo>
                    <a:pt x="131691" y="63390"/>
                    <a:pt x="131671" y="63390"/>
                    <a:pt x="131671" y="63370"/>
                  </a:cubicBezTo>
                  <a:lnTo>
                    <a:pt x="136509" y="59717"/>
                  </a:lnTo>
                  <a:cubicBezTo>
                    <a:pt x="138517" y="63704"/>
                    <a:pt x="142570" y="66053"/>
                    <a:pt x="146799" y="66053"/>
                  </a:cubicBezTo>
                  <a:cubicBezTo>
                    <a:pt x="148360" y="66053"/>
                    <a:pt x="149946" y="65733"/>
                    <a:pt x="151462" y="65056"/>
                  </a:cubicBezTo>
                  <a:cubicBezTo>
                    <a:pt x="157263" y="62487"/>
                    <a:pt x="159872" y="55662"/>
                    <a:pt x="157283" y="49882"/>
                  </a:cubicBezTo>
                  <a:cubicBezTo>
                    <a:pt x="155387" y="45602"/>
                    <a:pt x="151185" y="43061"/>
                    <a:pt x="146781" y="43061"/>
                  </a:cubicBezTo>
                  <a:cubicBezTo>
                    <a:pt x="146289" y="43061"/>
                    <a:pt x="145794" y="43093"/>
                    <a:pt x="145300" y="43157"/>
                  </a:cubicBezTo>
                  <a:lnTo>
                    <a:pt x="144678" y="37738"/>
                  </a:lnTo>
                  <a:cubicBezTo>
                    <a:pt x="144939" y="37718"/>
                    <a:pt x="145160" y="37698"/>
                    <a:pt x="145340" y="37678"/>
                  </a:cubicBezTo>
                  <a:cubicBezTo>
                    <a:pt x="145722" y="37658"/>
                    <a:pt x="145922" y="37638"/>
                    <a:pt x="145922" y="37638"/>
                  </a:cubicBezTo>
                  <a:lnTo>
                    <a:pt x="144678" y="37638"/>
                  </a:lnTo>
                  <a:lnTo>
                    <a:pt x="144296" y="34326"/>
                  </a:lnTo>
                  <a:lnTo>
                    <a:pt x="144317" y="34326"/>
                  </a:lnTo>
                  <a:cubicBezTo>
                    <a:pt x="144961" y="34234"/>
                    <a:pt x="145625" y="34195"/>
                    <a:pt x="146302" y="34195"/>
                  </a:cubicBezTo>
                  <a:cubicBezTo>
                    <a:pt x="147398" y="34195"/>
                    <a:pt x="148527" y="34297"/>
                    <a:pt x="149656" y="34446"/>
                  </a:cubicBezTo>
                  <a:cubicBezTo>
                    <a:pt x="151502" y="34707"/>
                    <a:pt x="153349" y="35309"/>
                    <a:pt x="155135" y="36092"/>
                  </a:cubicBezTo>
                  <a:cubicBezTo>
                    <a:pt x="155557" y="36313"/>
                    <a:pt x="155998" y="36534"/>
                    <a:pt x="156440" y="36755"/>
                  </a:cubicBezTo>
                  <a:lnTo>
                    <a:pt x="156761" y="36915"/>
                  </a:lnTo>
                  <a:lnTo>
                    <a:pt x="157062" y="37116"/>
                  </a:lnTo>
                  <a:lnTo>
                    <a:pt x="157684" y="37517"/>
                  </a:lnTo>
                  <a:lnTo>
                    <a:pt x="158307" y="37919"/>
                  </a:lnTo>
                  <a:cubicBezTo>
                    <a:pt x="158527" y="38039"/>
                    <a:pt x="158708" y="38220"/>
                    <a:pt x="158909" y="38360"/>
                  </a:cubicBezTo>
                  <a:lnTo>
                    <a:pt x="160033" y="39264"/>
                  </a:lnTo>
                  <a:lnTo>
                    <a:pt x="161137" y="40327"/>
                  </a:lnTo>
                  <a:cubicBezTo>
                    <a:pt x="161317" y="40508"/>
                    <a:pt x="161518" y="40669"/>
                    <a:pt x="161679" y="40849"/>
                  </a:cubicBezTo>
                  <a:lnTo>
                    <a:pt x="162140" y="41411"/>
                  </a:lnTo>
                  <a:lnTo>
                    <a:pt x="162622" y="41953"/>
                  </a:lnTo>
                  <a:lnTo>
                    <a:pt x="162843" y="42234"/>
                  </a:lnTo>
                  <a:lnTo>
                    <a:pt x="163064" y="42535"/>
                  </a:lnTo>
                  <a:cubicBezTo>
                    <a:pt x="163345" y="42937"/>
                    <a:pt x="163606" y="43338"/>
                    <a:pt x="163887" y="43740"/>
                  </a:cubicBezTo>
                  <a:cubicBezTo>
                    <a:pt x="164890" y="45406"/>
                    <a:pt x="165733" y="47152"/>
                    <a:pt x="166235" y="48938"/>
                  </a:cubicBezTo>
                  <a:cubicBezTo>
                    <a:pt x="166717" y="50725"/>
                    <a:pt x="167078" y="52511"/>
                    <a:pt x="167078" y="54237"/>
                  </a:cubicBezTo>
                  <a:cubicBezTo>
                    <a:pt x="167158" y="55080"/>
                    <a:pt x="167038" y="55923"/>
                    <a:pt x="167018" y="56726"/>
                  </a:cubicBezTo>
                  <a:cubicBezTo>
                    <a:pt x="166998" y="57127"/>
                    <a:pt x="166917" y="57509"/>
                    <a:pt x="166857" y="57910"/>
                  </a:cubicBezTo>
                  <a:cubicBezTo>
                    <a:pt x="166797" y="58292"/>
                    <a:pt x="166757" y="58673"/>
                    <a:pt x="166677" y="59034"/>
                  </a:cubicBezTo>
                  <a:cubicBezTo>
                    <a:pt x="166596" y="59396"/>
                    <a:pt x="166516" y="59757"/>
                    <a:pt x="166416" y="60118"/>
                  </a:cubicBezTo>
                  <a:cubicBezTo>
                    <a:pt x="166335" y="60459"/>
                    <a:pt x="166275" y="60801"/>
                    <a:pt x="166135" y="61122"/>
                  </a:cubicBezTo>
                  <a:cubicBezTo>
                    <a:pt x="165914" y="61764"/>
                    <a:pt x="165733" y="62406"/>
                    <a:pt x="165472" y="62968"/>
                  </a:cubicBezTo>
                  <a:cubicBezTo>
                    <a:pt x="165231" y="63530"/>
                    <a:pt x="164991" y="64052"/>
                    <a:pt x="164770" y="64534"/>
                  </a:cubicBezTo>
                  <a:cubicBezTo>
                    <a:pt x="164509" y="64996"/>
                    <a:pt x="164248" y="65417"/>
                    <a:pt x="164027" y="65798"/>
                  </a:cubicBezTo>
                  <a:cubicBezTo>
                    <a:pt x="163907" y="65999"/>
                    <a:pt x="163806" y="66180"/>
                    <a:pt x="163706" y="66340"/>
                  </a:cubicBezTo>
                  <a:cubicBezTo>
                    <a:pt x="163606" y="66501"/>
                    <a:pt x="163485" y="66662"/>
                    <a:pt x="163385" y="66802"/>
                  </a:cubicBezTo>
                  <a:cubicBezTo>
                    <a:pt x="163184" y="67083"/>
                    <a:pt x="163003" y="67324"/>
                    <a:pt x="162883" y="67505"/>
                  </a:cubicBezTo>
                  <a:cubicBezTo>
                    <a:pt x="162602" y="67906"/>
                    <a:pt x="162441" y="68107"/>
                    <a:pt x="162441" y="68107"/>
                  </a:cubicBezTo>
                  <a:cubicBezTo>
                    <a:pt x="162441" y="68107"/>
                    <a:pt x="162622" y="67906"/>
                    <a:pt x="162923" y="67565"/>
                  </a:cubicBezTo>
                  <a:cubicBezTo>
                    <a:pt x="163084" y="67384"/>
                    <a:pt x="163284" y="67143"/>
                    <a:pt x="163505" y="66882"/>
                  </a:cubicBezTo>
                  <a:cubicBezTo>
                    <a:pt x="163626" y="66762"/>
                    <a:pt x="163746" y="66621"/>
                    <a:pt x="163867" y="66461"/>
                  </a:cubicBezTo>
                  <a:cubicBezTo>
                    <a:pt x="163987" y="66300"/>
                    <a:pt x="164107" y="66120"/>
                    <a:pt x="164228" y="65939"/>
                  </a:cubicBezTo>
                  <a:cubicBezTo>
                    <a:pt x="164489" y="65558"/>
                    <a:pt x="164770" y="65156"/>
                    <a:pt x="165071" y="64715"/>
                  </a:cubicBezTo>
                  <a:cubicBezTo>
                    <a:pt x="165332" y="64233"/>
                    <a:pt x="165613" y="63711"/>
                    <a:pt x="165914" y="63169"/>
                  </a:cubicBezTo>
                  <a:cubicBezTo>
                    <a:pt x="166215" y="62607"/>
                    <a:pt x="166436" y="61985"/>
                    <a:pt x="166717" y="61322"/>
                  </a:cubicBezTo>
                  <a:cubicBezTo>
                    <a:pt x="166877" y="61001"/>
                    <a:pt x="166958" y="60660"/>
                    <a:pt x="167078" y="60299"/>
                  </a:cubicBezTo>
                  <a:cubicBezTo>
                    <a:pt x="167178" y="59938"/>
                    <a:pt x="167299" y="59576"/>
                    <a:pt x="167399" y="59215"/>
                  </a:cubicBezTo>
                  <a:cubicBezTo>
                    <a:pt x="167500" y="58834"/>
                    <a:pt x="167560" y="58432"/>
                    <a:pt x="167660" y="58031"/>
                  </a:cubicBezTo>
                  <a:cubicBezTo>
                    <a:pt x="167720" y="57649"/>
                    <a:pt x="167841" y="57248"/>
                    <a:pt x="167861" y="56826"/>
                  </a:cubicBezTo>
                  <a:cubicBezTo>
                    <a:pt x="167941" y="55983"/>
                    <a:pt x="168082" y="55120"/>
                    <a:pt x="168041" y="54217"/>
                  </a:cubicBezTo>
                  <a:cubicBezTo>
                    <a:pt x="168102" y="52431"/>
                    <a:pt x="167821" y="50524"/>
                    <a:pt x="167339" y="48637"/>
                  </a:cubicBezTo>
                  <a:cubicBezTo>
                    <a:pt x="167198" y="48155"/>
                    <a:pt x="167038" y="47694"/>
                    <a:pt x="166897" y="47212"/>
                  </a:cubicBezTo>
                  <a:cubicBezTo>
                    <a:pt x="166757" y="46730"/>
                    <a:pt x="166536" y="46289"/>
                    <a:pt x="166335" y="45807"/>
                  </a:cubicBezTo>
                  <a:cubicBezTo>
                    <a:pt x="166255" y="45586"/>
                    <a:pt x="166155" y="45345"/>
                    <a:pt x="166054" y="45104"/>
                  </a:cubicBezTo>
                  <a:lnTo>
                    <a:pt x="165693" y="44442"/>
                  </a:lnTo>
                  <a:cubicBezTo>
                    <a:pt x="165452" y="43980"/>
                    <a:pt x="165211" y="43519"/>
                    <a:pt x="164950" y="43077"/>
                  </a:cubicBezTo>
                  <a:cubicBezTo>
                    <a:pt x="163867" y="41351"/>
                    <a:pt x="162401" y="39685"/>
                    <a:pt x="160936" y="38340"/>
                  </a:cubicBezTo>
                  <a:lnTo>
                    <a:pt x="159672" y="37337"/>
                  </a:lnTo>
                  <a:cubicBezTo>
                    <a:pt x="159451" y="37196"/>
                    <a:pt x="159270" y="37015"/>
                    <a:pt x="159029" y="36875"/>
                  </a:cubicBezTo>
                  <a:lnTo>
                    <a:pt x="158367" y="36453"/>
                  </a:lnTo>
                  <a:lnTo>
                    <a:pt x="157704" y="36032"/>
                  </a:lnTo>
                  <a:lnTo>
                    <a:pt x="157383" y="35831"/>
                  </a:lnTo>
                  <a:lnTo>
                    <a:pt x="157042" y="35651"/>
                  </a:lnTo>
                  <a:cubicBezTo>
                    <a:pt x="156560" y="35410"/>
                    <a:pt x="156099" y="35189"/>
                    <a:pt x="155637" y="34948"/>
                  </a:cubicBezTo>
                  <a:cubicBezTo>
                    <a:pt x="155175" y="34727"/>
                    <a:pt x="154674" y="34567"/>
                    <a:pt x="154212" y="34386"/>
                  </a:cubicBezTo>
                  <a:lnTo>
                    <a:pt x="153489" y="34125"/>
                  </a:lnTo>
                  <a:lnTo>
                    <a:pt x="152747" y="33924"/>
                  </a:lnTo>
                  <a:cubicBezTo>
                    <a:pt x="152265" y="33804"/>
                    <a:pt x="151783" y="33643"/>
                    <a:pt x="151281" y="33563"/>
                  </a:cubicBezTo>
                  <a:cubicBezTo>
                    <a:pt x="150800" y="33483"/>
                    <a:pt x="150318" y="33403"/>
                    <a:pt x="149816" y="33322"/>
                  </a:cubicBezTo>
                  <a:cubicBezTo>
                    <a:pt x="148862" y="33214"/>
                    <a:pt x="147918" y="33154"/>
                    <a:pt x="146995" y="33154"/>
                  </a:cubicBezTo>
                  <a:cubicBezTo>
                    <a:pt x="146034" y="33154"/>
                    <a:pt x="145097" y="33219"/>
                    <a:pt x="144196" y="33362"/>
                  </a:cubicBezTo>
                  <a:lnTo>
                    <a:pt x="143975" y="31436"/>
                  </a:lnTo>
                  <a:cubicBezTo>
                    <a:pt x="144895" y="31325"/>
                    <a:pt x="145814" y="31271"/>
                    <a:pt x="146730" y="31271"/>
                  </a:cubicBezTo>
                  <a:close/>
                  <a:moveTo>
                    <a:pt x="76997" y="72741"/>
                  </a:moveTo>
                  <a:cubicBezTo>
                    <a:pt x="77177" y="72741"/>
                    <a:pt x="77343" y="72827"/>
                    <a:pt x="77457" y="72984"/>
                  </a:cubicBezTo>
                  <a:lnTo>
                    <a:pt x="69489" y="76758"/>
                  </a:lnTo>
                  <a:lnTo>
                    <a:pt x="77538" y="73406"/>
                  </a:lnTo>
                  <a:lnTo>
                    <a:pt x="77538" y="73406"/>
                  </a:lnTo>
                  <a:cubicBezTo>
                    <a:pt x="77497" y="73566"/>
                    <a:pt x="77397" y="73727"/>
                    <a:pt x="77236" y="73807"/>
                  </a:cubicBezTo>
                  <a:lnTo>
                    <a:pt x="66317" y="78665"/>
                  </a:lnTo>
                  <a:cubicBezTo>
                    <a:pt x="66244" y="78696"/>
                    <a:pt x="66168" y="78711"/>
                    <a:pt x="66093" y="78711"/>
                  </a:cubicBezTo>
                  <a:cubicBezTo>
                    <a:pt x="65881" y="78711"/>
                    <a:pt x="65679" y="78591"/>
                    <a:pt x="65575" y="78384"/>
                  </a:cubicBezTo>
                  <a:cubicBezTo>
                    <a:pt x="65575" y="78363"/>
                    <a:pt x="65575" y="78323"/>
                    <a:pt x="65555" y="78303"/>
                  </a:cubicBezTo>
                  <a:lnTo>
                    <a:pt x="71396" y="75473"/>
                  </a:lnTo>
                  <a:lnTo>
                    <a:pt x="65675" y="77801"/>
                  </a:lnTo>
                  <a:cubicBezTo>
                    <a:pt x="65715" y="77741"/>
                    <a:pt x="65775" y="77681"/>
                    <a:pt x="65856" y="77661"/>
                  </a:cubicBezTo>
                  <a:lnTo>
                    <a:pt x="76775" y="72783"/>
                  </a:lnTo>
                  <a:cubicBezTo>
                    <a:pt x="76850" y="72755"/>
                    <a:pt x="76925" y="72741"/>
                    <a:pt x="76997" y="72741"/>
                  </a:cubicBezTo>
                  <a:close/>
                  <a:moveTo>
                    <a:pt x="124225" y="68970"/>
                  </a:moveTo>
                  <a:cubicBezTo>
                    <a:pt x="124506" y="69331"/>
                    <a:pt x="124787" y="69733"/>
                    <a:pt x="125088" y="70134"/>
                  </a:cubicBezTo>
                  <a:cubicBezTo>
                    <a:pt x="125409" y="70576"/>
                    <a:pt x="125750" y="71017"/>
                    <a:pt x="126111" y="71459"/>
                  </a:cubicBezTo>
                  <a:cubicBezTo>
                    <a:pt x="126292" y="71680"/>
                    <a:pt x="126473" y="71900"/>
                    <a:pt x="126653" y="72121"/>
                  </a:cubicBezTo>
                  <a:cubicBezTo>
                    <a:pt x="126854" y="72342"/>
                    <a:pt x="127035" y="72543"/>
                    <a:pt x="127235" y="72763"/>
                  </a:cubicBezTo>
                  <a:cubicBezTo>
                    <a:pt x="127597" y="73225"/>
                    <a:pt x="127998" y="73627"/>
                    <a:pt x="128400" y="74048"/>
                  </a:cubicBezTo>
                  <a:cubicBezTo>
                    <a:pt x="128781" y="74470"/>
                    <a:pt x="129182" y="74851"/>
                    <a:pt x="129564" y="75232"/>
                  </a:cubicBezTo>
                  <a:cubicBezTo>
                    <a:pt x="129945" y="75614"/>
                    <a:pt x="130347" y="75955"/>
                    <a:pt x="130708" y="76296"/>
                  </a:cubicBezTo>
                  <a:cubicBezTo>
                    <a:pt x="131069" y="76637"/>
                    <a:pt x="131430" y="76938"/>
                    <a:pt x="131772" y="77219"/>
                  </a:cubicBezTo>
                  <a:cubicBezTo>
                    <a:pt x="132093" y="77500"/>
                    <a:pt x="132394" y="77781"/>
                    <a:pt x="132675" y="78002"/>
                  </a:cubicBezTo>
                  <a:cubicBezTo>
                    <a:pt x="132956" y="78223"/>
                    <a:pt x="133197" y="78404"/>
                    <a:pt x="133418" y="78564"/>
                  </a:cubicBezTo>
                  <a:cubicBezTo>
                    <a:pt x="133819" y="78885"/>
                    <a:pt x="134040" y="79086"/>
                    <a:pt x="134040" y="79086"/>
                  </a:cubicBezTo>
                  <a:cubicBezTo>
                    <a:pt x="134040" y="79086"/>
                    <a:pt x="133779" y="78946"/>
                    <a:pt x="133317" y="78705"/>
                  </a:cubicBezTo>
                  <a:cubicBezTo>
                    <a:pt x="133096" y="78584"/>
                    <a:pt x="132815" y="78444"/>
                    <a:pt x="132494" y="78263"/>
                  </a:cubicBezTo>
                  <a:cubicBezTo>
                    <a:pt x="132193" y="78103"/>
                    <a:pt x="131852" y="77862"/>
                    <a:pt x="131471" y="77621"/>
                  </a:cubicBezTo>
                  <a:cubicBezTo>
                    <a:pt x="131109" y="77380"/>
                    <a:pt x="130688" y="77119"/>
                    <a:pt x="130306" y="76798"/>
                  </a:cubicBezTo>
                  <a:cubicBezTo>
                    <a:pt x="129905" y="76477"/>
                    <a:pt x="129463" y="76176"/>
                    <a:pt x="129062" y="75794"/>
                  </a:cubicBezTo>
                  <a:cubicBezTo>
                    <a:pt x="128841" y="75594"/>
                    <a:pt x="128640" y="75413"/>
                    <a:pt x="128420" y="75212"/>
                  </a:cubicBezTo>
                  <a:cubicBezTo>
                    <a:pt x="128219" y="75032"/>
                    <a:pt x="127998" y="74831"/>
                    <a:pt x="127797" y="74630"/>
                  </a:cubicBezTo>
                  <a:cubicBezTo>
                    <a:pt x="127396" y="74209"/>
                    <a:pt x="126974" y="73787"/>
                    <a:pt x="126593" y="73325"/>
                  </a:cubicBezTo>
                  <a:cubicBezTo>
                    <a:pt x="126192" y="72884"/>
                    <a:pt x="125810" y="72422"/>
                    <a:pt x="125469" y="71961"/>
                  </a:cubicBezTo>
                  <a:cubicBezTo>
                    <a:pt x="125088" y="71519"/>
                    <a:pt x="124787" y="71017"/>
                    <a:pt x="124466" y="70576"/>
                  </a:cubicBezTo>
                  <a:cubicBezTo>
                    <a:pt x="124185" y="70154"/>
                    <a:pt x="123944" y="69753"/>
                    <a:pt x="123703" y="69351"/>
                  </a:cubicBezTo>
                  <a:lnTo>
                    <a:pt x="124225" y="68970"/>
                  </a:lnTo>
                  <a:close/>
                  <a:moveTo>
                    <a:pt x="121796" y="70796"/>
                  </a:moveTo>
                  <a:cubicBezTo>
                    <a:pt x="122840" y="72382"/>
                    <a:pt x="124024" y="73887"/>
                    <a:pt x="125349" y="75272"/>
                  </a:cubicBezTo>
                  <a:cubicBezTo>
                    <a:pt x="125409" y="75513"/>
                    <a:pt x="125670" y="76778"/>
                    <a:pt x="126071" y="78925"/>
                  </a:cubicBezTo>
                  <a:cubicBezTo>
                    <a:pt x="126111" y="79166"/>
                    <a:pt x="125971" y="79347"/>
                    <a:pt x="125830" y="79427"/>
                  </a:cubicBezTo>
                  <a:cubicBezTo>
                    <a:pt x="125763" y="79456"/>
                    <a:pt x="125683" y="79480"/>
                    <a:pt x="125597" y="79480"/>
                  </a:cubicBezTo>
                  <a:cubicBezTo>
                    <a:pt x="125503" y="79480"/>
                    <a:pt x="125403" y="79451"/>
                    <a:pt x="125309" y="79367"/>
                  </a:cubicBezTo>
                  <a:cubicBezTo>
                    <a:pt x="124385" y="78564"/>
                    <a:pt x="123502" y="77721"/>
                    <a:pt x="122679" y="76818"/>
                  </a:cubicBezTo>
                  <a:cubicBezTo>
                    <a:pt x="121595" y="74851"/>
                    <a:pt x="121073" y="72964"/>
                    <a:pt x="120893" y="72221"/>
                  </a:cubicBezTo>
                  <a:lnTo>
                    <a:pt x="121515" y="71740"/>
                  </a:lnTo>
                  <a:cubicBezTo>
                    <a:pt x="121957" y="72362"/>
                    <a:pt x="122418" y="72964"/>
                    <a:pt x="122900" y="73546"/>
                  </a:cubicBezTo>
                  <a:cubicBezTo>
                    <a:pt x="123161" y="73867"/>
                    <a:pt x="123422" y="74168"/>
                    <a:pt x="123703" y="74470"/>
                  </a:cubicBezTo>
                  <a:cubicBezTo>
                    <a:pt x="123984" y="74771"/>
                    <a:pt x="124265" y="75052"/>
                    <a:pt x="124586" y="75313"/>
                  </a:cubicBezTo>
                  <a:lnTo>
                    <a:pt x="125389" y="78845"/>
                  </a:lnTo>
                  <a:lnTo>
                    <a:pt x="124726" y="75252"/>
                  </a:lnTo>
                  <a:lnTo>
                    <a:pt x="124726" y="75232"/>
                  </a:lnTo>
                  <a:lnTo>
                    <a:pt x="124706" y="75212"/>
                  </a:lnTo>
                  <a:cubicBezTo>
                    <a:pt x="124405" y="74951"/>
                    <a:pt x="124124" y="74650"/>
                    <a:pt x="123863" y="74329"/>
                  </a:cubicBezTo>
                  <a:cubicBezTo>
                    <a:pt x="123602" y="74028"/>
                    <a:pt x="123341" y="73707"/>
                    <a:pt x="123101" y="73386"/>
                  </a:cubicBezTo>
                  <a:cubicBezTo>
                    <a:pt x="122619" y="72743"/>
                    <a:pt x="122157" y="72061"/>
                    <a:pt x="121716" y="71378"/>
                  </a:cubicBezTo>
                  <a:lnTo>
                    <a:pt x="121615" y="71238"/>
                  </a:lnTo>
                  <a:lnTo>
                    <a:pt x="121455" y="71338"/>
                  </a:lnTo>
                  <a:lnTo>
                    <a:pt x="120792" y="71800"/>
                  </a:lnTo>
                  <a:cubicBezTo>
                    <a:pt x="120752" y="71740"/>
                    <a:pt x="120712" y="71680"/>
                    <a:pt x="120692" y="71619"/>
                  </a:cubicBezTo>
                  <a:lnTo>
                    <a:pt x="121796" y="70796"/>
                  </a:lnTo>
                  <a:close/>
                  <a:moveTo>
                    <a:pt x="146765" y="29591"/>
                  </a:moveTo>
                  <a:cubicBezTo>
                    <a:pt x="156326" y="29591"/>
                    <a:pt x="165464" y="35102"/>
                    <a:pt x="169607" y="44382"/>
                  </a:cubicBezTo>
                  <a:cubicBezTo>
                    <a:pt x="175227" y="56967"/>
                    <a:pt x="169547" y="71780"/>
                    <a:pt x="156962" y="77380"/>
                  </a:cubicBezTo>
                  <a:cubicBezTo>
                    <a:pt x="153666" y="78849"/>
                    <a:pt x="150220" y="79544"/>
                    <a:pt x="146827" y="79544"/>
                  </a:cubicBezTo>
                  <a:cubicBezTo>
                    <a:pt x="138400" y="79544"/>
                    <a:pt x="130301" y="75256"/>
                    <a:pt x="125650" y="67886"/>
                  </a:cubicBezTo>
                  <a:lnTo>
                    <a:pt x="126673" y="67123"/>
                  </a:lnTo>
                  <a:cubicBezTo>
                    <a:pt x="131075" y="74177"/>
                    <a:pt x="138803" y="78281"/>
                    <a:pt x="146840" y="78281"/>
                  </a:cubicBezTo>
                  <a:cubicBezTo>
                    <a:pt x="150055" y="78281"/>
                    <a:pt x="153320" y="77624"/>
                    <a:pt x="156440" y="76236"/>
                  </a:cubicBezTo>
                  <a:cubicBezTo>
                    <a:pt x="168383" y="70897"/>
                    <a:pt x="173782" y="56846"/>
                    <a:pt x="168443" y="44904"/>
                  </a:cubicBezTo>
                  <a:cubicBezTo>
                    <a:pt x="164513" y="36086"/>
                    <a:pt x="155825" y="30847"/>
                    <a:pt x="146727" y="30847"/>
                  </a:cubicBezTo>
                  <a:cubicBezTo>
                    <a:pt x="145139" y="30847"/>
                    <a:pt x="143538" y="31007"/>
                    <a:pt x="141948" y="31335"/>
                  </a:cubicBezTo>
                  <a:lnTo>
                    <a:pt x="141808" y="30091"/>
                  </a:lnTo>
                  <a:cubicBezTo>
                    <a:pt x="143457" y="29754"/>
                    <a:pt x="145118" y="29591"/>
                    <a:pt x="146765" y="29591"/>
                  </a:cubicBezTo>
                  <a:close/>
                  <a:moveTo>
                    <a:pt x="106401" y="75011"/>
                  </a:moveTo>
                  <a:lnTo>
                    <a:pt x="106401" y="75011"/>
                  </a:lnTo>
                  <a:cubicBezTo>
                    <a:pt x="106401" y="75012"/>
                    <a:pt x="106220" y="75092"/>
                    <a:pt x="105939" y="75252"/>
                  </a:cubicBezTo>
                  <a:cubicBezTo>
                    <a:pt x="105658" y="75413"/>
                    <a:pt x="105257" y="75634"/>
                    <a:pt x="104755" y="75875"/>
                  </a:cubicBezTo>
                  <a:cubicBezTo>
                    <a:pt x="104253" y="76115"/>
                    <a:pt x="103671" y="76416"/>
                    <a:pt x="103029" y="76718"/>
                  </a:cubicBezTo>
                  <a:cubicBezTo>
                    <a:pt x="102407" y="77019"/>
                    <a:pt x="101724" y="77320"/>
                    <a:pt x="101062" y="77621"/>
                  </a:cubicBezTo>
                  <a:cubicBezTo>
                    <a:pt x="100379" y="77922"/>
                    <a:pt x="99697" y="78223"/>
                    <a:pt x="99055" y="78484"/>
                  </a:cubicBezTo>
                  <a:cubicBezTo>
                    <a:pt x="98412" y="78765"/>
                    <a:pt x="97810" y="78986"/>
                    <a:pt x="97288" y="79206"/>
                  </a:cubicBezTo>
                  <a:cubicBezTo>
                    <a:pt x="96947" y="79347"/>
                    <a:pt x="96646" y="79447"/>
                    <a:pt x="96385" y="79548"/>
                  </a:cubicBezTo>
                  <a:lnTo>
                    <a:pt x="96425" y="79387"/>
                  </a:lnTo>
                  <a:cubicBezTo>
                    <a:pt x="96646" y="79267"/>
                    <a:pt x="96887" y="79126"/>
                    <a:pt x="97188" y="78986"/>
                  </a:cubicBezTo>
                  <a:cubicBezTo>
                    <a:pt x="97690" y="78745"/>
                    <a:pt x="98272" y="78444"/>
                    <a:pt x="98894" y="78143"/>
                  </a:cubicBezTo>
                  <a:cubicBezTo>
                    <a:pt x="99536" y="77842"/>
                    <a:pt x="100199" y="77541"/>
                    <a:pt x="100881" y="77239"/>
                  </a:cubicBezTo>
                  <a:cubicBezTo>
                    <a:pt x="101564" y="76938"/>
                    <a:pt x="102246" y="76637"/>
                    <a:pt x="102888" y="76376"/>
                  </a:cubicBezTo>
                  <a:cubicBezTo>
                    <a:pt x="103531" y="76095"/>
                    <a:pt x="104133" y="75875"/>
                    <a:pt x="104655" y="75654"/>
                  </a:cubicBezTo>
                  <a:cubicBezTo>
                    <a:pt x="105156" y="75453"/>
                    <a:pt x="105598" y="75292"/>
                    <a:pt x="105919" y="75192"/>
                  </a:cubicBezTo>
                  <a:cubicBezTo>
                    <a:pt x="106220" y="75072"/>
                    <a:pt x="106401" y="75012"/>
                    <a:pt x="106401" y="75011"/>
                  </a:cubicBezTo>
                  <a:close/>
                  <a:moveTo>
                    <a:pt x="109070" y="75413"/>
                  </a:moveTo>
                  <a:cubicBezTo>
                    <a:pt x="109070" y="75413"/>
                    <a:pt x="108890" y="75513"/>
                    <a:pt x="108549" y="75694"/>
                  </a:cubicBezTo>
                  <a:cubicBezTo>
                    <a:pt x="108187" y="75875"/>
                    <a:pt x="107706" y="76135"/>
                    <a:pt x="107103" y="76437"/>
                  </a:cubicBezTo>
                  <a:cubicBezTo>
                    <a:pt x="106501" y="76718"/>
                    <a:pt x="105819" y="77059"/>
                    <a:pt x="105056" y="77420"/>
                  </a:cubicBezTo>
                  <a:cubicBezTo>
                    <a:pt x="104313" y="77761"/>
                    <a:pt x="103511" y="78123"/>
                    <a:pt x="102688" y="78504"/>
                  </a:cubicBezTo>
                  <a:cubicBezTo>
                    <a:pt x="101885" y="78845"/>
                    <a:pt x="101082" y="79206"/>
                    <a:pt x="100299" y="79528"/>
                  </a:cubicBezTo>
                  <a:cubicBezTo>
                    <a:pt x="99536" y="79869"/>
                    <a:pt x="98814" y="80150"/>
                    <a:pt x="98212" y="80391"/>
                  </a:cubicBezTo>
                  <a:cubicBezTo>
                    <a:pt x="97589" y="80652"/>
                    <a:pt x="97067" y="80832"/>
                    <a:pt x="96706" y="80973"/>
                  </a:cubicBezTo>
                  <a:cubicBezTo>
                    <a:pt x="96345" y="81113"/>
                    <a:pt x="96144" y="81194"/>
                    <a:pt x="96144" y="81194"/>
                  </a:cubicBezTo>
                  <a:cubicBezTo>
                    <a:pt x="96144" y="81194"/>
                    <a:pt x="96325" y="81073"/>
                    <a:pt x="96666" y="80893"/>
                  </a:cubicBezTo>
                  <a:cubicBezTo>
                    <a:pt x="97027" y="80732"/>
                    <a:pt x="97509" y="80471"/>
                    <a:pt x="98111" y="80170"/>
                  </a:cubicBezTo>
                  <a:cubicBezTo>
                    <a:pt x="98713" y="79889"/>
                    <a:pt x="99396" y="79548"/>
                    <a:pt x="100159" y="79186"/>
                  </a:cubicBezTo>
                  <a:cubicBezTo>
                    <a:pt x="100901" y="78825"/>
                    <a:pt x="101704" y="78464"/>
                    <a:pt x="102527" y="78103"/>
                  </a:cubicBezTo>
                  <a:cubicBezTo>
                    <a:pt x="103330" y="77741"/>
                    <a:pt x="104133" y="77400"/>
                    <a:pt x="104916" y="77079"/>
                  </a:cubicBezTo>
                  <a:cubicBezTo>
                    <a:pt x="105678" y="76738"/>
                    <a:pt x="106401" y="76457"/>
                    <a:pt x="107003" y="76216"/>
                  </a:cubicBezTo>
                  <a:cubicBezTo>
                    <a:pt x="107625" y="75955"/>
                    <a:pt x="108147" y="75774"/>
                    <a:pt x="108508" y="75634"/>
                  </a:cubicBezTo>
                  <a:cubicBezTo>
                    <a:pt x="108870" y="75493"/>
                    <a:pt x="109070" y="75413"/>
                    <a:pt x="109070" y="75413"/>
                  </a:cubicBezTo>
                  <a:close/>
                  <a:moveTo>
                    <a:pt x="169868" y="68548"/>
                  </a:moveTo>
                  <a:cubicBezTo>
                    <a:pt x="169868" y="68548"/>
                    <a:pt x="169808" y="68669"/>
                    <a:pt x="169687" y="68890"/>
                  </a:cubicBezTo>
                  <a:cubicBezTo>
                    <a:pt x="169587" y="69110"/>
                    <a:pt x="169426" y="69431"/>
                    <a:pt x="169186" y="69813"/>
                  </a:cubicBezTo>
                  <a:cubicBezTo>
                    <a:pt x="168965" y="70214"/>
                    <a:pt x="168664" y="70676"/>
                    <a:pt x="168282" y="71198"/>
                  </a:cubicBezTo>
                  <a:cubicBezTo>
                    <a:pt x="167921" y="71740"/>
                    <a:pt x="167479" y="72302"/>
                    <a:pt x="166958" y="72904"/>
                  </a:cubicBezTo>
                  <a:cubicBezTo>
                    <a:pt x="166436" y="73486"/>
                    <a:pt x="165854" y="74108"/>
                    <a:pt x="165171" y="74730"/>
                  </a:cubicBezTo>
                  <a:cubicBezTo>
                    <a:pt x="164509" y="75353"/>
                    <a:pt x="163786" y="75975"/>
                    <a:pt x="163003" y="76557"/>
                  </a:cubicBezTo>
                  <a:cubicBezTo>
                    <a:pt x="161438" y="77761"/>
                    <a:pt x="159611" y="78865"/>
                    <a:pt x="157684" y="79748"/>
                  </a:cubicBezTo>
                  <a:cubicBezTo>
                    <a:pt x="156741" y="80210"/>
                    <a:pt x="155737" y="80571"/>
                    <a:pt x="154754" y="80913"/>
                  </a:cubicBezTo>
                  <a:cubicBezTo>
                    <a:pt x="153770" y="81234"/>
                    <a:pt x="152767" y="81495"/>
                    <a:pt x="151803" y="81695"/>
                  </a:cubicBezTo>
                  <a:cubicBezTo>
                    <a:pt x="150820" y="81896"/>
                    <a:pt x="149876" y="82017"/>
                    <a:pt x="148973" y="82077"/>
                  </a:cubicBezTo>
                  <a:cubicBezTo>
                    <a:pt x="148512" y="82117"/>
                    <a:pt x="148070" y="82137"/>
                    <a:pt x="147648" y="82137"/>
                  </a:cubicBezTo>
                  <a:cubicBezTo>
                    <a:pt x="147525" y="82143"/>
                    <a:pt x="147402" y="82145"/>
                    <a:pt x="147279" y="82145"/>
                  </a:cubicBezTo>
                  <a:cubicBezTo>
                    <a:pt x="146983" y="82145"/>
                    <a:pt x="146694" y="82131"/>
                    <a:pt x="146424" y="82117"/>
                  </a:cubicBezTo>
                  <a:cubicBezTo>
                    <a:pt x="146023" y="82117"/>
                    <a:pt x="145641" y="82097"/>
                    <a:pt x="145280" y="82057"/>
                  </a:cubicBezTo>
                  <a:cubicBezTo>
                    <a:pt x="144939" y="82017"/>
                    <a:pt x="144598" y="81976"/>
                    <a:pt x="144276" y="81916"/>
                  </a:cubicBezTo>
                  <a:cubicBezTo>
                    <a:pt x="143634" y="81836"/>
                    <a:pt x="143092" y="81715"/>
                    <a:pt x="142651" y="81615"/>
                  </a:cubicBezTo>
                  <a:cubicBezTo>
                    <a:pt x="142189" y="81535"/>
                    <a:pt x="141848" y="81414"/>
                    <a:pt x="141627" y="81354"/>
                  </a:cubicBezTo>
                  <a:cubicBezTo>
                    <a:pt x="141386" y="81294"/>
                    <a:pt x="141266" y="81254"/>
                    <a:pt x="141266" y="81254"/>
                  </a:cubicBezTo>
                  <a:lnTo>
                    <a:pt x="141266" y="81254"/>
                  </a:lnTo>
                  <a:cubicBezTo>
                    <a:pt x="141266" y="81254"/>
                    <a:pt x="141386" y="81274"/>
                    <a:pt x="141627" y="81314"/>
                  </a:cubicBezTo>
                  <a:cubicBezTo>
                    <a:pt x="141868" y="81334"/>
                    <a:pt x="142229" y="81414"/>
                    <a:pt x="142671" y="81455"/>
                  </a:cubicBezTo>
                  <a:cubicBezTo>
                    <a:pt x="143132" y="81515"/>
                    <a:pt x="143674" y="81575"/>
                    <a:pt x="144296" y="81615"/>
                  </a:cubicBezTo>
                  <a:cubicBezTo>
                    <a:pt x="144618" y="81635"/>
                    <a:pt x="144959" y="81635"/>
                    <a:pt x="145320" y="81635"/>
                  </a:cubicBezTo>
                  <a:cubicBezTo>
                    <a:pt x="145491" y="81645"/>
                    <a:pt x="145671" y="81650"/>
                    <a:pt x="145857" y="81650"/>
                  </a:cubicBezTo>
                  <a:cubicBezTo>
                    <a:pt x="146043" y="81650"/>
                    <a:pt x="146233" y="81645"/>
                    <a:pt x="146424" y="81635"/>
                  </a:cubicBezTo>
                  <a:cubicBezTo>
                    <a:pt x="146805" y="81635"/>
                    <a:pt x="147207" y="81615"/>
                    <a:pt x="147628" y="81575"/>
                  </a:cubicBezTo>
                  <a:cubicBezTo>
                    <a:pt x="148050" y="81555"/>
                    <a:pt x="148471" y="81495"/>
                    <a:pt x="148913" y="81455"/>
                  </a:cubicBezTo>
                  <a:cubicBezTo>
                    <a:pt x="149796" y="81334"/>
                    <a:pt x="150699" y="81174"/>
                    <a:pt x="151643" y="80953"/>
                  </a:cubicBezTo>
                  <a:cubicBezTo>
                    <a:pt x="152586" y="80732"/>
                    <a:pt x="153530" y="80451"/>
                    <a:pt x="154493" y="80130"/>
                  </a:cubicBezTo>
                  <a:cubicBezTo>
                    <a:pt x="155436" y="79789"/>
                    <a:pt x="156400" y="79427"/>
                    <a:pt x="157343" y="78986"/>
                  </a:cubicBezTo>
                  <a:cubicBezTo>
                    <a:pt x="158266" y="78544"/>
                    <a:pt x="159190" y="78082"/>
                    <a:pt x="160053" y="77561"/>
                  </a:cubicBezTo>
                  <a:cubicBezTo>
                    <a:pt x="160936" y="77059"/>
                    <a:pt x="161779" y="76517"/>
                    <a:pt x="162562" y="75955"/>
                  </a:cubicBezTo>
                  <a:cubicBezTo>
                    <a:pt x="163345" y="75393"/>
                    <a:pt x="164087" y="74831"/>
                    <a:pt x="164750" y="74249"/>
                  </a:cubicBezTo>
                  <a:cubicBezTo>
                    <a:pt x="165432" y="73687"/>
                    <a:pt x="166054" y="73105"/>
                    <a:pt x="166596" y="72563"/>
                  </a:cubicBezTo>
                  <a:cubicBezTo>
                    <a:pt x="167138" y="72001"/>
                    <a:pt x="167620" y="71499"/>
                    <a:pt x="168041" y="71017"/>
                  </a:cubicBezTo>
                  <a:cubicBezTo>
                    <a:pt x="168443" y="70535"/>
                    <a:pt x="168784" y="70094"/>
                    <a:pt x="169045" y="69733"/>
                  </a:cubicBezTo>
                  <a:cubicBezTo>
                    <a:pt x="169306" y="69351"/>
                    <a:pt x="169527" y="69070"/>
                    <a:pt x="169647" y="68849"/>
                  </a:cubicBezTo>
                  <a:cubicBezTo>
                    <a:pt x="169788" y="68649"/>
                    <a:pt x="169868" y="68548"/>
                    <a:pt x="169868" y="68548"/>
                  </a:cubicBezTo>
                  <a:close/>
                  <a:moveTo>
                    <a:pt x="28643" y="39645"/>
                  </a:moveTo>
                  <a:cubicBezTo>
                    <a:pt x="29185" y="39705"/>
                    <a:pt x="30991" y="40026"/>
                    <a:pt x="34363" y="41572"/>
                  </a:cubicBezTo>
                  <a:cubicBezTo>
                    <a:pt x="34805" y="42756"/>
                    <a:pt x="35387" y="43860"/>
                    <a:pt x="36049" y="44803"/>
                  </a:cubicBezTo>
                  <a:cubicBezTo>
                    <a:pt x="35932" y="44833"/>
                    <a:pt x="35751" y="44867"/>
                    <a:pt x="35539" y="44867"/>
                  </a:cubicBezTo>
                  <a:cubicBezTo>
                    <a:pt x="35171" y="44867"/>
                    <a:pt x="34713" y="44762"/>
                    <a:pt x="34343" y="44342"/>
                  </a:cubicBezTo>
                  <a:lnTo>
                    <a:pt x="34343" y="44342"/>
                  </a:lnTo>
                  <a:cubicBezTo>
                    <a:pt x="34343" y="44342"/>
                    <a:pt x="34765" y="45787"/>
                    <a:pt x="36691" y="47212"/>
                  </a:cubicBezTo>
                  <a:lnTo>
                    <a:pt x="33901" y="46690"/>
                  </a:lnTo>
                  <a:lnTo>
                    <a:pt x="30028" y="45265"/>
                  </a:lnTo>
                  <a:lnTo>
                    <a:pt x="29987" y="45245"/>
                  </a:lnTo>
                  <a:lnTo>
                    <a:pt x="29967" y="45265"/>
                  </a:lnTo>
                  <a:cubicBezTo>
                    <a:pt x="29787" y="45265"/>
                    <a:pt x="29606" y="45265"/>
                    <a:pt x="29445" y="45285"/>
                  </a:cubicBezTo>
                  <a:cubicBezTo>
                    <a:pt x="29285" y="45305"/>
                    <a:pt x="29104" y="45325"/>
                    <a:pt x="28944" y="45365"/>
                  </a:cubicBezTo>
                  <a:cubicBezTo>
                    <a:pt x="28783" y="45385"/>
                    <a:pt x="28623" y="45426"/>
                    <a:pt x="28462" y="45486"/>
                  </a:cubicBezTo>
                  <a:cubicBezTo>
                    <a:pt x="28301" y="45526"/>
                    <a:pt x="28141" y="45586"/>
                    <a:pt x="27980" y="45646"/>
                  </a:cubicBezTo>
                  <a:cubicBezTo>
                    <a:pt x="27358" y="45867"/>
                    <a:pt x="26776" y="46188"/>
                    <a:pt x="26234" y="46570"/>
                  </a:cubicBezTo>
                  <a:cubicBezTo>
                    <a:pt x="26796" y="46228"/>
                    <a:pt x="27418" y="45988"/>
                    <a:pt x="28040" y="45807"/>
                  </a:cubicBezTo>
                  <a:cubicBezTo>
                    <a:pt x="28201" y="45767"/>
                    <a:pt x="28342" y="45747"/>
                    <a:pt x="28502" y="45707"/>
                  </a:cubicBezTo>
                  <a:cubicBezTo>
                    <a:pt x="28663" y="45687"/>
                    <a:pt x="28823" y="45646"/>
                    <a:pt x="28984" y="45626"/>
                  </a:cubicBezTo>
                  <a:cubicBezTo>
                    <a:pt x="29144" y="45626"/>
                    <a:pt x="29305" y="45606"/>
                    <a:pt x="29466" y="45606"/>
                  </a:cubicBezTo>
                  <a:cubicBezTo>
                    <a:pt x="29606" y="45606"/>
                    <a:pt x="29767" y="45626"/>
                    <a:pt x="29907" y="45626"/>
                  </a:cubicBezTo>
                  <a:lnTo>
                    <a:pt x="33400" y="47292"/>
                  </a:lnTo>
                  <a:cubicBezTo>
                    <a:pt x="33400" y="47332"/>
                    <a:pt x="33420" y="47352"/>
                    <a:pt x="33420" y="47373"/>
                  </a:cubicBezTo>
                  <a:lnTo>
                    <a:pt x="32256" y="47633"/>
                  </a:lnTo>
                  <a:lnTo>
                    <a:pt x="31573" y="47453"/>
                  </a:lnTo>
                  <a:lnTo>
                    <a:pt x="31473" y="47433"/>
                  </a:lnTo>
                  <a:lnTo>
                    <a:pt x="31413" y="47453"/>
                  </a:lnTo>
                  <a:cubicBezTo>
                    <a:pt x="30449" y="47734"/>
                    <a:pt x="29506" y="48095"/>
                    <a:pt x="28602" y="48517"/>
                  </a:cubicBezTo>
                  <a:cubicBezTo>
                    <a:pt x="27699" y="48938"/>
                    <a:pt x="26816" y="49400"/>
                    <a:pt x="25993" y="49982"/>
                  </a:cubicBezTo>
                  <a:cubicBezTo>
                    <a:pt x="26876" y="49500"/>
                    <a:pt x="27780" y="49099"/>
                    <a:pt x="28703" y="48778"/>
                  </a:cubicBezTo>
                  <a:cubicBezTo>
                    <a:pt x="29606" y="48456"/>
                    <a:pt x="30529" y="48216"/>
                    <a:pt x="31473" y="48015"/>
                  </a:cubicBezTo>
                  <a:lnTo>
                    <a:pt x="32155" y="48276"/>
                  </a:lnTo>
                  <a:lnTo>
                    <a:pt x="32215" y="48296"/>
                  </a:lnTo>
                  <a:lnTo>
                    <a:pt x="32316" y="48296"/>
                  </a:lnTo>
                  <a:lnTo>
                    <a:pt x="34243" y="48055"/>
                  </a:lnTo>
                  <a:lnTo>
                    <a:pt x="33701" y="48938"/>
                  </a:lnTo>
                  <a:lnTo>
                    <a:pt x="32276" y="50704"/>
                  </a:lnTo>
                  <a:lnTo>
                    <a:pt x="28502" y="53535"/>
                  </a:lnTo>
                  <a:lnTo>
                    <a:pt x="32416" y="50885"/>
                  </a:lnTo>
                  <a:lnTo>
                    <a:pt x="32436" y="50865"/>
                  </a:lnTo>
                  <a:lnTo>
                    <a:pt x="34122" y="48978"/>
                  </a:lnTo>
                  <a:lnTo>
                    <a:pt x="35347" y="47794"/>
                  </a:lnTo>
                  <a:lnTo>
                    <a:pt x="38779" y="47192"/>
                  </a:lnTo>
                  <a:lnTo>
                    <a:pt x="38819" y="47232"/>
                  </a:lnTo>
                  <a:lnTo>
                    <a:pt x="38899" y="47172"/>
                  </a:lnTo>
                  <a:lnTo>
                    <a:pt x="44901" y="46088"/>
                  </a:lnTo>
                  <a:cubicBezTo>
                    <a:pt x="44901" y="46088"/>
                    <a:pt x="46165" y="46489"/>
                    <a:pt x="47209" y="47874"/>
                  </a:cubicBezTo>
                  <a:lnTo>
                    <a:pt x="48193" y="47553"/>
                  </a:lnTo>
                  <a:lnTo>
                    <a:pt x="48193" y="47553"/>
                  </a:lnTo>
                  <a:lnTo>
                    <a:pt x="48152" y="48416"/>
                  </a:lnTo>
                  <a:lnTo>
                    <a:pt x="48152" y="48497"/>
                  </a:lnTo>
                  <a:lnTo>
                    <a:pt x="48172" y="48537"/>
                  </a:lnTo>
                  <a:cubicBezTo>
                    <a:pt x="48273" y="48737"/>
                    <a:pt x="48353" y="48938"/>
                    <a:pt x="48413" y="49139"/>
                  </a:cubicBezTo>
                  <a:cubicBezTo>
                    <a:pt x="48474" y="49360"/>
                    <a:pt x="48494" y="49580"/>
                    <a:pt x="48514" y="49801"/>
                  </a:cubicBezTo>
                  <a:cubicBezTo>
                    <a:pt x="48534" y="50243"/>
                    <a:pt x="48474" y="50684"/>
                    <a:pt x="48273" y="51106"/>
                  </a:cubicBezTo>
                  <a:cubicBezTo>
                    <a:pt x="48534" y="50725"/>
                    <a:pt x="48694" y="50263"/>
                    <a:pt x="48734" y="49801"/>
                  </a:cubicBezTo>
                  <a:cubicBezTo>
                    <a:pt x="48755" y="49560"/>
                    <a:pt x="48775" y="49320"/>
                    <a:pt x="48734" y="49079"/>
                  </a:cubicBezTo>
                  <a:cubicBezTo>
                    <a:pt x="48714" y="48858"/>
                    <a:pt x="48654" y="48657"/>
                    <a:pt x="48594" y="48456"/>
                  </a:cubicBezTo>
                  <a:lnTo>
                    <a:pt x="49116" y="45947"/>
                  </a:lnTo>
                  <a:lnTo>
                    <a:pt x="49216" y="45687"/>
                  </a:lnTo>
                  <a:cubicBezTo>
                    <a:pt x="49216" y="45687"/>
                    <a:pt x="50400" y="43880"/>
                    <a:pt x="57185" y="43659"/>
                  </a:cubicBezTo>
                  <a:lnTo>
                    <a:pt x="57185" y="43659"/>
                  </a:lnTo>
                  <a:lnTo>
                    <a:pt x="55920" y="44763"/>
                  </a:lnTo>
                  <a:cubicBezTo>
                    <a:pt x="55920" y="44763"/>
                    <a:pt x="57243" y="44352"/>
                    <a:pt x="58831" y="44352"/>
                  </a:cubicBezTo>
                  <a:cubicBezTo>
                    <a:pt x="59228" y="44352"/>
                    <a:pt x="59642" y="44378"/>
                    <a:pt x="60055" y="44442"/>
                  </a:cubicBezTo>
                  <a:lnTo>
                    <a:pt x="53291" y="51206"/>
                  </a:lnTo>
                  <a:lnTo>
                    <a:pt x="61420" y="44803"/>
                  </a:lnTo>
                  <a:cubicBezTo>
                    <a:pt x="61440" y="44823"/>
                    <a:pt x="61480" y="44843"/>
                    <a:pt x="61500" y="44843"/>
                  </a:cubicBezTo>
                  <a:cubicBezTo>
                    <a:pt x="62725" y="47433"/>
                    <a:pt x="65173" y="51006"/>
                    <a:pt x="69629" y="51026"/>
                  </a:cubicBezTo>
                  <a:cubicBezTo>
                    <a:pt x="69629" y="51026"/>
                    <a:pt x="69228" y="52792"/>
                    <a:pt x="66077" y="53836"/>
                  </a:cubicBezTo>
                  <a:cubicBezTo>
                    <a:pt x="66077" y="53836"/>
                    <a:pt x="66228" y="53867"/>
                    <a:pt x="66520" y="53867"/>
                  </a:cubicBezTo>
                  <a:cubicBezTo>
                    <a:pt x="67462" y="53867"/>
                    <a:pt x="69872" y="53539"/>
                    <a:pt x="73383" y="50765"/>
                  </a:cubicBezTo>
                  <a:lnTo>
                    <a:pt x="73383" y="50765"/>
                  </a:lnTo>
                  <a:lnTo>
                    <a:pt x="69469" y="58532"/>
                  </a:lnTo>
                  <a:cubicBezTo>
                    <a:pt x="68044" y="60078"/>
                    <a:pt x="67060" y="60660"/>
                    <a:pt x="67060" y="60660"/>
                  </a:cubicBezTo>
                  <a:lnTo>
                    <a:pt x="63949" y="68588"/>
                  </a:lnTo>
                  <a:lnTo>
                    <a:pt x="63608" y="69150"/>
                  </a:lnTo>
                  <a:cubicBezTo>
                    <a:pt x="62945" y="69672"/>
                    <a:pt x="62363" y="70295"/>
                    <a:pt x="61781" y="70917"/>
                  </a:cubicBezTo>
                  <a:cubicBezTo>
                    <a:pt x="61500" y="71218"/>
                    <a:pt x="61199" y="71559"/>
                    <a:pt x="60918" y="71880"/>
                  </a:cubicBezTo>
                  <a:cubicBezTo>
                    <a:pt x="60637" y="72201"/>
                    <a:pt x="60356" y="72543"/>
                    <a:pt x="60075" y="72884"/>
                  </a:cubicBezTo>
                  <a:cubicBezTo>
                    <a:pt x="60456" y="72663"/>
                    <a:pt x="60818" y="72422"/>
                    <a:pt x="61179" y="72161"/>
                  </a:cubicBezTo>
                  <a:cubicBezTo>
                    <a:pt x="61400" y="72021"/>
                    <a:pt x="61621" y="71840"/>
                    <a:pt x="61861" y="71680"/>
                  </a:cubicBezTo>
                  <a:lnTo>
                    <a:pt x="62102" y="72382"/>
                  </a:lnTo>
                  <a:cubicBezTo>
                    <a:pt x="61962" y="72723"/>
                    <a:pt x="61801" y="73044"/>
                    <a:pt x="61661" y="73386"/>
                  </a:cubicBezTo>
                  <a:cubicBezTo>
                    <a:pt x="61520" y="73787"/>
                    <a:pt x="61340" y="74168"/>
                    <a:pt x="61199" y="74590"/>
                  </a:cubicBezTo>
                  <a:cubicBezTo>
                    <a:pt x="61059" y="74991"/>
                    <a:pt x="60938" y="75393"/>
                    <a:pt x="60818" y="75794"/>
                  </a:cubicBezTo>
                  <a:cubicBezTo>
                    <a:pt x="60677" y="76196"/>
                    <a:pt x="60577" y="76617"/>
                    <a:pt x="60477" y="77039"/>
                  </a:cubicBezTo>
                  <a:cubicBezTo>
                    <a:pt x="60376" y="77440"/>
                    <a:pt x="60296" y="77862"/>
                    <a:pt x="60216" y="78283"/>
                  </a:cubicBezTo>
                  <a:cubicBezTo>
                    <a:pt x="60135" y="78705"/>
                    <a:pt x="60075" y="79126"/>
                    <a:pt x="60035" y="79548"/>
                  </a:cubicBezTo>
                  <a:cubicBezTo>
                    <a:pt x="59975" y="79969"/>
                    <a:pt x="59955" y="80411"/>
                    <a:pt x="59935" y="80832"/>
                  </a:cubicBezTo>
                  <a:cubicBezTo>
                    <a:pt x="59935" y="81053"/>
                    <a:pt x="59935" y="81274"/>
                    <a:pt x="59935" y="81495"/>
                  </a:cubicBezTo>
                  <a:cubicBezTo>
                    <a:pt x="59935" y="81515"/>
                    <a:pt x="59935" y="81555"/>
                    <a:pt x="59935" y="81575"/>
                  </a:cubicBezTo>
                  <a:cubicBezTo>
                    <a:pt x="59854" y="81555"/>
                    <a:pt x="59774" y="81555"/>
                    <a:pt x="59694" y="81535"/>
                  </a:cubicBezTo>
                  <a:cubicBezTo>
                    <a:pt x="59433" y="81495"/>
                    <a:pt x="59172" y="81455"/>
                    <a:pt x="58911" y="81434"/>
                  </a:cubicBezTo>
                  <a:cubicBezTo>
                    <a:pt x="58389" y="81374"/>
                    <a:pt x="57867" y="81334"/>
                    <a:pt x="57345" y="81334"/>
                  </a:cubicBezTo>
                  <a:cubicBezTo>
                    <a:pt x="57176" y="81331"/>
                    <a:pt x="57007" y="81329"/>
                    <a:pt x="56837" y="81329"/>
                  </a:cubicBezTo>
                  <a:cubicBezTo>
                    <a:pt x="55963" y="81329"/>
                    <a:pt x="55088" y="81374"/>
                    <a:pt x="54214" y="81475"/>
                  </a:cubicBezTo>
                  <a:cubicBezTo>
                    <a:pt x="53953" y="81495"/>
                    <a:pt x="53712" y="81515"/>
                    <a:pt x="53411" y="81575"/>
                  </a:cubicBezTo>
                  <a:lnTo>
                    <a:pt x="52649" y="81736"/>
                  </a:lnTo>
                  <a:lnTo>
                    <a:pt x="51143" y="82037"/>
                  </a:lnTo>
                  <a:lnTo>
                    <a:pt x="48975" y="82478"/>
                  </a:lnTo>
                  <a:cubicBezTo>
                    <a:pt x="49477" y="81434"/>
                    <a:pt x="49899" y="80351"/>
                    <a:pt x="50300" y="79267"/>
                  </a:cubicBezTo>
                  <a:cubicBezTo>
                    <a:pt x="50782" y="77922"/>
                    <a:pt x="51243" y="76537"/>
                    <a:pt x="51585" y="75132"/>
                  </a:cubicBezTo>
                  <a:lnTo>
                    <a:pt x="51585" y="75132"/>
                  </a:lnTo>
                  <a:cubicBezTo>
                    <a:pt x="51003" y="76035"/>
                    <a:pt x="50501" y="76979"/>
                    <a:pt x="50019" y="77922"/>
                  </a:cubicBezTo>
                  <a:lnTo>
                    <a:pt x="49658" y="76376"/>
                  </a:lnTo>
                  <a:lnTo>
                    <a:pt x="51966" y="69733"/>
                  </a:lnTo>
                  <a:lnTo>
                    <a:pt x="53411" y="67023"/>
                  </a:lnTo>
                  <a:cubicBezTo>
                    <a:pt x="56583" y="58191"/>
                    <a:pt x="60155" y="56746"/>
                    <a:pt x="60155" y="56746"/>
                  </a:cubicBezTo>
                  <a:lnTo>
                    <a:pt x="63869" y="55963"/>
                  </a:lnTo>
                  <a:lnTo>
                    <a:pt x="67040" y="56425"/>
                  </a:lnTo>
                  <a:lnTo>
                    <a:pt x="63487" y="55100"/>
                  </a:lnTo>
                  <a:lnTo>
                    <a:pt x="60055" y="55461"/>
                  </a:lnTo>
                  <a:cubicBezTo>
                    <a:pt x="61119" y="53816"/>
                    <a:pt x="64290" y="51789"/>
                    <a:pt x="64290" y="51788"/>
                  </a:cubicBezTo>
                  <a:lnTo>
                    <a:pt x="64290" y="51788"/>
                  </a:lnTo>
                  <a:cubicBezTo>
                    <a:pt x="56984" y="54879"/>
                    <a:pt x="52548" y="60379"/>
                    <a:pt x="52548" y="60379"/>
                  </a:cubicBezTo>
                  <a:cubicBezTo>
                    <a:pt x="55017" y="56786"/>
                    <a:pt x="57927" y="53675"/>
                    <a:pt x="57927" y="53675"/>
                  </a:cubicBezTo>
                  <a:lnTo>
                    <a:pt x="57927" y="53675"/>
                  </a:lnTo>
                  <a:lnTo>
                    <a:pt x="48554" y="60680"/>
                  </a:lnTo>
                  <a:lnTo>
                    <a:pt x="48554" y="60680"/>
                  </a:lnTo>
                  <a:lnTo>
                    <a:pt x="58008" y="49661"/>
                  </a:lnTo>
                  <a:lnTo>
                    <a:pt x="43315" y="61744"/>
                  </a:lnTo>
                  <a:lnTo>
                    <a:pt x="52548" y="52792"/>
                  </a:lnTo>
                  <a:lnTo>
                    <a:pt x="41729" y="60821"/>
                  </a:lnTo>
                  <a:lnTo>
                    <a:pt x="39261" y="61925"/>
                  </a:lnTo>
                  <a:lnTo>
                    <a:pt x="39261" y="61925"/>
                  </a:lnTo>
                  <a:lnTo>
                    <a:pt x="43195" y="58292"/>
                  </a:lnTo>
                  <a:lnTo>
                    <a:pt x="37916" y="61905"/>
                  </a:lnTo>
                  <a:lnTo>
                    <a:pt x="30489" y="62788"/>
                  </a:lnTo>
                  <a:cubicBezTo>
                    <a:pt x="27820" y="60459"/>
                    <a:pt x="26816" y="58553"/>
                    <a:pt x="26816" y="58553"/>
                  </a:cubicBezTo>
                  <a:lnTo>
                    <a:pt x="28040" y="54277"/>
                  </a:lnTo>
                  <a:lnTo>
                    <a:pt x="28040" y="54277"/>
                  </a:lnTo>
                  <a:cubicBezTo>
                    <a:pt x="27563" y="54737"/>
                    <a:pt x="27143" y="54929"/>
                    <a:pt x="26779" y="54929"/>
                  </a:cubicBezTo>
                  <a:cubicBezTo>
                    <a:pt x="25427" y="54929"/>
                    <a:pt x="24847" y="52289"/>
                    <a:pt x="24990" y="50945"/>
                  </a:cubicBezTo>
                  <a:lnTo>
                    <a:pt x="24990" y="50945"/>
                  </a:lnTo>
                  <a:cubicBezTo>
                    <a:pt x="24468" y="54317"/>
                    <a:pt x="25552" y="57368"/>
                    <a:pt x="25552" y="57368"/>
                  </a:cubicBezTo>
                  <a:cubicBezTo>
                    <a:pt x="25552" y="57368"/>
                    <a:pt x="27920" y="61664"/>
                    <a:pt x="29646" y="63310"/>
                  </a:cubicBezTo>
                  <a:cubicBezTo>
                    <a:pt x="31758" y="63533"/>
                    <a:pt x="33829" y="63613"/>
                    <a:pt x="35711" y="63613"/>
                  </a:cubicBezTo>
                  <a:cubicBezTo>
                    <a:pt x="38390" y="63613"/>
                    <a:pt x="40686" y="63451"/>
                    <a:pt x="42171" y="63310"/>
                  </a:cubicBezTo>
                  <a:lnTo>
                    <a:pt x="42171" y="63310"/>
                  </a:lnTo>
                  <a:cubicBezTo>
                    <a:pt x="39695" y="63805"/>
                    <a:pt x="36834" y="64227"/>
                    <a:pt x="34209" y="64227"/>
                  </a:cubicBezTo>
                  <a:cubicBezTo>
                    <a:pt x="32471" y="64227"/>
                    <a:pt x="30837" y="64042"/>
                    <a:pt x="29486" y="63571"/>
                  </a:cubicBezTo>
                  <a:cubicBezTo>
                    <a:pt x="29124" y="63149"/>
                    <a:pt x="26354" y="59777"/>
                    <a:pt x="25070" y="56907"/>
                  </a:cubicBezTo>
                  <a:cubicBezTo>
                    <a:pt x="23584" y="50203"/>
                    <a:pt x="25331" y="47112"/>
                    <a:pt x="27177" y="43840"/>
                  </a:cubicBezTo>
                  <a:cubicBezTo>
                    <a:pt x="27478" y="43318"/>
                    <a:pt x="27759" y="42796"/>
                    <a:pt x="28061" y="42254"/>
                  </a:cubicBezTo>
                  <a:lnTo>
                    <a:pt x="28081" y="42194"/>
                  </a:lnTo>
                  <a:lnTo>
                    <a:pt x="28643" y="39645"/>
                  </a:lnTo>
                  <a:close/>
                  <a:moveTo>
                    <a:pt x="68944" y="70058"/>
                  </a:moveTo>
                  <a:cubicBezTo>
                    <a:pt x="69367" y="70058"/>
                    <a:pt x="69788" y="70261"/>
                    <a:pt x="69991" y="70716"/>
                  </a:cubicBezTo>
                  <a:cubicBezTo>
                    <a:pt x="70718" y="70332"/>
                    <a:pt x="71586" y="70088"/>
                    <a:pt x="72403" y="70088"/>
                  </a:cubicBezTo>
                  <a:cubicBezTo>
                    <a:pt x="72780" y="70088"/>
                    <a:pt x="73147" y="70140"/>
                    <a:pt x="73483" y="70254"/>
                  </a:cubicBezTo>
                  <a:cubicBezTo>
                    <a:pt x="73864" y="70375"/>
                    <a:pt x="74687" y="70656"/>
                    <a:pt x="75571" y="70957"/>
                  </a:cubicBezTo>
                  <a:cubicBezTo>
                    <a:pt x="75350" y="71097"/>
                    <a:pt x="75149" y="71238"/>
                    <a:pt x="74988" y="71338"/>
                  </a:cubicBezTo>
                  <a:cubicBezTo>
                    <a:pt x="74258" y="70746"/>
                    <a:pt x="73354" y="70423"/>
                    <a:pt x="72424" y="70423"/>
                  </a:cubicBezTo>
                  <a:cubicBezTo>
                    <a:pt x="71872" y="70423"/>
                    <a:pt x="71312" y="70537"/>
                    <a:pt x="70773" y="70776"/>
                  </a:cubicBezTo>
                  <a:lnTo>
                    <a:pt x="68385" y="71840"/>
                  </a:lnTo>
                  <a:cubicBezTo>
                    <a:pt x="66398" y="72723"/>
                    <a:pt x="65474" y="75011"/>
                    <a:pt x="66257" y="77019"/>
                  </a:cubicBezTo>
                  <a:lnTo>
                    <a:pt x="65695" y="77260"/>
                  </a:lnTo>
                  <a:cubicBezTo>
                    <a:pt x="65193" y="77480"/>
                    <a:pt x="64973" y="78062"/>
                    <a:pt x="65193" y="78564"/>
                  </a:cubicBezTo>
                  <a:cubicBezTo>
                    <a:pt x="65356" y="78919"/>
                    <a:pt x="65714" y="79132"/>
                    <a:pt x="66084" y="79132"/>
                  </a:cubicBezTo>
                  <a:cubicBezTo>
                    <a:pt x="66216" y="79132"/>
                    <a:pt x="66351" y="79104"/>
                    <a:pt x="66478" y="79046"/>
                  </a:cubicBezTo>
                  <a:lnTo>
                    <a:pt x="66739" y="78946"/>
                  </a:lnTo>
                  <a:lnTo>
                    <a:pt x="68565" y="83040"/>
                  </a:lnTo>
                  <a:lnTo>
                    <a:pt x="66558" y="79427"/>
                  </a:lnTo>
                  <a:cubicBezTo>
                    <a:pt x="66343" y="79523"/>
                    <a:pt x="66138" y="79566"/>
                    <a:pt x="65948" y="79566"/>
                  </a:cubicBezTo>
                  <a:cubicBezTo>
                    <a:pt x="64662" y="79566"/>
                    <a:pt x="64052" y="77618"/>
                    <a:pt x="65695" y="76918"/>
                  </a:cubicBezTo>
                  <a:cubicBezTo>
                    <a:pt x="64953" y="73305"/>
                    <a:pt x="67221" y="72001"/>
                    <a:pt x="67883" y="71700"/>
                  </a:cubicBezTo>
                  <a:cubicBezTo>
                    <a:pt x="67434" y="70698"/>
                    <a:pt x="68192" y="70058"/>
                    <a:pt x="68944" y="70058"/>
                  </a:cubicBezTo>
                  <a:close/>
                  <a:moveTo>
                    <a:pt x="107364" y="77822"/>
                  </a:moveTo>
                  <a:lnTo>
                    <a:pt x="107364" y="77822"/>
                  </a:lnTo>
                  <a:cubicBezTo>
                    <a:pt x="107364" y="77822"/>
                    <a:pt x="107184" y="77922"/>
                    <a:pt x="106842" y="78103"/>
                  </a:cubicBezTo>
                  <a:cubicBezTo>
                    <a:pt x="106481" y="78283"/>
                    <a:pt x="105999" y="78544"/>
                    <a:pt x="105397" y="78825"/>
                  </a:cubicBezTo>
                  <a:cubicBezTo>
                    <a:pt x="104795" y="79126"/>
                    <a:pt x="104113" y="79467"/>
                    <a:pt x="103350" y="79809"/>
                  </a:cubicBezTo>
                  <a:cubicBezTo>
                    <a:pt x="102607" y="80170"/>
                    <a:pt x="101804" y="80531"/>
                    <a:pt x="100981" y="80893"/>
                  </a:cubicBezTo>
                  <a:cubicBezTo>
                    <a:pt x="100179" y="81254"/>
                    <a:pt x="99376" y="81615"/>
                    <a:pt x="98613" y="81936"/>
                  </a:cubicBezTo>
                  <a:cubicBezTo>
                    <a:pt x="97850" y="82257"/>
                    <a:pt x="97108" y="82538"/>
                    <a:pt x="96505" y="82799"/>
                  </a:cubicBezTo>
                  <a:cubicBezTo>
                    <a:pt x="96164" y="82940"/>
                    <a:pt x="95843" y="83060"/>
                    <a:pt x="95582" y="83161"/>
                  </a:cubicBezTo>
                  <a:lnTo>
                    <a:pt x="95622" y="82960"/>
                  </a:lnTo>
                  <a:cubicBezTo>
                    <a:pt x="95843" y="82839"/>
                    <a:pt x="96124" y="82719"/>
                    <a:pt x="96405" y="82579"/>
                  </a:cubicBezTo>
                  <a:cubicBezTo>
                    <a:pt x="97007" y="82277"/>
                    <a:pt x="97690" y="81936"/>
                    <a:pt x="98452" y="81595"/>
                  </a:cubicBezTo>
                  <a:cubicBezTo>
                    <a:pt x="99195" y="81234"/>
                    <a:pt x="100018" y="80872"/>
                    <a:pt x="100821" y="80511"/>
                  </a:cubicBezTo>
                  <a:cubicBezTo>
                    <a:pt x="101624" y="80150"/>
                    <a:pt x="102447" y="79789"/>
                    <a:pt x="103209" y="79467"/>
                  </a:cubicBezTo>
                  <a:cubicBezTo>
                    <a:pt x="103972" y="79146"/>
                    <a:pt x="104695" y="78865"/>
                    <a:pt x="105297" y="78604"/>
                  </a:cubicBezTo>
                  <a:cubicBezTo>
                    <a:pt x="105919" y="78363"/>
                    <a:pt x="106441" y="78163"/>
                    <a:pt x="106802" y="78022"/>
                  </a:cubicBezTo>
                  <a:cubicBezTo>
                    <a:pt x="107163" y="77902"/>
                    <a:pt x="107364" y="77822"/>
                    <a:pt x="107364" y="77822"/>
                  </a:cubicBezTo>
                  <a:close/>
                  <a:moveTo>
                    <a:pt x="103551" y="41110"/>
                  </a:moveTo>
                  <a:cubicBezTo>
                    <a:pt x="103651" y="41130"/>
                    <a:pt x="103751" y="41150"/>
                    <a:pt x="103852" y="41170"/>
                  </a:cubicBezTo>
                  <a:lnTo>
                    <a:pt x="102407" y="47874"/>
                  </a:lnTo>
                  <a:lnTo>
                    <a:pt x="101804" y="50644"/>
                  </a:lnTo>
                  <a:lnTo>
                    <a:pt x="101423" y="52391"/>
                  </a:lnTo>
                  <a:lnTo>
                    <a:pt x="100981" y="54378"/>
                  </a:lnTo>
                  <a:lnTo>
                    <a:pt x="98493" y="65879"/>
                  </a:lnTo>
                  <a:lnTo>
                    <a:pt x="98312" y="66722"/>
                  </a:lnTo>
                  <a:lnTo>
                    <a:pt x="98533" y="65798"/>
                  </a:lnTo>
                  <a:lnTo>
                    <a:pt x="101262" y="54117"/>
                  </a:lnTo>
                  <a:lnTo>
                    <a:pt x="101764" y="51909"/>
                  </a:lnTo>
                  <a:lnTo>
                    <a:pt x="101885" y="51467"/>
                  </a:lnTo>
                  <a:lnTo>
                    <a:pt x="102547" y="48637"/>
                  </a:lnTo>
                  <a:lnTo>
                    <a:pt x="104253" y="41271"/>
                  </a:lnTo>
                  <a:cubicBezTo>
                    <a:pt x="104293" y="41271"/>
                    <a:pt x="104333" y="41291"/>
                    <a:pt x="104374" y="41291"/>
                  </a:cubicBezTo>
                  <a:lnTo>
                    <a:pt x="102567" y="49460"/>
                  </a:lnTo>
                  <a:lnTo>
                    <a:pt x="102126" y="51407"/>
                  </a:lnTo>
                  <a:lnTo>
                    <a:pt x="101965" y="52210"/>
                  </a:lnTo>
                  <a:lnTo>
                    <a:pt x="101664" y="53515"/>
                  </a:lnTo>
                  <a:lnTo>
                    <a:pt x="99155" y="64855"/>
                  </a:lnTo>
                  <a:lnTo>
                    <a:pt x="97369" y="72824"/>
                  </a:lnTo>
                  <a:lnTo>
                    <a:pt x="97288" y="73245"/>
                  </a:lnTo>
                  <a:lnTo>
                    <a:pt x="97047" y="74349"/>
                  </a:lnTo>
                  <a:lnTo>
                    <a:pt x="97027" y="74429"/>
                  </a:lnTo>
                  <a:lnTo>
                    <a:pt x="96706" y="75875"/>
                  </a:lnTo>
                  <a:lnTo>
                    <a:pt x="96626" y="76236"/>
                  </a:lnTo>
                  <a:lnTo>
                    <a:pt x="96265" y="77801"/>
                  </a:lnTo>
                  <a:lnTo>
                    <a:pt x="96224" y="78042"/>
                  </a:lnTo>
                  <a:lnTo>
                    <a:pt x="95863" y="79668"/>
                  </a:lnTo>
                  <a:lnTo>
                    <a:pt x="95843" y="79748"/>
                  </a:lnTo>
                  <a:lnTo>
                    <a:pt x="95060" y="83261"/>
                  </a:lnTo>
                  <a:cubicBezTo>
                    <a:pt x="94960" y="82659"/>
                    <a:pt x="94799" y="82057"/>
                    <a:pt x="94579" y="81455"/>
                  </a:cubicBezTo>
                  <a:lnTo>
                    <a:pt x="95261" y="78404"/>
                  </a:lnTo>
                  <a:lnTo>
                    <a:pt x="95281" y="78323"/>
                  </a:lnTo>
                  <a:lnTo>
                    <a:pt x="95662" y="76617"/>
                  </a:lnTo>
                  <a:lnTo>
                    <a:pt x="95703" y="76376"/>
                  </a:lnTo>
                  <a:lnTo>
                    <a:pt x="96325" y="73627"/>
                  </a:lnTo>
                  <a:lnTo>
                    <a:pt x="96385" y="73325"/>
                  </a:lnTo>
                  <a:lnTo>
                    <a:pt x="97469" y="68448"/>
                  </a:lnTo>
                  <a:lnTo>
                    <a:pt x="100640" y="54157"/>
                  </a:lnTo>
                  <a:lnTo>
                    <a:pt x="100861" y="53153"/>
                  </a:lnTo>
                  <a:lnTo>
                    <a:pt x="101704" y="49380"/>
                  </a:lnTo>
                  <a:lnTo>
                    <a:pt x="102045" y="47874"/>
                  </a:lnTo>
                  <a:lnTo>
                    <a:pt x="103551" y="41110"/>
                  </a:lnTo>
                  <a:close/>
                  <a:moveTo>
                    <a:pt x="75049" y="75252"/>
                  </a:moveTo>
                  <a:lnTo>
                    <a:pt x="75049" y="75252"/>
                  </a:lnTo>
                  <a:cubicBezTo>
                    <a:pt x="73885" y="75975"/>
                    <a:pt x="72319" y="77159"/>
                    <a:pt x="72359" y="78123"/>
                  </a:cubicBezTo>
                  <a:cubicBezTo>
                    <a:pt x="72946" y="79460"/>
                    <a:pt x="71266" y="81342"/>
                    <a:pt x="69582" y="81342"/>
                  </a:cubicBezTo>
                  <a:cubicBezTo>
                    <a:pt x="69194" y="81342"/>
                    <a:pt x="68806" y="81242"/>
                    <a:pt x="68445" y="81013"/>
                  </a:cubicBezTo>
                  <a:lnTo>
                    <a:pt x="68445" y="81013"/>
                  </a:lnTo>
                  <a:lnTo>
                    <a:pt x="69930" y="84345"/>
                  </a:lnTo>
                  <a:cubicBezTo>
                    <a:pt x="69830" y="84365"/>
                    <a:pt x="69730" y="84385"/>
                    <a:pt x="69629" y="84405"/>
                  </a:cubicBezTo>
                  <a:lnTo>
                    <a:pt x="67401" y="79407"/>
                  </a:lnTo>
                  <a:lnTo>
                    <a:pt x="71376" y="77420"/>
                  </a:lnTo>
                  <a:lnTo>
                    <a:pt x="67241" y="79026"/>
                  </a:lnTo>
                  <a:lnTo>
                    <a:pt x="67120" y="78765"/>
                  </a:lnTo>
                  <a:lnTo>
                    <a:pt x="75049" y="75252"/>
                  </a:lnTo>
                  <a:close/>
                  <a:moveTo>
                    <a:pt x="76514" y="74590"/>
                  </a:moveTo>
                  <a:lnTo>
                    <a:pt x="77477" y="76758"/>
                  </a:lnTo>
                  <a:cubicBezTo>
                    <a:pt x="75149" y="78705"/>
                    <a:pt x="73764" y="81555"/>
                    <a:pt x="73603" y="84546"/>
                  </a:cubicBezTo>
                  <a:cubicBezTo>
                    <a:pt x="73423" y="84485"/>
                    <a:pt x="73242" y="84445"/>
                    <a:pt x="73082" y="84405"/>
                  </a:cubicBezTo>
                  <a:cubicBezTo>
                    <a:pt x="73162" y="82940"/>
                    <a:pt x="73704" y="78986"/>
                    <a:pt x="77116" y="76497"/>
                  </a:cubicBezTo>
                  <a:lnTo>
                    <a:pt x="76293" y="74690"/>
                  </a:lnTo>
                  <a:lnTo>
                    <a:pt x="76514" y="74590"/>
                  </a:lnTo>
                  <a:close/>
                  <a:moveTo>
                    <a:pt x="106080" y="79748"/>
                  </a:moveTo>
                  <a:cubicBezTo>
                    <a:pt x="106080" y="79748"/>
                    <a:pt x="105899" y="79869"/>
                    <a:pt x="105558" y="80049"/>
                  </a:cubicBezTo>
                  <a:cubicBezTo>
                    <a:pt x="105197" y="80210"/>
                    <a:pt x="104715" y="80491"/>
                    <a:pt x="104113" y="80772"/>
                  </a:cubicBezTo>
                  <a:cubicBezTo>
                    <a:pt x="103511" y="81053"/>
                    <a:pt x="102828" y="81414"/>
                    <a:pt x="102065" y="81756"/>
                  </a:cubicBezTo>
                  <a:cubicBezTo>
                    <a:pt x="101323" y="82117"/>
                    <a:pt x="100520" y="82478"/>
                    <a:pt x="99697" y="82839"/>
                  </a:cubicBezTo>
                  <a:cubicBezTo>
                    <a:pt x="98894" y="83201"/>
                    <a:pt x="98091" y="83542"/>
                    <a:pt x="97328" y="83883"/>
                  </a:cubicBezTo>
                  <a:cubicBezTo>
                    <a:pt x="96566" y="84204"/>
                    <a:pt x="95843" y="84485"/>
                    <a:pt x="95221" y="84726"/>
                  </a:cubicBezTo>
                  <a:cubicBezTo>
                    <a:pt x="95221" y="84726"/>
                    <a:pt x="95221" y="84726"/>
                    <a:pt x="95221" y="84746"/>
                  </a:cubicBezTo>
                  <a:cubicBezTo>
                    <a:pt x="95221" y="84686"/>
                    <a:pt x="95201" y="84626"/>
                    <a:pt x="95201" y="84566"/>
                  </a:cubicBezTo>
                  <a:lnTo>
                    <a:pt x="95261" y="84566"/>
                  </a:lnTo>
                  <a:lnTo>
                    <a:pt x="95301" y="84425"/>
                  </a:lnTo>
                  <a:cubicBezTo>
                    <a:pt x="95843" y="84164"/>
                    <a:pt x="96485" y="83843"/>
                    <a:pt x="97168" y="83522"/>
                  </a:cubicBezTo>
                  <a:cubicBezTo>
                    <a:pt x="97910" y="83181"/>
                    <a:pt x="98733" y="82819"/>
                    <a:pt x="99536" y="82438"/>
                  </a:cubicBezTo>
                  <a:cubicBezTo>
                    <a:pt x="100339" y="82097"/>
                    <a:pt x="101162" y="81736"/>
                    <a:pt x="101925" y="81414"/>
                  </a:cubicBezTo>
                  <a:cubicBezTo>
                    <a:pt x="102688" y="81093"/>
                    <a:pt x="103410" y="80812"/>
                    <a:pt x="104012" y="80551"/>
                  </a:cubicBezTo>
                  <a:cubicBezTo>
                    <a:pt x="104635" y="80290"/>
                    <a:pt x="105156" y="80110"/>
                    <a:pt x="105518" y="79969"/>
                  </a:cubicBezTo>
                  <a:cubicBezTo>
                    <a:pt x="105879" y="79829"/>
                    <a:pt x="106080" y="79748"/>
                    <a:pt x="106080" y="79748"/>
                  </a:cubicBezTo>
                  <a:close/>
                  <a:moveTo>
                    <a:pt x="65454" y="67786"/>
                  </a:moveTo>
                  <a:lnTo>
                    <a:pt x="64370" y="70315"/>
                  </a:lnTo>
                  <a:lnTo>
                    <a:pt x="63186" y="71419"/>
                  </a:lnTo>
                  <a:lnTo>
                    <a:pt x="63527" y="72563"/>
                  </a:lnTo>
                  <a:cubicBezTo>
                    <a:pt x="60918" y="80451"/>
                    <a:pt x="61641" y="82940"/>
                    <a:pt x="61641" y="82940"/>
                  </a:cubicBezTo>
                  <a:cubicBezTo>
                    <a:pt x="62845" y="84305"/>
                    <a:pt x="64190" y="85348"/>
                    <a:pt x="65073" y="85991"/>
                  </a:cubicBezTo>
                  <a:cubicBezTo>
                    <a:pt x="63387" y="85168"/>
                    <a:pt x="61239" y="83863"/>
                    <a:pt x="60416" y="82558"/>
                  </a:cubicBezTo>
                  <a:lnTo>
                    <a:pt x="60416" y="82558"/>
                  </a:lnTo>
                  <a:lnTo>
                    <a:pt x="60858" y="82659"/>
                  </a:lnTo>
                  <a:lnTo>
                    <a:pt x="60818" y="82057"/>
                  </a:lnTo>
                  <a:cubicBezTo>
                    <a:pt x="60798" y="81876"/>
                    <a:pt x="60778" y="81675"/>
                    <a:pt x="60778" y="81475"/>
                  </a:cubicBezTo>
                  <a:cubicBezTo>
                    <a:pt x="60778" y="81274"/>
                    <a:pt x="60778" y="81073"/>
                    <a:pt x="60798" y="80872"/>
                  </a:cubicBezTo>
                  <a:cubicBezTo>
                    <a:pt x="60798" y="80471"/>
                    <a:pt x="60838" y="80049"/>
                    <a:pt x="60878" y="79648"/>
                  </a:cubicBezTo>
                  <a:cubicBezTo>
                    <a:pt x="60938" y="79247"/>
                    <a:pt x="60978" y="78845"/>
                    <a:pt x="61059" y="78424"/>
                  </a:cubicBezTo>
                  <a:cubicBezTo>
                    <a:pt x="61119" y="78022"/>
                    <a:pt x="61219" y="77621"/>
                    <a:pt x="61299" y="77219"/>
                  </a:cubicBezTo>
                  <a:cubicBezTo>
                    <a:pt x="61420" y="76838"/>
                    <a:pt x="61500" y="76437"/>
                    <a:pt x="61641" y="76035"/>
                  </a:cubicBezTo>
                  <a:cubicBezTo>
                    <a:pt x="61741" y="75654"/>
                    <a:pt x="61882" y="75252"/>
                    <a:pt x="62022" y="74871"/>
                  </a:cubicBezTo>
                  <a:cubicBezTo>
                    <a:pt x="62142" y="74470"/>
                    <a:pt x="62303" y="74108"/>
                    <a:pt x="62464" y="73707"/>
                  </a:cubicBezTo>
                  <a:cubicBezTo>
                    <a:pt x="62624" y="73325"/>
                    <a:pt x="62785" y="72964"/>
                    <a:pt x="62945" y="72583"/>
                  </a:cubicBezTo>
                  <a:lnTo>
                    <a:pt x="63026" y="72422"/>
                  </a:lnTo>
                  <a:lnTo>
                    <a:pt x="62965" y="72262"/>
                  </a:lnTo>
                  <a:lnTo>
                    <a:pt x="62584" y="71158"/>
                  </a:lnTo>
                  <a:cubicBezTo>
                    <a:pt x="63166" y="70736"/>
                    <a:pt x="63728" y="70295"/>
                    <a:pt x="64230" y="69773"/>
                  </a:cubicBezTo>
                  <a:lnTo>
                    <a:pt x="64290" y="69692"/>
                  </a:lnTo>
                  <a:lnTo>
                    <a:pt x="64310" y="69672"/>
                  </a:lnTo>
                  <a:lnTo>
                    <a:pt x="65454" y="67786"/>
                  </a:lnTo>
                  <a:close/>
                  <a:moveTo>
                    <a:pt x="106561" y="81736"/>
                  </a:moveTo>
                  <a:cubicBezTo>
                    <a:pt x="106561" y="81736"/>
                    <a:pt x="106361" y="81836"/>
                    <a:pt x="106019" y="82017"/>
                  </a:cubicBezTo>
                  <a:cubicBezTo>
                    <a:pt x="105658" y="82177"/>
                    <a:pt x="105176" y="82458"/>
                    <a:pt x="104574" y="82739"/>
                  </a:cubicBezTo>
                  <a:cubicBezTo>
                    <a:pt x="103972" y="83020"/>
                    <a:pt x="103290" y="83381"/>
                    <a:pt x="102527" y="83723"/>
                  </a:cubicBezTo>
                  <a:cubicBezTo>
                    <a:pt x="101784" y="84084"/>
                    <a:pt x="100981" y="84445"/>
                    <a:pt x="100159" y="84807"/>
                  </a:cubicBezTo>
                  <a:cubicBezTo>
                    <a:pt x="99356" y="85168"/>
                    <a:pt x="98553" y="85529"/>
                    <a:pt x="97790" y="85850"/>
                  </a:cubicBezTo>
                  <a:cubicBezTo>
                    <a:pt x="97027" y="86171"/>
                    <a:pt x="96305" y="86452"/>
                    <a:pt x="95683" y="86693"/>
                  </a:cubicBezTo>
                  <a:cubicBezTo>
                    <a:pt x="95462" y="86794"/>
                    <a:pt x="95261" y="86874"/>
                    <a:pt x="95060" y="86954"/>
                  </a:cubicBezTo>
                  <a:cubicBezTo>
                    <a:pt x="95080" y="86874"/>
                    <a:pt x="95100" y="86794"/>
                    <a:pt x="95100" y="86713"/>
                  </a:cubicBezTo>
                  <a:cubicBezTo>
                    <a:pt x="95261" y="86633"/>
                    <a:pt x="95422" y="86573"/>
                    <a:pt x="95582" y="86472"/>
                  </a:cubicBezTo>
                  <a:cubicBezTo>
                    <a:pt x="96184" y="86191"/>
                    <a:pt x="96867" y="85850"/>
                    <a:pt x="97629" y="85489"/>
                  </a:cubicBezTo>
                  <a:cubicBezTo>
                    <a:pt x="98372" y="85148"/>
                    <a:pt x="99195" y="84786"/>
                    <a:pt x="99998" y="84405"/>
                  </a:cubicBezTo>
                  <a:cubicBezTo>
                    <a:pt x="100801" y="84064"/>
                    <a:pt x="101624" y="83703"/>
                    <a:pt x="102386" y="83381"/>
                  </a:cubicBezTo>
                  <a:cubicBezTo>
                    <a:pt x="103149" y="83060"/>
                    <a:pt x="103872" y="82779"/>
                    <a:pt x="104474" y="82518"/>
                  </a:cubicBezTo>
                  <a:cubicBezTo>
                    <a:pt x="105096" y="82257"/>
                    <a:pt x="105618" y="82077"/>
                    <a:pt x="105979" y="81936"/>
                  </a:cubicBezTo>
                  <a:cubicBezTo>
                    <a:pt x="106341" y="81796"/>
                    <a:pt x="106561" y="81736"/>
                    <a:pt x="106561" y="81736"/>
                  </a:cubicBezTo>
                  <a:close/>
                  <a:moveTo>
                    <a:pt x="43857" y="79086"/>
                  </a:moveTo>
                  <a:cubicBezTo>
                    <a:pt x="44640" y="79427"/>
                    <a:pt x="46687" y="80371"/>
                    <a:pt x="48293" y="81615"/>
                  </a:cubicBezTo>
                  <a:cubicBezTo>
                    <a:pt x="48132" y="82037"/>
                    <a:pt x="47972" y="82478"/>
                    <a:pt x="47811" y="82900"/>
                  </a:cubicBezTo>
                  <a:lnTo>
                    <a:pt x="47570" y="83662"/>
                  </a:lnTo>
                  <a:lnTo>
                    <a:pt x="47570" y="83662"/>
                  </a:lnTo>
                  <a:lnTo>
                    <a:pt x="48072" y="83542"/>
                  </a:lnTo>
                  <a:lnTo>
                    <a:pt x="47992" y="85629"/>
                  </a:lnTo>
                  <a:lnTo>
                    <a:pt x="42874" y="86733"/>
                  </a:lnTo>
                  <a:cubicBezTo>
                    <a:pt x="42492" y="86493"/>
                    <a:pt x="42131" y="86272"/>
                    <a:pt x="41790" y="86091"/>
                  </a:cubicBezTo>
                  <a:cubicBezTo>
                    <a:pt x="41087" y="85730"/>
                    <a:pt x="40465" y="85429"/>
                    <a:pt x="39923" y="85248"/>
                  </a:cubicBezTo>
                  <a:cubicBezTo>
                    <a:pt x="39401" y="85027"/>
                    <a:pt x="38980" y="84927"/>
                    <a:pt x="38679" y="84847"/>
                  </a:cubicBezTo>
                  <a:cubicBezTo>
                    <a:pt x="38398" y="84766"/>
                    <a:pt x="38237" y="84726"/>
                    <a:pt x="38237" y="84726"/>
                  </a:cubicBezTo>
                  <a:lnTo>
                    <a:pt x="38237" y="84726"/>
                  </a:lnTo>
                  <a:cubicBezTo>
                    <a:pt x="38237" y="84726"/>
                    <a:pt x="38398" y="84786"/>
                    <a:pt x="38679" y="84887"/>
                  </a:cubicBezTo>
                  <a:cubicBezTo>
                    <a:pt x="38960" y="85007"/>
                    <a:pt x="39361" y="85148"/>
                    <a:pt x="39863" y="85409"/>
                  </a:cubicBezTo>
                  <a:cubicBezTo>
                    <a:pt x="40385" y="85629"/>
                    <a:pt x="40967" y="85951"/>
                    <a:pt x="41629" y="86352"/>
                  </a:cubicBezTo>
                  <a:cubicBezTo>
                    <a:pt x="41850" y="86513"/>
                    <a:pt x="42091" y="86673"/>
                    <a:pt x="42332" y="86834"/>
                  </a:cubicBezTo>
                  <a:lnTo>
                    <a:pt x="30309" y="89423"/>
                  </a:lnTo>
                  <a:cubicBezTo>
                    <a:pt x="30991" y="87516"/>
                    <a:pt x="31854" y="85088"/>
                    <a:pt x="32215" y="83984"/>
                  </a:cubicBezTo>
                  <a:lnTo>
                    <a:pt x="43857" y="79086"/>
                  </a:lnTo>
                  <a:close/>
                  <a:moveTo>
                    <a:pt x="98493" y="87155"/>
                  </a:moveTo>
                  <a:cubicBezTo>
                    <a:pt x="98593" y="88339"/>
                    <a:pt x="98011" y="88921"/>
                    <a:pt x="96726" y="89644"/>
                  </a:cubicBezTo>
                  <a:cubicBezTo>
                    <a:pt x="95863" y="90146"/>
                    <a:pt x="94298" y="90949"/>
                    <a:pt x="93133" y="91531"/>
                  </a:cubicBezTo>
                  <a:cubicBezTo>
                    <a:pt x="93736" y="90708"/>
                    <a:pt x="94217" y="89804"/>
                    <a:pt x="94558" y="88861"/>
                  </a:cubicBezTo>
                  <a:lnTo>
                    <a:pt x="98493" y="87155"/>
                  </a:lnTo>
                  <a:close/>
                  <a:moveTo>
                    <a:pt x="58088" y="82217"/>
                  </a:moveTo>
                  <a:cubicBezTo>
                    <a:pt x="58530" y="82237"/>
                    <a:pt x="58951" y="82298"/>
                    <a:pt x="59373" y="82358"/>
                  </a:cubicBezTo>
                  <a:cubicBezTo>
                    <a:pt x="59955" y="84024"/>
                    <a:pt x="62303" y="85529"/>
                    <a:pt x="64130" y="86472"/>
                  </a:cubicBezTo>
                  <a:cubicBezTo>
                    <a:pt x="64089" y="86513"/>
                    <a:pt x="64049" y="86573"/>
                    <a:pt x="64009" y="86633"/>
                  </a:cubicBezTo>
                  <a:cubicBezTo>
                    <a:pt x="63929" y="86733"/>
                    <a:pt x="63889" y="86834"/>
                    <a:pt x="63829" y="86954"/>
                  </a:cubicBezTo>
                  <a:cubicBezTo>
                    <a:pt x="63768" y="87055"/>
                    <a:pt x="63708" y="87175"/>
                    <a:pt x="63648" y="87295"/>
                  </a:cubicBezTo>
                  <a:cubicBezTo>
                    <a:pt x="63548" y="87556"/>
                    <a:pt x="63467" y="87817"/>
                    <a:pt x="63407" y="88098"/>
                  </a:cubicBezTo>
                  <a:cubicBezTo>
                    <a:pt x="63266" y="88640"/>
                    <a:pt x="63246" y="89202"/>
                    <a:pt x="63266" y="89624"/>
                  </a:cubicBezTo>
                  <a:cubicBezTo>
                    <a:pt x="63287" y="90025"/>
                    <a:pt x="63327" y="90286"/>
                    <a:pt x="63327" y="90286"/>
                  </a:cubicBezTo>
                  <a:cubicBezTo>
                    <a:pt x="63327" y="90286"/>
                    <a:pt x="63327" y="90025"/>
                    <a:pt x="63387" y="89624"/>
                  </a:cubicBezTo>
                  <a:cubicBezTo>
                    <a:pt x="63467" y="89222"/>
                    <a:pt x="63588" y="88700"/>
                    <a:pt x="63808" y="88239"/>
                  </a:cubicBezTo>
                  <a:cubicBezTo>
                    <a:pt x="63909" y="87998"/>
                    <a:pt x="64029" y="87777"/>
                    <a:pt x="64170" y="87576"/>
                  </a:cubicBezTo>
                  <a:cubicBezTo>
                    <a:pt x="64230" y="87476"/>
                    <a:pt x="64310" y="87396"/>
                    <a:pt x="64370" y="87316"/>
                  </a:cubicBezTo>
                  <a:cubicBezTo>
                    <a:pt x="64451" y="87235"/>
                    <a:pt x="64511" y="87155"/>
                    <a:pt x="64571" y="87095"/>
                  </a:cubicBezTo>
                  <a:cubicBezTo>
                    <a:pt x="64631" y="87034"/>
                    <a:pt x="64692" y="86974"/>
                    <a:pt x="64732" y="86934"/>
                  </a:cubicBezTo>
                  <a:cubicBezTo>
                    <a:pt x="64792" y="86894"/>
                    <a:pt x="64832" y="86854"/>
                    <a:pt x="64852" y="86834"/>
                  </a:cubicBezTo>
                  <a:cubicBezTo>
                    <a:pt x="65595" y="87175"/>
                    <a:pt x="66157" y="87416"/>
                    <a:pt x="66337" y="87476"/>
                  </a:cubicBezTo>
                  <a:lnTo>
                    <a:pt x="68044" y="88660"/>
                  </a:lnTo>
                  <a:lnTo>
                    <a:pt x="71556" y="88761"/>
                  </a:lnTo>
                  <a:lnTo>
                    <a:pt x="72319" y="89724"/>
                  </a:lnTo>
                  <a:cubicBezTo>
                    <a:pt x="67836" y="90983"/>
                    <a:pt x="62416" y="91588"/>
                    <a:pt x="58542" y="91588"/>
                  </a:cubicBezTo>
                  <a:cubicBezTo>
                    <a:pt x="57473" y="91588"/>
                    <a:pt x="56521" y="91541"/>
                    <a:pt x="55740" y="91450"/>
                  </a:cubicBezTo>
                  <a:cubicBezTo>
                    <a:pt x="52448" y="91069"/>
                    <a:pt x="49638" y="90246"/>
                    <a:pt x="48734" y="89965"/>
                  </a:cubicBezTo>
                  <a:lnTo>
                    <a:pt x="48755" y="88861"/>
                  </a:lnTo>
                  <a:lnTo>
                    <a:pt x="48795" y="88861"/>
                  </a:lnTo>
                  <a:cubicBezTo>
                    <a:pt x="48975" y="88921"/>
                    <a:pt x="49176" y="88981"/>
                    <a:pt x="49437" y="89062"/>
                  </a:cubicBezTo>
                  <a:cubicBezTo>
                    <a:pt x="49678" y="89142"/>
                    <a:pt x="49979" y="89222"/>
                    <a:pt x="50280" y="89303"/>
                  </a:cubicBezTo>
                  <a:cubicBezTo>
                    <a:pt x="50601" y="89383"/>
                    <a:pt x="50942" y="89483"/>
                    <a:pt x="51304" y="89564"/>
                  </a:cubicBezTo>
                  <a:cubicBezTo>
                    <a:pt x="51665" y="89644"/>
                    <a:pt x="52046" y="89744"/>
                    <a:pt x="52428" y="89824"/>
                  </a:cubicBezTo>
                  <a:cubicBezTo>
                    <a:pt x="52829" y="89905"/>
                    <a:pt x="53231" y="89985"/>
                    <a:pt x="53652" y="90065"/>
                  </a:cubicBezTo>
                  <a:cubicBezTo>
                    <a:pt x="54074" y="90126"/>
                    <a:pt x="54495" y="90206"/>
                    <a:pt x="54917" y="90266"/>
                  </a:cubicBezTo>
                  <a:cubicBezTo>
                    <a:pt x="55358" y="90326"/>
                    <a:pt x="55780" y="90386"/>
                    <a:pt x="56201" y="90427"/>
                  </a:cubicBezTo>
                  <a:cubicBezTo>
                    <a:pt x="56623" y="90467"/>
                    <a:pt x="57024" y="90507"/>
                    <a:pt x="57426" y="90527"/>
                  </a:cubicBezTo>
                  <a:cubicBezTo>
                    <a:pt x="58228" y="90587"/>
                    <a:pt x="58991" y="90587"/>
                    <a:pt x="59633" y="90587"/>
                  </a:cubicBezTo>
                  <a:cubicBezTo>
                    <a:pt x="60918" y="90567"/>
                    <a:pt x="61761" y="90467"/>
                    <a:pt x="61761" y="90467"/>
                  </a:cubicBezTo>
                  <a:lnTo>
                    <a:pt x="61761" y="90467"/>
                  </a:lnTo>
                  <a:cubicBezTo>
                    <a:pt x="61761" y="90467"/>
                    <a:pt x="61458" y="90488"/>
                    <a:pt x="60937" y="90488"/>
                  </a:cubicBezTo>
                  <a:cubicBezTo>
                    <a:pt x="60591" y="90488"/>
                    <a:pt x="60147" y="90479"/>
                    <a:pt x="59633" y="90447"/>
                  </a:cubicBezTo>
                  <a:cubicBezTo>
                    <a:pt x="58991" y="90407"/>
                    <a:pt x="58249" y="90366"/>
                    <a:pt x="57466" y="90246"/>
                  </a:cubicBezTo>
                  <a:cubicBezTo>
                    <a:pt x="57064" y="90206"/>
                    <a:pt x="56663" y="90146"/>
                    <a:pt x="56241" y="90065"/>
                  </a:cubicBezTo>
                  <a:cubicBezTo>
                    <a:pt x="55820" y="90005"/>
                    <a:pt x="55418" y="89925"/>
                    <a:pt x="54997" y="89845"/>
                  </a:cubicBezTo>
                  <a:cubicBezTo>
                    <a:pt x="54575" y="89744"/>
                    <a:pt x="54174" y="89664"/>
                    <a:pt x="53752" y="89564"/>
                  </a:cubicBezTo>
                  <a:cubicBezTo>
                    <a:pt x="53592" y="89523"/>
                    <a:pt x="53451" y="89483"/>
                    <a:pt x="53291" y="89443"/>
                  </a:cubicBezTo>
                  <a:cubicBezTo>
                    <a:pt x="52147" y="88961"/>
                    <a:pt x="50942" y="88259"/>
                    <a:pt x="50481" y="87356"/>
                  </a:cubicBezTo>
                  <a:lnTo>
                    <a:pt x="50521" y="85007"/>
                  </a:lnTo>
                  <a:lnTo>
                    <a:pt x="56161" y="84746"/>
                  </a:lnTo>
                  <a:lnTo>
                    <a:pt x="57526" y="83361"/>
                  </a:lnTo>
                  <a:lnTo>
                    <a:pt x="58088" y="82217"/>
                  </a:lnTo>
                  <a:close/>
                  <a:moveTo>
                    <a:pt x="105979" y="83943"/>
                  </a:moveTo>
                  <a:lnTo>
                    <a:pt x="106421" y="84164"/>
                  </a:lnTo>
                  <a:cubicBezTo>
                    <a:pt x="106602" y="85830"/>
                    <a:pt x="105197" y="87255"/>
                    <a:pt x="104976" y="87456"/>
                  </a:cubicBezTo>
                  <a:cubicBezTo>
                    <a:pt x="100660" y="89383"/>
                    <a:pt x="95080" y="91450"/>
                    <a:pt x="92411" y="92414"/>
                  </a:cubicBezTo>
                  <a:cubicBezTo>
                    <a:pt x="92431" y="92394"/>
                    <a:pt x="92451" y="92354"/>
                    <a:pt x="92491" y="92333"/>
                  </a:cubicBezTo>
                  <a:cubicBezTo>
                    <a:pt x="93615" y="91771"/>
                    <a:pt x="95843" y="90647"/>
                    <a:pt x="96927" y="90025"/>
                  </a:cubicBezTo>
                  <a:cubicBezTo>
                    <a:pt x="98352" y="89202"/>
                    <a:pt x="99075" y="88460"/>
                    <a:pt x="98914" y="86974"/>
                  </a:cubicBezTo>
                  <a:lnTo>
                    <a:pt x="99436" y="86733"/>
                  </a:lnTo>
                  <a:lnTo>
                    <a:pt x="99195" y="85790"/>
                  </a:lnTo>
                  <a:lnTo>
                    <a:pt x="100841" y="85830"/>
                  </a:lnTo>
                  <a:lnTo>
                    <a:pt x="105979" y="83943"/>
                  </a:lnTo>
                  <a:close/>
                  <a:moveTo>
                    <a:pt x="47952" y="86513"/>
                  </a:moveTo>
                  <a:lnTo>
                    <a:pt x="47932" y="86994"/>
                  </a:lnTo>
                  <a:lnTo>
                    <a:pt x="47871" y="90587"/>
                  </a:lnTo>
                  <a:lnTo>
                    <a:pt x="48172" y="90688"/>
                  </a:lnTo>
                  <a:cubicBezTo>
                    <a:pt x="48193" y="90708"/>
                    <a:pt x="50099" y="91330"/>
                    <a:pt x="52789" y="91852"/>
                  </a:cubicBezTo>
                  <a:lnTo>
                    <a:pt x="48594" y="92916"/>
                  </a:lnTo>
                  <a:cubicBezTo>
                    <a:pt x="48534" y="92795"/>
                    <a:pt x="48453" y="92655"/>
                    <a:pt x="48373" y="92534"/>
                  </a:cubicBezTo>
                  <a:cubicBezTo>
                    <a:pt x="47771" y="91450"/>
                    <a:pt x="47028" y="90527"/>
                    <a:pt x="46306" y="89684"/>
                  </a:cubicBezTo>
                  <a:cubicBezTo>
                    <a:pt x="45924" y="89283"/>
                    <a:pt x="45563" y="88861"/>
                    <a:pt x="45162" y="88520"/>
                  </a:cubicBezTo>
                  <a:cubicBezTo>
                    <a:pt x="44961" y="88339"/>
                    <a:pt x="44780" y="88159"/>
                    <a:pt x="44600" y="87998"/>
                  </a:cubicBezTo>
                  <a:cubicBezTo>
                    <a:pt x="44399" y="87837"/>
                    <a:pt x="44198" y="87677"/>
                    <a:pt x="43998" y="87536"/>
                  </a:cubicBezTo>
                  <a:cubicBezTo>
                    <a:pt x="43937" y="87476"/>
                    <a:pt x="43877" y="87436"/>
                    <a:pt x="43817" y="87396"/>
                  </a:cubicBezTo>
                  <a:lnTo>
                    <a:pt x="47952" y="86513"/>
                  </a:lnTo>
                  <a:close/>
                  <a:moveTo>
                    <a:pt x="106842" y="84786"/>
                  </a:moveTo>
                  <a:lnTo>
                    <a:pt x="106842" y="84786"/>
                  </a:lnTo>
                  <a:cubicBezTo>
                    <a:pt x="107003" y="87556"/>
                    <a:pt x="105618" y="89664"/>
                    <a:pt x="102708" y="91109"/>
                  </a:cubicBezTo>
                  <a:cubicBezTo>
                    <a:pt x="102683" y="91110"/>
                    <a:pt x="102659" y="91111"/>
                    <a:pt x="102635" y="91111"/>
                  </a:cubicBezTo>
                  <a:cubicBezTo>
                    <a:pt x="101577" y="91111"/>
                    <a:pt x="101503" y="89844"/>
                    <a:pt x="101407" y="89844"/>
                  </a:cubicBezTo>
                  <a:cubicBezTo>
                    <a:pt x="101406" y="89844"/>
                    <a:pt x="101404" y="89844"/>
                    <a:pt x="101403" y="89845"/>
                  </a:cubicBezTo>
                  <a:cubicBezTo>
                    <a:pt x="101323" y="89885"/>
                    <a:pt x="93334" y="92795"/>
                    <a:pt x="91186" y="93578"/>
                  </a:cubicBezTo>
                  <a:cubicBezTo>
                    <a:pt x="91367" y="93437"/>
                    <a:pt x="91528" y="93277"/>
                    <a:pt x="91708" y="93116"/>
                  </a:cubicBezTo>
                  <a:cubicBezTo>
                    <a:pt x="93816" y="92374"/>
                    <a:pt x="100319" y="90005"/>
                    <a:pt x="105197" y="87837"/>
                  </a:cubicBezTo>
                  <a:lnTo>
                    <a:pt x="105257" y="87797"/>
                  </a:lnTo>
                  <a:cubicBezTo>
                    <a:pt x="105317" y="87737"/>
                    <a:pt x="106682" y="86452"/>
                    <a:pt x="106842" y="84786"/>
                  </a:cubicBezTo>
                  <a:close/>
                  <a:moveTo>
                    <a:pt x="30958" y="67409"/>
                  </a:moveTo>
                  <a:cubicBezTo>
                    <a:pt x="32793" y="67409"/>
                    <a:pt x="34753" y="67546"/>
                    <a:pt x="36812" y="67866"/>
                  </a:cubicBezTo>
                  <a:lnTo>
                    <a:pt x="35969" y="68368"/>
                  </a:lnTo>
                  <a:cubicBezTo>
                    <a:pt x="34363" y="68100"/>
                    <a:pt x="32796" y="67986"/>
                    <a:pt x="31292" y="67986"/>
                  </a:cubicBezTo>
                  <a:cubicBezTo>
                    <a:pt x="22774" y="67986"/>
                    <a:pt x="16278" y="71639"/>
                    <a:pt x="16278" y="71639"/>
                  </a:cubicBezTo>
                  <a:lnTo>
                    <a:pt x="20473" y="71057"/>
                  </a:lnTo>
                  <a:lnTo>
                    <a:pt x="24267" y="79849"/>
                  </a:lnTo>
                  <a:lnTo>
                    <a:pt x="26575" y="78183"/>
                  </a:lnTo>
                  <a:cubicBezTo>
                    <a:pt x="30052" y="76808"/>
                    <a:pt x="32444" y="76416"/>
                    <a:pt x="34041" y="76416"/>
                  </a:cubicBezTo>
                  <a:cubicBezTo>
                    <a:pt x="36150" y="76416"/>
                    <a:pt x="36872" y="77099"/>
                    <a:pt x="36872" y="77099"/>
                  </a:cubicBezTo>
                  <a:lnTo>
                    <a:pt x="37213" y="76958"/>
                  </a:lnTo>
                  <a:lnTo>
                    <a:pt x="37213" y="76958"/>
                  </a:lnTo>
                  <a:lnTo>
                    <a:pt x="33640" y="78665"/>
                  </a:lnTo>
                  <a:lnTo>
                    <a:pt x="47932" y="72743"/>
                  </a:lnTo>
                  <a:cubicBezTo>
                    <a:pt x="48112" y="72824"/>
                    <a:pt x="48273" y="72924"/>
                    <a:pt x="48433" y="73004"/>
                  </a:cubicBezTo>
                  <a:cubicBezTo>
                    <a:pt x="47751" y="73285"/>
                    <a:pt x="46828" y="73707"/>
                    <a:pt x="45724" y="74189"/>
                  </a:cubicBezTo>
                  <a:cubicBezTo>
                    <a:pt x="45122" y="74429"/>
                    <a:pt x="44499" y="74730"/>
                    <a:pt x="43817" y="75032"/>
                  </a:cubicBezTo>
                  <a:cubicBezTo>
                    <a:pt x="43134" y="75353"/>
                    <a:pt x="42432" y="75674"/>
                    <a:pt x="41689" y="76015"/>
                  </a:cubicBezTo>
                  <a:cubicBezTo>
                    <a:pt x="40204" y="76677"/>
                    <a:pt x="38638" y="77400"/>
                    <a:pt x="37073" y="78123"/>
                  </a:cubicBezTo>
                  <a:cubicBezTo>
                    <a:pt x="35507" y="78865"/>
                    <a:pt x="33942" y="79608"/>
                    <a:pt x="32476" y="80290"/>
                  </a:cubicBezTo>
                  <a:cubicBezTo>
                    <a:pt x="32416" y="80331"/>
                    <a:pt x="32356" y="80351"/>
                    <a:pt x="32316" y="80371"/>
                  </a:cubicBezTo>
                  <a:lnTo>
                    <a:pt x="22842" y="81475"/>
                  </a:lnTo>
                  <a:lnTo>
                    <a:pt x="18386" y="87255"/>
                  </a:lnTo>
                  <a:cubicBezTo>
                    <a:pt x="17202" y="87777"/>
                    <a:pt x="5821" y="92775"/>
                    <a:pt x="3091" y="93979"/>
                  </a:cubicBezTo>
                  <a:cubicBezTo>
                    <a:pt x="1947" y="82619"/>
                    <a:pt x="11421" y="73285"/>
                    <a:pt x="17182" y="70495"/>
                  </a:cubicBezTo>
                  <a:lnTo>
                    <a:pt x="17182" y="70515"/>
                  </a:lnTo>
                  <a:lnTo>
                    <a:pt x="17563" y="70295"/>
                  </a:lnTo>
                  <a:lnTo>
                    <a:pt x="17583" y="70295"/>
                  </a:lnTo>
                  <a:cubicBezTo>
                    <a:pt x="19954" y="68977"/>
                    <a:pt x="24742" y="67409"/>
                    <a:pt x="30958" y="67409"/>
                  </a:cubicBezTo>
                  <a:close/>
                  <a:moveTo>
                    <a:pt x="84365" y="75269"/>
                  </a:moveTo>
                  <a:cubicBezTo>
                    <a:pt x="86742" y="75269"/>
                    <a:pt x="89054" y="76142"/>
                    <a:pt x="90845" y="77701"/>
                  </a:cubicBezTo>
                  <a:cubicBezTo>
                    <a:pt x="91889" y="78624"/>
                    <a:pt x="92752" y="79768"/>
                    <a:pt x="93354" y="81113"/>
                  </a:cubicBezTo>
                  <a:cubicBezTo>
                    <a:pt x="93374" y="81133"/>
                    <a:pt x="93374" y="81153"/>
                    <a:pt x="93374" y="81174"/>
                  </a:cubicBezTo>
                  <a:cubicBezTo>
                    <a:pt x="93736" y="81976"/>
                    <a:pt x="93976" y="82799"/>
                    <a:pt x="94097" y="83642"/>
                  </a:cubicBezTo>
                  <a:cubicBezTo>
                    <a:pt x="94137" y="83863"/>
                    <a:pt x="94157" y="84104"/>
                    <a:pt x="94177" y="84345"/>
                  </a:cubicBezTo>
                  <a:cubicBezTo>
                    <a:pt x="94177" y="84345"/>
                    <a:pt x="94177" y="84365"/>
                    <a:pt x="94177" y="84385"/>
                  </a:cubicBezTo>
                  <a:cubicBezTo>
                    <a:pt x="94197" y="84586"/>
                    <a:pt x="94217" y="84786"/>
                    <a:pt x="94217" y="84967"/>
                  </a:cubicBezTo>
                  <a:cubicBezTo>
                    <a:pt x="94217" y="85027"/>
                    <a:pt x="94217" y="85067"/>
                    <a:pt x="94217" y="85128"/>
                  </a:cubicBezTo>
                  <a:cubicBezTo>
                    <a:pt x="94217" y="85870"/>
                    <a:pt x="94137" y="86593"/>
                    <a:pt x="93976" y="87295"/>
                  </a:cubicBezTo>
                  <a:cubicBezTo>
                    <a:pt x="93956" y="87316"/>
                    <a:pt x="93956" y="87356"/>
                    <a:pt x="93956" y="87376"/>
                  </a:cubicBezTo>
                  <a:cubicBezTo>
                    <a:pt x="93916" y="87556"/>
                    <a:pt x="93856" y="87737"/>
                    <a:pt x="93796" y="87938"/>
                  </a:cubicBezTo>
                  <a:cubicBezTo>
                    <a:pt x="93013" y="90567"/>
                    <a:pt x="91126" y="92875"/>
                    <a:pt x="88417" y="94080"/>
                  </a:cubicBezTo>
                  <a:cubicBezTo>
                    <a:pt x="87118" y="94658"/>
                    <a:pt x="85762" y="94932"/>
                    <a:pt x="84427" y="94932"/>
                  </a:cubicBezTo>
                  <a:cubicBezTo>
                    <a:pt x="80667" y="94932"/>
                    <a:pt x="77080" y="92756"/>
                    <a:pt x="75450" y="89082"/>
                  </a:cubicBezTo>
                  <a:cubicBezTo>
                    <a:pt x="73242" y="84124"/>
                    <a:pt x="75450" y="78323"/>
                    <a:pt x="80408" y="76115"/>
                  </a:cubicBezTo>
                  <a:cubicBezTo>
                    <a:pt x="81694" y="75541"/>
                    <a:pt x="83039" y="75269"/>
                    <a:pt x="84365" y="75269"/>
                  </a:cubicBezTo>
                  <a:close/>
                  <a:moveTo>
                    <a:pt x="26876" y="86232"/>
                  </a:moveTo>
                  <a:cubicBezTo>
                    <a:pt x="26053" y="87617"/>
                    <a:pt x="23865" y="91832"/>
                    <a:pt x="25772" y="94080"/>
                  </a:cubicBezTo>
                  <a:cubicBezTo>
                    <a:pt x="25431" y="94441"/>
                    <a:pt x="25130" y="94842"/>
                    <a:pt x="24849" y="95244"/>
                  </a:cubicBezTo>
                  <a:cubicBezTo>
                    <a:pt x="22179" y="92454"/>
                    <a:pt x="24307" y="87878"/>
                    <a:pt x="24668" y="87155"/>
                  </a:cubicBezTo>
                  <a:lnTo>
                    <a:pt x="26876" y="86232"/>
                  </a:lnTo>
                  <a:close/>
                  <a:moveTo>
                    <a:pt x="43235" y="87516"/>
                  </a:moveTo>
                  <a:cubicBezTo>
                    <a:pt x="43395" y="87657"/>
                    <a:pt x="43536" y="87777"/>
                    <a:pt x="43696" y="87918"/>
                  </a:cubicBezTo>
                  <a:cubicBezTo>
                    <a:pt x="43877" y="88058"/>
                    <a:pt x="44058" y="88219"/>
                    <a:pt x="44238" y="88399"/>
                  </a:cubicBezTo>
                  <a:cubicBezTo>
                    <a:pt x="44419" y="88560"/>
                    <a:pt x="44580" y="88741"/>
                    <a:pt x="44760" y="88921"/>
                  </a:cubicBezTo>
                  <a:cubicBezTo>
                    <a:pt x="45142" y="89283"/>
                    <a:pt x="45463" y="89684"/>
                    <a:pt x="45824" y="90085"/>
                  </a:cubicBezTo>
                  <a:cubicBezTo>
                    <a:pt x="46486" y="90949"/>
                    <a:pt x="47169" y="91872"/>
                    <a:pt x="47731" y="92895"/>
                  </a:cubicBezTo>
                  <a:cubicBezTo>
                    <a:pt x="47771" y="92976"/>
                    <a:pt x="47811" y="93036"/>
                    <a:pt x="47831" y="93116"/>
                  </a:cubicBezTo>
                  <a:lnTo>
                    <a:pt x="42833" y="94381"/>
                  </a:lnTo>
                  <a:lnTo>
                    <a:pt x="41047" y="95284"/>
                  </a:lnTo>
                  <a:cubicBezTo>
                    <a:pt x="39061" y="92596"/>
                    <a:pt x="35964" y="91041"/>
                    <a:pt x="32789" y="91041"/>
                  </a:cubicBezTo>
                  <a:cubicBezTo>
                    <a:pt x="31696" y="91041"/>
                    <a:pt x="30595" y="91225"/>
                    <a:pt x="29526" y="91611"/>
                  </a:cubicBezTo>
                  <a:cubicBezTo>
                    <a:pt x="29626" y="91330"/>
                    <a:pt x="29787" y="90888"/>
                    <a:pt x="29967" y="90366"/>
                  </a:cubicBezTo>
                  <a:lnTo>
                    <a:pt x="43235" y="87516"/>
                  </a:lnTo>
                  <a:close/>
                  <a:moveTo>
                    <a:pt x="49437" y="73526"/>
                  </a:moveTo>
                  <a:cubicBezTo>
                    <a:pt x="49537" y="73586"/>
                    <a:pt x="49618" y="73627"/>
                    <a:pt x="49678" y="73687"/>
                  </a:cubicBezTo>
                  <a:lnTo>
                    <a:pt x="49457" y="74349"/>
                  </a:lnTo>
                  <a:lnTo>
                    <a:pt x="33962" y="81515"/>
                  </a:lnTo>
                  <a:lnTo>
                    <a:pt x="33962" y="81515"/>
                  </a:lnTo>
                  <a:lnTo>
                    <a:pt x="49096" y="75393"/>
                  </a:lnTo>
                  <a:lnTo>
                    <a:pt x="49096" y="75393"/>
                  </a:lnTo>
                  <a:lnTo>
                    <a:pt x="48875" y="76035"/>
                  </a:lnTo>
                  <a:lnTo>
                    <a:pt x="9193" y="92755"/>
                  </a:lnTo>
                  <a:lnTo>
                    <a:pt x="9153" y="92775"/>
                  </a:lnTo>
                  <a:lnTo>
                    <a:pt x="1807" y="97793"/>
                  </a:lnTo>
                  <a:lnTo>
                    <a:pt x="1807" y="97773"/>
                  </a:lnTo>
                  <a:cubicBezTo>
                    <a:pt x="1686" y="97833"/>
                    <a:pt x="1586" y="97913"/>
                    <a:pt x="1505" y="97994"/>
                  </a:cubicBezTo>
                  <a:lnTo>
                    <a:pt x="1224" y="98174"/>
                  </a:lnTo>
                  <a:cubicBezTo>
                    <a:pt x="984" y="97793"/>
                    <a:pt x="923" y="97412"/>
                    <a:pt x="1004" y="97010"/>
                  </a:cubicBezTo>
                  <a:cubicBezTo>
                    <a:pt x="1224" y="96067"/>
                    <a:pt x="2268" y="95284"/>
                    <a:pt x="2890" y="95003"/>
                  </a:cubicBezTo>
                  <a:cubicBezTo>
                    <a:pt x="3934" y="94541"/>
                    <a:pt x="18687" y="88058"/>
                    <a:pt x="18827" y="87978"/>
                  </a:cubicBezTo>
                  <a:lnTo>
                    <a:pt x="18928" y="87938"/>
                  </a:lnTo>
                  <a:lnTo>
                    <a:pt x="23303" y="82277"/>
                  </a:lnTo>
                  <a:lnTo>
                    <a:pt x="30007" y="81515"/>
                  </a:lnTo>
                  <a:lnTo>
                    <a:pt x="30007" y="81515"/>
                  </a:lnTo>
                  <a:cubicBezTo>
                    <a:pt x="29466" y="81776"/>
                    <a:pt x="28964" y="82017"/>
                    <a:pt x="28502" y="82277"/>
                  </a:cubicBezTo>
                  <a:cubicBezTo>
                    <a:pt x="26194" y="83462"/>
                    <a:pt x="24688" y="84365"/>
                    <a:pt x="24688" y="84365"/>
                  </a:cubicBezTo>
                  <a:cubicBezTo>
                    <a:pt x="24688" y="84365"/>
                    <a:pt x="26354" y="83803"/>
                    <a:pt x="28763" y="82839"/>
                  </a:cubicBezTo>
                  <a:cubicBezTo>
                    <a:pt x="29967" y="82358"/>
                    <a:pt x="31372" y="81776"/>
                    <a:pt x="32858" y="81133"/>
                  </a:cubicBezTo>
                  <a:cubicBezTo>
                    <a:pt x="34343" y="80471"/>
                    <a:pt x="35909" y="79768"/>
                    <a:pt x="37494" y="79066"/>
                  </a:cubicBezTo>
                  <a:cubicBezTo>
                    <a:pt x="39080" y="78363"/>
                    <a:pt x="40646" y="77661"/>
                    <a:pt x="42131" y="76958"/>
                  </a:cubicBezTo>
                  <a:cubicBezTo>
                    <a:pt x="42853" y="76637"/>
                    <a:pt x="43576" y="76296"/>
                    <a:pt x="44238" y="75995"/>
                  </a:cubicBezTo>
                  <a:cubicBezTo>
                    <a:pt x="44921" y="75674"/>
                    <a:pt x="45563" y="75393"/>
                    <a:pt x="46145" y="75112"/>
                  </a:cubicBezTo>
                  <a:cubicBezTo>
                    <a:pt x="47309" y="74550"/>
                    <a:pt x="48293" y="74088"/>
                    <a:pt x="48975" y="73747"/>
                  </a:cubicBezTo>
                  <a:cubicBezTo>
                    <a:pt x="49156" y="73667"/>
                    <a:pt x="49297" y="73606"/>
                    <a:pt x="49437" y="73526"/>
                  </a:cubicBezTo>
                  <a:close/>
                  <a:moveTo>
                    <a:pt x="23504" y="87657"/>
                  </a:moveTo>
                  <a:lnTo>
                    <a:pt x="23504" y="87657"/>
                  </a:lnTo>
                  <a:cubicBezTo>
                    <a:pt x="22762" y="89463"/>
                    <a:pt x="21678" y="93377"/>
                    <a:pt x="24387" y="96007"/>
                  </a:cubicBezTo>
                  <a:cubicBezTo>
                    <a:pt x="23986" y="96709"/>
                    <a:pt x="23665" y="97472"/>
                    <a:pt x="23464" y="98255"/>
                  </a:cubicBezTo>
                  <a:cubicBezTo>
                    <a:pt x="19410" y="97853"/>
                    <a:pt x="17984" y="97111"/>
                    <a:pt x="17663" y="95284"/>
                  </a:cubicBezTo>
                  <a:cubicBezTo>
                    <a:pt x="17362" y="93678"/>
                    <a:pt x="20473" y="89845"/>
                    <a:pt x="21818" y="88359"/>
                  </a:cubicBezTo>
                  <a:lnTo>
                    <a:pt x="23504" y="87657"/>
                  </a:lnTo>
                  <a:close/>
                  <a:moveTo>
                    <a:pt x="71283" y="85075"/>
                  </a:moveTo>
                  <a:cubicBezTo>
                    <a:pt x="71990" y="85075"/>
                    <a:pt x="72766" y="85178"/>
                    <a:pt x="73603" y="85429"/>
                  </a:cubicBezTo>
                  <a:cubicBezTo>
                    <a:pt x="73603" y="85951"/>
                    <a:pt x="73664" y="86493"/>
                    <a:pt x="73764" y="87014"/>
                  </a:cubicBezTo>
                  <a:cubicBezTo>
                    <a:pt x="73704" y="86994"/>
                    <a:pt x="73644" y="86974"/>
                    <a:pt x="73563" y="86954"/>
                  </a:cubicBezTo>
                  <a:cubicBezTo>
                    <a:pt x="73403" y="86894"/>
                    <a:pt x="73242" y="86874"/>
                    <a:pt x="73062" y="86834"/>
                  </a:cubicBezTo>
                  <a:cubicBezTo>
                    <a:pt x="72901" y="86794"/>
                    <a:pt x="72720" y="86774"/>
                    <a:pt x="72540" y="86753"/>
                  </a:cubicBezTo>
                  <a:cubicBezTo>
                    <a:pt x="72359" y="86713"/>
                    <a:pt x="72158" y="86733"/>
                    <a:pt x="71978" y="86713"/>
                  </a:cubicBezTo>
                  <a:cubicBezTo>
                    <a:pt x="71923" y="86712"/>
                    <a:pt x="71868" y="86711"/>
                    <a:pt x="71814" y="86711"/>
                  </a:cubicBezTo>
                  <a:cubicBezTo>
                    <a:pt x="71130" y="86711"/>
                    <a:pt x="70474" y="86824"/>
                    <a:pt x="69991" y="86954"/>
                  </a:cubicBezTo>
                  <a:cubicBezTo>
                    <a:pt x="69469" y="87075"/>
                    <a:pt x="69127" y="87215"/>
                    <a:pt x="69127" y="87215"/>
                  </a:cubicBezTo>
                  <a:cubicBezTo>
                    <a:pt x="69127" y="87215"/>
                    <a:pt x="69489" y="87135"/>
                    <a:pt x="70011" y="87075"/>
                  </a:cubicBezTo>
                  <a:cubicBezTo>
                    <a:pt x="70221" y="87059"/>
                    <a:pt x="70455" y="87050"/>
                    <a:pt x="70702" y="87050"/>
                  </a:cubicBezTo>
                  <a:cubicBezTo>
                    <a:pt x="71094" y="87050"/>
                    <a:pt x="71519" y="87073"/>
                    <a:pt x="71938" y="87135"/>
                  </a:cubicBezTo>
                  <a:cubicBezTo>
                    <a:pt x="72118" y="87175"/>
                    <a:pt x="72279" y="87195"/>
                    <a:pt x="72439" y="87255"/>
                  </a:cubicBezTo>
                  <a:cubicBezTo>
                    <a:pt x="72600" y="87295"/>
                    <a:pt x="72760" y="87336"/>
                    <a:pt x="72921" y="87396"/>
                  </a:cubicBezTo>
                  <a:cubicBezTo>
                    <a:pt x="73062" y="87456"/>
                    <a:pt x="73202" y="87496"/>
                    <a:pt x="73322" y="87576"/>
                  </a:cubicBezTo>
                  <a:cubicBezTo>
                    <a:pt x="73463" y="87637"/>
                    <a:pt x="73583" y="87677"/>
                    <a:pt x="73684" y="87757"/>
                  </a:cubicBezTo>
                  <a:cubicBezTo>
                    <a:pt x="73784" y="87817"/>
                    <a:pt x="73864" y="87878"/>
                    <a:pt x="73945" y="87918"/>
                  </a:cubicBezTo>
                  <a:cubicBezTo>
                    <a:pt x="73965" y="87938"/>
                    <a:pt x="73965" y="87938"/>
                    <a:pt x="73965" y="87938"/>
                  </a:cubicBezTo>
                  <a:cubicBezTo>
                    <a:pt x="74125" y="88480"/>
                    <a:pt x="74306" y="88981"/>
                    <a:pt x="74527" y="89503"/>
                  </a:cubicBezTo>
                  <a:cubicBezTo>
                    <a:pt x="76328" y="93542"/>
                    <a:pt x="80297" y="95951"/>
                    <a:pt x="84454" y="95951"/>
                  </a:cubicBezTo>
                  <a:cubicBezTo>
                    <a:pt x="84697" y="95951"/>
                    <a:pt x="84941" y="95943"/>
                    <a:pt x="85185" y="95926"/>
                  </a:cubicBezTo>
                  <a:lnTo>
                    <a:pt x="85185" y="95926"/>
                  </a:lnTo>
                  <a:cubicBezTo>
                    <a:pt x="85125" y="96127"/>
                    <a:pt x="84964" y="96368"/>
                    <a:pt x="84683" y="96569"/>
                  </a:cubicBezTo>
                  <a:cubicBezTo>
                    <a:pt x="84001" y="96528"/>
                    <a:pt x="83378" y="96408"/>
                    <a:pt x="83378" y="96408"/>
                  </a:cubicBezTo>
                  <a:cubicBezTo>
                    <a:pt x="76735" y="95585"/>
                    <a:pt x="74768" y="91631"/>
                    <a:pt x="74768" y="91631"/>
                  </a:cubicBezTo>
                  <a:lnTo>
                    <a:pt x="74467" y="92333"/>
                  </a:lnTo>
                  <a:lnTo>
                    <a:pt x="73062" y="92374"/>
                  </a:lnTo>
                  <a:lnTo>
                    <a:pt x="71677" y="92996"/>
                  </a:lnTo>
                  <a:lnTo>
                    <a:pt x="71095" y="91370"/>
                  </a:lnTo>
                  <a:lnTo>
                    <a:pt x="69148" y="91892"/>
                  </a:lnTo>
                  <a:lnTo>
                    <a:pt x="71496" y="97452"/>
                  </a:lnTo>
                  <a:cubicBezTo>
                    <a:pt x="73222" y="97632"/>
                    <a:pt x="73062" y="98837"/>
                    <a:pt x="72841" y="99479"/>
                  </a:cubicBezTo>
                  <a:lnTo>
                    <a:pt x="70773" y="99579"/>
                  </a:lnTo>
                  <a:cubicBezTo>
                    <a:pt x="71014" y="99238"/>
                    <a:pt x="71396" y="98857"/>
                    <a:pt x="71998" y="98475"/>
                  </a:cubicBezTo>
                  <a:lnTo>
                    <a:pt x="71998" y="98475"/>
                  </a:lnTo>
                  <a:lnTo>
                    <a:pt x="68204" y="99278"/>
                  </a:lnTo>
                  <a:cubicBezTo>
                    <a:pt x="68204" y="99278"/>
                    <a:pt x="67883" y="98355"/>
                    <a:pt x="67401" y="97673"/>
                  </a:cubicBezTo>
                  <a:cubicBezTo>
                    <a:pt x="67100" y="95946"/>
                    <a:pt x="66438" y="93999"/>
                    <a:pt x="65153" y="92012"/>
                  </a:cubicBezTo>
                  <a:cubicBezTo>
                    <a:pt x="65294" y="91992"/>
                    <a:pt x="65454" y="91972"/>
                    <a:pt x="65615" y="91952"/>
                  </a:cubicBezTo>
                  <a:cubicBezTo>
                    <a:pt x="65655" y="91992"/>
                    <a:pt x="65715" y="92052"/>
                    <a:pt x="65775" y="92133"/>
                  </a:cubicBezTo>
                  <a:cubicBezTo>
                    <a:pt x="65856" y="92213"/>
                    <a:pt x="65936" y="92313"/>
                    <a:pt x="66036" y="92414"/>
                  </a:cubicBezTo>
                  <a:cubicBezTo>
                    <a:pt x="66137" y="92534"/>
                    <a:pt x="66217" y="92655"/>
                    <a:pt x="66317" y="92775"/>
                  </a:cubicBezTo>
                  <a:cubicBezTo>
                    <a:pt x="66438" y="92916"/>
                    <a:pt x="66538" y="93056"/>
                    <a:pt x="66659" y="93237"/>
                  </a:cubicBezTo>
                  <a:cubicBezTo>
                    <a:pt x="66759" y="93397"/>
                    <a:pt x="66879" y="93558"/>
                    <a:pt x="66980" y="93759"/>
                  </a:cubicBezTo>
                  <a:cubicBezTo>
                    <a:pt x="67221" y="94140"/>
                    <a:pt x="67441" y="94541"/>
                    <a:pt x="67622" y="94963"/>
                  </a:cubicBezTo>
                  <a:cubicBezTo>
                    <a:pt x="68024" y="95826"/>
                    <a:pt x="68305" y="96729"/>
                    <a:pt x="68445" y="97432"/>
                  </a:cubicBezTo>
                  <a:cubicBezTo>
                    <a:pt x="68606" y="98134"/>
                    <a:pt x="68646" y="98596"/>
                    <a:pt x="68646" y="98596"/>
                  </a:cubicBezTo>
                  <a:cubicBezTo>
                    <a:pt x="68646" y="98596"/>
                    <a:pt x="68666" y="98134"/>
                    <a:pt x="68586" y="97412"/>
                  </a:cubicBezTo>
                  <a:cubicBezTo>
                    <a:pt x="68505" y="96689"/>
                    <a:pt x="68325" y="95746"/>
                    <a:pt x="68024" y="94822"/>
                  </a:cubicBezTo>
                  <a:cubicBezTo>
                    <a:pt x="67883" y="94361"/>
                    <a:pt x="67702" y="93899"/>
                    <a:pt x="67502" y="93478"/>
                  </a:cubicBezTo>
                  <a:cubicBezTo>
                    <a:pt x="67421" y="93277"/>
                    <a:pt x="67301" y="93076"/>
                    <a:pt x="67221" y="92895"/>
                  </a:cubicBezTo>
                  <a:cubicBezTo>
                    <a:pt x="67120" y="92695"/>
                    <a:pt x="67020" y="92534"/>
                    <a:pt x="66920" y="92374"/>
                  </a:cubicBezTo>
                  <a:cubicBezTo>
                    <a:pt x="66819" y="92213"/>
                    <a:pt x="66719" y="92052"/>
                    <a:pt x="66639" y="91932"/>
                  </a:cubicBezTo>
                  <a:cubicBezTo>
                    <a:pt x="66618" y="91892"/>
                    <a:pt x="66578" y="91852"/>
                    <a:pt x="66558" y="91812"/>
                  </a:cubicBezTo>
                  <a:cubicBezTo>
                    <a:pt x="68806" y="91470"/>
                    <a:pt x="71095" y="90989"/>
                    <a:pt x="73162" y="90366"/>
                  </a:cubicBezTo>
                  <a:lnTo>
                    <a:pt x="73764" y="90186"/>
                  </a:lnTo>
                  <a:lnTo>
                    <a:pt x="71998" y="87918"/>
                  </a:lnTo>
                  <a:lnTo>
                    <a:pt x="68305" y="87797"/>
                  </a:lnTo>
                  <a:lnTo>
                    <a:pt x="66739" y="86733"/>
                  </a:lnTo>
                  <a:cubicBezTo>
                    <a:pt x="67414" y="86151"/>
                    <a:pt x="68991" y="85075"/>
                    <a:pt x="71283" y="85075"/>
                  </a:cubicBezTo>
                  <a:close/>
                  <a:moveTo>
                    <a:pt x="64190" y="92133"/>
                  </a:moveTo>
                  <a:cubicBezTo>
                    <a:pt x="66117" y="94923"/>
                    <a:pt x="66679" y="97713"/>
                    <a:pt x="66739" y="99800"/>
                  </a:cubicBezTo>
                  <a:lnTo>
                    <a:pt x="64451" y="99941"/>
                  </a:lnTo>
                  <a:cubicBezTo>
                    <a:pt x="64391" y="97351"/>
                    <a:pt x="63989" y="94762"/>
                    <a:pt x="63206" y="92213"/>
                  </a:cubicBezTo>
                  <a:cubicBezTo>
                    <a:pt x="63527" y="92193"/>
                    <a:pt x="63869" y="92153"/>
                    <a:pt x="64190" y="92133"/>
                  </a:cubicBezTo>
                  <a:close/>
                  <a:moveTo>
                    <a:pt x="54234" y="92916"/>
                  </a:moveTo>
                  <a:lnTo>
                    <a:pt x="54234" y="92916"/>
                  </a:lnTo>
                  <a:cubicBezTo>
                    <a:pt x="53331" y="93237"/>
                    <a:pt x="52388" y="93518"/>
                    <a:pt x="51464" y="93779"/>
                  </a:cubicBezTo>
                  <a:cubicBezTo>
                    <a:pt x="50762" y="93999"/>
                    <a:pt x="50059" y="94180"/>
                    <a:pt x="49337" y="94381"/>
                  </a:cubicBezTo>
                  <a:cubicBezTo>
                    <a:pt x="49116" y="94441"/>
                    <a:pt x="48895" y="94521"/>
                    <a:pt x="48674" y="94582"/>
                  </a:cubicBezTo>
                  <a:cubicBezTo>
                    <a:pt x="48634" y="94582"/>
                    <a:pt x="48594" y="94582"/>
                    <a:pt x="48574" y="94602"/>
                  </a:cubicBezTo>
                  <a:cubicBezTo>
                    <a:pt x="48132" y="94722"/>
                    <a:pt x="47711" y="94822"/>
                    <a:pt x="47269" y="94943"/>
                  </a:cubicBezTo>
                  <a:lnTo>
                    <a:pt x="45864" y="95304"/>
                  </a:lnTo>
                  <a:cubicBezTo>
                    <a:pt x="44941" y="95525"/>
                    <a:pt x="44018" y="95746"/>
                    <a:pt x="43094" y="95966"/>
                  </a:cubicBezTo>
                  <a:cubicBezTo>
                    <a:pt x="42693" y="96167"/>
                    <a:pt x="42271" y="96368"/>
                    <a:pt x="41850" y="96589"/>
                  </a:cubicBezTo>
                  <a:cubicBezTo>
                    <a:pt x="41589" y="96709"/>
                    <a:pt x="41348" y="96830"/>
                    <a:pt x="41087" y="96950"/>
                  </a:cubicBezTo>
                  <a:cubicBezTo>
                    <a:pt x="40987" y="96990"/>
                    <a:pt x="40906" y="97030"/>
                    <a:pt x="40826" y="97070"/>
                  </a:cubicBezTo>
                  <a:cubicBezTo>
                    <a:pt x="40666" y="97151"/>
                    <a:pt x="40505" y="97231"/>
                    <a:pt x="40324" y="97311"/>
                  </a:cubicBezTo>
                  <a:cubicBezTo>
                    <a:pt x="40304" y="97331"/>
                    <a:pt x="40284" y="97331"/>
                    <a:pt x="40244" y="97351"/>
                  </a:cubicBezTo>
                  <a:cubicBezTo>
                    <a:pt x="39662" y="97632"/>
                    <a:pt x="39080" y="97913"/>
                    <a:pt x="38478" y="98174"/>
                  </a:cubicBezTo>
                  <a:cubicBezTo>
                    <a:pt x="37695" y="98556"/>
                    <a:pt x="36892" y="98897"/>
                    <a:pt x="36109" y="99238"/>
                  </a:cubicBezTo>
                  <a:cubicBezTo>
                    <a:pt x="35909" y="99318"/>
                    <a:pt x="35708" y="99399"/>
                    <a:pt x="35527" y="99479"/>
                  </a:cubicBezTo>
                  <a:cubicBezTo>
                    <a:pt x="35186" y="99640"/>
                    <a:pt x="34845" y="99780"/>
                    <a:pt x="34504" y="99901"/>
                  </a:cubicBezTo>
                  <a:cubicBezTo>
                    <a:pt x="34243" y="100021"/>
                    <a:pt x="33982" y="100121"/>
                    <a:pt x="33701" y="100222"/>
                  </a:cubicBezTo>
                  <a:cubicBezTo>
                    <a:pt x="33942" y="100081"/>
                    <a:pt x="34182" y="99921"/>
                    <a:pt x="34443" y="99780"/>
                  </a:cubicBezTo>
                  <a:cubicBezTo>
                    <a:pt x="34724" y="99599"/>
                    <a:pt x="35025" y="99419"/>
                    <a:pt x="35327" y="99238"/>
                  </a:cubicBezTo>
                  <a:cubicBezTo>
                    <a:pt x="35527" y="99118"/>
                    <a:pt x="35728" y="98997"/>
                    <a:pt x="35929" y="98877"/>
                  </a:cubicBezTo>
                  <a:cubicBezTo>
                    <a:pt x="36671" y="98455"/>
                    <a:pt x="37434" y="98014"/>
                    <a:pt x="38177" y="97612"/>
                  </a:cubicBezTo>
                  <a:cubicBezTo>
                    <a:pt x="38719" y="97311"/>
                    <a:pt x="39261" y="97010"/>
                    <a:pt x="39823" y="96729"/>
                  </a:cubicBezTo>
                  <a:cubicBezTo>
                    <a:pt x="39863" y="96689"/>
                    <a:pt x="39923" y="96669"/>
                    <a:pt x="39983" y="96629"/>
                  </a:cubicBezTo>
                  <a:cubicBezTo>
                    <a:pt x="40144" y="96549"/>
                    <a:pt x="40304" y="96468"/>
                    <a:pt x="40465" y="96368"/>
                  </a:cubicBezTo>
                  <a:cubicBezTo>
                    <a:pt x="40525" y="96328"/>
                    <a:pt x="40605" y="96308"/>
                    <a:pt x="40666" y="96268"/>
                  </a:cubicBezTo>
                  <a:cubicBezTo>
                    <a:pt x="40927" y="96127"/>
                    <a:pt x="41187" y="95987"/>
                    <a:pt x="41428" y="95866"/>
                  </a:cubicBezTo>
                  <a:cubicBezTo>
                    <a:pt x="41890" y="95645"/>
                    <a:pt x="42332" y="95404"/>
                    <a:pt x="42773" y="95184"/>
                  </a:cubicBezTo>
                  <a:lnTo>
                    <a:pt x="42813" y="95164"/>
                  </a:lnTo>
                  <a:lnTo>
                    <a:pt x="42853" y="95144"/>
                  </a:lnTo>
                  <a:cubicBezTo>
                    <a:pt x="43797" y="94923"/>
                    <a:pt x="44740" y="94722"/>
                    <a:pt x="45684" y="94501"/>
                  </a:cubicBezTo>
                  <a:lnTo>
                    <a:pt x="47109" y="94200"/>
                  </a:lnTo>
                  <a:cubicBezTo>
                    <a:pt x="47490" y="94120"/>
                    <a:pt x="47871" y="94040"/>
                    <a:pt x="48273" y="93959"/>
                  </a:cubicBezTo>
                  <a:cubicBezTo>
                    <a:pt x="48353" y="93939"/>
                    <a:pt x="48433" y="93919"/>
                    <a:pt x="48514" y="93899"/>
                  </a:cubicBezTo>
                  <a:cubicBezTo>
                    <a:pt x="48694" y="93859"/>
                    <a:pt x="48875" y="93839"/>
                    <a:pt x="49056" y="93799"/>
                  </a:cubicBezTo>
                  <a:cubicBezTo>
                    <a:pt x="49838" y="93658"/>
                    <a:pt x="50601" y="93498"/>
                    <a:pt x="51364" y="93357"/>
                  </a:cubicBezTo>
                  <a:cubicBezTo>
                    <a:pt x="52327" y="93197"/>
                    <a:pt x="53271" y="93036"/>
                    <a:pt x="54234" y="92916"/>
                  </a:cubicBezTo>
                  <a:close/>
                  <a:moveTo>
                    <a:pt x="58811" y="92534"/>
                  </a:moveTo>
                  <a:cubicBezTo>
                    <a:pt x="59694" y="95043"/>
                    <a:pt x="60135" y="97612"/>
                    <a:pt x="60175" y="100161"/>
                  </a:cubicBezTo>
                  <a:lnTo>
                    <a:pt x="58911" y="100242"/>
                  </a:lnTo>
                  <a:cubicBezTo>
                    <a:pt x="58911" y="100001"/>
                    <a:pt x="58891" y="99760"/>
                    <a:pt x="58891" y="99539"/>
                  </a:cubicBezTo>
                  <a:lnTo>
                    <a:pt x="58891" y="99519"/>
                  </a:lnTo>
                  <a:cubicBezTo>
                    <a:pt x="58770" y="97291"/>
                    <a:pt x="58349" y="95043"/>
                    <a:pt x="57586" y="92855"/>
                  </a:cubicBezTo>
                  <a:lnTo>
                    <a:pt x="58811" y="92534"/>
                  </a:lnTo>
                  <a:close/>
                  <a:moveTo>
                    <a:pt x="58469" y="99800"/>
                  </a:moveTo>
                  <a:cubicBezTo>
                    <a:pt x="58489" y="99941"/>
                    <a:pt x="58469" y="100101"/>
                    <a:pt x="58489" y="100262"/>
                  </a:cubicBezTo>
                  <a:lnTo>
                    <a:pt x="57687" y="100302"/>
                  </a:lnTo>
                  <a:lnTo>
                    <a:pt x="58469" y="99800"/>
                  </a:lnTo>
                  <a:close/>
                  <a:moveTo>
                    <a:pt x="57165" y="92956"/>
                  </a:moveTo>
                  <a:cubicBezTo>
                    <a:pt x="57847" y="94883"/>
                    <a:pt x="58269" y="96850"/>
                    <a:pt x="58409" y="98817"/>
                  </a:cubicBezTo>
                  <a:lnTo>
                    <a:pt x="55920" y="100402"/>
                  </a:lnTo>
                  <a:lnTo>
                    <a:pt x="50902" y="100663"/>
                  </a:lnTo>
                  <a:cubicBezTo>
                    <a:pt x="50882" y="100362"/>
                    <a:pt x="50862" y="100061"/>
                    <a:pt x="50842" y="99760"/>
                  </a:cubicBezTo>
                  <a:cubicBezTo>
                    <a:pt x="50681" y="98455"/>
                    <a:pt x="50380" y="97171"/>
                    <a:pt x="49959" y="95946"/>
                  </a:cubicBezTo>
                  <a:cubicBezTo>
                    <a:pt x="49859" y="95605"/>
                    <a:pt x="49718" y="95264"/>
                    <a:pt x="49578" y="94923"/>
                  </a:cubicBezTo>
                  <a:lnTo>
                    <a:pt x="57165" y="92956"/>
                  </a:lnTo>
                  <a:close/>
                  <a:moveTo>
                    <a:pt x="13167" y="92012"/>
                  </a:moveTo>
                  <a:lnTo>
                    <a:pt x="12926" y="92855"/>
                  </a:lnTo>
                  <a:lnTo>
                    <a:pt x="9896" y="94120"/>
                  </a:lnTo>
                  <a:lnTo>
                    <a:pt x="9875" y="94140"/>
                  </a:lnTo>
                  <a:lnTo>
                    <a:pt x="3553" y="98616"/>
                  </a:lnTo>
                  <a:lnTo>
                    <a:pt x="3553" y="98616"/>
                  </a:lnTo>
                  <a:lnTo>
                    <a:pt x="10016" y="94401"/>
                  </a:lnTo>
                  <a:lnTo>
                    <a:pt x="12786" y="93357"/>
                  </a:lnTo>
                  <a:lnTo>
                    <a:pt x="12364" y="94863"/>
                  </a:lnTo>
                  <a:lnTo>
                    <a:pt x="3673" y="100583"/>
                  </a:lnTo>
                  <a:cubicBezTo>
                    <a:pt x="3537" y="100666"/>
                    <a:pt x="3394" y="100702"/>
                    <a:pt x="3250" y="100702"/>
                  </a:cubicBezTo>
                  <a:cubicBezTo>
                    <a:pt x="2800" y="100702"/>
                    <a:pt x="2341" y="100342"/>
                    <a:pt x="2067" y="99901"/>
                  </a:cubicBezTo>
                  <a:cubicBezTo>
                    <a:pt x="1987" y="99760"/>
                    <a:pt x="1626" y="99098"/>
                    <a:pt x="2067" y="98656"/>
                  </a:cubicBezTo>
                  <a:lnTo>
                    <a:pt x="9614" y="93498"/>
                  </a:lnTo>
                  <a:lnTo>
                    <a:pt x="13167" y="92012"/>
                  </a:lnTo>
                  <a:close/>
                  <a:moveTo>
                    <a:pt x="48795" y="95123"/>
                  </a:moveTo>
                  <a:cubicBezTo>
                    <a:pt x="48935" y="95485"/>
                    <a:pt x="49056" y="95846"/>
                    <a:pt x="49176" y="96207"/>
                  </a:cubicBezTo>
                  <a:cubicBezTo>
                    <a:pt x="49557" y="97392"/>
                    <a:pt x="49859" y="98616"/>
                    <a:pt x="49979" y="99840"/>
                  </a:cubicBezTo>
                  <a:cubicBezTo>
                    <a:pt x="50019" y="100141"/>
                    <a:pt x="50039" y="100422"/>
                    <a:pt x="50059" y="100723"/>
                  </a:cubicBezTo>
                  <a:lnTo>
                    <a:pt x="43114" y="101105"/>
                  </a:lnTo>
                  <a:cubicBezTo>
                    <a:pt x="43054" y="99820"/>
                    <a:pt x="42753" y="98516"/>
                    <a:pt x="42191" y="97271"/>
                  </a:cubicBezTo>
                  <a:cubicBezTo>
                    <a:pt x="42171" y="97231"/>
                    <a:pt x="42151" y="97191"/>
                    <a:pt x="42131" y="97151"/>
                  </a:cubicBezTo>
                  <a:lnTo>
                    <a:pt x="43275" y="96549"/>
                  </a:lnTo>
                  <a:lnTo>
                    <a:pt x="48795" y="95123"/>
                  </a:lnTo>
                  <a:close/>
                  <a:moveTo>
                    <a:pt x="41388" y="97552"/>
                  </a:moveTo>
                  <a:cubicBezTo>
                    <a:pt x="41388" y="97572"/>
                    <a:pt x="41408" y="97592"/>
                    <a:pt x="41408" y="97612"/>
                  </a:cubicBezTo>
                  <a:cubicBezTo>
                    <a:pt x="41930" y="98777"/>
                    <a:pt x="42191" y="99961"/>
                    <a:pt x="42251" y="101145"/>
                  </a:cubicBezTo>
                  <a:lnTo>
                    <a:pt x="36149" y="101486"/>
                  </a:lnTo>
                  <a:cubicBezTo>
                    <a:pt x="36149" y="101125"/>
                    <a:pt x="36109" y="100764"/>
                    <a:pt x="35989" y="100402"/>
                  </a:cubicBezTo>
                  <a:lnTo>
                    <a:pt x="40605" y="97954"/>
                  </a:lnTo>
                  <a:lnTo>
                    <a:pt x="41388" y="97552"/>
                  </a:lnTo>
                  <a:close/>
                  <a:moveTo>
                    <a:pt x="74105" y="100483"/>
                  </a:moveTo>
                  <a:cubicBezTo>
                    <a:pt x="74105" y="100483"/>
                    <a:pt x="73905" y="100503"/>
                    <a:pt x="73563" y="100523"/>
                  </a:cubicBezTo>
                  <a:cubicBezTo>
                    <a:pt x="73463" y="100543"/>
                    <a:pt x="73343" y="100563"/>
                    <a:pt x="73202" y="100563"/>
                  </a:cubicBezTo>
                  <a:cubicBezTo>
                    <a:pt x="72941" y="100603"/>
                    <a:pt x="72640" y="100623"/>
                    <a:pt x="72299" y="100663"/>
                  </a:cubicBezTo>
                  <a:cubicBezTo>
                    <a:pt x="71857" y="100703"/>
                    <a:pt x="71376" y="100744"/>
                    <a:pt x="70814" y="100784"/>
                  </a:cubicBezTo>
                  <a:cubicBezTo>
                    <a:pt x="70251" y="100844"/>
                    <a:pt x="69629" y="100904"/>
                    <a:pt x="68947" y="100964"/>
                  </a:cubicBezTo>
                  <a:cubicBezTo>
                    <a:pt x="68606" y="100984"/>
                    <a:pt x="68224" y="101025"/>
                    <a:pt x="67863" y="101045"/>
                  </a:cubicBezTo>
                  <a:cubicBezTo>
                    <a:pt x="67763" y="101065"/>
                    <a:pt x="67682" y="101065"/>
                    <a:pt x="67602" y="101065"/>
                  </a:cubicBezTo>
                  <a:cubicBezTo>
                    <a:pt x="67582" y="101085"/>
                    <a:pt x="67542" y="101085"/>
                    <a:pt x="67522" y="101085"/>
                  </a:cubicBezTo>
                  <a:cubicBezTo>
                    <a:pt x="67401" y="101085"/>
                    <a:pt x="67281" y="101105"/>
                    <a:pt x="67140" y="101105"/>
                  </a:cubicBezTo>
                  <a:cubicBezTo>
                    <a:pt x="67000" y="101125"/>
                    <a:pt x="66879" y="101125"/>
                    <a:pt x="66719" y="101145"/>
                  </a:cubicBezTo>
                  <a:cubicBezTo>
                    <a:pt x="66016" y="101205"/>
                    <a:pt x="65254" y="101265"/>
                    <a:pt x="64451" y="101326"/>
                  </a:cubicBezTo>
                  <a:cubicBezTo>
                    <a:pt x="63287" y="101406"/>
                    <a:pt x="62062" y="101486"/>
                    <a:pt x="60778" y="101587"/>
                  </a:cubicBezTo>
                  <a:cubicBezTo>
                    <a:pt x="60577" y="101587"/>
                    <a:pt x="60376" y="101607"/>
                    <a:pt x="60175" y="101627"/>
                  </a:cubicBezTo>
                  <a:cubicBezTo>
                    <a:pt x="59754" y="101647"/>
                    <a:pt x="59332" y="101667"/>
                    <a:pt x="58891" y="101707"/>
                  </a:cubicBezTo>
                  <a:cubicBezTo>
                    <a:pt x="58750" y="101707"/>
                    <a:pt x="58610" y="101727"/>
                    <a:pt x="58469" y="101727"/>
                  </a:cubicBezTo>
                  <a:cubicBezTo>
                    <a:pt x="57968" y="101767"/>
                    <a:pt x="57466" y="101787"/>
                    <a:pt x="56964" y="101827"/>
                  </a:cubicBezTo>
                  <a:cubicBezTo>
                    <a:pt x="56342" y="101868"/>
                    <a:pt x="55719" y="101908"/>
                    <a:pt x="55097" y="101928"/>
                  </a:cubicBezTo>
                  <a:lnTo>
                    <a:pt x="56542" y="101025"/>
                  </a:lnTo>
                  <a:cubicBezTo>
                    <a:pt x="56663" y="101025"/>
                    <a:pt x="56803" y="101004"/>
                    <a:pt x="56924" y="101004"/>
                  </a:cubicBezTo>
                  <a:cubicBezTo>
                    <a:pt x="57446" y="100984"/>
                    <a:pt x="57968" y="100964"/>
                    <a:pt x="58489" y="100924"/>
                  </a:cubicBezTo>
                  <a:cubicBezTo>
                    <a:pt x="58630" y="100924"/>
                    <a:pt x="58770" y="100924"/>
                    <a:pt x="58911" y="100904"/>
                  </a:cubicBezTo>
                  <a:cubicBezTo>
                    <a:pt x="59332" y="100884"/>
                    <a:pt x="59754" y="100884"/>
                    <a:pt x="60175" y="100864"/>
                  </a:cubicBezTo>
                  <a:cubicBezTo>
                    <a:pt x="60356" y="100844"/>
                    <a:pt x="60557" y="100844"/>
                    <a:pt x="60737" y="100824"/>
                  </a:cubicBezTo>
                  <a:cubicBezTo>
                    <a:pt x="62022" y="100784"/>
                    <a:pt x="63287" y="100723"/>
                    <a:pt x="64471" y="100683"/>
                  </a:cubicBezTo>
                  <a:cubicBezTo>
                    <a:pt x="65254" y="100663"/>
                    <a:pt x="66016" y="100643"/>
                    <a:pt x="66739" y="100603"/>
                  </a:cubicBezTo>
                  <a:lnTo>
                    <a:pt x="67261" y="100603"/>
                  </a:lnTo>
                  <a:cubicBezTo>
                    <a:pt x="67341" y="100603"/>
                    <a:pt x="67421" y="100603"/>
                    <a:pt x="67502" y="100583"/>
                  </a:cubicBezTo>
                  <a:lnTo>
                    <a:pt x="67622" y="100583"/>
                  </a:lnTo>
                  <a:cubicBezTo>
                    <a:pt x="68305" y="100563"/>
                    <a:pt x="68947" y="100563"/>
                    <a:pt x="69529" y="100543"/>
                  </a:cubicBezTo>
                  <a:lnTo>
                    <a:pt x="69991" y="100543"/>
                  </a:lnTo>
                  <a:cubicBezTo>
                    <a:pt x="70573" y="100523"/>
                    <a:pt x="71095" y="100523"/>
                    <a:pt x="71576" y="100503"/>
                  </a:cubicBezTo>
                  <a:cubicBezTo>
                    <a:pt x="71817" y="100503"/>
                    <a:pt x="72058" y="100503"/>
                    <a:pt x="72279" y="100483"/>
                  </a:cubicBezTo>
                  <a:close/>
                  <a:moveTo>
                    <a:pt x="69870" y="101787"/>
                  </a:moveTo>
                  <a:lnTo>
                    <a:pt x="69870" y="101787"/>
                  </a:lnTo>
                  <a:cubicBezTo>
                    <a:pt x="69007" y="102068"/>
                    <a:pt x="68184" y="102349"/>
                    <a:pt x="67421" y="102610"/>
                  </a:cubicBezTo>
                  <a:cubicBezTo>
                    <a:pt x="67462" y="102430"/>
                    <a:pt x="67482" y="102249"/>
                    <a:pt x="67522" y="102048"/>
                  </a:cubicBezTo>
                  <a:lnTo>
                    <a:pt x="67943" y="101888"/>
                  </a:lnTo>
                  <a:lnTo>
                    <a:pt x="69870" y="101787"/>
                  </a:lnTo>
                  <a:close/>
                  <a:moveTo>
                    <a:pt x="54816" y="101105"/>
                  </a:moveTo>
                  <a:lnTo>
                    <a:pt x="53351" y="102048"/>
                  </a:lnTo>
                  <a:lnTo>
                    <a:pt x="53030" y="102048"/>
                  </a:lnTo>
                  <a:cubicBezTo>
                    <a:pt x="52327" y="102088"/>
                    <a:pt x="51625" y="102129"/>
                    <a:pt x="50922" y="102169"/>
                  </a:cubicBezTo>
                  <a:cubicBezTo>
                    <a:pt x="50641" y="102189"/>
                    <a:pt x="50360" y="102189"/>
                    <a:pt x="50079" y="102209"/>
                  </a:cubicBezTo>
                  <a:cubicBezTo>
                    <a:pt x="49758" y="102229"/>
                    <a:pt x="49417" y="102249"/>
                    <a:pt x="49096" y="102249"/>
                  </a:cubicBezTo>
                  <a:cubicBezTo>
                    <a:pt x="47791" y="102309"/>
                    <a:pt x="46527" y="102369"/>
                    <a:pt x="45282" y="102430"/>
                  </a:cubicBezTo>
                  <a:cubicBezTo>
                    <a:pt x="44519" y="102470"/>
                    <a:pt x="43797" y="102490"/>
                    <a:pt x="43074" y="102530"/>
                  </a:cubicBezTo>
                  <a:cubicBezTo>
                    <a:pt x="42793" y="102530"/>
                    <a:pt x="42492" y="102550"/>
                    <a:pt x="42211" y="102550"/>
                  </a:cubicBezTo>
                  <a:cubicBezTo>
                    <a:pt x="40906" y="102610"/>
                    <a:pt x="39662" y="102630"/>
                    <a:pt x="38518" y="102670"/>
                  </a:cubicBezTo>
                  <a:cubicBezTo>
                    <a:pt x="37554" y="102691"/>
                    <a:pt x="36651" y="102711"/>
                    <a:pt x="35868" y="102731"/>
                  </a:cubicBezTo>
                  <a:cubicBezTo>
                    <a:pt x="35046" y="102751"/>
                    <a:pt x="34323" y="102751"/>
                    <a:pt x="33721" y="102771"/>
                  </a:cubicBezTo>
                  <a:cubicBezTo>
                    <a:pt x="32577" y="102791"/>
                    <a:pt x="31914" y="102791"/>
                    <a:pt x="31914" y="102791"/>
                  </a:cubicBezTo>
                  <a:cubicBezTo>
                    <a:pt x="31914" y="102791"/>
                    <a:pt x="32577" y="102711"/>
                    <a:pt x="33721" y="102610"/>
                  </a:cubicBezTo>
                  <a:cubicBezTo>
                    <a:pt x="34343" y="102550"/>
                    <a:pt x="35106" y="102470"/>
                    <a:pt x="35989" y="102389"/>
                  </a:cubicBezTo>
                  <a:cubicBezTo>
                    <a:pt x="36752" y="102329"/>
                    <a:pt x="37575" y="102249"/>
                    <a:pt x="38498" y="102189"/>
                  </a:cubicBezTo>
                  <a:cubicBezTo>
                    <a:pt x="39642" y="102088"/>
                    <a:pt x="40906" y="101988"/>
                    <a:pt x="42251" y="101888"/>
                  </a:cubicBezTo>
                  <a:cubicBezTo>
                    <a:pt x="42532" y="101868"/>
                    <a:pt x="42833" y="101848"/>
                    <a:pt x="43114" y="101827"/>
                  </a:cubicBezTo>
                  <a:cubicBezTo>
                    <a:pt x="43817" y="101767"/>
                    <a:pt x="44519" y="101727"/>
                    <a:pt x="45242" y="101687"/>
                  </a:cubicBezTo>
                  <a:cubicBezTo>
                    <a:pt x="46466" y="101607"/>
                    <a:pt x="47751" y="101526"/>
                    <a:pt x="49056" y="101426"/>
                  </a:cubicBezTo>
                  <a:cubicBezTo>
                    <a:pt x="49397" y="101406"/>
                    <a:pt x="49738" y="101386"/>
                    <a:pt x="50079" y="101366"/>
                  </a:cubicBezTo>
                  <a:cubicBezTo>
                    <a:pt x="50360" y="101366"/>
                    <a:pt x="50641" y="101346"/>
                    <a:pt x="50922" y="101326"/>
                  </a:cubicBezTo>
                  <a:cubicBezTo>
                    <a:pt x="51605" y="101286"/>
                    <a:pt x="52287" y="101245"/>
                    <a:pt x="52990" y="101205"/>
                  </a:cubicBezTo>
                  <a:cubicBezTo>
                    <a:pt x="53592" y="101165"/>
                    <a:pt x="54194" y="101145"/>
                    <a:pt x="54816" y="101105"/>
                  </a:cubicBezTo>
                  <a:close/>
                  <a:moveTo>
                    <a:pt x="52227" y="102751"/>
                  </a:moveTo>
                  <a:lnTo>
                    <a:pt x="50822" y="103634"/>
                  </a:lnTo>
                  <a:cubicBezTo>
                    <a:pt x="50862" y="103373"/>
                    <a:pt x="50882" y="103092"/>
                    <a:pt x="50902" y="102811"/>
                  </a:cubicBezTo>
                  <a:lnTo>
                    <a:pt x="52227" y="102751"/>
                  </a:lnTo>
                  <a:close/>
                  <a:moveTo>
                    <a:pt x="66659" y="101948"/>
                  </a:moveTo>
                  <a:lnTo>
                    <a:pt x="66659" y="101948"/>
                  </a:lnTo>
                  <a:cubicBezTo>
                    <a:pt x="66598" y="102369"/>
                    <a:pt x="66538" y="102691"/>
                    <a:pt x="66498" y="102911"/>
                  </a:cubicBezTo>
                  <a:cubicBezTo>
                    <a:pt x="65595" y="103232"/>
                    <a:pt x="64832" y="103473"/>
                    <a:pt x="64310" y="103654"/>
                  </a:cubicBezTo>
                  <a:cubicBezTo>
                    <a:pt x="64370" y="103132"/>
                    <a:pt x="64411" y="102610"/>
                    <a:pt x="64431" y="102068"/>
                  </a:cubicBezTo>
                  <a:lnTo>
                    <a:pt x="66659" y="101948"/>
                  </a:lnTo>
                  <a:close/>
                  <a:moveTo>
                    <a:pt x="58429" y="102410"/>
                  </a:moveTo>
                  <a:lnTo>
                    <a:pt x="58429" y="102410"/>
                  </a:lnTo>
                  <a:cubicBezTo>
                    <a:pt x="58369" y="102951"/>
                    <a:pt x="58329" y="103473"/>
                    <a:pt x="58249" y="104015"/>
                  </a:cubicBezTo>
                  <a:lnTo>
                    <a:pt x="50601" y="104919"/>
                  </a:lnTo>
                  <a:cubicBezTo>
                    <a:pt x="50621" y="104878"/>
                    <a:pt x="50621" y="104818"/>
                    <a:pt x="50641" y="104778"/>
                  </a:cubicBezTo>
                  <a:lnTo>
                    <a:pt x="53973" y="102650"/>
                  </a:lnTo>
                  <a:lnTo>
                    <a:pt x="58429" y="102410"/>
                  </a:lnTo>
                  <a:close/>
                  <a:moveTo>
                    <a:pt x="50059" y="102871"/>
                  </a:moveTo>
                  <a:lnTo>
                    <a:pt x="50059" y="102871"/>
                  </a:lnTo>
                  <a:cubicBezTo>
                    <a:pt x="50039" y="103092"/>
                    <a:pt x="50019" y="103333"/>
                    <a:pt x="49999" y="103574"/>
                  </a:cubicBezTo>
                  <a:cubicBezTo>
                    <a:pt x="49979" y="103794"/>
                    <a:pt x="49939" y="104015"/>
                    <a:pt x="49899" y="104216"/>
                  </a:cubicBezTo>
                  <a:lnTo>
                    <a:pt x="48393" y="105179"/>
                  </a:lnTo>
                  <a:lnTo>
                    <a:pt x="42171" y="105922"/>
                  </a:lnTo>
                  <a:cubicBezTo>
                    <a:pt x="42572" y="105079"/>
                    <a:pt x="42833" y="104176"/>
                    <a:pt x="42994" y="103253"/>
                  </a:cubicBezTo>
                  <a:lnTo>
                    <a:pt x="50059" y="102871"/>
                  </a:lnTo>
                  <a:close/>
                  <a:moveTo>
                    <a:pt x="60135" y="102309"/>
                  </a:moveTo>
                  <a:lnTo>
                    <a:pt x="60135" y="102309"/>
                  </a:lnTo>
                  <a:cubicBezTo>
                    <a:pt x="60035" y="103714"/>
                    <a:pt x="59834" y="105099"/>
                    <a:pt x="59493" y="106444"/>
                  </a:cubicBezTo>
                  <a:cubicBezTo>
                    <a:pt x="59011" y="106625"/>
                    <a:pt x="58550" y="106785"/>
                    <a:pt x="58068" y="106946"/>
                  </a:cubicBezTo>
                  <a:cubicBezTo>
                    <a:pt x="58469" y="105460"/>
                    <a:pt x="58730" y="103935"/>
                    <a:pt x="58851" y="102389"/>
                  </a:cubicBezTo>
                  <a:lnTo>
                    <a:pt x="60135" y="102309"/>
                  </a:lnTo>
                  <a:close/>
                  <a:moveTo>
                    <a:pt x="46727" y="106243"/>
                  </a:moveTo>
                  <a:lnTo>
                    <a:pt x="43275" y="108431"/>
                  </a:lnTo>
                  <a:cubicBezTo>
                    <a:pt x="41328" y="109595"/>
                    <a:pt x="39582" y="110057"/>
                    <a:pt x="38377" y="110217"/>
                  </a:cubicBezTo>
                  <a:cubicBezTo>
                    <a:pt x="39762" y="109374"/>
                    <a:pt x="40886" y="108210"/>
                    <a:pt x="41709" y="106845"/>
                  </a:cubicBezTo>
                  <a:lnTo>
                    <a:pt x="46727" y="106243"/>
                  </a:lnTo>
                  <a:close/>
                  <a:moveTo>
                    <a:pt x="58108" y="104898"/>
                  </a:moveTo>
                  <a:lnTo>
                    <a:pt x="58108" y="104898"/>
                  </a:lnTo>
                  <a:cubicBezTo>
                    <a:pt x="57968" y="105641"/>
                    <a:pt x="57787" y="106384"/>
                    <a:pt x="57566" y="107126"/>
                  </a:cubicBezTo>
                  <a:cubicBezTo>
                    <a:pt x="54355" y="108250"/>
                    <a:pt x="51264" y="109334"/>
                    <a:pt x="48353" y="110358"/>
                  </a:cubicBezTo>
                  <a:cubicBezTo>
                    <a:pt x="48474" y="110157"/>
                    <a:pt x="48614" y="109957"/>
                    <a:pt x="48755" y="109756"/>
                  </a:cubicBezTo>
                  <a:cubicBezTo>
                    <a:pt x="48895" y="109495"/>
                    <a:pt x="49015" y="109234"/>
                    <a:pt x="49156" y="108993"/>
                  </a:cubicBezTo>
                  <a:lnTo>
                    <a:pt x="49377" y="108592"/>
                  </a:lnTo>
                  <a:cubicBezTo>
                    <a:pt x="49437" y="108451"/>
                    <a:pt x="49497" y="108311"/>
                    <a:pt x="49557" y="108170"/>
                  </a:cubicBezTo>
                  <a:cubicBezTo>
                    <a:pt x="49678" y="107909"/>
                    <a:pt x="49798" y="107628"/>
                    <a:pt x="49919" y="107347"/>
                  </a:cubicBezTo>
                  <a:cubicBezTo>
                    <a:pt x="50099" y="106845"/>
                    <a:pt x="50260" y="106324"/>
                    <a:pt x="50400" y="105802"/>
                  </a:cubicBezTo>
                  <a:lnTo>
                    <a:pt x="58108" y="104898"/>
                  </a:lnTo>
                  <a:close/>
                  <a:moveTo>
                    <a:pt x="32796" y="91894"/>
                  </a:moveTo>
                  <a:cubicBezTo>
                    <a:pt x="35659" y="91894"/>
                    <a:pt x="38454" y="93282"/>
                    <a:pt x="40264" y="95685"/>
                  </a:cubicBezTo>
                  <a:lnTo>
                    <a:pt x="39582" y="96027"/>
                  </a:lnTo>
                  <a:cubicBezTo>
                    <a:pt x="39522" y="95966"/>
                    <a:pt x="39481" y="95886"/>
                    <a:pt x="39441" y="95826"/>
                  </a:cubicBezTo>
                  <a:cubicBezTo>
                    <a:pt x="39120" y="95425"/>
                    <a:pt x="38739" y="94983"/>
                    <a:pt x="38277" y="94561"/>
                  </a:cubicBezTo>
                  <a:cubicBezTo>
                    <a:pt x="38036" y="94341"/>
                    <a:pt x="37755" y="94160"/>
                    <a:pt x="37494" y="93939"/>
                  </a:cubicBezTo>
                  <a:cubicBezTo>
                    <a:pt x="37193" y="93779"/>
                    <a:pt x="36912" y="93558"/>
                    <a:pt x="36571" y="93397"/>
                  </a:cubicBezTo>
                  <a:cubicBezTo>
                    <a:pt x="35929" y="93056"/>
                    <a:pt x="35186" y="92815"/>
                    <a:pt x="34403" y="92635"/>
                  </a:cubicBezTo>
                  <a:cubicBezTo>
                    <a:pt x="33854" y="92522"/>
                    <a:pt x="33275" y="92459"/>
                    <a:pt x="32688" y="92459"/>
                  </a:cubicBezTo>
                  <a:cubicBezTo>
                    <a:pt x="32438" y="92459"/>
                    <a:pt x="32186" y="92470"/>
                    <a:pt x="31934" y="92494"/>
                  </a:cubicBezTo>
                  <a:cubicBezTo>
                    <a:pt x="31111" y="92594"/>
                    <a:pt x="30208" y="92835"/>
                    <a:pt x="29486" y="93156"/>
                  </a:cubicBezTo>
                  <a:cubicBezTo>
                    <a:pt x="28663" y="93538"/>
                    <a:pt x="27960" y="93999"/>
                    <a:pt x="27318" y="94561"/>
                  </a:cubicBezTo>
                  <a:cubicBezTo>
                    <a:pt x="26696" y="95144"/>
                    <a:pt x="26174" y="95806"/>
                    <a:pt x="25752" y="96488"/>
                  </a:cubicBezTo>
                  <a:cubicBezTo>
                    <a:pt x="25371" y="97191"/>
                    <a:pt x="25050" y="97893"/>
                    <a:pt x="24889" y="98616"/>
                  </a:cubicBezTo>
                  <a:cubicBezTo>
                    <a:pt x="24769" y="98957"/>
                    <a:pt x="24749" y="99318"/>
                    <a:pt x="24668" y="99660"/>
                  </a:cubicBezTo>
                  <a:cubicBezTo>
                    <a:pt x="24648" y="100001"/>
                    <a:pt x="24608" y="100322"/>
                    <a:pt x="24608" y="100643"/>
                  </a:cubicBezTo>
                  <a:cubicBezTo>
                    <a:pt x="24608" y="101286"/>
                    <a:pt x="24668" y="101848"/>
                    <a:pt x="24769" y="102349"/>
                  </a:cubicBezTo>
                  <a:cubicBezTo>
                    <a:pt x="24829" y="102610"/>
                    <a:pt x="24889" y="102831"/>
                    <a:pt x="24929" y="103052"/>
                  </a:cubicBezTo>
                  <a:cubicBezTo>
                    <a:pt x="25010" y="103273"/>
                    <a:pt x="25070" y="103453"/>
                    <a:pt x="25130" y="103634"/>
                  </a:cubicBezTo>
                  <a:cubicBezTo>
                    <a:pt x="25150" y="103714"/>
                    <a:pt x="25190" y="103794"/>
                    <a:pt x="25210" y="103875"/>
                  </a:cubicBezTo>
                  <a:cubicBezTo>
                    <a:pt x="25250" y="103955"/>
                    <a:pt x="25271" y="104015"/>
                    <a:pt x="25311" y="104075"/>
                  </a:cubicBezTo>
                  <a:cubicBezTo>
                    <a:pt x="25371" y="104196"/>
                    <a:pt x="25411" y="104316"/>
                    <a:pt x="25451" y="104397"/>
                  </a:cubicBezTo>
                  <a:cubicBezTo>
                    <a:pt x="25531" y="104577"/>
                    <a:pt x="25572" y="104678"/>
                    <a:pt x="25572" y="104678"/>
                  </a:cubicBezTo>
                  <a:cubicBezTo>
                    <a:pt x="25572" y="104678"/>
                    <a:pt x="25552" y="104577"/>
                    <a:pt x="25491" y="104397"/>
                  </a:cubicBezTo>
                  <a:cubicBezTo>
                    <a:pt x="25451" y="104196"/>
                    <a:pt x="25331" y="103935"/>
                    <a:pt x="25271" y="103574"/>
                  </a:cubicBezTo>
                  <a:cubicBezTo>
                    <a:pt x="25230" y="103413"/>
                    <a:pt x="25170" y="103212"/>
                    <a:pt x="25130" y="103012"/>
                  </a:cubicBezTo>
                  <a:cubicBezTo>
                    <a:pt x="25110" y="102791"/>
                    <a:pt x="25070" y="102570"/>
                    <a:pt x="25050" y="102309"/>
                  </a:cubicBezTo>
                  <a:cubicBezTo>
                    <a:pt x="24990" y="101827"/>
                    <a:pt x="24990" y="101265"/>
                    <a:pt x="25030" y="100663"/>
                  </a:cubicBezTo>
                  <a:cubicBezTo>
                    <a:pt x="25050" y="100362"/>
                    <a:pt x="25110" y="100061"/>
                    <a:pt x="25170" y="99740"/>
                  </a:cubicBezTo>
                  <a:cubicBezTo>
                    <a:pt x="25250" y="99419"/>
                    <a:pt x="25291" y="99098"/>
                    <a:pt x="25411" y="98777"/>
                  </a:cubicBezTo>
                  <a:cubicBezTo>
                    <a:pt x="25612" y="98114"/>
                    <a:pt x="25933" y="97472"/>
                    <a:pt x="26314" y="96830"/>
                  </a:cubicBezTo>
                  <a:cubicBezTo>
                    <a:pt x="26716" y="96187"/>
                    <a:pt x="27217" y="95625"/>
                    <a:pt x="27780" y="95083"/>
                  </a:cubicBezTo>
                  <a:cubicBezTo>
                    <a:pt x="28362" y="94582"/>
                    <a:pt x="29064" y="94160"/>
                    <a:pt x="29747" y="93839"/>
                  </a:cubicBezTo>
                  <a:cubicBezTo>
                    <a:pt x="30529" y="93518"/>
                    <a:pt x="31232" y="93317"/>
                    <a:pt x="32015" y="93217"/>
                  </a:cubicBezTo>
                  <a:cubicBezTo>
                    <a:pt x="32343" y="93182"/>
                    <a:pt x="32675" y="93162"/>
                    <a:pt x="33004" y="93162"/>
                  </a:cubicBezTo>
                  <a:cubicBezTo>
                    <a:pt x="33440" y="93162"/>
                    <a:pt x="33871" y="93197"/>
                    <a:pt x="34283" y="93277"/>
                  </a:cubicBezTo>
                  <a:cubicBezTo>
                    <a:pt x="35005" y="93417"/>
                    <a:pt x="35708" y="93598"/>
                    <a:pt x="36330" y="93899"/>
                  </a:cubicBezTo>
                  <a:cubicBezTo>
                    <a:pt x="36651" y="94019"/>
                    <a:pt x="36932" y="94220"/>
                    <a:pt x="37213" y="94361"/>
                  </a:cubicBezTo>
                  <a:cubicBezTo>
                    <a:pt x="37494" y="94541"/>
                    <a:pt x="37755" y="94702"/>
                    <a:pt x="37996" y="94883"/>
                  </a:cubicBezTo>
                  <a:cubicBezTo>
                    <a:pt x="38478" y="95264"/>
                    <a:pt x="38879" y="95645"/>
                    <a:pt x="39220" y="96007"/>
                  </a:cubicBezTo>
                  <a:cubicBezTo>
                    <a:pt x="39261" y="96047"/>
                    <a:pt x="39301" y="96087"/>
                    <a:pt x="39341" y="96147"/>
                  </a:cubicBezTo>
                  <a:lnTo>
                    <a:pt x="34504" y="98596"/>
                  </a:lnTo>
                  <a:cubicBezTo>
                    <a:pt x="34042" y="98331"/>
                    <a:pt x="33514" y="98185"/>
                    <a:pt x="32981" y="98185"/>
                  </a:cubicBezTo>
                  <a:cubicBezTo>
                    <a:pt x="32587" y="98185"/>
                    <a:pt x="32190" y="98265"/>
                    <a:pt x="31814" y="98435"/>
                  </a:cubicBezTo>
                  <a:cubicBezTo>
                    <a:pt x="30288" y="99118"/>
                    <a:pt x="29606" y="100964"/>
                    <a:pt x="30329" y="102550"/>
                  </a:cubicBezTo>
                  <a:cubicBezTo>
                    <a:pt x="30854" y="103751"/>
                    <a:pt x="32009" y="104469"/>
                    <a:pt x="33196" y="104469"/>
                  </a:cubicBezTo>
                  <a:cubicBezTo>
                    <a:pt x="33595" y="104469"/>
                    <a:pt x="33999" y="104388"/>
                    <a:pt x="34383" y="104216"/>
                  </a:cubicBezTo>
                  <a:cubicBezTo>
                    <a:pt x="34684" y="104075"/>
                    <a:pt x="34945" y="103895"/>
                    <a:pt x="35186" y="103674"/>
                  </a:cubicBezTo>
                  <a:lnTo>
                    <a:pt x="42111" y="103293"/>
                  </a:lnTo>
                  <a:lnTo>
                    <a:pt x="42111" y="103293"/>
                  </a:lnTo>
                  <a:cubicBezTo>
                    <a:pt x="41589" y="106183"/>
                    <a:pt x="39762" y="108752"/>
                    <a:pt x="36952" y="109997"/>
                  </a:cubicBezTo>
                  <a:cubicBezTo>
                    <a:pt x="35799" y="110513"/>
                    <a:pt x="34589" y="110757"/>
                    <a:pt x="33390" y="110757"/>
                  </a:cubicBezTo>
                  <a:cubicBezTo>
                    <a:pt x="29835" y="110757"/>
                    <a:pt x="26380" y="108607"/>
                    <a:pt x="24789" y="105019"/>
                  </a:cubicBezTo>
                  <a:cubicBezTo>
                    <a:pt x="22661" y="100242"/>
                    <a:pt x="24648" y="94702"/>
                    <a:pt x="29225" y="92655"/>
                  </a:cubicBezTo>
                  <a:cubicBezTo>
                    <a:pt x="30382" y="92138"/>
                    <a:pt x="31595" y="91894"/>
                    <a:pt x="32796" y="91894"/>
                  </a:cubicBezTo>
                  <a:close/>
                  <a:moveTo>
                    <a:pt x="109753" y="83683"/>
                  </a:moveTo>
                  <a:cubicBezTo>
                    <a:pt x="109773" y="83823"/>
                    <a:pt x="109793" y="83964"/>
                    <a:pt x="109793" y="84104"/>
                  </a:cubicBezTo>
                  <a:lnTo>
                    <a:pt x="108107" y="84365"/>
                  </a:lnTo>
                  <a:cubicBezTo>
                    <a:pt x="108629" y="86272"/>
                    <a:pt x="107726" y="87978"/>
                    <a:pt x="107726" y="87978"/>
                  </a:cubicBezTo>
                  <a:cubicBezTo>
                    <a:pt x="107886" y="87737"/>
                    <a:pt x="108067" y="87576"/>
                    <a:pt x="108227" y="87496"/>
                  </a:cubicBezTo>
                  <a:lnTo>
                    <a:pt x="108227" y="87496"/>
                  </a:lnTo>
                  <a:cubicBezTo>
                    <a:pt x="108207" y="87597"/>
                    <a:pt x="108187" y="87717"/>
                    <a:pt x="108147" y="87857"/>
                  </a:cubicBezTo>
                  <a:cubicBezTo>
                    <a:pt x="108087" y="88038"/>
                    <a:pt x="108027" y="88239"/>
                    <a:pt x="107946" y="88460"/>
                  </a:cubicBezTo>
                  <a:cubicBezTo>
                    <a:pt x="107846" y="88660"/>
                    <a:pt x="107766" y="88901"/>
                    <a:pt x="107645" y="89122"/>
                  </a:cubicBezTo>
                  <a:cubicBezTo>
                    <a:pt x="107525" y="89323"/>
                    <a:pt x="107404" y="89564"/>
                    <a:pt x="107244" y="89764"/>
                  </a:cubicBezTo>
                  <a:cubicBezTo>
                    <a:pt x="107103" y="90005"/>
                    <a:pt x="106923" y="90206"/>
                    <a:pt x="106762" y="90427"/>
                  </a:cubicBezTo>
                  <a:cubicBezTo>
                    <a:pt x="106582" y="90627"/>
                    <a:pt x="106401" y="90828"/>
                    <a:pt x="106200" y="91009"/>
                  </a:cubicBezTo>
                  <a:cubicBezTo>
                    <a:pt x="106019" y="91189"/>
                    <a:pt x="105819" y="91370"/>
                    <a:pt x="105618" y="91531"/>
                  </a:cubicBezTo>
                  <a:cubicBezTo>
                    <a:pt x="105217" y="91852"/>
                    <a:pt x="104815" y="92133"/>
                    <a:pt x="104474" y="92354"/>
                  </a:cubicBezTo>
                  <a:cubicBezTo>
                    <a:pt x="104113" y="92574"/>
                    <a:pt x="103812" y="92735"/>
                    <a:pt x="103591" y="92835"/>
                  </a:cubicBezTo>
                  <a:cubicBezTo>
                    <a:pt x="103370" y="92936"/>
                    <a:pt x="103230" y="92996"/>
                    <a:pt x="103230" y="92996"/>
                  </a:cubicBezTo>
                  <a:cubicBezTo>
                    <a:pt x="103230" y="92996"/>
                    <a:pt x="103370" y="92956"/>
                    <a:pt x="103591" y="92875"/>
                  </a:cubicBezTo>
                  <a:cubicBezTo>
                    <a:pt x="103832" y="92795"/>
                    <a:pt x="104153" y="92655"/>
                    <a:pt x="104534" y="92474"/>
                  </a:cubicBezTo>
                  <a:cubicBezTo>
                    <a:pt x="104916" y="92293"/>
                    <a:pt x="105337" y="92052"/>
                    <a:pt x="105779" y="91751"/>
                  </a:cubicBezTo>
                  <a:cubicBezTo>
                    <a:pt x="105999" y="91611"/>
                    <a:pt x="106220" y="91450"/>
                    <a:pt x="106441" y="91270"/>
                  </a:cubicBezTo>
                  <a:cubicBezTo>
                    <a:pt x="106662" y="91109"/>
                    <a:pt x="106863" y="90908"/>
                    <a:pt x="107063" y="90708"/>
                  </a:cubicBezTo>
                  <a:cubicBezTo>
                    <a:pt x="107264" y="90507"/>
                    <a:pt x="107485" y="90306"/>
                    <a:pt x="107645" y="90085"/>
                  </a:cubicBezTo>
                  <a:cubicBezTo>
                    <a:pt x="107846" y="89865"/>
                    <a:pt x="107987" y="89644"/>
                    <a:pt x="108147" y="89403"/>
                  </a:cubicBezTo>
                  <a:cubicBezTo>
                    <a:pt x="108308" y="89182"/>
                    <a:pt x="108408" y="88941"/>
                    <a:pt x="108549" y="88741"/>
                  </a:cubicBezTo>
                  <a:cubicBezTo>
                    <a:pt x="108649" y="88500"/>
                    <a:pt x="108749" y="88279"/>
                    <a:pt x="108830" y="88078"/>
                  </a:cubicBezTo>
                  <a:cubicBezTo>
                    <a:pt x="108910" y="87878"/>
                    <a:pt x="108970" y="87677"/>
                    <a:pt x="109030" y="87496"/>
                  </a:cubicBezTo>
                  <a:cubicBezTo>
                    <a:pt x="109030" y="87456"/>
                    <a:pt x="109050" y="87436"/>
                    <a:pt x="109050" y="87396"/>
                  </a:cubicBezTo>
                  <a:cubicBezTo>
                    <a:pt x="109251" y="87456"/>
                    <a:pt x="109432" y="87556"/>
                    <a:pt x="109552" y="87637"/>
                  </a:cubicBezTo>
                  <a:cubicBezTo>
                    <a:pt x="108789" y="90407"/>
                    <a:pt x="106702" y="92635"/>
                    <a:pt x="103410" y="94100"/>
                  </a:cubicBezTo>
                  <a:cubicBezTo>
                    <a:pt x="103049" y="94260"/>
                    <a:pt x="102688" y="94401"/>
                    <a:pt x="102326" y="94541"/>
                  </a:cubicBezTo>
                  <a:cubicBezTo>
                    <a:pt x="101423" y="94863"/>
                    <a:pt x="98472" y="95906"/>
                    <a:pt x="93896" y="97532"/>
                  </a:cubicBezTo>
                  <a:cubicBezTo>
                    <a:pt x="92893" y="97371"/>
                    <a:pt x="92391" y="96850"/>
                    <a:pt x="92391" y="96850"/>
                  </a:cubicBezTo>
                  <a:lnTo>
                    <a:pt x="45945" y="113248"/>
                  </a:lnTo>
                  <a:cubicBezTo>
                    <a:pt x="46045" y="113128"/>
                    <a:pt x="46165" y="113028"/>
                    <a:pt x="46286" y="112907"/>
                  </a:cubicBezTo>
                  <a:cubicBezTo>
                    <a:pt x="46607" y="112546"/>
                    <a:pt x="46988" y="112185"/>
                    <a:pt x="47309" y="111783"/>
                  </a:cubicBezTo>
                  <a:cubicBezTo>
                    <a:pt x="47370" y="111723"/>
                    <a:pt x="47410" y="111643"/>
                    <a:pt x="47470" y="111582"/>
                  </a:cubicBezTo>
                  <a:cubicBezTo>
                    <a:pt x="67201" y="104658"/>
                    <a:pt x="97609" y="93979"/>
                    <a:pt x="101584" y="92534"/>
                  </a:cubicBezTo>
                  <a:cubicBezTo>
                    <a:pt x="106140" y="90848"/>
                    <a:pt x="108167" y="88018"/>
                    <a:pt x="107645" y="84084"/>
                  </a:cubicBezTo>
                  <a:lnTo>
                    <a:pt x="107926" y="84004"/>
                  </a:lnTo>
                  <a:lnTo>
                    <a:pt x="109753" y="83683"/>
                  </a:lnTo>
                  <a:close/>
                  <a:moveTo>
                    <a:pt x="46466" y="111924"/>
                  </a:moveTo>
                  <a:cubicBezTo>
                    <a:pt x="46286" y="112144"/>
                    <a:pt x="46105" y="112365"/>
                    <a:pt x="45924" y="112566"/>
                  </a:cubicBezTo>
                  <a:cubicBezTo>
                    <a:pt x="45583" y="112927"/>
                    <a:pt x="45262" y="113268"/>
                    <a:pt x="44941" y="113590"/>
                  </a:cubicBezTo>
                  <a:lnTo>
                    <a:pt x="33139" y="117764"/>
                  </a:lnTo>
                  <a:cubicBezTo>
                    <a:pt x="33620" y="118507"/>
                    <a:pt x="31734" y="119170"/>
                    <a:pt x="31734" y="119170"/>
                  </a:cubicBezTo>
                  <a:cubicBezTo>
                    <a:pt x="32055" y="118166"/>
                    <a:pt x="31513" y="117604"/>
                    <a:pt x="31091" y="117323"/>
                  </a:cubicBezTo>
                  <a:cubicBezTo>
                    <a:pt x="32898" y="116681"/>
                    <a:pt x="38799" y="114613"/>
                    <a:pt x="46466" y="111924"/>
                  </a:cubicBezTo>
                  <a:close/>
                  <a:moveTo>
                    <a:pt x="20052" y="89102"/>
                  </a:moveTo>
                  <a:lnTo>
                    <a:pt x="20052" y="89102"/>
                  </a:lnTo>
                  <a:cubicBezTo>
                    <a:pt x="18607" y="90868"/>
                    <a:pt x="16499" y="93779"/>
                    <a:pt x="16820" y="95445"/>
                  </a:cubicBezTo>
                  <a:cubicBezTo>
                    <a:pt x="17282" y="97974"/>
                    <a:pt x="19430" y="98716"/>
                    <a:pt x="23263" y="99098"/>
                  </a:cubicBezTo>
                  <a:cubicBezTo>
                    <a:pt x="22882" y="101125"/>
                    <a:pt x="23083" y="103313"/>
                    <a:pt x="24006" y="105380"/>
                  </a:cubicBezTo>
                  <a:cubicBezTo>
                    <a:pt x="25730" y="109270"/>
                    <a:pt x="29497" y="111603"/>
                    <a:pt x="33383" y="111603"/>
                  </a:cubicBezTo>
                  <a:cubicBezTo>
                    <a:pt x="34429" y="111603"/>
                    <a:pt x="35485" y="111434"/>
                    <a:pt x="36511" y="111081"/>
                  </a:cubicBezTo>
                  <a:lnTo>
                    <a:pt x="36511" y="111141"/>
                  </a:lnTo>
                  <a:cubicBezTo>
                    <a:pt x="36541" y="111147"/>
                    <a:pt x="36773" y="111177"/>
                    <a:pt x="37168" y="111177"/>
                  </a:cubicBezTo>
                  <a:cubicBezTo>
                    <a:pt x="38081" y="111177"/>
                    <a:pt x="39865" y="111017"/>
                    <a:pt x="42051" y="110037"/>
                  </a:cubicBezTo>
                  <a:cubicBezTo>
                    <a:pt x="42593" y="109796"/>
                    <a:pt x="43155" y="109515"/>
                    <a:pt x="43717" y="109174"/>
                  </a:cubicBezTo>
                  <a:lnTo>
                    <a:pt x="48694" y="106002"/>
                  </a:lnTo>
                  <a:lnTo>
                    <a:pt x="49557" y="105902"/>
                  </a:lnTo>
                  <a:lnTo>
                    <a:pt x="49557" y="105902"/>
                  </a:lnTo>
                  <a:cubicBezTo>
                    <a:pt x="49437" y="106303"/>
                    <a:pt x="49337" y="106705"/>
                    <a:pt x="49216" y="107086"/>
                  </a:cubicBezTo>
                  <a:cubicBezTo>
                    <a:pt x="49096" y="107347"/>
                    <a:pt x="48995" y="107628"/>
                    <a:pt x="48875" y="107889"/>
                  </a:cubicBezTo>
                  <a:cubicBezTo>
                    <a:pt x="48775" y="108150"/>
                    <a:pt x="48654" y="108411"/>
                    <a:pt x="48534" y="108672"/>
                  </a:cubicBezTo>
                  <a:cubicBezTo>
                    <a:pt x="48413" y="108913"/>
                    <a:pt x="48293" y="109174"/>
                    <a:pt x="48172" y="109415"/>
                  </a:cubicBezTo>
                  <a:cubicBezTo>
                    <a:pt x="48012" y="109655"/>
                    <a:pt x="47891" y="109896"/>
                    <a:pt x="47751" y="110117"/>
                  </a:cubicBezTo>
                  <a:cubicBezTo>
                    <a:pt x="47631" y="110318"/>
                    <a:pt x="47490" y="110519"/>
                    <a:pt x="47370" y="110699"/>
                  </a:cubicBezTo>
                  <a:cubicBezTo>
                    <a:pt x="37615" y="114131"/>
                    <a:pt x="30429" y="116640"/>
                    <a:pt x="30208" y="116721"/>
                  </a:cubicBezTo>
                  <a:lnTo>
                    <a:pt x="30068" y="116761"/>
                  </a:lnTo>
                  <a:lnTo>
                    <a:pt x="29987" y="116881"/>
                  </a:lnTo>
                  <a:cubicBezTo>
                    <a:pt x="29887" y="117042"/>
                    <a:pt x="29365" y="117925"/>
                    <a:pt x="29747" y="118969"/>
                  </a:cubicBezTo>
                  <a:cubicBezTo>
                    <a:pt x="30128" y="119972"/>
                    <a:pt x="31031" y="120314"/>
                    <a:pt x="31212" y="120354"/>
                  </a:cubicBezTo>
                  <a:lnTo>
                    <a:pt x="31352" y="120414"/>
                  </a:lnTo>
                  <a:lnTo>
                    <a:pt x="31493" y="120354"/>
                  </a:lnTo>
                  <a:cubicBezTo>
                    <a:pt x="40104" y="117323"/>
                    <a:pt x="48193" y="114493"/>
                    <a:pt x="55619" y="111883"/>
                  </a:cubicBezTo>
                  <a:lnTo>
                    <a:pt x="55619" y="111883"/>
                  </a:lnTo>
                  <a:cubicBezTo>
                    <a:pt x="53251" y="116199"/>
                    <a:pt x="49517" y="119812"/>
                    <a:pt x="44680" y="121960"/>
                  </a:cubicBezTo>
                  <a:cubicBezTo>
                    <a:pt x="41609" y="123332"/>
                    <a:pt x="38395" y="123981"/>
                    <a:pt x="35230" y="123981"/>
                  </a:cubicBezTo>
                  <a:cubicBezTo>
                    <a:pt x="26312" y="123981"/>
                    <a:pt x="17781" y="118828"/>
                    <a:pt x="13930" y="110177"/>
                  </a:cubicBezTo>
                  <a:cubicBezTo>
                    <a:pt x="11842" y="105501"/>
                    <a:pt x="11441" y="100503"/>
                    <a:pt x="12445" y="95846"/>
                  </a:cubicBezTo>
                  <a:lnTo>
                    <a:pt x="13107" y="95404"/>
                  </a:lnTo>
                  <a:lnTo>
                    <a:pt x="14171" y="91591"/>
                  </a:lnTo>
                  <a:lnTo>
                    <a:pt x="20052" y="89102"/>
                  </a:lnTo>
                  <a:close/>
                  <a:moveTo>
                    <a:pt x="11943" y="96187"/>
                  </a:moveTo>
                  <a:lnTo>
                    <a:pt x="11943" y="96187"/>
                  </a:lnTo>
                  <a:cubicBezTo>
                    <a:pt x="11020" y="100804"/>
                    <a:pt x="11481" y="105741"/>
                    <a:pt x="13529" y="110358"/>
                  </a:cubicBezTo>
                  <a:cubicBezTo>
                    <a:pt x="17470" y="119174"/>
                    <a:pt x="26157" y="124413"/>
                    <a:pt x="35240" y="124413"/>
                  </a:cubicBezTo>
                  <a:cubicBezTo>
                    <a:pt x="38462" y="124413"/>
                    <a:pt x="41734" y="123754"/>
                    <a:pt x="44861" y="122361"/>
                  </a:cubicBezTo>
                  <a:cubicBezTo>
                    <a:pt x="49939" y="120093"/>
                    <a:pt x="53833" y="116259"/>
                    <a:pt x="56221" y="111663"/>
                  </a:cubicBezTo>
                  <a:cubicBezTo>
                    <a:pt x="56783" y="111462"/>
                    <a:pt x="57345" y="111261"/>
                    <a:pt x="57907" y="111060"/>
                  </a:cubicBezTo>
                  <a:lnTo>
                    <a:pt x="57907" y="111060"/>
                  </a:lnTo>
                  <a:cubicBezTo>
                    <a:pt x="55479" y="116420"/>
                    <a:pt x="51143" y="120936"/>
                    <a:pt x="45362" y="123525"/>
                  </a:cubicBezTo>
                  <a:cubicBezTo>
                    <a:pt x="42072" y="124989"/>
                    <a:pt x="38630" y="125682"/>
                    <a:pt x="35241" y="125682"/>
                  </a:cubicBezTo>
                  <a:cubicBezTo>
                    <a:pt x="25670" y="125682"/>
                    <a:pt x="16520" y="120154"/>
                    <a:pt x="12384" y="110860"/>
                  </a:cubicBezTo>
                  <a:cubicBezTo>
                    <a:pt x="10377" y="106404"/>
                    <a:pt x="9815" y="101647"/>
                    <a:pt x="10478" y="97131"/>
                  </a:cubicBezTo>
                  <a:lnTo>
                    <a:pt x="11943" y="96187"/>
                  </a:lnTo>
                  <a:close/>
                  <a:moveTo>
                    <a:pt x="75735" y="1"/>
                  </a:moveTo>
                  <a:cubicBezTo>
                    <a:pt x="73541" y="1"/>
                    <a:pt x="71292" y="635"/>
                    <a:pt x="69388" y="1870"/>
                  </a:cubicBezTo>
                  <a:cubicBezTo>
                    <a:pt x="66157" y="3977"/>
                    <a:pt x="64451" y="7450"/>
                    <a:pt x="64712" y="11424"/>
                  </a:cubicBezTo>
                  <a:lnTo>
                    <a:pt x="60477" y="12146"/>
                  </a:lnTo>
                  <a:lnTo>
                    <a:pt x="64792" y="12327"/>
                  </a:lnTo>
                  <a:lnTo>
                    <a:pt x="65515" y="12468"/>
                  </a:lnTo>
                  <a:lnTo>
                    <a:pt x="65394" y="14093"/>
                  </a:lnTo>
                  <a:cubicBezTo>
                    <a:pt x="63568" y="14796"/>
                    <a:pt x="63186" y="15579"/>
                    <a:pt x="63106" y="15880"/>
                  </a:cubicBezTo>
                  <a:cubicBezTo>
                    <a:pt x="63086" y="15880"/>
                    <a:pt x="63066" y="15880"/>
                    <a:pt x="63066" y="15900"/>
                  </a:cubicBezTo>
                  <a:cubicBezTo>
                    <a:pt x="62905" y="15920"/>
                    <a:pt x="62725" y="15960"/>
                    <a:pt x="62564" y="16000"/>
                  </a:cubicBezTo>
                  <a:cubicBezTo>
                    <a:pt x="62403" y="16060"/>
                    <a:pt x="62243" y="16121"/>
                    <a:pt x="62082" y="16201"/>
                  </a:cubicBezTo>
                  <a:lnTo>
                    <a:pt x="62042" y="16221"/>
                  </a:lnTo>
                  <a:lnTo>
                    <a:pt x="62022" y="16241"/>
                  </a:lnTo>
                  <a:lnTo>
                    <a:pt x="60175" y="18309"/>
                  </a:lnTo>
                  <a:lnTo>
                    <a:pt x="57446" y="18429"/>
                  </a:lnTo>
                  <a:lnTo>
                    <a:pt x="57365" y="18449"/>
                  </a:lnTo>
                  <a:lnTo>
                    <a:pt x="57305" y="18489"/>
                  </a:lnTo>
                  <a:lnTo>
                    <a:pt x="55017" y="20296"/>
                  </a:lnTo>
                  <a:cubicBezTo>
                    <a:pt x="54776" y="20235"/>
                    <a:pt x="54535" y="20195"/>
                    <a:pt x="54274" y="20155"/>
                  </a:cubicBezTo>
                  <a:cubicBezTo>
                    <a:pt x="53993" y="20115"/>
                    <a:pt x="53712" y="20075"/>
                    <a:pt x="53431" y="20075"/>
                  </a:cubicBezTo>
                  <a:cubicBezTo>
                    <a:pt x="53150" y="20035"/>
                    <a:pt x="52849" y="20055"/>
                    <a:pt x="52568" y="20035"/>
                  </a:cubicBezTo>
                  <a:cubicBezTo>
                    <a:pt x="52287" y="20035"/>
                    <a:pt x="51986" y="20055"/>
                    <a:pt x="51705" y="20075"/>
                  </a:cubicBezTo>
                  <a:cubicBezTo>
                    <a:pt x="51424" y="20095"/>
                    <a:pt x="51143" y="20155"/>
                    <a:pt x="50862" y="20175"/>
                  </a:cubicBezTo>
                  <a:cubicBezTo>
                    <a:pt x="50581" y="20235"/>
                    <a:pt x="50300" y="20316"/>
                    <a:pt x="50019" y="20376"/>
                  </a:cubicBezTo>
                  <a:cubicBezTo>
                    <a:pt x="49738" y="20416"/>
                    <a:pt x="49457" y="20557"/>
                    <a:pt x="49196" y="20637"/>
                  </a:cubicBezTo>
                  <a:cubicBezTo>
                    <a:pt x="48915" y="20717"/>
                    <a:pt x="48654" y="20858"/>
                    <a:pt x="48393" y="20978"/>
                  </a:cubicBezTo>
                  <a:lnTo>
                    <a:pt x="48012" y="21179"/>
                  </a:lnTo>
                  <a:cubicBezTo>
                    <a:pt x="47891" y="21239"/>
                    <a:pt x="47771" y="21319"/>
                    <a:pt x="47651" y="21400"/>
                  </a:cubicBezTo>
                  <a:cubicBezTo>
                    <a:pt x="47410" y="21560"/>
                    <a:pt x="47149" y="21701"/>
                    <a:pt x="46928" y="21901"/>
                  </a:cubicBezTo>
                  <a:lnTo>
                    <a:pt x="46286" y="22463"/>
                  </a:lnTo>
                  <a:cubicBezTo>
                    <a:pt x="46065" y="22644"/>
                    <a:pt x="45904" y="22905"/>
                    <a:pt x="45704" y="23106"/>
                  </a:cubicBezTo>
                  <a:cubicBezTo>
                    <a:pt x="45523" y="23326"/>
                    <a:pt x="45322" y="23547"/>
                    <a:pt x="45182" y="23788"/>
                  </a:cubicBezTo>
                  <a:lnTo>
                    <a:pt x="44720" y="24511"/>
                  </a:lnTo>
                  <a:cubicBezTo>
                    <a:pt x="44640" y="24631"/>
                    <a:pt x="44580" y="24772"/>
                    <a:pt x="44519" y="24892"/>
                  </a:cubicBezTo>
                  <a:lnTo>
                    <a:pt x="44339" y="25294"/>
                  </a:lnTo>
                  <a:lnTo>
                    <a:pt x="44018" y="25996"/>
                  </a:lnTo>
                  <a:lnTo>
                    <a:pt x="43596" y="26197"/>
                  </a:lnTo>
                  <a:cubicBezTo>
                    <a:pt x="43436" y="26277"/>
                    <a:pt x="43295" y="26377"/>
                    <a:pt x="43134" y="26478"/>
                  </a:cubicBezTo>
                  <a:cubicBezTo>
                    <a:pt x="42974" y="26558"/>
                    <a:pt x="42833" y="26658"/>
                    <a:pt x="42673" y="26759"/>
                  </a:cubicBezTo>
                  <a:cubicBezTo>
                    <a:pt x="42532" y="26859"/>
                    <a:pt x="42372" y="26959"/>
                    <a:pt x="42231" y="27080"/>
                  </a:cubicBezTo>
                  <a:cubicBezTo>
                    <a:pt x="41950" y="27281"/>
                    <a:pt x="41669" y="27501"/>
                    <a:pt x="41388" y="27722"/>
                  </a:cubicBezTo>
                  <a:cubicBezTo>
                    <a:pt x="41107" y="27943"/>
                    <a:pt x="40846" y="28184"/>
                    <a:pt x="40565" y="28425"/>
                  </a:cubicBezTo>
                  <a:cubicBezTo>
                    <a:pt x="40124" y="28846"/>
                    <a:pt x="39662" y="29268"/>
                    <a:pt x="39241" y="29709"/>
                  </a:cubicBezTo>
                  <a:lnTo>
                    <a:pt x="35206" y="30713"/>
                  </a:lnTo>
                  <a:lnTo>
                    <a:pt x="35166" y="30753"/>
                  </a:lnTo>
                  <a:cubicBezTo>
                    <a:pt x="34243" y="31757"/>
                    <a:pt x="33661" y="33162"/>
                    <a:pt x="33440" y="34828"/>
                  </a:cubicBezTo>
                  <a:lnTo>
                    <a:pt x="33018" y="35089"/>
                  </a:lnTo>
                  <a:lnTo>
                    <a:pt x="32998" y="35149"/>
                  </a:lnTo>
                  <a:cubicBezTo>
                    <a:pt x="31653" y="38160"/>
                    <a:pt x="30871" y="39364"/>
                    <a:pt x="30650" y="39665"/>
                  </a:cubicBezTo>
                  <a:cubicBezTo>
                    <a:pt x="29205" y="39223"/>
                    <a:pt x="28522" y="39203"/>
                    <a:pt x="28462" y="39203"/>
                  </a:cubicBezTo>
                  <a:lnTo>
                    <a:pt x="28301" y="39203"/>
                  </a:lnTo>
                  <a:lnTo>
                    <a:pt x="27659" y="42074"/>
                  </a:lnTo>
                  <a:cubicBezTo>
                    <a:pt x="27378" y="42616"/>
                    <a:pt x="27097" y="43117"/>
                    <a:pt x="26796" y="43619"/>
                  </a:cubicBezTo>
                  <a:cubicBezTo>
                    <a:pt x="24909" y="46971"/>
                    <a:pt x="23123" y="50142"/>
                    <a:pt x="24648" y="57007"/>
                  </a:cubicBezTo>
                  <a:lnTo>
                    <a:pt x="24668" y="57067"/>
                  </a:lnTo>
                  <a:cubicBezTo>
                    <a:pt x="25130" y="58111"/>
                    <a:pt x="25792" y="59215"/>
                    <a:pt x="26475" y="60239"/>
                  </a:cubicBezTo>
                  <a:cubicBezTo>
                    <a:pt x="26396" y="60237"/>
                    <a:pt x="26310" y="60236"/>
                    <a:pt x="26219" y="60236"/>
                  </a:cubicBezTo>
                  <a:cubicBezTo>
                    <a:pt x="24070" y="60236"/>
                    <a:pt x="18547" y="60731"/>
                    <a:pt x="16680" y="63811"/>
                  </a:cubicBezTo>
                  <a:lnTo>
                    <a:pt x="16660" y="63852"/>
                  </a:lnTo>
                  <a:lnTo>
                    <a:pt x="15395" y="66662"/>
                  </a:lnTo>
                  <a:lnTo>
                    <a:pt x="16820" y="69713"/>
                  </a:lnTo>
                  <a:cubicBezTo>
                    <a:pt x="10799" y="72623"/>
                    <a:pt x="903" y="82438"/>
                    <a:pt x="2268" y="94361"/>
                  </a:cubicBezTo>
                  <a:cubicBezTo>
                    <a:pt x="1526" y="94762"/>
                    <a:pt x="442" y="95625"/>
                    <a:pt x="161" y="96809"/>
                  </a:cubicBezTo>
                  <a:cubicBezTo>
                    <a:pt x="0" y="97572"/>
                    <a:pt x="221" y="98355"/>
                    <a:pt x="803" y="99037"/>
                  </a:cubicBezTo>
                  <a:lnTo>
                    <a:pt x="984" y="99258"/>
                  </a:lnTo>
                  <a:cubicBezTo>
                    <a:pt x="1004" y="99620"/>
                    <a:pt x="1124" y="99981"/>
                    <a:pt x="1325" y="100342"/>
                  </a:cubicBezTo>
                  <a:cubicBezTo>
                    <a:pt x="1746" y="101028"/>
                    <a:pt x="2482" y="101569"/>
                    <a:pt x="3251" y="101569"/>
                  </a:cubicBezTo>
                  <a:cubicBezTo>
                    <a:pt x="3471" y="101569"/>
                    <a:pt x="3695" y="101525"/>
                    <a:pt x="3914" y="101426"/>
                  </a:cubicBezTo>
                  <a:cubicBezTo>
                    <a:pt x="3994" y="101386"/>
                    <a:pt x="4055" y="101366"/>
                    <a:pt x="4115" y="101326"/>
                  </a:cubicBezTo>
                  <a:lnTo>
                    <a:pt x="5941" y="100121"/>
                  </a:lnTo>
                  <a:lnTo>
                    <a:pt x="5941" y="100121"/>
                  </a:lnTo>
                  <a:cubicBezTo>
                    <a:pt x="5861" y="104296"/>
                    <a:pt x="6664" y="108552"/>
                    <a:pt x="8470" y="112606"/>
                  </a:cubicBezTo>
                  <a:cubicBezTo>
                    <a:pt x="13315" y="123480"/>
                    <a:pt x="24032" y="129959"/>
                    <a:pt x="35237" y="129959"/>
                  </a:cubicBezTo>
                  <a:cubicBezTo>
                    <a:pt x="39213" y="129959"/>
                    <a:pt x="43250" y="129143"/>
                    <a:pt x="47109" y="127419"/>
                  </a:cubicBezTo>
                  <a:cubicBezTo>
                    <a:pt x="55157" y="123846"/>
                    <a:pt x="60778" y="117042"/>
                    <a:pt x="63186" y="109214"/>
                  </a:cubicBezTo>
                  <a:cubicBezTo>
                    <a:pt x="67361" y="107749"/>
                    <a:pt x="71275" y="106384"/>
                    <a:pt x="74888" y="105099"/>
                  </a:cubicBezTo>
                  <a:cubicBezTo>
                    <a:pt x="90484" y="99640"/>
                    <a:pt x="100781" y="96027"/>
                    <a:pt x="102607" y="95344"/>
                  </a:cubicBezTo>
                  <a:cubicBezTo>
                    <a:pt x="103009" y="95204"/>
                    <a:pt x="103390" y="95043"/>
                    <a:pt x="103751" y="94883"/>
                  </a:cubicBezTo>
                  <a:cubicBezTo>
                    <a:pt x="108990" y="92554"/>
                    <a:pt x="111459" y="88259"/>
                    <a:pt x="110536" y="83100"/>
                  </a:cubicBezTo>
                  <a:lnTo>
                    <a:pt x="110496" y="82940"/>
                  </a:lnTo>
                  <a:lnTo>
                    <a:pt x="113627" y="77541"/>
                  </a:lnTo>
                  <a:lnTo>
                    <a:pt x="112161" y="77621"/>
                  </a:lnTo>
                  <a:lnTo>
                    <a:pt x="116939" y="75814"/>
                  </a:lnTo>
                  <a:lnTo>
                    <a:pt x="115373" y="69171"/>
                  </a:lnTo>
                  <a:lnTo>
                    <a:pt x="114229" y="68107"/>
                  </a:lnTo>
                  <a:lnTo>
                    <a:pt x="113265" y="66160"/>
                  </a:lnTo>
                  <a:lnTo>
                    <a:pt x="110134" y="67043"/>
                  </a:lnTo>
                  <a:cubicBezTo>
                    <a:pt x="108428" y="64293"/>
                    <a:pt x="106240" y="62366"/>
                    <a:pt x="104414" y="61102"/>
                  </a:cubicBezTo>
                  <a:cubicBezTo>
                    <a:pt x="104253" y="60439"/>
                    <a:pt x="103852" y="58613"/>
                    <a:pt x="103450" y="56365"/>
                  </a:cubicBezTo>
                  <a:lnTo>
                    <a:pt x="103470" y="56365"/>
                  </a:lnTo>
                  <a:cubicBezTo>
                    <a:pt x="103470" y="56365"/>
                    <a:pt x="103691" y="54980"/>
                    <a:pt x="107926" y="51648"/>
                  </a:cubicBezTo>
                  <a:cubicBezTo>
                    <a:pt x="112964" y="47694"/>
                    <a:pt x="114068" y="42495"/>
                    <a:pt x="111258" y="36233"/>
                  </a:cubicBezTo>
                  <a:cubicBezTo>
                    <a:pt x="111700" y="35811"/>
                    <a:pt x="111660" y="35450"/>
                    <a:pt x="111820" y="35149"/>
                  </a:cubicBezTo>
                  <a:lnTo>
                    <a:pt x="112282" y="34948"/>
                  </a:lnTo>
                  <a:lnTo>
                    <a:pt x="117842" y="38521"/>
                  </a:lnTo>
                  <a:cubicBezTo>
                    <a:pt x="117179" y="39705"/>
                    <a:pt x="116597" y="40929"/>
                    <a:pt x="116075" y="42194"/>
                  </a:cubicBezTo>
                  <a:cubicBezTo>
                    <a:pt x="112984" y="49861"/>
                    <a:pt x="112844" y="58332"/>
                    <a:pt x="115694" y="66019"/>
                  </a:cubicBezTo>
                  <a:cubicBezTo>
                    <a:pt x="117661" y="71278"/>
                    <a:pt x="120893" y="75975"/>
                    <a:pt x="125088" y="79608"/>
                  </a:cubicBezTo>
                  <a:cubicBezTo>
                    <a:pt x="125238" y="79733"/>
                    <a:pt x="125420" y="79796"/>
                    <a:pt x="125599" y="79796"/>
                  </a:cubicBezTo>
                  <a:cubicBezTo>
                    <a:pt x="125707" y="79796"/>
                    <a:pt x="125813" y="79774"/>
                    <a:pt x="125911" y="79728"/>
                  </a:cubicBezTo>
                  <a:cubicBezTo>
                    <a:pt x="125951" y="79728"/>
                    <a:pt x="125971" y="79708"/>
                    <a:pt x="125991" y="79688"/>
                  </a:cubicBezTo>
                  <a:cubicBezTo>
                    <a:pt x="126292" y="79528"/>
                    <a:pt x="126433" y="79206"/>
                    <a:pt x="126372" y="78865"/>
                  </a:cubicBezTo>
                  <a:cubicBezTo>
                    <a:pt x="125951" y="76457"/>
                    <a:pt x="125650" y="75172"/>
                    <a:pt x="125650" y="75152"/>
                  </a:cubicBezTo>
                  <a:lnTo>
                    <a:pt x="125650" y="75112"/>
                  </a:lnTo>
                  <a:lnTo>
                    <a:pt x="125610" y="75072"/>
                  </a:lnTo>
                  <a:cubicBezTo>
                    <a:pt x="124265" y="73707"/>
                    <a:pt x="123081" y="72201"/>
                    <a:pt x="122057" y="70596"/>
                  </a:cubicBezTo>
                  <a:lnTo>
                    <a:pt x="122217" y="70475"/>
                  </a:lnTo>
                  <a:cubicBezTo>
                    <a:pt x="127681" y="78920"/>
                    <a:pt x="137067" y="83826"/>
                    <a:pt x="146832" y="83826"/>
                  </a:cubicBezTo>
                  <a:cubicBezTo>
                    <a:pt x="150808" y="83826"/>
                    <a:pt x="154846" y="83013"/>
                    <a:pt x="158708" y="81294"/>
                  </a:cubicBezTo>
                  <a:cubicBezTo>
                    <a:pt x="173441" y="74730"/>
                    <a:pt x="180085" y="57388"/>
                    <a:pt x="173521" y="42656"/>
                  </a:cubicBezTo>
                  <a:cubicBezTo>
                    <a:pt x="168665" y="31769"/>
                    <a:pt x="157962" y="25301"/>
                    <a:pt x="146754" y="25301"/>
                  </a:cubicBezTo>
                  <a:cubicBezTo>
                    <a:pt x="144943" y="25301"/>
                    <a:pt x="143120" y="25469"/>
                    <a:pt x="141306" y="25815"/>
                  </a:cubicBezTo>
                  <a:lnTo>
                    <a:pt x="141286" y="25595"/>
                  </a:lnTo>
                  <a:cubicBezTo>
                    <a:pt x="141687" y="25514"/>
                    <a:pt x="142089" y="25454"/>
                    <a:pt x="142490" y="25394"/>
                  </a:cubicBezTo>
                  <a:cubicBezTo>
                    <a:pt x="143875" y="25133"/>
                    <a:pt x="146585" y="22443"/>
                    <a:pt x="146504" y="21701"/>
                  </a:cubicBezTo>
                  <a:cubicBezTo>
                    <a:pt x="146484" y="21560"/>
                    <a:pt x="146384" y="21420"/>
                    <a:pt x="146143" y="21420"/>
                  </a:cubicBezTo>
                  <a:cubicBezTo>
                    <a:pt x="141346" y="21520"/>
                    <a:pt x="136689" y="22644"/>
                    <a:pt x="132334" y="24752"/>
                  </a:cubicBezTo>
                  <a:cubicBezTo>
                    <a:pt x="128741" y="26498"/>
                    <a:pt x="125549" y="28846"/>
                    <a:pt x="122840" y="31676"/>
                  </a:cubicBezTo>
                  <a:lnTo>
                    <a:pt x="122338" y="31215"/>
                  </a:lnTo>
                  <a:lnTo>
                    <a:pt x="122980" y="30512"/>
                  </a:lnTo>
                  <a:lnTo>
                    <a:pt x="115975" y="24872"/>
                  </a:lnTo>
                  <a:cubicBezTo>
                    <a:pt x="116718" y="24872"/>
                    <a:pt x="117320" y="24651"/>
                    <a:pt x="117681" y="24190"/>
                  </a:cubicBezTo>
                  <a:cubicBezTo>
                    <a:pt x="118886" y="22664"/>
                    <a:pt x="116898" y="19131"/>
                    <a:pt x="113265" y="16281"/>
                  </a:cubicBezTo>
                  <a:cubicBezTo>
                    <a:pt x="110751" y="14323"/>
                    <a:pt x="108103" y="13201"/>
                    <a:pt x="106317" y="13201"/>
                  </a:cubicBezTo>
                  <a:cubicBezTo>
                    <a:pt x="105523" y="13201"/>
                    <a:pt x="104899" y="13423"/>
                    <a:pt x="104534" y="13893"/>
                  </a:cubicBezTo>
                  <a:cubicBezTo>
                    <a:pt x="104032" y="14535"/>
                    <a:pt x="104093" y="15559"/>
                    <a:pt x="104635" y="16723"/>
                  </a:cubicBezTo>
                  <a:lnTo>
                    <a:pt x="103430" y="18248"/>
                  </a:lnTo>
                  <a:lnTo>
                    <a:pt x="103189" y="18088"/>
                  </a:lnTo>
                  <a:lnTo>
                    <a:pt x="102507" y="18951"/>
                  </a:lnTo>
                  <a:lnTo>
                    <a:pt x="102407" y="17486"/>
                  </a:lnTo>
                  <a:lnTo>
                    <a:pt x="101824" y="17947"/>
                  </a:lnTo>
                  <a:cubicBezTo>
                    <a:pt x="101262" y="16843"/>
                    <a:pt x="100540" y="16121"/>
                    <a:pt x="99637" y="15840"/>
                  </a:cubicBezTo>
                  <a:cubicBezTo>
                    <a:pt x="99317" y="15733"/>
                    <a:pt x="98983" y="15681"/>
                    <a:pt x="98632" y="15681"/>
                  </a:cubicBezTo>
                  <a:cubicBezTo>
                    <a:pt x="97792" y="15681"/>
                    <a:pt x="96863" y="15982"/>
                    <a:pt x="95843" y="16562"/>
                  </a:cubicBezTo>
                  <a:cubicBezTo>
                    <a:pt x="95582" y="16482"/>
                    <a:pt x="95341" y="16402"/>
                    <a:pt x="95161" y="16341"/>
                  </a:cubicBezTo>
                  <a:lnTo>
                    <a:pt x="93354" y="15619"/>
                  </a:lnTo>
                  <a:cubicBezTo>
                    <a:pt x="93836" y="14274"/>
                    <a:pt x="93996" y="13331"/>
                    <a:pt x="93776" y="12789"/>
                  </a:cubicBezTo>
                  <a:cubicBezTo>
                    <a:pt x="93715" y="12648"/>
                    <a:pt x="93635" y="12548"/>
                    <a:pt x="93535" y="12448"/>
                  </a:cubicBezTo>
                  <a:lnTo>
                    <a:pt x="93575" y="12407"/>
                  </a:lnTo>
                  <a:lnTo>
                    <a:pt x="90705" y="11344"/>
                  </a:lnTo>
                  <a:lnTo>
                    <a:pt x="90604" y="11444"/>
                  </a:lnTo>
                  <a:cubicBezTo>
                    <a:pt x="88256" y="13913"/>
                    <a:pt x="87634" y="17124"/>
                    <a:pt x="87533" y="17686"/>
                  </a:cubicBezTo>
                  <a:cubicBezTo>
                    <a:pt x="87132" y="17827"/>
                    <a:pt x="86751" y="17987"/>
                    <a:pt x="86369" y="18168"/>
                  </a:cubicBezTo>
                  <a:cubicBezTo>
                    <a:pt x="85988" y="18349"/>
                    <a:pt x="85606" y="18549"/>
                    <a:pt x="85245" y="18750"/>
                  </a:cubicBezTo>
                  <a:cubicBezTo>
                    <a:pt x="85205" y="18770"/>
                    <a:pt x="85185" y="18790"/>
                    <a:pt x="85165" y="18810"/>
                  </a:cubicBezTo>
                  <a:lnTo>
                    <a:pt x="84824" y="17546"/>
                  </a:lnTo>
                  <a:lnTo>
                    <a:pt x="84784" y="17546"/>
                  </a:lnTo>
                  <a:cubicBezTo>
                    <a:pt x="85386" y="16321"/>
                    <a:pt x="85707" y="14977"/>
                    <a:pt x="85647" y="14194"/>
                  </a:cubicBezTo>
                  <a:lnTo>
                    <a:pt x="85627" y="14093"/>
                  </a:lnTo>
                  <a:lnTo>
                    <a:pt x="84643" y="13331"/>
                  </a:lnTo>
                  <a:lnTo>
                    <a:pt x="84623" y="13150"/>
                  </a:lnTo>
                  <a:lnTo>
                    <a:pt x="86048" y="13210"/>
                  </a:lnTo>
                  <a:lnTo>
                    <a:pt x="85948" y="12929"/>
                  </a:lnTo>
                  <a:cubicBezTo>
                    <a:pt x="85948" y="12909"/>
                    <a:pt x="85546" y="11645"/>
                    <a:pt x="85586" y="10741"/>
                  </a:cubicBezTo>
                  <a:cubicBezTo>
                    <a:pt x="85546" y="6265"/>
                    <a:pt x="83740" y="2873"/>
                    <a:pt x="80528" y="1147"/>
                  </a:cubicBezTo>
                  <a:cubicBezTo>
                    <a:pt x="79086" y="378"/>
                    <a:pt x="77427" y="1"/>
                    <a:pt x="757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28"/>
            <p:cNvSpPr/>
            <p:nvPr/>
          </p:nvSpPr>
          <p:spPr>
            <a:xfrm>
              <a:off x="1938300" y="2625650"/>
              <a:ext cx="511850" cy="676450"/>
            </a:xfrm>
            <a:custGeom>
              <a:avLst/>
              <a:gdLst/>
              <a:ahLst/>
              <a:cxnLst/>
              <a:rect l="l" t="t" r="r" b="b"/>
              <a:pathLst>
                <a:path w="20474" h="27058" extrusionOk="0">
                  <a:moveTo>
                    <a:pt x="442" y="1"/>
                  </a:moveTo>
                  <a:cubicBezTo>
                    <a:pt x="442" y="1"/>
                    <a:pt x="422" y="161"/>
                    <a:pt x="381" y="422"/>
                  </a:cubicBezTo>
                  <a:cubicBezTo>
                    <a:pt x="341" y="703"/>
                    <a:pt x="261" y="1105"/>
                    <a:pt x="201" y="1627"/>
                  </a:cubicBezTo>
                  <a:cubicBezTo>
                    <a:pt x="161" y="2149"/>
                    <a:pt x="80" y="2791"/>
                    <a:pt x="60" y="3513"/>
                  </a:cubicBezTo>
                  <a:cubicBezTo>
                    <a:pt x="0" y="4236"/>
                    <a:pt x="0" y="5059"/>
                    <a:pt x="20" y="5962"/>
                  </a:cubicBezTo>
                  <a:cubicBezTo>
                    <a:pt x="40" y="6424"/>
                    <a:pt x="60" y="6885"/>
                    <a:pt x="100" y="7367"/>
                  </a:cubicBezTo>
                  <a:cubicBezTo>
                    <a:pt x="141" y="7849"/>
                    <a:pt x="201" y="8351"/>
                    <a:pt x="281" y="8873"/>
                  </a:cubicBezTo>
                  <a:cubicBezTo>
                    <a:pt x="422" y="9896"/>
                    <a:pt x="662" y="10960"/>
                    <a:pt x="964" y="12064"/>
                  </a:cubicBezTo>
                  <a:cubicBezTo>
                    <a:pt x="1265" y="13148"/>
                    <a:pt x="1686" y="14252"/>
                    <a:pt x="2168" y="15336"/>
                  </a:cubicBezTo>
                  <a:cubicBezTo>
                    <a:pt x="2670" y="16420"/>
                    <a:pt x="3292" y="17483"/>
                    <a:pt x="3974" y="18487"/>
                  </a:cubicBezTo>
                  <a:cubicBezTo>
                    <a:pt x="4657" y="19491"/>
                    <a:pt x="5460" y="20414"/>
                    <a:pt x="6303" y="21257"/>
                  </a:cubicBezTo>
                  <a:cubicBezTo>
                    <a:pt x="7146" y="22120"/>
                    <a:pt x="8069" y="22863"/>
                    <a:pt x="8992" y="23505"/>
                  </a:cubicBezTo>
                  <a:cubicBezTo>
                    <a:pt x="9454" y="23826"/>
                    <a:pt x="9936" y="24107"/>
                    <a:pt x="10417" y="24388"/>
                  </a:cubicBezTo>
                  <a:cubicBezTo>
                    <a:pt x="10899" y="24649"/>
                    <a:pt x="11361" y="24910"/>
                    <a:pt x="11842" y="25111"/>
                  </a:cubicBezTo>
                  <a:cubicBezTo>
                    <a:pt x="12766" y="25572"/>
                    <a:pt x="13709" y="25893"/>
                    <a:pt x="14572" y="26154"/>
                  </a:cubicBezTo>
                  <a:cubicBezTo>
                    <a:pt x="15014" y="26275"/>
                    <a:pt x="15415" y="26395"/>
                    <a:pt x="15817" y="26496"/>
                  </a:cubicBezTo>
                  <a:cubicBezTo>
                    <a:pt x="16218" y="26576"/>
                    <a:pt x="16599" y="26656"/>
                    <a:pt x="16961" y="26737"/>
                  </a:cubicBezTo>
                  <a:cubicBezTo>
                    <a:pt x="17322" y="26777"/>
                    <a:pt x="17663" y="26837"/>
                    <a:pt x="17984" y="26877"/>
                  </a:cubicBezTo>
                  <a:cubicBezTo>
                    <a:pt x="18286" y="26917"/>
                    <a:pt x="18587" y="26937"/>
                    <a:pt x="18827" y="26977"/>
                  </a:cubicBezTo>
                  <a:cubicBezTo>
                    <a:pt x="19349" y="27038"/>
                    <a:pt x="19771" y="27038"/>
                    <a:pt x="20052" y="27058"/>
                  </a:cubicBezTo>
                  <a:lnTo>
                    <a:pt x="20473" y="27058"/>
                  </a:lnTo>
                  <a:cubicBezTo>
                    <a:pt x="20473" y="27058"/>
                    <a:pt x="20333" y="27038"/>
                    <a:pt x="20052" y="26997"/>
                  </a:cubicBezTo>
                  <a:cubicBezTo>
                    <a:pt x="19771" y="26957"/>
                    <a:pt x="19369" y="26917"/>
                    <a:pt x="18868" y="26817"/>
                  </a:cubicBezTo>
                  <a:cubicBezTo>
                    <a:pt x="18607" y="26757"/>
                    <a:pt x="18326" y="26716"/>
                    <a:pt x="18025" y="26656"/>
                  </a:cubicBezTo>
                  <a:cubicBezTo>
                    <a:pt x="17703" y="26576"/>
                    <a:pt x="17382" y="26496"/>
                    <a:pt x="17021" y="26415"/>
                  </a:cubicBezTo>
                  <a:cubicBezTo>
                    <a:pt x="16680" y="26315"/>
                    <a:pt x="16318" y="26215"/>
                    <a:pt x="15937" y="26094"/>
                  </a:cubicBezTo>
                  <a:cubicBezTo>
                    <a:pt x="15536" y="25974"/>
                    <a:pt x="15134" y="25833"/>
                    <a:pt x="14733" y="25693"/>
                  </a:cubicBezTo>
                  <a:cubicBezTo>
                    <a:pt x="13910" y="25372"/>
                    <a:pt x="13007" y="25010"/>
                    <a:pt x="12123" y="24549"/>
                  </a:cubicBezTo>
                  <a:cubicBezTo>
                    <a:pt x="11220" y="24087"/>
                    <a:pt x="10317" y="23525"/>
                    <a:pt x="9434" y="22883"/>
                  </a:cubicBezTo>
                  <a:cubicBezTo>
                    <a:pt x="8992" y="22562"/>
                    <a:pt x="8571" y="22200"/>
                    <a:pt x="8129" y="21839"/>
                  </a:cubicBezTo>
                  <a:cubicBezTo>
                    <a:pt x="7708" y="21458"/>
                    <a:pt x="7286" y="21096"/>
                    <a:pt x="6885" y="20675"/>
                  </a:cubicBezTo>
                  <a:cubicBezTo>
                    <a:pt x="6082" y="19852"/>
                    <a:pt x="5319" y="18969"/>
                    <a:pt x="4677" y="17985"/>
                  </a:cubicBezTo>
                  <a:cubicBezTo>
                    <a:pt x="4014" y="17042"/>
                    <a:pt x="3412" y="16018"/>
                    <a:pt x="2931" y="14994"/>
                  </a:cubicBezTo>
                  <a:cubicBezTo>
                    <a:pt x="2449" y="13951"/>
                    <a:pt x="2007" y="12887"/>
                    <a:pt x="1686" y="11843"/>
                  </a:cubicBezTo>
                  <a:cubicBezTo>
                    <a:pt x="1365" y="10779"/>
                    <a:pt x="1084" y="9756"/>
                    <a:pt x="903" y="8752"/>
                  </a:cubicBezTo>
                  <a:cubicBezTo>
                    <a:pt x="863" y="8511"/>
                    <a:pt x="823" y="8270"/>
                    <a:pt x="783" y="8030"/>
                  </a:cubicBezTo>
                  <a:cubicBezTo>
                    <a:pt x="743" y="7789"/>
                    <a:pt x="703" y="7548"/>
                    <a:pt x="683" y="7307"/>
                  </a:cubicBezTo>
                  <a:cubicBezTo>
                    <a:pt x="602" y="6825"/>
                    <a:pt x="562" y="6384"/>
                    <a:pt x="522" y="5942"/>
                  </a:cubicBezTo>
                  <a:cubicBezTo>
                    <a:pt x="462" y="5500"/>
                    <a:pt x="462" y="5059"/>
                    <a:pt x="422" y="4657"/>
                  </a:cubicBezTo>
                  <a:cubicBezTo>
                    <a:pt x="381" y="4256"/>
                    <a:pt x="381" y="3875"/>
                    <a:pt x="381" y="3513"/>
                  </a:cubicBezTo>
                  <a:cubicBezTo>
                    <a:pt x="341" y="2791"/>
                    <a:pt x="361" y="2169"/>
                    <a:pt x="381" y="1647"/>
                  </a:cubicBezTo>
                  <a:cubicBezTo>
                    <a:pt x="422" y="603"/>
                    <a:pt x="442" y="1"/>
                    <a:pt x="4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28"/>
            <p:cNvSpPr/>
            <p:nvPr/>
          </p:nvSpPr>
          <p:spPr>
            <a:xfrm>
              <a:off x="2045675" y="2720000"/>
              <a:ext cx="249425" cy="437575"/>
            </a:xfrm>
            <a:custGeom>
              <a:avLst/>
              <a:gdLst/>
              <a:ahLst/>
              <a:cxnLst/>
              <a:rect l="l" t="t" r="r" b="b"/>
              <a:pathLst>
                <a:path w="9977" h="17503" extrusionOk="0">
                  <a:moveTo>
                    <a:pt x="61" y="0"/>
                  </a:moveTo>
                  <a:cubicBezTo>
                    <a:pt x="61" y="0"/>
                    <a:pt x="41" y="81"/>
                    <a:pt x="41" y="241"/>
                  </a:cubicBezTo>
                  <a:cubicBezTo>
                    <a:pt x="21" y="382"/>
                    <a:pt x="0" y="623"/>
                    <a:pt x="0" y="904"/>
                  </a:cubicBezTo>
                  <a:cubicBezTo>
                    <a:pt x="0" y="1205"/>
                    <a:pt x="21" y="1546"/>
                    <a:pt x="21" y="1947"/>
                  </a:cubicBezTo>
                  <a:cubicBezTo>
                    <a:pt x="41" y="2369"/>
                    <a:pt x="61" y="2810"/>
                    <a:pt x="141" y="3312"/>
                  </a:cubicBezTo>
                  <a:cubicBezTo>
                    <a:pt x="181" y="3553"/>
                    <a:pt x="201" y="3814"/>
                    <a:pt x="241" y="4075"/>
                  </a:cubicBezTo>
                  <a:cubicBezTo>
                    <a:pt x="302" y="4356"/>
                    <a:pt x="342" y="4617"/>
                    <a:pt x="402" y="4898"/>
                  </a:cubicBezTo>
                  <a:cubicBezTo>
                    <a:pt x="502" y="5460"/>
                    <a:pt x="663" y="6042"/>
                    <a:pt x="843" y="6644"/>
                  </a:cubicBezTo>
                  <a:cubicBezTo>
                    <a:pt x="944" y="6945"/>
                    <a:pt x="1044" y="7246"/>
                    <a:pt x="1145" y="7547"/>
                  </a:cubicBezTo>
                  <a:cubicBezTo>
                    <a:pt x="1205" y="7708"/>
                    <a:pt x="1245" y="7868"/>
                    <a:pt x="1305" y="8009"/>
                  </a:cubicBezTo>
                  <a:cubicBezTo>
                    <a:pt x="1365" y="8149"/>
                    <a:pt x="1446" y="8310"/>
                    <a:pt x="1506" y="8451"/>
                  </a:cubicBezTo>
                  <a:cubicBezTo>
                    <a:pt x="1626" y="8772"/>
                    <a:pt x="1767" y="9073"/>
                    <a:pt x="1887" y="9374"/>
                  </a:cubicBezTo>
                  <a:cubicBezTo>
                    <a:pt x="2048" y="9675"/>
                    <a:pt x="2208" y="9956"/>
                    <a:pt x="2369" y="10257"/>
                  </a:cubicBezTo>
                  <a:cubicBezTo>
                    <a:pt x="2670" y="10859"/>
                    <a:pt x="3071" y="11401"/>
                    <a:pt x="3433" y="11943"/>
                  </a:cubicBezTo>
                  <a:cubicBezTo>
                    <a:pt x="3533" y="12084"/>
                    <a:pt x="3613" y="12204"/>
                    <a:pt x="3714" y="12345"/>
                  </a:cubicBezTo>
                  <a:cubicBezTo>
                    <a:pt x="3814" y="12465"/>
                    <a:pt x="3914" y="12585"/>
                    <a:pt x="4035" y="12726"/>
                  </a:cubicBezTo>
                  <a:cubicBezTo>
                    <a:pt x="4236" y="12967"/>
                    <a:pt x="4436" y="13208"/>
                    <a:pt x="4637" y="13448"/>
                  </a:cubicBezTo>
                  <a:cubicBezTo>
                    <a:pt x="4737" y="13569"/>
                    <a:pt x="4838" y="13689"/>
                    <a:pt x="4938" y="13810"/>
                  </a:cubicBezTo>
                  <a:cubicBezTo>
                    <a:pt x="5059" y="13910"/>
                    <a:pt x="5159" y="14010"/>
                    <a:pt x="5279" y="14111"/>
                  </a:cubicBezTo>
                  <a:cubicBezTo>
                    <a:pt x="5500" y="14332"/>
                    <a:pt x="5701" y="14532"/>
                    <a:pt x="5922" y="14713"/>
                  </a:cubicBezTo>
                  <a:cubicBezTo>
                    <a:pt x="6323" y="15134"/>
                    <a:pt x="6765" y="15436"/>
                    <a:pt x="7166" y="15737"/>
                  </a:cubicBezTo>
                  <a:cubicBezTo>
                    <a:pt x="7568" y="16038"/>
                    <a:pt x="7909" y="16339"/>
                    <a:pt x="8270" y="16540"/>
                  </a:cubicBezTo>
                  <a:cubicBezTo>
                    <a:pt x="8631" y="16740"/>
                    <a:pt x="8932" y="16901"/>
                    <a:pt x="9173" y="17061"/>
                  </a:cubicBezTo>
                  <a:cubicBezTo>
                    <a:pt x="9675" y="17342"/>
                    <a:pt x="9976" y="17503"/>
                    <a:pt x="9976" y="17503"/>
                  </a:cubicBezTo>
                  <a:cubicBezTo>
                    <a:pt x="9976" y="17503"/>
                    <a:pt x="9695" y="17322"/>
                    <a:pt x="9213" y="16981"/>
                  </a:cubicBezTo>
                  <a:cubicBezTo>
                    <a:pt x="8973" y="16821"/>
                    <a:pt x="8692" y="16620"/>
                    <a:pt x="8350" y="16399"/>
                  </a:cubicBezTo>
                  <a:cubicBezTo>
                    <a:pt x="8190" y="16299"/>
                    <a:pt x="8029" y="16158"/>
                    <a:pt x="7849" y="15998"/>
                  </a:cubicBezTo>
                  <a:cubicBezTo>
                    <a:pt x="7688" y="15857"/>
                    <a:pt x="7487" y="15717"/>
                    <a:pt x="7307" y="15556"/>
                  </a:cubicBezTo>
                  <a:cubicBezTo>
                    <a:pt x="6925" y="15235"/>
                    <a:pt x="6504" y="14914"/>
                    <a:pt x="6122" y="14492"/>
                  </a:cubicBezTo>
                  <a:cubicBezTo>
                    <a:pt x="5942" y="14291"/>
                    <a:pt x="5721" y="14091"/>
                    <a:pt x="5520" y="13870"/>
                  </a:cubicBezTo>
                  <a:cubicBezTo>
                    <a:pt x="5420" y="13770"/>
                    <a:pt x="5319" y="13669"/>
                    <a:pt x="5199" y="13549"/>
                  </a:cubicBezTo>
                  <a:cubicBezTo>
                    <a:pt x="5119" y="13448"/>
                    <a:pt x="5018" y="13328"/>
                    <a:pt x="4918" y="13208"/>
                  </a:cubicBezTo>
                  <a:cubicBezTo>
                    <a:pt x="4717" y="12967"/>
                    <a:pt x="4537" y="12726"/>
                    <a:pt x="4336" y="12485"/>
                  </a:cubicBezTo>
                  <a:cubicBezTo>
                    <a:pt x="4236" y="12365"/>
                    <a:pt x="4135" y="12224"/>
                    <a:pt x="4035" y="12104"/>
                  </a:cubicBezTo>
                  <a:cubicBezTo>
                    <a:pt x="3935" y="11983"/>
                    <a:pt x="3854" y="11843"/>
                    <a:pt x="3754" y="11702"/>
                  </a:cubicBezTo>
                  <a:cubicBezTo>
                    <a:pt x="3413" y="11180"/>
                    <a:pt x="3031" y="10638"/>
                    <a:pt x="2750" y="10056"/>
                  </a:cubicBezTo>
                  <a:cubicBezTo>
                    <a:pt x="2590" y="9755"/>
                    <a:pt x="2409" y="9474"/>
                    <a:pt x="2269" y="9193"/>
                  </a:cubicBezTo>
                  <a:cubicBezTo>
                    <a:pt x="2128" y="8892"/>
                    <a:pt x="2008" y="8591"/>
                    <a:pt x="1867" y="8310"/>
                  </a:cubicBezTo>
                  <a:cubicBezTo>
                    <a:pt x="1807" y="8149"/>
                    <a:pt x="1727" y="8009"/>
                    <a:pt x="1666" y="7868"/>
                  </a:cubicBezTo>
                  <a:cubicBezTo>
                    <a:pt x="1606" y="7708"/>
                    <a:pt x="1566" y="7567"/>
                    <a:pt x="1506" y="7427"/>
                  </a:cubicBezTo>
                  <a:cubicBezTo>
                    <a:pt x="1405" y="7126"/>
                    <a:pt x="1285" y="6825"/>
                    <a:pt x="1185" y="6544"/>
                  </a:cubicBezTo>
                  <a:cubicBezTo>
                    <a:pt x="1084" y="6243"/>
                    <a:pt x="1024" y="5962"/>
                    <a:pt x="924" y="5681"/>
                  </a:cubicBezTo>
                  <a:cubicBezTo>
                    <a:pt x="843" y="5380"/>
                    <a:pt x="763" y="5119"/>
                    <a:pt x="703" y="4838"/>
                  </a:cubicBezTo>
                  <a:cubicBezTo>
                    <a:pt x="643" y="4557"/>
                    <a:pt x="583" y="4296"/>
                    <a:pt x="522" y="4035"/>
                  </a:cubicBezTo>
                  <a:cubicBezTo>
                    <a:pt x="462" y="3774"/>
                    <a:pt x="422" y="3513"/>
                    <a:pt x="382" y="3272"/>
                  </a:cubicBezTo>
                  <a:cubicBezTo>
                    <a:pt x="281" y="2790"/>
                    <a:pt x="241" y="2349"/>
                    <a:pt x="181" y="1947"/>
                  </a:cubicBezTo>
                  <a:cubicBezTo>
                    <a:pt x="141" y="1546"/>
                    <a:pt x="101" y="1205"/>
                    <a:pt x="81" y="904"/>
                  </a:cubicBezTo>
                  <a:cubicBezTo>
                    <a:pt x="81" y="623"/>
                    <a:pt x="61" y="402"/>
                    <a:pt x="61" y="241"/>
                  </a:cubicBezTo>
                  <a:cubicBezTo>
                    <a:pt x="61" y="81"/>
                    <a:pt x="61" y="0"/>
                    <a:pt x="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28"/>
            <p:cNvSpPr/>
            <p:nvPr/>
          </p:nvSpPr>
          <p:spPr>
            <a:xfrm>
              <a:off x="1738075" y="2063650"/>
              <a:ext cx="281525" cy="433575"/>
            </a:xfrm>
            <a:custGeom>
              <a:avLst/>
              <a:gdLst/>
              <a:ahLst/>
              <a:cxnLst/>
              <a:rect l="l" t="t" r="r" b="b"/>
              <a:pathLst>
                <a:path w="11261" h="17343" extrusionOk="0">
                  <a:moveTo>
                    <a:pt x="9976" y="0"/>
                  </a:moveTo>
                  <a:lnTo>
                    <a:pt x="9976" y="0"/>
                  </a:lnTo>
                  <a:cubicBezTo>
                    <a:pt x="2550" y="6062"/>
                    <a:pt x="864" y="12264"/>
                    <a:pt x="0" y="17342"/>
                  </a:cubicBezTo>
                  <a:cubicBezTo>
                    <a:pt x="1566" y="16640"/>
                    <a:pt x="11260" y="12325"/>
                    <a:pt x="11261" y="12324"/>
                  </a:cubicBezTo>
                  <a:lnTo>
                    <a:pt x="11261" y="12324"/>
                  </a:lnTo>
                  <a:cubicBezTo>
                    <a:pt x="10907" y="12377"/>
                    <a:pt x="10570" y="12402"/>
                    <a:pt x="10251" y="12402"/>
                  </a:cubicBezTo>
                  <a:cubicBezTo>
                    <a:pt x="5408" y="12402"/>
                    <a:pt x="4609" y="6572"/>
                    <a:pt x="99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28"/>
            <p:cNvSpPr/>
            <p:nvPr/>
          </p:nvSpPr>
          <p:spPr>
            <a:xfrm>
              <a:off x="2826475" y="812175"/>
              <a:ext cx="418025" cy="331200"/>
            </a:xfrm>
            <a:custGeom>
              <a:avLst/>
              <a:gdLst/>
              <a:ahLst/>
              <a:cxnLst/>
              <a:rect l="l" t="t" r="r" b="b"/>
              <a:pathLst>
                <a:path w="16721" h="13248" extrusionOk="0">
                  <a:moveTo>
                    <a:pt x="0" y="0"/>
                  </a:moveTo>
                  <a:cubicBezTo>
                    <a:pt x="0" y="1"/>
                    <a:pt x="2028" y="7708"/>
                    <a:pt x="6825" y="13248"/>
                  </a:cubicBezTo>
                  <a:cubicBezTo>
                    <a:pt x="5941" y="12043"/>
                    <a:pt x="4978" y="9916"/>
                    <a:pt x="4657" y="8491"/>
                  </a:cubicBezTo>
                  <a:lnTo>
                    <a:pt x="10317" y="6022"/>
                  </a:lnTo>
                  <a:lnTo>
                    <a:pt x="10377" y="6002"/>
                  </a:lnTo>
                  <a:lnTo>
                    <a:pt x="10417" y="5941"/>
                  </a:lnTo>
                  <a:cubicBezTo>
                    <a:pt x="10598" y="5701"/>
                    <a:pt x="10819" y="5460"/>
                    <a:pt x="11040" y="5239"/>
                  </a:cubicBezTo>
                  <a:cubicBezTo>
                    <a:pt x="11261" y="5018"/>
                    <a:pt x="11481" y="4797"/>
                    <a:pt x="11722" y="4577"/>
                  </a:cubicBezTo>
                  <a:cubicBezTo>
                    <a:pt x="11963" y="4376"/>
                    <a:pt x="12204" y="4175"/>
                    <a:pt x="12465" y="3974"/>
                  </a:cubicBezTo>
                  <a:cubicBezTo>
                    <a:pt x="12726" y="3774"/>
                    <a:pt x="12987" y="3593"/>
                    <a:pt x="13248" y="3412"/>
                  </a:cubicBezTo>
                  <a:cubicBezTo>
                    <a:pt x="13368" y="3332"/>
                    <a:pt x="13509" y="3252"/>
                    <a:pt x="13649" y="3172"/>
                  </a:cubicBezTo>
                  <a:cubicBezTo>
                    <a:pt x="13790" y="3091"/>
                    <a:pt x="13930" y="2991"/>
                    <a:pt x="14071" y="2931"/>
                  </a:cubicBezTo>
                  <a:cubicBezTo>
                    <a:pt x="14352" y="2770"/>
                    <a:pt x="14633" y="2610"/>
                    <a:pt x="14934" y="2489"/>
                  </a:cubicBezTo>
                  <a:cubicBezTo>
                    <a:pt x="15215" y="2349"/>
                    <a:pt x="15516" y="2228"/>
                    <a:pt x="15817" y="2108"/>
                  </a:cubicBezTo>
                  <a:cubicBezTo>
                    <a:pt x="16118" y="1987"/>
                    <a:pt x="16419" y="1887"/>
                    <a:pt x="16720" y="1787"/>
                  </a:cubicBezTo>
                  <a:lnTo>
                    <a:pt x="16720" y="1787"/>
                  </a:lnTo>
                  <a:cubicBezTo>
                    <a:pt x="16419" y="1867"/>
                    <a:pt x="16098" y="1947"/>
                    <a:pt x="15797" y="2048"/>
                  </a:cubicBezTo>
                  <a:cubicBezTo>
                    <a:pt x="15496" y="2148"/>
                    <a:pt x="15175" y="2248"/>
                    <a:pt x="14873" y="2369"/>
                  </a:cubicBezTo>
                  <a:cubicBezTo>
                    <a:pt x="14572" y="2489"/>
                    <a:pt x="14291" y="2630"/>
                    <a:pt x="13990" y="2770"/>
                  </a:cubicBezTo>
                  <a:cubicBezTo>
                    <a:pt x="13850" y="2830"/>
                    <a:pt x="13709" y="2911"/>
                    <a:pt x="13549" y="2991"/>
                  </a:cubicBezTo>
                  <a:cubicBezTo>
                    <a:pt x="13408" y="3071"/>
                    <a:pt x="13268" y="3131"/>
                    <a:pt x="13127" y="3232"/>
                  </a:cubicBezTo>
                  <a:cubicBezTo>
                    <a:pt x="12846" y="3392"/>
                    <a:pt x="12565" y="3553"/>
                    <a:pt x="12304" y="3734"/>
                  </a:cubicBezTo>
                  <a:cubicBezTo>
                    <a:pt x="12023" y="3914"/>
                    <a:pt x="11762" y="4115"/>
                    <a:pt x="11501" y="4316"/>
                  </a:cubicBezTo>
                  <a:cubicBezTo>
                    <a:pt x="11240" y="4516"/>
                    <a:pt x="11000" y="4737"/>
                    <a:pt x="10759" y="4958"/>
                  </a:cubicBezTo>
                  <a:cubicBezTo>
                    <a:pt x="10538" y="5159"/>
                    <a:pt x="10317" y="5379"/>
                    <a:pt x="10116" y="5620"/>
                  </a:cubicBezTo>
                  <a:lnTo>
                    <a:pt x="4536" y="7668"/>
                  </a:lnTo>
                  <a:cubicBezTo>
                    <a:pt x="4536" y="7295"/>
                    <a:pt x="4641" y="7066"/>
                    <a:pt x="4893" y="7066"/>
                  </a:cubicBezTo>
                  <a:cubicBezTo>
                    <a:pt x="4953" y="7066"/>
                    <a:pt x="5021" y="7079"/>
                    <a:pt x="5098"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28"/>
            <p:cNvSpPr/>
            <p:nvPr/>
          </p:nvSpPr>
          <p:spPr>
            <a:xfrm>
              <a:off x="3725675" y="807925"/>
              <a:ext cx="49200" cy="43350"/>
            </a:xfrm>
            <a:custGeom>
              <a:avLst/>
              <a:gdLst/>
              <a:ahLst/>
              <a:cxnLst/>
              <a:rect l="l" t="t" r="r" b="b"/>
              <a:pathLst>
                <a:path w="1968" h="1734" extrusionOk="0">
                  <a:moveTo>
                    <a:pt x="973" y="0"/>
                  </a:moveTo>
                  <a:cubicBezTo>
                    <a:pt x="856" y="0"/>
                    <a:pt x="738" y="23"/>
                    <a:pt x="623" y="70"/>
                  </a:cubicBezTo>
                  <a:cubicBezTo>
                    <a:pt x="182" y="271"/>
                    <a:pt x="1" y="792"/>
                    <a:pt x="182" y="1214"/>
                  </a:cubicBezTo>
                  <a:cubicBezTo>
                    <a:pt x="329" y="1539"/>
                    <a:pt x="640" y="1733"/>
                    <a:pt x="970" y="1733"/>
                  </a:cubicBezTo>
                  <a:cubicBezTo>
                    <a:pt x="1088" y="1733"/>
                    <a:pt x="1209" y="1708"/>
                    <a:pt x="1326" y="1656"/>
                  </a:cubicBezTo>
                  <a:cubicBezTo>
                    <a:pt x="1767" y="1455"/>
                    <a:pt x="1968" y="953"/>
                    <a:pt x="1767" y="511"/>
                  </a:cubicBezTo>
                  <a:cubicBezTo>
                    <a:pt x="1619" y="184"/>
                    <a:pt x="1305" y="0"/>
                    <a:pt x="9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28"/>
            <p:cNvSpPr/>
            <p:nvPr/>
          </p:nvSpPr>
          <p:spPr>
            <a:xfrm>
              <a:off x="1681875" y="2123850"/>
              <a:ext cx="335725" cy="447650"/>
            </a:xfrm>
            <a:custGeom>
              <a:avLst/>
              <a:gdLst/>
              <a:ahLst/>
              <a:cxnLst/>
              <a:rect l="l" t="t" r="r" b="b"/>
              <a:pathLst>
                <a:path w="13429" h="17906" extrusionOk="0">
                  <a:moveTo>
                    <a:pt x="8029" y="1"/>
                  </a:moveTo>
                  <a:lnTo>
                    <a:pt x="7146" y="824"/>
                  </a:lnTo>
                  <a:cubicBezTo>
                    <a:pt x="6865" y="1125"/>
                    <a:pt x="6564" y="1386"/>
                    <a:pt x="6303" y="1707"/>
                  </a:cubicBezTo>
                  <a:lnTo>
                    <a:pt x="5500" y="2610"/>
                  </a:lnTo>
                  <a:cubicBezTo>
                    <a:pt x="5219" y="2911"/>
                    <a:pt x="4998" y="3253"/>
                    <a:pt x="4757" y="3574"/>
                  </a:cubicBezTo>
                  <a:cubicBezTo>
                    <a:pt x="4517" y="3915"/>
                    <a:pt x="4256" y="4216"/>
                    <a:pt x="4035" y="4577"/>
                  </a:cubicBezTo>
                  <a:lnTo>
                    <a:pt x="3393" y="5601"/>
                  </a:lnTo>
                  <a:cubicBezTo>
                    <a:pt x="3172" y="5942"/>
                    <a:pt x="2991" y="6324"/>
                    <a:pt x="2790" y="6665"/>
                  </a:cubicBezTo>
                  <a:cubicBezTo>
                    <a:pt x="2610" y="7026"/>
                    <a:pt x="2409" y="7387"/>
                    <a:pt x="2248" y="7769"/>
                  </a:cubicBezTo>
                  <a:cubicBezTo>
                    <a:pt x="2068" y="8130"/>
                    <a:pt x="1907" y="8511"/>
                    <a:pt x="1747" y="8893"/>
                  </a:cubicBezTo>
                  <a:lnTo>
                    <a:pt x="1305" y="10037"/>
                  </a:lnTo>
                  <a:cubicBezTo>
                    <a:pt x="1165" y="10418"/>
                    <a:pt x="1064" y="10820"/>
                    <a:pt x="944" y="11201"/>
                  </a:cubicBezTo>
                  <a:cubicBezTo>
                    <a:pt x="803" y="11602"/>
                    <a:pt x="723" y="12004"/>
                    <a:pt x="623" y="12385"/>
                  </a:cubicBezTo>
                  <a:cubicBezTo>
                    <a:pt x="522" y="12787"/>
                    <a:pt x="442" y="13188"/>
                    <a:pt x="362" y="13590"/>
                  </a:cubicBezTo>
                  <a:cubicBezTo>
                    <a:pt x="281" y="13991"/>
                    <a:pt x="221" y="14392"/>
                    <a:pt x="161" y="14814"/>
                  </a:cubicBezTo>
                  <a:cubicBezTo>
                    <a:pt x="121" y="15215"/>
                    <a:pt x="61" y="15617"/>
                    <a:pt x="41" y="16038"/>
                  </a:cubicBezTo>
                  <a:cubicBezTo>
                    <a:pt x="20" y="16440"/>
                    <a:pt x="0" y="16841"/>
                    <a:pt x="20" y="17283"/>
                  </a:cubicBezTo>
                  <a:lnTo>
                    <a:pt x="20" y="17905"/>
                  </a:lnTo>
                  <a:lnTo>
                    <a:pt x="603" y="17644"/>
                  </a:lnTo>
                  <a:cubicBezTo>
                    <a:pt x="1686" y="17162"/>
                    <a:pt x="2750" y="16661"/>
                    <a:pt x="3834" y="16159"/>
                  </a:cubicBezTo>
                  <a:cubicBezTo>
                    <a:pt x="4918" y="15677"/>
                    <a:pt x="5982" y="15155"/>
                    <a:pt x="7046" y="14653"/>
                  </a:cubicBezTo>
                  <a:cubicBezTo>
                    <a:pt x="8129" y="14132"/>
                    <a:pt x="9193" y="13630"/>
                    <a:pt x="10257" y="13088"/>
                  </a:cubicBezTo>
                  <a:cubicBezTo>
                    <a:pt x="11321" y="12546"/>
                    <a:pt x="12385" y="12024"/>
                    <a:pt x="13428" y="11482"/>
                  </a:cubicBezTo>
                  <a:lnTo>
                    <a:pt x="13428" y="11482"/>
                  </a:lnTo>
                  <a:cubicBezTo>
                    <a:pt x="12324" y="11884"/>
                    <a:pt x="11221" y="12325"/>
                    <a:pt x="10117" y="12767"/>
                  </a:cubicBezTo>
                  <a:cubicBezTo>
                    <a:pt x="8993" y="13188"/>
                    <a:pt x="7909" y="13650"/>
                    <a:pt x="6805" y="14091"/>
                  </a:cubicBezTo>
                  <a:cubicBezTo>
                    <a:pt x="5721" y="14553"/>
                    <a:pt x="4617" y="15015"/>
                    <a:pt x="3533" y="15476"/>
                  </a:cubicBezTo>
                  <a:cubicBezTo>
                    <a:pt x="2630" y="15858"/>
                    <a:pt x="1747" y="16239"/>
                    <a:pt x="863" y="16620"/>
                  </a:cubicBezTo>
                  <a:cubicBezTo>
                    <a:pt x="863" y="16460"/>
                    <a:pt x="884" y="16279"/>
                    <a:pt x="884" y="16099"/>
                  </a:cubicBezTo>
                  <a:cubicBezTo>
                    <a:pt x="924" y="15697"/>
                    <a:pt x="964" y="15316"/>
                    <a:pt x="1004" y="14914"/>
                  </a:cubicBezTo>
                  <a:cubicBezTo>
                    <a:pt x="1084" y="14533"/>
                    <a:pt x="1124" y="14132"/>
                    <a:pt x="1205" y="13750"/>
                  </a:cubicBezTo>
                  <a:cubicBezTo>
                    <a:pt x="1285" y="13349"/>
                    <a:pt x="1325" y="12967"/>
                    <a:pt x="1425" y="12586"/>
                  </a:cubicBezTo>
                  <a:cubicBezTo>
                    <a:pt x="1526" y="12205"/>
                    <a:pt x="1606" y="11803"/>
                    <a:pt x="1727" y="11422"/>
                  </a:cubicBezTo>
                  <a:cubicBezTo>
                    <a:pt x="1847" y="11061"/>
                    <a:pt x="1947" y="10659"/>
                    <a:pt x="2068" y="10298"/>
                  </a:cubicBezTo>
                  <a:lnTo>
                    <a:pt x="2449" y="9154"/>
                  </a:lnTo>
                  <a:cubicBezTo>
                    <a:pt x="2590" y="8792"/>
                    <a:pt x="2750" y="8431"/>
                    <a:pt x="2911" y="8070"/>
                  </a:cubicBezTo>
                  <a:cubicBezTo>
                    <a:pt x="3051" y="7688"/>
                    <a:pt x="3212" y="7327"/>
                    <a:pt x="3393" y="6966"/>
                  </a:cubicBezTo>
                  <a:cubicBezTo>
                    <a:pt x="3573" y="6625"/>
                    <a:pt x="3714" y="6243"/>
                    <a:pt x="3914" y="5902"/>
                  </a:cubicBezTo>
                  <a:lnTo>
                    <a:pt x="4496" y="4858"/>
                  </a:lnTo>
                  <a:cubicBezTo>
                    <a:pt x="4697" y="4497"/>
                    <a:pt x="4918" y="4176"/>
                    <a:pt x="5139" y="3835"/>
                  </a:cubicBezTo>
                  <a:cubicBezTo>
                    <a:pt x="5360" y="3514"/>
                    <a:pt x="5540" y="3152"/>
                    <a:pt x="5801" y="2831"/>
                  </a:cubicBezTo>
                  <a:lnTo>
                    <a:pt x="6504" y="1868"/>
                  </a:lnTo>
                  <a:cubicBezTo>
                    <a:pt x="6724" y="1526"/>
                    <a:pt x="7005" y="1245"/>
                    <a:pt x="7246" y="924"/>
                  </a:cubicBezTo>
                  <a:lnTo>
                    <a:pt x="80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4" name="Google Shape;914;p28"/>
          <p:cNvSpPr/>
          <p:nvPr/>
        </p:nvSpPr>
        <p:spPr>
          <a:xfrm flipH="1">
            <a:off x="672457" y="2167221"/>
            <a:ext cx="494257" cy="481798"/>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28"/>
          <p:cNvSpPr/>
          <p:nvPr/>
        </p:nvSpPr>
        <p:spPr>
          <a:xfrm flipH="1">
            <a:off x="5145719" y="2150157"/>
            <a:ext cx="484916" cy="403303"/>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28"/>
          <p:cNvSpPr txBox="1"/>
          <p:nvPr/>
        </p:nvSpPr>
        <p:spPr>
          <a:xfrm>
            <a:off x="1117571" y="1732952"/>
            <a:ext cx="4078340" cy="1541036"/>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6000"/>
              <a:buFont typeface="Sancreek"/>
              <a:buNone/>
            </a:pPr>
            <a:r>
              <a:rPr lang="en" sz="7000" b="0" i="0" u="none" strike="noStrike" cap="none">
                <a:solidFill>
                  <a:schemeClr val="dk1"/>
                </a:solidFill>
                <a:latin typeface="Sancreek"/>
                <a:ea typeface="Sancreek"/>
                <a:cs typeface="Sancreek"/>
                <a:sym typeface="Sancreek"/>
              </a:rPr>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p:nvPr/>
        </p:nvSpPr>
        <p:spPr>
          <a:xfrm>
            <a:off x="4789639" y="1159426"/>
            <a:ext cx="1149600" cy="1093200"/>
          </a:xfrm>
          <a:prstGeom prst="star5">
            <a:avLst>
              <a:gd name="adj" fmla="val 19098"/>
              <a:gd name="hf" fmla="val 105146"/>
              <a:gd name="vf" fmla="val 11055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6"/>
          <p:cNvSpPr/>
          <p:nvPr/>
        </p:nvSpPr>
        <p:spPr>
          <a:xfrm>
            <a:off x="4784739" y="3003234"/>
            <a:ext cx="1149600" cy="1093200"/>
          </a:xfrm>
          <a:prstGeom prst="star5">
            <a:avLst>
              <a:gd name="adj" fmla="val 19098"/>
              <a:gd name="hf" fmla="val 105146"/>
              <a:gd name="vf" fmla="val 11055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6"/>
          <p:cNvSpPr/>
          <p:nvPr/>
        </p:nvSpPr>
        <p:spPr>
          <a:xfrm>
            <a:off x="719989" y="1159426"/>
            <a:ext cx="1149600" cy="1093200"/>
          </a:xfrm>
          <a:prstGeom prst="star5">
            <a:avLst>
              <a:gd name="adj" fmla="val 19098"/>
              <a:gd name="hf" fmla="val 105146"/>
              <a:gd name="vf" fmla="val 11055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6"/>
          <p:cNvSpPr/>
          <p:nvPr/>
        </p:nvSpPr>
        <p:spPr>
          <a:xfrm>
            <a:off x="719989" y="2987686"/>
            <a:ext cx="1149600" cy="1093200"/>
          </a:xfrm>
          <a:prstGeom prst="star5">
            <a:avLst>
              <a:gd name="adj" fmla="val 19098"/>
              <a:gd name="hf" fmla="val 105146"/>
              <a:gd name="vf" fmla="val 11055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6"/>
          <p:cNvSpPr txBox="1">
            <a:spLocks noGrp="1"/>
          </p:cNvSpPr>
          <p:nvPr>
            <p:ph type="subTitle" idx="1"/>
          </p:nvPr>
        </p:nvSpPr>
        <p:spPr>
          <a:xfrm>
            <a:off x="1943376" y="1335300"/>
            <a:ext cx="2415900" cy="803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dirty="0"/>
              <a:t>PRESENTACIÓN</a:t>
            </a:r>
            <a:endParaRPr dirty="0"/>
          </a:p>
        </p:txBody>
      </p:sp>
      <p:sp>
        <p:nvSpPr>
          <p:cNvPr id="273" name="Google Shape;273;p16"/>
          <p:cNvSpPr txBox="1">
            <a:spLocks noGrp="1"/>
          </p:cNvSpPr>
          <p:nvPr>
            <p:ph type="subTitle" idx="2"/>
          </p:nvPr>
        </p:nvSpPr>
        <p:spPr>
          <a:xfrm>
            <a:off x="1891474" y="1887161"/>
            <a:ext cx="1910152" cy="56911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Hablaremos del mercado de motos </a:t>
            </a:r>
            <a:endParaRPr dirty="0"/>
          </a:p>
        </p:txBody>
      </p:sp>
      <p:sp>
        <p:nvSpPr>
          <p:cNvPr id="274" name="Google Shape;274;p16"/>
          <p:cNvSpPr txBox="1">
            <a:spLocks noGrp="1"/>
          </p:cNvSpPr>
          <p:nvPr>
            <p:ph type="subTitle" idx="3"/>
          </p:nvPr>
        </p:nvSpPr>
        <p:spPr>
          <a:xfrm>
            <a:off x="1929086" y="3720024"/>
            <a:ext cx="2411100" cy="80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400" b="0" i="0">
                <a:solidFill>
                  <a:srgbClr val="374151"/>
                </a:solidFill>
                <a:latin typeface="Averia Gruesa Libre"/>
                <a:ea typeface="Averia Gruesa Libre"/>
                <a:cs typeface="Averia Gruesa Libre"/>
                <a:sym typeface="Averia Gruesa Libre"/>
              </a:rPr>
              <a:t>Es importante analizar y comprender las preferencias del consumidor</a:t>
            </a:r>
            <a:endParaRPr/>
          </a:p>
        </p:txBody>
      </p:sp>
      <p:sp>
        <p:nvSpPr>
          <p:cNvPr id="275" name="Google Shape;275;p16"/>
          <p:cNvSpPr txBox="1">
            <a:spLocks noGrp="1"/>
          </p:cNvSpPr>
          <p:nvPr>
            <p:ph type="title"/>
          </p:nvPr>
        </p:nvSpPr>
        <p:spPr>
          <a:xfrm>
            <a:off x="605700" y="52569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TABLE OF CONTENTS</a:t>
            </a:r>
            <a:endParaRPr/>
          </a:p>
        </p:txBody>
      </p:sp>
      <p:sp>
        <p:nvSpPr>
          <p:cNvPr id="276" name="Google Shape;276;p16"/>
          <p:cNvSpPr txBox="1">
            <a:spLocks noGrp="1"/>
          </p:cNvSpPr>
          <p:nvPr>
            <p:ph type="subTitle" idx="4"/>
          </p:nvPr>
        </p:nvSpPr>
        <p:spPr>
          <a:xfrm>
            <a:off x="1943376" y="3021625"/>
            <a:ext cx="2415900" cy="803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DESCRIPCIÓN DE LA PROBLEMÁTICA</a:t>
            </a:r>
            <a:endParaRPr/>
          </a:p>
        </p:txBody>
      </p:sp>
      <p:sp>
        <p:nvSpPr>
          <p:cNvPr id="277" name="Google Shape;277;p16"/>
          <p:cNvSpPr txBox="1">
            <a:spLocks noGrp="1"/>
          </p:cNvSpPr>
          <p:nvPr>
            <p:ph type="title" idx="5"/>
          </p:nvPr>
        </p:nvSpPr>
        <p:spPr>
          <a:xfrm>
            <a:off x="951001" y="1440300"/>
            <a:ext cx="6876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dirty="0"/>
              <a:t>01</a:t>
            </a:r>
            <a:endParaRPr dirty="0"/>
          </a:p>
        </p:txBody>
      </p:sp>
      <p:sp>
        <p:nvSpPr>
          <p:cNvPr id="278" name="Google Shape;278;p16"/>
          <p:cNvSpPr txBox="1">
            <a:spLocks noGrp="1"/>
          </p:cNvSpPr>
          <p:nvPr>
            <p:ph type="title" idx="6"/>
          </p:nvPr>
        </p:nvSpPr>
        <p:spPr>
          <a:xfrm>
            <a:off x="951001" y="3268560"/>
            <a:ext cx="6876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03</a:t>
            </a:r>
            <a:endParaRPr/>
          </a:p>
        </p:txBody>
      </p:sp>
      <p:sp>
        <p:nvSpPr>
          <p:cNvPr id="279" name="Google Shape;279;p16"/>
          <p:cNvSpPr txBox="1">
            <a:spLocks noGrp="1"/>
          </p:cNvSpPr>
          <p:nvPr>
            <p:ph type="subTitle" idx="7"/>
          </p:nvPr>
        </p:nvSpPr>
        <p:spPr>
          <a:xfrm>
            <a:off x="6013000" y="1335300"/>
            <a:ext cx="2415900" cy="803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dirty="0"/>
              <a:t>OBJETIVO</a:t>
            </a:r>
            <a:endParaRPr dirty="0"/>
          </a:p>
        </p:txBody>
      </p:sp>
      <p:sp>
        <p:nvSpPr>
          <p:cNvPr id="280" name="Google Shape;280;p16"/>
          <p:cNvSpPr txBox="1">
            <a:spLocks noGrp="1"/>
          </p:cNvSpPr>
          <p:nvPr>
            <p:ph type="subTitle" idx="8"/>
          </p:nvPr>
        </p:nvSpPr>
        <p:spPr>
          <a:xfrm>
            <a:off x="5934339" y="1837737"/>
            <a:ext cx="1850883" cy="5762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400" b="0" i="0" dirty="0">
                <a:solidFill>
                  <a:srgbClr val="374151"/>
                </a:solidFill>
                <a:latin typeface="Arial"/>
                <a:ea typeface="Arial"/>
                <a:cs typeface="Arial"/>
                <a:sym typeface="Arial"/>
              </a:rPr>
              <a:t>proporcionar información valiosa</a:t>
            </a:r>
            <a:endParaRPr sz="1400" dirty="0"/>
          </a:p>
        </p:txBody>
      </p:sp>
      <p:sp>
        <p:nvSpPr>
          <p:cNvPr id="281" name="Google Shape;281;p16"/>
          <p:cNvSpPr txBox="1">
            <a:spLocks noGrp="1"/>
          </p:cNvSpPr>
          <p:nvPr>
            <p:ph type="subTitle" idx="9"/>
          </p:nvPr>
        </p:nvSpPr>
        <p:spPr>
          <a:xfrm>
            <a:off x="6008100" y="3810084"/>
            <a:ext cx="2122200" cy="445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POWER-BI / COLAB </a:t>
            </a:r>
            <a:endParaRPr/>
          </a:p>
        </p:txBody>
      </p:sp>
      <p:sp>
        <p:nvSpPr>
          <p:cNvPr id="282" name="Google Shape;282;p16"/>
          <p:cNvSpPr txBox="1">
            <a:spLocks noGrp="1"/>
          </p:cNvSpPr>
          <p:nvPr>
            <p:ph type="subTitle" idx="13"/>
          </p:nvPr>
        </p:nvSpPr>
        <p:spPr>
          <a:xfrm>
            <a:off x="6008100" y="3179108"/>
            <a:ext cx="2184899" cy="57628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DATOS UTILIZADOS</a:t>
            </a:r>
            <a:endParaRPr/>
          </a:p>
        </p:txBody>
      </p:sp>
      <p:sp>
        <p:nvSpPr>
          <p:cNvPr id="283" name="Google Shape;283;p16"/>
          <p:cNvSpPr txBox="1">
            <a:spLocks noGrp="1"/>
          </p:cNvSpPr>
          <p:nvPr>
            <p:ph type="title" idx="14"/>
          </p:nvPr>
        </p:nvSpPr>
        <p:spPr>
          <a:xfrm>
            <a:off x="5020651" y="1440300"/>
            <a:ext cx="6876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02</a:t>
            </a:r>
            <a:endParaRPr/>
          </a:p>
        </p:txBody>
      </p:sp>
      <p:sp>
        <p:nvSpPr>
          <p:cNvPr id="284" name="Google Shape;284;p16"/>
          <p:cNvSpPr txBox="1">
            <a:spLocks noGrp="1"/>
          </p:cNvSpPr>
          <p:nvPr>
            <p:ph type="title" idx="15"/>
          </p:nvPr>
        </p:nvSpPr>
        <p:spPr>
          <a:xfrm>
            <a:off x="5015751" y="3284108"/>
            <a:ext cx="6876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7"/>
          <p:cNvSpPr/>
          <p:nvPr/>
        </p:nvSpPr>
        <p:spPr>
          <a:xfrm>
            <a:off x="4754860" y="1308705"/>
            <a:ext cx="1149600" cy="1093200"/>
          </a:xfrm>
          <a:prstGeom prst="star5">
            <a:avLst>
              <a:gd name="adj" fmla="val 19098"/>
              <a:gd name="hf" fmla="val 105146"/>
              <a:gd name="vf" fmla="val 11055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7"/>
          <p:cNvSpPr/>
          <p:nvPr/>
        </p:nvSpPr>
        <p:spPr>
          <a:xfrm>
            <a:off x="4789639" y="2983195"/>
            <a:ext cx="1149600" cy="1093200"/>
          </a:xfrm>
          <a:prstGeom prst="star5">
            <a:avLst>
              <a:gd name="adj" fmla="val 19098"/>
              <a:gd name="hf" fmla="val 105146"/>
              <a:gd name="vf" fmla="val 11055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7"/>
          <p:cNvSpPr/>
          <p:nvPr/>
        </p:nvSpPr>
        <p:spPr>
          <a:xfrm>
            <a:off x="746628" y="1478550"/>
            <a:ext cx="1149600" cy="1093200"/>
          </a:xfrm>
          <a:prstGeom prst="star5">
            <a:avLst>
              <a:gd name="adj" fmla="val 19098"/>
              <a:gd name="hf" fmla="val 105146"/>
              <a:gd name="vf" fmla="val 11055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7"/>
          <p:cNvSpPr/>
          <p:nvPr/>
        </p:nvSpPr>
        <p:spPr>
          <a:xfrm>
            <a:off x="719989" y="2983195"/>
            <a:ext cx="1149600" cy="1093200"/>
          </a:xfrm>
          <a:prstGeom prst="star5">
            <a:avLst>
              <a:gd name="adj" fmla="val 19098"/>
              <a:gd name="hf" fmla="val 105146"/>
              <a:gd name="vf" fmla="val 11055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7"/>
          <p:cNvSpPr txBox="1">
            <a:spLocks noGrp="1"/>
          </p:cNvSpPr>
          <p:nvPr>
            <p:ph type="subTitle" idx="1"/>
          </p:nvPr>
        </p:nvSpPr>
        <p:spPr>
          <a:xfrm>
            <a:off x="1943376" y="1335300"/>
            <a:ext cx="2415900" cy="803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RESULTADOS </a:t>
            </a:r>
            <a:endParaRPr/>
          </a:p>
          <a:p>
            <a:pPr marL="0" lvl="0" indent="0" algn="l" rtl="0">
              <a:lnSpc>
                <a:spcPct val="100000"/>
              </a:lnSpc>
              <a:spcBef>
                <a:spcPts val="0"/>
              </a:spcBef>
              <a:spcAft>
                <a:spcPts val="0"/>
              </a:spcAft>
              <a:buSzPts val="2400"/>
              <a:buNone/>
            </a:pPr>
            <a:r>
              <a:rPr lang="en"/>
              <a:t>(POWER BI)</a:t>
            </a:r>
            <a:endParaRPr/>
          </a:p>
        </p:txBody>
      </p:sp>
      <p:sp>
        <p:nvSpPr>
          <p:cNvPr id="294" name="Google Shape;294;p17"/>
          <p:cNvSpPr txBox="1">
            <a:spLocks noGrp="1"/>
          </p:cNvSpPr>
          <p:nvPr>
            <p:ph type="subTitle" idx="2"/>
          </p:nvPr>
        </p:nvSpPr>
        <p:spPr>
          <a:xfrm>
            <a:off x="1869589" y="2033700"/>
            <a:ext cx="2410986" cy="75367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Encontraremos graficas Que nos ayudan a comprender mejor</a:t>
            </a:r>
            <a:endParaRPr/>
          </a:p>
        </p:txBody>
      </p:sp>
      <p:sp>
        <p:nvSpPr>
          <p:cNvPr id="295" name="Google Shape;295;p17"/>
          <p:cNvSpPr txBox="1">
            <a:spLocks noGrp="1"/>
          </p:cNvSpPr>
          <p:nvPr>
            <p:ph type="subTitle" idx="3"/>
          </p:nvPr>
        </p:nvSpPr>
        <p:spPr>
          <a:xfrm>
            <a:off x="5939239" y="2115555"/>
            <a:ext cx="1788141"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Informacion a cerca de las motos </a:t>
            </a:r>
            <a:endParaRPr/>
          </a:p>
        </p:txBody>
      </p:sp>
      <p:sp>
        <p:nvSpPr>
          <p:cNvPr id="296" name="Google Shape;296;p17"/>
          <p:cNvSpPr txBox="1">
            <a:spLocks noGrp="1"/>
          </p:cNvSpPr>
          <p:nvPr>
            <p:ph type="title"/>
          </p:nvPr>
        </p:nvSpPr>
        <p:spPr>
          <a:xfrm>
            <a:off x="2748133" y="494405"/>
            <a:ext cx="4083012"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TABLE OF CONTENTS</a:t>
            </a:r>
            <a:endParaRPr/>
          </a:p>
        </p:txBody>
      </p:sp>
      <p:sp>
        <p:nvSpPr>
          <p:cNvPr id="297" name="Google Shape;297;p17"/>
          <p:cNvSpPr txBox="1">
            <a:spLocks noGrp="1"/>
          </p:cNvSpPr>
          <p:nvPr>
            <p:ph type="subTitle" idx="4"/>
          </p:nvPr>
        </p:nvSpPr>
        <p:spPr>
          <a:xfrm>
            <a:off x="5939239" y="1392856"/>
            <a:ext cx="2122200" cy="803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DESCRIPCION DEL PROYECTO</a:t>
            </a:r>
            <a:endParaRPr/>
          </a:p>
        </p:txBody>
      </p:sp>
      <p:sp>
        <p:nvSpPr>
          <p:cNvPr id="298" name="Google Shape;298;p17"/>
          <p:cNvSpPr txBox="1">
            <a:spLocks noGrp="1"/>
          </p:cNvSpPr>
          <p:nvPr>
            <p:ph type="title" idx="5"/>
          </p:nvPr>
        </p:nvSpPr>
        <p:spPr>
          <a:xfrm>
            <a:off x="977640" y="1759424"/>
            <a:ext cx="6876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05</a:t>
            </a:r>
            <a:endParaRPr/>
          </a:p>
        </p:txBody>
      </p:sp>
      <p:sp>
        <p:nvSpPr>
          <p:cNvPr id="299" name="Google Shape;299;p17"/>
          <p:cNvSpPr txBox="1">
            <a:spLocks noGrp="1"/>
          </p:cNvSpPr>
          <p:nvPr>
            <p:ph type="title" idx="6"/>
          </p:nvPr>
        </p:nvSpPr>
        <p:spPr>
          <a:xfrm>
            <a:off x="951001" y="3264069"/>
            <a:ext cx="6876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07</a:t>
            </a:r>
            <a:endParaRPr/>
          </a:p>
        </p:txBody>
      </p:sp>
      <p:sp>
        <p:nvSpPr>
          <p:cNvPr id="300" name="Google Shape;300;p17"/>
          <p:cNvSpPr txBox="1">
            <a:spLocks noGrp="1"/>
          </p:cNvSpPr>
          <p:nvPr>
            <p:ph type="subTitle" idx="7"/>
          </p:nvPr>
        </p:nvSpPr>
        <p:spPr>
          <a:xfrm>
            <a:off x="1992083" y="3091908"/>
            <a:ext cx="1860681" cy="69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CONCLUCIONES</a:t>
            </a:r>
            <a:endParaRPr/>
          </a:p>
        </p:txBody>
      </p:sp>
      <p:sp>
        <p:nvSpPr>
          <p:cNvPr id="301" name="Google Shape;301;p17"/>
          <p:cNvSpPr txBox="1">
            <a:spLocks noGrp="1"/>
          </p:cNvSpPr>
          <p:nvPr>
            <p:ph type="subTitle" idx="8"/>
          </p:nvPr>
        </p:nvSpPr>
        <p:spPr>
          <a:xfrm>
            <a:off x="2026735" y="3608052"/>
            <a:ext cx="1899790" cy="51910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Breve resumen de la informacion obtenida</a:t>
            </a:r>
            <a:endParaRPr/>
          </a:p>
        </p:txBody>
      </p:sp>
      <p:sp>
        <p:nvSpPr>
          <p:cNvPr id="302" name="Google Shape;302;p17"/>
          <p:cNvSpPr txBox="1">
            <a:spLocks noGrp="1"/>
          </p:cNvSpPr>
          <p:nvPr>
            <p:ph type="subTitle" idx="9"/>
          </p:nvPr>
        </p:nvSpPr>
        <p:spPr>
          <a:xfrm>
            <a:off x="5939239" y="3608052"/>
            <a:ext cx="1951278"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Paginas y aplicaciones utilizadas.</a:t>
            </a:r>
            <a:endParaRPr/>
          </a:p>
        </p:txBody>
      </p:sp>
      <p:sp>
        <p:nvSpPr>
          <p:cNvPr id="303" name="Google Shape;303;p17"/>
          <p:cNvSpPr txBox="1">
            <a:spLocks noGrp="1"/>
          </p:cNvSpPr>
          <p:nvPr>
            <p:ph type="subTitle" idx="13"/>
          </p:nvPr>
        </p:nvSpPr>
        <p:spPr>
          <a:xfrm>
            <a:off x="6013000" y="3159069"/>
            <a:ext cx="1714380" cy="587321"/>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REFERENCIAS </a:t>
            </a:r>
            <a:endParaRPr/>
          </a:p>
        </p:txBody>
      </p:sp>
      <p:sp>
        <p:nvSpPr>
          <p:cNvPr id="304" name="Google Shape;304;p17"/>
          <p:cNvSpPr txBox="1">
            <a:spLocks noGrp="1"/>
          </p:cNvSpPr>
          <p:nvPr>
            <p:ph type="title" idx="14"/>
          </p:nvPr>
        </p:nvSpPr>
        <p:spPr>
          <a:xfrm>
            <a:off x="4985872" y="1602856"/>
            <a:ext cx="6876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06</a:t>
            </a:r>
            <a:endParaRPr/>
          </a:p>
        </p:txBody>
      </p:sp>
      <p:sp>
        <p:nvSpPr>
          <p:cNvPr id="305" name="Google Shape;305;p17"/>
          <p:cNvSpPr txBox="1">
            <a:spLocks noGrp="1"/>
          </p:cNvSpPr>
          <p:nvPr>
            <p:ph type="title" idx="15"/>
          </p:nvPr>
        </p:nvSpPr>
        <p:spPr>
          <a:xfrm>
            <a:off x="5020651" y="3264069"/>
            <a:ext cx="687600" cy="59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008923" y="1228506"/>
            <a:ext cx="3572932" cy="94818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a:t>PRESENTACIÓN</a:t>
            </a:r>
            <a:endParaRPr/>
          </a:p>
        </p:txBody>
      </p:sp>
      <p:sp>
        <p:nvSpPr>
          <p:cNvPr id="311" name="Google Shape;311;p18"/>
          <p:cNvSpPr txBox="1">
            <a:spLocks noGrp="1"/>
          </p:cNvSpPr>
          <p:nvPr>
            <p:ph type="title" idx="2"/>
          </p:nvPr>
        </p:nvSpPr>
        <p:spPr>
          <a:xfrm>
            <a:off x="2100612" y="417052"/>
            <a:ext cx="12420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01</a:t>
            </a:r>
            <a:endParaRPr/>
          </a:p>
        </p:txBody>
      </p:sp>
      <p:sp>
        <p:nvSpPr>
          <p:cNvPr id="312" name="Google Shape;312;p18"/>
          <p:cNvSpPr txBox="1">
            <a:spLocks noGrp="1"/>
          </p:cNvSpPr>
          <p:nvPr>
            <p:ph type="subTitle" idx="1"/>
          </p:nvPr>
        </p:nvSpPr>
        <p:spPr>
          <a:xfrm>
            <a:off x="1211661" y="2276818"/>
            <a:ext cx="3572932" cy="2297337"/>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en" dirty="0"/>
              <a:t>En este proyecto se realizó un análisis del mercado de motocicletas en el mundo.</a:t>
            </a:r>
            <a:endParaRPr dirty="0"/>
          </a:p>
          <a:p>
            <a:pPr marL="0" lvl="0" indent="0" algn="just" rtl="0">
              <a:lnSpc>
                <a:spcPct val="100000"/>
              </a:lnSpc>
              <a:spcBef>
                <a:spcPts val="0"/>
              </a:spcBef>
              <a:spcAft>
                <a:spcPts val="0"/>
              </a:spcAft>
              <a:buSzPts val="1400"/>
              <a:buNone/>
            </a:pPr>
            <a:endParaRPr dirty="0"/>
          </a:p>
          <a:p>
            <a:pPr marL="0" lvl="0" indent="0" algn="just" rtl="0">
              <a:lnSpc>
                <a:spcPct val="100000"/>
              </a:lnSpc>
              <a:spcBef>
                <a:spcPts val="0"/>
              </a:spcBef>
              <a:spcAft>
                <a:spcPts val="0"/>
              </a:spcAft>
              <a:buSzPts val="1400"/>
              <a:buNone/>
            </a:pPr>
            <a:r>
              <a:rPr lang="en" sz="1800" dirty="0"/>
              <a:t>Teniendo en cuenta diferentes tipos de motos según cilindraje, modelo,  engranaje, etc.</a:t>
            </a:r>
            <a:endParaRPr dirty="0"/>
          </a:p>
          <a:p>
            <a:pPr marL="0" lvl="0" indent="0" algn="ctr" rtl="0">
              <a:lnSpc>
                <a:spcPct val="100000"/>
              </a:lnSpc>
              <a:spcBef>
                <a:spcPts val="0"/>
              </a:spcBef>
              <a:spcAft>
                <a:spcPts val="0"/>
              </a:spcAft>
              <a:buSzPts val="1400"/>
              <a:buNone/>
            </a:pPr>
            <a:endParaRPr dirty="0"/>
          </a:p>
          <a:p>
            <a:pPr marL="0" lvl="0" indent="0" algn="ctr" rtl="0">
              <a:lnSpc>
                <a:spcPct val="100000"/>
              </a:lnSpc>
              <a:spcBef>
                <a:spcPts val="0"/>
              </a:spcBef>
              <a:spcAft>
                <a:spcPts val="0"/>
              </a:spcAft>
              <a:buSzPts val="1400"/>
              <a:buNone/>
            </a:pPr>
            <a:r>
              <a:rPr lang="en" dirty="0"/>
              <a:t> </a:t>
            </a:r>
            <a:endParaRPr dirty="0"/>
          </a:p>
        </p:txBody>
      </p:sp>
      <p:cxnSp>
        <p:nvCxnSpPr>
          <p:cNvPr id="313" name="Google Shape;313;p18"/>
          <p:cNvCxnSpPr/>
          <p:nvPr/>
        </p:nvCxnSpPr>
        <p:spPr>
          <a:xfrm>
            <a:off x="1394112" y="2202515"/>
            <a:ext cx="2655000" cy="0"/>
          </a:xfrm>
          <a:prstGeom prst="straightConnector1">
            <a:avLst/>
          </a:prstGeom>
          <a:noFill/>
          <a:ln w="19050" cap="flat" cmpd="sng">
            <a:solidFill>
              <a:srgbClr val="C3C1B1"/>
            </a:solidFill>
            <a:prstDash val="solid"/>
            <a:round/>
            <a:headEnd type="none" w="sm" len="sm"/>
            <a:tailEnd type="none" w="sm" len="sm"/>
          </a:ln>
        </p:spPr>
      </p:cxnSp>
      <p:cxnSp>
        <p:nvCxnSpPr>
          <p:cNvPr id="314" name="Google Shape;314;p18"/>
          <p:cNvCxnSpPr/>
          <p:nvPr/>
        </p:nvCxnSpPr>
        <p:spPr>
          <a:xfrm>
            <a:off x="1487492" y="4574155"/>
            <a:ext cx="2655000" cy="0"/>
          </a:xfrm>
          <a:prstGeom prst="straightConnector1">
            <a:avLst/>
          </a:prstGeom>
          <a:noFill/>
          <a:ln w="19050" cap="flat" cmpd="sng">
            <a:solidFill>
              <a:srgbClr val="C3C1B1"/>
            </a:solidFill>
            <a:prstDash val="solid"/>
            <a:round/>
            <a:headEnd type="none" w="sm" len="sm"/>
            <a:tailEnd type="none" w="sm" len="sm"/>
          </a:ln>
        </p:spPr>
      </p:cxnSp>
      <p:sp>
        <p:nvSpPr>
          <p:cNvPr id="315" name="Google Shape;315;p18"/>
          <p:cNvSpPr/>
          <p:nvPr/>
        </p:nvSpPr>
        <p:spPr>
          <a:xfrm flipH="1">
            <a:off x="3428396" y="751120"/>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8"/>
          <p:cNvSpPr/>
          <p:nvPr/>
        </p:nvSpPr>
        <p:spPr>
          <a:xfrm flipH="1">
            <a:off x="1782321" y="751120"/>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7" name="Google Shape;317;p18"/>
          <p:cNvGrpSpPr/>
          <p:nvPr/>
        </p:nvGrpSpPr>
        <p:grpSpPr>
          <a:xfrm>
            <a:off x="5398454" y="1294025"/>
            <a:ext cx="2968445" cy="3067363"/>
            <a:chOff x="2109875" y="1162625"/>
            <a:chExt cx="3538075" cy="3655975"/>
          </a:xfrm>
        </p:grpSpPr>
        <p:sp>
          <p:nvSpPr>
            <p:cNvPr id="318" name="Google Shape;318;p18"/>
            <p:cNvSpPr/>
            <p:nvPr/>
          </p:nvSpPr>
          <p:spPr>
            <a:xfrm>
              <a:off x="2988700" y="3442250"/>
              <a:ext cx="2659250" cy="1227175"/>
            </a:xfrm>
            <a:custGeom>
              <a:avLst/>
              <a:gdLst/>
              <a:ahLst/>
              <a:cxnLst/>
              <a:rect l="l" t="t" r="r" b="b"/>
              <a:pathLst>
                <a:path w="106370" h="49087" extrusionOk="0">
                  <a:moveTo>
                    <a:pt x="105644" y="0"/>
                  </a:moveTo>
                  <a:cubicBezTo>
                    <a:pt x="104012" y="0"/>
                    <a:pt x="92459" y="3287"/>
                    <a:pt x="78899" y="7536"/>
                  </a:cubicBezTo>
                  <a:cubicBezTo>
                    <a:pt x="77728" y="9656"/>
                    <a:pt x="76389" y="11079"/>
                    <a:pt x="75021" y="11386"/>
                  </a:cubicBezTo>
                  <a:cubicBezTo>
                    <a:pt x="73552" y="11788"/>
                    <a:pt x="71653" y="11985"/>
                    <a:pt x="69911" y="11985"/>
                  </a:cubicBezTo>
                  <a:cubicBezTo>
                    <a:pt x="68511" y="11985"/>
                    <a:pt x="67212" y="11858"/>
                    <a:pt x="66317" y="11609"/>
                  </a:cubicBezTo>
                  <a:cubicBezTo>
                    <a:pt x="55548" y="15153"/>
                    <a:pt x="44974" y="18863"/>
                    <a:pt x="38223" y="21681"/>
                  </a:cubicBezTo>
                  <a:cubicBezTo>
                    <a:pt x="31332" y="24555"/>
                    <a:pt x="21260" y="28795"/>
                    <a:pt x="10212" y="33510"/>
                  </a:cubicBezTo>
                  <a:cubicBezTo>
                    <a:pt x="7394" y="38030"/>
                    <a:pt x="3879" y="41740"/>
                    <a:pt x="1" y="44391"/>
                  </a:cubicBezTo>
                  <a:cubicBezTo>
                    <a:pt x="9068" y="40457"/>
                    <a:pt x="18498" y="36607"/>
                    <a:pt x="26923" y="34152"/>
                  </a:cubicBezTo>
                  <a:cubicBezTo>
                    <a:pt x="28260" y="33768"/>
                    <a:pt x="29238" y="33606"/>
                    <a:pt x="29902" y="33606"/>
                  </a:cubicBezTo>
                  <a:cubicBezTo>
                    <a:pt x="31940" y="33606"/>
                    <a:pt x="31018" y="35128"/>
                    <a:pt x="28430" y="36412"/>
                  </a:cubicBezTo>
                  <a:cubicBezTo>
                    <a:pt x="22543" y="39285"/>
                    <a:pt x="16182" y="37388"/>
                    <a:pt x="10463" y="47432"/>
                  </a:cubicBezTo>
                  <a:cubicBezTo>
                    <a:pt x="9798" y="48596"/>
                    <a:pt x="9869" y="49086"/>
                    <a:pt x="10476" y="49086"/>
                  </a:cubicBezTo>
                  <a:cubicBezTo>
                    <a:pt x="13328" y="49086"/>
                    <a:pt x="28004" y="38255"/>
                    <a:pt x="33480" y="35770"/>
                  </a:cubicBezTo>
                  <a:lnTo>
                    <a:pt x="70307" y="19086"/>
                  </a:lnTo>
                  <a:cubicBezTo>
                    <a:pt x="75962" y="16518"/>
                    <a:pt x="77458" y="15708"/>
                    <a:pt x="77009" y="15708"/>
                  </a:cubicBezTo>
                  <a:cubicBezTo>
                    <a:pt x="76242" y="15708"/>
                    <a:pt x="69784" y="18079"/>
                    <a:pt x="68716" y="18079"/>
                  </a:cubicBezTo>
                  <a:cubicBezTo>
                    <a:pt x="68428" y="18079"/>
                    <a:pt x="68532" y="17907"/>
                    <a:pt x="69246" y="17468"/>
                  </a:cubicBezTo>
                  <a:cubicBezTo>
                    <a:pt x="73236" y="15041"/>
                    <a:pt x="77393" y="11386"/>
                    <a:pt x="81717" y="9712"/>
                  </a:cubicBezTo>
                  <a:lnTo>
                    <a:pt x="101247" y="2152"/>
                  </a:lnTo>
                  <a:cubicBezTo>
                    <a:pt x="105135" y="649"/>
                    <a:pt x="106369" y="0"/>
                    <a:pt x="1056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8"/>
            <p:cNvSpPr/>
            <p:nvPr/>
          </p:nvSpPr>
          <p:spPr>
            <a:xfrm>
              <a:off x="2229275" y="4614775"/>
              <a:ext cx="536275" cy="203825"/>
            </a:xfrm>
            <a:custGeom>
              <a:avLst/>
              <a:gdLst/>
              <a:ahLst/>
              <a:cxnLst/>
              <a:rect l="l" t="t" r="r" b="b"/>
              <a:pathLst>
                <a:path w="21451" h="8153" extrusionOk="0">
                  <a:moveTo>
                    <a:pt x="9454" y="1"/>
                  </a:moveTo>
                  <a:cubicBezTo>
                    <a:pt x="8003" y="615"/>
                    <a:pt x="6580" y="1256"/>
                    <a:pt x="5157" y="1870"/>
                  </a:cubicBezTo>
                  <a:cubicBezTo>
                    <a:pt x="347" y="6206"/>
                    <a:pt x="0" y="8153"/>
                    <a:pt x="2670" y="8153"/>
                  </a:cubicBezTo>
                  <a:cubicBezTo>
                    <a:pt x="4879" y="8153"/>
                    <a:pt x="9151" y="6821"/>
                    <a:pt x="14671" y="4409"/>
                  </a:cubicBezTo>
                  <a:cubicBezTo>
                    <a:pt x="16847" y="3460"/>
                    <a:pt x="19107" y="2456"/>
                    <a:pt x="21450" y="1396"/>
                  </a:cubicBezTo>
                  <a:lnTo>
                    <a:pt x="21450" y="1396"/>
                  </a:lnTo>
                  <a:cubicBezTo>
                    <a:pt x="20501" y="1568"/>
                    <a:pt x="19502" y="1645"/>
                    <a:pt x="18485" y="1645"/>
                  </a:cubicBezTo>
                  <a:cubicBezTo>
                    <a:pt x="15374" y="1645"/>
                    <a:pt x="12081" y="926"/>
                    <a:pt x="94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8"/>
            <p:cNvSpPr/>
            <p:nvPr/>
          </p:nvSpPr>
          <p:spPr>
            <a:xfrm>
              <a:off x="4249750" y="1261300"/>
              <a:ext cx="138125" cy="79550"/>
            </a:xfrm>
            <a:custGeom>
              <a:avLst/>
              <a:gdLst/>
              <a:ahLst/>
              <a:cxnLst/>
              <a:rect l="l" t="t" r="r" b="b"/>
              <a:pathLst>
                <a:path w="5525" h="3182" extrusionOk="0">
                  <a:moveTo>
                    <a:pt x="1563" y="1"/>
                  </a:moveTo>
                  <a:cubicBezTo>
                    <a:pt x="1256" y="1"/>
                    <a:pt x="921" y="1"/>
                    <a:pt x="586" y="29"/>
                  </a:cubicBezTo>
                  <a:lnTo>
                    <a:pt x="558" y="29"/>
                  </a:lnTo>
                  <a:cubicBezTo>
                    <a:pt x="419" y="57"/>
                    <a:pt x="279" y="168"/>
                    <a:pt x="224" y="308"/>
                  </a:cubicBezTo>
                  <a:cubicBezTo>
                    <a:pt x="84" y="587"/>
                    <a:pt x="0" y="894"/>
                    <a:pt x="28" y="1201"/>
                  </a:cubicBezTo>
                  <a:cubicBezTo>
                    <a:pt x="56" y="1312"/>
                    <a:pt x="56" y="1424"/>
                    <a:pt x="84" y="1508"/>
                  </a:cubicBezTo>
                  <a:cubicBezTo>
                    <a:pt x="140" y="1675"/>
                    <a:pt x="168" y="1814"/>
                    <a:pt x="251" y="1954"/>
                  </a:cubicBezTo>
                  <a:cubicBezTo>
                    <a:pt x="251" y="1954"/>
                    <a:pt x="251" y="1954"/>
                    <a:pt x="251" y="1954"/>
                  </a:cubicBezTo>
                  <a:lnTo>
                    <a:pt x="251" y="1954"/>
                  </a:lnTo>
                  <a:cubicBezTo>
                    <a:pt x="279" y="2065"/>
                    <a:pt x="558" y="2400"/>
                    <a:pt x="614" y="2512"/>
                  </a:cubicBezTo>
                  <a:cubicBezTo>
                    <a:pt x="680" y="2504"/>
                    <a:pt x="761" y="2500"/>
                    <a:pt x="856" y="2500"/>
                  </a:cubicBezTo>
                  <a:cubicBezTo>
                    <a:pt x="1729" y="2500"/>
                    <a:pt x="3750" y="2829"/>
                    <a:pt x="5385" y="3181"/>
                  </a:cubicBezTo>
                  <a:cubicBezTo>
                    <a:pt x="4091" y="2783"/>
                    <a:pt x="2620" y="2319"/>
                    <a:pt x="892" y="2045"/>
                  </a:cubicBezTo>
                  <a:lnTo>
                    <a:pt x="892" y="2045"/>
                  </a:lnTo>
                  <a:cubicBezTo>
                    <a:pt x="1075" y="2070"/>
                    <a:pt x="1260" y="2096"/>
                    <a:pt x="1451" y="2121"/>
                  </a:cubicBezTo>
                  <a:cubicBezTo>
                    <a:pt x="2902" y="2344"/>
                    <a:pt x="4269" y="2623"/>
                    <a:pt x="5524" y="2958"/>
                  </a:cubicBezTo>
                  <a:cubicBezTo>
                    <a:pt x="5469" y="2512"/>
                    <a:pt x="5301" y="2121"/>
                    <a:pt x="5190" y="1675"/>
                  </a:cubicBezTo>
                  <a:cubicBezTo>
                    <a:pt x="5078" y="1284"/>
                    <a:pt x="4966" y="866"/>
                    <a:pt x="4381" y="615"/>
                  </a:cubicBezTo>
                  <a:cubicBezTo>
                    <a:pt x="4269" y="559"/>
                    <a:pt x="4157" y="531"/>
                    <a:pt x="4046" y="475"/>
                  </a:cubicBezTo>
                  <a:cubicBezTo>
                    <a:pt x="3348" y="224"/>
                    <a:pt x="2511" y="29"/>
                    <a:pt x="15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8"/>
            <p:cNvSpPr/>
            <p:nvPr/>
          </p:nvSpPr>
          <p:spPr>
            <a:xfrm>
              <a:off x="2559075" y="2998725"/>
              <a:ext cx="2100" cy="1425"/>
            </a:xfrm>
            <a:custGeom>
              <a:avLst/>
              <a:gdLst/>
              <a:ahLst/>
              <a:cxnLst/>
              <a:rect l="l" t="t" r="r" b="b"/>
              <a:pathLst>
                <a:path w="84" h="57" extrusionOk="0">
                  <a:moveTo>
                    <a:pt x="0" y="56"/>
                  </a:moveTo>
                  <a:cubicBezTo>
                    <a:pt x="0" y="56"/>
                    <a:pt x="0" y="56"/>
                    <a:pt x="0" y="56"/>
                  </a:cubicBezTo>
                  <a:cubicBezTo>
                    <a:pt x="28" y="28"/>
                    <a:pt x="56" y="28"/>
                    <a:pt x="84" y="1"/>
                  </a:cubicBezTo>
                  <a:cubicBezTo>
                    <a:pt x="56" y="28"/>
                    <a:pt x="28" y="28"/>
                    <a:pt x="0" y="5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8"/>
            <p:cNvSpPr/>
            <p:nvPr/>
          </p:nvSpPr>
          <p:spPr>
            <a:xfrm>
              <a:off x="2289150" y="3241450"/>
              <a:ext cx="139500" cy="32100"/>
            </a:xfrm>
            <a:custGeom>
              <a:avLst/>
              <a:gdLst/>
              <a:ahLst/>
              <a:cxnLst/>
              <a:rect l="l" t="t" r="r" b="b"/>
              <a:pathLst>
                <a:path w="5580" h="1284" extrusionOk="0">
                  <a:moveTo>
                    <a:pt x="865" y="0"/>
                  </a:moveTo>
                  <a:cubicBezTo>
                    <a:pt x="558" y="419"/>
                    <a:pt x="279" y="837"/>
                    <a:pt x="0" y="1284"/>
                  </a:cubicBezTo>
                  <a:cubicBezTo>
                    <a:pt x="140" y="1284"/>
                    <a:pt x="279" y="1256"/>
                    <a:pt x="419" y="1256"/>
                  </a:cubicBezTo>
                  <a:cubicBezTo>
                    <a:pt x="1632" y="1140"/>
                    <a:pt x="2846" y="1078"/>
                    <a:pt x="4022" y="1078"/>
                  </a:cubicBezTo>
                  <a:cubicBezTo>
                    <a:pt x="4550" y="1078"/>
                    <a:pt x="5070" y="1091"/>
                    <a:pt x="5580" y="1116"/>
                  </a:cubicBezTo>
                  <a:cubicBezTo>
                    <a:pt x="4101" y="754"/>
                    <a:pt x="2650" y="419"/>
                    <a:pt x="1283" y="112"/>
                  </a:cubicBezTo>
                  <a:cubicBezTo>
                    <a:pt x="1144" y="56"/>
                    <a:pt x="1004" y="28"/>
                    <a:pt x="8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8"/>
            <p:cNvSpPr/>
            <p:nvPr/>
          </p:nvSpPr>
          <p:spPr>
            <a:xfrm>
              <a:off x="2624625" y="2961750"/>
              <a:ext cx="2125" cy="1425"/>
            </a:xfrm>
            <a:custGeom>
              <a:avLst/>
              <a:gdLst/>
              <a:ahLst/>
              <a:cxnLst/>
              <a:rect l="l" t="t" r="r" b="b"/>
              <a:pathLst>
                <a:path w="85" h="57" extrusionOk="0">
                  <a:moveTo>
                    <a:pt x="1" y="57"/>
                  </a:moveTo>
                  <a:cubicBezTo>
                    <a:pt x="1" y="57"/>
                    <a:pt x="1" y="57"/>
                    <a:pt x="1" y="57"/>
                  </a:cubicBezTo>
                  <a:cubicBezTo>
                    <a:pt x="28" y="29"/>
                    <a:pt x="56" y="29"/>
                    <a:pt x="84" y="1"/>
                  </a:cubicBezTo>
                  <a:cubicBezTo>
                    <a:pt x="56" y="29"/>
                    <a:pt x="28" y="29"/>
                    <a:pt x="1" y="5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8"/>
            <p:cNvSpPr/>
            <p:nvPr/>
          </p:nvSpPr>
          <p:spPr>
            <a:xfrm>
              <a:off x="2617650" y="2966650"/>
              <a:ext cx="725" cy="25"/>
            </a:xfrm>
            <a:custGeom>
              <a:avLst/>
              <a:gdLst/>
              <a:ahLst/>
              <a:cxnLst/>
              <a:rect l="l" t="t" r="r" b="b"/>
              <a:pathLst>
                <a:path w="29" h="1" extrusionOk="0">
                  <a:moveTo>
                    <a:pt x="1" y="0"/>
                  </a:moveTo>
                  <a:lnTo>
                    <a:pt x="28" y="0"/>
                  </a:lnTo>
                  <a:lnTo>
                    <a:pt x="28" y="0"/>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8"/>
            <p:cNvSpPr/>
            <p:nvPr/>
          </p:nvSpPr>
          <p:spPr>
            <a:xfrm>
              <a:off x="2620450" y="2963150"/>
              <a:ext cx="4200" cy="2125"/>
            </a:xfrm>
            <a:custGeom>
              <a:avLst/>
              <a:gdLst/>
              <a:ahLst/>
              <a:cxnLst/>
              <a:rect l="l" t="t" r="r" b="b"/>
              <a:pathLst>
                <a:path w="168" h="85" extrusionOk="0">
                  <a:moveTo>
                    <a:pt x="167" y="1"/>
                  </a:moveTo>
                  <a:cubicBezTo>
                    <a:pt x="112" y="29"/>
                    <a:pt x="84" y="29"/>
                    <a:pt x="28" y="57"/>
                  </a:cubicBezTo>
                  <a:cubicBezTo>
                    <a:pt x="28" y="57"/>
                    <a:pt x="28" y="65"/>
                    <a:pt x="23" y="73"/>
                  </a:cubicBezTo>
                  <a:lnTo>
                    <a:pt x="23" y="73"/>
                  </a:lnTo>
                  <a:cubicBezTo>
                    <a:pt x="71" y="49"/>
                    <a:pt x="119" y="25"/>
                    <a:pt x="167" y="1"/>
                  </a:cubicBezTo>
                  <a:close/>
                  <a:moveTo>
                    <a:pt x="23" y="73"/>
                  </a:moveTo>
                  <a:lnTo>
                    <a:pt x="23" y="73"/>
                  </a:lnTo>
                  <a:cubicBezTo>
                    <a:pt x="15" y="77"/>
                    <a:pt x="8" y="81"/>
                    <a:pt x="0" y="84"/>
                  </a:cubicBezTo>
                  <a:cubicBezTo>
                    <a:pt x="12" y="84"/>
                    <a:pt x="19" y="79"/>
                    <a:pt x="23" y="73"/>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8"/>
            <p:cNvSpPr/>
            <p:nvPr/>
          </p:nvSpPr>
          <p:spPr>
            <a:xfrm>
              <a:off x="2629500" y="2949025"/>
              <a:ext cx="211375" cy="28100"/>
            </a:xfrm>
            <a:custGeom>
              <a:avLst/>
              <a:gdLst/>
              <a:ahLst/>
              <a:cxnLst/>
              <a:rect l="l" t="t" r="r" b="b"/>
              <a:pathLst>
                <a:path w="8455" h="1124" extrusionOk="0">
                  <a:moveTo>
                    <a:pt x="4322" y="1"/>
                  </a:moveTo>
                  <a:cubicBezTo>
                    <a:pt x="3029" y="1"/>
                    <a:pt x="1774" y="63"/>
                    <a:pt x="559" y="203"/>
                  </a:cubicBezTo>
                  <a:cubicBezTo>
                    <a:pt x="363" y="287"/>
                    <a:pt x="168" y="370"/>
                    <a:pt x="1" y="482"/>
                  </a:cubicBezTo>
                  <a:cubicBezTo>
                    <a:pt x="112" y="482"/>
                    <a:pt x="224" y="510"/>
                    <a:pt x="336" y="538"/>
                  </a:cubicBezTo>
                  <a:cubicBezTo>
                    <a:pt x="981" y="492"/>
                    <a:pt x="1626" y="471"/>
                    <a:pt x="2271" y="471"/>
                  </a:cubicBezTo>
                  <a:cubicBezTo>
                    <a:pt x="2797" y="471"/>
                    <a:pt x="3324" y="485"/>
                    <a:pt x="3851" y="510"/>
                  </a:cubicBezTo>
                  <a:cubicBezTo>
                    <a:pt x="5441" y="594"/>
                    <a:pt x="7003" y="789"/>
                    <a:pt x="8454" y="1124"/>
                  </a:cubicBezTo>
                  <a:cubicBezTo>
                    <a:pt x="7729" y="817"/>
                    <a:pt x="6976" y="566"/>
                    <a:pt x="6250" y="343"/>
                  </a:cubicBezTo>
                  <a:cubicBezTo>
                    <a:pt x="5860" y="231"/>
                    <a:pt x="5469" y="119"/>
                    <a:pt x="5078" y="8"/>
                  </a:cubicBezTo>
                  <a:cubicBezTo>
                    <a:pt x="4825" y="3"/>
                    <a:pt x="4573" y="1"/>
                    <a:pt x="43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8"/>
            <p:cNvSpPr/>
            <p:nvPr/>
          </p:nvSpPr>
          <p:spPr>
            <a:xfrm>
              <a:off x="2667875" y="2935250"/>
              <a:ext cx="46050" cy="7700"/>
            </a:xfrm>
            <a:custGeom>
              <a:avLst/>
              <a:gdLst/>
              <a:ahLst/>
              <a:cxnLst/>
              <a:rect l="l" t="t" r="r" b="b"/>
              <a:pathLst>
                <a:path w="1842" h="308" extrusionOk="0">
                  <a:moveTo>
                    <a:pt x="809" y="1"/>
                  </a:moveTo>
                  <a:cubicBezTo>
                    <a:pt x="558" y="112"/>
                    <a:pt x="279" y="196"/>
                    <a:pt x="0" y="308"/>
                  </a:cubicBezTo>
                  <a:cubicBezTo>
                    <a:pt x="614" y="252"/>
                    <a:pt x="1228" y="196"/>
                    <a:pt x="1842" y="168"/>
                  </a:cubicBezTo>
                  <a:cubicBezTo>
                    <a:pt x="1507" y="112"/>
                    <a:pt x="1144" y="57"/>
                    <a:pt x="8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8"/>
            <p:cNvSpPr/>
            <p:nvPr/>
          </p:nvSpPr>
          <p:spPr>
            <a:xfrm>
              <a:off x="2701350" y="2915725"/>
              <a:ext cx="219725" cy="43275"/>
            </a:xfrm>
            <a:custGeom>
              <a:avLst/>
              <a:gdLst/>
              <a:ahLst/>
              <a:cxnLst/>
              <a:rect l="l" t="t" r="r" b="b"/>
              <a:pathLst>
                <a:path w="8789" h="1731" extrusionOk="0">
                  <a:moveTo>
                    <a:pt x="2846" y="1"/>
                  </a:moveTo>
                  <a:cubicBezTo>
                    <a:pt x="2009" y="56"/>
                    <a:pt x="1256" y="168"/>
                    <a:pt x="614" y="391"/>
                  </a:cubicBezTo>
                  <a:cubicBezTo>
                    <a:pt x="391" y="447"/>
                    <a:pt x="196" y="531"/>
                    <a:pt x="0" y="586"/>
                  </a:cubicBezTo>
                  <a:cubicBezTo>
                    <a:pt x="670" y="670"/>
                    <a:pt x="1367" y="782"/>
                    <a:pt x="2009" y="921"/>
                  </a:cubicBezTo>
                  <a:cubicBezTo>
                    <a:pt x="4381" y="921"/>
                    <a:pt x="6696" y="1172"/>
                    <a:pt x="8789" y="1730"/>
                  </a:cubicBezTo>
                  <a:cubicBezTo>
                    <a:pt x="6836" y="865"/>
                    <a:pt x="4799" y="307"/>
                    <a:pt x="28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8"/>
            <p:cNvSpPr/>
            <p:nvPr/>
          </p:nvSpPr>
          <p:spPr>
            <a:xfrm>
              <a:off x="2268225" y="3306325"/>
              <a:ext cx="25" cy="700"/>
            </a:xfrm>
            <a:custGeom>
              <a:avLst/>
              <a:gdLst/>
              <a:ahLst/>
              <a:cxnLst/>
              <a:rect l="l" t="t" r="r" b="b"/>
              <a:pathLst>
                <a:path w="1" h="28" extrusionOk="0">
                  <a:moveTo>
                    <a:pt x="0" y="28"/>
                  </a:moveTo>
                  <a:cubicBezTo>
                    <a:pt x="0" y="28"/>
                    <a:pt x="0" y="28"/>
                    <a:pt x="0" y="0"/>
                  </a:cubicBezTo>
                  <a:lnTo>
                    <a:pt x="0" y="0"/>
                  </a:lnTo>
                  <a:cubicBezTo>
                    <a:pt x="0" y="28"/>
                    <a:pt x="0" y="28"/>
                    <a:pt x="0" y="2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8"/>
            <p:cNvSpPr/>
            <p:nvPr/>
          </p:nvSpPr>
          <p:spPr>
            <a:xfrm>
              <a:off x="2284250" y="3279125"/>
              <a:ext cx="1400" cy="2100"/>
            </a:xfrm>
            <a:custGeom>
              <a:avLst/>
              <a:gdLst/>
              <a:ahLst/>
              <a:cxnLst/>
              <a:rect l="l" t="t" r="r" b="b"/>
              <a:pathLst>
                <a:path w="56" h="84" extrusionOk="0">
                  <a:moveTo>
                    <a:pt x="56" y="1"/>
                  </a:moveTo>
                  <a:lnTo>
                    <a:pt x="56" y="1"/>
                  </a:lnTo>
                  <a:cubicBezTo>
                    <a:pt x="29" y="28"/>
                    <a:pt x="28" y="56"/>
                    <a:pt x="1" y="56"/>
                  </a:cubicBezTo>
                  <a:cubicBezTo>
                    <a:pt x="1" y="84"/>
                    <a:pt x="1" y="84"/>
                    <a:pt x="1" y="84"/>
                  </a:cubicBezTo>
                  <a:cubicBezTo>
                    <a:pt x="28" y="56"/>
                    <a:pt x="29" y="28"/>
                    <a:pt x="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8"/>
            <p:cNvSpPr/>
            <p:nvPr/>
          </p:nvSpPr>
          <p:spPr>
            <a:xfrm>
              <a:off x="2244500" y="3315375"/>
              <a:ext cx="133250" cy="33500"/>
            </a:xfrm>
            <a:custGeom>
              <a:avLst/>
              <a:gdLst/>
              <a:ahLst/>
              <a:cxnLst/>
              <a:rect l="l" t="t" r="r" b="b"/>
              <a:pathLst>
                <a:path w="5330" h="1340" extrusionOk="0">
                  <a:moveTo>
                    <a:pt x="754" y="1"/>
                  </a:moveTo>
                  <a:cubicBezTo>
                    <a:pt x="503" y="447"/>
                    <a:pt x="252" y="894"/>
                    <a:pt x="1" y="1340"/>
                  </a:cubicBezTo>
                  <a:cubicBezTo>
                    <a:pt x="56" y="1340"/>
                    <a:pt x="140" y="1340"/>
                    <a:pt x="196" y="1312"/>
                  </a:cubicBezTo>
                  <a:cubicBezTo>
                    <a:pt x="1642" y="1174"/>
                    <a:pt x="3070" y="1074"/>
                    <a:pt x="4447" y="1074"/>
                  </a:cubicBezTo>
                  <a:cubicBezTo>
                    <a:pt x="4744" y="1074"/>
                    <a:pt x="5038" y="1079"/>
                    <a:pt x="5329" y="1089"/>
                  </a:cubicBezTo>
                  <a:cubicBezTo>
                    <a:pt x="3823" y="726"/>
                    <a:pt x="2372" y="391"/>
                    <a:pt x="1005" y="57"/>
                  </a:cubicBezTo>
                  <a:cubicBezTo>
                    <a:pt x="921" y="29"/>
                    <a:pt x="837" y="29"/>
                    <a:pt x="7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8"/>
            <p:cNvSpPr/>
            <p:nvPr/>
          </p:nvSpPr>
          <p:spPr>
            <a:xfrm>
              <a:off x="2569525" y="2970825"/>
              <a:ext cx="193925" cy="34900"/>
            </a:xfrm>
            <a:custGeom>
              <a:avLst/>
              <a:gdLst/>
              <a:ahLst/>
              <a:cxnLst/>
              <a:rect l="l" t="t" r="r" b="b"/>
              <a:pathLst>
                <a:path w="7757" h="1396" extrusionOk="0">
                  <a:moveTo>
                    <a:pt x="2874" y="1"/>
                  </a:moveTo>
                  <a:cubicBezTo>
                    <a:pt x="2400" y="29"/>
                    <a:pt x="1926" y="56"/>
                    <a:pt x="1451" y="84"/>
                  </a:cubicBezTo>
                  <a:cubicBezTo>
                    <a:pt x="949" y="335"/>
                    <a:pt x="475" y="614"/>
                    <a:pt x="0" y="921"/>
                  </a:cubicBezTo>
                  <a:cubicBezTo>
                    <a:pt x="634" y="880"/>
                    <a:pt x="1267" y="855"/>
                    <a:pt x="1900" y="855"/>
                  </a:cubicBezTo>
                  <a:cubicBezTo>
                    <a:pt x="2132" y="855"/>
                    <a:pt x="2363" y="858"/>
                    <a:pt x="2595" y="865"/>
                  </a:cubicBezTo>
                  <a:cubicBezTo>
                    <a:pt x="4409" y="865"/>
                    <a:pt x="6138" y="1061"/>
                    <a:pt x="7756" y="1396"/>
                  </a:cubicBezTo>
                  <a:cubicBezTo>
                    <a:pt x="6529" y="921"/>
                    <a:pt x="5301" y="559"/>
                    <a:pt x="4074" y="252"/>
                  </a:cubicBezTo>
                  <a:cubicBezTo>
                    <a:pt x="3655" y="168"/>
                    <a:pt x="3265" y="84"/>
                    <a:pt x="28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8"/>
            <p:cNvSpPr/>
            <p:nvPr/>
          </p:nvSpPr>
          <p:spPr>
            <a:xfrm>
              <a:off x="2554875" y="3000125"/>
              <a:ext cx="3525" cy="2800"/>
            </a:xfrm>
            <a:custGeom>
              <a:avLst/>
              <a:gdLst/>
              <a:ahLst/>
              <a:cxnLst/>
              <a:rect l="l" t="t" r="r" b="b"/>
              <a:pathLst>
                <a:path w="141" h="112" extrusionOk="0">
                  <a:moveTo>
                    <a:pt x="140" y="0"/>
                  </a:moveTo>
                  <a:lnTo>
                    <a:pt x="140" y="0"/>
                  </a:lnTo>
                  <a:cubicBezTo>
                    <a:pt x="112" y="28"/>
                    <a:pt x="84" y="56"/>
                    <a:pt x="56" y="56"/>
                  </a:cubicBezTo>
                  <a:cubicBezTo>
                    <a:pt x="56" y="84"/>
                    <a:pt x="29" y="84"/>
                    <a:pt x="1" y="112"/>
                  </a:cubicBezTo>
                  <a:cubicBezTo>
                    <a:pt x="56" y="84"/>
                    <a:pt x="112" y="56"/>
                    <a:pt x="1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8"/>
            <p:cNvSpPr/>
            <p:nvPr/>
          </p:nvSpPr>
          <p:spPr>
            <a:xfrm>
              <a:off x="2490000" y="3047550"/>
              <a:ext cx="2125" cy="2125"/>
            </a:xfrm>
            <a:custGeom>
              <a:avLst/>
              <a:gdLst/>
              <a:ahLst/>
              <a:cxnLst/>
              <a:rect l="l" t="t" r="r" b="b"/>
              <a:pathLst>
                <a:path w="85" h="85" extrusionOk="0">
                  <a:moveTo>
                    <a:pt x="1" y="84"/>
                  </a:moveTo>
                  <a:cubicBezTo>
                    <a:pt x="29" y="56"/>
                    <a:pt x="57" y="28"/>
                    <a:pt x="85" y="1"/>
                  </a:cubicBezTo>
                  <a:cubicBezTo>
                    <a:pt x="85" y="1"/>
                    <a:pt x="85" y="1"/>
                    <a:pt x="85" y="1"/>
                  </a:cubicBezTo>
                  <a:cubicBezTo>
                    <a:pt x="57" y="28"/>
                    <a:pt x="29" y="56"/>
                    <a:pt x="1" y="8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8"/>
            <p:cNvSpPr/>
            <p:nvPr/>
          </p:nvSpPr>
          <p:spPr>
            <a:xfrm>
              <a:off x="2553475" y="3002900"/>
              <a:ext cx="1425" cy="725"/>
            </a:xfrm>
            <a:custGeom>
              <a:avLst/>
              <a:gdLst/>
              <a:ahLst/>
              <a:cxnLst/>
              <a:rect l="l" t="t" r="r" b="b"/>
              <a:pathLst>
                <a:path w="57" h="29" extrusionOk="0">
                  <a:moveTo>
                    <a:pt x="29" y="1"/>
                  </a:moveTo>
                  <a:cubicBezTo>
                    <a:pt x="29" y="8"/>
                    <a:pt x="27" y="13"/>
                    <a:pt x="24" y="17"/>
                  </a:cubicBezTo>
                  <a:lnTo>
                    <a:pt x="57" y="1"/>
                  </a:lnTo>
                  <a:close/>
                  <a:moveTo>
                    <a:pt x="24" y="17"/>
                  </a:moveTo>
                  <a:lnTo>
                    <a:pt x="1" y="29"/>
                  </a:lnTo>
                  <a:cubicBezTo>
                    <a:pt x="1" y="29"/>
                    <a:pt x="17" y="29"/>
                    <a:pt x="24" y="1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8"/>
            <p:cNvSpPr/>
            <p:nvPr/>
          </p:nvSpPr>
          <p:spPr>
            <a:xfrm>
              <a:off x="2393075" y="3110325"/>
              <a:ext cx="153450" cy="31400"/>
            </a:xfrm>
            <a:custGeom>
              <a:avLst/>
              <a:gdLst/>
              <a:ahLst/>
              <a:cxnLst/>
              <a:rect l="l" t="t" r="r" b="b"/>
              <a:pathLst>
                <a:path w="6138" h="1256" extrusionOk="0">
                  <a:moveTo>
                    <a:pt x="1144" y="0"/>
                  </a:moveTo>
                  <a:cubicBezTo>
                    <a:pt x="753" y="391"/>
                    <a:pt x="363" y="782"/>
                    <a:pt x="0" y="1172"/>
                  </a:cubicBezTo>
                  <a:cubicBezTo>
                    <a:pt x="335" y="1144"/>
                    <a:pt x="670" y="1144"/>
                    <a:pt x="976" y="1116"/>
                  </a:cubicBezTo>
                  <a:cubicBezTo>
                    <a:pt x="1593" y="1087"/>
                    <a:pt x="2206" y="1072"/>
                    <a:pt x="2811" y="1072"/>
                  </a:cubicBezTo>
                  <a:cubicBezTo>
                    <a:pt x="3959" y="1072"/>
                    <a:pt x="5078" y="1128"/>
                    <a:pt x="6138" y="1256"/>
                  </a:cubicBezTo>
                  <a:cubicBezTo>
                    <a:pt x="4743" y="837"/>
                    <a:pt x="3348" y="475"/>
                    <a:pt x="2009" y="196"/>
                  </a:cubicBezTo>
                  <a:cubicBezTo>
                    <a:pt x="1730" y="140"/>
                    <a:pt x="1423" y="56"/>
                    <a:pt x="11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8"/>
            <p:cNvSpPr/>
            <p:nvPr/>
          </p:nvSpPr>
          <p:spPr>
            <a:xfrm>
              <a:off x="2448850" y="3083125"/>
              <a:ext cx="1425" cy="1425"/>
            </a:xfrm>
            <a:custGeom>
              <a:avLst/>
              <a:gdLst/>
              <a:ahLst/>
              <a:cxnLst/>
              <a:rect l="l" t="t" r="r" b="b"/>
              <a:pathLst>
                <a:path w="57" h="57" extrusionOk="0">
                  <a:moveTo>
                    <a:pt x="57" y="0"/>
                  </a:moveTo>
                  <a:cubicBezTo>
                    <a:pt x="57" y="0"/>
                    <a:pt x="29" y="28"/>
                    <a:pt x="1" y="56"/>
                  </a:cubicBezTo>
                  <a:cubicBezTo>
                    <a:pt x="29" y="28"/>
                    <a:pt x="57" y="0"/>
                    <a:pt x="57" y="0"/>
                  </a:cubicBezTo>
                  <a:lnTo>
                    <a:pt x="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8"/>
            <p:cNvSpPr/>
            <p:nvPr/>
          </p:nvSpPr>
          <p:spPr>
            <a:xfrm>
              <a:off x="2315650" y="4462025"/>
              <a:ext cx="1425" cy="725"/>
            </a:xfrm>
            <a:custGeom>
              <a:avLst/>
              <a:gdLst/>
              <a:ahLst/>
              <a:cxnLst/>
              <a:rect l="l" t="t" r="r" b="b"/>
              <a:pathLst>
                <a:path w="57" h="29" extrusionOk="0">
                  <a:moveTo>
                    <a:pt x="56" y="29"/>
                  </a:moveTo>
                  <a:cubicBezTo>
                    <a:pt x="28" y="29"/>
                    <a:pt x="28" y="1"/>
                    <a:pt x="0" y="1"/>
                  </a:cubicBezTo>
                  <a:cubicBezTo>
                    <a:pt x="0" y="1"/>
                    <a:pt x="0" y="1"/>
                    <a:pt x="0" y="1"/>
                  </a:cubicBezTo>
                  <a:cubicBezTo>
                    <a:pt x="28" y="1"/>
                    <a:pt x="28" y="29"/>
                    <a:pt x="56" y="29"/>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8"/>
            <p:cNvSpPr/>
            <p:nvPr/>
          </p:nvSpPr>
          <p:spPr>
            <a:xfrm>
              <a:off x="2284250" y="4425775"/>
              <a:ext cx="77450" cy="36275"/>
            </a:xfrm>
            <a:custGeom>
              <a:avLst/>
              <a:gdLst/>
              <a:ahLst/>
              <a:cxnLst/>
              <a:rect l="l" t="t" r="r" b="b"/>
              <a:pathLst>
                <a:path w="3098" h="1451" extrusionOk="0">
                  <a:moveTo>
                    <a:pt x="1" y="0"/>
                  </a:moveTo>
                  <a:lnTo>
                    <a:pt x="1" y="0"/>
                  </a:lnTo>
                  <a:cubicBezTo>
                    <a:pt x="419" y="502"/>
                    <a:pt x="838" y="977"/>
                    <a:pt x="1256" y="1451"/>
                  </a:cubicBezTo>
                  <a:cubicBezTo>
                    <a:pt x="1898" y="1228"/>
                    <a:pt x="2512" y="921"/>
                    <a:pt x="3098" y="530"/>
                  </a:cubicBezTo>
                  <a:cubicBezTo>
                    <a:pt x="2009" y="474"/>
                    <a:pt x="977" y="307"/>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8"/>
            <p:cNvSpPr/>
            <p:nvPr/>
          </p:nvSpPr>
          <p:spPr>
            <a:xfrm>
              <a:off x="2382600" y="4522725"/>
              <a:ext cx="38375" cy="13975"/>
            </a:xfrm>
            <a:custGeom>
              <a:avLst/>
              <a:gdLst/>
              <a:ahLst/>
              <a:cxnLst/>
              <a:rect l="l" t="t" r="r" b="b"/>
              <a:pathLst>
                <a:path w="1535" h="559" extrusionOk="0">
                  <a:moveTo>
                    <a:pt x="1" y="0"/>
                  </a:moveTo>
                  <a:cubicBezTo>
                    <a:pt x="252" y="167"/>
                    <a:pt x="559" y="363"/>
                    <a:pt x="921" y="558"/>
                  </a:cubicBezTo>
                  <a:cubicBezTo>
                    <a:pt x="1116" y="419"/>
                    <a:pt x="1312" y="279"/>
                    <a:pt x="1535" y="140"/>
                  </a:cubicBezTo>
                  <a:cubicBezTo>
                    <a:pt x="1005" y="112"/>
                    <a:pt x="503" y="56"/>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8"/>
            <p:cNvSpPr/>
            <p:nvPr/>
          </p:nvSpPr>
          <p:spPr>
            <a:xfrm>
              <a:off x="2172650" y="3477200"/>
              <a:ext cx="122100" cy="36300"/>
            </a:xfrm>
            <a:custGeom>
              <a:avLst/>
              <a:gdLst/>
              <a:ahLst/>
              <a:cxnLst/>
              <a:rect l="l" t="t" r="r" b="b"/>
              <a:pathLst>
                <a:path w="4884" h="1452" extrusionOk="0">
                  <a:moveTo>
                    <a:pt x="531" y="0"/>
                  </a:moveTo>
                  <a:cubicBezTo>
                    <a:pt x="336" y="475"/>
                    <a:pt x="168" y="977"/>
                    <a:pt x="1" y="1451"/>
                  </a:cubicBezTo>
                  <a:cubicBezTo>
                    <a:pt x="1675" y="1256"/>
                    <a:pt x="3321" y="1088"/>
                    <a:pt x="4883" y="1005"/>
                  </a:cubicBezTo>
                  <a:cubicBezTo>
                    <a:pt x="3377" y="698"/>
                    <a:pt x="1898" y="363"/>
                    <a:pt x="5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8"/>
            <p:cNvSpPr/>
            <p:nvPr/>
          </p:nvSpPr>
          <p:spPr>
            <a:xfrm>
              <a:off x="2205450" y="3394200"/>
              <a:ext cx="127650" cy="34900"/>
            </a:xfrm>
            <a:custGeom>
              <a:avLst/>
              <a:gdLst/>
              <a:ahLst/>
              <a:cxnLst/>
              <a:rect l="l" t="t" r="r" b="b"/>
              <a:pathLst>
                <a:path w="5106" h="1396" extrusionOk="0">
                  <a:moveTo>
                    <a:pt x="642" y="0"/>
                  </a:moveTo>
                  <a:cubicBezTo>
                    <a:pt x="419" y="447"/>
                    <a:pt x="195" y="921"/>
                    <a:pt x="0" y="1395"/>
                  </a:cubicBezTo>
                  <a:cubicBezTo>
                    <a:pt x="1758" y="1200"/>
                    <a:pt x="3460" y="1061"/>
                    <a:pt x="5106" y="1033"/>
                  </a:cubicBezTo>
                  <a:cubicBezTo>
                    <a:pt x="3571" y="698"/>
                    <a:pt x="2120" y="391"/>
                    <a:pt x="7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8"/>
            <p:cNvSpPr/>
            <p:nvPr/>
          </p:nvSpPr>
          <p:spPr>
            <a:xfrm>
              <a:off x="2126625" y="3653650"/>
              <a:ext cx="111625" cy="39800"/>
            </a:xfrm>
            <a:custGeom>
              <a:avLst/>
              <a:gdLst/>
              <a:ahLst/>
              <a:cxnLst/>
              <a:rect l="l" t="t" r="r" b="b"/>
              <a:pathLst>
                <a:path w="4465" h="1592" extrusionOk="0">
                  <a:moveTo>
                    <a:pt x="307" y="1"/>
                  </a:moveTo>
                  <a:cubicBezTo>
                    <a:pt x="196" y="531"/>
                    <a:pt x="84" y="1061"/>
                    <a:pt x="1" y="1591"/>
                  </a:cubicBezTo>
                  <a:cubicBezTo>
                    <a:pt x="1535" y="1368"/>
                    <a:pt x="3014" y="1145"/>
                    <a:pt x="4464" y="977"/>
                  </a:cubicBezTo>
                  <a:cubicBezTo>
                    <a:pt x="3014" y="698"/>
                    <a:pt x="1619" y="419"/>
                    <a:pt x="3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8"/>
            <p:cNvSpPr/>
            <p:nvPr/>
          </p:nvSpPr>
          <p:spPr>
            <a:xfrm>
              <a:off x="2338650" y="3173100"/>
              <a:ext cx="146500" cy="30700"/>
            </a:xfrm>
            <a:custGeom>
              <a:avLst/>
              <a:gdLst/>
              <a:ahLst/>
              <a:cxnLst/>
              <a:rect l="l" t="t" r="r" b="b"/>
              <a:pathLst>
                <a:path w="5860" h="1228" extrusionOk="0">
                  <a:moveTo>
                    <a:pt x="1005" y="0"/>
                  </a:moveTo>
                  <a:cubicBezTo>
                    <a:pt x="670" y="391"/>
                    <a:pt x="336" y="809"/>
                    <a:pt x="1" y="1228"/>
                  </a:cubicBezTo>
                  <a:cubicBezTo>
                    <a:pt x="224" y="1200"/>
                    <a:pt x="447" y="1200"/>
                    <a:pt x="698" y="1172"/>
                  </a:cubicBezTo>
                  <a:cubicBezTo>
                    <a:pt x="1577" y="1102"/>
                    <a:pt x="2456" y="1067"/>
                    <a:pt x="3321" y="1067"/>
                  </a:cubicBezTo>
                  <a:cubicBezTo>
                    <a:pt x="4186" y="1067"/>
                    <a:pt x="5037" y="1102"/>
                    <a:pt x="5860" y="1172"/>
                  </a:cubicBezTo>
                  <a:cubicBezTo>
                    <a:pt x="4409" y="782"/>
                    <a:pt x="2986" y="447"/>
                    <a:pt x="1619" y="140"/>
                  </a:cubicBezTo>
                  <a:cubicBezTo>
                    <a:pt x="1424" y="84"/>
                    <a:pt x="1201" y="56"/>
                    <a:pt x="10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8"/>
            <p:cNvSpPr/>
            <p:nvPr/>
          </p:nvSpPr>
          <p:spPr>
            <a:xfrm>
              <a:off x="2146150" y="3563675"/>
              <a:ext cx="116500" cy="38400"/>
            </a:xfrm>
            <a:custGeom>
              <a:avLst/>
              <a:gdLst/>
              <a:ahLst/>
              <a:cxnLst/>
              <a:rect l="l" t="t" r="r" b="b"/>
              <a:pathLst>
                <a:path w="4660" h="1536" extrusionOk="0">
                  <a:moveTo>
                    <a:pt x="419" y="1"/>
                  </a:moveTo>
                  <a:cubicBezTo>
                    <a:pt x="280" y="447"/>
                    <a:pt x="168" y="894"/>
                    <a:pt x="57" y="1340"/>
                  </a:cubicBezTo>
                  <a:cubicBezTo>
                    <a:pt x="29" y="1396"/>
                    <a:pt x="1" y="1479"/>
                    <a:pt x="1" y="1535"/>
                  </a:cubicBezTo>
                  <a:cubicBezTo>
                    <a:pt x="1591" y="1312"/>
                    <a:pt x="3181" y="1117"/>
                    <a:pt x="4660" y="977"/>
                  </a:cubicBezTo>
                  <a:cubicBezTo>
                    <a:pt x="3181" y="698"/>
                    <a:pt x="1758" y="391"/>
                    <a:pt x="4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8"/>
            <p:cNvSpPr/>
            <p:nvPr/>
          </p:nvSpPr>
          <p:spPr>
            <a:xfrm>
              <a:off x="2172650" y="4229075"/>
              <a:ext cx="101175" cy="49550"/>
            </a:xfrm>
            <a:custGeom>
              <a:avLst/>
              <a:gdLst/>
              <a:ahLst/>
              <a:cxnLst/>
              <a:rect l="l" t="t" r="r" b="b"/>
              <a:pathLst>
                <a:path w="4047" h="1982" extrusionOk="0">
                  <a:moveTo>
                    <a:pt x="1" y="1"/>
                  </a:moveTo>
                  <a:lnTo>
                    <a:pt x="1" y="1"/>
                  </a:lnTo>
                  <a:cubicBezTo>
                    <a:pt x="252" y="670"/>
                    <a:pt x="531" y="1340"/>
                    <a:pt x="838" y="1981"/>
                  </a:cubicBezTo>
                  <a:cubicBezTo>
                    <a:pt x="1982" y="1786"/>
                    <a:pt x="3014" y="1423"/>
                    <a:pt x="4046" y="949"/>
                  </a:cubicBezTo>
                  <a:cubicBezTo>
                    <a:pt x="2596" y="810"/>
                    <a:pt x="1256" y="559"/>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8"/>
            <p:cNvSpPr/>
            <p:nvPr/>
          </p:nvSpPr>
          <p:spPr>
            <a:xfrm>
              <a:off x="2140575" y="4131425"/>
              <a:ext cx="25" cy="25"/>
            </a:xfrm>
            <a:custGeom>
              <a:avLst/>
              <a:gdLst/>
              <a:ahLst/>
              <a:cxnLst/>
              <a:rect l="l" t="t" r="r" b="b"/>
              <a:pathLst>
                <a:path w="1" h="1" extrusionOk="0">
                  <a:moveTo>
                    <a:pt x="1" y="1"/>
                  </a:moveTo>
                  <a:lnTo>
                    <a:pt x="1" y="1"/>
                  </a:lnTo>
                  <a:cubicBezTo>
                    <a:pt x="1" y="1"/>
                    <a:pt x="1" y="1"/>
                    <a:pt x="1" y="1"/>
                  </a:cubicBezTo>
                  <a:cubicBezTo>
                    <a:pt x="1" y="1"/>
                    <a:pt x="1" y="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8"/>
            <p:cNvSpPr/>
            <p:nvPr/>
          </p:nvSpPr>
          <p:spPr>
            <a:xfrm>
              <a:off x="2140575" y="4131425"/>
              <a:ext cx="103950" cy="49550"/>
            </a:xfrm>
            <a:custGeom>
              <a:avLst/>
              <a:gdLst/>
              <a:ahLst/>
              <a:cxnLst/>
              <a:rect l="l" t="t" r="r" b="b"/>
              <a:pathLst>
                <a:path w="4158" h="1982" extrusionOk="0">
                  <a:moveTo>
                    <a:pt x="1" y="1"/>
                  </a:moveTo>
                  <a:cubicBezTo>
                    <a:pt x="196" y="670"/>
                    <a:pt x="391" y="1340"/>
                    <a:pt x="586" y="1982"/>
                  </a:cubicBezTo>
                  <a:cubicBezTo>
                    <a:pt x="1842" y="1814"/>
                    <a:pt x="3014" y="1451"/>
                    <a:pt x="4158" y="1005"/>
                  </a:cubicBezTo>
                  <a:cubicBezTo>
                    <a:pt x="2679" y="838"/>
                    <a:pt x="1312" y="559"/>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8"/>
            <p:cNvSpPr/>
            <p:nvPr/>
          </p:nvSpPr>
          <p:spPr>
            <a:xfrm>
              <a:off x="2218000" y="4326725"/>
              <a:ext cx="94875" cy="46050"/>
            </a:xfrm>
            <a:custGeom>
              <a:avLst/>
              <a:gdLst/>
              <a:ahLst/>
              <a:cxnLst/>
              <a:rect l="l" t="t" r="r" b="b"/>
              <a:pathLst>
                <a:path w="3795" h="1842" extrusionOk="0">
                  <a:moveTo>
                    <a:pt x="0" y="0"/>
                  </a:moveTo>
                  <a:lnTo>
                    <a:pt x="0" y="0"/>
                  </a:lnTo>
                  <a:cubicBezTo>
                    <a:pt x="363" y="642"/>
                    <a:pt x="726" y="1256"/>
                    <a:pt x="1116" y="1842"/>
                  </a:cubicBezTo>
                  <a:cubicBezTo>
                    <a:pt x="2065" y="1646"/>
                    <a:pt x="2930" y="1284"/>
                    <a:pt x="3795" y="837"/>
                  </a:cubicBezTo>
                  <a:cubicBezTo>
                    <a:pt x="2428" y="726"/>
                    <a:pt x="1172" y="503"/>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8"/>
            <p:cNvSpPr/>
            <p:nvPr/>
          </p:nvSpPr>
          <p:spPr>
            <a:xfrm>
              <a:off x="2111275" y="3936825"/>
              <a:ext cx="103250" cy="46775"/>
            </a:xfrm>
            <a:custGeom>
              <a:avLst/>
              <a:gdLst/>
              <a:ahLst/>
              <a:cxnLst/>
              <a:rect l="l" t="t" r="r" b="b"/>
              <a:pathLst>
                <a:path w="4130" h="1871" extrusionOk="0">
                  <a:moveTo>
                    <a:pt x="1" y="1"/>
                  </a:moveTo>
                  <a:cubicBezTo>
                    <a:pt x="29" y="643"/>
                    <a:pt x="84" y="1256"/>
                    <a:pt x="140" y="1870"/>
                  </a:cubicBezTo>
                  <a:cubicBezTo>
                    <a:pt x="1535" y="1647"/>
                    <a:pt x="2846" y="1340"/>
                    <a:pt x="4130" y="1005"/>
                  </a:cubicBezTo>
                  <a:cubicBezTo>
                    <a:pt x="2679" y="782"/>
                    <a:pt x="1284" y="503"/>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8"/>
            <p:cNvSpPr/>
            <p:nvPr/>
          </p:nvSpPr>
          <p:spPr>
            <a:xfrm>
              <a:off x="2121050" y="4034475"/>
              <a:ext cx="103950" cy="48150"/>
            </a:xfrm>
            <a:custGeom>
              <a:avLst/>
              <a:gdLst/>
              <a:ahLst/>
              <a:cxnLst/>
              <a:rect l="l" t="t" r="r" b="b"/>
              <a:pathLst>
                <a:path w="4158" h="1926" extrusionOk="0">
                  <a:moveTo>
                    <a:pt x="0" y="1"/>
                  </a:moveTo>
                  <a:lnTo>
                    <a:pt x="0" y="1"/>
                  </a:lnTo>
                  <a:cubicBezTo>
                    <a:pt x="84" y="642"/>
                    <a:pt x="224" y="1284"/>
                    <a:pt x="335" y="1926"/>
                  </a:cubicBezTo>
                  <a:cubicBezTo>
                    <a:pt x="1674" y="1703"/>
                    <a:pt x="2930" y="1368"/>
                    <a:pt x="4157" y="1005"/>
                  </a:cubicBezTo>
                  <a:cubicBezTo>
                    <a:pt x="2679" y="810"/>
                    <a:pt x="1284" y="503"/>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8"/>
            <p:cNvSpPr/>
            <p:nvPr/>
          </p:nvSpPr>
          <p:spPr>
            <a:xfrm>
              <a:off x="2109875" y="3840575"/>
              <a:ext cx="103950" cy="44675"/>
            </a:xfrm>
            <a:custGeom>
              <a:avLst/>
              <a:gdLst/>
              <a:ahLst/>
              <a:cxnLst/>
              <a:rect l="l" t="t" r="r" b="b"/>
              <a:pathLst>
                <a:path w="4158" h="1787" extrusionOk="0">
                  <a:moveTo>
                    <a:pt x="29" y="1"/>
                  </a:moveTo>
                  <a:cubicBezTo>
                    <a:pt x="1" y="615"/>
                    <a:pt x="1" y="1200"/>
                    <a:pt x="1" y="1786"/>
                  </a:cubicBezTo>
                  <a:cubicBezTo>
                    <a:pt x="1424" y="1563"/>
                    <a:pt x="2819" y="1256"/>
                    <a:pt x="4158" y="977"/>
                  </a:cubicBezTo>
                  <a:cubicBezTo>
                    <a:pt x="2707" y="754"/>
                    <a:pt x="1312" y="475"/>
                    <a:pt x="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8"/>
            <p:cNvSpPr/>
            <p:nvPr/>
          </p:nvSpPr>
          <p:spPr>
            <a:xfrm>
              <a:off x="2110575" y="3840575"/>
              <a:ext cx="25" cy="25"/>
            </a:xfrm>
            <a:custGeom>
              <a:avLst/>
              <a:gdLst/>
              <a:ahLst/>
              <a:cxnLst/>
              <a:rect l="l" t="t" r="r" b="b"/>
              <a:pathLst>
                <a:path w="1" h="1" extrusionOk="0">
                  <a:moveTo>
                    <a:pt x="1" y="1"/>
                  </a:moveTo>
                  <a:lnTo>
                    <a:pt x="1" y="1"/>
                  </a:lnTo>
                  <a:lnTo>
                    <a:pt x="1" y="1"/>
                  </a:lnTo>
                  <a:cubicBezTo>
                    <a:pt x="1" y="1"/>
                    <a:pt x="1" y="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8"/>
            <p:cNvSpPr/>
            <p:nvPr/>
          </p:nvSpPr>
          <p:spPr>
            <a:xfrm>
              <a:off x="2114075" y="3746425"/>
              <a:ext cx="107425" cy="41875"/>
            </a:xfrm>
            <a:custGeom>
              <a:avLst/>
              <a:gdLst/>
              <a:ahLst/>
              <a:cxnLst/>
              <a:rect l="l" t="t" r="r" b="b"/>
              <a:pathLst>
                <a:path w="4297" h="1675" extrusionOk="0">
                  <a:moveTo>
                    <a:pt x="168" y="0"/>
                  </a:moveTo>
                  <a:cubicBezTo>
                    <a:pt x="112" y="558"/>
                    <a:pt x="56" y="1116"/>
                    <a:pt x="0" y="1674"/>
                  </a:cubicBezTo>
                  <a:cubicBezTo>
                    <a:pt x="1479" y="1423"/>
                    <a:pt x="2902" y="1172"/>
                    <a:pt x="4297" y="949"/>
                  </a:cubicBezTo>
                  <a:cubicBezTo>
                    <a:pt x="2846" y="698"/>
                    <a:pt x="1479" y="419"/>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8"/>
            <p:cNvSpPr/>
            <p:nvPr/>
          </p:nvSpPr>
          <p:spPr>
            <a:xfrm>
              <a:off x="2510250" y="3006400"/>
              <a:ext cx="176475" cy="35600"/>
            </a:xfrm>
            <a:custGeom>
              <a:avLst/>
              <a:gdLst/>
              <a:ahLst/>
              <a:cxnLst/>
              <a:rect l="l" t="t" r="r" b="b"/>
              <a:pathLst>
                <a:path w="7059" h="1424" extrusionOk="0">
                  <a:moveTo>
                    <a:pt x="1562" y="0"/>
                  </a:moveTo>
                  <a:cubicBezTo>
                    <a:pt x="1032" y="363"/>
                    <a:pt x="502" y="726"/>
                    <a:pt x="0" y="1116"/>
                  </a:cubicBezTo>
                  <a:cubicBezTo>
                    <a:pt x="614" y="1061"/>
                    <a:pt x="1256" y="1061"/>
                    <a:pt x="1869" y="1033"/>
                  </a:cubicBezTo>
                  <a:cubicBezTo>
                    <a:pt x="3683" y="1033"/>
                    <a:pt x="5440" y="1144"/>
                    <a:pt x="7059" y="1423"/>
                  </a:cubicBezTo>
                  <a:cubicBezTo>
                    <a:pt x="5747" y="977"/>
                    <a:pt x="4436" y="614"/>
                    <a:pt x="3153" y="335"/>
                  </a:cubicBezTo>
                  <a:cubicBezTo>
                    <a:pt x="2623" y="196"/>
                    <a:pt x="2092" y="84"/>
                    <a:pt x="15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8"/>
            <p:cNvSpPr/>
            <p:nvPr/>
          </p:nvSpPr>
          <p:spPr>
            <a:xfrm>
              <a:off x="2450250" y="3054525"/>
              <a:ext cx="163250" cy="32800"/>
            </a:xfrm>
            <a:custGeom>
              <a:avLst/>
              <a:gdLst/>
              <a:ahLst/>
              <a:cxnLst/>
              <a:rect l="l" t="t" r="r" b="b"/>
              <a:pathLst>
                <a:path w="6530" h="1312" extrusionOk="0">
                  <a:moveTo>
                    <a:pt x="1340" y="0"/>
                  </a:moveTo>
                  <a:cubicBezTo>
                    <a:pt x="894" y="363"/>
                    <a:pt x="447" y="754"/>
                    <a:pt x="1" y="1144"/>
                  </a:cubicBezTo>
                  <a:cubicBezTo>
                    <a:pt x="475" y="1116"/>
                    <a:pt x="949" y="1089"/>
                    <a:pt x="1396" y="1061"/>
                  </a:cubicBezTo>
                  <a:cubicBezTo>
                    <a:pt x="1753" y="1049"/>
                    <a:pt x="2108" y="1044"/>
                    <a:pt x="2460" y="1044"/>
                  </a:cubicBezTo>
                  <a:cubicBezTo>
                    <a:pt x="3869" y="1044"/>
                    <a:pt x="5235" y="1133"/>
                    <a:pt x="6529" y="1312"/>
                  </a:cubicBezTo>
                  <a:cubicBezTo>
                    <a:pt x="5190" y="893"/>
                    <a:pt x="3823" y="531"/>
                    <a:pt x="2512" y="252"/>
                  </a:cubicBezTo>
                  <a:cubicBezTo>
                    <a:pt x="2121" y="168"/>
                    <a:pt x="1730" y="84"/>
                    <a:pt x="13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8"/>
            <p:cNvSpPr/>
            <p:nvPr/>
          </p:nvSpPr>
          <p:spPr>
            <a:xfrm>
              <a:off x="2109875" y="1162625"/>
              <a:ext cx="3020125" cy="3450525"/>
            </a:xfrm>
            <a:custGeom>
              <a:avLst/>
              <a:gdLst/>
              <a:ahLst/>
              <a:cxnLst/>
              <a:rect l="l" t="t" r="r" b="b"/>
              <a:pathLst>
                <a:path w="120805" h="138021" extrusionOk="0">
                  <a:moveTo>
                    <a:pt x="84368" y="3669"/>
                  </a:moveTo>
                  <a:cubicBezTo>
                    <a:pt x="84675" y="3697"/>
                    <a:pt x="85037" y="3725"/>
                    <a:pt x="85288" y="3725"/>
                  </a:cubicBezTo>
                  <a:lnTo>
                    <a:pt x="85372" y="3725"/>
                  </a:lnTo>
                  <a:cubicBezTo>
                    <a:pt x="85316" y="3836"/>
                    <a:pt x="85233" y="3920"/>
                    <a:pt x="85177" y="4032"/>
                  </a:cubicBezTo>
                  <a:cubicBezTo>
                    <a:pt x="85065" y="4227"/>
                    <a:pt x="85009" y="4394"/>
                    <a:pt x="85037" y="4534"/>
                  </a:cubicBezTo>
                  <a:cubicBezTo>
                    <a:pt x="84926" y="4534"/>
                    <a:pt x="84814" y="4534"/>
                    <a:pt x="84703" y="4506"/>
                  </a:cubicBezTo>
                  <a:lnTo>
                    <a:pt x="84256" y="4506"/>
                  </a:lnTo>
                  <a:cubicBezTo>
                    <a:pt x="84256" y="4506"/>
                    <a:pt x="84256" y="4478"/>
                    <a:pt x="84228" y="4478"/>
                  </a:cubicBezTo>
                  <a:lnTo>
                    <a:pt x="84033" y="4478"/>
                  </a:lnTo>
                  <a:cubicBezTo>
                    <a:pt x="83949" y="4311"/>
                    <a:pt x="83949" y="4115"/>
                    <a:pt x="84005" y="3920"/>
                  </a:cubicBezTo>
                  <a:cubicBezTo>
                    <a:pt x="84005" y="3836"/>
                    <a:pt x="84033" y="3753"/>
                    <a:pt x="84089" y="3669"/>
                  </a:cubicBezTo>
                  <a:close/>
                  <a:moveTo>
                    <a:pt x="81821" y="5996"/>
                  </a:moveTo>
                  <a:cubicBezTo>
                    <a:pt x="81804" y="6000"/>
                    <a:pt x="81788" y="6005"/>
                    <a:pt x="81773" y="6012"/>
                  </a:cubicBezTo>
                  <a:cubicBezTo>
                    <a:pt x="81790" y="6007"/>
                    <a:pt x="81806" y="6001"/>
                    <a:pt x="81821" y="5996"/>
                  </a:cubicBezTo>
                  <a:close/>
                  <a:moveTo>
                    <a:pt x="92403" y="4255"/>
                  </a:moveTo>
                  <a:cubicBezTo>
                    <a:pt x="92654" y="4255"/>
                    <a:pt x="92821" y="4283"/>
                    <a:pt x="93100" y="4311"/>
                  </a:cubicBezTo>
                  <a:cubicBezTo>
                    <a:pt x="93100" y="4311"/>
                    <a:pt x="93100" y="4339"/>
                    <a:pt x="93100" y="4450"/>
                  </a:cubicBezTo>
                  <a:cubicBezTo>
                    <a:pt x="92849" y="4450"/>
                    <a:pt x="92570" y="4478"/>
                    <a:pt x="92486" y="4534"/>
                  </a:cubicBezTo>
                  <a:cubicBezTo>
                    <a:pt x="92459" y="4618"/>
                    <a:pt x="92431" y="4701"/>
                    <a:pt x="92431" y="4813"/>
                  </a:cubicBezTo>
                  <a:cubicBezTo>
                    <a:pt x="92375" y="5008"/>
                    <a:pt x="92347" y="5231"/>
                    <a:pt x="92319" y="5455"/>
                  </a:cubicBezTo>
                  <a:cubicBezTo>
                    <a:pt x="92291" y="5845"/>
                    <a:pt x="92319" y="6208"/>
                    <a:pt x="92375" y="6598"/>
                  </a:cubicBezTo>
                  <a:cubicBezTo>
                    <a:pt x="92403" y="6710"/>
                    <a:pt x="92431" y="6849"/>
                    <a:pt x="92486" y="6961"/>
                  </a:cubicBezTo>
                  <a:cubicBezTo>
                    <a:pt x="92682" y="7073"/>
                    <a:pt x="92905" y="7101"/>
                    <a:pt x="93212" y="7101"/>
                  </a:cubicBezTo>
                  <a:cubicBezTo>
                    <a:pt x="93212" y="7128"/>
                    <a:pt x="93205" y="7128"/>
                    <a:pt x="93198" y="7128"/>
                  </a:cubicBezTo>
                  <a:cubicBezTo>
                    <a:pt x="93191" y="7128"/>
                    <a:pt x="93184" y="7128"/>
                    <a:pt x="93184" y="7156"/>
                  </a:cubicBezTo>
                  <a:cubicBezTo>
                    <a:pt x="92877" y="7212"/>
                    <a:pt x="92765" y="7212"/>
                    <a:pt x="92459" y="7240"/>
                  </a:cubicBezTo>
                  <a:lnTo>
                    <a:pt x="92431" y="7240"/>
                  </a:lnTo>
                  <a:cubicBezTo>
                    <a:pt x="92403" y="7212"/>
                    <a:pt x="92375" y="7156"/>
                    <a:pt x="92347" y="7128"/>
                  </a:cubicBezTo>
                  <a:cubicBezTo>
                    <a:pt x="91705" y="6291"/>
                    <a:pt x="91594" y="5455"/>
                    <a:pt x="92152" y="4590"/>
                  </a:cubicBezTo>
                  <a:cubicBezTo>
                    <a:pt x="92207" y="4534"/>
                    <a:pt x="92263" y="4450"/>
                    <a:pt x="92319" y="4394"/>
                  </a:cubicBezTo>
                  <a:cubicBezTo>
                    <a:pt x="92347" y="4339"/>
                    <a:pt x="92375" y="4311"/>
                    <a:pt x="92403" y="4255"/>
                  </a:cubicBezTo>
                  <a:close/>
                  <a:moveTo>
                    <a:pt x="86865" y="3327"/>
                  </a:moveTo>
                  <a:cubicBezTo>
                    <a:pt x="87227" y="3327"/>
                    <a:pt x="87576" y="3348"/>
                    <a:pt x="87911" y="3390"/>
                  </a:cubicBezTo>
                  <a:cubicBezTo>
                    <a:pt x="88915" y="3502"/>
                    <a:pt x="89808" y="3753"/>
                    <a:pt x="90561" y="4087"/>
                  </a:cubicBezTo>
                  <a:cubicBezTo>
                    <a:pt x="90729" y="4143"/>
                    <a:pt x="90868" y="4227"/>
                    <a:pt x="90980" y="4339"/>
                  </a:cubicBezTo>
                  <a:cubicBezTo>
                    <a:pt x="91370" y="4645"/>
                    <a:pt x="91510" y="5064"/>
                    <a:pt x="91594" y="5455"/>
                  </a:cubicBezTo>
                  <a:cubicBezTo>
                    <a:pt x="91649" y="5678"/>
                    <a:pt x="91705" y="5901"/>
                    <a:pt x="91789" y="6124"/>
                  </a:cubicBezTo>
                  <a:cubicBezTo>
                    <a:pt x="91817" y="6208"/>
                    <a:pt x="91845" y="6319"/>
                    <a:pt x="91873" y="6403"/>
                  </a:cubicBezTo>
                  <a:cubicBezTo>
                    <a:pt x="91928" y="6626"/>
                    <a:pt x="91984" y="6849"/>
                    <a:pt x="92012" y="7101"/>
                  </a:cubicBezTo>
                  <a:cubicBezTo>
                    <a:pt x="92096" y="7770"/>
                    <a:pt x="91510" y="8021"/>
                    <a:pt x="91036" y="8217"/>
                  </a:cubicBezTo>
                  <a:cubicBezTo>
                    <a:pt x="90369" y="8515"/>
                    <a:pt x="89721" y="8720"/>
                    <a:pt x="88920" y="8720"/>
                  </a:cubicBezTo>
                  <a:cubicBezTo>
                    <a:pt x="88749" y="8720"/>
                    <a:pt x="88572" y="8710"/>
                    <a:pt x="88385" y="8691"/>
                  </a:cubicBezTo>
                  <a:cubicBezTo>
                    <a:pt x="86907" y="8523"/>
                    <a:pt x="86516" y="7854"/>
                    <a:pt x="86181" y="7352"/>
                  </a:cubicBezTo>
                  <a:cubicBezTo>
                    <a:pt x="85846" y="6849"/>
                    <a:pt x="85567" y="6431"/>
                    <a:pt x="85344" y="5929"/>
                  </a:cubicBezTo>
                  <a:cubicBezTo>
                    <a:pt x="85205" y="5566"/>
                    <a:pt x="85093" y="5176"/>
                    <a:pt x="85009" y="4729"/>
                  </a:cubicBezTo>
                  <a:lnTo>
                    <a:pt x="85205" y="4729"/>
                  </a:lnTo>
                  <a:cubicBezTo>
                    <a:pt x="85205" y="4813"/>
                    <a:pt x="85205" y="4869"/>
                    <a:pt x="85205" y="4924"/>
                  </a:cubicBezTo>
                  <a:cubicBezTo>
                    <a:pt x="85233" y="5231"/>
                    <a:pt x="85316" y="5510"/>
                    <a:pt x="85428" y="5789"/>
                  </a:cubicBezTo>
                  <a:cubicBezTo>
                    <a:pt x="85484" y="5873"/>
                    <a:pt x="85512" y="5957"/>
                    <a:pt x="85567" y="6068"/>
                  </a:cubicBezTo>
                  <a:cubicBezTo>
                    <a:pt x="85540" y="5957"/>
                    <a:pt x="85484" y="5873"/>
                    <a:pt x="85456" y="5761"/>
                  </a:cubicBezTo>
                  <a:cubicBezTo>
                    <a:pt x="85400" y="5538"/>
                    <a:pt x="85344" y="5315"/>
                    <a:pt x="85316" y="5036"/>
                  </a:cubicBezTo>
                  <a:cubicBezTo>
                    <a:pt x="85288" y="4701"/>
                    <a:pt x="85372" y="4339"/>
                    <a:pt x="85512" y="4032"/>
                  </a:cubicBezTo>
                  <a:cubicBezTo>
                    <a:pt x="85567" y="3948"/>
                    <a:pt x="85651" y="3864"/>
                    <a:pt x="85735" y="3781"/>
                  </a:cubicBezTo>
                  <a:cubicBezTo>
                    <a:pt x="85791" y="3753"/>
                    <a:pt x="85846" y="3725"/>
                    <a:pt x="85902" y="3725"/>
                  </a:cubicBezTo>
                  <a:cubicBezTo>
                    <a:pt x="86181" y="3697"/>
                    <a:pt x="86446" y="3683"/>
                    <a:pt x="86701" y="3683"/>
                  </a:cubicBezTo>
                  <a:cubicBezTo>
                    <a:pt x="86955" y="3683"/>
                    <a:pt x="87200" y="3697"/>
                    <a:pt x="87437" y="3725"/>
                  </a:cubicBezTo>
                  <a:cubicBezTo>
                    <a:pt x="88469" y="3808"/>
                    <a:pt x="89390" y="4060"/>
                    <a:pt x="90115" y="4366"/>
                  </a:cubicBezTo>
                  <a:cubicBezTo>
                    <a:pt x="90143" y="4366"/>
                    <a:pt x="90171" y="4394"/>
                    <a:pt x="90199" y="4394"/>
                  </a:cubicBezTo>
                  <a:cubicBezTo>
                    <a:pt x="90757" y="4673"/>
                    <a:pt x="90896" y="5148"/>
                    <a:pt x="91008" y="5538"/>
                  </a:cubicBezTo>
                  <a:cubicBezTo>
                    <a:pt x="91147" y="6012"/>
                    <a:pt x="91315" y="6487"/>
                    <a:pt x="91370" y="6961"/>
                  </a:cubicBezTo>
                  <a:cubicBezTo>
                    <a:pt x="91426" y="7519"/>
                    <a:pt x="90924" y="7742"/>
                    <a:pt x="90534" y="7910"/>
                  </a:cubicBezTo>
                  <a:cubicBezTo>
                    <a:pt x="89946" y="8168"/>
                    <a:pt x="89378" y="8348"/>
                    <a:pt x="88680" y="8348"/>
                  </a:cubicBezTo>
                  <a:cubicBezTo>
                    <a:pt x="88549" y="8348"/>
                    <a:pt x="88414" y="8341"/>
                    <a:pt x="88274" y="8328"/>
                  </a:cubicBezTo>
                  <a:cubicBezTo>
                    <a:pt x="87437" y="8217"/>
                    <a:pt x="86907" y="7910"/>
                    <a:pt x="86544" y="7575"/>
                  </a:cubicBezTo>
                  <a:lnTo>
                    <a:pt x="86544" y="7575"/>
                  </a:lnTo>
                  <a:cubicBezTo>
                    <a:pt x="86851" y="7965"/>
                    <a:pt x="87325" y="8384"/>
                    <a:pt x="88413" y="8496"/>
                  </a:cubicBezTo>
                  <a:cubicBezTo>
                    <a:pt x="88561" y="8509"/>
                    <a:pt x="88704" y="8515"/>
                    <a:pt x="88842" y="8515"/>
                  </a:cubicBezTo>
                  <a:cubicBezTo>
                    <a:pt x="89589" y="8515"/>
                    <a:pt x="90205" y="8332"/>
                    <a:pt x="90840" y="8049"/>
                  </a:cubicBezTo>
                  <a:cubicBezTo>
                    <a:pt x="91287" y="7882"/>
                    <a:pt x="91901" y="7631"/>
                    <a:pt x="91817" y="7017"/>
                  </a:cubicBezTo>
                  <a:cubicBezTo>
                    <a:pt x="91761" y="6487"/>
                    <a:pt x="91566" y="6012"/>
                    <a:pt x="91426" y="5482"/>
                  </a:cubicBezTo>
                  <a:cubicBezTo>
                    <a:pt x="91315" y="5092"/>
                    <a:pt x="91147" y="4673"/>
                    <a:pt x="90673" y="4366"/>
                  </a:cubicBezTo>
                  <a:cubicBezTo>
                    <a:pt x="90589" y="4311"/>
                    <a:pt x="90506" y="4255"/>
                    <a:pt x="90394" y="4227"/>
                  </a:cubicBezTo>
                  <a:cubicBezTo>
                    <a:pt x="89641" y="3892"/>
                    <a:pt x="88692" y="3669"/>
                    <a:pt x="87604" y="3585"/>
                  </a:cubicBezTo>
                  <a:cubicBezTo>
                    <a:pt x="87361" y="3574"/>
                    <a:pt x="87114" y="3567"/>
                    <a:pt x="86862" y="3567"/>
                  </a:cubicBezTo>
                  <a:cubicBezTo>
                    <a:pt x="86505" y="3567"/>
                    <a:pt x="86139" y="3580"/>
                    <a:pt x="85763" y="3613"/>
                  </a:cubicBezTo>
                  <a:cubicBezTo>
                    <a:pt x="85707" y="3613"/>
                    <a:pt x="85651" y="3641"/>
                    <a:pt x="85595" y="3669"/>
                  </a:cubicBezTo>
                  <a:cubicBezTo>
                    <a:pt x="85595" y="3669"/>
                    <a:pt x="85595" y="3641"/>
                    <a:pt x="85595" y="3641"/>
                  </a:cubicBezTo>
                  <a:lnTo>
                    <a:pt x="85344" y="3641"/>
                  </a:lnTo>
                  <a:cubicBezTo>
                    <a:pt x="85372" y="3613"/>
                    <a:pt x="85372" y="3613"/>
                    <a:pt x="85372" y="3585"/>
                  </a:cubicBezTo>
                  <a:cubicBezTo>
                    <a:pt x="85484" y="3474"/>
                    <a:pt x="85595" y="3390"/>
                    <a:pt x="85735" y="3390"/>
                  </a:cubicBezTo>
                  <a:cubicBezTo>
                    <a:pt x="86125" y="3348"/>
                    <a:pt x="86502" y="3327"/>
                    <a:pt x="86865" y="3327"/>
                  </a:cubicBezTo>
                  <a:close/>
                  <a:moveTo>
                    <a:pt x="94300" y="10951"/>
                  </a:moveTo>
                  <a:cubicBezTo>
                    <a:pt x="94301" y="10951"/>
                    <a:pt x="94303" y="10951"/>
                    <a:pt x="94304" y="10951"/>
                  </a:cubicBezTo>
                  <a:lnTo>
                    <a:pt x="94304" y="10951"/>
                  </a:lnTo>
                  <a:cubicBezTo>
                    <a:pt x="94303" y="10951"/>
                    <a:pt x="94301" y="10951"/>
                    <a:pt x="94300" y="10951"/>
                  </a:cubicBezTo>
                  <a:close/>
                  <a:moveTo>
                    <a:pt x="84136" y="10680"/>
                  </a:moveTo>
                  <a:cubicBezTo>
                    <a:pt x="84206" y="10680"/>
                    <a:pt x="84284" y="10702"/>
                    <a:pt x="84368" y="10755"/>
                  </a:cubicBezTo>
                  <a:cubicBezTo>
                    <a:pt x="84507" y="10811"/>
                    <a:pt x="85121" y="11006"/>
                    <a:pt x="84982" y="11202"/>
                  </a:cubicBezTo>
                  <a:cubicBezTo>
                    <a:pt x="84850" y="11136"/>
                    <a:pt x="84407" y="11001"/>
                    <a:pt x="84129" y="11001"/>
                  </a:cubicBezTo>
                  <a:cubicBezTo>
                    <a:pt x="84054" y="11001"/>
                    <a:pt x="83991" y="11011"/>
                    <a:pt x="83949" y="11034"/>
                  </a:cubicBezTo>
                  <a:cubicBezTo>
                    <a:pt x="83949" y="11062"/>
                    <a:pt x="83921" y="11062"/>
                    <a:pt x="83921" y="11062"/>
                  </a:cubicBezTo>
                  <a:cubicBezTo>
                    <a:pt x="83921" y="11062"/>
                    <a:pt x="83894" y="11090"/>
                    <a:pt x="83894" y="11090"/>
                  </a:cubicBezTo>
                  <a:cubicBezTo>
                    <a:pt x="83838" y="11118"/>
                    <a:pt x="83754" y="11174"/>
                    <a:pt x="83726" y="11174"/>
                  </a:cubicBezTo>
                  <a:cubicBezTo>
                    <a:pt x="83707" y="11179"/>
                    <a:pt x="83693" y="11181"/>
                    <a:pt x="83682" y="11181"/>
                  </a:cubicBezTo>
                  <a:cubicBezTo>
                    <a:pt x="83633" y="11181"/>
                    <a:pt x="83675" y="11127"/>
                    <a:pt x="83698" y="11034"/>
                  </a:cubicBezTo>
                  <a:cubicBezTo>
                    <a:pt x="83726" y="11034"/>
                    <a:pt x="83726" y="11006"/>
                    <a:pt x="83726" y="11006"/>
                  </a:cubicBezTo>
                  <a:cubicBezTo>
                    <a:pt x="83726" y="11006"/>
                    <a:pt x="83726" y="10979"/>
                    <a:pt x="83754" y="10979"/>
                  </a:cubicBezTo>
                  <a:cubicBezTo>
                    <a:pt x="83815" y="10837"/>
                    <a:pt x="83949" y="10680"/>
                    <a:pt x="84136" y="10680"/>
                  </a:cubicBezTo>
                  <a:close/>
                  <a:moveTo>
                    <a:pt x="88167" y="10796"/>
                  </a:moveTo>
                  <a:cubicBezTo>
                    <a:pt x="88614" y="10796"/>
                    <a:pt x="89013" y="11152"/>
                    <a:pt x="89501" y="11509"/>
                  </a:cubicBezTo>
                  <a:cubicBezTo>
                    <a:pt x="89553" y="11560"/>
                    <a:pt x="89961" y="11850"/>
                    <a:pt x="89826" y="11850"/>
                  </a:cubicBezTo>
                  <a:cubicBezTo>
                    <a:pt x="89814" y="11850"/>
                    <a:pt x="89799" y="11848"/>
                    <a:pt x="89780" y="11843"/>
                  </a:cubicBezTo>
                  <a:cubicBezTo>
                    <a:pt x="89641" y="11815"/>
                    <a:pt x="89445" y="11676"/>
                    <a:pt x="89278" y="11620"/>
                  </a:cubicBezTo>
                  <a:cubicBezTo>
                    <a:pt x="88636" y="11425"/>
                    <a:pt x="88162" y="11118"/>
                    <a:pt x="87465" y="11090"/>
                  </a:cubicBezTo>
                  <a:cubicBezTo>
                    <a:pt x="87720" y="10880"/>
                    <a:pt x="87949" y="10796"/>
                    <a:pt x="88167" y="10796"/>
                  </a:cubicBezTo>
                  <a:close/>
                  <a:moveTo>
                    <a:pt x="84804" y="11620"/>
                  </a:moveTo>
                  <a:lnTo>
                    <a:pt x="84804" y="11620"/>
                  </a:lnTo>
                  <a:cubicBezTo>
                    <a:pt x="84811" y="11620"/>
                    <a:pt x="84800" y="11634"/>
                    <a:pt x="84758" y="11676"/>
                  </a:cubicBezTo>
                  <a:cubicBezTo>
                    <a:pt x="84535" y="11899"/>
                    <a:pt x="83977" y="11955"/>
                    <a:pt x="83754" y="12067"/>
                  </a:cubicBezTo>
                  <a:cubicBezTo>
                    <a:pt x="83751" y="12067"/>
                    <a:pt x="83749" y="12068"/>
                    <a:pt x="83746" y="12068"/>
                  </a:cubicBezTo>
                  <a:cubicBezTo>
                    <a:pt x="83672" y="12068"/>
                    <a:pt x="83622" y="11727"/>
                    <a:pt x="83638" y="11727"/>
                  </a:cubicBezTo>
                  <a:lnTo>
                    <a:pt x="83638" y="11727"/>
                  </a:lnTo>
                  <a:cubicBezTo>
                    <a:pt x="83639" y="11727"/>
                    <a:pt x="83641" y="11728"/>
                    <a:pt x="83642" y="11732"/>
                  </a:cubicBezTo>
                  <a:cubicBezTo>
                    <a:pt x="83759" y="11827"/>
                    <a:pt x="83864" y="11858"/>
                    <a:pt x="83961" y="11858"/>
                  </a:cubicBezTo>
                  <a:cubicBezTo>
                    <a:pt x="84119" y="11858"/>
                    <a:pt x="84258" y="11777"/>
                    <a:pt x="84396" y="11760"/>
                  </a:cubicBezTo>
                  <a:cubicBezTo>
                    <a:pt x="84424" y="11760"/>
                    <a:pt x="84675" y="11704"/>
                    <a:pt x="84703" y="11676"/>
                  </a:cubicBezTo>
                  <a:cubicBezTo>
                    <a:pt x="84737" y="11659"/>
                    <a:pt x="84794" y="11620"/>
                    <a:pt x="84804" y="11620"/>
                  </a:cubicBezTo>
                  <a:close/>
                  <a:moveTo>
                    <a:pt x="87437" y="11927"/>
                  </a:moveTo>
                  <a:lnTo>
                    <a:pt x="87437" y="11927"/>
                  </a:lnTo>
                  <a:cubicBezTo>
                    <a:pt x="87762" y="12126"/>
                    <a:pt x="88215" y="12161"/>
                    <a:pt x="88661" y="12161"/>
                  </a:cubicBezTo>
                  <a:cubicBezTo>
                    <a:pt x="88904" y="12161"/>
                    <a:pt x="89145" y="12150"/>
                    <a:pt x="89362" y="12150"/>
                  </a:cubicBezTo>
                  <a:cubicBezTo>
                    <a:pt x="89455" y="12150"/>
                    <a:pt x="89597" y="12125"/>
                    <a:pt x="89657" y="12125"/>
                  </a:cubicBezTo>
                  <a:cubicBezTo>
                    <a:pt x="89687" y="12125"/>
                    <a:pt x="89697" y="12132"/>
                    <a:pt x="89669" y="12150"/>
                  </a:cubicBezTo>
                  <a:cubicBezTo>
                    <a:pt x="89557" y="12234"/>
                    <a:pt x="89390" y="12290"/>
                    <a:pt x="89278" y="12318"/>
                  </a:cubicBezTo>
                  <a:cubicBezTo>
                    <a:pt x="89140" y="12367"/>
                    <a:pt x="89033" y="12385"/>
                    <a:pt x="88937" y="12385"/>
                  </a:cubicBezTo>
                  <a:cubicBezTo>
                    <a:pt x="88764" y="12385"/>
                    <a:pt x="88629" y="12326"/>
                    <a:pt x="88413" y="12290"/>
                  </a:cubicBezTo>
                  <a:cubicBezTo>
                    <a:pt x="88218" y="12262"/>
                    <a:pt x="87493" y="12234"/>
                    <a:pt x="87437" y="11927"/>
                  </a:cubicBezTo>
                  <a:close/>
                  <a:moveTo>
                    <a:pt x="84546" y="12616"/>
                  </a:moveTo>
                  <a:cubicBezTo>
                    <a:pt x="84841" y="12616"/>
                    <a:pt x="84722" y="12816"/>
                    <a:pt x="84647" y="13015"/>
                  </a:cubicBezTo>
                  <a:cubicBezTo>
                    <a:pt x="84619" y="13099"/>
                    <a:pt x="84535" y="13155"/>
                    <a:pt x="84535" y="13183"/>
                  </a:cubicBezTo>
                  <a:cubicBezTo>
                    <a:pt x="84452" y="13322"/>
                    <a:pt x="84396" y="13517"/>
                    <a:pt x="84312" y="13657"/>
                  </a:cubicBezTo>
                  <a:cubicBezTo>
                    <a:pt x="84228" y="13796"/>
                    <a:pt x="84145" y="13908"/>
                    <a:pt x="84089" y="14020"/>
                  </a:cubicBezTo>
                  <a:cubicBezTo>
                    <a:pt x="84020" y="14147"/>
                    <a:pt x="83950" y="14199"/>
                    <a:pt x="83882" y="14199"/>
                  </a:cubicBezTo>
                  <a:cubicBezTo>
                    <a:pt x="83592" y="14199"/>
                    <a:pt x="83336" y="13241"/>
                    <a:pt x="83336" y="13015"/>
                  </a:cubicBezTo>
                  <a:cubicBezTo>
                    <a:pt x="83336" y="12865"/>
                    <a:pt x="83368" y="12812"/>
                    <a:pt x="83415" y="12812"/>
                  </a:cubicBezTo>
                  <a:cubicBezTo>
                    <a:pt x="83455" y="12812"/>
                    <a:pt x="83507" y="12852"/>
                    <a:pt x="83559" y="12904"/>
                  </a:cubicBezTo>
                  <a:cubicBezTo>
                    <a:pt x="83585" y="12926"/>
                    <a:pt x="83623" y="12935"/>
                    <a:pt x="83667" y="12935"/>
                  </a:cubicBezTo>
                  <a:cubicBezTo>
                    <a:pt x="83901" y="12935"/>
                    <a:pt x="84330" y="12671"/>
                    <a:pt x="84424" y="12625"/>
                  </a:cubicBezTo>
                  <a:cubicBezTo>
                    <a:pt x="84471" y="12619"/>
                    <a:pt x="84511" y="12616"/>
                    <a:pt x="84546" y="12616"/>
                  </a:cubicBezTo>
                  <a:close/>
                  <a:moveTo>
                    <a:pt x="93132" y="11550"/>
                  </a:moveTo>
                  <a:cubicBezTo>
                    <a:pt x="93240" y="11550"/>
                    <a:pt x="93351" y="11564"/>
                    <a:pt x="93463" y="11592"/>
                  </a:cubicBezTo>
                  <a:cubicBezTo>
                    <a:pt x="94663" y="11927"/>
                    <a:pt x="95890" y="12290"/>
                    <a:pt x="97090" y="12680"/>
                  </a:cubicBezTo>
                  <a:cubicBezTo>
                    <a:pt x="98038" y="12987"/>
                    <a:pt x="98987" y="13294"/>
                    <a:pt x="99936" y="13629"/>
                  </a:cubicBezTo>
                  <a:cubicBezTo>
                    <a:pt x="100633" y="13880"/>
                    <a:pt x="101330" y="14131"/>
                    <a:pt x="102028" y="14382"/>
                  </a:cubicBezTo>
                  <a:cubicBezTo>
                    <a:pt x="101330" y="14187"/>
                    <a:pt x="100605" y="13992"/>
                    <a:pt x="99880" y="13796"/>
                  </a:cubicBezTo>
                  <a:cubicBezTo>
                    <a:pt x="97899" y="13294"/>
                    <a:pt x="95918" y="12820"/>
                    <a:pt x="93909" y="12401"/>
                  </a:cubicBezTo>
                  <a:lnTo>
                    <a:pt x="93798" y="12401"/>
                  </a:lnTo>
                  <a:cubicBezTo>
                    <a:pt x="93686" y="12373"/>
                    <a:pt x="93575" y="12346"/>
                    <a:pt x="93463" y="12318"/>
                  </a:cubicBezTo>
                  <a:cubicBezTo>
                    <a:pt x="93379" y="12304"/>
                    <a:pt x="93296" y="12297"/>
                    <a:pt x="93215" y="12297"/>
                  </a:cubicBezTo>
                  <a:cubicBezTo>
                    <a:pt x="93135" y="12297"/>
                    <a:pt x="93058" y="12304"/>
                    <a:pt x="92989" y="12318"/>
                  </a:cubicBezTo>
                  <a:cubicBezTo>
                    <a:pt x="92961" y="12318"/>
                    <a:pt x="92933" y="12318"/>
                    <a:pt x="92933" y="12346"/>
                  </a:cubicBezTo>
                  <a:cubicBezTo>
                    <a:pt x="91733" y="12597"/>
                    <a:pt x="90840" y="14494"/>
                    <a:pt x="90422" y="16670"/>
                  </a:cubicBezTo>
                  <a:cubicBezTo>
                    <a:pt x="90589" y="15442"/>
                    <a:pt x="90868" y="14299"/>
                    <a:pt x="91259" y="13378"/>
                  </a:cubicBezTo>
                  <a:lnTo>
                    <a:pt x="91259" y="13378"/>
                  </a:lnTo>
                  <a:cubicBezTo>
                    <a:pt x="91259" y="13378"/>
                    <a:pt x="90701" y="13601"/>
                    <a:pt x="90617" y="13657"/>
                  </a:cubicBezTo>
                  <a:cubicBezTo>
                    <a:pt x="90589" y="13685"/>
                    <a:pt x="90534" y="13685"/>
                    <a:pt x="90506" y="13713"/>
                  </a:cubicBezTo>
                  <a:cubicBezTo>
                    <a:pt x="90087" y="13908"/>
                    <a:pt x="89445" y="14075"/>
                    <a:pt x="88971" y="14271"/>
                  </a:cubicBezTo>
                  <a:cubicBezTo>
                    <a:pt x="88448" y="14495"/>
                    <a:pt x="88144" y="14600"/>
                    <a:pt x="87933" y="14600"/>
                  </a:cubicBezTo>
                  <a:cubicBezTo>
                    <a:pt x="87514" y="14600"/>
                    <a:pt x="87463" y="14185"/>
                    <a:pt x="86795" y="13462"/>
                  </a:cubicBezTo>
                  <a:cubicBezTo>
                    <a:pt x="86716" y="13377"/>
                    <a:pt x="86635" y="13342"/>
                    <a:pt x="86558" y="13342"/>
                  </a:cubicBezTo>
                  <a:cubicBezTo>
                    <a:pt x="86225" y="13342"/>
                    <a:pt x="85960" y="13999"/>
                    <a:pt x="86209" y="14271"/>
                  </a:cubicBezTo>
                  <a:cubicBezTo>
                    <a:pt x="86321" y="14382"/>
                    <a:pt x="87130" y="15387"/>
                    <a:pt x="86377" y="15387"/>
                  </a:cubicBezTo>
                  <a:cubicBezTo>
                    <a:pt x="85804" y="15387"/>
                    <a:pt x="85638" y="15224"/>
                    <a:pt x="85431" y="15224"/>
                  </a:cubicBezTo>
                  <a:cubicBezTo>
                    <a:pt x="85294" y="15224"/>
                    <a:pt x="85141" y="15294"/>
                    <a:pt x="84842" y="15526"/>
                  </a:cubicBezTo>
                  <a:cubicBezTo>
                    <a:pt x="84806" y="15581"/>
                    <a:pt x="84614" y="15636"/>
                    <a:pt x="84485" y="15636"/>
                  </a:cubicBezTo>
                  <a:cubicBezTo>
                    <a:pt x="84418" y="15636"/>
                    <a:pt x="84368" y="15620"/>
                    <a:pt x="84368" y="15582"/>
                  </a:cubicBezTo>
                  <a:cubicBezTo>
                    <a:pt x="84200" y="14215"/>
                    <a:pt x="85456" y="13210"/>
                    <a:pt x="85456" y="11983"/>
                  </a:cubicBezTo>
                  <a:cubicBezTo>
                    <a:pt x="85495" y="11944"/>
                    <a:pt x="85564" y="11925"/>
                    <a:pt x="85649" y="11925"/>
                  </a:cubicBezTo>
                  <a:cubicBezTo>
                    <a:pt x="85873" y="11925"/>
                    <a:pt x="86211" y="12056"/>
                    <a:pt x="86432" y="12318"/>
                  </a:cubicBezTo>
                  <a:cubicBezTo>
                    <a:pt x="87018" y="13015"/>
                    <a:pt x="87465" y="13266"/>
                    <a:pt x="87799" y="13266"/>
                  </a:cubicBezTo>
                  <a:cubicBezTo>
                    <a:pt x="88338" y="13266"/>
                    <a:pt x="89507" y="12853"/>
                    <a:pt x="90198" y="12853"/>
                  </a:cubicBezTo>
                  <a:cubicBezTo>
                    <a:pt x="90330" y="12853"/>
                    <a:pt x="90444" y="12868"/>
                    <a:pt x="90534" y="12904"/>
                  </a:cubicBezTo>
                  <a:cubicBezTo>
                    <a:pt x="90561" y="12931"/>
                    <a:pt x="90645" y="12959"/>
                    <a:pt x="90757" y="12987"/>
                  </a:cubicBezTo>
                  <a:cubicBezTo>
                    <a:pt x="90952" y="13071"/>
                    <a:pt x="91175" y="13155"/>
                    <a:pt x="91343" y="13210"/>
                  </a:cubicBezTo>
                  <a:cubicBezTo>
                    <a:pt x="91510" y="12848"/>
                    <a:pt x="91705" y="12513"/>
                    <a:pt x="91928" y="12262"/>
                  </a:cubicBezTo>
                  <a:cubicBezTo>
                    <a:pt x="91928" y="12234"/>
                    <a:pt x="91928" y="12234"/>
                    <a:pt x="91956" y="12234"/>
                  </a:cubicBezTo>
                  <a:cubicBezTo>
                    <a:pt x="92207" y="11899"/>
                    <a:pt x="92514" y="11676"/>
                    <a:pt x="92821" y="11592"/>
                  </a:cubicBezTo>
                  <a:cubicBezTo>
                    <a:pt x="92919" y="11564"/>
                    <a:pt x="93024" y="11550"/>
                    <a:pt x="93132" y="11550"/>
                  </a:cubicBezTo>
                  <a:close/>
                  <a:moveTo>
                    <a:pt x="84089" y="16028"/>
                  </a:moveTo>
                  <a:cubicBezTo>
                    <a:pt x="84173" y="16028"/>
                    <a:pt x="84424" y="16028"/>
                    <a:pt x="84479" y="16056"/>
                  </a:cubicBezTo>
                  <a:cubicBezTo>
                    <a:pt x="84647" y="16196"/>
                    <a:pt x="84396" y="16391"/>
                    <a:pt x="84340" y="16475"/>
                  </a:cubicBezTo>
                  <a:cubicBezTo>
                    <a:pt x="84284" y="16558"/>
                    <a:pt x="84145" y="16977"/>
                    <a:pt x="84117" y="17005"/>
                  </a:cubicBezTo>
                  <a:cubicBezTo>
                    <a:pt x="84109" y="17007"/>
                    <a:pt x="84102" y="17009"/>
                    <a:pt x="84096" y="17009"/>
                  </a:cubicBezTo>
                  <a:cubicBezTo>
                    <a:pt x="84056" y="17009"/>
                    <a:pt x="84051" y="16961"/>
                    <a:pt x="84028" y="16961"/>
                  </a:cubicBezTo>
                  <a:cubicBezTo>
                    <a:pt x="84017" y="16961"/>
                    <a:pt x="84002" y="16972"/>
                    <a:pt x="83977" y="17005"/>
                  </a:cubicBezTo>
                  <a:cubicBezTo>
                    <a:pt x="83921" y="17088"/>
                    <a:pt x="83838" y="17200"/>
                    <a:pt x="83754" y="17284"/>
                  </a:cubicBezTo>
                  <a:cubicBezTo>
                    <a:pt x="83736" y="17309"/>
                    <a:pt x="83722" y="17320"/>
                    <a:pt x="83711" y="17320"/>
                  </a:cubicBezTo>
                  <a:cubicBezTo>
                    <a:pt x="83637" y="17320"/>
                    <a:pt x="83686" y="16862"/>
                    <a:pt x="83649" y="16862"/>
                  </a:cubicBezTo>
                  <a:lnTo>
                    <a:pt x="83649" y="16862"/>
                  </a:lnTo>
                  <a:cubicBezTo>
                    <a:pt x="83647" y="16862"/>
                    <a:pt x="83645" y="16863"/>
                    <a:pt x="83642" y="16865"/>
                  </a:cubicBezTo>
                  <a:cubicBezTo>
                    <a:pt x="83589" y="16946"/>
                    <a:pt x="83432" y="17257"/>
                    <a:pt x="83420" y="17257"/>
                  </a:cubicBezTo>
                  <a:cubicBezTo>
                    <a:pt x="83420" y="17257"/>
                    <a:pt x="83419" y="17257"/>
                    <a:pt x="83419" y="17256"/>
                  </a:cubicBezTo>
                  <a:cubicBezTo>
                    <a:pt x="83419" y="16921"/>
                    <a:pt x="83559" y="16614"/>
                    <a:pt x="83698" y="16419"/>
                  </a:cubicBezTo>
                  <a:cubicBezTo>
                    <a:pt x="83810" y="16279"/>
                    <a:pt x="83921" y="16168"/>
                    <a:pt x="84089" y="16028"/>
                  </a:cubicBezTo>
                  <a:close/>
                  <a:moveTo>
                    <a:pt x="86184" y="15827"/>
                  </a:moveTo>
                  <a:cubicBezTo>
                    <a:pt x="86476" y="15827"/>
                    <a:pt x="86832" y="15956"/>
                    <a:pt x="87214" y="16196"/>
                  </a:cubicBezTo>
                  <a:cubicBezTo>
                    <a:pt x="87855" y="16586"/>
                    <a:pt x="88469" y="16726"/>
                    <a:pt x="88692" y="17535"/>
                  </a:cubicBezTo>
                  <a:cubicBezTo>
                    <a:pt x="88724" y="17647"/>
                    <a:pt x="88726" y="17688"/>
                    <a:pt x="88712" y="17688"/>
                  </a:cubicBezTo>
                  <a:cubicBezTo>
                    <a:pt x="88676" y="17688"/>
                    <a:pt x="88537" y="17435"/>
                    <a:pt x="88497" y="17395"/>
                  </a:cubicBezTo>
                  <a:cubicBezTo>
                    <a:pt x="88476" y="17374"/>
                    <a:pt x="88100" y="17015"/>
                    <a:pt x="88019" y="17015"/>
                  </a:cubicBezTo>
                  <a:cubicBezTo>
                    <a:pt x="87993" y="17015"/>
                    <a:pt x="87997" y="17050"/>
                    <a:pt x="88050" y="17144"/>
                  </a:cubicBezTo>
                  <a:cubicBezTo>
                    <a:pt x="88097" y="17214"/>
                    <a:pt x="88262" y="17676"/>
                    <a:pt x="88182" y="17676"/>
                  </a:cubicBezTo>
                  <a:cubicBezTo>
                    <a:pt x="88167" y="17676"/>
                    <a:pt x="88142" y="17659"/>
                    <a:pt x="88106" y="17619"/>
                  </a:cubicBezTo>
                  <a:cubicBezTo>
                    <a:pt x="87967" y="17479"/>
                    <a:pt x="87939" y="17479"/>
                    <a:pt x="87827" y="17395"/>
                  </a:cubicBezTo>
                  <a:cubicBezTo>
                    <a:pt x="87637" y="17225"/>
                    <a:pt x="87531" y="17167"/>
                    <a:pt x="87469" y="17167"/>
                  </a:cubicBezTo>
                  <a:cubicBezTo>
                    <a:pt x="87338" y="17167"/>
                    <a:pt x="87419" y="17435"/>
                    <a:pt x="87342" y="17435"/>
                  </a:cubicBezTo>
                  <a:cubicBezTo>
                    <a:pt x="87303" y="17435"/>
                    <a:pt x="87221" y="17363"/>
                    <a:pt x="87046" y="17144"/>
                  </a:cubicBezTo>
                  <a:cubicBezTo>
                    <a:pt x="86952" y="17032"/>
                    <a:pt x="86795" y="16805"/>
                    <a:pt x="86720" y="16805"/>
                  </a:cubicBezTo>
                  <a:cubicBezTo>
                    <a:pt x="86683" y="16805"/>
                    <a:pt x="86665" y="16859"/>
                    <a:pt x="86683" y="17005"/>
                  </a:cubicBezTo>
                  <a:cubicBezTo>
                    <a:pt x="86691" y="17168"/>
                    <a:pt x="86673" y="17231"/>
                    <a:pt x="86638" y="17231"/>
                  </a:cubicBezTo>
                  <a:cubicBezTo>
                    <a:pt x="86543" y="17231"/>
                    <a:pt x="86325" y="16757"/>
                    <a:pt x="86181" y="16614"/>
                  </a:cubicBezTo>
                  <a:cubicBezTo>
                    <a:pt x="86172" y="16607"/>
                    <a:pt x="86163" y="16603"/>
                    <a:pt x="86155" y="16603"/>
                  </a:cubicBezTo>
                  <a:cubicBezTo>
                    <a:pt x="86055" y="16603"/>
                    <a:pt x="85983" y="17043"/>
                    <a:pt x="85891" y="17043"/>
                  </a:cubicBezTo>
                  <a:cubicBezTo>
                    <a:pt x="85868" y="17043"/>
                    <a:pt x="85844" y="17016"/>
                    <a:pt x="85819" y="16949"/>
                  </a:cubicBezTo>
                  <a:cubicBezTo>
                    <a:pt x="85747" y="16787"/>
                    <a:pt x="85686" y="16578"/>
                    <a:pt x="85615" y="16578"/>
                  </a:cubicBezTo>
                  <a:cubicBezTo>
                    <a:pt x="85576" y="16578"/>
                    <a:pt x="85533" y="16641"/>
                    <a:pt x="85484" y="16809"/>
                  </a:cubicBezTo>
                  <a:cubicBezTo>
                    <a:pt x="85449" y="16879"/>
                    <a:pt x="85436" y="16981"/>
                    <a:pt x="85431" y="16981"/>
                  </a:cubicBezTo>
                  <a:cubicBezTo>
                    <a:pt x="85428" y="16981"/>
                    <a:pt x="85428" y="16943"/>
                    <a:pt x="85428" y="16837"/>
                  </a:cubicBezTo>
                  <a:cubicBezTo>
                    <a:pt x="85428" y="16140"/>
                    <a:pt x="85728" y="15827"/>
                    <a:pt x="86184" y="15827"/>
                  </a:cubicBezTo>
                  <a:close/>
                  <a:moveTo>
                    <a:pt x="84731" y="17981"/>
                  </a:moveTo>
                  <a:cubicBezTo>
                    <a:pt x="84870" y="17981"/>
                    <a:pt x="84954" y="18065"/>
                    <a:pt x="85009" y="18065"/>
                  </a:cubicBezTo>
                  <a:cubicBezTo>
                    <a:pt x="85344" y="18121"/>
                    <a:pt x="85093" y="18316"/>
                    <a:pt x="85009" y="18483"/>
                  </a:cubicBezTo>
                  <a:cubicBezTo>
                    <a:pt x="84954" y="18623"/>
                    <a:pt x="84898" y="18818"/>
                    <a:pt x="84898" y="19013"/>
                  </a:cubicBezTo>
                  <a:cubicBezTo>
                    <a:pt x="84898" y="19096"/>
                    <a:pt x="84928" y="19194"/>
                    <a:pt x="84888" y="19194"/>
                  </a:cubicBezTo>
                  <a:cubicBezTo>
                    <a:pt x="84873" y="19194"/>
                    <a:pt x="84850" y="19182"/>
                    <a:pt x="84814" y="19153"/>
                  </a:cubicBezTo>
                  <a:cubicBezTo>
                    <a:pt x="84767" y="19106"/>
                    <a:pt x="84720" y="18842"/>
                    <a:pt x="84673" y="18842"/>
                  </a:cubicBezTo>
                  <a:cubicBezTo>
                    <a:pt x="84665" y="18842"/>
                    <a:pt x="84656" y="18852"/>
                    <a:pt x="84647" y="18874"/>
                  </a:cubicBezTo>
                  <a:cubicBezTo>
                    <a:pt x="84625" y="18917"/>
                    <a:pt x="84620" y="19130"/>
                    <a:pt x="84593" y="19130"/>
                  </a:cubicBezTo>
                  <a:cubicBezTo>
                    <a:pt x="84585" y="19130"/>
                    <a:pt x="84575" y="19113"/>
                    <a:pt x="84563" y="19069"/>
                  </a:cubicBezTo>
                  <a:cubicBezTo>
                    <a:pt x="84507" y="18986"/>
                    <a:pt x="84535" y="18930"/>
                    <a:pt x="84535" y="18846"/>
                  </a:cubicBezTo>
                  <a:cubicBezTo>
                    <a:pt x="84535" y="18689"/>
                    <a:pt x="84546" y="18586"/>
                    <a:pt x="84520" y="18586"/>
                  </a:cubicBezTo>
                  <a:cubicBezTo>
                    <a:pt x="84505" y="18586"/>
                    <a:pt x="84476" y="18623"/>
                    <a:pt x="84424" y="18707"/>
                  </a:cubicBezTo>
                  <a:cubicBezTo>
                    <a:pt x="84406" y="18724"/>
                    <a:pt x="84388" y="18788"/>
                    <a:pt x="84377" y="18788"/>
                  </a:cubicBezTo>
                  <a:cubicBezTo>
                    <a:pt x="84371" y="18788"/>
                    <a:pt x="84368" y="18767"/>
                    <a:pt x="84368" y="18707"/>
                  </a:cubicBezTo>
                  <a:cubicBezTo>
                    <a:pt x="84368" y="18483"/>
                    <a:pt x="84424" y="18260"/>
                    <a:pt x="84424" y="18009"/>
                  </a:cubicBezTo>
                  <a:cubicBezTo>
                    <a:pt x="84479" y="17981"/>
                    <a:pt x="84647" y="17981"/>
                    <a:pt x="84731" y="17981"/>
                  </a:cubicBezTo>
                  <a:close/>
                  <a:moveTo>
                    <a:pt x="38212" y="17220"/>
                  </a:moveTo>
                  <a:cubicBezTo>
                    <a:pt x="38759" y="17220"/>
                    <a:pt x="39153" y="19177"/>
                    <a:pt x="39283" y="21301"/>
                  </a:cubicBezTo>
                  <a:cubicBezTo>
                    <a:pt x="39125" y="19438"/>
                    <a:pt x="38721" y="17822"/>
                    <a:pt x="38186" y="17822"/>
                  </a:cubicBezTo>
                  <a:cubicBezTo>
                    <a:pt x="38152" y="17822"/>
                    <a:pt x="38118" y="17828"/>
                    <a:pt x="38083" y="17842"/>
                  </a:cubicBezTo>
                  <a:cubicBezTo>
                    <a:pt x="36939" y="18288"/>
                    <a:pt x="35796" y="18846"/>
                    <a:pt x="34707" y="19488"/>
                  </a:cubicBezTo>
                  <a:cubicBezTo>
                    <a:pt x="35823" y="18623"/>
                    <a:pt x="36939" y="17897"/>
                    <a:pt x="38083" y="17256"/>
                  </a:cubicBezTo>
                  <a:cubicBezTo>
                    <a:pt x="38127" y="17232"/>
                    <a:pt x="38170" y="17220"/>
                    <a:pt x="38212" y="17220"/>
                  </a:cubicBezTo>
                  <a:close/>
                  <a:moveTo>
                    <a:pt x="87056" y="21415"/>
                  </a:moveTo>
                  <a:cubicBezTo>
                    <a:pt x="87207" y="21415"/>
                    <a:pt x="87219" y="21894"/>
                    <a:pt x="87077" y="21894"/>
                  </a:cubicBezTo>
                  <a:cubicBezTo>
                    <a:pt x="87068" y="21894"/>
                    <a:pt x="87057" y="21892"/>
                    <a:pt x="87046" y="21887"/>
                  </a:cubicBezTo>
                  <a:cubicBezTo>
                    <a:pt x="86962" y="22333"/>
                    <a:pt x="86767" y="22752"/>
                    <a:pt x="86572" y="23143"/>
                  </a:cubicBezTo>
                  <a:cubicBezTo>
                    <a:pt x="86488" y="23338"/>
                    <a:pt x="86377" y="23533"/>
                    <a:pt x="86293" y="23756"/>
                  </a:cubicBezTo>
                  <a:cubicBezTo>
                    <a:pt x="86207" y="23971"/>
                    <a:pt x="86143" y="24112"/>
                    <a:pt x="86101" y="24112"/>
                  </a:cubicBezTo>
                  <a:cubicBezTo>
                    <a:pt x="86062" y="24112"/>
                    <a:pt x="86042" y="23985"/>
                    <a:pt x="86042" y="23673"/>
                  </a:cubicBezTo>
                  <a:cubicBezTo>
                    <a:pt x="86042" y="23198"/>
                    <a:pt x="86432" y="22529"/>
                    <a:pt x="86656" y="22110"/>
                  </a:cubicBezTo>
                  <a:cubicBezTo>
                    <a:pt x="86739" y="21971"/>
                    <a:pt x="86851" y="21552"/>
                    <a:pt x="86990" y="21441"/>
                  </a:cubicBezTo>
                  <a:cubicBezTo>
                    <a:pt x="87014" y="21423"/>
                    <a:pt x="87036" y="21415"/>
                    <a:pt x="87056" y="21415"/>
                  </a:cubicBezTo>
                  <a:close/>
                  <a:moveTo>
                    <a:pt x="97620" y="20994"/>
                  </a:moveTo>
                  <a:lnTo>
                    <a:pt x="97620" y="20994"/>
                  </a:lnTo>
                  <a:cubicBezTo>
                    <a:pt x="96978" y="21720"/>
                    <a:pt x="96197" y="22445"/>
                    <a:pt x="95806" y="22808"/>
                  </a:cubicBezTo>
                  <a:cubicBezTo>
                    <a:pt x="95264" y="23311"/>
                    <a:pt x="94144" y="24487"/>
                    <a:pt x="93463" y="24487"/>
                  </a:cubicBezTo>
                  <a:cubicBezTo>
                    <a:pt x="93162" y="24487"/>
                    <a:pt x="92948" y="24259"/>
                    <a:pt x="92905" y="23645"/>
                  </a:cubicBezTo>
                  <a:cubicBezTo>
                    <a:pt x="92849" y="22864"/>
                    <a:pt x="92431" y="21887"/>
                    <a:pt x="92291" y="21050"/>
                  </a:cubicBezTo>
                  <a:lnTo>
                    <a:pt x="92291" y="21050"/>
                  </a:lnTo>
                  <a:cubicBezTo>
                    <a:pt x="92919" y="21138"/>
                    <a:pt x="93660" y="21181"/>
                    <a:pt x="94466" y="21181"/>
                  </a:cubicBezTo>
                  <a:cubicBezTo>
                    <a:pt x="95450" y="21181"/>
                    <a:pt x="96531" y="21117"/>
                    <a:pt x="97620" y="20994"/>
                  </a:cubicBezTo>
                  <a:close/>
                  <a:moveTo>
                    <a:pt x="59119" y="23617"/>
                  </a:moveTo>
                  <a:lnTo>
                    <a:pt x="62830" y="23645"/>
                  </a:lnTo>
                  <a:lnTo>
                    <a:pt x="62858" y="23645"/>
                  </a:lnTo>
                  <a:lnTo>
                    <a:pt x="62467" y="24649"/>
                  </a:lnTo>
                  <a:lnTo>
                    <a:pt x="58784" y="24621"/>
                  </a:lnTo>
                  <a:lnTo>
                    <a:pt x="57473" y="24621"/>
                  </a:lnTo>
                  <a:cubicBezTo>
                    <a:pt x="57445" y="24258"/>
                    <a:pt x="57696" y="23617"/>
                    <a:pt x="58282" y="23617"/>
                  </a:cubicBezTo>
                  <a:close/>
                  <a:moveTo>
                    <a:pt x="62160" y="25458"/>
                  </a:moveTo>
                  <a:lnTo>
                    <a:pt x="62021" y="25821"/>
                  </a:lnTo>
                  <a:lnTo>
                    <a:pt x="57808" y="25821"/>
                  </a:lnTo>
                  <a:lnTo>
                    <a:pt x="57473" y="25598"/>
                  </a:lnTo>
                  <a:lnTo>
                    <a:pt x="58366" y="25570"/>
                  </a:lnTo>
                  <a:lnTo>
                    <a:pt x="58450" y="25570"/>
                  </a:lnTo>
                  <a:lnTo>
                    <a:pt x="62160" y="25458"/>
                  </a:lnTo>
                  <a:close/>
                  <a:moveTo>
                    <a:pt x="104752" y="18210"/>
                  </a:moveTo>
                  <a:cubicBezTo>
                    <a:pt x="105495" y="18210"/>
                    <a:pt x="106253" y="18245"/>
                    <a:pt x="106408" y="18400"/>
                  </a:cubicBezTo>
                  <a:cubicBezTo>
                    <a:pt x="106436" y="18455"/>
                    <a:pt x="104595" y="19348"/>
                    <a:pt x="104399" y="19599"/>
                  </a:cubicBezTo>
                  <a:cubicBezTo>
                    <a:pt x="104260" y="19739"/>
                    <a:pt x="103618" y="20353"/>
                    <a:pt x="104092" y="20353"/>
                  </a:cubicBezTo>
                  <a:cubicBezTo>
                    <a:pt x="104846" y="20353"/>
                    <a:pt x="105934" y="19599"/>
                    <a:pt x="107050" y="19599"/>
                  </a:cubicBezTo>
                  <a:cubicBezTo>
                    <a:pt x="108305" y="19599"/>
                    <a:pt x="106659" y="20464"/>
                    <a:pt x="106241" y="20660"/>
                  </a:cubicBezTo>
                  <a:cubicBezTo>
                    <a:pt x="105097" y="21162"/>
                    <a:pt x="105878" y="21524"/>
                    <a:pt x="106715" y="21775"/>
                  </a:cubicBezTo>
                  <a:cubicBezTo>
                    <a:pt x="107273" y="21971"/>
                    <a:pt x="107245" y="22054"/>
                    <a:pt x="106938" y="22389"/>
                  </a:cubicBezTo>
                  <a:cubicBezTo>
                    <a:pt x="106464" y="22891"/>
                    <a:pt x="105934" y="22947"/>
                    <a:pt x="107050" y="23394"/>
                  </a:cubicBezTo>
                  <a:cubicBezTo>
                    <a:pt x="107357" y="23505"/>
                    <a:pt x="108696" y="24231"/>
                    <a:pt x="108305" y="24231"/>
                  </a:cubicBezTo>
                  <a:cubicBezTo>
                    <a:pt x="107450" y="24231"/>
                    <a:pt x="106486" y="23777"/>
                    <a:pt x="105472" y="23777"/>
                  </a:cubicBezTo>
                  <a:cubicBezTo>
                    <a:pt x="105229" y="23777"/>
                    <a:pt x="104983" y="23803"/>
                    <a:pt x="104734" y="23868"/>
                  </a:cubicBezTo>
                  <a:cubicBezTo>
                    <a:pt x="103907" y="24075"/>
                    <a:pt x="102864" y="25144"/>
                    <a:pt x="102782" y="25144"/>
                  </a:cubicBezTo>
                  <a:cubicBezTo>
                    <a:pt x="102776" y="25144"/>
                    <a:pt x="102775" y="25138"/>
                    <a:pt x="102781" y="25123"/>
                  </a:cubicBezTo>
                  <a:cubicBezTo>
                    <a:pt x="103004" y="24510"/>
                    <a:pt x="104009" y="23449"/>
                    <a:pt x="103088" y="23449"/>
                  </a:cubicBezTo>
                  <a:cubicBezTo>
                    <a:pt x="102730" y="23449"/>
                    <a:pt x="102061" y="23889"/>
                    <a:pt x="101796" y="23889"/>
                  </a:cubicBezTo>
                  <a:cubicBezTo>
                    <a:pt x="101690" y="23889"/>
                    <a:pt x="101649" y="23817"/>
                    <a:pt x="101721" y="23617"/>
                  </a:cubicBezTo>
                  <a:cubicBezTo>
                    <a:pt x="102084" y="22585"/>
                    <a:pt x="103116" y="21608"/>
                    <a:pt x="101358" y="21608"/>
                  </a:cubicBezTo>
                  <a:cubicBezTo>
                    <a:pt x="100633" y="21608"/>
                    <a:pt x="101414" y="21385"/>
                    <a:pt x="100717" y="21385"/>
                  </a:cubicBezTo>
                  <a:cubicBezTo>
                    <a:pt x="100214" y="22501"/>
                    <a:pt x="100242" y="22919"/>
                    <a:pt x="100242" y="24119"/>
                  </a:cubicBezTo>
                  <a:cubicBezTo>
                    <a:pt x="100242" y="24322"/>
                    <a:pt x="100316" y="25276"/>
                    <a:pt x="100195" y="25276"/>
                  </a:cubicBezTo>
                  <a:cubicBezTo>
                    <a:pt x="100167" y="25276"/>
                    <a:pt x="100128" y="25223"/>
                    <a:pt x="100075" y="25095"/>
                  </a:cubicBezTo>
                  <a:cubicBezTo>
                    <a:pt x="99657" y="24147"/>
                    <a:pt x="99601" y="23059"/>
                    <a:pt x="99601" y="22054"/>
                  </a:cubicBezTo>
                  <a:cubicBezTo>
                    <a:pt x="99601" y="21884"/>
                    <a:pt x="99589" y="21817"/>
                    <a:pt x="99570" y="21817"/>
                  </a:cubicBezTo>
                  <a:cubicBezTo>
                    <a:pt x="99509" y="21817"/>
                    <a:pt x="99371" y="22464"/>
                    <a:pt x="99266" y="22696"/>
                  </a:cubicBezTo>
                  <a:cubicBezTo>
                    <a:pt x="98959" y="23338"/>
                    <a:pt x="98903" y="24426"/>
                    <a:pt x="98903" y="25207"/>
                  </a:cubicBezTo>
                  <a:cubicBezTo>
                    <a:pt x="98903" y="25709"/>
                    <a:pt x="98903" y="25960"/>
                    <a:pt x="98875" y="26016"/>
                  </a:cubicBezTo>
                  <a:lnTo>
                    <a:pt x="98847" y="26016"/>
                  </a:lnTo>
                  <a:cubicBezTo>
                    <a:pt x="98792" y="25905"/>
                    <a:pt x="98680" y="25542"/>
                    <a:pt x="98457" y="25151"/>
                  </a:cubicBezTo>
                  <a:cubicBezTo>
                    <a:pt x="98206" y="24649"/>
                    <a:pt x="98038" y="24035"/>
                    <a:pt x="97983" y="23477"/>
                  </a:cubicBezTo>
                  <a:cubicBezTo>
                    <a:pt x="97942" y="23083"/>
                    <a:pt x="97898" y="22936"/>
                    <a:pt x="97850" y="22936"/>
                  </a:cubicBezTo>
                  <a:cubicBezTo>
                    <a:pt x="97735" y="22936"/>
                    <a:pt x="97594" y="23784"/>
                    <a:pt x="97397" y="24119"/>
                  </a:cubicBezTo>
                  <a:cubicBezTo>
                    <a:pt x="97387" y="24136"/>
                    <a:pt x="97378" y="24143"/>
                    <a:pt x="97370" y="24143"/>
                  </a:cubicBezTo>
                  <a:cubicBezTo>
                    <a:pt x="97244" y="24143"/>
                    <a:pt x="97168" y="22574"/>
                    <a:pt x="97480" y="22027"/>
                  </a:cubicBezTo>
                  <a:cubicBezTo>
                    <a:pt x="97648" y="21692"/>
                    <a:pt x="97899" y="21301"/>
                    <a:pt x="98206" y="20911"/>
                  </a:cubicBezTo>
                  <a:cubicBezTo>
                    <a:pt x="98457" y="20883"/>
                    <a:pt x="98736" y="20855"/>
                    <a:pt x="98987" y="20799"/>
                  </a:cubicBezTo>
                  <a:cubicBezTo>
                    <a:pt x="99489" y="20715"/>
                    <a:pt x="99991" y="20632"/>
                    <a:pt x="100466" y="20520"/>
                  </a:cubicBezTo>
                  <a:cubicBezTo>
                    <a:pt x="100940" y="20436"/>
                    <a:pt x="101386" y="20325"/>
                    <a:pt x="101777" y="20185"/>
                  </a:cubicBezTo>
                  <a:cubicBezTo>
                    <a:pt x="102363" y="20046"/>
                    <a:pt x="102670" y="19292"/>
                    <a:pt x="102809" y="18400"/>
                  </a:cubicBezTo>
                  <a:cubicBezTo>
                    <a:pt x="103088" y="18372"/>
                    <a:pt x="103255" y="18316"/>
                    <a:pt x="103311" y="18232"/>
                  </a:cubicBezTo>
                  <a:cubicBezTo>
                    <a:pt x="103572" y="18232"/>
                    <a:pt x="104157" y="18210"/>
                    <a:pt x="104752" y="18210"/>
                  </a:cubicBezTo>
                  <a:close/>
                  <a:moveTo>
                    <a:pt x="84898" y="22919"/>
                  </a:moveTo>
                  <a:cubicBezTo>
                    <a:pt x="85595" y="24231"/>
                    <a:pt x="86572" y="25681"/>
                    <a:pt x="86739" y="26211"/>
                  </a:cubicBezTo>
                  <a:cubicBezTo>
                    <a:pt x="86683" y="26239"/>
                    <a:pt x="86656" y="26267"/>
                    <a:pt x="86600" y="26323"/>
                  </a:cubicBezTo>
                  <a:lnTo>
                    <a:pt x="86460" y="26295"/>
                  </a:lnTo>
                  <a:cubicBezTo>
                    <a:pt x="85819" y="25877"/>
                    <a:pt x="85065" y="25095"/>
                    <a:pt x="84424" y="24482"/>
                  </a:cubicBezTo>
                  <a:lnTo>
                    <a:pt x="84535" y="23840"/>
                  </a:lnTo>
                  <a:cubicBezTo>
                    <a:pt x="84591" y="23533"/>
                    <a:pt x="84731" y="23226"/>
                    <a:pt x="84898" y="22919"/>
                  </a:cubicBezTo>
                  <a:close/>
                  <a:moveTo>
                    <a:pt x="95717" y="25213"/>
                  </a:moveTo>
                  <a:cubicBezTo>
                    <a:pt x="96021" y="25213"/>
                    <a:pt x="96384" y="25359"/>
                    <a:pt x="96727" y="25542"/>
                  </a:cubicBezTo>
                  <a:cubicBezTo>
                    <a:pt x="97118" y="25737"/>
                    <a:pt x="97452" y="25932"/>
                    <a:pt x="97536" y="25988"/>
                  </a:cubicBezTo>
                  <a:cubicBezTo>
                    <a:pt x="97586" y="26003"/>
                    <a:pt x="97647" y="26008"/>
                    <a:pt x="97715" y="26008"/>
                  </a:cubicBezTo>
                  <a:cubicBezTo>
                    <a:pt x="97867" y="26008"/>
                    <a:pt x="98052" y="25982"/>
                    <a:pt x="98208" y="25982"/>
                  </a:cubicBezTo>
                  <a:cubicBezTo>
                    <a:pt x="98372" y="25982"/>
                    <a:pt x="98505" y="26011"/>
                    <a:pt x="98541" y="26128"/>
                  </a:cubicBezTo>
                  <a:cubicBezTo>
                    <a:pt x="98596" y="26323"/>
                    <a:pt x="98820" y="26546"/>
                    <a:pt x="99099" y="26686"/>
                  </a:cubicBezTo>
                  <a:cubicBezTo>
                    <a:pt x="99210" y="26742"/>
                    <a:pt x="99322" y="26769"/>
                    <a:pt x="99433" y="26769"/>
                  </a:cubicBezTo>
                  <a:cubicBezTo>
                    <a:pt x="99740" y="26769"/>
                    <a:pt x="99852" y="27020"/>
                    <a:pt x="99908" y="27327"/>
                  </a:cubicBezTo>
                  <a:cubicBezTo>
                    <a:pt x="98959" y="27327"/>
                    <a:pt x="97955" y="27216"/>
                    <a:pt x="96867" y="26965"/>
                  </a:cubicBezTo>
                  <a:cubicBezTo>
                    <a:pt x="96588" y="26909"/>
                    <a:pt x="96337" y="26853"/>
                    <a:pt x="96058" y="26769"/>
                  </a:cubicBezTo>
                  <a:cubicBezTo>
                    <a:pt x="95611" y="26490"/>
                    <a:pt x="95193" y="26211"/>
                    <a:pt x="94746" y="25932"/>
                  </a:cubicBezTo>
                  <a:cubicBezTo>
                    <a:pt x="94886" y="25821"/>
                    <a:pt x="95025" y="25709"/>
                    <a:pt x="95081" y="25653"/>
                  </a:cubicBezTo>
                  <a:cubicBezTo>
                    <a:pt x="95165" y="25402"/>
                    <a:pt x="95332" y="25291"/>
                    <a:pt x="95527" y="25235"/>
                  </a:cubicBezTo>
                  <a:cubicBezTo>
                    <a:pt x="95587" y="25220"/>
                    <a:pt x="95651" y="25213"/>
                    <a:pt x="95717" y="25213"/>
                  </a:cubicBezTo>
                  <a:close/>
                  <a:moveTo>
                    <a:pt x="47699" y="26766"/>
                  </a:moveTo>
                  <a:cubicBezTo>
                    <a:pt x="48224" y="26766"/>
                    <a:pt x="48798" y="26808"/>
                    <a:pt x="49410" y="26881"/>
                  </a:cubicBezTo>
                  <a:lnTo>
                    <a:pt x="48406" y="27383"/>
                  </a:lnTo>
                  <a:cubicBezTo>
                    <a:pt x="48239" y="27188"/>
                    <a:pt x="47820" y="26909"/>
                    <a:pt x="47262" y="26853"/>
                  </a:cubicBezTo>
                  <a:cubicBezTo>
                    <a:pt x="46927" y="26965"/>
                    <a:pt x="46648" y="27048"/>
                    <a:pt x="46369" y="27160"/>
                  </a:cubicBezTo>
                  <a:lnTo>
                    <a:pt x="46369" y="27160"/>
                  </a:lnTo>
                  <a:cubicBezTo>
                    <a:pt x="46369" y="27048"/>
                    <a:pt x="46369" y="26965"/>
                    <a:pt x="46397" y="26881"/>
                  </a:cubicBezTo>
                  <a:cubicBezTo>
                    <a:pt x="46783" y="26801"/>
                    <a:pt x="47221" y="26766"/>
                    <a:pt x="47699" y="26766"/>
                  </a:cubicBezTo>
                  <a:close/>
                  <a:moveTo>
                    <a:pt x="83894" y="26184"/>
                  </a:moveTo>
                  <a:lnTo>
                    <a:pt x="84089" y="26239"/>
                  </a:lnTo>
                  <a:lnTo>
                    <a:pt x="84396" y="26267"/>
                  </a:lnTo>
                  <a:lnTo>
                    <a:pt x="86377" y="26630"/>
                  </a:lnTo>
                  <a:cubicBezTo>
                    <a:pt x="86237" y="26853"/>
                    <a:pt x="86125" y="27132"/>
                    <a:pt x="86098" y="27383"/>
                  </a:cubicBezTo>
                  <a:lnTo>
                    <a:pt x="84396" y="27104"/>
                  </a:lnTo>
                  <a:lnTo>
                    <a:pt x="83949" y="27020"/>
                  </a:lnTo>
                  <a:lnTo>
                    <a:pt x="83336" y="26909"/>
                  </a:lnTo>
                  <a:cubicBezTo>
                    <a:pt x="83447" y="26546"/>
                    <a:pt x="83670" y="26351"/>
                    <a:pt x="83894" y="26184"/>
                  </a:cubicBezTo>
                  <a:close/>
                  <a:moveTo>
                    <a:pt x="74017" y="27160"/>
                  </a:moveTo>
                  <a:lnTo>
                    <a:pt x="74994" y="27327"/>
                  </a:lnTo>
                  <a:cubicBezTo>
                    <a:pt x="74157" y="27411"/>
                    <a:pt x="73320" y="27551"/>
                    <a:pt x="72511" y="27718"/>
                  </a:cubicBezTo>
                  <a:cubicBezTo>
                    <a:pt x="73013" y="27551"/>
                    <a:pt x="73515" y="27383"/>
                    <a:pt x="74017" y="27160"/>
                  </a:cubicBezTo>
                  <a:close/>
                  <a:moveTo>
                    <a:pt x="94132" y="26518"/>
                  </a:moveTo>
                  <a:lnTo>
                    <a:pt x="95165" y="27132"/>
                  </a:lnTo>
                  <a:cubicBezTo>
                    <a:pt x="95109" y="27188"/>
                    <a:pt x="95053" y="27216"/>
                    <a:pt x="94997" y="27272"/>
                  </a:cubicBezTo>
                  <a:cubicBezTo>
                    <a:pt x="94914" y="27355"/>
                    <a:pt x="94830" y="27439"/>
                    <a:pt x="94718" y="27523"/>
                  </a:cubicBezTo>
                  <a:cubicBezTo>
                    <a:pt x="94418" y="27823"/>
                    <a:pt x="94080" y="28123"/>
                    <a:pt x="93846" y="28123"/>
                  </a:cubicBezTo>
                  <a:cubicBezTo>
                    <a:pt x="93797" y="28123"/>
                    <a:pt x="93753" y="28110"/>
                    <a:pt x="93714" y="28081"/>
                  </a:cubicBezTo>
                  <a:cubicBezTo>
                    <a:pt x="93435" y="27857"/>
                    <a:pt x="93435" y="27606"/>
                    <a:pt x="93547" y="27327"/>
                  </a:cubicBezTo>
                  <a:cubicBezTo>
                    <a:pt x="93658" y="27104"/>
                    <a:pt x="93826" y="26853"/>
                    <a:pt x="94021" y="26630"/>
                  </a:cubicBezTo>
                  <a:cubicBezTo>
                    <a:pt x="94077" y="26602"/>
                    <a:pt x="94105" y="26546"/>
                    <a:pt x="94132" y="26518"/>
                  </a:cubicBezTo>
                  <a:close/>
                  <a:moveTo>
                    <a:pt x="61853" y="26295"/>
                  </a:moveTo>
                  <a:lnTo>
                    <a:pt x="61128" y="28192"/>
                  </a:lnTo>
                  <a:cubicBezTo>
                    <a:pt x="60040" y="28081"/>
                    <a:pt x="58868" y="27913"/>
                    <a:pt x="57668" y="27746"/>
                  </a:cubicBezTo>
                  <a:lnTo>
                    <a:pt x="58198" y="26295"/>
                  </a:lnTo>
                  <a:close/>
                  <a:moveTo>
                    <a:pt x="67991" y="26295"/>
                  </a:moveTo>
                  <a:cubicBezTo>
                    <a:pt x="68800" y="26295"/>
                    <a:pt x="69470" y="26351"/>
                    <a:pt x="70251" y="26490"/>
                  </a:cubicBezTo>
                  <a:lnTo>
                    <a:pt x="71618" y="26714"/>
                  </a:lnTo>
                  <a:cubicBezTo>
                    <a:pt x="70669" y="27132"/>
                    <a:pt x="69749" y="27523"/>
                    <a:pt x="68912" y="27885"/>
                  </a:cubicBezTo>
                  <a:cubicBezTo>
                    <a:pt x="68754" y="27879"/>
                    <a:pt x="68603" y="27876"/>
                    <a:pt x="68457" y="27876"/>
                  </a:cubicBezTo>
                  <a:cubicBezTo>
                    <a:pt x="66691" y="27876"/>
                    <a:pt x="65724" y="28312"/>
                    <a:pt x="64280" y="28415"/>
                  </a:cubicBezTo>
                  <a:lnTo>
                    <a:pt x="65034" y="26295"/>
                  </a:lnTo>
                  <a:close/>
                  <a:moveTo>
                    <a:pt x="95583" y="27327"/>
                  </a:moveTo>
                  <a:cubicBezTo>
                    <a:pt x="96002" y="27439"/>
                    <a:pt x="96448" y="27523"/>
                    <a:pt x="96867" y="27606"/>
                  </a:cubicBezTo>
                  <a:cubicBezTo>
                    <a:pt x="96783" y="27662"/>
                    <a:pt x="96699" y="27746"/>
                    <a:pt x="96588" y="27857"/>
                  </a:cubicBezTo>
                  <a:lnTo>
                    <a:pt x="96560" y="27857"/>
                  </a:lnTo>
                  <a:cubicBezTo>
                    <a:pt x="96560" y="27885"/>
                    <a:pt x="96532" y="27913"/>
                    <a:pt x="96504" y="27941"/>
                  </a:cubicBezTo>
                  <a:cubicBezTo>
                    <a:pt x="96169" y="28276"/>
                    <a:pt x="95862" y="28639"/>
                    <a:pt x="95723" y="28639"/>
                  </a:cubicBezTo>
                  <a:cubicBezTo>
                    <a:pt x="94774" y="28639"/>
                    <a:pt x="95109" y="28164"/>
                    <a:pt x="95388" y="27662"/>
                  </a:cubicBezTo>
                  <a:cubicBezTo>
                    <a:pt x="95388" y="27634"/>
                    <a:pt x="95388" y="27634"/>
                    <a:pt x="95416" y="27606"/>
                  </a:cubicBezTo>
                  <a:cubicBezTo>
                    <a:pt x="95416" y="27606"/>
                    <a:pt x="95444" y="27578"/>
                    <a:pt x="95444" y="27551"/>
                  </a:cubicBezTo>
                  <a:cubicBezTo>
                    <a:pt x="95472" y="27495"/>
                    <a:pt x="95500" y="27411"/>
                    <a:pt x="95527" y="27355"/>
                  </a:cubicBezTo>
                  <a:cubicBezTo>
                    <a:pt x="95555" y="27355"/>
                    <a:pt x="95555" y="27355"/>
                    <a:pt x="95555" y="27327"/>
                  </a:cubicBezTo>
                  <a:close/>
                  <a:moveTo>
                    <a:pt x="92165" y="18221"/>
                  </a:moveTo>
                  <a:cubicBezTo>
                    <a:pt x="92224" y="18221"/>
                    <a:pt x="92266" y="18235"/>
                    <a:pt x="92291" y="18260"/>
                  </a:cubicBezTo>
                  <a:cubicBezTo>
                    <a:pt x="92403" y="18344"/>
                    <a:pt x="92180" y="18595"/>
                    <a:pt x="91649" y="18818"/>
                  </a:cubicBezTo>
                  <a:cubicBezTo>
                    <a:pt x="91287" y="18930"/>
                    <a:pt x="90868" y="19069"/>
                    <a:pt x="90478" y="19237"/>
                  </a:cubicBezTo>
                  <a:cubicBezTo>
                    <a:pt x="90338" y="19265"/>
                    <a:pt x="90199" y="19320"/>
                    <a:pt x="90087" y="19376"/>
                  </a:cubicBezTo>
                  <a:cubicBezTo>
                    <a:pt x="87939" y="20157"/>
                    <a:pt x="85763" y="21217"/>
                    <a:pt x="84758" y="22640"/>
                  </a:cubicBezTo>
                  <a:cubicBezTo>
                    <a:pt x="84479" y="23031"/>
                    <a:pt x="84284" y="23422"/>
                    <a:pt x="84228" y="23840"/>
                  </a:cubicBezTo>
                  <a:lnTo>
                    <a:pt x="84117" y="24231"/>
                  </a:lnTo>
                  <a:lnTo>
                    <a:pt x="83726" y="25514"/>
                  </a:lnTo>
                  <a:lnTo>
                    <a:pt x="83698" y="25598"/>
                  </a:lnTo>
                  <a:cubicBezTo>
                    <a:pt x="83642" y="25626"/>
                    <a:pt x="83587" y="25681"/>
                    <a:pt x="83531" y="25765"/>
                  </a:cubicBezTo>
                  <a:cubicBezTo>
                    <a:pt x="83447" y="25821"/>
                    <a:pt x="83391" y="25905"/>
                    <a:pt x="83308" y="26016"/>
                  </a:cubicBezTo>
                  <a:cubicBezTo>
                    <a:pt x="83308" y="26016"/>
                    <a:pt x="83280" y="26044"/>
                    <a:pt x="83252" y="26072"/>
                  </a:cubicBezTo>
                  <a:cubicBezTo>
                    <a:pt x="83224" y="26128"/>
                    <a:pt x="83196" y="26184"/>
                    <a:pt x="83140" y="26239"/>
                  </a:cubicBezTo>
                  <a:cubicBezTo>
                    <a:pt x="83112" y="26323"/>
                    <a:pt x="83084" y="26407"/>
                    <a:pt x="83029" y="26490"/>
                  </a:cubicBezTo>
                  <a:cubicBezTo>
                    <a:pt x="83029" y="26518"/>
                    <a:pt x="83001" y="26574"/>
                    <a:pt x="82973" y="26602"/>
                  </a:cubicBezTo>
                  <a:cubicBezTo>
                    <a:pt x="82945" y="26686"/>
                    <a:pt x="82945" y="26769"/>
                    <a:pt x="82917" y="26825"/>
                  </a:cubicBezTo>
                  <a:cubicBezTo>
                    <a:pt x="82889" y="26909"/>
                    <a:pt x="82861" y="26965"/>
                    <a:pt x="82861" y="27048"/>
                  </a:cubicBezTo>
                  <a:cubicBezTo>
                    <a:pt x="82861" y="27076"/>
                    <a:pt x="82833" y="27132"/>
                    <a:pt x="82833" y="27188"/>
                  </a:cubicBezTo>
                  <a:cubicBezTo>
                    <a:pt x="82833" y="27272"/>
                    <a:pt x="82805" y="27355"/>
                    <a:pt x="82805" y="27411"/>
                  </a:cubicBezTo>
                  <a:cubicBezTo>
                    <a:pt x="82805" y="27523"/>
                    <a:pt x="82805" y="27606"/>
                    <a:pt x="82805" y="27690"/>
                  </a:cubicBezTo>
                  <a:cubicBezTo>
                    <a:pt x="82805" y="27802"/>
                    <a:pt x="82805" y="27941"/>
                    <a:pt x="82805" y="28025"/>
                  </a:cubicBezTo>
                  <a:cubicBezTo>
                    <a:pt x="82805" y="28081"/>
                    <a:pt x="82833" y="28136"/>
                    <a:pt x="82833" y="28192"/>
                  </a:cubicBezTo>
                  <a:cubicBezTo>
                    <a:pt x="82833" y="28220"/>
                    <a:pt x="82833" y="28248"/>
                    <a:pt x="82861" y="28276"/>
                  </a:cubicBezTo>
                  <a:cubicBezTo>
                    <a:pt x="82861" y="28304"/>
                    <a:pt x="82861" y="28304"/>
                    <a:pt x="82861" y="28332"/>
                  </a:cubicBezTo>
                  <a:cubicBezTo>
                    <a:pt x="82889" y="28499"/>
                    <a:pt x="82917" y="28611"/>
                    <a:pt x="82973" y="28722"/>
                  </a:cubicBezTo>
                  <a:cubicBezTo>
                    <a:pt x="83001" y="28778"/>
                    <a:pt x="83029" y="28834"/>
                    <a:pt x="83029" y="28862"/>
                  </a:cubicBezTo>
                  <a:lnTo>
                    <a:pt x="82945" y="28862"/>
                  </a:lnTo>
                  <a:cubicBezTo>
                    <a:pt x="82833" y="28862"/>
                    <a:pt x="82750" y="28778"/>
                    <a:pt x="82666" y="28667"/>
                  </a:cubicBezTo>
                  <a:cubicBezTo>
                    <a:pt x="82582" y="28555"/>
                    <a:pt x="82526" y="28388"/>
                    <a:pt x="82471" y="28192"/>
                  </a:cubicBezTo>
                  <a:cubicBezTo>
                    <a:pt x="82471" y="28164"/>
                    <a:pt x="82471" y="28164"/>
                    <a:pt x="82471" y="28136"/>
                  </a:cubicBezTo>
                  <a:lnTo>
                    <a:pt x="81104" y="27885"/>
                  </a:lnTo>
                  <a:lnTo>
                    <a:pt x="77170" y="27188"/>
                  </a:lnTo>
                  <a:lnTo>
                    <a:pt x="74854" y="26769"/>
                  </a:lnTo>
                  <a:lnTo>
                    <a:pt x="72483" y="26351"/>
                  </a:lnTo>
                  <a:lnTo>
                    <a:pt x="69581" y="25849"/>
                  </a:lnTo>
                  <a:lnTo>
                    <a:pt x="64755" y="25849"/>
                  </a:lnTo>
                  <a:cubicBezTo>
                    <a:pt x="64615" y="25849"/>
                    <a:pt x="64253" y="25402"/>
                    <a:pt x="64420" y="25402"/>
                  </a:cubicBezTo>
                  <a:lnTo>
                    <a:pt x="69665" y="25402"/>
                  </a:lnTo>
                  <a:lnTo>
                    <a:pt x="73069" y="26072"/>
                  </a:lnTo>
                  <a:lnTo>
                    <a:pt x="75329" y="26546"/>
                  </a:lnTo>
                  <a:lnTo>
                    <a:pt x="78676" y="27216"/>
                  </a:lnTo>
                  <a:lnTo>
                    <a:pt x="81076" y="27690"/>
                  </a:lnTo>
                  <a:lnTo>
                    <a:pt x="82443" y="27969"/>
                  </a:lnTo>
                  <a:cubicBezTo>
                    <a:pt x="82415" y="27857"/>
                    <a:pt x="82415" y="27746"/>
                    <a:pt x="82415" y="27606"/>
                  </a:cubicBezTo>
                  <a:cubicBezTo>
                    <a:pt x="82443" y="27439"/>
                    <a:pt x="82443" y="27216"/>
                    <a:pt x="82499" y="27020"/>
                  </a:cubicBezTo>
                  <a:cubicBezTo>
                    <a:pt x="82499" y="26993"/>
                    <a:pt x="82499" y="26993"/>
                    <a:pt x="82499" y="26965"/>
                  </a:cubicBezTo>
                  <a:cubicBezTo>
                    <a:pt x="82526" y="26909"/>
                    <a:pt x="82526" y="26825"/>
                    <a:pt x="82554" y="26769"/>
                  </a:cubicBezTo>
                  <a:lnTo>
                    <a:pt x="82359" y="26742"/>
                  </a:lnTo>
                  <a:lnTo>
                    <a:pt x="80908" y="26490"/>
                  </a:lnTo>
                  <a:lnTo>
                    <a:pt x="76723" y="25765"/>
                  </a:lnTo>
                  <a:lnTo>
                    <a:pt x="74575" y="25402"/>
                  </a:lnTo>
                  <a:lnTo>
                    <a:pt x="69442" y="24510"/>
                  </a:lnTo>
                  <a:lnTo>
                    <a:pt x="65620" y="24621"/>
                  </a:lnTo>
                  <a:lnTo>
                    <a:pt x="64364" y="24649"/>
                  </a:lnTo>
                  <a:cubicBezTo>
                    <a:pt x="64308" y="24342"/>
                    <a:pt x="64643" y="23701"/>
                    <a:pt x="65369" y="23701"/>
                  </a:cubicBezTo>
                  <a:lnTo>
                    <a:pt x="69526" y="23701"/>
                  </a:lnTo>
                  <a:lnTo>
                    <a:pt x="75803" y="24789"/>
                  </a:lnTo>
                  <a:lnTo>
                    <a:pt x="77784" y="25123"/>
                  </a:lnTo>
                  <a:lnTo>
                    <a:pt x="80825" y="25653"/>
                  </a:lnTo>
                  <a:lnTo>
                    <a:pt x="81662" y="25793"/>
                  </a:lnTo>
                  <a:lnTo>
                    <a:pt x="82861" y="26016"/>
                  </a:lnTo>
                  <a:cubicBezTo>
                    <a:pt x="82861" y="25988"/>
                    <a:pt x="82861" y="25988"/>
                    <a:pt x="82889" y="25988"/>
                  </a:cubicBezTo>
                  <a:cubicBezTo>
                    <a:pt x="82945" y="25849"/>
                    <a:pt x="83029" y="25765"/>
                    <a:pt x="83084" y="25681"/>
                  </a:cubicBezTo>
                  <a:cubicBezTo>
                    <a:pt x="83140" y="25626"/>
                    <a:pt x="83196" y="25570"/>
                    <a:pt x="83252" y="25542"/>
                  </a:cubicBezTo>
                  <a:lnTo>
                    <a:pt x="83698" y="23896"/>
                  </a:lnTo>
                  <a:cubicBezTo>
                    <a:pt x="83479" y="23749"/>
                    <a:pt x="83283" y="23660"/>
                    <a:pt x="83123" y="23660"/>
                  </a:cubicBezTo>
                  <a:cubicBezTo>
                    <a:pt x="82793" y="23660"/>
                    <a:pt x="82610" y="24036"/>
                    <a:pt x="82666" y="25068"/>
                  </a:cubicBezTo>
                  <a:cubicBezTo>
                    <a:pt x="82666" y="25207"/>
                    <a:pt x="82722" y="25402"/>
                    <a:pt x="82778" y="25626"/>
                  </a:cubicBezTo>
                  <a:lnTo>
                    <a:pt x="81159" y="25347"/>
                  </a:lnTo>
                  <a:cubicBezTo>
                    <a:pt x="81104" y="25291"/>
                    <a:pt x="81048" y="25291"/>
                    <a:pt x="80992" y="25291"/>
                  </a:cubicBezTo>
                  <a:lnTo>
                    <a:pt x="78258" y="24816"/>
                  </a:lnTo>
                  <a:cubicBezTo>
                    <a:pt x="79402" y="24007"/>
                    <a:pt x="80936" y="22529"/>
                    <a:pt x="81885" y="21580"/>
                  </a:cubicBezTo>
                  <a:cubicBezTo>
                    <a:pt x="82567" y="20898"/>
                    <a:pt x="83259" y="20602"/>
                    <a:pt x="83688" y="20602"/>
                  </a:cubicBezTo>
                  <a:cubicBezTo>
                    <a:pt x="83961" y="20602"/>
                    <a:pt x="84128" y="20722"/>
                    <a:pt x="84117" y="20938"/>
                  </a:cubicBezTo>
                  <a:cubicBezTo>
                    <a:pt x="84117" y="21217"/>
                    <a:pt x="84256" y="21636"/>
                    <a:pt x="84479" y="22138"/>
                  </a:cubicBezTo>
                  <a:cubicBezTo>
                    <a:pt x="85651" y="20687"/>
                    <a:pt x="87883" y="19739"/>
                    <a:pt x="90031" y="18958"/>
                  </a:cubicBezTo>
                  <a:cubicBezTo>
                    <a:pt x="90255" y="18874"/>
                    <a:pt x="90478" y="18790"/>
                    <a:pt x="90729" y="18707"/>
                  </a:cubicBezTo>
                  <a:cubicBezTo>
                    <a:pt x="90813" y="18679"/>
                    <a:pt x="90868" y="18651"/>
                    <a:pt x="90952" y="18623"/>
                  </a:cubicBezTo>
                  <a:cubicBezTo>
                    <a:pt x="91287" y="18511"/>
                    <a:pt x="91594" y="18400"/>
                    <a:pt x="91873" y="18288"/>
                  </a:cubicBezTo>
                  <a:cubicBezTo>
                    <a:pt x="91996" y="18242"/>
                    <a:pt x="92093" y="18221"/>
                    <a:pt x="92165" y="18221"/>
                  </a:cubicBezTo>
                  <a:close/>
                  <a:moveTo>
                    <a:pt x="105466" y="24624"/>
                  </a:moveTo>
                  <a:cubicBezTo>
                    <a:pt x="106837" y="24624"/>
                    <a:pt x="108191" y="25065"/>
                    <a:pt x="109142" y="26016"/>
                  </a:cubicBezTo>
                  <a:cubicBezTo>
                    <a:pt x="109602" y="26476"/>
                    <a:pt x="109644" y="26660"/>
                    <a:pt x="109473" y="26660"/>
                  </a:cubicBezTo>
                  <a:cubicBezTo>
                    <a:pt x="109323" y="26660"/>
                    <a:pt x="109008" y="26517"/>
                    <a:pt x="108668" y="26295"/>
                  </a:cubicBezTo>
                  <a:cubicBezTo>
                    <a:pt x="107943" y="25877"/>
                    <a:pt x="107245" y="25458"/>
                    <a:pt x="106408" y="25458"/>
                  </a:cubicBezTo>
                  <a:cubicBezTo>
                    <a:pt x="106018" y="25458"/>
                    <a:pt x="104065" y="25653"/>
                    <a:pt x="104678" y="25709"/>
                  </a:cubicBezTo>
                  <a:cubicBezTo>
                    <a:pt x="105822" y="25821"/>
                    <a:pt x="108026" y="27188"/>
                    <a:pt x="108528" y="28192"/>
                  </a:cubicBezTo>
                  <a:cubicBezTo>
                    <a:pt x="108531" y="28197"/>
                    <a:pt x="108530" y="28199"/>
                    <a:pt x="108525" y="28199"/>
                  </a:cubicBezTo>
                  <a:cubicBezTo>
                    <a:pt x="108418" y="28199"/>
                    <a:pt x="106606" y="27056"/>
                    <a:pt x="106045" y="26602"/>
                  </a:cubicBezTo>
                  <a:cubicBezTo>
                    <a:pt x="106004" y="26574"/>
                    <a:pt x="105794" y="26560"/>
                    <a:pt x="105582" y="26560"/>
                  </a:cubicBezTo>
                  <a:cubicBezTo>
                    <a:pt x="105369" y="26560"/>
                    <a:pt x="105153" y="26574"/>
                    <a:pt x="105097" y="26602"/>
                  </a:cubicBezTo>
                  <a:cubicBezTo>
                    <a:pt x="104595" y="26881"/>
                    <a:pt x="106073" y="27634"/>
                    <a:pt x="106408" y="28443"/>
                  </a:cubicBezTo>
                  <a:cubicBezTo>
                    <a:pt x="106542" y="28765"/>
                    <a:pt x="106432" y="28848"/>
                    <a:pt x="106219" y="28848"/>
                  </a:cubicBezTo>
                  <a:cubicBezTo>
                    <a:pt x="105989" y="28848"/>
                    <a:pt x="105638" y="28750"/>
                    <a:pt x="105348" y="28750"/>
                  </a:cubicBezTo>
                  <a:cubicBezTo>
                    <a:pt x="104558" y="28750"/>
                    <a:pt x="103943" y="29371"/>
                    <a:pt x="103009" y="29371"/>
                  </a:cubicBezTo>
                  <a:cubicBezTo>
                    <a:pt x="102953" y="29371"/>
                    <a:pt x="102895" y="29369"/>
                    <a:pt x="102837" y="29364"/>
                  </a:cubicBezTo>
                  <a:lnTo>
                    <a:pt x="102642" y="29364"/>
                  </a:lnTo>
                  <a:cubicBezTo>
                    <a:pt x="102670" y="29308"/>
                    <a:pt x="102698" y="29252"/>
                    <a:pt x="102725" y="29225"/>
                  </a:cubicBezTo>
                  <a:cubicBezTo>
                    <a:pt x="102837" y="28946"/>
                    <a:pt x="102865" y="28667"/>
                    <a:pt x="102865" y="28388"/>
                  </a:cubicBezTo>
                  <a:cubicBezTo>
                    <a:pt x="102837" y="28276"/>
                    <a:pt x="102837" y="28164"/>
                    <a:pt x="102809" y="28025"/>
                  </a:cubicBezTo>
                  <a:cubicBezTo>
                    <a:pt x="102865" y="28025"/>
                    <a:pt x="102921" y="27997"/>
                    <a:pt x="103004" y="27969"/>
                  </a:cubicBezTo>
                  <a:cubicBezTo>
                    <a:pt x="103283" y="27830"/>
                    <a:pt x="103451" y="27718"/>
                    <a:pt x="103507" y="27578"/>
                  </a:cubicBezTo>
                  <a:cubicBezTo>
                    <a:pt x="103590" y="27383"/>
                    <a:pt x="103367" y="27188"/>
                    <a:pt x="102837" y="26993"/>
                  </a:cubicBezTo>
                  <a:cubicBezTo>
                    <a:pt x="102558" y="27048"/>
                    <a:pt x="102307" y="27104"/>
                    <a:pt x="102028" y="27132"/>
                  </a:cubicBezTo>
                  <a:cubicBezTo>
                    <a:pt x="101554" y="26825"/>
                    <a:pt x="100884" y="26518"/>
                    <a:pt x="100214" y="26323"/>
                  </a:cubicBezTo>
                  <a:cubicBezTo>
                    <a:pt x="100627" y="26140"/>
                    <a:pt x="101039" y="25994"/>
                    <a:pt x="101343" y="25994"/>
                  </a:cubicBezTo>
                  <a:cubicBezTo>
                    <a:pt x="101410" y="25994"/>
                    <a:pt x="101471" y="26001"/>
                    <a:pt x="101526" y="26016"/>
                  </a:cubicBezTo>
                  <a:cubicBezTo>
                    <a:pt x="102556" y="25114"/>
                    <a:pt x="104021" y="24624"/>
                    <a:pt x="105466" y="24624"/>
                  </a:cubicBezTo>
                  <a:close/>
                  <a:moveTo>
                    <a:pt x="97201" y="27662"/>
                  </a:moveTo>
                  <a:cubicBezTo>
                    <a:pt x="97992" y="27778"/>
                    <a:pt x="98763" y="27837"/>
                    <a:pt x="99499" y="27837"/>
                  </a:cubicBezTo>
                  <a:cubicBezTo>
                    <a:pt x="99646" y="27837"/>
                    <a:pt x="99791" y="27834"/>
                    <a:pt x="99936" y="27830"/>
                  </a:cubicBezTo>
                  <a:cubicBezTo>
                    <a:pt x="99936" y="27941"/>
                    <a:pt x="99936" y="28025"/>
                    <a:pt x="99936" y="28109"/>
                  </a:cubicBezTo>
                  <a:cubicBezTo>
                    <a:pt x="99936" y="28136"/>
                    <a:pt x="99936" y="28136"/>
                    <a:pt x="99936" y="28164"/>
                  </a:cubicBezTo>
                  <a:cubicBezTo>
                    <a:pt x="99908" y="28248"/>
                    <a:pt x="99880" y="28360"/>
                    <a:pt x="99824" y="28471"/>
                  </a:cubicBezTo>
                  <a:cubicBezTo>
                    <a:pt x="99796" y="28527"/>
                    <a:pt x="99768" y="28583"/>
                    <a:pt x="99712" y="28667"/>
                  </a:cubicBezTo>
                  <a:cubicBezTo>
                    <a:pt x="99453" y="29086"/>
                    <a:pt x="98993" y="29505"/>
                    <a:pt x="98753" y="29505"/>
                  </a:cubicBezTo>
                  <a:cubicBezTo>
                    <a:pt x="98657" y="29505"/>
                    <a:pt x="98596" y="29439"/>
                    <a:pt x="98596" y="29280"/>
                  </a:cubicBezTo>
                  <a:cubicBezTo>
                    <a:pt x="98596" y="29057"/>
                    <a:pt x="98764" y="28918"/>
                    <a:pt x="98875" y="28722"/>
                  </a:cubicBezTo>
                  <a:cubicBezTo>
                    <a:pt x="98931" y="28639"/>
                    <a:pt x="98959" y="28583"/>
                    <a:pt x="98987" y="28499"/>
                  </a:cubicBezTo>
                  <a:cubicBezTo>
                    <a:pt x="99015" y="28443"/>
                    <a:pt x="99043" y="28360"/>
                    <a:pt x="99071" y="28332"/>
                  </a:cubicBezTo>
                  <a:cubicBezTo>
                    <a:pt x="99071" y="28248"/>
                    <a:pt x="99071" y="28192"/>
                    <a:pt x="99043" y="28164"/>
                  </a:cubicBezTo>
                  <a:cubicBezTo>
                    <a:pt x="99010" y="28132"/>
                    <a:pt x="98968" y="28118"/>
                    <a:pt x="98922" y="28118"/>
                  </a:cubicBezTo>
                  <a:cubicBezTo>
                    <a:pt x="98889" y="28118"/>
                    <a:pt x="98854" y="28125"/>
                    <a:pt x="98820" y="28136"/>
                  </a:cubicBezTo>
                  <a:cubicBezTo>
                    <a:pt x="98764" y="28164"/>
                    <a:pt x="98680" y="28192"/>
                    <a:pt x="98596" y="28248"/>
                  </a:cubicBezTo>
                  <a:cubicBezTo>
                    <a:pt x="98541" y="28276"/>
                    <a:pt x="98457" y="28332"/>
                    <a:pt x="98373" y="28388"/>
                  </a:cubicBezTo>
                  <a:cubicBezTo>
                    <a:pt x="98373" y="28388"/>
                    <a:pt x="98345" y="28388"/>
                    <a:pt x="98345" y="28415"/>
                  </a:cubicBezTo>
                  <a:cubicBezTo>
                    <a:pt x="97922" y="28750"/>
                    <a:pt x="97890" y="29173"/>
                    <a:pt x="97496" y="29173"/>
                  </a:cubicBezTo>
                  <a:cubicBezTo>
                    <a:pt x="97397" y="29173"/>
                    <a:pt x="97275" y="29147"/>
                    <a:pt x="97118" y="29085"/>
                  </a:cubicBezTo>
                  <a:cubicBezTo>
                    <a:pt x="96281" y="28778"/>
                    <a:pt x="96811" y="28527"/>
                    <a:pt x="97062" y="28081"/>
                  </a:cubicBezTo>
                  <a:cubicBezTo>
                    <a:pt x="97090" y="28053"/>
                    <a:pt x="97118" y="27997"/>
                    <a:pt x="97146" y="27969"/>
                  </a:cubicBezTo>
                  <a:cubicBezTo>
                    <a:pt x="97146" y="27969"/>
                    <a:pt x="97146" y="27941"/>
                    <a:pt x="97146" y="27941"/>
                  </a:cubicBezTo>
                  <a:cubicBezTo>
                    <a:pt x="97173" y="27857"/>
                    <a:pt x="97201" y="27774"/>
                    <a:pt x="97201" y="27662"/>
                  </a:cubicBezTo>
                  <a:close/>
                  <a:moveTo>
                    <a:pt x="44983" y="27094"/>
                  </a:moveTo>
                  <a:cubicBezTo>
                    <a:pt x="45000" y="27094"/>
                    <a:pt x="45016" y="27097"/>
                    <a:pt x="45030" y="27104"/>
                  </a:cubicBezTo>
                  <a:cubicBezTo>
                    <a:pt x="45142" y="27160"/>
                    <a:pt x="45198" y="27327"/>
                    <a:pt x="45225" y="27523"/>
                  </a:cubicBezTo>
                  <a:cubicBezTo>
                    <a:pt x="45198" y="27523"/>
                    <a:pt x="45142" y="27551"/>
                    <a:pt x="45114" y="27551"/>
                  </a:cubicBezTo>
                  <a:cubicBezTo>
                    <a:pt x="44974" y="27606"/>
                    <a:pt x="44835" y="27662"/>
                    <a:pt x="44695" y="27690"/>
                  </a:cubicBezTo>
                  <a:cubicBezTo>
                    <a:pt x="44667" y="27718"/>
                    <a:pt x="44640" y="27746"/>
                    <a:pt x="44612" y="27774"/>
                  </a:cubicBezTo>
                  <a:cubicBezTo>
                    <a:pt x="44277" y="28109"/>
                    <a:pt x="43942" y="28527"/>
                    <a:pt x="43524" y="28806"/>
                  </a:cubicBezTo>
                  <a:cubicBezTo>
                    <a:pt x="42325" y="29561"/>
                    <a:pt x="41370" y="29757"/>
                    <a:pt x="40522" y="29757"/>
                  </a:cubicBezTo>
                  <a:cubicBezTo>
                    <a:pt x="40462" y="29757"/>
                    <a:pt x="40402" y="29756"/>
                    <a:pt x="40343" y="29755"/>
                  </a:cubicBezTo>
                  <a:cubicBezTo>
                    <a:pt x="40510" y="29448"/>
                    <a:pt x="40650" y="29197"/>
                    <a:pt x="40734" y="29057"/>
                  </a:cubicBezTo>
                  <a:cubicBezTo>
                    <a:pt x="41068" y="27718"/>
                    <a:pt x="42770" y="27774"/>
                    <a:pt x="43021" y="27690"/>
                  </a:cubicBezTo>
                  <a:cubicBezTo>
                    <a:pt x="43213" y="27618"/>
                    <a:pt x="43692" y="27115"/>
                    <a:pt x="43877" y="27115"/>
                  </a:cubicBezTo>
                  <a:cubicBezTo>
                    <a:pt x="43908" y="27115"/>
                    <a:pt x="43930" y="27128"/>
                    <a:pt x="43942" y="27160"/>
                  </a:cubicBezTo>
                  <a:cubicBezTo>
                    <a:pt x="43966" y="27281"/>
                    <a:pt x="44118" y="27361"/>
                    <a:pt x="44304" y="27361"/>
                  </a:cubicBezTo>
                  <a:cubicBezTo>
                    <a:pt x="44331" y="27361"/>
                    <a:pt x="44360" y="27359"/>
                    <a:pt x="44388" y="27355"/>
                  </a:cubicBezTo>
                  <a:cubicBezTo>
                    <a:pt x="44500" y="27327"/>
                    <a:pt x="44640" y="27299"/>
                    <a:pt x="44779" y="27188"/>
                  </a:cubicBezTo>
                  <a:cubicBezTo>
                    <a:pt x="44863" y="27125"/>
                    <a:pt x="44931" y="27094"/>
                    <a:pt x="44983" y="27094"/>
                  </a:cubicBezTo>
                  <a:close/>
                  <a:moveTo>
                    <a:pt x="45225" y="28053"/>
                  </a:moveTo>
                  <a:lnTo>
                    <a:pt x="45225" y="28136"/>
                  </a:lnTo>
                  <a:cubicBezTo>
                    <a:pt x="45225" y="28164"/>
                    <a:pt x="45225" y="28164"/>
                    <a:pt x="45225" y="28192"/>
                  </a:cubicBezTo>
                  <a:cubicBezTo>
                    <a:pt x="45225" y="28248"/>
                    <a:pt x="45225" y="28360"/>
                    <a:pt x="45198" y="28499"/>
                  </a:cubicBezTo>
                  <a:cubicBezTo>
                    <a:pt x="45198" y="28555"/>
                    <a:pt x="45198" y="28639"/>
                    <a:pt x="45170" y="28722"/>
                  </a:cubicBezTo>
                  <a:cubicBezTo>
                    <a:pt x="45170" y="28806"/>
                    <a:pt x="45142" y="28890"/>
                    <a:pt x="45142" y="29001"/>
                  </a:cubicBezTo>
                  <a:cubicBezTo>
                    <a:pt x="45086" y="29225"/>
                    <a:pt x="45030" y="29476"/>
                    <a:pt x="44974" y="29699"/>
                  </a:cubicBezTo>
                  <a:cubicBezTo>
                    <a:pt x="44809" y="30216"/>
                    <a:pt x="44567" y="30656"/>
                    <a:pt x="44237" y="30656"/>
                  </a:cubicBezTo>
                  <a:cubicBezTo>
                    <a:pt x="44121" y="30656"/>
                    <a:pt x="43995" y="30603"/>
                    <a:pt x="43858" y="30480"/>
                  </a:cubicBezTo>
                  <a:cubicBezTo>
                    <a:pt x="43719" y="30368"/>
                    <a:pt x="43970" y="30145"/>
                    <a:pt x="44082" y="29894"/>
                  </a:cubicBezTo>
                  <a:cubicBezTo>
                    <a:pt x="44165" y="29699"/>
                    <a:pt x="44221" y="29559"/>
                    <a:pt x="44249" y="29448"/>
                  </a:cubicBezTo>
                  <a:cubicBezTo>
                    <a:pt x="44333" y="29160"/>
                    <a:pt x="44319" y="29037"/>
                    <a:pt x="44247" y="29037"/>
                  </a:cubicBezTo>
                  <a:cubicBezTo>
                    <a:pt x="44151" y="29037"/>
                    <a:pt x="43954" y="29253"/>
                    <a:pt x="43747" y="29587"/>
                  </a:cubicBezTo>
                  <a:cubicBezTo>
                    <a:pt x="43719" y="29643"/>
                    <a:pt x="43691" y="29671"/>
                    <a:pt x="43663" y="29727"/>
                  </a:cubicBezTo>
                  <a:cubicBezTo>
                    <a:pt x="43272" y="30424"/>
                    <a:pt x="43300" y="30871"/>
                    <a:pt x="42631" y="31094"/>
                  </a:cubicBezTo>
                  <a:cubicBezTo>
                    <a:pt x="42500" y="31134"/>
                    <a:pt x="42404" y="31152"/>
                    <a:pt x="42335" y="31152"/>
                  </a:cubicBezTo>
                  <a:cubicBezTo>
                    <a:pt x="42023" y="31152"/>
                    <a:pt x="42285" y="30770"/>
                    <a:pt x="42491" y="30313"/>
                  </a:cubicBezTo>
                  <a:cubicBezTo>
                    <a:pt x="42547" y="30173"/>
                    <a:pt x="42631" y="30006"/>
                    <a:pt x="42659" y="29866"/>
                  </a:cubicBezTo>
                  <a:cubicBezTo>
                    <a:pt x="43021" y="29727"/>
                    <a:pt x="43384" y="29531"/>
                    <a:pt x="43747" y="29308"/>
                  </a:cubicBezTo>
                  <a:cubicBezTo>
                    <a:pt x="44193" y="29057"/>
                    <a:pt x="44528" y="28611"/>
                    <a:pt x="44891" y="28248"/>
                  </a:cubicBezTo>
                  <a:cubicBezTo>
                    <a:pt x="44946" y="28192"/>
                    <a:pt x="45002" y="28136"/>
                    <a:pt x="45058" y="28109"/>
                  </a:cubicBezTo>
                  <a:cubicBezTo>
                    <a:pt x="45114" y="28081"/>
                    <a:pt x="45170" y="28081"/>
                    <a:pt x="45225" y="28053"/>
                  </a:cubicBezTo>
                  <a:close/>
                  <a:moveTo>
                    <a:pt x="70809" y="28192"/>
                  </a:moveTo>
                  <a:cubicBezTo>
                    <a:pt x="70139" y="28415"/>
                    <a:pt x="69470" y="28639"/>
                    <a:pt x="68828" y="28918"/>
                  </a:cubicBezTo>
                  <a:cubicBezTo>
                    <a:pt x="67433" y="29531"/>
                    <a:pt x="66094" y="30285"/>
                    <a:pt x="64838" y="31150"/>
                  </a:cubicBezTo>
                  <a:cubicBezTo>
                    <a:pt x="64476" y="31177"/>
                    <a:pt x="64113" y="31177"/>
                    <a:pt x="63722" y="31177"/>
                  </a:cubicBezTo>
                  <a:lnTo>
                    <a:pt x="63555" y="30396"/>
                  </a:lnTo>
                  <a:lnTo>
                    <a:pt x="64141" y="28722"/>
                  </a:lnTo>
                  <a:cubicBezTo>
                    <a:pt x="66931" y="28722"/>
                    <a:pt x="68995" y="28583"/>
                    <a:pt x="70809" y="28192"/>
                  </a:cubicBezTo>
                  <a:close/>
                  <a:moveTo>
                    <a:pt x="42184" y="30034"/>
                  </a:moveTo>
                  <a:lnTo>
                    <a:pt x="42184" y="30034"/>
                  </a:lnTo>
                  <a:cubicBezTo>
                    <a:pt x="42073" y="30229"/>
                    <a:pt x="41933" y="30452"/>
                    <a:pt x="41822" y="30647"/>
                  </a:cubicBezTo>
                  <a:cubicBezTo>
                    <a:pt x="41682" y="30871"/>
                    <a:pt x="41599" y="31038"/>
                    <a:pt x="41515" y="31066"/>
                  </a:cubicBezTo>
                  <a:cubicBezTo>
                    <a:pt x="41202" y="31301"/>
                    <a:pt x="41029" y="31395"/>
                    <a:pt x="40945" y="31395"/>
                  </a:cubicBezTo>
                  <a:cubicBezTo>
                    <a:pt x="40850" y="31395"/>
                    <a:pt x="40869" y="31272"/>
                    <a:pt x="40929" y="31094"/>
                  </a:cubicBezTo>
                  <a:cubicBezTo>
                    <a:pt x="40985" y="30871"/>
                    <a:pt x="41152" y="30536"/>
                    <a:pt x="41208" y="30229"/>
                  </a:cubicBezTo>
                  <a:cubicBezTo>
                    <a:pt x="41515" y="30201"/>
                    <a:pt x="41850" y="30145"/>
                    <a:pt x="42184" y="30034"/>
                  </a:cubicBezTo>
                  <a:close/>
                  <a:moveTo>
                    <a:pt x="77421" y="27746"/>
                  </a:moveTo>
                  <a:lnTo>
                    <a:pt x="78983" y="28025"/>
                  </a:lnTo>
                  <a:cubicBezTo>
                    <a:pt x="78900" y="28081"/>
                    <a:pt x="78816" y="28136"/>
                    <a:pt x="78760" y="28276"/>
                  </a:cubicBezTo>
                  <a:cubicBezTo>
                    <a:pt x="78027" y="29590"/>
                    <a:pt x="74412" y="31407"/>
                    <a:pt x="71954" y="31407"/>
                  </a:cubicBezTo>
                  <a:cubicBezTo>
                    <a:pt x="71698" y="31407"/>
                    <a:pt x="71454" y="31387"/>
                    <a:pt x="71227" y="31345"/>
                  </a:cubicBezTo>
                  <a:cubicBezTo>
                    <a:pt x="70113" y="31144"/>
                    <a:pt x="68950" y="31086"/>
                    <a:pt x="67771" y="31086"/>
                  </a:cubicBezTo>
                  <a:cubicBezTo>
                    <a:pt x="67150" y="31086"/>
                    <a:pt x="66524" y="31102"/>
                    <a:pt x="65899" y="31122"/>
                  </a:cubicBezTo>
                  <a:cubicBezTo>
                    <a:pt x="66903" y="30480"/>
                    <a:pt x="67963" y="29922"/>
                    <a:pt x="69051" y="29448"/>
                  </a:cubicBezTo>
                  <a:cubicBezTo>
                    <a:pt x="71562" y="28360"/>
                    <a:pt x="74352" y="27774"/>
                    <a:pt x="77421" y="27746"/>
                  </a:cubicBezTo>
                  <a:close/>
                  <a:moveTo>
                    <a:pt x="40120" y="30257"/>
                  </a:moveTo>
                  <a:cubicBezTo>
                    <a:pt x="40245" y="30271"/>
                    <a:pt x="40385" y="30278"/>
                    <a:pt x="40531" y="30278"/>
                  </a:cubicBezTo>
                  <a:cubicBezTo>
                    <a:pt x="40678" y="30278"/>
                    <a:pt x="40831" y="30271"/>
                    <a:pt x="40985" y="30257"/>
                  </a:cubicBezTo>
                  <a:lnTo>
                    <a:pt x="40985" y="30257"/>
                  </a:lnTo>
                  <a:cubicBezTo>
                    <a:pt x="40817" y="30619"/>
                    <a:pt x="40594" y="31122"/>
                    <a:pt x="40371" y="31373"/>
                  </a:cubicBezTo>
                  <a:cubicBezTo>
                    <a:pt x="40287" y="31484"/>
                    <a:pt x="40204" y="31540"/>
                    <a:pt x="40148" y="31568"/>
                  </a:cubicBezTo>
                  <a:lnTo>
                    <a:pt x="40120" y="31568"/>
                  </a:lnTo>
                  <a:cubicBezTo>
                    <a:pt x="39673" y="31512"/>
                    <a:pt x="39785" y="30982"/>
                    <a:pt x="40036" y="30396"/>
                  </a:cubicBezTo>
                  <a:cubicBezTo>
                    <a:pt x="40064" y="30340"/>
                    <a:pt x="40092" y="30313"/>
                    <a:pt x="40120" y="30257"/>
                  </a:cubicBezTo>
                  <a:close/>
                  <a:moveTo>
                    <a:pt x="57529" y="28164"/>
                  </a:moveTo>
                  <a:cubicBezTo>
                    <a:pt x="57947" y="28192"/>
                    <a:pt x="58366" y="28220"/>
                    <a:pt x="58756" y="28220"/>
                  </a:cubicBezTo>
                  <a:cubicBezTo>
                    <a:pt x="60040" y="28220"/>
                    <a:pt x="60375" y="28806"/>
                    <a:pt x="60626" y="29531"/>
                  </a:cubicBezTo>
                  <a:lnTo>
                    <a:pt x="60235" y="30592"/>
                  </a:lnTo>
                  <a:cubicBezTo>
                    <a:pt x="60086" y="30392"/>
                    <a:pt x="59964" y="30254"/>
                    <a:pt x="59880" y="30254"/>
                  </a:cubicBezTo>
                  <a:cubicBezTo>
                    <a:pt x="59776" y="30254"/>
                    <a:pt x="59730" y="30467"/>
                    <a:pt x="59761" y="31038"/>
                  </a:cubicBezTo>
                  <a:cubicBezTo>
                    <a:pt x="59795" y="31600"/>
                    <a:pt x="59734" y="31808"/>
                    <a:pt x="59613" y="31808"/>
                  </a:cubicBezTo>
                  <a:cubicBezTo>
                    <a:pt x="59346" y="31808"/>
                    <a:pt x="58789" y="30775"/>
                    <a:pt x="58366" y="30313"/>
                  </a:cubicBezTo>
                  <a:cubicBezTo>
                    <a:pt x="58258" y="30191"/>
                    <a:pt x="58170" y="30141"/>
                    <a:pt x="58098" y="30141"/>
                  </a:cubicBezTo>
                  <a:cubicBezTo>
                    <a:pt x="57731" y="30141"/>
                    <a:pt x="57757" y="31449"/>
                    <a:pt x="57435" y="31449"/>
                  </a:cubicBezTo>
                  <a:cubicBezTo>
                    <a:pt x="57412" y="31449"/>
                    <a:pt x="57388" y="31443"/>
                    <a:pt x="57362" y="31429"/>
                  </a:cubicBezTo>
                  <a:cubicBezTo>
                    <a:pt x="57194" y="31345"/>
                    <a:pt x="56943" y="30898"/>
                    <a:pt x="56692" y="30508"/>
                  </a:cubicBezTo>
                  <a:lnTo>
                    <a:pt x="57529" y="28164"/>
                  </a:lnTo>
                  <a:close/>
                  <a:moveTo>
                    <a:pt x="62997" y="31959"/>
                  </a:moveTo>
                  <a:cubicBezTo>
                    <a:pt x="63025" y="31987"/>
                    <a:pt x="63025" y="31987"/>
                    <a:pt x="63053" y="32014"/>
                  </a:cubicBezTo>
                  <a:cubicBezTo>
                    <a:pt x="63084" y="32061"/>
                    <a:pt x="63081" y="32081"/>
                    <a:pt x="63058" y="32081"/>
                  </a:cubicBezTo>
                  <a:cubicBezTo>
                    <a:pt x="63039" y="32081"/>
                    <a:pt x="63007" y="32067"/>
                    <a:pt x="62969" y="32042"/>
                  </a:cubicBezTo>
                  <a:lnTo>
                    <a:pt x="62997" y="31959"/>
                  </a:lnTo>
                  <a:close/>
                  <a:moveTo>
                    <a:pt x="57288" y="22130"/>
                  </a:moveTo>
                  <a:cubicBezTo>
                    <a:pt x="57485" y="22130"/>
                    <a:pt x="57714" y="22289"/>
                    <a:pt x="57640" y="22473"/>
                  </a:cubicBezTo>
                  <a:lnTo>
                    <a:pt x="57362" y="23254"/>
                  </a:lnTo>
                  <a:lnTo>
                    <a:pt x="56273" y="26379"/>
                  </a:lnTo>
                  <a:lnTo>
                    <a:pt x="55883" y="27523"/>
                  </a:lnTo>
                  <a:lnTo>
                    <a:pt x="55743" y="27913"/>
                  </a:lnTo>
                  <a:lnTo>
                    <a:pt x="54823" y="30508"/>
                  </a:lnTo>
                  <a:lnTo>
                    <a:pt x="54209" y="32266"/>
                  </a:lnTo>
                  <a:lnTo>
                    <a:pt x="53484" y="32266"/>
                  </a:lnTo>
                  <a:lnTo>
                    <a:pt x="54265" y="30117"/>
                  </a:lnTo>
                  <a:lnTo>
                    <a:pt x="55074" y="27802"/>
                  </a:lnTo>
                  <a:lnTo>
                    <a:pt x="55213" y="27411"/>
                  </a:lnTo>
                  <a:lnTo>
                    <a:pt x="55464" y="26742"/>
                  </a:lnTo>
                  <a:lnTo>
                    <a:pt x="56720" y="23254"/>
                  </a:lnTo>
                  <a:lnTo>
                    <a:pt x="57055" y="22278"/>
                  </a:lnTo>
                  <a:cubicBezTo>
                    <a:pt x="57093" y="22173"/>
                    <a:pt x="57186" y="22130"/>
                    <a:pt x="57288" y="22130"/>
                  </a:cubicBezTo>
                  <a:close/>
                  <a:moveTo>
                    <a:pt x="64124" y="22130"/>
                  </a:moveTo>
                  <a:cubicBezTo>
                    <a:pt x="64320" y="22130"/>
                    <a:pt x="64549" y="22289"/>
                    <a:pt x="64476" y="22473"/>
                  </a:cubicBezTo>
                  <a:lnTo>
                    <a:pt x="64197" y="23254"/>
                  </a:lnTo>
                  <a:lnTo>
                    <a:pt x="63137" y="26295"/>
                  </a:lnTo>
                  <a:lnTo>
                    <a:pt x="62411" y="28360"/>
                  </a:lnTo>
                  <a:lnTo>
                    <a:pt x="61965" y="29615"/>
                  </a:lnTo>
                  <a:lnTo>
                    <a:pt x="61184" y="31875"/>
                  </a:lnTo>
                  <a:lnTo>
                    <a:pt x="61044" y="32266"/>
                  </a:lnTo>
                  <a:lnTo>
                    <a:pt x="60319" y="32266"/>
                  </a:lnTo>
                  <a:lnTo>
                    <a:pt x="60681" y="31261"/>
                  </a:lnTo>
                  <a:lnTo>
                    <a:pt x="60988" y="30452"/>
                  </a:lnTo>
                  <a:lnTo>
                    <a:pt x="61072" y="30145"/>
                  </a:lnTo>
                  <a:lnTo>
                    <a:pt x="61463" y="29057"/>
                  </a:lnTo>
                  <a:lnTo>
                    <a:pt x="61742" y="28276"/>
                  </a:lnTo>
                  <a:lnTo>
                    <a:pt x="62467" y="26295"/>
                  </a:lnTo>
                  <a:lnTo>
                    <a:pt x="63555" y="23254"/>
                  </a:lnTo>
                  <a:lnTo>
                    <a:pt x="63890" y="22278"/>
                  </a:lnTo>
                  <a:cubicBezTo>
                    <a:pt x="63928" y="22173"/>
                    <a:pt x="64022" y="22130"/>
                    <a:pt x="64124" y="22130"/>
                  </a:cubicBezTo>
                  <a:close/>
                  <a:moveTo>
                    <a:pt x="47736" y="31094"/>
                  </a:moveTo>
                  <a:cubicBezTo>
                    <a:pt x="49438" y="31456"/>
                    <a:pt x="50610" y="31680"/>
                    <a:pt x="51977" y="32266"/>
                  </a:cubicBezTo>
                  <a:lnTo>
                    <a:pt x="45170" y="32266"/>
                  </a:lnTo>
                  <a:cubicBezTo>
                    <a:pt x="44974" y="32266"/>
                    <a:pt x="44779" y="32266"/>
                    <a:pt x="44612" y="32293"/>
                  </a:cubicBezTo>
                  <a:lnTo>
                    <a:pt x="44612" y="32293"/>
                  </a:lnTo>
                  <a:cubicBezTo>
                    <a:pt x="45030" y="31763"/>
                    <a:pt x="47429" y="32154"/>
                    <a:pt x="47736" y="31094"/>
                  </a:cubicBezTo>
                  <a:close/>
                  <a:moveTo>
                    <a:pt x="45616" y="32517"/>
                  </a:moveTo>
                  <a:cubicBezTo>
                    <a:pt x="45337" y="32600"/>
                    <a:pt x="45030" y="32712"/>
                    <a:pt x="44751" y="32851"/>
                  </a:cubicBezTo>
                  <a:lnTo>
                    <a:pt x="44472" y="32824"/>
                  </a:lnTo>
                  <a:lnTo>
                    <a:pt x="44612" y="32517"/>
                  </a:lnTo>
                  <a:close/>
                  <a:moveTo>
                    <a:pt x="99071" y="32070"/>
                  </a:moveTo>
                  <a:cubicBezTo>
                    <a:pt x="100136" y="32507"/>
                    <a:pt x="101735" y="33131"/>
                    <a:pt x="101698" y="33131"/>
                  </a:cubicBezTo>
                  <a:cubicBezTo>
                    <a:pt x="101697" y="33131"/>
                    <a:pt x="101696" y="33131"/>
                    <a:pt x="101693" y="33130"/>
                  </a:cubicBezTo>
                  <a:cubicBezTo>
                    <a:pt x="100940" y="33047"/>
                    <a:pt x="100187" y="32851"/>
                    <a:pt x="99433" y="32740"/>
                  </a:cubicBezTo>
                  <a:cubicBezTo>
                    <a:pt x="98736" y="32628"/>
                    <a:pt x="98066" y="32572"/>
                    <a:pt x="97397" y="32545"/>
                  </a:cubicBezTo>
                  <a:cubicBezTo>
                    <a:pt x="97508" y="32545"/>
                    <a:pt x="97620" y="32517"/>
                    <a:pt x="97759" y="32489"/>
                  </a:cubicBezTo>
                  <a:cubicBezTo>
                    <a:pt x="98150" y="32405"/>
                    <a:pt x="98596" y="32238"/>
                    <a:pt x="99071" y="32070"/>
                  </a:cubicBezTo>
                  <a:close/>
                  <a:moveTo>
                    <a:pt x="53400" y="32545"/>
                  </a:moveTo>
                  <a:lnTo>
                    <a:pt x="54097" y="32572"/>
                  </a:lnTo>
                  <a:lnTo>
                    <a:pt x="55967" y="32572"/>
                  </a:lnTo>
                  <a:lnTo>
                    <a:pt x="59510" y="32600"/>
                  </a:lnTo>
                  <a:lnTo>
                    <a:pt x="64643" y="32600"/>
                  </a:lnTo>
                  <a:cubicBezTo>
                    <a:pt x="64721" y="32605"/>
                    <a:pt x="64802" y="32606"/>
                    <a:pt x="64885" y="32606"/>
                  </a:cubicBezTo>
                  <a:cubicBezTo>
                    <a:pt x="64950" y="32606"/>
                    <a:pt x="65016" y="32605"/>
                    <a:pt x="65081" y="32605"/>
                  </a:cubicBezTo>
                  <a:cubicBezTo>
                    <a:pt x="65468" y="32605"/>
                    <a:pt x="65860" y="32626"/>
                    <a:pt x="66122" y="32907"/>
                  </a:cubicBezTo>
                  <a:lnTo>
                    <a:pt x="65703" y="33939"/>
                  </a:lnTo>
                  <a:cubicBezTo>
                    <a:pt x="65424" y="33688"/>
                    <a:pt x="64978" y="33660"/>
                    <a:pt x="64559" y="33660"/>
                  </a:cubicBezTo>
                  <a:cubicBezTo>
                    <a:pt x="64476" y="33633"/>
                    <a:pt x="64392" y="33633"/>
                    <a:pt x="64336" y="33633"/>
                  </a:cubicBezTo>
                  <a:lnTo>
                    <a:pt x="62690" y="33577"/>
                  </a:lnTo>
                  <a:lnTo>
                    <a:pt x="62607" y="33577"/>
                  </a:lnTo>
                  <a:lnTo>
                    <a:pt x="62439" y="33549"/>
                  </a:lnTo>
                  <a:lnTo>
                    <a:pt x="61909" y="33549"/>
                  </a:lnTo>
                  <a:lnTo>
                    <a:pt x="60598" y="33493"/>
                  </a:lnTo>
                  <a:lnTo>
                    <a:pt x="59900" y="33465"/>
                  </a:lnTo>
                  <a:lnTo>
                    <a:pt x="59175" y="33437"/>
                  </a:lnTo>
                  <a:lnTo>
                    <a:pt x="55715" y="33298"/>
                  </a:lnTo>
                  <a:lnTo>
                    <a:pt x="55381" y="33270"/>
                  </a:lnTo>
                  <a:lnTo>
                    <a:pt x="53874" y="33214"/>
                  </a:lnTo>
                  <a:lnTo>
                    <a:pt x="53288" y="33186"/>
                  </a:lnTo>
                  <a:cubicBezTo>
                    <a:pt x="53260" y="33186"/>
                    <a:pt x="53205" y="33158"/>
                    <a:pt x="53177" y="33158"/>
                  </a:cubicBezTo>
                  <a:cubicBezTo>
                    <a:pt x="52953" y="33075"/>
                    <a:pt x="52730" y="33019"/>
                    <a:pt x="52507" y="32963"/>
                  </a:cubicBezTo>
                  <a:cubicBezTo>
                    <a:pt x="52340" y="32907"/>
                    <a:pt x="52144" y="32879"/>
                    <a:pt x="51949" y="32824"/>
                  </a:cubicBezTo>
                  <a:cubicBezTo>
                    <a:pt x="51001" y="32628"/>
                    <a:pt x="50052" y="32545"/>
                    <a:pt x="49159" y="32545"/>
                  </a:cubicBezTo>
                  <a:close/>
                  <a:moveTo>
                    <a:pt x="93128" y="26323"/>
                  </a:moveTo>
                  <a:lnTo>
                    <a:pt x="93128" y="26323"/>
                  </a:lnTo>
                  <a:cubicBezTo>
                    <a:pt x="93017" y="26435"/>
                    <a:pt x="92905" y="26518"/>
                    <a:pt x="92793" y="26630"/>
                  </a:cubicBezTo>
                  <a:cubicBezTo>
                    <a:pt x="92263" y="26686"/>
                    <a:pt x="91677" y="26769"/>
                    <a:pt x="91538" y="26769"/>
                  </a:cubicBezTo>
                  <a:cubicBezTo>
                    <a:pt x="91454" y="26797"/>
                    <a:pt x="91398" y="26825"/>
                    <a:pt x="91343" y="26853"/>
                  </a:cubicBezTo>
                  <a:cubicBezTo>
                    <a:pt x="91287" y="26909"/>
                    <a:pt x="91231" y="26993"/>
                    <a:pt x="91175" y="27076"/>
                  </a:cubicBezTo>
                  <a:cubicBezTo>
                    <a:pt x="90924" y="27439"/>
                    <a:pt x="90729" y="27941"/>
                    <a:pt x="90617" y="28527"/>
                  </a:cubicBezTo>
                  <a:cubicBezTo>
                    <a:pt x="90561" y="28918"/>
                    <a:pt x="90534" y="29280"/>
                    <a:pt x="90534" y="29587"/>
                  </a:cubicBezTo>
                  <a:cubicBezTo>
                    <a:pt x="90534" y="29727"/>
                    <a:pt x="90561" y="29866"/>
                    <a:pt x="90589" y="30006"/>
                  </a:cubicBezTo>
                  <a:lnTo>
                    <a:pt x="90645" y="30006"/>
                  </a:lnTo>
                  <a:cubicBezTo>
                    <a:pt x="90617" y="30034"/>
                    <a:pt x="90617" y="30034"/>
                    <a:pt x="90589" y="30061"/>
                  </a:cubicBezTo>
                  <a:cubicBezTo>
                    <a:pt x="90589" y="30061"/>
                    <a:pt x="90589" y="30089"/>
                    <a:pt x="90589" y="30117"/>
                  </a:cubicBezTo>
                  <a:cubicBezTo>
                    <a:pt x="90924" y="30089"/>
                    <a:pt x="91231" y="30061"/>
                    <a:pt x="91510" y="30034"/>
                  </a:cubicBezTo>
                  <a:cubicBezTo>
                    <a:pt x="91538" y="30201"/>
                    <a:pt x="91538" y="30340"/>
                    <a:pt x="91566" y="30480"/>
                  </a:cubicBezTo>
                  <a:cubicBezTo>
                    <a:pt x="91699" y="31396"/>
                    <a:pt x="92120" y="31555"/>
                    <a:pt x="92596" y="31555"/>
                  </a:cubicBezTo>
                  <a:cubicBezTo>
                    <a:pt x="92816" y="31555"/>
                    <a:pt x="93047" y="31521"/>
                    <a:pt x="93268" y="31512"/>
                  </a:cubicBezTo>
                  <a:cubicBezTo>
                    <a:pt x="93478" y="31785"/>
                    <a:pt x="93830" y="31963"/>
                    <a:pt x="94325" y="31963"/>
                  </a:cubicBezTo>
                  <a:cubicBezTo>
                    <a:pt x="94487" y="31963"/>
                    <a:pt x="94665" y="31944"/>
                    <a:pt x="94858" y="31903"/>
                  </a:cubicBezTo>
                  <a:cubicBezTo>
                    <a:pt x="95020" y="32126"/>
                    <a:pt x="95272" y="32276"/>
                    <a:pt x="95688" y="32276"/>
                  </a:cubicBezTo>
                  <a:cubicBezTo>
                    <a:pt x="95843" y="32276"/>
                    <a:pt x="96020" y="32255"/>
                    <a:pt x="96225" y="32210"/>
                  </a:cubicBezTo>
                  <a:cubicBezTo>
                    <a:pt x="96476" y="32377"/>
                    <a:pt x="96671" y="32489"/>
                    <a:pt x="96867" y="32545"/>
                  </a:cubicBezTo>
                  <a:lnTo>
                    <a:pt x="96504" y="32545"/>
                  </a:lnTo>
                  <a:cubicBezTo>
                    <a:pt x="94439" y="32545"/>
                    <a:pt x="93714" y="32796"/>
                    <a:pt x="96085" y="32991"/>
                  </a:cubicBezTo>
                  <a:cubicBezTo>
                    <a:pt x="98150" y="33186"/>
                    <a:pt x="100159" y="33995"/>
                    <a:pt x="102167" y="34191"/>
                  </a:cubicBezTo>
                  <a:cubicBezTo>
                    <a:pt x="106140" y="34602"/>
                    <a:pt x="106862" y="34915"/>
                    <a:pt x="105689" y="34915"/>
                  </a:cubicBezTo>
                  <a:cubicBezTo>
                    <a:pt x="104794" y="34915"/>
                    <a:pt x="102797" y="34733"/>
                    <a:pt x="100298" y="34274"/>
                  </a:cubicBezTo>
                  <a:cubicBezTo>
                    <a:pt x="98262" y="33884"/>
                    <a:pt x="96002" y="33270"/>
                    <a:pt x="93826" y="33270"/>
                  </a:cubicBezTo>
                  <a:cubicBezTo>
                    <a:pt x="93137" y="33270"/>
                    <a:pt x="90742" y="33431"/>
                    <a:pt x="89041" y="33431"/>
                  </a:cubicBezTo>
                  <a:cubicBezTo>
                    <a:pt x="87503" y="33431"/>
                    <a:pt x="86533" y="33299"/>
                    <a:pt x="87911" y="32796"/>
                  </a:cubicBezTo>
                  <a:cubicBezTo>
                    <a:pt x="88915" y="32433"/>
                    <a:pt x="93212" y="31596"/>
                    <a:pt x="89892" y="31596"/>
                  </a:cubicBezTo>
                  <a:cubicBezTo>
                    <a:pt x="89217" y="31596"/>
                    <a:pt x="87322" y="31807"/>
                    <a:pt x="86056" y="31807"/>
                  </a:cubicBezTo>
                  <a:cubicBezTo>
                    <a:pt x="85018" y="31807"/>
                    <a:pt x="84403" y="31665"/>
                    <a:pt x="85233" y="31150"/>
                  </a:cubicBezTo>
                  <a:cubicBezTo>
                    <a:pt x="85651" y="30871"/>
                    <a:pt x="86656" y="30647"/>
                    <a:pt x="87799" y="30452"/>
                  </a:cubicBezTo>
                  <a:cubicBezTo>
                    <a:pt x="87297" y="30313"/>
                    <a:pt x="86851" y="30006"/>
                    <a:pt x="86516" y="29559"/>
                  </a:cubicBezTo>
                  <a:cubicBezTo>
                    <a:pt x="86488" y="29476"/>
                    <a:pt x="86432" y="29420"/>
                    <a:pt x="86404" y="29336"/>
                  </a:cubicBezTo>
                  <a:cubicBezTo>
                    <a:pt x="86321" y="29197"/>
                    <a:pt x="86265" y="29057"/>
                    <a:pt x="86237" y="28890"/>
                  </a:cubicBezTo>
                  <a:cubicBezTo>
                    <a:pt x="86237" y="28862"/>
                    <a:pt x="86209" y="28834"/>
                    <a:pt x="86209" y="28806"/>
                  </a:cubicBezTo>
                  <a:lnTo>
                    <a:pt x="84005" y="28415"/>
                  </a:lnTo>
                  <a:lnTo>
                    <a:pt x="83559" y="28332"/>
                  </a:lnTo>
                  <a:lnTo>
                    <a:pt x="83224" y="28276"/>
                  </a:lnTo>
                  <a:cubicBezTo>
                    <a:pt x="83224" y="28220"/>
                    <a:pt x="83224" y="28164"/>
                    <a:pt x="83224" y="28109"/>
                  </a:cubicBezTo>
                  <a:lnTo>
                    <a:pt x="83670" y="28220"/>
                  </a:lnTo>
                  <a:lnTo>
                    <a:pt x="84061" y="28304"/>
                  </a:lnTo>
                  <a:lnTo>
                    <a:pt x="86209" y="28722"/>
                  </a:lnTo>
                  <a:cubicBezTo>
                    <a:pt x="86209" y="28750"/>
                    <a:pt x="86209" y="28778"/>
                    <a:pt x="86237" y="28806"/>
                  </a:cubicBezTo>
                  <a:cubicBezTo>
                    <a:pt x="86237" y="28806"/>
                    <a:pt x="86237" y="28834"/>
                    <a:pt x="86237" y="28834"/>
                  </a:cubicBezTo>
                  <a:cubicBezTo>
                    <a:pt x="86293" y="28973"/>
                    <a:pt x="86349" y="29057"/>
                    <a:pt x="86432" y="29141"/>
                  </a:cubicBezTo>
                  <a:cubicBezTo>
                    <a:pt x="86488" y="29225"/>
                    <a:pt x="86544" y="29308"/>
                    <a:pt x="86628" y="29364"/>
                  </a:cubicBezTo>
                  <a:cubicBezTo>
                    <a:pt x="87185" y="29938"/>
                    <a:pt x="87937" y="30154"/>
                    <a:pt x="88654" y="30154"/>
                  </a:cubicBezTo>
                  <a:cubicBezTo>
                    <a:pt x="89087" y="30154"/>
                    <a:pt x="89507" y="30076"/>
                    <a:pt x="89864" y="29950"/>
                  </a:cubicBezTo>
                  <a:cubicBezTo>
                    <a:pt x="89976" y="29922"/>
                    <a:pt x="90059" y="29894"/>
                    <a:pt x="90143" y="29838"/>
                  </a:cubicBezTo>
                  <a:cubicBezTo>
                    <a:pt x="90199" y="29810"/>
                    <a:pt x="90255" y="29783"/>
                    <a:pt x="90310" y="29755"/>
                  </a:cubicBezTo>
                  <a:cubicBezTo>
                    <a:pt x="90394" y="29699"/>
                    <a:pt x="90478" y="29643"/>
                    <a:pt x="90534" y="29587"/>
                  </a:cubicBezTo>
                  <a:cubicBezTo>
                    <a:pt x="90366" y="29587"/>
                    <a:pt x="90227" y="29448"/>
                    <a:pt x="90143" y="29225"/>
                  </a:cubicBezTo>
                  <a:cubicBezTo>
                    <a:pt x="90115" y="29169"/>
                    <a:pt x="90087" y="29113"/>
                    <a:pt x="90087" y="29057"/>
                  </a:cubicBezTo>
                  <a:cubicBezTo>
                    <a:pt x="89920" y="28499"/>
                    <a:pt x="90059" y="27634"/>
                    <a:pt x="90617" y="27048"/>
                  </a:cubicBezTo>
                  <a:cubicBezTo>
                    <a:pt x="90813" y="26825"/>
                    <a:pt x="91091" y="26630"/>
                    <a:pt x="91426" y="26490"/>
                  </a:cubicBezTo>
                  <a:cubicBezTo>
                    <a:pt x="91447" y="26493"/>
                    <a:pt x="91476" y="26495"/>
                    <a:pt x="91512" y="26495"/>
                  </a:cubicBezTo>
                  <a:cubicBezTo>
                    <a:pt x="91809" y="26495"/>
                    <a:pt x="92580" y="26398"/>
                    <a:pt x="93128" y="26323"/>
                  </a:cubicBezTo>
                  <a:close/>
                  <a:moveTo>
                    <a:pt x="58896" y="36757"/>
                  </a:moveTo>
                  <a:lnTo>
                    <a:pt x="58896" y="36757"/>
                  </a:lnTo>
                  <a:cubicBezTo>
                    <a:pt x="58701" y="36980"/>
                    <a:pt x="58533" y="37204"/>
                    <a:pt x="58366" y="37427"/>
                  </a:cubicBezTo>
                  <a:cubicBezTo>
                    <a:pt x="58254" y="37204"/>
                    <a:pt x="58143" y="36980"/>
                    <a:pt x="58031" y="36785"/>
                  </a:cubicBezTo>
                  <a:lnTo>
                    <a:pt x="58896" y="36757"/>
                  </a:lnTo>
                  <a:close/>
                  <a:moveTo>
                    <a:pt x="61044" y="36757"/>
                  </a:moveTo>
                  <a:lnTo>
                    <a:pt x="60598" y="38041"/>
                  </a:lnTo>
                  <a:lnTo>
                    <a:pt x="60375" y="38710"/>
                  </a:lnTo>
                  <a:cubicBezTo>
                    <a:pt x="59817" y="38682"/>
                    <a:pt x="59287" y="38654"/>
                    <a:pt x="58756" y="38627"/>
                  </a:cubicBezTo>
                  <a:cubicBezTo>
                    <a:pt x="58701" y="38431"/>
                    <a:pt x="58645" y="38236"/>
                    <a:pt x="58589" y="38041"/>
                  </a:cubicBezTo>
                  <a:cubicBezTo>
                    <a:pt x="58617" y="38013"/>
                    <a:pt x="58617" y="38013"/>
                    <a:pt x="58617" y="37985"/>
                  </a:cubicBezTo>
                  <a:cubicBezTo>
                    <a:pt x="58952" y="37566"/>
                    <a:pt x="59287" y="37148"/>
                    <a:pt x="59621" y="36757"/>
                  </a:cubicBezTo>
                  <a:close/>
                  <a:moveTo>
                    <a:pt x="82973" y="32600"/>
                  </a:moveTo>
                  <a:cubicBezTo>
                    <a:pt x="83084" y="32935"/>
                    <a:pt x="83559" y="33772"/>
                    <a:pt x="83838" y="34191"/>
                  </a:cubicBezTo>
                  <a:cubicBezTo>
                    <a:pt x="84145" y="34665"/>
                    <a:pt x="84061" y="35837"/>
                    <a:pt x="83977" y="36450"/>
                  </a:cubicBezTo>
                  <a:cubicBezTo>
                    <a:pt x="83642" y="38766"/>
                    <a:pt x="84479" y="38459"/>
                    <a:pt x="84731" y="40552"/>
                  </a:cubicBezTo>
                  <a:cubicBezTo>
                    <a:pt x="84731" y="41472"/>
                    <a:pt x="84228" y="42477"/>
                    <a:pt x="83698" y="43369"/>
                  </a:cubicBezTo>
                  <a:cubicBezTo>
                    <a:pt x="82331" y="42281"/>
                    <a:pt x="80825" y="41305"/>
                    <a:pt x="79123" y="40524"/>
                  </a:cubicBezTo>
                  <a:cubicBezTo>
                    <a:pt x="77114" y="39603"/>
                    <a:pt x="74854" y="38933"/>
                    <a:pt x="72343" y="38599"/>
                  </a:cubicBezTo>
                  <a:cubicBezTo>
                    <a:pt x="71228" y="38463"/>
                    <a:pt x="70062" y="38390"/>
                    <a:pt x="68845" y="38390"/>
                  </a:cubicBezTo>
                  <a:cubicBezTo>
                    <a:pt x="68052" y="38390"/>
                    <a:pt x="67237" y="38421"/>
                    <a:pt x="66401" y="38487"/>
                  </a:cubicBezTo>
                  <a:lnTo>
                    <a:pt x="66680" y="37678"/>
                  </a:lnTo>
                  <a:lnTo>
                    <a:pt x="66708" y="37678"/>
                  </a:lnTo>
                  <a:cubicBezTo>
                    <a:pt x="66708" y="37734"/>
                    <a:pt x="66708" y="37762"/>
                    <a:pt x="66708" y="37790"/>
                  </a:cubicBezTo>
                  <a:lnTo>
                    <a:pt x="66763" y="37678"/>
                  </a:lnTo>
                  <a:cubicBezTo>
                    <a:pt x="67020" y="37671"/>
                    <a:pt x="67275" y="37667"/>
                    <a:pt x="67528" y="37667"/>
                  </a:cubicBezTo>
                  <a:cubicBezTo>
                    <a:pt x="69283" y="37667"/>
                    <a:pt x="70950" y="37835"/>
                    <a:pt x="72511" y="38152"/>
                  </a:cubicBezTo>
                  <a:lnTo>
                    <a:pt x="72567" y="37985"/>
                  </a:lnTo>
                  <a:cubicBezTo>
                    <a:pt x="72818" y="37315"/>
                    <a:pt x="72260" y="36590"/>
                    <a:pt x="71339" y="36004"/>
                  </a:cubicBezTo>
                  <a:cubicBezTo>
                    <a:pt x="74017" y="35976"/>
                    <a:pt x="76668" y="35641"/>
                    <a:pt x="78732" y="34553"/>
                  </a:cubicBezTo>
                  <a:cubicBezTo>
                    <a:pt x="80127" y="33828"/>
                    <a:pt x="81411" y="33409"/>
                    <a:pt x="82973" y="32600"/>
                  </a:cubicBezTo>
                  <a:close/>
                  <a:moveTo>
                    <a:pt x="91662" y="34159"/>
                  </a:moveTo>
                  <a:cubicBezTo>
                    <a:pt x="93924" y="34159"/>
                    <a:pt x="96246" y="34330"/>
                    <a:pt x="98262" y="34330"/>
                  </a:cubicBezTo>
                  <a:cubicBezTo>
                    <a:pt x="99294" y="34330"/>
                    <a:pt x="103116" y="35390"/>
                    <a:pt x="103032" y="35390"/>
                  </a:cubicBezTo>
                  <a:cubicBezTo>
                    <a:pt x="100661" y="35390"/>
                    <a:pt x="98234" y="34916"/>
                    <a:pt x="95779" y="34916"/>
                  </a:cubicBezTo>
                  <a:cubicBezTo>
                    <a:pt x="94384" y="34916"/>
                    <a:pt x="93044" y="34972"/>
                    <a:pt x="91677" y="35167"/>
                  </a:cubicBezTo>
                  <a:cubicBezTo>
                    <a:pt x="91510" y="35167"/>
                    <a:pt x="92207" y="35390"/>
                    <a:pt x="92291" y="35390"/>
                  </a:cubicBezTo>
                  <a:cubicBezTo>
                    <a:pt x="95583" y="35753"/>
                    <a:pt x="98903" y="36534"/>
                    <a:pt x="102195" y="36813"/>
                  </a:cubicBezTo>
                  <a:cubicBezTo>
                    <a:pt x="102837" y="36869"/>
                    <a:pt x="105404" y="37232"/>
                    <a:pt x="103786" y="37594"/>
                  </a:cubicBezTo>
                  <a:cubicBezTo>
                    <a:pt x="103286" y="37708"/>
                    <a:pt x="102717" y="37734"/>
                    <a:pt x="102131" y="37734"/>
                  </a:cubicBezTo>
                  <a:cubicBezTo>
                    <a:pt x="101646" y="37734"/>
                    <a:pt x="101149" y="37716"/>
                    <a:pt x="100670" y="37716"/>
                  </a:cubicBezTo>
                  <a:cubicBezTo>
                    <a:pt x="100308" y="37716"/>
                    <a:pt x="99957" y="37726"/>
                    <a:pt x="99629" y="37762"/>
                  </a:cubicBezTo>
                  <a:cubicBezTo>
                    <a:pt x="97146" y="38041"/>
                    <a:pt x="96643" y="38375"/>
                    <a:pt x="98401" y="39240"/>
                  </a:cubicBezTo>
                  <a:cubicBezTo>
                    <a:pt x="100828" y="40468"/>
                    <a:pt x="96448" y="40468"/>
                    <a:pt x="94942" y="40691"/>
                  </a:cubicBezTo>
                  <a:cubicBezTo>
                    <a:pt x="92431" y="41054"/>
                    <a:pt x="103032" y="42672"/>
                    <a:pt x="103925" y="43955"/>
                  </a:cubicBezTo>
                  <a:cubicBezTo>
                    <a:pt x="104086" y="44197"/>
                    <a:pt x="103551" y="44283"/>
                    <a:pt x="102680" y="44283"/>
                  </a:cubicBezTo>
                  <a:cubicBezTo>
                    <a:pt x="100533" y="44283"/>
                    <a:pt x="96349" y="43760"/>
                    <a:pt x="95555" y="43760"/>
                  </a:cubicBezTo>
                  <a:cubicBezTo>
                    <a:pt x="92765" y="43760"/>
                    <a:pt x="90115" y="44430"/>
                    <a:pt x="87520" y="44430"/>
                  </a:cubicBezTo>
                  <a:cubicBezTo>
                    <a:pt x="85456" y="44430"/>
                    <a:pt x="88608" y="42393"/>
                    <a:pt x="89027" y="41919"/>
                  </a:cubicBezTo>
                  <a:cubicBezTo>
                    <a:pt x="91370" y="39268"/>
                    <a:pt x="86349" y="40440"/>
                    <a:pt x="86098" y="38599"/>
                  </a:cubicBezTo>
                  <a:cubicBezTo>
                    <a:pt x="86042" y="38041"/>
                    <a:pt x="86990" y="37957"/>
                    <a:pt x="87241" y="37594"/>
                  </a:cubicBezTo>
                  <a:cubicBezTo>
                    <a:pt x="87660" y="36980"/>
                    <a:pt x="85428" y="36534"/>
                    <a:pt x="84982" y="36171"/>
                  </a:cubicBezTo>
                  <a:cubicBezTo>
                    <a:pt x="84228" y="35502"/>
                    <a:pt x="85679" y="35223"/>
                    <a:pt x="85540" y="34972"/>
                  </a:cubicBezTo>
                  <a:cubicBezTo>
                    <a:pt x="87293" y="34323"/>
                    <a:pt x="89448" y="34159"/>
                    <a:pt x="91662" y="34159"/>
                  </a:cubicBezTo>
                  <a:close/>
                  <a:moveTo>
                    <a:pt x="89040" y="45709"/>
                  </a:moveTo>
                  <a:cubicBezTo>
                    <a:pt x="89526" y="45709"/>
                    <a:pt x="89875" y="45803"/>
                    <a:pt x="89920" y="46048"/>
                  </a:cubicBezTo>
                  <a:cubicBezTo>
                    <a:pt x="90092" y="46047"/>
                    <a:pt x="90265" y="46046"/>
                    <a:pt x="90438" y="46046"/>
                  </a:cubicBezTo>
                  <a:cubicBezTo>
                    <a:pt x="94763" y="46046"/>
                    <a:pt x="99162" y="46381"/>
                    <a:pt x="103534" y="47052"/>
                  </a:cubicBezTo>
                  <a:cubicBezTo>
                    <a:pt x="103981" y="47136"/>
                    <a:pt x="105739" y="47331"/>
                    <a:pt x="105906" y="47526"/>
                  </a:cubicBezTo>
                  <a:cubicBezTo>
                    <a:pt x="105990" y="47652"/>
                    <a:pt x="105194" y="47668"/>
                    <a:pt x="104721" y="47668"/>
                  </a:cubicBezTo>
                  <a:cubicBezTo>
                    <a:pt x="104563" y="47668"/>
                    <a:pt x="104441" y="47666"/>
                    <a:pt x="104399" y="47666"/>
                  </a:cubicBezTo>
                  <a:cubicBezTo>
                    <a:pt x="101833" y="47666"/>
                    <a:pt x="99238" y="47052"/>
                    <a:pt x="96560" y="47052"/>
                  </a:cubicBezTo>
                  <a:cubicBezTo>
                    <a:pt x="92793" y="47052"/>
                    <a:pt x="95890" y="47415"/>
                    <a:pt x="98847" y="47973"/>
                  </a:cubicBezTo>
                  <a:cubicBezTo>
                    <a:pt x="98587" y="47976"/>
                    <a:pt x="98327" y="47978"/>
                    <a:pt x="98066" y="47978"/>
                  </a:cubicBezTo>
                  <a:cubicBezTo>
                    <a:pt x="96117" y="47978"/>
                    <a:pt x="94148" y="47881"/>
                    <a:pt x="92180" y="47610"/>
                  </a:cubicBezTo>
                  <a:cubicBezTo>
                    <a:pt x="91304" y="47479"/>
                    <a:pt x="90497" y="47433"/>
                    <a:pt x="89732" y="47433"/>
                  </a:cubicBezTo>
                  <a:cubicBezTo>
                    <a:pt x="89522" y="47433"/>
                    <a:pt x="89315" y="47437"/>
                    <a:pt x="89111" y="47443"/>
                  </a:cubicBezTo>
                  <a:cubicBezTo>
                    <a:pt x="88469" y="47164"/>
                    <a:pt x="87772" y="46913"/>
                    <a:pt x="87018" y="46773"/>
                  </a:cubicBezTo>
                  <a:cubicBezTo>
                    <a:pt x="86739" y="46745"/>
                    <a:pt x="86432" y="46717"/>
                    <a:pt x="86098" y="46689"/>
                  </a:cubicBezTo>
                  <a:lnTo>
                    <a:pt x="85958" y="46689"/>
                  </a:lnTo>
                  <a:cubicBezTo>
                    <a:pt x="85400" y="46689"/>
                    <a:pt x="85456" y="46550"/>
                    <a:pt x="85846" y="46382"/>
                  </a:cubicBezTo>
                  <a:cubicBezTo>
                    <a:pt x="86014" y="46299"/>
                    <a:pt x="86237" y="46215"/>
                    <a:pt x="86488" y="46159"/>
                  </a:cubicBezTo>
                  <a:cubicBezTo>
                    <a:pt x="87261" y="45924"/>
                    <a:pt x="88306" y="45709"/>
                    <a:pt x="89040" y="45709"/>
                  </a:cubicBezTo>
                  <a:close/>
                  <a:moveTo>
                    <a:pt x="47318" y="32907"/>
                  </a:moveTo>
                  <a:cubicBezTo>
                    <a:pt x="47597" y="32907"/>
                    <a:pt x="47848" y="32935"/>
                    <a:pt x="48127" y="32963"/>
                  </a:cubicBezTo>
                  <a:cubicBezTo>
                    <a:pt x="48462" y="33019"/>
                    <a:pt x="48824" y="33102"/>
                    <a:pt x="49159" y="33214"/>
                  </a:cubicBezTo>
                  <a:cubicBezTo>
                    <a:pt x="50415" y="33577"/>
                    <a:pt x="51503" y="34358"/>
                    <a:pt x="52368" y="35418"/>
                  </a:cubicBezTo>
                  <a:cubicBezTo>
                    <a:pt x="52563" y="35613"/>
                    <a:pt x="52702" y="35837"/>
                    <a:pt x="52870" y="36060"/>
                  </a:cubicBezTo>
                  <a:cubicBezTo>
                    <a:pt x="53037" y="36311"/>
                    <a:pt x="53177" y="36562"/>
                    <a:pt x="53316" y="36813"/>
                  </a:cubicBezTo>
                  <a:cubicBezTo>
                    <a:pt x="53484" y="37148"/>
                    <a:pt x="53623" y="37483"/>
                    <a:pt x="53735" y="37817"/>
                  </a:cubicBezTo>
                  <a:cubicBezTo>
                    <a:pt x="53846" y="38096"/>
                    <a:pt x="53930" y="38375"/>
                    <a:pt x="53986" y="38654"/>
                  </a:cubicBezTo>
                  <a:cubicBezTo>
                    <a:pt x="54153" y="39296"/>
                    <a:pt x="54237" y="39994"/>
                    <a:pt x="54237" y="40719"/>
                  </a:cubicBezTo>
                  <a:cubicBezTo>
                    <a:pt x="54237" y="43425"/>
                    <a:pt x="53009" y="45797"/>
                    <a:pt x="51140" y="47192"/>
                  </a:cubicBezTo>
                  <a:cubicBezTo>
                    <a:pt x="50777" y="47471"/>
                    <a:pt x="50415" y="47694"/>
                    <a:pt x="50024" y="47889"/>
                  </a:cubicBezTo>
                  <a:cubicBezTo>
                    <a:pt x="49689" y="48056"/>
                    <a:pt x="49327" y="48168"/>
                    <a:pt x="48964" y="48280"/>
                  </a:cubicBezTo>
                  <a:cubicBezTo>
                    <a:pt x="48434" y="48419"/>
                    <a:pt x="47876" y="48503"/>
                    <a:pt x="47318" y="48503"/>
                  </a:cubicBezTo>
                  <a:cubicBezTo>
                    <a:pt x="46118" y="48503"/>
                    <a:pt x="44974" y="48140"/>
                    <a:pt x="43970" y="47498"/>
                  </a:cubicBezTo>
                  <a:cubicBezTo>
                    <a:pt x="43858" y="47443"/>
                    <a:pt x="43719" y="47359"/>
                    <a:pt x="43607" y="47275"/>
                  </a:cubicBezTo>
                  <a:cubicBezTo>
                    <a:pt x="43524" y="47219"/>
                    <a:pt x="43440" y="47164"/>
                    <a:pt x="43356" y="47080"/>
                  </a:cubicBezTo>
                  <a:cubicBezTo>
                    <a:pt x="43021" y="46829"/>
                    <a:pt x="42714" y="46522"/>
                    <a:pt x="42435" y="46187"/>
                  </a:cubicBezTo>
                  <a:cubicBezTo>
                    <a:pt x="41878" y="45573"/>
                    <a:pt x="41431" y="44820"/>
                    <a:pt x="41068" y="44011"/>
                  </a:cubicBezTo>
                  <a:cubicBezTo>
                    <a:pt x="40957" y="43704"/>
                    <a:pt x="40817" y="43397"/>
                    <a:pt x="40734" y="43035"/>
                  </a:cubicBezTo>
                  <a:cubicBezTo>
                    <a:pt x="40510" y="42309"/>
                    <a:pt x="40399" y="41528"/>
                    <a:pt x="40399" y="40719"/>
                  </a:cubicBezTo>
                  <a:cubicBezTo>
                    <a:pt x="40399" y="38543"/>
                    <a:pt x="41208" y="36590"/>
                    <a:pt x="42463" y="35167"/>
                  </a:cubicBezTo>
                  <a:cubicBezTo>
                    <a:pt x="43663" y="33828"/>
                    <a:pt x="45309" y="32991"/>
                    <a:pt x="47095" y="32935"/>
                  </a:cubicBezTo>
                  <a:cubicBezTo>
                    <a:pt x="47178" y="32935"/>
                    <a:pt x="47262" y="32907"/>
                    <a:pt x="47318" y="32907"/>
                  </a:cubicBezTo>
                  <a:close/>
                  <a:moveTo>
                    <a:pt x="40762" y="44820"/>
                  </a:moveTo>
                  <a:cubicBezTo>
                    <a:pt x="41124" y="45685"/>
                    <a:pt x="41571" y="46438"/>
                    <a:pt x="42101" y="47108"/>
                  </a:cubicBezTo>
                  <a:lnTo>
                    <a:pt x="41347" y="49200"/>
                  </a:lnTo>
                  <a:lnTo>
                    <a:pt x="39116" y="49200"/>
                  </a:lnTo>
                  <a:lnTo>
                    <a:pt x="40762" y="44820"/>
                  </a:lnTo>
                  <a:close/>
                  <a:moveTo>
                    <a:pt x="43021" y="48056"/>
                  </a:moveTo>
                  <a:cubicBezTo>
                    <a:pt x="43077" y="48140"/>
                    <a:pt x="43161" y="48224"/>
                    <a:pt x="43245" y="48280"/>
                  </a:cubicBezTo>
                  <a:lnTo>
                    <a:pt x="42910" y="49200"/>
                  </a:lnTo>
                  <a:lnTo>
                    <a:pt x="42603" y="49200"/>
                  </a:lnTo>
                  <a:lnTo>
                    <a:pt x="43021" y="48056"/>
                  </a:lnTo>
                  <a:close/>
                  <a:moveTo>
                    <a:pt x="43607" y="48531"/>
                  </a:moveTo>
                  <a:cubicBezTo>
                    <a:pt x="43970" y="48810"/>
                    <a:pt x="44333" y="49033"/>
                    <a:pt x="44751" y="49200"/>
                  </a:cubicBezTo>
                  <a:lnTo>
                    <a:pt x="43356" y="49200"/>
                  </a:lnTo>
                  <a:lnTo>
                    <a:pt x="43607" y="48531"/>
                  </a:lnTo>
                  <a:close/>
                  <a:moveTo>
                    <a:pt x="64073" y="34285"/>
                  </a:moveTo>
                  <a:cubicBezTo>
                    <a:pt x="64718" y="34285"/>
                    <a:pt x="65400" y="34537"/>
                    <a:pt x="65899" y="34944"/>
                  </a:cubicBezTo>
                  <a:cubicBezTo>
                    <a:pt x="66206" y="35195"/>
                    <a:pt x="66457" y="35502"/>
                    <a:pt x="66568" y="35865"/>
                  </a:cubicBezTo>
                  <a:cubicBezTo>
                    <a:pt x="66652" y="36171"/>
                    <a:pt x="66680" y="36506"/>
                    <a:pt x="66540" y="36841"/>
                  </a:cubicBezTo>
                  <a:lnTo>
                    <a:pt x="66512" y="36953"/>
                  </a:lnTo>
                  <a:lnTo>
                    <a:pt x="66233" y="37706"/>
                  </a:lnTo>
                  <a:lnTo>
                    <a:pt x="65954" y="38543"/>
                  </a:lnTo>
                  <a:lnTo>
                    <a:pt x="62662" y="47805"/>
                  </a:lnTo>
                  <a:lnTo>
                    <a:pt x="61686" y="50567"/>
                  </a:lnTo>
                  <a:cubicBezTo>
                    <a:pt x="61602" y="50344"/>
                    <a:pt x="61463" y="50149"/>
                    <a:pt x="61295" y="49981"/>
                  </a:cubicBezTo>
                  <a:lnTo>
                    <a:pt x="62104" y="47722"/>
                  </a:lnTo>
                  <a:lnTo>
                    <a:pt x="65285" y="38599"/>
                  </a:lnTo>
                  <a:lnTo>
                    <a:pt x="65592" y="37734"/>
                  </a:lnTo>
                  <a:lnTo>
                    <a:pt x="66094" y="36339"/>
                  </a:lnTo>
                  <a:lnTo>
                    <a:pt x="66206" y="36032"/>
                  </a:lnTo>
                  <a:cubicBezTo>
                    <a:pt x="66233" y="35976"/>
                    <a:pt x="66233" y="35892"/>
                    <a:pt x="66233" y="35837"/>
                  </a:cubicBezTo>
                  <a:cubicBezTo>
                    <a:pt x="66183" y="35533"/>
                    <a:pt x="65812" y="35299"/>
                    <a:pt x="65473" y="35299"/>
                  </a:cubicBezTo>
                  <a:cubicBezTo>
                    <a:pt x="65438" y="35299"/>
                    <a:pt x="65403" y="35301"/>
                    <a:pt x="65369" y="35307"/>
                  </a:cubicBezTo>
                  <a:cubicBezTo>
                    <a:pt x="65229" y="35334"/>
                    <a:pt x="65090" y="35418"/>
                    <a:pt x="65006" y="35586"/>
                  </a:cubicBezTo>
                  <a:cubicBezTo>
                    <a:pt x="65006" y="35613"/>
                    <a:pt x="65006" y="35613"/>
                    <a:pt x="65006" y="35641"/>
                  </a:cubicBezTo>
                  <a:lnTo>
                    <a:pt x="64950" y="35725"/>
                  </a:lnTo>
                  <a:lnTo>
                    <a:pt x="64197" y="37873"/>
                  </a:lnTo>
                  <a:lnTo>
                    <a:pt x="63890" y="38710"/>
                  </a:lnTo>
                  <a:lnTo>
                    <a:pt x="61658" y="45015"/>
                  </a:lnTo>
                  <a:lnTo>
                    <a:pt x="60737" y="47610"/>
                  </a:lnTo>
                  <a:lnTo>
                    <a:pt x="60096" y="49368"/>
                  </a:lnTo>
                  <a:cubicBezTo>
                    <a:pt x="59649" y="49256"/>
                    <a:pt x="59147" y="49200"/>
                    <a:pt x="58589" y="49200"/>
                  </a:cubicBezTo>
                  <a:lnTo>
                    <a:pt x="57278" y="49200"/>
                  </a:lnTo>
                  <a:lnTo>
                    <a:pt x="61128" y="38738"/>
                  </a:lnTo>
                  <a:lnTo>
                    <a:pt x="61379" y="38041"/>
                  </a:lnTo>
                  <a:lnTo>
                    <a:pt x="61853" y="36701"/>
                  </a:lnTo>
                  <a:lnTo>
                    <a:pt x="62328" y="35446"/>
                  </a:lnTo>
                  <a:cubicBezTo>
                    <a:pt x="62328" y="35418"/>
                    <a:pt x="62328" y="35390"/>
                    <a:pt x="62355" y="35390"/>
                  </a:cubicBezTo>
                  <a:cubicBezTo>
                    <a:pt x="62666" y="34606"/>
                    <a:pt x="63345" y="34285"/>
                    <a:pt x="64073" y="34285"/>
                  </a:cubicBezTo>
                  <a:close/>
                  <a:moveTo>
                    <a:pt x="39032" y="49451"/>
                  </a:moveTo>
                  <a:lnTo>
                    <a:pt x="41264" y="49479"/>
                  </a:lnTo>
                  <a:lnTo>
                    <a:pt x="45476" y="49479"/>
                  </a:lnTo>
                  <a:lnTo>
                    <a:pt x="48936" y="49507"/>
                  </a:lnTo>
                  <a:lnTo>
                    <a:pt x="51726" y="49507"/>
                  </a:lnTo>
                  <a:lnTo>
                    <a:pt x="56720" y="49535"/>
                  </a:lnTo>
                  <a:lnTo>
                    <a:pt x="57138" y="49535"/>
                  </a:lnTo>
                  <a:lnTo>
                    <a:pt x="58840" y="49563"/>
                  </a:lnTo>
                  <a:cubicBezTo>
                    <a:pt x="59035" y="49563"/>
                    <a:pt x="59238" y="49549"/>
                    <a:pt x="59437" y="49549"/>
                  </a:cubicBezTo>
                  <a:cubicBezTo>
                    <a:pt x="59635" y="49549"/>
                    <a:pt x="59831" y="49563"/>
                    <a:pt x="60012" y="49619"/>
                  </a:cubicBezTo>
                  <a:cubicBezTo>
                    <a:pt x="60124" y="49675"/>
                    <a:pt x="60235" y="49730"/>
                    <a:pt x="60319" y="49842"/>
                  </a:cubicBezTo>
                  <a:lnTo>
                    <a:pt x="59900" y="50874"/>
                  </a:lnTo>
                  <a:cubicBezTo>
                    <a:pt x="59817" y="50818"/>
                    <a:pt x="59733" y="50763"/>
                    <a:pt x="59621" y="50735"/>
                  </a:cubicBezTo>
                  <a:cubicBezTo>
                    <a:pt x="59287" y="50595"/>
                    <a:pt x="58896" y="50595"/>
                    <a:pt x="58533" y="50595"/>
                  </a:cubicBezTo>
                  <a:lnTo>
                    <a:pt x="56804" y="50512"/>
                  </a:lnTo>
                  <a:lnTo>
                    <a:pt x="56413" y="50484"/>
                  </a:lnTo>
                  <a:lnTo>
                    <a:pt x="52116" y="50316"/>
                  </a:lnTo>
                  <a:lnTo>
                    <a:pt x="51140" y="50288"/>
                  </a:lnTo>
                  <a:lnTo>
                    <a:pt x="43105" y="49954"/>
                  </a:lnTo>
                  <a:lnTo>
                    <a:pt x="42631" y="49926"/>
                  </a:lnTo>
                  <a:lnTo>
                    <a:pt x="42324" y="49926"/>
                  </a:lnTo>
                  <a:lnTo>
                    <a:pt x="41124" y="49870"/>
                  </a:lnTo>
                  <a:lnTo>
                    <a:pt x="38892" y="49786"/>
                  </a:lnTo>
                  <a:lnTo>
                    <a:pt x="38669" y="49758"/>
                  </a:lnTo>
                  <a:lnTo>
                    <a:pt x="38809" y="49451"/>
                  </a:lnTo>
                  <a:close/>
                  <a:moveTo>
                    <a:pt x="107970" y="53050"/>
                  </a:moveTo>
                  <a:lnTo>
                    <a:pt x="107970" y="53050"/>
                  </a:lnTo>
                  <a:cubicBezTo>
                    <a:pt x="108249" y="53078"/>
                    <a:pt x="108501" y="53106"/>
                    <a:pt x="108668" y="53134"/>
                  </a:cubicBezTo>
                  <a:cubicBezTo>
                    <a:pt x="109561" y="53246"/>
                    <a:pt x="108947" y="53636"/>
                    <a:pt x="108110" y="54027"/>
                  </a:cubicBezTo>
                  <a:cubicBezTo>
                    <a:pt x="108054" y="53692"/>
                    <a:pt x="108026" y="53385"/>
                    <a:pt x="107970" y="53050"/>
                  </a:cubicBezTo>
                  <a:close/>
                  <a:moveTo>
                    <a:pt x="90785" y="54306"/>
                  </a:moveTo>
                  <a:cubicBezTo>
                    <a:pt x="90813" y="54418"/>
                    <a:pt x="90840" y="54501"/>
                    <a:pt x="90868" y="54613"/>
                  </a:cubicBezTo>
                  <a:cubicBezTo>
                    <a:pt x="90840" y="54529"/>
                    <a:pt x="90813" y="54418"/>
                    <a:pt x="90785" y="54306"/>
                  </a:cubicBezTo>
                  <a:close/>
                  <a:moveTo>
                    <a:pt x="72282" y="39738"/>
                  </a:moveTo>
                  <a:cubicBezTo>
                    <a:pt x="76519" y="39738"/>
                    <a:pt x="80114" y="41827"/>
                    <a:pt x="82861" y="44764"/>
                  </a:cubicBezTo>
                  <a:cubicBezTo>
                    <a:pt x="84479" y="46494"/>
                    <a:pt x="85791" y="48503"/>
                    <a:pt x="86823" y="50595"/>
                  </a:cubicBezTo>
                  <a:cubicBezTo>
                    <a:pt x="87297" y="51600"/>
                    <a:pt x="87716" y="52632"/>
                    <a:pt x="88050" y="53636"/>
                  </a:cubicBezTo>
                  <a:cubicBezTo>
                    <a:pt x="88692" y="55505"/>
                    <a:pt x="88441" y="56510"/>
                    <a:pt x="87632" y="56928"/>
                  </a:cubicBezTo>
                  <a:cubicBezTo>
                    <a:pt x="87358" y="57048"/>
                    <a:pt x="87020" y="57105"/>
                    <a:pt x="86625" y="57105"/>
                  </a:cubicBezTo>
                  <a:cubicBezTo>
                    <a:pt x="86378" y="57105"/>
                    <a:pt x="86109" y="57083"/>
                    <a:pt x="85819" y="57040"/>
                  </a:cubicBezTo>
                  <a:cubicBezTo>
                    <a:pt x="81745" y="56342"/>
                    <a:pt x="73794" y="50986"/>
                    <a:pt x="69553" y="46522"/>
                  </a:cubicBezTo>
                  <a:cubicBezTo>
                    <a:pt x="66847" y="43676"/>
                    <a:pt x="65648" y="41165"/>
                    <a:pt x="67879" y="40440"/>
                  </a:cubicBezTo>
                  <a:cubicBezTo>
                    <a:pt x="69302" y="39994"/>
                    <a:pt x="70641" y="39770"/>
                    <a:pt x="71953" y="39742"/>
                  </a:cubicBezTo>
                  <a:cubicBezTo>
                    <a:pt x="72063" y="39740"/>
                    <a:pt x="72173" y="39738"/>
                    <a:pt x="72282" y="39738"/>
                  </a:cubicBezTo>
                  <a:close/>
                  <a:moveTo>
                    <a:pt x="107637" y="60461"/>
                  </a:moveTo>
                  <a:cubicBezTo>
                    <a:pt x="107936" y="60461"/>
                    <a:pt x="108237" y="60481"/>
                    <a:pt x="108528" y="60527"/>
                  </a:cubicBezTo>
                  <a:cubicBezTo>
                    <a:pt x="109170" y="60639"/>
                    <a:pt x="109812" y="60806"/>
                    <a:pt x="110398" y="61085"/>
                  </a:cubicBezTo>
                  <a:cubicBezTo>
                    <a:pt x="110063" y="60974"/>
                    <a:pt x="109728" y="60890"/>
                    <a:pt x="109365" y="60834"/>
                  </a:cubicBezTo>
                  <a:cubicBezTo>
                    <a:pt x="109033" y="60793"/>
                    <a:pt x="108701" y="60770"/>
                    <a:pt x="108370" y="60770"/>
                  </a:cubicBezTo>
                  <a:cubicBezTo>
                    <a:pt x="107812" y="60770"/>
                    <a:pt x="107258" y="60834"/>
                    <a:pt x="106715" y="60974"/>
                  </a:cubicBezTo>
                  <a:cubicBezTo>
                    <a:pt x="106771" y="60806"/>
                    <a:pt x="106854" y="60667"/>
                    <a:pt x="106910" y="60499"/>
                  </a:cubicBezTo>
                  <a:cubicBezTo>
                    <a:pt x="107149" y="60474"/>
                    <a:pt x="107392" y="60461"/>
                    <a:pt x="107637" y="60461"/>
                  </a:cubicBezTo>
                  <a:close/>
                  <a:moveTo>
                    <a:pt x="109951" y="56900"/>
                  </a:moveTo>
                  <a:cubicBezTo>
                    <a:pt x="112100" y="56900"/>
                    <a:pt x="115587" y="58546"/>
                    <a:pt x="116675" y="61308"/>
                  </a:cubicBezTo>
                  <a:cubicBezTo>
                    <a:pt x="114945" y="59049"/>
                    <a:pt x="111709" y="57793"/>
                    <a:pt x="107943" y="57709"/>
                  </a:cubicBezTo>
                  <a:cubicBezTo>
                    <a:pt x="107998" y="57570"/>
                    <a:pt x="108026" y="57430"/>
                    <a:pt x="108054" y="57263"/>
                  </a:cubicBezTo>
                  <a:cubicBezTo>
                    <a:pt x="108835" y="57124"/>
                    <a:pt x="109505" y="56984"/>
                    <a:pt x="109951" y="56900"/>
                  </a:cubicBezTo>
                  <a:close/>
                  <a:moveTo>
                    <a:pt x="90924" y="54696"/>
                  </a:moveTo>
                  <a:cubicBezTo>
                    <a:pt x="91036" y="54696"/>
                    <a:pt x="91147" y="54724"/>
                    <a:pt x="91259" y="54724"/>
                  </a:cubicBezTo>
                  <a:lnTo>
                    <a:pt x="91510" y="54724"/>
                  </a:lnTo>
                  <a:cubicBezTo>
                    <a:pt x="91733" y="54752"/>
                    <a:pt x="91928" y="54864"/>
                    <a:pt x="92124" y="55003"/>
                  </a:cubicBezTo>
                  <a:cubicBezTo>
                    <a:pt x="92152" y="55031"/>
                    <a:pt x="92180" y="55059"/>
                    <a:pt x="92235" y="55115"/>
                  </a:cubicBezTo>
                  <a:cubicBezTo>
                    <a:pt x="92821" y="55729"/>
                    <a:pt x="93156" y="57012"/>
                    <a:pt x="93268" y="58463"/>
                  </a:cubicBezTo>
                  <a:cubicBezTo>
                    <a:pt x="93296" y="58658"/>
                    <a:pt x="93296" y="58881"/>
                    <a:pt x="93296" y="59077"/>
                  </a:cubicBezTo>
                  <a:cubicBezTo>
                    <a:pt x="92849" y="59467"/>
                    <a:pt x="92403" y="59858"/>
                    <a:pt x="91956" y="60276"/>
                  </a:cubicBezTo>
                  <a:cubicBezTo>
                    <a:pt x="91454" y="60750"/>
                    <a:pt x="90980" y="61225"/>
                    <a:pt x="90589" y="61699"/>
                  </a:cubicBezTo>
                  <a:cubicBezTo>
                    <a:pt x="90366" y="62006"/>
                    <a:pt x="90143" y="62285"/>
                    <a:pt x="89976" y="62592"/>
                  </a:cubicBezTo>
                  <a:cubicBezTo>
                    <a:pt x="90003" y="62118"/>
                    <a:pt x="90422" y="61364"/>
                    <a:pt x="90813" y="60416"/>
                  </a:cubicBezTo>
                  <a:cubicBezTo>
                    <a:pt x="91036" y="59858"/>
                    <a:pt x="91259" y="59216"/>
                    <a:pt x="91370" y="58519"/>
                  </a:cubicBezTo>
                  <a:cubicBezTo>
                    <a:pt x="91426" y="58323"/>
                    <a:pt x="91454" y="58100"/>
                    <a:pt x="91454" y="57877"/>
                  </a:cubicBezTo>
                  <a:cubicBezTo>
                    <a:pt x="91510" y="57458"/>
                    <a:pt x="91482" y="57040"/>
                    <a:pt x="91426" y="56566"/>
                  </a:cubicBezTo>
                  <a:cubicBezTo>
                    <a:pt x="91398" y="56342"/>
                    <a:pt x="91370" y="56119"/>
                    <a:pt x="91315" y="55896"/>
                  </a:cubicBezTo>
                  <a:cubicBezTo>
                    <a:pt x="91231" y="55589"/>
                    <a:pt x="91147" y="55282"/>
                    <a:pt x="91036" y="54975"/>
                  </a:cubicBezTo>
                  <a:cubicBezTo>
                    <a:pt x="90980" y="54892"/>
                    <a:pt x="90952" y="54808"/>
                    <a:pt x="90924" y="54696"/>
                  </a:cubicBezTo>
                  <a:close/>
                  <a:moveTo>
                    <a:pt x="63332" y="56036"/>
                  </a:moveTo>
                  <a:lnTo>
                    <a:pt x="63332" y="56036"/>
                  </a:lnTo>
                  <a:cubicBezTo>
                    <a:pt x="65899" y="57709"/>
                    <a:pt x="68410" y="59356"/>
                    <a:pt x="71144" y="60639"/>
                  </a:cubicBezTo>
                  <a:cubicBezTo>
                    <a:pt x="73487" y="61727"/>
                    <a:pt x="76026" y="62592"/>
                    <a:pt x="78955" y="62982"/>
                  </a:cubicBezTo>
                  <a:cubicBezTo>
                    <a:pt x="79067" y="63010"/>
                    <a:pt x="79151" y="63010"/>
                    <a:pt x="79262" y="63038"/>
                  </a:cubicBezTo>
                  <a:lnTo>
                    <a:pt x="79290" y="63038"/>
                  </a:lnTo>
                  <a:cubicBezTo>
                    <a:pt x="79625" y="63066"/>
                    <a:pt x="79960" y="63094"/>
                    <a:pt x="80295" y="63150"/>
                  </a:cubicBezTo>
                  <a:cubicBezTo>
                    <a:pt x="81109" y="63212"/>
                    <a:pt x="81950" y="63249"/>
                    <a:pt x="82823" y="63249"/>
                  </a:cubicBezTo>
                  <a:cubicBezTo>
                    <a:pt x="83504" y="63249"/>
                    <a:pt x="84204" y="63227"/>
                    <a:pt x="84926" y="63178"/>
                  </a:cubicBezTo>
                  <a:lnTo>
                    <a:pt x="84926" y="63178"/>
                  </a:lnTo>
                  <a:cubicBezTo>
                    <a:pt x="83615" y="63317"/>
                    <a:pt x="82387" y="63401"/>
                    <a:pt x="81243" y="63429"/>
                  </a:cubicBezTo>
                  <a:lnTo>
                    <a:pt x="80099" y="63429"/>
                  </a:lnTo>
                  <a:cubicBezTo>
                    <a:pt x="79737" y="63429"/>
                    <a:pt x="79402" y="63429"/>
                    <a:pt x="79095" y="63401"/>
                  </a:cubicBezTo>
                  <a:lnTo>
                    <a:pt x="78788" y="63401"/>
                  </a:lnTo>
                  <a:cubicBezTo>
                    <a:pt x="77756" y="63345"/>
                    <a:pt x="76807" y="63261"/>
                    <a:pt x="75886" y="63122"/>
                  </a:cubicBezTo>
                  <a:cubicBezTo>
                    <a:pt x="75161" y="63010"/>
                    <a:pt x="74436" y="62871"/>
                    <a:pt x="73766" y="62676"/>
                  </a:cubicBezTo>
                  <a:cubicBezTo>
                    <a:pt x="73710" y="62676"/>
                    <a:pt x="73682" y="62648"/>
                    <a:pt x="73655" y="62648"/>
                  </a:cubicBezTo>
                  <a:cubicBezTo>
                    <a:pt x="73292" y="62536"/>
                    <a:pt x="72957" y="62452"/>
                    <a:pt x="72622" y="62341"/>
                  </a:cubicBezTo>
                  <a:cubicBezTo>
                    <a:pt x="71674" y="62034"/>
                    <a:pt x="70781" y="61643"/>
                    <a:pt x="69916" y="61197"/>
                  </a:cubicBezTo>
                  <a:cubicBezTo>
                    <a:pt x="69609" y="61029"/>
                    <a:pt x="69302" y="60862"/>
                    <a:pt x="68995" y="60695"/>
                  </a:cubicBezTo>
                  <a:cubicBezTo>
                    <a:pt x="68744" y="60527"/>
                    <a:pt x="68465" y="60360"/>
                    <a:pt x="68186" y="60165"/>
                  </a:cubicBezTo>
                  <a:cubicBezTo>
                    <a:pt x="68158" y="60165"/>
                    <a:pt x="68158" y="60137"/>
                    <a:pt x="68131" y="60137"/>
                  </a:cubicBezTo>
                  <a:cubicBezTo>
                    <a:pt x="67377" y="59635"/>
                    <a:pt x="66624" y="59077"/>
                    <a:pt x="65899" y="58435"/>
                  </a:cubicBezTo>
                  <a:cubicBezTo>
                    <a:pt x="65034" y="57709"/>
                    <a:pt x="64197" y="56928"/>
                    <a:pt x="63332" y="56036"/>
                  </a:cubicBezTo>
                  <a:close/>
                  <a:moveTo>
                    <a:pt x="39220" y="51711"/>
                  </a:moveTo>
                  <a:cubicBezTo>
                    <a:pt x="39618" y="51711"/>
                    <a:pt x="40022" y="51781"/>
                    <a:pt x="40399" y="51906"/>
                  </a:cubicBezTo>
                  <a:lnTo>
                    <a:pt x="40176" y="52492"/>
                  </a:lnTo>
                  <a:lnTo>
                    <a:pt x="39562" y="54222"/>
                  </a:lnTo>
                  <a:lnTo>
                    <a:pt x="36130" y="63875"/>
                  </a:lnTo>
                  <a:cubicBezTo>
                    <a:pt x="36217" y="63839"/>
                    <a:pt x="36317" y="63820"/>
                    <a:pt x="36419" y="63820"/>
                  </a:cubicBezTo>
                  <a:cubicBezTo>
                    <a:pt x="36710" y="63820"/>
                    <a:pt x="37017" y="63977"/>
                    <a:pt x="37079" y="64349"/>
                  </a:cubicBezTo>
                  <a:lnTo>
                    <a:pt x="40399" y="55254"/>
                  </a:lnTo>
                  <a:lnTo>
                    <a:pt x="40483" y="55031"/>
                  </a:lnTo>
                  <a:lnTo>
                    <a:pt x="41320" y="52743"/>
                  </a:lnTo>
                  <a:lnTo>
                    <a:pt x="41403" y="52437"/>
                  </a:lnTo>
                  <a:cubicBezTo>
                    <a:pt x="41487" y="52492"/>
                    <a:pt x="41543" y="52548"/>
                    <a:pt x="41599" y="52604"/>
                  </a:cubicBezTo>
                  <a:cubicBezTo>
                    <a:pt x="41599" y="52604"/>
                    <a:pt x="41626" y="52632"/>
                    <a:pt x="41626" y="52660"/>
                  </a:cubicBezTo>
                  <a:lnTo>
                    <a:pt x="40734" y="55087"/>
                  </a:lnTo>
                  <a:lnTo>
                    <a:pt x="40650" y="55310"/>
                  </a:lnTo>
                  <a:lnTo>
                    <a:pt x="37135" y="64907"/>
                  </a:lnTo>
                  <a:cubicBezTo>
                    <a:pt x="36468" y="64294"/>
                    <a:pt x="35267" y="63732"/>
                    <a:pt x="33798" y="63732"/>
                  </a:cubicBezTo>
                  <a:cubicBezTo>
                    <a:pt x="33730" y="63732"/>
                    <a:pt x="33661" y="63733"/>
                    <a:pt x="33591" y="63736"/>
                  </a:cubicBezTo>
                  <a:lnTo>
                    <a:pt x="38083" y="51934"/>
                  </a:lnTo>
                  <a:cubicBezTo>
                    <a:pt x="38432" y="51781"/>
                    <a:pt x="38823" y="51711"/>
                    <a:pt x="39220" y="51711"/>
                  </a:cubicBezTo>
                  <a:close/>
                  <a:moveTo>
                    <a:pt x="100996" y="51655"/>
                  </a:moveTo>
                  <a:cubicBezTo>
                    <a:pt x="101275" y="51655"/>
                    <a:pt x="101554" y="51655"/>
                    <a:pt x="101833" y="51683"/>
                  </a:cubicBezTo>
                  <a:cubicBezTo>
                    <a:pt x="102809" y="51711"/>
                    <a:pt x="103841" y="51879"/>
                    <a:pt x="104706" y="52185"/>
                  </a:cubicBezTo>
                  <a:cubicBezTo>
                    <a:pt x="105236" y="52353"/>
                    <a:pt x="105683" y="52576"/>
                    <a:pt x="106045" y="52883"/>
                  </a:cubicBezTo>
                  <a:cubicBezTo>
                    <a:pt x="106213" y="53022"/>
                    <a:pt x="106380" y="53162"/>
                    <a:pt x="106492" y="53357"/>
                  </a:cubicBezTo>
                  <a:cubicBezTo>
                    <a:pt x="105739" y="53106"/>
                    <a:pt x="104902" y="52855"/>
                    <a:pt x="103981" y="52716"/>
                  </a:cubicBezTo>
                  <a:cubicBezTo>
                    <a:pt x="103307" y="52599"/>
                    <a:pt x="102574" y="52541"/>
                    <a:pt x="101784" y="52541"/>
                  </a:cubicBezTo>
                  <a:cubicBezTo>
                    <a:pt x="101626" y="52541"/>
                    <a:pt x="101465" y="52544"/>
                    <a:pt x="101303" y="52548"/>
                  </a:cubicBezTo>
                  <a:cubicBezTo>
                    <a:pt x="100828" y="52548"/>
                    <a:pt x="100382" y="52576"/>
                    <a:pt x="99880" y="52632"/>
                  </a:cubicBezTo>
                  <a:cubicBezTo>
                    <a:pt x="97452" y="52911"/>
                    <a:pt x="104818" y="52995"/>
                    <a:pt x="104623" y="53776"/>
                  </a:cubicBezTo>
                  <a:cubicBezTo>
                    <a:pt x="104466" y="53761"/>
                    <a:pt x="104321" y="53754"/>
                    <a:pt x="104187" y="53754"/>
                  </a:cubicBezTo>
                  <a:cubicBezTo>
                    <a:pt x="103820" y="53754"/>
                    <a:pt x="103536" y="53806"/>
                    <a:pt x="103311" y="53887"/>
                  </a:cubicBezTo>
                  <a:cubicBezTo>
                    <a:pt x="103175" y="53878"/>
                    <a:pt x="103036" y="53873"/>
                    <a:pt x="102893" y="53873"/>
                  </a:cubicBezTo>
                  <a:cubicBezTo>
                    <a:pt x="102216" y="53873"/>
                    <a:pt x="101462" y="53977"/>
                    <a:pt x="100633" y="54138"/>
                  </a:cubicBezTo>
                  <a:cubicBezTo>
                    <a:pt x="101693" y="54278"/>
                    <a:pt x="102251" y="54278"/>
                    <a:pt x="102781" y="54389"/>
                  </a:cubicBezTo>
                  <a:cubicBezTo>
                    <a:pt x="102753" y="54445"/>
                    <a:pt x="102753" y="54501"/>
                    <a:pt x="102753" y="54585"/>
                  </a:cubicBezTo>
                  <a:cubicBezTo>
                    <a:pt x="102646" y="54580"/>
                    <a:pt x="102537" y="54578"/>
                    <a:pt x="102426" y="54578"/>
                  </a:cubicBezTo>
                  <a:cubicBezTo>
                    <a:pt x="101868" y="54578"/>
                    <a:pt x="101256" y="54636"/>
                    <a:pt x="100605" y="54752"/>
                  </a:cubicBezTo>
                  <a:cubicBezTo>
                    <a:pt x="101749" y="54947"/>
                    <a:pt x="102335" y="54947"/>
                    <a:pt x="102921" y="55115"/>
                  </a:cubicBezTo>
                  <a:cubicBezTo>
                    <a:pt x="102921" y="55199"/>
                    <a:pt x="102921" y="55254"/>
                    <a:pt x="102949" y="55310"/>
                  </a:cubicBezTo>
                  <a:cubicBezTo>
                    <a:pt x="102673" y="55277"/>
                    <a:pt x="102381" y="55261"/>
                    <a:pt x="102075" y="55261"/>
                  </a:cubicBezTo>
                  <a:cubicBezTo>
                    <a:pt x="101604" y="55261"/>
                    <a:pt x="101101" y="55298"/>
                    <a:pt x="100577" y="55366"/>
                  </a:cubicBezTo>
                  <a:cubicBezTo>
                    <a:pt x="101861" y="55645"/>
                    <a:pt x="102391" y="55617"/>
                    <a:pt x="103032" y="55924"/>
                  </a:cubicBezTo>
                  <a:lnTo>
                    <a:pt x="103088" y="55924"/>
                  </a:lnTo>
                  <a:cubicBezTo>
                    <a:pt x="103088" y="55980"/>
                    <a:pt x="103088" y="56036"/>
                    <a:pt x="103088" y="56091"/>
                  </a:cubicBezTo>
                  <a:cubicBezTo>
                    <a:pt x="103004" y="56063"/>
                    <a:pt x="102893" y="56036"/>
                    <a:pt x="102781" y="56008"/>
                  </a:cubicBezTo>
                  <a:cubicBezTo>
                    <a:pt x="102437" y="55948"/>
                    <a:pt x="102053" y="55920"/>
                    <a:pt x="101647" y="55920"/>
                  </a:cubicBezTo>
                  <a:cubicBezTo>
                    <a:pt x="101294" y="55920"/>
                    <a:pt x="100925" y="55941"/>
                    <a:pt x="100549" y="55980"/>
                  </a:cubicBezTo>
                  <a:cubicBezTo>
                    <a:pt x="101163" y="56147"/>
                    <a:pt x="101609" y="56231"/>
                    <a:pt x="101972" y="56315"/>
                  </a:cubicBezTo>
                  <a:cubicBezTo>
                    <a:pt x="102419" y="56398"/>
                    <a:pt x="102753" y="56510"/>
                    <a:pt x="103172" y="56761"/>
                  </a:cubicBezTo>
                  <a:cubicBezTo>
                    <a:pt x="103200" y="56789"/>
                    <a:pt x="103200" y="56817"/>
                    <a:pt x="103200" y="56873"/>
                  </a:cubicBezTo>
                  <a:cubicBezTo>
                    <a:pt x="102642" y="56677"/>
                    <a:pt x="101944" y="56594"/>
                    <a:pt x="101163" y="56594"/>
                  </a:cubicBezTo>
                  <a:cubicBezTo>
                    <a:pt x="101065" y="56580"/>
                    <a:pt x="100961" y="56573"/>
                    <a:pt x="100853" y="56573"/>
                  </a:cubicBezTo>
                  <a:cubicBezTo>
                    <a:pt x="100745" y="56573"/>
                    <a:pt x="100633" y="56580"/>
                    <a:pt x="100521" y="56594"/>
                  </a:cubicBezTo>
                  <a:cubicBezTo>
                    <a:pt x="100633" y="56621"/>
                    <a:pt x="100745" y="56649"/>
                    <a:pt x="100856" y="56677"/>
                  </a:cubicBezTo>
                  <a:cubicBezTo>
                    <a:pt x="102028" y="57040"/>
                    <a:pt x="102446" y="57040"/>
                    <a:pt x="103228" y="57598"/>
                  </a:cubicBezTo>
                  <a:cubicBezTo>
                    <a:pt x="103228" y="57598"/>
                    <a:pt x="103200" y="57626"/>
                    <a:pt x="103200" y="57654"/>
                  </a:cubicBezTo>
                  <a:cubicBezTo>
                    <a:pt x="102530" y="57347"/>
                    <a:pt x="101554" y="57207"/>
                    <a:pt x="100493" y="57207"/>
                  </a:cubicBezTo>
                  <a:cubicBezTo>
                    <a:pt x="101833" y="57709"/>
                    <a:pt x="102279" y="57682"/>
                    <a:pt x="103004" y="58267"/>
                  </a:cubicBezTo>
                  <a:cubicBezTo>
                    <a:pt x="103032" y="58267"/>
                    <a:pt x="103060" y="58295"/>
                    <a:pt x="103060" y="58295"/>
                  </a:cubicBezTo>
                  <a:cubicBezTo>
                    <a:pt x="103088" y="58323"/>
                    <a:pt x="103144" y="58351"/>
                    <a:pt x="103172" y="58379"/>
                  </a:cubicBezTo>
                  <a:cubicBezTo>
                    <a:pt x="103172" y="58379"/>
                    <a:pt x="103172" y="58407"/>
                    <a:pt x="103144" y="58435"/>
                  </a:cubicBezTo>
                  <a:cubicBezTo>
                    <a:pt x="103088" y="58407"/>
                    <a:pt x="103032" y="58351"/>
                    <a:pt x="102977" y="58323"/>
                  </a:cubicBezTo>
                  <a:cubicBezTo>
                    <a:pt x="102949" y="58323"/>
                    <a:pt x="102921" y="58295"/>
                    <a:pt x="102865" y="58295"/>
                  </a:cubicBezTo>
                  <a:cubicBezTo>
                    <a:pt x="102251" y="58016"/>
                    <a:pt x="101386" y="57877"/>
                    <a:pt x="100466" y="57821"/>
                  </a:cubicBezTo>
                  <a:lnTo>
                    <a:pt x="100466" y="57821"/>
                  </a:lnTo>
                  <a:cubicBezTo>
                    <a:pt x="101247" y="58156"/>
                    <a:pt x="101721" y="58295"/>
                    <a:pt x="102112" y="58463"/>
                  </a:cubicBezTo>
                  <a:cubicBezTo>
                    <a:pt x="102223" y="58519"/>
                    <a:pt x="102307" y="58574"/>
                    <a:pt x="102391" y="58630"/>
                  </a:cubicBezTo>
                  <a:cubicBezTo>
                    <a:pt x="102586" y="58742"/>
                    <a:pt x="102809" y="58881"/>
                    <a:pt x="103032" y="59104"/>
                  </a:cubicBezTo>
                  <a:cubicBezTo>
                    <a:pt x="103032" y="59132"/>
                    <a:pt x="103032" y="59132"/>
                    <a:pt x="103032" y="59160"/>
                  </a:cubicBezTo>
                  <a:cubicBezTo>
                    <a:pt x="102781" y="58993"/>
                    <a:pt x="102474" y="58881"/>
                    <a:pt x="102140" y="58770"/>
                  </a:cubicBezTo>
                  <a:cubicBezTo>
                    <a:pt x="101972" y="58714"/>
                    <a:pt x="101777" y="58658"/>
                    <a:pt x="101582" y="58630"/>
                  </a:cubicBezTo>
                  <a:cubicBezTo>
                    <a:pt x="101219" y="58546"/>
                    <a:pt x="100828" y="58463"/>
                    <a:pt x="100438" y="58435"/>
                  </a:cubicBezTo>
                  <a:lnTo>
                    <a:pt x="100438" y="58435"/>
                  </a:lnTo>
                  <a:cubicBezTo>
                    <a:pt x="100689" y="58546"/>
                    <a:pt x="100912" y="58658"/>
                    <a:pt x="101107" y="58742"/>
                  </a:cubicBezTo>
                  <a:cubicBezTo>
                    <a:pt x="101358" y="58853"/>
                    <a:pt x="101554" y="58937"/>
                    <a:pt x="101749" y="59021"/>
                  </a:cubicBezTo>
                  <a:cubicBezTo>
                    <a:pt x="102140" y="59216"/>
                    <a:pt x="102446" y="59383"/>
                    <a:pt x="102837" y="59774"/>
                  </a:cubicBezTo>
                  <a:cubicBezTo>
                    <a:pt x="102809" y="59774"/>
                    <a:pt x="102809" y="59802"/>
                    <a:pt x="102809" y="59830"/>
                  </a:cubicBezTo>
                  <a:cubicBezTo>
                    <a:pt x="102419" y="59579"/>
                    <a:pt x="101944" y="59411"/>
                    <a:pt x="101386" y="59244"/>
                  </a:cubicBezTo>
                  <a:cubicBezTo>
                    <a:pt x="101079" y="59188"/>
                    <a:pt x="100745" y="59104"/>
                    <a:pt x="100410" y="59049"/>
                  </a:cubicBezTo>
                  <a:lnTo>
                    <a:pt x="100410" y="59049"/>
                  </a:lnTo>
                  <a:cubicBezTo>
                    <a:pt x="100689" y="59216"/>
                    <a:pt x="100940" y="59328"/>
                    <a:pt x="101163" y="59439"/>
                  </a:cubicBezTo>
                  <a:cubicBezTo>
                    <a:pt x="101777" y="59746"/>
                    <a:pt x="102112" y="59914"/>
                    <a:pt x="102558" y="60360"/>
                  </a:cubicBezTo>
                  <a:cubicBezTo>
                    <a:pt x="102530" y="60388"/>
                    <a:pt x="102530" y="60416"/>
                    <a:pt x="102502" y="60444"/>
                  </a:cubicBezTo>
                  <a:cubicBezTo>
                    <a:pt x="102056" y="60165"/>
                    <a:pt x="101442" y="59941"/>
                    <a:pt x="100772" y="59746"/>
                  </a:cubicBezTo>
                  <a:cubicBezTo>
                    <a:pt x="100633" y="59718"/>
                    <a:pt x="100493" y="59690"/>
                    <a:pt x="100382" y="59662"/>
                  </a:cubicBezTo>
                  <a:lnTo>
                    <a:pt x="100382" y="59662"/>
                  </a:lnTo>
                  <a:cubicBezTo>
                    <a:pt x="100466" y="59718"/>
                    <a:pt x="100577" y="59774"/>
                    <a:pt x="100661" y="59830"/>
                  </a:cubicBezTo>
                  <a:cubicBezTo>
                    <a:pt x="101442" y="60304"/>
                    <a:pt x="101833" y="60471"/>
                    <a:pt x="102251" y="60862"/>
                  </a:cubicBezTo>
                  <a:cubicBezTo>
                    <a:pt x="102223" y="60918"/>
                    <a:pt x="102195" y="60974"/>
                    <a:pt x="102167" y="61002"/>
                  </a:cubicBezTo>
                  <a:cubicBezTo>
                    <a:pt x="101665" y="60723"/>
                    <a:pt x="101024" y="60471"/>
                    <a:pt x="100326" y="60276"/>
                  </a:cubicBezTo>
                  <a:lnTo>
                    <a:pt x="100326" y="60276"/>
                  </a:lnTo>
                  <a:cubicBezTo>
                    <a:pt x="101107" y="60834"/>
                    <a:pt x="101526" y="61029"/>
                    <a:pt x="101888" y="61364"/>
                  </a:cubicBezTo>
                  <a:cubicBezTo>
                    <a:pt x="101833" y="61420"/>
                    <a:pt x="101805" y="61476"/>
                    <a:pt x="101749" y="61532"/>
                  </a:cubicBezTo>
                  <a:cubicBezTo>
                    <a:pt x="101330" y="61281"/>
                    <a:pt x="100828" y="61085"/>
                    <a:pt x="100298" y="60890"/>
                  </a:cubicBezTo>
                  <a:lnTo>
                    <a:pt x="100298" y="60890"/>
                  </a:lnTo>
                  <a:cubicBezTo>
                    <a:pt x="100856" y="61336"/>
                    <a:pt x="101219" y="61560"/>
                    <a:pt x="101498" y="61811"/>
                  </a:cubicBezTo>
                  <a:cubicBezTo>
                    <a:pt x="101442" y="61866"/>
                    <a:pt x="101386" y="61950"/>
                    <a:pt x="101330" y="62006"/>
                  </a:cubicBezTo>
                  <a:cubicBezTo>
                    <a:pt x="101024" y="61839"/>
                    <a:pt x="100661" y="61671"/>
                    <a:pt x="100270" y="61504"/>
                  </a:cubicBezTo>
                  <a:lnTo>
                    <a:pt x="100270" y="61504"/>
                  </a:lnTo>
                  <a:cubicBezTo>
                    <a:pt x="100633" y="61839"/>
                    <a:pt x="100912" y="62062"/>
                    <a:pt x="101135" y="62257"/>
                  </a:cubicBezTo>
                  <a:cubicBezTo>
                    <a:pt x="101079" y="62341"/>
                    <a:pt x="101024" y="62424"/>
                    <a:pt x="100996" y="62508"/>
                  </a:cubicBezTo>
                  <a:cubicBezTo>
                    <a:pt x="100745" y="62369"/>
                    <a:pt x="100493" y="62257"/>
                    <a:pt x="100242" y="62118"/>
                  </a:cubicBezTo>
                  <a:lnTo>
                    <a:pt x="100242" y="62118"/>
                  </a:lnTo>
                  <a:cubicBezTo>
                    <a:pt x="100493" y="62369"/>
                    <a:pt x="100689" y="62564"/>
                    <a:pt x="100884" y="62731"/>
                  </a:cubicBezTo>
                  <a:cubicBezTo>
                    <a:pt x="100828" y="62843"/>
                    <a:pt x="100772" y="62927"/>
                    <a:pt x="100717" y="63038"/>
                  </a:cubicBezTo>
                  <a:cubicBezTo>
                    <a:pt x="100549" y="62927"/>
                    <a:pt x="100382" y="62843"/>
                    <a:pt x="100214" y="62731"/>
                  </a:cubicBezTo>
                  <a:lnTo>
                    <a:pt x="100214" y="62731"/>
                  </a:lnTo>
                  <a:cubicBezTo>
                    <a:pt x="100382" y="62899"/>
                    <a:pt x="100521" y="63066"/>
                    <a:pt x="100633" y="63206"/>
                  </a:cubicBezTo>
                  <a:cubicBezTo>
                    <a:pt x="99768" y="64684"/>
                    <a:pt x="98568" y="65438"/>
                    <a:pt x="97536" y="65438"/>
                  </a:cubicBezTo>
                  <a:cubicBezTo>
                    <a:pt x="97201" y="65438"/>
                    <a:pt x="96922" y="65410"/>
                    <a:pt x="96699" y="65382"/>
                  </a:cubicBezTo>
                  <a:cubicBezTo>
                    <a:pt x="95137" y="65131"/>
                    <a:pt x="96141" y="63987"/>
                    <a:pt x="96141" y="62480"/>
                  </a:cubicBezTo>
                  <a:cubicBezTo>
                    <a:pt x="96141" y="62285"/>
                    <a:pt x="95974" y="62062"/>
                    <a:pt x="95779" y="61866"/>
                  </a:cubicBezTo>
                  <a:cubicBezTo>
                    <a:pt x="95276" y="61336"/>
                    <a:pt x="94328" y="60806"/>
                    <a:pt x="94021" y="60304"/>
                  </a:cubicBezTo>
                  <a:cubicBezTo>
                    <a:pt x="93965" y="60193"/>
                    <a:pt x="93881" y="60025"/>
                    <a:pt x="93854" y="59858"/>
                  </a:cubicBezTo>
                  <a:cubicBezTo>
                    <a:pt x="93742" y="59551"/>
                    <a:pt x="93686" y="59160"/>
                    <a:pt x="93686" y="58770"/>
                  </a:cubicBezTo>
                  <a:cubicBezTo>
                    <a:pt x="93686" y="58658"/>
                    <a:pt x="93686" y="58546"/>
                    <a:pt x="93686" y="58435"/>
                  </a:cubicBezTo>
                  <a:cubicBezTo>
                    <a:pt x="93686" y="57347"/>
                    <a:pt x="93909" y="56203"/>
                    <a:pt x="94105" y="55812"/>
                  </a:cubicBezTo>
                  <a:cubicBezTo>
                    <a:pt x="94328" y="55422"/>
                    <a:pt x="94774" y="55003"/>
                    <a:pt x="95193" y="54641"/>
                  </a:cubicBezTo>
                  <a:cubicBezTo>
                    <a:pt x="95444" y="54417"/>
                    <a:pt x="95695" y="54222"/>
                    <a:pt x="95862" y="54055"/>
                  </a:cubicBezTo>
                  <a:cubicBezTo>
                    <a:pt x="96141" y="53804"/>
                    <a:pt x="96253" y="53664"/>
                    <a:pt x="96002" y="53664"/>
                  </a:cubicBezTo>
                  <a:cubicBezTo>
                    <a:pt x="95890" y="53664"/>
                    <a:pt x="95583" y="53804"/>
                    <a:pt x="95276" y="53999"/>
                  </a:cubicBezTo>
                  <a:cubicBezTo>
                    <a:pt x="94858" y="54222"/>
                    <a:pt x="94411" y="54501"/>
                    <a:pt x="94300" y="54529"/>
                  </a:cubicBezTo>
                  <a:lnTo>
                    <a:pt x="94272" y="54529"/>
                  </a:lnTo>
                  <a:cubicBezTo>
                    <a:pt x="94272" y="54501"/>
                    <a:pt x="94272" y="54501"/>
                    <a:pt x="94272" y="54473"/>
                  </a:cubicBezTo>
                  <a:cubicBezTo>
                    <a:pt x="94411" y="54278"/>
                    <a:pt x="94551" y="54111"/>
                    <a:pt x="94690" y="53943"/>
                  </a:cubicBezTo>
                  <a:cubicBezTo>
                    <a:pt x="95332" y="53218"/>
                    <a:pt x="96085" y="52771"/>
                    <a:pt x="97062" y="52409"/>
                  </a:cubicBezTo>
                  <a:cubicBezTo>
                    <a:pt x="97341" y="52297"/>
                    <a:pt x="97648" y="52185"/>
                    <a:pt x="97983" y="52102"/>
                  </a:cubicBezTo>
                  <a:cubicBezTo>
                    <a:pt x="98206" y="52018"/>
                    <a:pt x="98457" y="51962"/>
                    <a:pt x="98708" y="51879"/>
                  </a:cubicBezTo>
                  <a:cubicBezTo>
                    <a:pt x="99238" y="51739"/>
                    <a:pt x="100075" y="51655"/>
                    <a:pt x="100996" y="51655"/>
                  </a:cubicBezTo>
                  <a:close/>
                  <a:moveTo>
                    <a:pt x="57979" y="52242"/>
                  </a:moveTo>
                  <a:cubicBezTo>
                    <a:pt x="58330" y="52242"/>
                    <a:pt x="58681" y="52300"/>
                    <a:pt x="59008" y="52409"/>
                  </a:cubicBezTo>
                  <a:lnTo>
                    <a:pt x="57947" y="55422"/>
                  </a:lnTo>
                  <a:lnTo>
                    <a:pt x="57919" y="55478"/>
                  </a:lnTo>
                  <a:lnTo>
                    <a:pt x="54934" y="63875"/>
                  </a:lnTo>
                  <a:cubicBezTo>
                    <a:pt x="54973" y="63859"/>
                    <a:pt x="55017" y="63852"/>
                    <a:pt x="55065" y="63852"/>
                  </a:cubicBezTo>
                  <a:cubicBezTo>
                    <a:pt x="55434" y="63852"/>
                    <a:pt x="56032" y="64296"/>
                    <a:pt x="56106" y="64740"/>
                  </a:cubicBezTo>
                  <a:lnTo>
                    <a:pt x="59147" y="56063"/>
                  </a:lnTo>
                  <a:lnTo>
                    <a:pt x="59203" y="55952"/>
                  </a:lnTo>
                  <a:lnTo>
                    <a:pt x="60179" y="53162"/>
                  </a:lnTo>
                  <a:cubicBezTo>
                    <a:pt x="60319" y="53357"/>
                    <a:pt x="60458" y="53553"/>
                    <a:pt x="60542" y="53776"/>
                  </a:cubicBezTo>
                  <a:lnTo>
                    <a:pt x="59705" y="56147"/>
                  </a:lnTo>
                  <a:lnTo>
                    <a:pt x="59649" y="56287"/>
                  </a:lnTo>
                  <a:lnTo>
                    <a:pt x="56329" y="65689"/>
                  </a:lnTo>
                  <a:cubicBezTo>
                    <a:pt x="56149" y="64891"/>
                    <a:pt x="54570" y="63738"/>
                    <a:pt x="52487" y="63738"/>
                  </a:cubicBezTo>
                  <a:cubicBezTo>
                    <a:pt x="52311" y="63738"/>
                    <a:pt x="52132" y="63746"/>
                    <a:pt x="51949" y="63764"/>
                  </a:cubicBezTo>
                  <a:lnTo>
                    <a:pt x="55464" y="54194"/>
                  </a:lnTo>
                  <a:lnTo>
                    <a:pt x="55520" y="54027"/>
                  </a:lnTo>
                  <a:lnTo>
                    <a:pt x="55604" y="53804"/>
                  </a:lnTo>
                  <a:cubicBezTo>
                    <a:pt x="55996" y="52710"/>
                    <a:pt x="56984" y="52242"/>
                    <a:pt x="57979" y="52242"/>
                  </a:cubicBezTo>
                  <a:close/>
                  <a:moveTo>
                    <a:pt x="91705" y="64707"/>
                  </a:moveTo>
                  <a:cubicBezTo>
                    <a:pt x="91788" y="64707"/>
                    <a:pt x="91873" y="64726"/>
                    <a:pt x="91956" y="64768"/>
                  </a:cubicBezTo>
                  <a:cubicBezTo>
                    <a:pt x="92207" y="64907"/>
                    <a:pt x="92291" y="65214"/>
                    <a:pt x="92180" y="65465"/>
                  </a:cubicBezTo>
                  <a:cubicBezTo>
                    <a:pt x="92068" y="65661"/>
                    <a:pt x="91873" y="65772"/>
                    <a:pt x="91677" y="65772"/>
                  </a:cubicBezTo>
                  <a:cubicBezTo>
                    <a:pt x="91649" y="65744"/>
                    <a:pt x="91622" y="65717"/>
                    <a:pt x="91594" y="65689"/>
                  </a:cubicBezTo>
                  <a:lnTo>
                    <a:pt x="91175" y="65214"/>
                  </a:lnTo>
                  <a:cubicBezTo>
                    <a:pt x="91175" y="65131"/>
                    <a:pt x="91203" y="65075"/>
                    <a:pt x="91231" y="64991"/>
                  </a:cubicBezTo>
                  <a:cubicBezTo>
                    <a:pt x="91329" y="64815"/>
                    <a:pt x="91510" y="64707"/>
                    <a:pt x="91705" y="64707"/>
                  </a:cubicBezTo>
                  <a:close/>
                  <a:moveTo>
                    <a:pt x="33542" y="64363"/>
                  </a:moveTo>
                  <a:cubicBezTo>
                    <a:pt x="34579" y="64363"/>
                    <a:pt x="36493" y="64986"/>
                    <a:pt x="36493" y="65744"/>
                  </a:cubicBezTo>
                  <a:cubicBezTo>
                    <a:pt x="36493" y="65816"/>
                    <a:pt x="36439" y="65846"/>
                    <a:pt x="36351" y="65846"/>
                  </a:cubicBezTo>
                  <a:cubicBezTo>
                    <a:pt x="35995" y="65846"/>
                    <a:pt x="35082" y="65371"/>
                    <a:pt x="34903" y="65326"/>
                  </a:cubicBezTo>
                  <a:cubicBezTo>
                    <a:pt x="34426" y="65207"/>
                    <a:pt x="34053" y="65024"/>
                    <a:pt x="33715" y="65024"/>
                  </a:cubicBezTo>
                  <a:cubicBezTo>
                    <a:pt x="33420" y="65024"/>
                    <a:pt x="33152" y="65163"/>
                    <a:pt x="32866" y="65605"/>
                  </a:cubicBezTo>
                  <a:cubicBezTo>
                    <a:pt x="32810" y="65689"/>
                    <a:pt x="32615" y="66135"/>
                    <a:pt x="32420" y="66470"/>
                  </a:cubicBezTo>
                  <a:cubicBezTo>
                    <a:pt x="32308" y="66442"/>
                    <a:pt x="32197" y="66442"/>
                    <a:pt x="32057" y="66442"/>
                  </a:cubicBezTo>
                  <a:cubicBezTo>
                    <a:pt x="32141" y="65772"/>
                    <a:pt x="32448" y="65159"/>
                    <a:pt x="32894" y="64628"/>
                  </a:cubicBezTo>
                  <a:cubicBezTo>
                    <a:pt x="32909" y="64444"/>
                    <a:pt x="33168" y="64363"/>
                    <a:pt x="33542" y="64363"/>
                  </a:cubicBezTo>
                  <a:close/>
                  <a:moveTo>
                    <a:pt x="92760" y="65808"/>
                  </a:moveTo>
                  <a:cubicBezTo>
                    <a:pt x="92837" y="65808"/>
                    <a:pt x="92915" y="65823"/>
                    <a:pt x="92989" y="65856"/>
                  </a:cubicBezTo>
                  <a:cubicBezTo>
                    <a:pt x="92933" y="66191"/>
                    <a:pt x="92849" y="66526"/>
                    <a:pt x="92765" y="66860"/>
                  </a:cubicBezTo>
                  <a:lnTo>
                    <a:pt x="92738" y="66860"/>
                  </a:lnTo>
                  <a:cubicBezTo>
                    <a:pt x="92710" y="66832"/>
                    <a:pt x="92682" y="66805"/>
                    <a:pt x="92654" y="66777"/>
                  </a:cubicBezTo>
                  <a:lnTo>
                    <a:pt x="92235" y="66302"/>
                  </a:lnTo>
                  <a:cubicBezTo>
                    <a:pt x="92235" y="66247"/>
                    <a:pt x="92263" y="66163"/>
                    <a:pt x="92291" y="66079"/>
                  </a:cubicBezTo>
                  <a:cubicBezTo>
                    <a:pt x="92390" y="65901"/>
                    <a:pt x="92573" y="65808"/>
                    <a:pt x="92760" y="65808"/>
                  </a:cubicBezTo>
                  <a:close/>
                  <a:moveTo>
                    <a:pt x="52224" y="64363"/>
                  </a:moveTo>
                  <a:cubicBezTo>
                    <a:pt x="53271" y="64363"/>
                    <a:pt x="55185" y="64986"/>
                    <a:pt x="55185" y="65744"/>
                  </a:cubicBezTo>
                  <a:cubicBezTo>
                    <a:pt x="55185" y="65816"/>
                    <a:pt x="55130" y="65846"/>
                    <a:pt x="55041" y="65846"/>
                  </a:cubicBezTo>
                  <a:cubicBezTo>
                    <a:pt x="54678" y="65846"/>
                    <a:pt x="53746" y="65371"/>
                    <a:pt x="53567" y="65326"/>
                  </a:cubicBezTo>
                  <a:cubicBezTo>
                    <a:pt x="53105" y="65207"/>
                    <a:pt x="52731" y="65024"/>
                    <a:pt x="52389" y="65024"/>
                  </a:cubicBezTo>
                  <a:cubicBezTo>
                    <a:pt x="52090" y="65024"/>
                    <a:pt x="51817" y="65163"/>
                    <a:pt x="51531" y="65605"/>
                  </a:cubicBezTo>
                  <a:cubicBezTo>
                    <a:pt x="51438" y="65767"/>
                    <a:pt x="50944" y="66884"/>
                    <a:pt x="50777" y="66884"/>
                  </a:cubicBezTo>
                  <a:cubicBezTo>
                    <a:pt x="50742" y="66884"/>
                    <a:pt x="50722" y="66836"/>
                    <a:pt x="50722" y="66721"/>
                  </a:cubicBezTo>
                  <a:cubicBezTo>
                    <a:pt x="50722" y="65940"/>
                    <a:pt x="51084" y="65242"/>
                    <a:pt x="51558" y="64628"/>
                  </a:cubicBezTo>
                  <a:cubicBezTo>
                    <a:pt x="51581" y="64444"/>
                    <a:pt x="51846" y="64363"/>
                    <a:pt x="52224" y="64363"/>
                  </a:cubicBezTo>
                  <a:close/>
                  <a:moveTo>
                    <a:pt x="78649" y="64154"/>
                  </a:moveTo>
                  <a:cubicBezTo>
                    <a:pt x="78732" y="64182"/>
                    <a:pt x="78816" y="64210"/>
                    <a:pt x="78872" y="64210"/>
                  </a:cubicBezTo>
                  <a:lnTo>
                    <a:pt x="78732" y="65047"/>
                  </a:lnTo>
                  <a:cubicBezTo>
                    <a:pt x="78900" y="65354"/>
                    <a:pt x="79151" y="65633"/>
                    <a:pt x="79430" y="65912"/>
                  </a:cubicBezTo>
                  <a:lnTo>
                    <a:pt x="79737" y="64405"/>
                  </a:lnTo>
                  <a:cubicBezTo>
                    <a:pt x="81135" y="64667"/>
                    <a:pt x="82485" y="64812"/>
                    <a:pt x="83740" y="64812"/>
                  </a:cubicBezTo>
                  <a:cubicBezTo>
                    <a:pt x="85163" y="64812"/>
                    <a:pt x="86464" y="64625"/>
                    <a:pt x="87576" y="64210"/>
                  </a:cubicBezTo>
                  <a:cubicBezTo>
                    <a:pt x="87744" y="64628"/>
                    <a:pt x="87799" y="65075"/>
                    <a:pt x="87744" y="65577"/>
                  </a:cubicBezTo>
                  <a:lnTo>
                    <a:pt x="87520" y="66972"/>
                  </a:lnTo>
                  <a:cubicBezTo>
                    <a:pt x="86871" y="67720"/>
                    <a:pt x="85690" y="68055"/>
                    <a:pt x="84387" y="68055"/>
                  </a:cubicBezTo>
                  <a:cubicBezTo>
                    <a:pt x="81996" y="68055"/>
                    <a:pt x="79195" y="66928"/>
                    <a:pt x="78509" y="65159"/>
                  </a:cubicBezTo>
                  <a:lnTo>
                    <a:pt x="78649" y="64154"/>
                  </a:lnTo>
                  <a:close/>
                  <a:moveTo>
                    <a:pt x="106966" y="65577"/>
                  </a:moveTo>
                  <a:cubicBezTo>
                    <a:pt x="107133" y="65577"/>
                    <a:pt x="107301" y="65605"/>
                    <a:pt x="107468" y="65633"/>
                  </a:cubicBezTo>
                  <a:cubicBezTo>
                    <a:pt x="107664" y="65661"/>
                    <a:pt x="107831" y="65717"/>
                    <a:pt x="108026" y="65800"/>
                  </a:cubicBezTo>
                  <a:lnTo>
                    <a:pt x="107273" y="68479"/>
                  </a:lnTo>
                  <a:lnTo>
                    <a:pt x="106966" y="65577"/>
                  </a:lnTo>
                  <a:close/>
                  <a:moveTo>
                    <a:pt x="67991" y="61392"/>
                  </a:moveTo>
                  <a:lnTo>
                    <a:pt x="67991" y="61392"/>
                  </a:lnTo>
                  <a:cubicBezTo>
                    <a:pt x="65090" y="62229"/>
                    <a:pt x="62551" y="64461"/>
                    <a:pt x="63499" y="66888"/>
                  </a:cubicBezTo>
                  <a:lnTo>
                    <a:pt x="64057" y="68283"/>
                  </a:lnTo>
                  <a:cubicBezTo>
                    <a:pt x="64448" y="68506"/>
                    <a:pt x="64894" y="68618"/>
                    <a:pt x="65369" y="68702"/>
                  </a:cubicBezTo>
                  <a:lnTo>
                    <a:pt x="64643" y="66888"/>
                  </a:lnTo>
                  <a:cubicBezTo>
                    <a:pt x="63750" y="64656"/>
                    <a:pt x="65536" y="62564"/>
                    <a:pt x="67991" y="61392"/>
                  </a:cubicBezTo>
                  <a:close/>
                  <a:moveTo>
                    <a:pt x="67879" y="61336"/>
                  </a:moveTo>
                  <a:cubicBezTo>
                    <a:pt x="67907" y="61364"/>
                    <a:pt x="67935" y="61364"/>
                    <a:pt x="67991" y="61392"/>
                  </a:cubicBezTo>
                  <a:cubicBezTo>
                    <a:pt x="69637" y="62285"/>
                    <a:pt x="71367" y="62955"/>
                    <a:pt x="73264" y="63429"/>
                  </a:cubicBezTo>
                  <a:lnTo>
                    <a:pt x="73822" y="64852"/>
                  </a:lnTo>
                  <a:cubicBezTo>
                    <a:pt x="73431" y="66888"/>
                    <a:pt x="70502" y="68562"/>
                    <a:pt x="67740" y="68981"/>
                  </a:cubicBezTo>
                  <a:cubicBezTo>
                    <a:pt x="67349" y="69037"/>
                    <a:pt x="66959" y="69092"/>
                    <a:pt x="66568" y="69092"/>
                  </a:cubicBezTo>
                  <a:cubicBezTo>
                    <a:pt x="65396" y="69092"/>
                    <a:pt x="64336" y="68841"/>
                    <a:pt x="63583" y="68255"/>
                  </a:cubicBezTo>
                  <a:lnTo>
                    <a:pt x="62969" y="66721"/>
                  </a:lnTo>
                  <a:cubicBezTo>
                    <a:pt x="61993" y="64210"/>
                    <a:pt x="64894" y="61950"/>
                    <a:pt x="67879" y="61336"/>
                  </a:cubicBezTo>
                  <a:close/>
                  <a:moveTo>
                    <a:pt x="105599" y="65856"/>
                  </a:moveTo>
                  <a:lnTo>
                    <a:pt x="105292" y="69371"/>
                  </a:lnTo>
                  <a:lnTo>
                    <a:pt x="104427" y="66609"/>
                  </a:lnTo>
                  <a:cubicBezTo>
                    <a:pt x="104790" y="66302"/>
                    <a:pt x="105181" y="66023"/>
                    <a:pt x="105599" y="65856"/>
                  </a:cubicBezTo>
                  <a:close/>
                  <a:moveTo>
                    <a:pt x="109310" y="66609"/>
                  </a:moveTo>
                  <a:cubicBezTo>
                    <a:pt x="109589" y="66860"/>
                    <a:pt x="109868" y="67167"/>
                    <a:pt x="110119" y="67502"/>
                  </a:cubicBezTo>
                  <a:lnTo>
                    <a:pt x="109142" y="69427"/>
                  </a:lnTo>
                  <a:lnTo>
                    <a:pt x="109310" y="66609"/>
                  </a:lnTo>
                  <a:close/>
                  <a:moveTo>
                    <a:pt x="78189" y="67279"/>
                  </a:moveTo>
                  <a:cubicBezTo>
                    <a:pt x="79000" y="67279"/>
                    <a:pt x="81243" y="68911"/>
                    <a:pt x="84392" y="68911"/>
                  </a:cubicBezTo>
                  <a:cubicBezTo>
                    <a:pt x="85434" y="68911"/>
                    <a:pt x="86577" y="68732"/>
                    <a:pt x="87799" y="68255"/>
                  </a:cubicBezTo>
                  <a:lnTo>
                    <a:pt x="87799" y="68255"/>
                  </a:lnTo>
                  <a:cubicBezTo>
                    <a:pt x="86826" y="69055"/>
                    <a:pt x="85597" y="69436"/>
                    <a:pt x="84246" y="69436"/>
                  </a:cubicBezTo>
                  <a:cubicBezTo>
                    <a:pt x="82343" y="69436"/>
                    <a:pt x="80197" y="68682"/>
                    <a:pt x="78174" y="67279"/>
                  </a:cubicBezTo>
                  <a:cubicBezTo>
                    <a:pt x="78179" y="67279"/>
                    <a:pt x="78184" y="67279"/>
                    <a:pt x="78189" y="67279"/>
                  </a:cubicBezTo>
                  <a:close/>
                  <a:moveTo>
                    <a:pt x="103283" y="69260"/>
                  </a:moveTo>
                  <a:lnTo>
                    <a:pt x="103423" y="70627"/>
                  </a:lnTo>
                  <a:lnTo>
                    <a:pt x="103200" y="70320"/>
                  </a:lnTo>
                  <a:cubicBezTo>
                    <a:pt x="103228" y="69957"/>
                    <a:pt x="103255" y="69622"/>
                    <a:pt x="103283" y="69260"/>
                  </a:cubicBezTo>
                  <a:close/>
                  <a:moveTo>
                    <a:pt x="78022" y="68646"/>
                  </a:moveTo>
                  <a:cubicBezTo>
                    <a:pt x="78833" y="68646"/>
                    <a:pt x="81075" y="70278"/>
                    <a:pt x="84224" y="70278"/>
                  </a:cubicBezTo>
                  <a:cubicBezTo>
                    <a:pt x="85267" y="70278"/>
                    <a:pt x="86409" y="70099"/>
                    <a:pt x="87632" y="69622"/>
                  </a:cubicBezTo>
                  <a:lnTo>
                    <a:pt x="87632" y="69622"/>
                  </a:lnTo>
                  <a:cubicBezTo>
                    <a:pt x="86659" y="70422"/>
                    <a:pt x="85425" y="70803"/>
                    <a:pt x="84070" y="70803"/>
                  </a:cubicBezTo>
                  <a:cubicBezTo>
                    <a:pt x="82162" y="70803"/>
                    <a:pt x="80013" y="70049"/>
                    <a:pt x="78007" y="68646"/>
                  </a:cubicBezTo>
                  <a:cubicBezTo>
                    <a:pt x="78012" y="68646"/>
                    <a:pt x="78017" y="68646"/>
                    <a:pt x="78022" y="68646"/>
                  </a:cubicBezTo>
                  <a:close/>
                  <a:moveTo>
                    <a:pt x="111263" y="69455"/>
                  </a:moveTo>
                  <a:cubicBezTo>
                    <a:pt x="111374" y="69706"/>
                    <a:pt x="111486" y="69957"/>
                    <a:pt x="111597" y="70236"/>
                  </a:cubicBezTo>
                  <a:lnTo>
                    <a:pt x="110928" y="70934"/>
                  </a:lnTo>
                  <a:lnTo>
                    <a:pt x="110928" y="70934"/>
                  </a:lnTo>
                  <a:lnTo>
                    <a:pt x="111263" y="69455"/>
                  </a:lnTo>
                  <a:close/>
                  <a:moveTo>
                    <a:pt x="74743" y="66581"/>
                  </a:moveTo>
                  <a:lnTo>
                    <a:pt x="74743" y="66581"/>
                  </a:lnTo>
                  <a:cubicBezTo>
                    <a:pt x="73723" y="69571"/>
                    <a:pt x="70547" y="71194"/>
                    <a:pt x="66542" y="71194"/>
                  </a:cubicBezTo>
                  <a:cubicBezTo>
                    <a:pt x="65726" y="71194"/>
                    <a:pt x="64875" y="71126"/>
                    <a:pt x="64001" y="70989"/>
                  </a:cubicBezTo>
                  <a:cubicBezTo>
                    <a:pt x="65117" y="70376"/>
                    <a:pt x="70781" y="71659"/>
                    <a:pt x="74743" y="66581"/>
                  </a:cubicBezTo>
                  <a:close/>
                  <a:moveTo>
                    <a:pt x="77855" y="70013"/>
                  </a:moveTo>
                  <a:cubicBezTo>
                    <a:pt x="78666" y="70013"/>
                    <a:pt x="80908" y="71645"/>
                    <a:pt x="84057" y="71645"/>
                  </a:cubicBezTo>
                  <a:cubicBezTo>
                    <a:pt x="85100" y="71645"/>
                    <a:pt x="86242" y="71466"/>
                    <a:pt x="87465" y="70989"/>
                  </a:cubicBezTo>
                  <a:lnTo>
                    <a:pt x="87465" y="70989"/>
                  </a:lnTo>
                  <a:cubicBezTo>
                    <a:pt x="86493" y="71799"/>
                    <a:pt x="85263" y="72182"/>
                    <a:pt x="83911" y="72182"/>
                  </a:cubicBezTo>
                  <a:cubicBezTo>
                    <a:pt x="82001" y="72182"/>
                    <a:pt x="79849" y="71418"/>
                    <a:pt x="77839" y="70013"/>
                  </a:cubicBezTo>
                  <a:cubicBezTo>
                    <a:pt x="77844" y="70013"/>
                    <a:pt x="77850" y="70013"/>
                    <a:pt x="77855" y="70013"/>
                  </a:cubicBezTo>
                  <a:close/>
                  <a:moveTo>
                    <a:pt x="106910" y="65577"/>
                  </a:moveTo>
                  <a:lnTo>
                    <a:pt x="107106" y="69120"/>
                  </a:lnTo>
                  <a:lnTo>
                    <a:pt x="106241" y="72245"/>
                  </a:lnTo>
                  <a:lnTo>
                    <a:pt x="105460" y="69873"/>
                  </a:lnTo>
                  <a:lnTo>
                    <a:pt x="105627" y="65856"/>
                  </a:lnTo>
                  <a:cubicBezTo>
                    <a:pt x="106045" y="65661"/>
                    <a:pt x="106464" y="65577"/>
                    <a:pt x="106910" y="65577"/>
                  </a:cubicBezTo>
                  <a:close/>
                  <a:moveTo>
                    <a:pt x="108082" y="65800"/>
                  </a:moveTo>
                  <a:cubicBezTo>
                    <a:pt x="108501" y="65996"/>
                    <a:pt x="108891" y="66247"/>
                    <a:pt x="109254" y="66553"/>
                  </a:cubicBezTo>
                  <a:lnTo>
                    <a:pt x="108891" y="69929"/>
                  </a:lnTo>
                  <a:lnTo>
                    <a:pt x="107691" y="72245"/>
                  </a:lnTo>
                  <a:lnTo>
                    <a:pt x="107357" y="69148"/>
                  </a:lnTo>
                  <a:lnTo>
                    <a:pt x="108082" y="65800"/>
                  </a:lnTo>
                  <a:close/>
                  <a:moveTo>
                    <a:pt x="35014" y="71157"/>
                  </a:moveTo>
                  <a:cubicBezTo>
                    <a:pt x="35517" y="71296"/>
                    <a:pt x="36019" y="71436"/>
                    <a:pt x="36521" y="71603"/>
                  </a:cubicBezTo>
                  <a:cubicBezTo>
                    <a:pt x="36521" y="71603"/>
                    <a:pt x="36549" y="71603"/>
                    <a:pt x="36577" y="71631"/>
                  </a:cubicBezTo>
                  <a:cubicBezTo>
                    <a:pt x="37079" y="71966"/>
                    <a:pt x="37525" y="72357"/>
                    <a:pt x="37916" y="72775"/>
                  </a:cubicBezTo>
                  <a:cubicBezTo>
                    <a:pt x="36967" y="72161"/>
                    <a:pt x="35991" y="71631"/>
                    <a:pt x="34959" y="71157"/>
                  </a:cubicBezTo>
                  <a:close/>
                  <a:moveTo>
                    <a:pt x="108780" y="70850"/>
                  </a:moveTo>
                  <a:lnTo>
                    <a:pt x="108556" y="72831"/>
                  </a:lnTo>
                  <a:cubicBezTo>
                    <a:pt x="108361" y="72775"/>
                    <a:pt x="108166" y="72747"/>
                    <a:pt x="107970" y="72719"/>
                  </a:cubicBezTo>
                  <a:lnTo>
                    <a:pt x="108780" y="70850"/>
                  </a:lnTo>
                  <a:close/>
                  <a:moveTo>
                    <a:pt x="75077" y="68367"/>
                  </a:moveTo>
                  <a:lnTo>
                    <a:pt x="75077" y="68367"/>
                  </a:lnTo>
                  <a:cubicBezTo>
                    <a:pt x="74078" y="71318"/>
                    <a:pt x="70951" y="72914"/>
                    <a:pt x="67016" y="72914"/>
                  </a:cubicBezTo>
                  <a:cubicBezTo>
                    <a:pt x="66226" y="72914"/>
                    <a:pt x="65404" y="72850"/>
                    <a:pt x="64559" y="72719"/>
                  </a:cubicBezTo>
                  <a:cubicBezTo>
                    <a:pt x="65648" y="72105"/>
                    <a:pt x="71199" y="73361"/>
                    <a:pt x="75077" y="68367"/>
                  </a:cubicBezTo>
                  <a:close/>
                  <a:moveTo>
                    <a:pt x="107161" y="70041"/>
                  </a:moveTo>
                  <a:lnTo>
                    <a:pt x="107301" y="72775"/>
                  </a:lnTo>
                  <a:lnTo>
                    <a:pt x="106994" y="72914"/>
                  </a:lnTo>
                  <a:cubicBezTo>
                    <a:pt x="106827" y="72914"/>
                    <a:pt x="106687" y="72942"/>
                    <a:pt x="106520" y="72998"/>
                  </a:cubicBezTo>
                  <a:lnTo>
                    <a:pt x="107161" y="70041"/>
                  </a:lnTo>
                  <a:close/>
                  <a:moveTo>
                    <a:pt x="110174" y="67586"/>
                  </a:moveTo>
                  <a:cubicBezTo>
                    <a:pt x="110537" y="68088"/>
                    <a:pt x="110872" y="68646"/>
                    <a:pt x="111179" y="69288"/>
                  </a:cubicBezTo>
                  <a:lnTo>
                    <a:pt x="110593" y="71296"/>
                  </a:lnTo>
                  <a:lnTo>
                    <a:pt x="108947" y="72998"/>
                  </a:lnTo>
                  <a:cubicBezTo>
                    <a:pt x="108947" y="72998"/>
                    <a:pt x="108947" y="72998"/>
                    <a:pt x="108919" y="72970"/>
                  </a:cubicBezTo>
                  <a:lnTo>
                    <a:pt x="109114" y="70097"/>
                  </a:lnTo>
                  <a:lnTo>
                    <a:pt x="110174" y="67586"/>
                  </a:lnTo>
                  <a:close/>
                  <a:moveTo>
                    <a:pt x="104371" y="66637"/>
                  </a:moveTo>
                  <a:lnTo>
                    <a:pt x="105236" y="70069"/>
                  </a:lnTo>
                  <a:lnTo>
                    <a:pt x="104985" y="73082"/>
                  </a:lnTo>
                  <a:lnTo>
                    <a:pt x="103646" y="71017"/>
                  </a:lnTo>
                  <a:lnTo>
                    <a:pt x="103339" y="68702"/>
                  </a:lnTo>
                  <a:cubicBezTo>
                    <a:pt x="103395" y="68311"/>
                    <a:pt x="103423" y="67921"/>
                    <a:pt x="103479" y="67558"/>
                  </a:cubicBezTo>
                  <a:cubicBezTo>
                    <a:pt x="103758" y="67195"/>
                    <a:pt x="104065" y="66888"/>
                    <a:pt x="104371" y="66637"/>
                  </a:cubicBezTo>
                  <a:close/>
                  <a:moveTo>
                    <a:pt x="105432" y="70822"/>
                  </a:moveTo>
                  <a:lnTo>
                    <a:pt x="106018" y="73138"/>
                  </a:lnTo>
                  <a:cubicBezTo>
                    <a:pt x="105794" y="73249"/>
                    <a:pt x="105571" y="73361"/>
                    <a:pt x="105348" y="73528"/>
                  </a:cubicBezTo>
                  <a:lnTo>
                    <a:pt x="105432" y="70822"/>
                  </a:lnTo>
                  <a:close/>
                  <a:moveTo>
                    <a:pt x="77672" y="71380"/>
                  </a:moveTo>
                  <a:cubicBezTo>
                    <a:pt x="78468" y="71380"/>
                    <a:pt x="80711" y="73016"/>
                    <a:pt x="83870" y="73016"/>
                  </a:cubicBezTo>
                  <a:cubicBezTo>
                    <a:pt x="84918" y="73016"/>
                    <a:pt x="86067" y="72836"/>
                    <a:pt x="87297" y="72357"/>
                  </a:cubicBezTo>
                  <a:lnTo>
                    <a:pt x="87297" y="72357"/>
                  </a:lnTo>
                  <a:cubicBezTo>
                    <a:pt x="86326" y="73166"/>
                    <a:pt x="85096" y="73549"/>
                    <a:pt x="83744" y="73549"/>
                  </a:cubicBezTo>
                  <a:cubicBezTo>
                    <a:pt x="81834" y="73549"/>
                    <a:pt x="79681" y="72785"/>
                    <a:pt x="77672" y="71380"/>
                  </a:cubicBezTo>
                  <a:close/>
                  <a:moveTo>
                    <a:pt x="110342" y="72133"/>
                  </a:moveTo>
                  <a:lnTo>
                    <a:pt x="109895" y="73612"/>
                  </a:lnTo>
                  <a:cubicBezTo>
                    <a:pt x="109756" y="73500"/>
                    <a:pt x="109589" y="73389"/>
                    <a:pt x="109449" y="73277"/>
                  </a:cubicBezTo>
                  <a:lnTo>
                    <a:pt x="110342" y="72133"/>
                  </a:lnTo>
                  <a:close/>
                  <a:moveTo>
                    <a:pt x="112406" y="72970"/>
                  </a:moveTo>
                  <a:cubicBezTo>
                    <a:pt x="112462" y="73166"/>
                    <a:pt x="112490" y="73361"/>
                    <a:pt x="112546" y="73556"/>
                  </a:cubicBezTo>
                  <a:lnTo>
                    <a:pt x="112044" y="73779"/>
                  </a:lnTo>
                  <a:lnTo>
                    <a:pt x="112044" y="73779"/>
                  </a:lnTo>
                  <a:lnTo>
                    <a:pt x="112406" y="72970"/>
                  </a:lnTo>
                  <a:close/>
                  <a:moveTo>
                    <a:pt x="41236" y="55199"/>
                  </a:moveTo>
                  <a:lnTo>
                    <a:pt x="47318" y="56594"/>
                  </a:lnTo>
                  <a:lnTo>
                    <a:pt x="47374" y="56845"/>
                  </a:lnTo>
                  <a:lnTo>
                    <a:pt x="49466" y="70320"/>
                  </a:lnTo>
                  <a:lnTo>
                    <a:pt x="48266" y="73779"/>
                  </a:lnTo>
                  <a:cubicBezTo>
                    <a:pt x="45281" y="70766"/>
                    <a:pt x="41654" y="68506"/>
                    <a:pt x="37609" y="67335"/>
                  </a:cubicBezTo>
                  <a:cubicBezTo>
                    <a:pt x="37721" y="66805"/>
                    <a:pt x="37748" y="66219"/>
                    <a:pt x="37665" y="65689"/>
                  </a:cubicBezTo>
                  <a:cubicBezTo>
                    <a:pt x="37637" y="65633"/>
                    <a:pt x="37609" y="65549"/>
                    <a:pt x="37581" y="65493"/>
                  </a:cubicBezTo>
                  <a:lnTo>
                    <a:pt x="41152" y="55422"/>
                  </a:lnTo>
                  <a:lnTo>
                    <a:pt x="41236" y="55199"/>
                  </a:lnTo>
                  <a:close/>
                  <a:moveTo>
                    <a:pt x="103786" y="71910"/>
                  </a:moveTo>
                  <a:lnTo>
                    <a:pt x="104762" y="73779"/>
                  </a:lnTo>
                  <a:lnTo>
                    <a:pt x="104065" y="74030"/>
                  </a:lnTo>
                  <a:lnTo>
                    <a:pt x="103786" y="71910"/>
                  </a:lnTo>
                  <a:close/>
                  <a:moveTo>
                    <a:pt x="103172" y="70738"/>
                  </a:moveTo>
                  <a:lnTo>
                    <a:pt x="103479" y="71324"/>
                  </a:lnTo>
                  <a:lnTo>
                    <a:pt x="103702" y="74170"/>
                  </a:lnTo>
                  <a:lnTo>
                    <a:pt x="103339" y="74309"/>
                  </a:lnTo>
                  <a:lnTo>
                    <a:pt x="102530" y="73779"/>
                  </a:lnTo>
                  <a:cubicBezTo>
                    <a:pt x="102893" y="72803"/>
                    <a:pt x="103060" y="71771"/>
                    <a:pt x="103172" y="70738"/>
                  </a:cubicBezTo>
                  <a:close/>
                  <a:moveTo>
                    <a:pt x="111681" y="70431"/>
                  </a:moveTo>
                  <a:cubicBezTo>
                    <a:pt x="111932" y="71129"/>
                    <a:pt x="112155" y="71882"/>
                    <a:pt x="112351" y="72691"/>
                  </a:cubicBezTo>
                  <a:lnTo>
                    <a:pt x="111681" y="73919"/>
                  </a:lnTo>
                  <a:lnTo>
                    <a:pt x="110649" y="74365"/>
                  </a:lnTo>
                  <a:cubicBezTo>
                    <a:pt x="110509" y="74198"/>
                    <a:pt x="110370" y="74058"/>
                    <a:pt x="110202" y="73919"/>
                  </a:cubicBezTo>
                  <a:lnTo>
                    <a:pt x="110760" y="71575"/>
                  </a:lnTo>
                  <a:lnTo>
                    <a:pt x="111681" y="70431"/>
                  </a:lnTo>
                  <a:close/>
                  <a:moveTo>
                    <a:pt x="75412" y="70152"/>
                  </a:moveTo>
                  <a:lnTo>
                    <a:pt x="75412" y="70152"/>
                  </a:lnTo>
                  <a:cubicBezTo>
                    <a:pt x="74439" y="73050"/>
                    <a:pt x="71386" y="74618"/>
                    <a:pt x="67533" y="74618"/>
                  </a:cubicBezTo>
                  <a:cubicBezTo>
                    <a:pt x="66748" y="74618"/>
                    <a:pt x="65930" y="74553"/>
                    <a:pt x="65090" y="74421"/>
                  </a:cubicBezTo>
                  <a:cubicBezTo>
                    <a:pt x="66150" y="73835"/>
                    <a:pt x="71618" y="75063"/>
                    <a:pt x="75412" y="70152"/>
                  </a:cubicBezTo>
                  <a:close/>
                  <a:moveTo>
                    <a:pt x="111318" y="74588"/>
                  </a:moveTo>
                  <a:lnTo>
                    <a:pt x="111151" y="74895"/>
                  </a:lnTo>
                  <a:cubicBezTo>
                    <a:pt x="111123" y="74840"/>
                    <a:pt x="111067" y="74812"/>
                    <a:pt x="111039" y="74756"/>
                  </a:cubicBezTo>
                  <a:lnTo>
                    <a:pt x="111318" y="74588"/>
                  </a:lnTo>
                  <a:close/>
                  <a:moveTo>
                    <a:pt x="77505" y="72747"/>
                  </a:moveTo>
                  <a:cubicBezTo>
                    <a:pt x="78301" y="72747"/>
                    <a:pt x="80544" y="74383"/>
                    <a:pt x="83703" y="74383"/>
                  </a:cubicBezTo>
                  <a:cubicBezTo>
                    <a:pt x="84751" y="74383"/>
                    <a:pt x="85900" y="74203"/>
                    <a:pt x="87130" y="73724"/>
                  </a:cubicBezTo>
                  <a:lnTo>
                    <a:pt x="87130" y="73724"/>
                  </a:lnTo>
                  <a:cubicBezTo>
                    <a:pt x="86154" y="74537"/>
                    <a:pt x="84917" y="74924"/>
                    <a:pt x="83557" y="74924"/>
                  </a:cubicBezTo>
                  <a:cubicBezTo>
                    <a:pt x="81652" y="74924"/>
                    <a:pt x="79507" y="74163"/>
                    <a:pt x="77505" y="72747"/>
                  </a:cubicBezTo>
                  <a:close/>
                  <a:moveTo>
                    <a:pt x="108068" y="73089"/>
                  </a:moveTo>
                  <a:cubicBezTo>
                    <a:pt x="108159" y="73089"/>
                    <a:pt x="108249" y="73096"/>
                    <a:pt x="108333" y="73110"/>
                  </a:cubicBezTo>
                  <a:lnTo>
                    <a:pt x="107831" y="73333"/>
                  </a:lnTo>
                  <a:lnTo>
                    <a:pt x="107803" y="73333"/>
                  </a:lnTo>
                  <a:lnTo>
                    <a:pt x="107691" y="73389"/>
                  </a:lnTo>
                  <a:lnTo>
                    <a:pt x="107524" y="73472"/>
                  </a:lnTo>
                  <a:lnTo>
                    <a:pt x="105292" y="74421"/>
                  </a:lnTo>
                  <a:lnTo>
                    <a:pt x="104874" y="74588"/>
                  </a:lnTo>
                  <a:lnTo>
                    <a:pt x="104176" y="74895"/>
                  </a:lnTo>
                  <a:lnTo>
                    <a:pt x="103897" y="75007"/>
                  </a:lnTo>
                  <a:lnTo>
                    <a:pt x="103813" y="75035"/>
                  </a:lnTo>
                  <a:lnTo>
                    <a:pt x="103786" y="75035"/>
                  </a:lnTo>
                  <a:lnTo>
                    <a:pt x="103507" y="74756"/>
                  </a:lnTo>
                  <a:lnTo>
                    <a:pt x="103758" y="74644"/>
                  </a:lnTo>
                  <a:lnTo>
                    <a:pt x="103786" y="74644"/>
                  </a:lnTo>
                  <a:lnTo>
                    <a:pt x="104120" y="74505"/>
                  </a:lnTo>
                  <a:lnTo>
                    <a:pt x="104344" y="74421"/>
                  </a:lnTo>
                  <a:lnTo>
                    <a:pt x="104902" y="74226"/>
                  </a:lnTo>
                  <a:lnTo>
                    <a:pt x="105320" y="74058"/>
                  </a:lnTo>
                  <a:lnTo>
                    <a:pt x="107496" y="73221"/>
                  </a:lnTo>
                  <a:lnTo>
                    <a:pt x="107580" y="73193"/>
                  </a:lnTo>
                  <a:lnTo>
                    <a:pt x="107775" y="73110"/>
                  </a:lnTo>
                  <a:lnTo>
                    <a:pt x="107803" y="73110"/>
                  </a:lnTo>
                  <a:cubicBezTo>
                    <a:pt x="107887" y="73096"/>
                    <a:pt x="107977" y="73089"/>
                    <a:pt x="108068" y="73089"/>
                  </a:cubicBezTo>
                  <a:close/>
                  <a:moveTo>
                    <a:pt x="110816" y="75481"/>
                  </a:moveTo>
                  <a:lnTo>
                    <a:pt x="110760" y="75593"/>
                  </a:lnTo>
                  <a:cubicBezTo>
                    <a:pt x="110732" y="75565"/>
                    <a:pt x="110732" y="75565"/>
                    <a:pt x="110732" y="75537"/>
                  </a:cubicBezTo>
                  <a:lnTo>
                    <a:pt x="110816" y="75481"/>
                  </a:lnTo>
                  <a:close/>
                  <a:moveTo>
                    <a:pt x="31507" y="67104"/>
                  </a:moveTo>
                  <a:cubicBezTo>
                    <a:pt x="33569" y="67104"/>
                    <a:pt x="35578" y="67384"/>
                    <a:pt x="37469" y="67921"/>
                  </a:cubicBezTo>
                  <a:cubicBezTo>
                    <a:pt x="41515" y="69037"/>
                    <a:pt x="45142" y="71241"/>
                    <a:pt x="48043" y="74449"/>
                  </a:cubicBezTo>
                  <a:lnTo>
                    <a:pt x="47513" y="75983"/>
                  </a:lnTo>
                  <a:cubicBezTo>
                    <a:pt x="44612" y="73193"/>
                    <a:pt x="40817" y="71324"/>
                    <a:pt x="36158" y="70348"/>
                  </a:cubicBezTo>
                  <a:cubicBezTo>
                    <a:pt x="35935" y="70292"/>
                    <a:pt x="35684" y="70264"/>
                    <a:pt x="35461" y="70208"/>
                  </a:cubicBezTo>
                  <a:cubicBezTo>
                    <a:pt x="34652" y="70041"/>
                    <a:pt x="33843" y="69929"/>
                    <a:pt x="33006" y="69818"/>
                  </a:cubicBezTo>
                  <a:cubicBezTo>
                    <a:pt x="32420" y="69483"/>
                    <a:pt x="31862" y="69232"/>
                    <a:pt x="31360" y="68981"/>
                  </a:cubicBezTo>
                  <a:cubicBezTo>
                    <a:pt x="31248" y="68953"/>
                    <a:pt x="31164" y="68925"/>
                    <a:pt x="31081" y="68869"/>
                  </a:cubicBezTo>
                  <a:cubicBezTo>
                    <a:pt x="29602" y="68241"/>
                    <a:pt x="28402" y="68011"/>
                    <a:pt x="27164" y="68011"/>
                  </a:cubicBezTo>
                  <a:cubicBezTo>
                    <a:pt x="25926" y="68011"/>
                    <a:pt x="24650" y="68241"/>
                    <a:pt x="23018" y="68534"/>
                  </a:cubicBezTo>
                  <a:cubicBezTo>
                    <a:pt x="25696" y="67614"/>
                    <a:pt x="28346" y="67139"/>
                    <a:pt x="30941" y="67111"/>
                  </a:cubicBezTo>
                  <a:cubicBezTo>
                    <a:pt x="31130" y="67107"/>
                    <a:pt x="31319" y="67104"/>
                    <a:pt x="31507" y="67104"/>
                  </a:cubicBezTo>
                  <a:close/>
                  <a:moveTo>
                    <a:pt x="77337" y="74114"/>
                  </a:moveTo>
                  <a:cubicBezTo>
                    <a:pt x="78133" y="74114"/>
                    <a:pt x="80377" y="75750"/>
                    <a:pt x="83536" y="75750"/>
                  </a:cubicBezTo>
                  <a:cubicBezTo>
                    <a:pt x="84584" y="75750"/>
                    <a:pt x="85732" y="75570"/>
                    <a:pt x="86962" y="75091"/>
                  </a:cubicBezTo>
                  <a:lnTo>
                    <a:pt x="86962" y="75091"/>
                  </a:lnTo>
                  <a:cubicBezTo>
                    <a:pt x="85986" y="75904"/>
                    <a:pt x="84749" y="76291"/>
                    <a:pt x="83390" y="76291"/>
                  </a:cubicBezTo>
                  <a:cubicBezTo>
                    <a:pt x="81485" y="76291"/>
                    <a:pt x="79340" y="75531"/>
                    <a:pt x="77337" y="74114"/>
                  </a:cubicBezTo>
                  <a:close/>
                  <a:moveTo>
                    <a:pt x="75747" y="71966"/>
                  </a:moveTo>
                  <a:cubicBezTo>
                    <a:pt x="74799" y="74786"/>
                    <a:pt x="71822" y="76323"/>
                    <a:pt x="68068" y="76323"/>
                  </a:cubicBezTo>
                  <a:cubicBezTo>
                    <a:pt x="67291" y="76323"/>
                    <a:pt x="66480" y="76257"/>
                    <a:pt x="65648" y="76123"/>
                  </a:cubicBezTo>
                  <a:cubicBezTo>
                    <a:pt x="66680" y="75565"/>
                    <a:pt x="72009" y="76737"/>
                    <a:pt x="75747" y="71966"/>
                  </a:cubicBezTo>
                  <a:close/>
                  <a:moveTo>
                    <a:pt x="112602" y="73835"/>
                  </a:moveTo>
                  <a:cubicBezTo>
                    <a:pt x="112741" y="74700"/>
                    <a:pt x="112881" y="75593"/>
                    <a:pt x="112964" y="76541"/>
                  </a:cubicBezTo>
                  <a:lnTo>
                    <a:pt x="112546" y="76932"/>
                  </a:lnTo>
                  <a:lnTo>
                    <a:pt x="111179" y="76681"/>
                  </a:lnTo>
                  <a:cubicBezTo>
                    <a:pt x="111123" y="76486"/>
                    <a:pt x="111039" y="76290"/>
                    <a:pt x="110984" y="76095"/>
                  </a:cubicBezTo>
                  <a:lnTo>
                    <a:pt x="111430" y="75119"/>
                  </a:lnTo>
                  <a:lnTo>
                    <a:pt x="111793" y="74309"/>
                  </a:lnTo>
                  <a:lnTo>
                    <a:pt x="112602" y="73835"/>
                  </a:lnTo>
                  <a:close/>
                  <a:moveTo>
                    <a:pt x="112992" y="76932"/>
                  </a:moveTo>
                  <a:cubicBezTo>
                    <a:pt x="112992" y="76960"/>
                    <a:pt x="112992" y="76988"/>
                    <a:pt x="112992" y="77016"/>
                  </a:cubicBezTo>
                  <a:lnTo>
                    <a:pt x="112936" y="76988"/>
                  </a:lnTo>
                  <a:lnTo>
                    <a:pt x="112992" y="76932"/>
                  </a:lnTo>
                  <a:close/>
                  <a:moveTo>
                    <a:pt x="77170" y="75481"/>
                  </a:moveTo>
                  <a:cubicBezTo>
                    <a:pt x="77966" y="75481"/>
                    <a:pt x="80209" y="77117"/>
                    <a:pt x="83368" y="77117"/>
                  </a:cubicBezTo>
                  <a:cubicBezTo>
                    <a:pt x="84416" y="77117"/>
                    <a:pt x="85565" y="76937"/>
                    <a:pt x="86795" y="76458"/>
                  </a:cubicBezTo>
                  <a:lnTo>
                    <a:pt x="86795" y="76458"/>
                  </a:lnTo>
                  <a:cubicBezTo>
                    <a:pt x="85807" y="77271"/>
                    <a:pt x="84568" y="77658"/>
                    <a:pt x="83210" y="77658"/>
                  </a:cubicBezTo>
                  <a:cubicBezTo>
                    <a:pt x="81308" y="77658"/>
                    <a:pt x="79172" y="76898"/>
                    <a:pt x="77170" y="75481"/>
                  </a:cubicBezTo>
                  <a:close/>
                  <a:moveTo>
                    <a:pt x="112072" y="77378"/>
                  </a:moveTo>
                  <a:lnTo>
                    <a:pt x="111486" y="77936"/>
                  </a:lnTo>
                  <a:cubicBezTo>
                    <a:pt x="111458" y="77769"/>
                    <a:pt x="111430" y="77574"/>
                    <a:pt x="111374" y="77378"/>
                  </a:cubicBezTo>
                  <a:close/>
                  <a:moveTo>
                    <a:pt x="76082" y="73751"/>
                  </a:moveTo>
                  <a:cubicBezTo>
                    <a:pt x="75155" y="76532"/>
                    <a:pt x="72226" y="78043"/>
                    <a:pt x="68542" y="78043"/>
                  </a:cubicBezTo>
                  <a:cubicBezTo>
                    <a:pt x="67791" y="78043"/>
                    <a:pt x="67009" y="77980"/>
                    <a:pt x="66206" y="77853"/>
                  </a:cubicBezTo>
                  <a:cubicBezTo>
                    <a:pt x="67210" y="77267"/>
                    <a:pt x="72427" y="78439"/>
                    <a:pt x="76082" y="73751"/>
                  </a:cubicBezTo>
                  <a:close/>
                  <a:moveTo>
                    <a:pt x="102419" y="74086"/>
                  </a:moveTo>
                  <a:lnTo>
                    <a:pt x="102865" y="74505"/>
                  </a:lnTo>
                  <a:lnTo>
                    <a:pt x="103228" y="74867"/>
                  </a:lnTo>
                  <a:lnTo>
                    <a:pt x="103562" y="75146"/>
                  </a:lnTo>
                  <a:lnTo>
                    <a:pt x="103702" y="75314"/>
                  </a:lnTo>
                  <a:lnTo>
                    <a:pt x="103813" y="75398"/>
                  </a:lnTo>
                  <a:lnTo>
                    <a:pt x="104204" y="75788"/>
                  </a:lnTo>
                  <a:lnTo>
                    <a:pt x="104288" y="75844"/>
                  </a:lnTo>
                  <a:lnTo>
                    <a:pt x="104902" y="76430"/>
                  </a:lnTo>
                  <a:lnTo>
                    <a:pt x="106548" y="77964"/>
                  </a:lnTo>
                  <a:lnTo>
                    <a:pt x="107106" y="78494"/>
                  </a:lnTo>
                  <a:cubicBezTo>
                    <a:pt x="106966" y="78550"/>
                    <a:pt x="106854" y="78606"/>
                    <a:pt x="106743" y="78690"/>
                  </a:cubicBezTo>
                  <a:lnTo>
                    <a:pt x="106185" y="78160"/>
                  </a:lnTo>
                  <a:lnTo>
                    <a:pt x="104706" y="76848"/>
                  </a:lnTo>
                  <a:lnTo>
                    <a:pt x="104399" y="76569"/>
                  </a:lnTo>
                  <a:lnTo>
                    <a:pt x="103869" y="76095"/>
                  </a:lnTo>
                  <a:lnTo>
                    <a:pt x="103479" y="75732"/>
                  </a:lnTo>
                  <a:lnTo>
                    <a:pt x="103060" y="75370"/>
                  </a:lnTo>
                  <a:lnTo>
                    <a:pt x="102725" y="75063"/>
                  </a:lnTo>
                  <a:lnTo>
                    <a:pt x="102698" y="75035"/>
                  </a:lnTo>
                  <a:lnTo>
                    <a:pt x="102307" y="74700"/>
                  </a:lnTo>
                  <a:lnTo>
                    <a:pt x="102251" y="74644"/>
                  </a:lnTo>
                  <a:lnTo>
                    <a:pt x="102223" y="74616"/>
                  </a:lnTo>
                  <a:cubicBezTo>
                    <a:pt x="102223" y="74616"/>
                    <a:pt x="102223" y="74588"/>
                    <a:pt x="102223" y="74588"/>
                  </a:cubicBezTo>
                  <a:cubicBezTo>
                    <a:pt x="102279" y="74449"/>
                    <a:pt x="102335" y="74309"/>
                    <a:pt x="102391" y="74170"/>
                  </a:cubicBezTo>
                  <a:cubicBezTo>
                    <a:pt x="102419" y="74142"/>
                    <a:pt x="102419" y="74114"/>
                    <a:pt x="102419" y="74086"/>
                  </a:cubicBezTo>
                  <a:close/>
                  <a:moveTo>
                    <a:pt x="77002" y="76848"/>
                  </a:moveTo>
                  <a:cubicBezTo>
                    <a:pt x="77799" y="76848"/>
                    <a:pt x="80042" y="78484"/>
                    <a:pt x="83201" y="78484"/>
                  </a:cubicBezTo>
                  <a:cubicBezTo>
                    <a:pt x="84249" y="78484"/>
                    <a:pt x="85398" y="78304"/>
                    <a:pt x="86628" y="77825"/>
                  </a:cubicBezTo>
                  <a:lnTo>
                    <a:pt x="86628" y="77825"/>
                  </a:lnTo>
                  <a:cubicBezTo>
                    <a:pt x="85640" y="78638"/>
                    <a:pt x="84401" y="79026"/>
                    <a:pt x="83043" y="79026"/>
                  </a:cubicBezTo>
                  <a:cubicBezTo>
                    <a:pt x="81140" y="79026"/>
                    <a:pt x="79005" y="78265"/>
                    <a:pt x="77002" y="76848"/>
                  </a:cubicBezTo>
                  <a:close/>
                  <a:moveTo>
                    <a:pt x="101972" y="75314"/>
                  </a:moveTo>
                  <a:lnTo>
                    <a:pt x="102000" y="75342"/>
                  </a:lnTo>
                  <a:lnTo>
                    <a:pt x="102363" y="75676"/>
                  </a:lnTo>
                  <a:lnTo>
                    <a:pt x="102586" y="75872"/>
                  </a:lnTo>
                  <a:lnTo>
                    <a:pt x="103144" y="76402"/>
                  </a:lnTo>
                  <a:lnTo>
                    <a:pt x="103479" y="76709"/>
                  </a:lnTo>
                  <a:lnTo>
                    <a:pt x="104037" y="77211"/>
                  </a:lnTo>
                  <a:lnTo>
                    <a:pt x="104427" y="77574"/>
                  </a:lnTo>
                  <a:lnTo>
                    <a:pt x="105487" y="78550"/>
                  </a:lnTo>
                  <a:lnTo>
                    <a:pt x="106241" y="79248"/>
                  </a:lnTo>
                  <a:lnTo>
                    <a:pt x="106213" y="79248"/>
                  </a:lnTo>
                  <a:lnTo>
                    <a:pt x="105460" y="78578"/>
                  </a:lnTo>
                  <a:lnTo>
                    <a:pt x="104399" y="77629"/>
                  </a:lnTo>
                  <a:lnTo>
                    <a:pt x="104009" y="77267"/>
                  </a:lnTo>
                  <a:lnTo>
                    <a:pt x="103339" y="76681"/>
                  </a:lnTo>
                  <a:lnTo>
                    <a:pt x="103200" y="76569"/>
                  </a:lnTo>
                  <a:lnTo>
                    <a:pt x="103116" y="76486"/>
                  </a:lnTo>
                  <a:lnTo>
                    <a:pt x="102642" y="76067"/>
                  </a:lnTo>
                  <a:lnTo>
                    <a:pt x="102251" y="75704"/>
                  </a:lnTo>
                  <a:lnTo>
                    <a:pt x="101916" y="75425"/>
                  </a:lnTo>
                  <a:cubicBezTo>
                    <a:pt x="101944" y="75398"/>
                    <a:pt x="101944" y="75370"/>
                    <a:pt x="101944" y="75342"/>
                  </a:cubicBezTo>
                  <a:lnTo>
                    <a:pt x="101972" y="75314"/>
                  </a:lnTo>
                  <a:close/>
                  <a:moveTo>
                    <a:pt x="76417" y="75537"/>
                  </a:moveTo>
                  <a:cubicBezTo>
                    <a:pt x="75510" y="78255"/>
                    <a:pt x="72631" y="79735"/>
                    <a:pt x="69002" y="79735"/>
                  </a:cubicBezTo>
                  <a:cubicBezTo>
                    <a:pt x="68273" y="79735"/>
                    <a:pt x="67515" y="79676"/>
                    <a:pt x="66736" y="79554"/>
                  </a:cubicBezTo>
                  <a:cubicBezTo>
                    <a:pt x="67740" y="78996"/>
                    <a:pt x="72845" y="80140"/>
                    <a:pt x="76417" y="75537"/>
                  </a:cubicBezTo>
                  <a:close/>
                  <a:moveTo>
                    <a:pt x="113020" y="77378"/>
                  </a:moveTo>
                  <a:cubicBezTo>
                    <a:pt x="113048" y="78299"/>
                    <a:pt x="113076" y="79248"/>
                    <a:pt x="113048" y="80224"/>
                  </a:cubicBezTo>
                  <a:lnTo>
                    <a:pt x="112546" y="80391"/>
                  </a:lnTo>
                  <a:lnTo>
                    <a:pt x="111681" y="79666"/>
                  </a:lnTo>
                  <a:cubicBezTo>
                    <a:pt x="111653" y="79303"/>
                    <a:pt x="111625" y="78941"/>
                    <a:pt x="111597" y="78578"/>
                  </a:cubicBezTo>
                  <a:lnTo>
                    <a:pt x="112602" y="77378"/>
                  </a:lnTo>
                  <a:close/>
                  <a:moveTo>
                    <a:pt x="111681" y="80336"/>
                  </a:moveTo>
                  <a:lnTo>
                    <a:pt x="112044" y="80559"/>
                  </a:lnTo>
                  <a:lnTo>
                    <a:pt x="111653" y="80698"/>
                  </a:lnTo>
                  <a:cubicBezTo>
                    <a:pt x="111653" y="80559"/>
                    <a:pt x="111653" y="80447"/>
                    <a:pt x="111681" y="80336"/>
                  </a:cubicBezTo>
                  <a:close/>
                  <a:moveTo>
                    <a:pt x="113020" y="80559"/>
                  </a:moveTo>
                  <a:cubicBezTo>
                    <a:pt x="113020" y="80615"/>
                    <a:pt x="113020" y="80643"/>
                    <a:pt x="113020" y="80698"/>
                  </a:cubicBezTo>
                  <a:cubicBezTo>
                    <a:pt x="113020" y="80726"/>
                    <a:pt x="113020" y="80754"/>
                    <a:pt x="113020" y="80782"/>
                  </a:cubicBezTo>
                  <a:lnTo>
                    <a:pt x="112881" y="80643"/>
                  </a:lnTo>
                  <a:lnTo>
                    <a:pt x="113020" y="80559"/>
                  </a:lnTo>
                  <a:close/>
                  <a:moveTo>
                    <a:pt x="108501" y="79889"/>
                  </a:moveTo>
                  <a:cubicBezTo>
                    <a:pt x="108584" y="79889"/>
                    <a:pt x="108696" y="79889"/>
                    <a:pt x="108780" y="79917"/>
                  </a:cubicBezTo>
                  <a:cubicBezTo>
                    <a:pt x="108947" y="79973"/>
                    <a:pt x="109086" y="80112"/>
                    <a:pt x="109114" y="80308"/>
                  </a:cubicBezTo>
                  <a:cubicBezTo>
                    <a:pt x="109142" y="80447"/>
                    <a:pt x="109114" y="80615"/>
                    <a:pt x="109031" y="80726"/>
                  </a:cubicBezTo>
                  <a:cubicBezTo>
                    <a:pt x="108947" y="80810"/>
                    <a:pt x="108835" y="80894"/>
                    <a:pt x="108724" y="80922"/>
                  </a:cubicBezTo>
                  <a:cubicBezTo>
                    <a:pt x="108677" y="80933"/>
                    <a:pt x="108632" y="80939"/>
                    <a:pt x="108588" y="80939"/>
                  </a:cubicBezTo>
                  <a:cubicBezTo>
                    <a:pt x="108423" y="80939"/>
                    <a:pt x="108282" y="80859"/>
                    <a:pt x="108194" y="80726"/>
                  </a:cubicBezTo>
                  <a:cubicBezTo>
                    <a:pt x="108194" y="80698"/>
                    <a:pt x="108194" y="80643"/>
                    <a:pt x="108194" y="80615"/>
                  </a:cubicBezTo>
                  <a:lnTo>
                    <a:pt x="108277" y="80057"/>
                  </a:lnTo>
                  <a:lnTo>
                    <a:pt x="108305" y="80001"/>
                  </a:lnTo>
                  <a:cubicBezTo>
                    <a:pt x="108361" y="79945"/>
                    <a:pt x="108417" y="79917"/>
                    <a:pt x="108501" y="79889"/>
                  </a:cubicBezTo>
                  <a:close/>
                  <a:moveTo>
                    <a:pt x="102307" y="80419"/>
                  </a:moveTo>
                  <a:cubicBezTo>
                    <a:pt x="102307" y="80615"/>
                    <a:pt x="102307" y="80810"/>
                    <a:pt x="102307" y="81005"/>
                  </a:cubicBezTo>
                  <a:lnTo>
                    <a:pt x="101833" y="80698"/>
                  </a:lnTo>
                  <a:lnTo>
                    <a:pt x="102307" y="80419"/>
                  </a:lnTo>
                  <a:close/>
                  <a:moveTo>
                    <a:pt x="76779" y="77350"/>
                  </a:moveTo>
                  <a:lnTo>
                    <a:pt x="76779" y="77350"/>
                  </a:lnTo>
                  <a:cubicBezTo>
                    <a:pt x="75876" y="79991"/>
                    <a:pt x="73068" y="81440"/>
                    <a:pt x="69537" y="81440"/>
                  </a:cubicBezTo>
                  <a:cubicBezTo>
                    <a:pt x="68816" y="81440"/>
                    <a:pt x="68065" y="81379"/>
                    <a:pt x="67294" y="81256"/>
                  </a:cubicBezTo>
                  <a:cubicBezTo>
                    <a:pt x="68242" y="80726"/>
                    <a:pt x="73264" y="81842"/>
                    <a:pt x="76779" y="77350"/>
                  </a:cubicBezTo>
                  <a:close/>
                  <a:moveTo>
                    <a:pt x="107998" y="78550"/>
                  </a:moveTo>
                  <a:cubicBezTo>
                    <a:pt x="108054" y="78550"/>
                    <a:pt x="108110" y="78578"/>
                    <a:pt x="108138" y="78578"/>
                  </a:cubicBezTo>
                  <a:cubicBezTo>
                    <a:pt x="107998" y="78606"/>
                    <a:pt x="107831" y="78690"/>
                    <a:pt x="107691" y="78801"/>
                  </a:cubicBezTo>
                  <a:cubicBezTo>
                    <a:pt x="107636" y="78829"/>
                    <a:pt x="107580" y="78885"/>
                    <a:pt x="107552" y="78913"/>
                  </a:cubicBezTo>
                  <a:cubicBezTo>
                    <a:pt x="107468" y="78996"/>
                    <a:pt x="107385" y="79080"/>
                    <a:pt x="107329" y="79192"/>
                  </a:cubicBezTo>
                  <a:cubicBezTo>
                    <a:pt x="107106" y="79527"/>
                    <a:pt x="106938" y="80001"/>
                    <a:pt x="106938" y="80531"/>
                  </a:cubicBezTo>
                  <a:cubicBezTo>
                    <a:pt x="106910" y="80949"/>
                    <a:pt x="106994" y="81312"/>
                    <a:pt x="107133" y="81647"/>
                  </a:cubicBezTo>
                  <a:cubicBezTo>
                    <a:pt x="107329" y="82177"/>
                    <a:pt x="107691" y="82568"/>
                    <a:pt x="108138" y="82679"/>
                  </a:cubicBezTo>
                  <a:cubicBezTo>
                    <a:pt x="108082" y="82679"/>
                    <a:pt x="108026" y="82692"/>
                    <a:pt x="107979" y="82692"/>
                  </a:cubicBezTo>
                  <a:cubicBezTo>
                    <a:pt x="107955" y="82692"/>
                    <a:pt x="107933" y="82688"/>
                    <a:pt x="107915" y="82679"/>
                  </a:cubicBezTo>
                  <a:cubicBezTo>
                    <a:pt x="107301" y="82651"/>
                    <a:pt x="106799" y="82037"/>
                    <a:pt x="106631" y="81201"/>
                  </a:cubicBezTo>
                  <a:cubicBezTo>
                    <a:pt x="106575" y="80977"/>
                    <a:pt x="106548" y="80754"/>
                    <a:pt x="106548" y="80531"/>
                  </a:cubicBezTo>
                  <a:cubicBezTo>
                    <a:pt x="106575" y="80224"/>
                    <a:pt x="106603" y="79945"/>
                    <a:pt x="106715" y="79666"/>
                  </a:cubicBezTo>
                  <a:cubicBezTo>
                    <a:pt x="106799" y="79415"/>
                    <a:pt x="106938" y="79164"/>
                    <a:pt x="107106" y="78996"/>
                  </a:cubicBezTo>
                  <a:cubicBezTo>
                    <a:pt x="107189" y="78885"/>
                    <a:pt x="107273" y="78801"/>
                    <a:pt x="107357" y="78745"/>
                  </a:cubicBezTo>
                  <a:cubicBezTo>
                    <a:pt x="107412" y="78717"/>
                    <a:pt x="107468" y="78662"/>
                    <a:pt x="107524" y="78662"/>
                  </a:cubicBezTo>
                  <a:cubicBezTo>
                    <a:pt x="107691" y="78578"/>
                    <a:pt x="107831" y="78550"/>
                    <a:pt x="107998" y="78550"/>
                  </a:cubicBezTo>
                  <a:close/>
                  <a:moveTo>
                    <a:pt x="101358" y="80949"/>
                  </a:moveTo>
                  <a:lnTo>
                    <a:pt x="102195" y="81619"/>
                  </a:lnTo>
                  <a:lnTo>
                    <a:pt x="100633" y="83432"/>
                  </a:lnTo>
                  <a:lnTo>
                    <a:pt x="99712" y="83432"/>
                  </a:lnTo>
                  <a:cubicBezTo>
                    <a:pt x="99684" y="83321"/>
                    <a:pt x="99684" y="83209"/>
                    <a:pt x="99657" y="83098"/>
                  </a:cubicBezTo>
                  <a:cubicBezTo>
                    <a:pt x="99852" y="82623"/>
                    <a:pt x="99991" y="82149"/>
                    <a:pt x="100159" y="81675"/>
                  </a:cubicBezTo>
                  <a:lnTo>
                    <a:pt x="101358" y="80949"/>
                  </a:lnTo>
                  <a:close/>
                  <a:moveTo>
                    <a:pt x="102391" y="82149"/>
                  </a:moveTo>
                  <a:cubicBezTo>
                    <a:pt x="102446" y="82595"/>
                    <a:pt x="102530" y="83014"/>
                    <a:pt x="102614" y="83432"/>
                  </a:cubicBezTo>
                  <a:lnTo>
                    <a:pt x="101079" y="83432"/>
                  </a:lnTo>
                  <a:lnTo>
                    <a:pt x="102391" y="82149"/>
                  </a:lnTo>
                  <a:close/>
                  <a:moveTo>
                    <a:pt x="62049" y="82595"/>
                  </a:moveTo>
                  <a:cubicBezTo>
                    <a:pt x="62328" y="82595"/>
                    <a:pt x="62551" y="82819"/>
                    <a:pt x="62551" y="83126"/>
                  </a:cubicBezTo>
                  <a:cubicBezTo>
                    <a:pt x="62551" y="83405"/>
                    <a:pt x="62328" y="83628"/>
                    <a:pt x="62049" y="83628"/>
                  </a:cubicBezTo>
                  <a:cubicBezTo>
                    <a:pt x="61770" y="83628"/>
                    <a:pt x="61518" y="83405"/>
                    <a:pt x="61518" y="83126"/>
                  </a:cubicBezTo>
                  <a:cubicBezTo>
                    <a:pt x="61518" y="82819"/>
                    <a:pt x="61770" y="82595"/>
                    <a:pt x="62049" y="82595"/>
                  </a:cubicBezTo>
                  <a:close/>
                  <a:moveTo>
                    <a:pt x="111263" y="83070"/>
                  </a:moveTo>
                  <a:lnTo>
                    <a:pt x="111737" y="83795"/>
                  </a:lnTo>
                  <a:lnTo>
                    <a:pt x="111067" y="83628"/>
                  </a:lnTo>
                  <a:cubicBezTo>
                    <a:pt x="111151" y="83432"/>
                    <a:pt x="111207" y="83265"/>
                    <a:pt x="111263" y="83070"/>
                  </a:cubicBezTo>
                  <a:close/>
                  <a:moveTo>
                    <a:pt x="112518" y="80838"/>
                  </a:moveTo>
                  <a:lnTo>
                    <a:pt x="112992" y="81145"/>
                  </a:lnTo>
                  <a:cubicBezTo>
                    <a:pt x="112936" y="82121"/>
                    <a:pt x="112853" y="83098"/>
                    <a:pt x="112713" y="84018"/>
                  </a:cubicBezTo>
                  <a:lnTo>
                    <a:pt x="112239" y="83907"/>
                  </a:lnTo>
                  <a:lnTo>
                    <a:pt x="111402" y="82428"/>
                  </a:lnTo>
                  <a:cubicBezTo>
                    <a:pt x="111486" y="82065"/>
                    <a:pt x="111542" y="81703"/>
                    <a:pt x="111597" y="81312"/>
                  </a:cubicBezTo>
                  <a:lnTo>
                    <a:pt x="112518" y="80838"/>
                  </a:lnTo>
                  <a:close/>
                  <a:moveTo>
                    <a:pt x="99740" y="83656"/>
                  </a:moveTo>
                  <a:lnTo>
                    <a:pt x="100354" y="83767"/>
                  </a:lnTo>
                  <a:lnTo>
                    <a:pt x="99824" y="84381"/>
                  </a:lnTo>
                  <a:cubicBezTo>
                    <a:pt x="99796" y="84158"/>
                    <a:pt x="99768" y="83907"/>
                    <a:pt x="99740" y="83656"/>
                  </a:cubicBezTo>
                  <a:close/>
                  <a:moveTo>
                    <a:pt x="60096" y="59607"/>
                  </a:moveTo>
                  <a:lnTo>
                    <a:pt x="67712" y="83795"/>
                  </a:lnTo>
                  <a:cubicBezTo>
                    <a:pt x="67266" y="84158"/>
                    <a:pt x="66736" y="84437"/>
                    <a:pt x="66178" y="84548"/>
                  </a:cubicBezTo>
                  <a:lnTo>
                    <a:pt x="59008" y="63485"/>
                  </a:lnTo>
                  <a:lnTo>
                    <a:pt x="60096" y="59607"/>
                  </a:lnTo>
                  <a:close/>
                  <a:moveTo>
                    <a:pt x="112657" y="84381"/>
                  </a:moveTo>
                  <a:cubicBezTo>
                    <a:pt x="112630" y="84437"/>
                    <a:pt x="112630" y="84493"/>
                    <a:pt x="112630" y="84548"/>
                  </a:cubicBezTo>
                  <a:lnTo>
                    <a:pt x="112518" y="84381"/>
                  </a:lnTo>
                  <a:close/>
                  <a:moveTo>
                    <a:pt x="62523" y="84018"/>
                  </a:moveTo>
                  <a:cubicBezTo>
                    <a:pt x="62802" y="84018"/>
                    <a:pt x="63025" y="84242"/>
                    <a:pt x="63025" y="84521"/>
                  </a:cubicBezTo>
                  <a:cubicBezTo>
                    <a:pt x="63025" y="84799"/>
                    <a:pt x="62802" y="85051"/>
                    <a:pt x="62523" y="85051"/>
                  </a:cubicBezTo>
                  <a:cubicBezTo>
                    <a:pt x="62216" y="85051"/>
                    <a:pt x="61993" y="84799"/>
                    <a:pt x="61993" y="84521"/>
                  </a:cubicBezTo>
                  <a:cubicBezTo>
                    <a:pt x="61993" y="84242"/>
                    <a:pt x="62216" y="84018"/>
                    <a:pt x="62523" y="84018"/>
                  </a:cubicBezTo>
                  <a:close/>
                  <a:moveTo>
                    <a:pt x="39534" y="81703"/>
                  </a:moveTo>
                  <a:cubicBezTo>
                    <a:pt x="41375" y="82344"/>
                    <a:pt x="43021" y="83377"/>
                    <a:pt x="44472" y="84744"/>
                  </a:cubicBezTo>
                  <a:lnTo>
                    <a:pt x="44249" y="85330"/>
                  </a:lnTo>
                  <a:cubicBezTo>
                    <a:pt x="42910" y="83767"/>
                    <a:pt x="41320" y="82540"/>
                    <a:pt x="39534" y="81703"/>
                  </a:cubicBezTo>
                  <a:close/>
                  <a:moveTo>
                    <a:pt x="109310" y="76346"/>
                  </a:moveTo>
                  <a:cubicBezTo>
                    <a:pt x="109868" y="77044"/>
                    <a:pt x="110258" y="78104"/>
                    <a:pt x="110398" y="79331"/>
                  </a:cubicBezTo>
                  <a:cubicBezTo>
                    <a:pt x="110426" y="79415"/>
                    <a:pt x="110426" y="79499"/>
                    <a:pt x="110426" y="79582"/>
                  </a:cubicBezTo>
                  <a:cubicBezTo>
                    <a:pt x="110481" y="80057"/>
                    <a:pt x="110481" y="80587"/>
                    <a:pt x="110426" y="81117"/>
                  </a:cubicBezTo>
                  <a:cubicBezTo>
                    <a:pt x="110426" y="81228"/>
                    <a:pt x="110398" y="81368"/>
                    <a:pt x="110398" y="81480"/>
                  </a:cubicBezTo>
                  <a:cubicBezTo>
                    <a:pt x="110370" y="81507"/>
                    <a:pt x="110370" y="81563"/>
                    <a:pt x="110370" y="81619"/>
                  </a:cubicBezTo>
                  <a:cubicBezTo>
                    <a:pt x="110370" y="81675"/>
                    <a:pt x="110342" y="81731"/>
                    <a:pt x="110342" y="81786"/>
                  </a:cubicBezTo>
                  <a:cubicBezTo>
                    <a:pt x="110314" y="81842"/>
                    <a:pt x="110314" y="81926"/>
                    <a:pt x="110314" y="82010"/>
                  </a:cubicBezTo>
                  <a:cubicBezTo>
                    <a:pt x="110174" y="82595"/>
                    <a:pt x="110007" y="83153"/>
                    <a:pt x="109784" y="83628"/>
                  </a:cubicBezTo>
                  <a:cubicBezTo>
                    <a:pt x="109784" y="83656"/>
                    <a:pt x="109756" y="83684"/>
                    <a:pt x="109728" y="83711"/>
                  </a:cubicBezTo>
                  <a:cubicBezTo>
                    <a:pt x="109179" y="84885"/>
                    <a:pt x="108362" y="85611"/>
                    <a:pt x="107476" y="85611"/>
                  </a:cubicBezTo>
                  <a:cubicBezTo>
                    <a:pt x="107372" y="85611"/>
                    <a:pt x="107267" y="85601"/>
                    <a:pt x="107161" y="85581"/>
                  </a:cubicBezTo>
                  <a:cubicBezTo>
                    <a:pt x="106938" y="85553"/>
                    <a:pt x="106715" y="85469"/>
                    <a:pt x="106520" y="85330"/>
                  </a:cubicBezTo>
                  <a:cubicBezTo>
                    <a:pt x="106548" y="85330"/>
                    <a:pt x="106575" y="85357"/>
                    <a:pt x="106603" y="85357"/>
                  </a:cubicBezTo>
                  <a:cubicBezTo>
                    <a:pt x="106706" y="85377"/>
                    <a:pt x="106809" y="85387"/>
                    <a:pt x="106911" y="85387"/>
                  </a:cubicBezTo>
                  <a:cubicBezTo>
                    <a:pt x="108243" y="85387"/>
                    <a:pt x="109449" y="83728"/>
                    <a:pt x="109812" y="81396"/>
                  </a:cubicBezTo>
                  <a:cubicBezTo>
                    <a:pt x="109840" y="81228"/>
                    <a:pt x="109868" y="81061"/>
                    <a:pt x="109868" y="80866"/>
                  </a:cubicBezTo>
                  <a:cubicBezTo>
                    <a:pt x="109895" y="80587"/>
                    <a:pt x="109895" y="80280"/>
                    <a:pt x="109895" y="80001"/>
                  </a:cubicBezTo>
                  <a:cubicBezTo>
                    <a:pt x="109895" y="78634"/>
                    <a:pt x="109561" y="77378"/>
                    <a:pt x="109031" y="76513"/>
                  </a:cubicBezTo>
                  <a:lnTo>
                    <a:pt x="109310" y="76346"/>
                  </a:lnTo>
                  <a:close/>
                  <a:moveTo>
                    <a:pt x="102921" y="84381"/>
                  </a:moveTo>
                  <a:cubicBezTo>
                    <a:pt x="103060" y="84744"/>
                    <a:pt x="103200" y="85078"/>
                    <a:pt x="103367" y="85385"/>
                  </a:cubicBezTo>
                  <a:lnTo>
                    <a:pt x="103367" y="85441"/>
                  </a:lnTo>
                  <a:lnTo>
                    <a:pt x="101861" y="86306"/>
                  </a:lnTo>
                  <a:lnTo>
                    <a:pt x="102921" y="84381"/>
                  </a:lnTo>
                  <a:close/>
                  <a:moveTo>
                    <a:pt x="62969" y="85413"/>
                  </a:moveTo>
                  <a:cubicBezTo>
                    <a:pt x="63276" y="85413"/>
                    <a:pt x="63499" y="85664"/>
                    <a:pt x="63499" y="85943"/>
                  </a:cubicBezTo>
                  <a:cubicBezTo>
                    <a:pt x="63499" y="86222"/>
                    <a:pt x="63276" y="86446"/>
                    <a:pt x="62969" y="86446"/>
                  </a:cubicBezTo>
                  <a:cubicBezTo>
                    <a:pt x="62690" y="86446"/>
                    <a:pt x="62467" y="86222"/>
                    <a:pt x="62467" y="85943"/>
                  </a:cubicBezTo>
                  <a:cubicBezTo>
                    <a:pt x="62467" y="85664"/>
                    <a:pt x="62690" y="85413"/>
                    <a:pt x="62969" y="85413"/>
                  </a:cubicBezTo>
                  <a:close/>
                  <a:moveTo>
                    <a:pt x="110314" y="85330"/>
                  </a:moveTo>
                  <a:lnTo>
                    <a:pt x="110705" y="86446"/>
                  </a:lnTo>
                  <a:lnTo>
                    <a:pt x="109979" y="85804"/>
                  </a:lnTo>
                  <a:cubicBezTo>
                    <a:pt x="110091" y="85636"/>
                    <a:pt x="110202" y="85497"/>
                    <a:pt x="110314" y="85330"/>
                  </a:cubicBezTo>
                  <a:close/>
                  <a:moveTo>
                    <a:pt x="96755" y="67251"/>
                  </a:moveTo>
                  <a:cubicBezTo>
                    <a:pt x="97118" y="67251"/>
                    <a:pt x="97787" y="67363"/>
                    <a:pt x="98317" y="67781"/>
                  </a:cubicBezTo>
                  <a:cubicBezTo>
                    <a:pt x="98568" y="67976"/>
                    <a:pt x="98792" y="68227"/>
                    <a:pt x="98959" y="68534"/>
                  </a:cubicBezTo>
                  <a:cubicBezTo>
                    <a:pt x="99015" y="68674"/>
                    <a:pt x="99071" y="68841"/>
                    <a:pt x="99126" y="69009"/>
                  </a:cubicBezTo>
                  <a:cubicBezTo>
                    <a:pt x="99294" y="69678"/>
                    <a:pt x="99378" y="70264"/>
                    <a:pt x="99461" y="70822"/>
                  </a:cubicBezTo>
                  <a:cubicBezTo>
                    <a:pt x="99461" y="70989"/>
                    <a:pt x="99461" y="71157"/>
                    <a:pt x="99489" y="71324"/>
                  </a:cubicBezTo>
                  <a:cubicBezTo>
                    <a:pt x="99489" y="71603"/>
                    <a:pt x="99517" y="71910"/>
                    <a:pt x="99517" y="72189"/>
                  </a:cubicBezTo>
                  <a:cubicBezTo>
                    <a:pt x="99517" y="72468"/>
                    <a:pt x="99489" y="72747"/>
                    <a:pt x="99489" y="72998"/>
                  </a:cubicBezTo>
                  <a:cubicBezTo>
                    <a:pt x="99489" y="73082"/>
                    <a:pt x="99461" y="73166"/>
                    <a:pt x="99461" y="73249"/>
                  </a:cubicBezTo>
                  <a:cubicBezTo>
                    <a:pt x="99461" y="73528"/>
                    <a:pt x="99433" y="73807"/>
                    <a:pt x="99405" y="74058"/>
                  </a:cubicBezTo>
                  <a:cubicBezTo>
                    <a:pt x="99405" y="74086"/>
                    <a:pt x="99405" y="74086"/>
                    <a:pt x="99405" y="74114"/>
                  </a:cubicBezTo>
                  <a:cubicBezTo>
                    <a:pt x="99378" y="74337"/>
                    <a:pt x="99350" y="74561"/>
                    <a:pt x="99350" y="74784"/>
                  </a:cubicBezTo>
                  <a:cubicBezTo>
                    <a:pt x="99322" y="74895"/>
                    <a:pt x="99322" y="75007"/>
                    <a:pt x="99322" y="75146"/>
                  </a:cubicBezTo>
                  <a:cubicBezTo>
                    <a:pt x="99294" y="75286"/>
                    <a:pt x="99266" y="75565"/>
                    <a:pt x="99210" y="75900"/>
                  </a:cubicBezTo>
                  <a:cubicBezTo>
                    <a:pt x="99210" y="76039"/>
                    <a:pt x="99182" y="76179"/>
                    <a:pt x="99154" y="76346"/>
                  </a:cubicBezTo>
                  <a:cubicBezTo>
                    <a:pt x="99154" y="76374"/>
                    <a:pt x="99126" y="76402"/>
                    <a:pt x="99126" y="76430"/>
                  </a:cubicBezTo>
                  <a:cubicBezTo>
                    <a:pt x="99071" y="76681"/>
                    <a:pt x="99043" y="76932"/>
                    <a:pt x="98987" y="77099"/>
                  </a:cubicBezTo>
                  <a:cubicBezTo>
                    <a:pt x="98923" y="77340"/>
                    <a:pt x="98868" y="77498"/>
                    <a:pt x="98827" y="77498"/>
                  </a:cubicBezTo>
                  <a:cubicBezTo>
                    <a:pt x="98797" y="77498"/>
                    <a:pt x="98776" y="77412"/>
                    <a:pt x="98764" y="77211"/>
                  </a:cubicBezTo>
                  <a:cubicBezTo>
                    <a:pt x="98736" y="77071"/>
                    <a:pt x="98736" y="76876"/>
                    <a:pt x="98736" y="76597"/>
                  </a:cubicBezTo>
                  <a:cubicBezTo>
                    <a:pt x="98736" y="76569"/>
                    <a:pt x="98736" y="76541"/>
                    <a:pt x="98736" y="76513"/>
                  </a:cubicBezTo>
                  <a:cubicBezTo>
                    <a:pt x="98736" y="76458"/>
                    <a:pt x="98736" y="76402"/>
                    <a:pt x="98736" y="76318"/>
                  </a:cubicBezTo>
                  <a:cubicBezTo>
                    <a:pt x="98736" y="76318"/>
                    <a:pt x="98736" y="76318"/>
                    <a:pt x="98736" y="76290"/>
                  </a:cubicBezTo>
                  <a:cubicBezTo>
                    <a:pt x="98708" y="76234"/>
                    <a:pt x="98708" y="76179"/>
                    <a:pt x="98708" y="76095"/>
                  </a:cubicBezTo>
                  <a:cubicBezTo>
                    <a:pt x="98652" y="75398"/>
                    <a:pt x="98485" y="74309"/>
                    <a:pt x="98289" y="73835"/>
                  </a:cubicBezTo>
                  <a:cubicBezTo>
                    <a:pt x="98223" y="73703"/>
                    <a:pt x="98157" y="73623"/>
                    <a:pt x="98091" y="73623"/>
                  </a:cubicBezTo>
                  <a:cubicBezTo>
                    <a:pt x="98073" y="73623"/>
                    <a:pt x="98056" y="73628"/>
                    <a:pt x="98038" y="73640"/>
                  </a:cubicBezTo>
                  <a:cubicBezTo>
                    <a:pt x="97871" y="73724"/>
                    <a:pt x="97731" y="74393"/>
                    <a:pt x="97620" y="75955"/>
                  </a:cubicBezTo>
                  <a:cubicBezTo>
                    <a:pt x="97592" y="76151"/>
                    <a:pt x="97592" y="76346"/>
                    <a:pt x="97564" y="76541"/>
                  </a:cubicBezTo>
                  <a:cubicBezTo>
                    <a:pt x="97564" y="76709"/>
                    <a:pt x="97536" y="76876"/>
                    <a:pt x="97536" y="77044"/>
                  </a:cubicBezTo>
                  <a:cubicBezTo>
                    <a:pt x="97508" y="77239"/>
                    <a:pt x="97508" y="77406"/>
                    <a:pt x="97508" y="77574"/>
                  </a:cubicBezTo>
                  <a:cubicBezTo>
                    <a:pt x="97397" y="77490"/>
                    <a:pt x="97285" y="77350"/>
                    <a:pt x="97118" y="77211"/>
                  </a:cubicBezTo>
                  <a:cubicBezTo>
                    <a:pt x="97090" y="77155"/>
                    <a:pt x="97034" y="77071"/>
                    <a:pt x="96950" y="77016"/>
                  </a:cubicBezTo>
                  <a:lnTo>
                    <a:pt x="96950" y="77016"/>
                  </a:lnTo>
                  <a:cubicBezTo>
                    <a:pt x="97006" y="77071"/>
                    <a:pt x="97062" y="77155"/>
                    <a:pt x="97090" y="77211"/>
                  </a:cubicBezTo>
                  <a:cubicBezTo>
                    <a:pt x="97229" y="77434"/>
                    <a:pt x="97341" y="77629"/>
                    <a:pt x="97425" y="77769"/>
                  </a:cubicBezTo>
                  <a:cubicBezTo>
                    <a:pt x="97452" y="77825"/>
                    <a:pt x="97452" y="77853"/>
                    <a:pt x="97480" y="77908"/>
                  </a:cubicBezTo>
                  <a:cubicBezTo>
                    <a:pt x="97480" y="78020"/>
                    <a:pt x="97480" y="78132"/>
                    <a:pt x="97452" y="78271"/>
                  </a:cubicBezTo>
                  <a:cubicBezTo>
                    <a:pt x="97369" y="78160"/>
                    <a:pt x="97257" y="78048"/>
                    <a:pt x="97118" y="77908"/>
                  </a:cubicBezTo>
                  <a:cubicBezTo>
                    <a:pt x="97034" y="77853"/>
                    <a:pt x="96978" y="77769"/>
                    <a:pt x="96895" y="77657"/>
                  </a:cubicBezTo>
                  <a:lnTo>
                    <a:pt x="96895" y="77657"/>
                  </a:lnTo>
                  <a:cubicBezTo>
                    <a:pt x="96950" y="77769"/>
                    <a:pt x="97006" y="77853"/>
                    <a:pt x="97062" y="77936"/>
                  </a:cubicBezTo>
                  <a:cubicBezTo>
                    <a:pt x="97229" y="78215"/>
                    <a:pt x="97369" y="78439"/>
                    <a:pt x="97452" y="78634"/>
                  </a:cubicBezTo>
                  <a:cubicBezTo>
                    <a:pt x="97452" y="78745"/>
                    <a:pt x="97452" y="78857"/>
                    <a:pt x="97425" y="78969"/>
                  </a:cubicBezTo>
                  <a:cubicBezTo>
                    <a:pt x="97257" y="78801"/>
                    <a:pt x="97062" y="78606"/>
                    <a:pt x="96811" y="78327"/>
                  </a:cubicBezTo>
                  <a:lnTo>
                    <a:pt x="96811" y="78327"/>
                  </a:lnTo>
                  <a:cubicBezTo>
                    <a:pt x="97118" y="78773"/>
                    <a:pt x="97313" y="79108"/>
                    <a:pt x="97425" y="79387"/>
                  </a:cubicBezTo>
                  <a:cubicBezTo>
                    <a:pt x="97425" y="79471"/>
                    <a:pt x="97425" y="79582"/>
                    <a:pt x="97425" y="79666"/>
                  </a:cubicBezTo>
                  <a:cubicBezTo>
                    <a:pt x="97229" y="79499"/>
                    <a:pt x="97006" y="79303"/>
                    <a:pt x="96727" y="78996"/>
                  </a:cubicBezTo>
                  <a:lnTo>
                    <a:pt x="96727" y="78996"/>
                  </a:lnTo>
                  <a:cubicBezTo>
                    <a:pt x="97090" y="79499"/>
                    <a:pt x="97285" y="79833"/>
                    <a:pt x="97425" y="80168"/>
                  </a:cubicBezTo>
                  <a:cubicBezTo>
                    <a:pt x="97425" y="80224"/>
                    <a:pt x="97425" y="80308"/>
                    <a:pt x="97425" y="80391"/>
                  </a:cubicBezTo>
                  <a:cubicBezTo>
                    <a:pt x="97229" y="80196"/>
                    <a:pt x="96978" y="79973"/>
                    <a:pt x="96671" y="79638"/>
                  </a:cubicBezTo>
                  <a:lnTo>
                    <a:pt x="96671" y="79638"/>
                  </a:lnTo>
                  <a:cubicBezTo>
                    <a:pt x="97090" y="80224"/>
                    <a:pt x="97313" y="80643"/>
                    <a:pt x="97425" y="81005"/>
                  </a:cubicBezTo>
                  <a:cubicBezTo>
                    <a:pt x="97425" y="81061"/>
                    <a:pt x="97425" y="81089"/>
                    <a:pt x="97425" y="81117"/>
                  </a:cubicBezTo>
                  <a:cubicBezTo>
                    <a:pt x="97201" y="80922"/>
                    <a:pt x="96950" y="80670"/>
                    <a:pt x="96588" y="80308"/>
                  </a:cubicBezTo>
                  <a:lnTo>
                    <a:pt x="96588" y="80308"/>
                  </a:lnTo>
                  <a:cubicBezTo>
                    <a:pt x="97090" y="80977"/>
                    <a:pt x="97313" y="81424"/>
                    <a:pt x="97425" y="81842"/>
                  </a:cubicBezTo>
                  <a:cubicBezTo>
                    <a:pt x="97201" y="81619"/>
                    <a:pt x="96895" y="81340"/>
                    <a:pt x="96504" y="80949"/>
                  </a:cubicBezTo>
                  <a:lnTo>
                    <a:pt x="96504" y="80949"/>
                  </a:lnTo>
                  <a:cubicBezTo>
                    <a:pt x="97034" y="81619"/>
                    <a:pt x="97257" y="82065"/>
                    <a:pt x="97369" y="82512"/>
                  </a:cubicBezTo>
                  <a:cubicBezTo>
                    <a:pt x="97146" y="82289"/>
                    <a:pt x="96839" y="82010"/>
                    <a:pt x="96448" y="81619"/>
                  </a:cubicBezTo>
                  <a:lnTo>
                    <a:pt x="96448" y="81619"/>
                  </a:lnTo>
                  <a:cubicBezTo>
                    <a:pt x="96532" y="81731"/>
                    <a:pt x="96616" y="81870"/>
                    <a:pt x="96699" y="81982"/>
                  </a:cubicBezTo>
                  <a:cubicBezTo>
                    <a:pt x="97034" y="82456"/>
                    <a:pt x="97229" y="82847"/>
                    <a:pt x="97313" y="83209"/>
                  </a:cubicBezTo>
                  <a:cubicBezTo>
                    <a:pt x="97173" y="83070"/>
                    <a:pt x="97034" y="82902"/>
                    <a:pt x="96839" y="82735"/>
                  </a:cubicBezTo>
                  <a:cubicBezTo>
                    <a:pt x="96699" y="82595"/>
                    <a:pt x="96532" y="82456"/>
                    <a:pt x="96364" y="82261"/>
                  </a:cubicBezTo>
                  <a:lnTo>
                    <a:pt x="96364" y="82261"/>
                  </a:lnTo>
                  <a:cubicBezTo>
                    <a:pt x="96727" y="82735"/>
                    <a:pt x="96950" y="83098"/>
                    <a:pt x="97118" y="83432"/>
                  </a:cubicBezTo>
                  <a:cubicBezTo>
                    <a:pt x="97173" y="83600"/>
                    <a:pt x="97229" y="83739"/>
                    <a:pt x="97285" y="83879"/>
                  </a:cubicBezTo>
                  <a:cubicBezTo>
                    <a:pt x="97173" y="83767"/>
                    <a:pt x="97062" y="83656"/>
                    <a:pt x="96922" y="83544"/>
                  </a:cubicBezTo>
                  <a:cubicBezTo>
                    <a:pt x="96755" y="83377"/>
                    <a:pt x="96560" y="83209"/>
                    <a:pt x="96364" y="82986"/>
                  </a:cubicBezTo>
                  <a:cubicBezTo>
                    <a:pt x="96337" y="82986"/>
                    <a:pt x="96309" y="82959"/>
                    <a:pt x="96281" y="82931"/>
                  </a:cubicBezTo>
                  <a:lnTo>
                    <a:pt x="96281" y="82931"/>
                  </a:lnTo>
                  <a:cubicBezTo>
                    <a:pt x="96309" y="82959"/>
                    <a:pt x="96337" y="82986"/>
                    <a:pt x="96364" y="83014"/>
                  </a:cubicBezTo>
                  <a:cubicBezTo>
                    <a:pt x="96532" y="83237"/>
                    <a:pt x="96671" y="83432"/>
                    <a:pt x="96783" y="83600"/>
                  </a:cubicBezTo>
                  <a:cubicBezTo>
                    <a:pt x="97006" y="83963"/>
                    <a:pt x="97146" y="84269"/>
                    <a:pt x="97229" y="84576"/>
                  </a:cubicBezTo>
                  <a:cubicBezTo>
                    <a:pt x="97034" y="84353"/>
                    <a:pt x="96755" y="84102"/>
                    <a:pt x="96448" y="83795"/>
                  </a:cubicBezTo>
                  <a:cubicBezTo>
                    <a:pt x="96448" y="83795"/>
                    <a:pt x="96420" y="83795"/>
                    <a:pt x="96420" y="83767"/>
                  </a:cubicBezTo>
                  <a:cubicBezTo>
                    <a:pt x="96337" y="83711"/>
                    <a:pt x="96281" y="83656"/>
                    <a:pt x="96197" y="83572"/>
                  </a:cubicBezTo>
                  <a:lnTo>
                    <a:pt x="96197" y="83572"/>
                  </a:lnTo>
                  <a:cubicBezTo>
                    <a:pt x="96281" y="83656"/>
                    <a:pt x="96337" y="83739"/>
                    <a:pt x="96420" y="83823"/>
                  </a:cubicBezTo>
                  <a:cubicBezTo>
                    <a:pt x="96699" y="84214"/>
                    <a:pt x="96895" y="84521"/>
                    <a:pt x="97034" y="84855"/>
                  </a:cubicBezTo>
                  <a:cubicBezTo>
                    <a:pt x="97090" y="84995"/>
                    <a:pt x="97146" y="85134"/>
                    <a:pt x="97173" y="85274"/>
                  </a:cubicBezTo>
                  <a:cubicBezTo>
                    <a:pt x="97034" y="85106"/>
                    <a:pt x="96867" y="84911"/>
                    <a:pt x="96643" y="84716"/>
                  </a:cubicBezTo>
                  <a:cubicBezTo>
                    <a:pt x="96588" y="84660"/>
                    <a:pt x="96532" y="84604"/>
                    <a:pt x="96476" y="84548"/>
                  </a:cubicBezTo>
                  <a:cubicBezTo>
                    <a:pt x="96364" y="84465"/>
                    <a:pt x="96253" y="84353"/>
                    <a:pt x="96141" y="84242"/>
                  </a:cubicBezTo>
                  <a:lnTo>
                    <a:pt x="96141" y="84242"/>
                  </a:lnTo>
                  <a:cubicBezTo>
                    <a:pt x="96281" y="84409"/>
                    <a:pt x="96392" y="84548"/>
                    <a:pt x="96504" y="84688"/>
                  </a:cubicBezTo>
                  <a:cubicBezTo>
                    <a:pt x="96839" y="85134"/>
                    <a:pt x="97006" y="85553"/>
                    <a:pt x="97146" y="85971"/>
                  </a:cubicBezTo>
                  <a:cubicBezTo>
                    <a:pt x="96978" y="85776"/>
                    <a:pt x="96783" y="85581"/>
                    <a:pt x="96560" y="85357"/>
                  </a:cubicBezTo>
                  <a:cubicBezTo>
                    <a:pt x="96420" y="85218"/>
                    <a:pt x="96253" y="85051"/>
                    <a:pt x="96058" y="84911"/>
                  </a:cubicBezTo>
                  <a:lnTo>
                    <a:pt x="96058" y="84911"/>
                  </a:lnTo>
                  <a:cubicBezTo>
                    <a:pt x="96281" y="85134"/>
                    <a:pt x="96448" y="85385"/>
                    <a:pt x="96616" y="85609"/>
                  </a:cubicBezTo>
                  <a:cubicBezTo>
                    <a:pt x="96839" y="85971"/>
                    <a:pt x="96978" y="86306"/>
                    <a:pt x="97118" y="86669"/>
                  </a:cubicBezTo>
                  <a:cubicBezTo>
                    <a:pt x="96978" y="86501"/>
                    <a:pt x="96839" y="86362"/>
                    <a:pt x="96699" y="86194"/>
                  </a:cubicBezTo>
                  <a:cubicBezTo>
                    <a:pt x="96476" y="85999"/>
                    <a:pt x="96253" y="85776"/>
                    <a:pt x="95974" y="85553"/>
                  </a:cubicBezTo>
                  <a:lnTo>
                    <a:pt x="95974" y="85553"/>
                  </a:lnTo>
                  <a:cubicBezTo>
                    <a:pt x="96337" y="85943"/>
                    <a:pt x="96588" y="86306"/>
                    <a:pt x="96755" y="86641"/>
                  </a:cubicBezTo>
                  <a:cubicBezTo>
                    <a:pt x="96811" y="86752"/>
                    <a:pt x="96867" y="86864"/>
                    <a:pt x="96922" y="86976"/>
                  </a:cubicBezTo>
                  <a:cubicBezTo>
                    <a:pt x="96895" y="86948"/>
                    <a:pt x="96839" y="86920"/>
                    <a:pt x="96811" y="86892"/>
                  </a:cubicBezTo>
                  <a:cubicBezTo>
                    <a:pt x="96560" y="86697"/>
                    <a:pt x="96281" y="86446"/>
                    <a:pt x="95890" y="86167"/>
                  </a:cubicBezTo>
                  <a:cubicBezTo>
                    <a:pt x="95611" y="85971"/>
                    <a:pt x="95276" y="85748"/>
                    <a:pt x="94886" y="85525"/>
                  </a:cubicBezTo>
                  <a:cubicBezTo>
                    <a:pt x="94802" y="85469"/>
                    <a:pt x="94690" y="85385"/>
                    <a:pt x="94579" y="85330"/>
                  </a:cubicBezTo>
                  <a:cubicBezTo>
                    <a:pt x="94439" y="85274"/>
                    <a:pt x="94300" y="85190"/>
                    <a:pt x="94160" y="85134"/>
                  </a:cubicBezTo>
                  <a:cubicBezTo>
                    <a:pt x="93686" y="84883"/>
                    <a:pt x="93128" y="84660"/>
                    <a:pt x="92486" y="84465"/>
                  </a:cubicBezTo>
                  <a:cubicBezTo>
                    <a:pt x="92291" y="84381"/>
                    <a:pt x="92068" y="84325"/>
                    <a:pt x="91845" y="84269"/>
                  </a:cubicBezTo>
                  <a:cubicBezTo>
                    <a:pt x="91510" y="84158"/>
                    <a:pt x="91147" y="84074"/>
                    <a:pt x="90785" y="84018"/>
                  </a:cubicBezTo>
                  <a:cubicBezTo>
                    <a:pt x="90171" y="83349"/>
                    <a:pt x="90924" y="83349"/>
                    <a:pt x="91538" y="81535"/>
                  </a:cubicBezTo>
                  <a:cubicBezTo>
                    <a:pt x="91649" y="81201"/>
                    <a:pt x="91761" y="80810"/>
                    <a:pt x="91873" y="80364"/>
                  </a:cubicBezTo>
                  <a:cubicBezTo>
                    <a:pt x="91928" y="80029"/>
                    <a:pt x="91984" y="79666"/>
                    <a:pt x="92040" y="79275"/>
                  </a:cubicBezTo>
                  <a:cubicBezTo>
                    <a:pt x="92040" y="79248"/>
                    <a:pt x="92040" y="79192"/>
                    <a:pt x="92040" y="79164"/>
                  </a:cubicBezTo>
                  <a:cubicBezTo>
                    <a:pt x="92068" y="78996"/>
                    <a:pt x="92068" y="78829"/>
                    <a:pt x="92096" y="78634"/>
                  </a:cubicBezTo>
                  <a:cubicBezTo>
                    <a:pt x="92096" y="78606"/>
                    <a:pt x="92096" y="78578"/>
                    <a:pt x="92096" y="78550"/>
                  </a:cubicBezTo>
                  <a:cubicBezTo>
                    <a:pt x="92124" y="78187"/>
                    <a:pt x="92180" y="77908"/>
                    <a:pt x="92263" y="77713"/>
                  </a:cubicBezTo>
                  <a:cubicBezTo>
                    <a:pt x="92431" y="77434"/>
                    <a:pt x="92654" y="77155"/>
                    <a:pt x="93128" y="76681"/>
                  </a:cubicBezTo>
                  <a:lnTo>
                    <a:pt x="93128" y="76681"/>
                  </a:lnTo>
                  <a:cubicBezTo>
                    <a:pt x="92905" y="76765"/>
                    <a:pt x="92710" y="76876"/>
                    <a:pt x="92570" y="76960"/>
                  </a:cubicBezTo>
                  <a:cubicBezTo>
                    <a:pt x="92570" y="76876"/>
                    <a:pt x="92598" y="76820"/>
                    <a:pt x="92598" y="76737"/>
                  </a:cubicBezTo>
                  <a:cubicBezTo>
                    <a:pt x="92765" y="76541"/>
                    <a:pt x="92961" y="76346"/>
                    <a:pt x="93240" y="76095"/>
                  </a:cubicBezTo>
                  <a:lnTo>
                    <a:pt x="93240" y="76095"/>
                  </a:lnTo>
                  <a:cubicBezTo>
                    <a:pt x="92989" y="76179"/>
                    <a:pt x="92793" y="76262"/>
                    <a:pt x="92626" y="76374"/>
                  </a:cubicBezTo>
                  <a:cubicBezTo>
                    <a:pt x="92626" y="76318"/>
                    <a:pt x="92626" y="76262"/>
                    <a:pt x="92626" y="76207"/>
                  </a:cubicBezTo>
                  <a:cubicBezTo>
                    <a:pt x="92793" y="76011"/>
                    <a:pt x="93017" y="75760"/>
                    <a:pt x="93323" y="75481"/>
                  </a:cubicBezTo>
                  <a:lnTo>
                    <a:pt x="93323" y="75481"/>
                  </a:lnTo>
                  <a:cubicBezTo>
                    <a:pt x="93044" y="75621"/>
                    <a:pt x="92793" y="75732"/>
                    <a:pt x="92598" y="75844"/>
                  </a:cubicBezTo>
                  <a:cubicBezTo>
                    <a:pt x="92598" y="75844"/>
                    <a:pt x="92598" y="75788"/>
                    <a:pt x="92570" y="75760"/>
                  </a:cubicBezTo>
                  <a:cubicBezTo>
                    <a:pt x="92765" y="75509"/>
                    <a:pt x="93017" y="75230"/>
                    <a:pt x="93435" y="74895"/>
                  </a:cubicBezTo>
                  <a:lnTo>
                    <a:pt x="93435" y="74895"/>
                  </a:lnTo>
                  <a:cubicBezTo>
                    <a:pt x="93044" y="75063"/>
                    <a:pt x="92738" y="75202"/>
                    <a:pt x="92486" y="75370"/>
                  </a:cubicBezTo>
                  <a:cubicBezTo>
                    <a:pt x="92654" y="75146"/>
                    <a:pt x="92849" y="74923"/>
                    <a:pt x="93100" y="74672"/>
                  </a:cubicBezTo>
                  <a:cubicBezTo>
                    <a:pt x="93212" y="74588"/>
                    <a:pt x="93296" y="74505"/>
                    <a:pt x="93407" y="74393"/>
                  </a:cubicBezTo>
                  <a:cubicBezTo>
                    <a:pt x="93463" y="74365"/>
                    <a:pt x="93491" y="74337"/>
                    <a:pt x="93547" y="74282"/>
                  </a:cubicBezTo>
                  <a:lnTo>
                    <a:pt x="93547" y="74282"/>
                  </a:lnTo>
                  <a:cubicBezTo>
                    <a:pt x="93491" y="74309"/>
                    <a:pt x="93463" y="74309"/>
                    <a:pt x="93435" y="74337"/>
                  </a:cubicBezTo>
                  <a:cubicBezTo>
                    <a:pt x="93240" y="74421"/>
                    <a:pt x="93072" y="74505"/>
                    <a:pt x="92905" y="74588"/>
                  </a:cubicBezTo>
                  <a:cubicBezTo>
                    <a:pt x="92905" y="74588"/>
                    <a:pt x="92877" y="74616"/>
                    <a:pt x="92849" y="74616"/>
                  </a:cubicBezTo>
                  <a:cubicBezTo>
                    <a:pt x="92849" y="74616"/>
                    <a:pt x="92821" y="74644"/>
                    <a:pt x="92821" y="74644"/>
                  </a:cubicBezTo>
                  <a:cubicBezTo>
                    <a:pt x="92710" y="74700"/>
                    <a:pt x="92626" y="74756"/>
                    <a:pt x="92542" y="74812"/>
                  </a:cubicBezTo>
                  <a:cubicBezTo>
                    <a:pt x="92598" y="74728"/>
                    <a:pt x="92654" y="74644"/>
                    <a:pt x="92738" y="74561"/>
                  </a:cubicBezTo>
                  <a:cubicBezTo>
                    <a:pt x="92933" y="74309"/>
                    <a:pt x="93212" y="74030"/>
                    <a:pt x="93602" y="73724"/>
                  </a:cubicBezTo>
                  <a:cubicBezTo>
                    <a:pt x="93602" y="73724"/>
                    <a:pt x="93630" y="73696"/>
                    <a:pt x="93630" y="73696"/>
                  </a:cubicBezTo>
                  <a:lnTo>
                    <a:pt x="93602" y="73696"/>
                  </a:lnTo>
                  <a:cubicBezTo>
                    <a:pt x="93184" y="73891"/>
                    <a:pt x="92849" y="74058"/>
                    <a:pt x="92598" y="74254"/>
                  </a:cubicBezTo>
                  <a:cubicBezTo>
                    <a:pt x="92849" y="73891"/>
                    <a:pt x="93156" y="73528"/>
                    <a:pt x="93742" y="73082"/>
                  </a:cubicBezTo>
                  <a:lnTo>
                    <a:pt x="93742" y="73082"/>
                  </a:lnTo>
                  <a:cubicBezTo>
                    <a:pt x="93296" y="73277"/>
                    <a:pt x="92933" y="73472"/>
                    <a:pt x="92626" y="73668"/>
                  </a:cubicBezTo>
                  <a:cubicBezTo>
                    <a:pt x="92905" y="73305"/>
                    <a:pt x="93240" y="72942"/>
                    <a:pt x="93854" y="72496"/>
                  </a:cubicBezTo>
                  <a:lnTo>
                    <a:pt x="93854" y="72496"/>
                  </a:lnTo>
                  <a:cubicBezTo>
                    <a:pt x="93379" y="72691"/>
                    <a:pt x="92989" y="72914"/>
                    <a:pt x="92682" y="73110"/>
                  </a:cubicBezTo>
                  <a:cubicBezTo>
                    <a:pt x="92961" y="72719"/>
                    <a:pt x="93323" y="72329"/>
                    <a:pt x="93937" y="71882"/>
                  </a:cubicBezTo>
                  <a:lnTo>
                    <a:pt x="93937" y="71882"/>
                  </a:lnTo>
                  <a:cubicBezTo>
                    <a:pt x="93463" y="72105"/>
                    <a:pt x="93072" y="72329"/>
                    <a:pt x="92738" y="72552"/>
                  </a:cubicBezTo>
                  <a:cubicBezTo>
                    <a:pt x="93044" y="72133"/>
                    <a:pt x="93407" y="71743"/>
                    <a:pt x="94049" y="71296"/>
                  </a:cubicBezTo>
                  <a:lnTo>
                    <a:pt x="94049" y="71296"/>
                  </a:lnTo>
                  <a:cubicBezTo>
                    <a:pt x="93547" y="71520"/>
                    <a:pt x="93128" y="71743"/>
                    <a:pt x="92793" y="71966"/>
                  </a:cubicBezTo>
                  <a:cubicBezTo>
                    <a:pt x="93100" y="71547"/>
                    <a:pt x="93491" y="71129"/>
                    <a:pt x="94160" y="70683"/>
                  </a:cubicBezTo>
                  <a:lnTo>
                    <a:pt x="94160" y="70683"/>
                  </a:lnTo>
                  <a:cubicBezTo>
                    <a:pt x="93630" y="70934"/>
                    <a:pt x="93184" y="71157"/>
                    <a:pt x="92849" y="71408"/>
                  </a:cubicBezTo>
                  <a:cubicBezTo>
                    <a:pt x="93156" y="70989"/>
                    <a:pt x="93519" y="70599"/>
                    <a:pt x="94132" y="70180"/>
                  </a:cubicBezTo>
                  <a:cubicBezTo>
                    <a:pt x="94160" y="70153"/>
                    <a:pt x="94215" y="70125"/>
                    <a:pt x="94244" y="70097"/>
                  </a:cubicBezTo>
                  <a:lnTo>
                    <a:pt x="94244" y="70097"/>
                  </a:lnTo>
                  <a:cubicBezTo>
                    <a:pt x="94215" y="70125"/>
                    <a:pt x="94160" y="70152"/>
                    <a:pt x="94105" y="70152"/>
                  </a:cubicBezTo>
                  <a:cubicBezTo>
                    <a:pt x="93630" y="70376"/>
                    <a:pt x="93212" y="70599"/>
                    <a:pt x="92877" y="70850"/>
                  </a:cubicBezTo>
                  <a:cubicBezTo>
                    <a:pt x="93128" y="70515"/>
                    <a:pt x="93407" y="70208"/>
                    <a:pt x="93798" y="69901"/>
                  </a:cubicBezTo>
                  <a:cubicBezTo>
                    <a:pt x="93965" y="69762"/>
                    <a:pt x="94160" y="69622"/>
                    <a:pt x="94356" y="69511"/>
                  </a:cubicBezTo>
                  <a:lnTo>
                    <a:pt x="94356" y="69511"/>
                  </a:lnTo>
                  <a:cubicBezTo>
                    <a:pt x="94132" y="69594"/>
                    <a:pt x="93909" y="69706"/>
                    <a:pt x="93714" y="69818"/>
                  </a:cubicBezTo>
                  <a:cubicBezTo>
                    <a:pt x="93435" y="69957"/>
                    <a:pt x="93156" y="70125"/>
                    <a:pt x="92933" y="70264"/>
                  </a:cubicBezTo>
                  <a:cubicBezTo>
                    <a:pt x="93100" y="70041"/>
                    <a:pt x="93296" y="69846"/>
                    <a:pt x="93519" y="69622"/>
                  </a:cubicBezTo>
                  <a:cubicBezTo>
                    <a:pt x="93770" y="69371"/>
                    <a:pt x="94077" y="69148"/>
                    <a:pt x="94467" y="68897"/>
                  </a:cubicBezTo>
                  <a:lnTo>
                    <a:pt x="94467" y="68897"/>
                  </a:lnTo>
                  <a:cubicBezTo>
                    <a:pt x="94049" y="69092"/>
                    <a:pt x="93658" y="69288"/>
                    <a:pt x="93351" y="69483"/>
                  </a:cubicBezTo>
                  <a:cubicBezTo>
                    <a:pt x="93212" y="69539"/>
                    <a:pt x="93100" y="69622"/>
                    <a:pt x="93017" y="69678"/>
                  </a:cubicBezTo>
                  <a:cubicBezTo>
                    <a:pt x="93017" y="69678"/>
                    <a:pt x="92989" y="69706"/>
                    <a:pt x="92989" y="69706"/>
                  </a:cubicBezTo>
                  <a:cubicBezTo>
                    <a:pt x="92989" y="69678"/>
                    <a:pt x="93017" y="69678"/>
                    <a:pt x="93017" y="69650"/>
                  </a:cubicBezTo>
                  <a:cubicBezTo>
                    <a:pt x="93072" y="69567"/>
                    <a:pt x="93156" y="69483"/>
                    <a:pt x="93240" y="69399"/>
                  </a:cubicBezTo>
                  <a:cubicBezTo>
                    <a:pt x="93491" y="69092"/>
                    <a:pt x="93798" y="68813"/>
                    <a:pt x="94188" y="68534"/>
                  </a:cubicBezTo>
                  <a:cubicBezTo>
                    <a:pt x="94272" y="68479"/>
                    <a:pt x="94356" y="68423"/>
                    <a:pt x="94467" y="68367"/>
                  </a:cubicBezTo>
                  <a:cubicBezTo>
                    <a:pt x="94495" y="68339"/>
                    <a:pt x="94523" y="68312"/>
                    <a:pt x="94550" y="68311"/>
                  </a:cubicBezTo>
                  <a:lnTo>
                    <a:pt x="94550" y="68311"/>
                  </a:lnTo>
                  <a:cubicBezTo>
                    <a:pt x="94523" y="68312"/>
                    <a:pt x="94495" y="68339"/>
                    <a:pt x="94439" y="68367"/>
                  </a:cubicBezTo>
                  <a:cubicBezTo>
                    <a:pt x="94356" y="68395"/>
                    <a:pt x="94244" y="68451"/>
                    <a:pt x="94132" y="68506"/>
                  </a:cubicBezTo>
                  <a:cubicBezTo>
                    <a:pt x="93854" y="68646"/>
                    <a:pt x="93575" y="68785"/>
                    <a:pt x="93351" y="68925"/>
                  </a:cubicBezTo>
                  <a:cubicBezTo>
                    <a:pt x="93519" y="68730"/>
                    <a:pt x="93714" y="68506"/>
                    <a:pt x="93909" y="68311"/>
                  </a:cubicBezTo>
                  <a:cubicBezTo>
                    <a:pt x="93993" y="68227"/>
                    <a:pt x="94077" y="68172"/>
                    <a:pt x="94160" y="68088"/>
                  </a:cubicBezTo>
                  <a:cubicBezTo>
                    <a:pt x="94300" y="67976"/>
                    <a:pt x="94411" y="67865"/>
                    <a:pt x="94551" y="67753"/>
                  </a:cubicBezTo>
                  <a:cubicBezTo>
                    <a:pt x="94802" y="67586"/>
                    <a:pt x="95053" y="67474"/>
                    <a:pt x="95304" y="67390"/>
                  </a:cubicBezTo>
                  <a:cubicBezTo>
                    <a:pt x="95472" y="67363"/>
                    <a:pt x="95639" y="67335"/>
                    <a:pt x="95806" y="67307"/>
                  </a:cubicBezTo>
                  <a:cubicBezTo>
                    <a:pt x="96113" y="67279"/>
                    <a:pt x="96420" y="67251"/>
                    <a:pt x="96755" y="67251"/>
                  </a:cubicBezTo>
                  <a:close/>
                  <a:moveTo>
                    <a:pt x="100689" y="83823"/>
                  </a:moveTo>
                  <a:lnTo>
                    <a:pt x="102530" y="84102"/>
                  </a:lnTo>
                  <a:lnTo>
                    <a:pt x="101386" y="86557"/>
                  </a:lnTo>
                  <a:lnTo>
                    <a:pt x="100382" y="87143"/>
                  </a:lnTo>
                  <a:cubicBezTo>
                    <a:pt x="100159" y="86306"/>
                    <a:pt x="99991" y="85469"/>
                    <a:pt x="99852" y="84604"/>
                  </a:cubicBezTo>
                  <a:lnTo>
                    <a:pt x="100689" y="83823"/>
                  </a:lnTo>
                  <a:close/>
                  <a:moveTo>
                    <a:pt x="34568" y="83255"/>
                  </a:moveTo>
                  <a:cubicBezTo>
                    <a:pt x="34735" y="83255"/>
                    <a:pt x="34903" y="83258"/>
                    <a:pt x="35070" y="83265"/>
                  </a:cubicBezTo>
                  <a:lnTo>
                    <a:pt x="33619" y="87506"/>
                  </a:lnTo>
                  <a:lnTo>
                    <a:pt x="33061" y="83349"/>
                  </a:lnTo>
                  <a:cubicBezTo>
                    <a:pt x="33564" y="83286"/>
                    <a:pt x="34066" y="83255"/>
                    <a:pt x="34568" y="83255"/>
                  </a:cubicBezTo>
                  <a:close/>
                  <a:moveTo>
                    <a:pt x="110844" y="84269"/>
                  </a:moveTo>
                  <a:lnTo>
                    <a:pt x="112127" y="84353"/>
                  </a:lnTo>
                  <a:lnTo>
                    <a:pt x="112546" y="84939"/>
                  </a:lnTo>
                  <a:cubicBezTo>
                    <a:pt x="112378" y="85860"/>
                    <a:pt x="112183" y="86752"/>
                    <a:pt x="111932" y="87589"/>
                  </a:cubicBezTo>
                  <a:lnTo>
                    <a:pt x="111151" y="86864"/>
                  </a:lnTo>
                  <a:lnTo>
                    <a:pt x="110565" y="84827"/>
                  </a:lnTo>
                  <a:cubicBezTo>
                    <a:pt x="110677" y="84632"/>
                    <a:pt x="110760" y="84465"/>
                    <a:pt x="110844" y="84269"/>
                  </a:cubicBezTo>
                  <a:close/>
                  <a:moveTo>
                    <a:pt x="81634" y="85357"/>
                  </a:moveTo>
                  <a:cubicBezTo>
                    <a:pt x="81271" y="86390"/>
                    <a:pt x="81355" y="87143"/>
                    <a:pt x="81634" y="87729"/>
                  </a:cubicBezTo>
                  <a:lnTo>
                    <a:pt x="74324" y="87729"/>
                  </a:lnTo>
                  <a:cubicBezTo>
                    <a:pt x="73599" y="86948"/>
                    <a:pt x="73599" y="86167"/>
                    <a:pt x="74324" y="85357"/>
                  </a:cubicBezTo>
                  <a:close/>
                  <a:moveTo>
                    <a:pt x="82471" y="85218"/>
                  </a:moveTo>
                  <a:cubicBezTo>
                    <a:pt x="82805" y="85218"/>
                    <a:pt x="83084" y="85804"/>
                    <a:pt x="83084" y="86529"/>
                  </a:cubicBezTo>
                  <a:cubicBezTo>
                    <a:pt x="83084" y="87255"/>
                    <a:pt x="82805" y="87840"/>
                    <a:pt x="82471" y="87840"/>
                  </a:cubicBezTo>
                  <a:cubicBezTo>
                    <a:pt x="82164" y="87840"/>
                    <a:pt x="81885" y="87255"/>
                    <a:pt x="81885" y="86529"/>
                  </a:cubicBezTo>
                  <a:cubicBezTo>
                    <a:pt x="81885" y="85804"/>
                    <a:pt x="82164" y="85218"/>
                    <a:pt x="82471" y="85218"/>
                  </a:cubicBezTo>
                  <a:close/>
                  <a:moveTo>
                    <a:pt x="101163" y="87031"/>
                  </a:moveTo>
                  <a:lnTo>
                    <a:pt x="100661" y="88147"/>
                  </a:lnTo>
                  <a:cubicBezTo>
                    <a:pt x="100577" y="87868"/>
                    <a:pt x="100493" y="87589"/>
                    <a:pt x="100438" y="87338"/>
                  </a:cubicBezTo>
                  <a:lnTo>
                    <a:pt x="101163" y="87031"/>
                  </a:lnTo>
                  <a:close/>
                  <a:moveTo>
                    <a:pt x="90534" y="88231"/>
                  </a:moveTo>
                  <a:cubicBezTo>
                    <a:pt x="90534" y="88259"/>
                    <a:pt x="90506" y="88259"/>
                    <a:pt x="90506" y="88287"/>
                  </a:cubicBezTo>
                  <a:cubicBezTo>
                    <a:pt x="90506" y="88259"/>
                    <a:pt x="90506" y="88259"/>
                    <a:pt x="90506" y="88231"/>
                  </a:cubicBezTo>
                  <a:close/>
                  <a:moveTo>
                    <a:pt x="90840" y="86334"/>
                  </a:moveTo>
                  <a:cubicBezTo>
                    <a:pt x="90840" y="86362"/>
                    <a:pt x="90840" y="86362"/>
                    <a:pt x="90840" y="86362"/>
                  </a:cubicBezTo>
                  <a:cubicBezTo>
                    <a:pt x="90896" y="86473"/>
                    <a:pt x="90924" y="86557"/>
                    <a:pt x="90952" y="86641"/>
                  </a:cubicBezTo>
                  <a:cubicBezTo>
                    <a:pt x="90868" y="86780"/>
                    <a:pt x="90813" y="86948"/>
                    <a:pt x="90785" y="87087"/>
                  </a:cubicBezTo>
                  <a:cubicBezTo>
                    <a:pt x="90729" y="87227"/>
                    <a:pt x="90701" y="87366"/>
                    <a:pt x="90673" y="87534"/>
                  </a:cubicBezTo>
                  <a:cubicBezTo>
                    <a:pt x="90645" y="87562"/>
                    <a:pt x="90645" y="87617"/>
                    <a:pt x="90617" y="87673"/>
                  </a:cubicBezTo>
                  <a:lnTo>
                    <a:pt x="90645" y="87673"/>
                  </a:lnTo>
                  <a:cubicBezTo>
                    <a:pt x="90757" y="87617"/>
                    <a:pt x="90896" y="87562"/>
                    <a:pt x="91036" y="87534"/>
                  </a:cubicBezTo>
                  <a:cubicBezTo>
                    <a:pt x="91064" y="87283"/>
                    <a:pt x="91091" y="87031"/>
                    <a:pt x="91036" y="86948"/>
                  </a:cubicBezTo>
                  <a:cubicBezTo>
                    <a:pt x="91064" y="86934"/>
                    <a:pt x="91098" y="86927"/>
                    <a:pt x="91140" y="86927"/>
                  </a:cubicBezTo>
                  <a:cubicBezTo>
                    <a:pt x="91182" y="86927"/>
                    <a:pt x="91231" y="86934"/>
                    <a:pt x="91287" y="86948"/>
                  </a:cubicBezTo>
                  <a:cubicBezTo>
                    <a:pt x="91482" y="87004"/>
                    <a:pt x="91677" y="87115"/>
                    <a:pt x="91566" y="87310"/>
                  </a:cubicBezTo>
                  <a:cubicBezTo>
                    <a:pt x="91538" y="87366"/>
                    <a:pt x="91510" y="87394"/>
                    <a:pt x="91482" y="87450"/>
                  </a:cubicBezTo>
                  <a:cubicBezTo>
                    <a:pt x="91733" y="87450"/>
                    <a:pt x="91956" y="87450"/>
                    <a:pt x="92180" y="87506"/>
                  </a:cubicBezTo>
                  <a:cubicBezTo>
                    <a:pt x="92431" y="87534"/>
                    <a:pt x="92682" y="87617"/>
                    <a:pt x="92933" y="87729"/>
                  </a:cubicBezTo>
                  <a:cubicBezTo>
                    <a:pt x="92961" y="87589"/>
                    <a:pt x="92989" y="87450"/>
                    <a:pt x="93017" y="87338"/>
                  </a:cubicBezTo>
                  <a:cubicBezTo>
                    <a:pt x="93029" y="87337"/>
                    <a:pt x="93042" y="87337"/>
                    <a:pt x="93054" y="87337"/>
                  </a:cubicBezTo>
                  <a:cubicBezTo>
                    <a:pt x="93463" y="87337"/>
                    <a:pt x="93906" y="87771"/>
                    <a:pt x="93798" y="88231"/>
                  </a:cubicBezTo>
                  <a:cubicBezTo>
                    <a:pt x="93826" y="88259"/>
                    <a:pt x="93881" y="88259"/>
                    <a:pt x="93909" y="88287"/>
                  </a:cubicBezTo>
                  <a:cubicBezTo>
                    <a:pt x="93965" y="88343"/>
                    <a:pt x="93993" y="88454"/>
                    <a:pt x="93937" y="88510"/>
                  </a:cubicBezTo>
                  <a:cubicBezTo>
                    <a:pt x="93909" y="88566"/>
                    <a:pt x="93854" y="88566"/>
                    <a:pt x="93798" y="88566"/>
                  </a:cubicBezTo>
                  <a:lnTo>
                    <a:pt x="93714" y="88566"/>
                  </a:lnTo>
                  <a:cubicBezTo>
                    <a:pt x="93686" y="88538"/>
                    <a:pt x="93658" y="88538"/>
                    <a:pt x="93658" y="88510"/>
                  </a:cubicBezTo>
                  <a:cubicBezTo>
                    <a:pt x="93407" y="88343"/>
                    <a:pt x="93128" y="88175"/>
                    <a:pt x="92877" y="88064"/>
                  </a:cubicBezTo>
                  <a:cubicBezTo>
                    <a:pt x="92626" y="87952"/>
                    <a:pt x="92375" y="87868"/>
                    <a:pt x="92124" y="87813"/>
                  </a:cubicBezTo>
                  <a:cubicBezTo>
                    <a:pt x="91984" y="87785"/>
                    <a:pt x="91845" y="87771"/>
                    <a:pt x="91709" y="87771"/>
                  </a:cubicBezTo>
                  <a:cubicBezTo>
                    <a:pt x="91573" y="87771"/>
                    <a:pt x="91440" y="87785"/>
                    <a:pt x="91315" y="87813"/>
                  </a:cubicBezTo>
                  <a:cubicBezTo>
                    <a:pt x="91259" y="87813"/>
                    <a:pt x="91175" y="87813"/>
                    <a:pt x="91119" y="87840"/>
                  </a:cubicBezTo>
                  <a:cubicBezTo>
                    <a:pt x="91064" y="87868"/>
                    <a:pt x="91008" y="87868"/>
                    <a:pt x="90952" y="87896"/>
                  </a:cubicBezTo>
                  <a:cubicBezTo>
                    <a:pt x="90896" y="87924"/>
                    <a:pt x="90813" y="87952"/>
                    <a:pt x="90757" y="87980"/>
                  </a:cubicBezTo>
                  <a:cubicBezTo>
                    <a:pt x="90740" y="87988"/>
                    <a:pt x="90724" y="87992"/>
                    <a:pt x="90708" y="87992"/>
                  </a:cubicBezTo>
                  <a:cubicBezTo>
                    <a:pt x="90668" y="87992"/>
                    <a:pt x="90629" y="87972"/>
                    <a:pt x="90589" y="87952"/>
                  </a:cubicBezTo>
                  <a:lnTo>
                    <a:pt x="90561" y="87952"/>
                  </a:lnTo>
                  <a:cubicBezTo>
                    <a:pt x="90561" y="87924"/>
                    <a:pt x="90561" y="87924"/>
                    <a:pt x="90534" y="87896"/>
                  </a:cubicBezTo>
                  <a:cubicBezTo>
                    <a:pt x="90506" y="87840"/>
                    <a:pt x="90534" y="87785"/>
                    <a:pt x="90561" y="87729"/>
                  </a:cubicBezTo>
                  <a:cubicBezTo>
                    <a:pt x="90589" y="87534"/>
                    <a:pt x="90617" y="87366"/>
                    <a:pt x="90645" y="87171"/>
                  </a:cubicBezTo>
                  <a:cubicBezTo>
                    <a:pt x="90701" y="86892"/>
                    <a:pt x="90757" y="86613"/>
                    <a:pt x="90840" y="86334"/>
                  </a:cubicBezTo>
                  <a:close/>
                  <a:moveTo>
                    <a:pt x="111290" y="87422"/>
                  </a:moveTo>
                  <a:lnTo>
                    <a:pt x="111876" y="87813"/>
                  </a:lnTo>
                  <a:cubicBezTo>
                    <a:pt x="111793" y="88092"/>
                    <a:pt x="111709" y="88343"/>
                    <a:pt x="111625" y="88594"/>
                  </a:cubicBezTo>
                  <a:lnTo>
                    <a:pt x="111290" y="87422"/>
                  </a:lnTo>
                  <a:close/>
                  <a:moveTo>
                    <a:pt x="103730" y="85971"/>
                  </a:moveTo>
                  <a:cubicBezTo>
                    <a:pt x="103925" y="86250"/>
                    <a:pt x="104120" y="86501"/>
                    <a:pt x="104344" y="86725"/>
                  </a:cubicBezTo>
                  <a:lnTo>
                    <a:pt x="104344" y="86808"/>
                  </a:lnTo>
                  <a:lnTo>
                    <a:pt x="102893" y="88650"/>
                  </a:lnTo>
                  <a:lnTo>
                    <a:pt x="103702" y="85999"/>
                  </a:lnTo>
                  <a:lnTo>
                    <a:pt x="103730" y="85971"/>
                  </a:lnTo>
                  <a:close/>
                  <a:moveTo>
                    <a:pt x="30327" y="84074"/>
                  </a:moveTo>
                  <a:lnTo>
                    <a:pt x="29825" y="88845"/>
                  </a:lnTo>
                  <a:lnTo>
                    <a:pt x="28291" y="85051"/>
                  </a:lnTo>
                  <a:cubicBezTo>
                    <a:pt x="28960" y="84660"/>
                    <a:pt x="29630" y="84353"/>
                    <a:pt x="30327" y="84074"/>
                  </a:cubicBezTo>
                  <a:close/>
                  <a:moveTo>
                    <a:pt x="109170" y="86752"/>
                  </a:moveTo>
                  <a:lnTo>
                    <a:pt x="109449" y="88901"/>
                  </a:lnTo>
                  <a:lnTo>
                    <a:pt x="108584" y="87227"/>
                  </a:lnTo>
                  <a:cubicBezTo>
                    <a:pt x="108780" y="87087"/>
                    <a:pt x="108975" y="86920"/>
                    <a:pt x="109170" y="86752"/>
                  </a:cubicBezTo>
                  <a:close/>
                  <a:moveTo>
                    <a:pt x="37609" y="83739"/>
                  </a:moveTo>
                  <a:cubicBezTo>
                    <a:pt x="38390" y="84018"/>
                    <a:pt x="39171" y="84353"/>
                    <a:pt x="39897" y="84799"/>
                  </a:cubicBezTo>
                  <a:lnTo>
                    <a:pt x="37218" y="88956"/>
                  </a:lnTo>
                  <a:lnTo>
                    <a:pt x="37609" y="83739"/>
                  </a:lnTo>
                  <a:close/>
                  <a:moveTo>
                    <a:pt x="91203" y="88036"/>
                  </a:moveTo>
                  <a:cubicBezTo>
                    <a:pt x="91147" y="88175"/>
                    <a:pt x="91119" y="88287"/>
                    <a:pt x="91064" y="88426"/>
                  </a:cubicBezTo>
                  <a:cubicBezTo>
                    <a:pt x="91217" y="88398"/>
                    <a:pt x="91377" y="88385"/>
                    <a:pt x="91541" y="88385"/>
                  </a:cubicBezTo>
                  <a:cubicBezTo>
                    <a:pt x="91705" y="88385"/>
                    <a:pt x="91873" y="88398"/>
                    <a:pt x="92040" y="88426"/>
                  </a:cubicBezTo>
                  <a:cubicBezTo>
                    <a:pt x="92263" y="88482"/>
                    <a:pt x="92514" y="88566"/>
                    <a:pt x="92765" y="88650"/>
                  </a:cubicBezTo>
                  <a:cubicBezTo>
                    <a:pt x="92793" y="88566"/>
                    <a:pt x="92793" y="88454"/>
                    <a:pt x="92821" y="88343"/>
                  </a:cubicBezTo>
                  <a:cubicBezTo>
                    <a:pt x="93044" y="88454"/>
                    <a:pt x="93268" y="88594"/>
                    <a:pt x="93491" y="88733"/>
                  </a:cubicBezTo>
                  <a:cubicBezTo>
                    <a:pt x="93435" y="88817"/>
                    <a:pt x="93407" y="88873"/>
                    <a:pt x="93351" y="88956"/>
                  </a:cubicBezTo>
                  <a:cubicBezTo>
                    <a:pt x="93491" y="89040"/>
                    <a:pt x="93602" y="89124"/>
                    <a:pt x="93742" y="89208"/>
                  </a:cubicBezTo>
                  <a:cubicBezTo>
                    <a:pt x="93826" y="89263"/>
                    <a:pt x="93826" y="89375"/>
                    <a:pt x="93770" y="89459"/>
                  </a:cubicBezTo>
                  <a:cubicBezTo>
                    <a:pt x="93742" y="89487"/>
                    <a:pt x="93686" y="89514"/>
                    <a:pt x="93630" y="89514"/>
                  </a:cubicBezTo>
                  <a:cubicBezTo>
                    <a:pt x="93602" y="89514"/>
                    <a:pt x="93575" y="89514"/>
                    <a:pt x="93547" y="89487"/>
                  </a:cubicBezTo>
                  <a:cubicBezTo>
                    <a:pt x="93435" y="89403"/>
                    <a:pt x="93323" y="89319"/>
                    <a:pt x="93212" y="89263"/>
                  </a:cubicBezTo>
                  <a:cubicBezTo>
                    <a:pt x="93044" y="89152"/>
                    <a:pt x="92877" y="89068"/>
                    <a:pt x="92710" y="88984"/>
                  </a:cubicBezTo>
                  <a:cubicBezTo>
                    <a:pt x="92570" y="88929"/>
                    <a:pt x="92431" y="88873"/>
                    <a:pt x="92319" y="88845"/>
                  </a:cubicBezTo>
                  <a:cubicBezTo>
                    <a:pt x="92207" y="88817"/>
                    <a:pt x="92068" y="88761"/>
                    <a:pt x="91956" y="88761"/>
                  </a:cubicBezTo>
                  <a:cubicBezTo>
                    <a:pt x="91928" y="88733"/>
                    <a:pt x="91901" y="88733"/>
                    <a:pt x="91845" y="88733"/>
                  </a:cubicBezTo>
                  <a:cubicBezTo>
                    <a:pt x="91729" y="88722"/>
                    <a:pt x="91614" y="88715"/>
                    <a:pt x="91498" y="88715"/>
                  </a:cubicBezTo>
                  <a:cubicBezTo>
                    <a:pt x="91335" y="88715"/>
                    <a:pt x="91171" y="88728"/>
                    <a:pt x="91008" y="88761"/>
                  </a:cubicBezTo>
                  <a:lnTo>
                    <a:pt x="90952" y="88761"/>
                  </a:lnTo>
                  <a:cubicBezTo>
                    <a:pt x="90868" y="88789"/>
                    <a:pt x="90785" y="88817"/>
                    <a:pt x="90701" y="88873"/>
                  </a:cubicBezTo>
                  <a:cubicBezTo>
                    <a:pt x="90673" y="88873"/>
                    <a:pt x="90645" y="88873"/>
                    <a:pt x="90589" y="88901"/>
                  </a:cubicBezTo>
                  <a:cubicBezTo>
                    <a:pt x="90561" y="88929"/>
                    <a:pt x="90534" y="88929"/>
                    <a:pt x="90506" y="88929"/>
                  </a:cubicBezTo>
                  <a:cubicBezTo>
                    <a:pt x="90478" y="88901"/>
                    <a:pt x="90450" y="88901"/>
                    <a:pt x="90422" y="88873"/>
                  </a:cubicBezTo>
                  <a:cubicBezTo>
                    <a:pt x="90394" y="88845"/>
                    <a:pt x="90394" y="88845"/>
                    <a:pt x="90366" y="88845"/>
                  </a:cubicBezTo>
                  <a:cubicBezTo>
                    <a:pt x="90366" y="88817"/>
                    <a:pt x="90366" y="88817"/>
                    <a:pt x="90366" y="88817"/>
                  </a:cubicBezTo>
                  <a:cubicBezTo>
                    <a:pt x="90338" y="88733"/>
                    <a:pt x="90366" y="88650"/>
                    <a:pt x="90450" y="88622"/>
                  </a:cubicBezTo>
                  <a:cubicBezTo>
                    <a:pt x="90450" y="88622"/>
                    <a:pt x="90450" y="88622"/>
                    <a:pt x="90450" y="88594"/>
                  </a:cubicBezTo>
                  <a:lnTo>
                    <a:pt x="90506" y="88594"/>
                  </a:lnTo>
                  <a:cubicBezTo>
                    <a:pt x="90589" y="88538"/>
                    <a:pt x="90701" y="88510"/>
                    <a:pt x="90813" y="88482"/>
                  </a:cubicBezTo>
                  <a:cubicBezTo>
                    <a:pt x="90813" y="88426"/>
                    <a:pt x="90813" y="88371"/>
                    <a:pt x="90840" y="88315"/>
                  </a:cubicBezTo>
                  <a:cubicBezTo>
                    <a:pt x="90868" y="88259"/>
                    <a:pt x="90896" y="88175"/>
                    <a:pt x="90896" y="88092"/>
                  </a:cubicBezTo>
                  <a:cubicBezTo>
                    <a:pt x="90952" y="88092"/>
                    <a:pt x="91008" y="88064"/>
                    <a:pt x="91064" y="88064"/>
                  </a:cubicBezTo>
                  <a:cubicBezTo>
                    <a:pt x="91119" y="88064"/>
                    <a:pt x="91175" y="88036"/>
                    <a:pt x="91203" y="88036"/>
                  </a:cubicBezTo>
                  <a:close/>
                  <a:moveTo>
                    <a:pt x="104762" y="87087"/>
                  </a:moveTo>
                  <a:cubicBezTo>
                    <a:pt x="104957" y="87255"/>
                    <a:pt x="105181" y="87394"/>
                    <a:pt x="105404" y="87478"/>
                  </a:cubicBezTo>
                  <a:lnTo>
                    <a:pt x="105432" y="87673"/>
                  </a:lnTo>
                  <a:lnTo>
                    <a:pt x="104455" y="89961"/>
                  </a:lnTo>
                  <a:lnTo>
                    <a:pt x="104762" y="87087"/>
                  </a:lnTo>
                  <a:close/>
                  <a:moveTo>
                    <a:pt x="107915" y="87562"/>
                  </a:moveTo>
                  <a:lnTo>
                    <a:pt x="107803" y="90045"/>
                  </a:lnTo>
                  <a:lnTo>
                    <a:pt x="107217" y="87757"/>
                  </a:lnTo>
                  <a:cubicBezTo>
                    <a:pt x="107468" y="87729"/>
                    <a:pt x="107691" y="87645"/>
                    <a:pt x="107915" y="87562"/>
                  </a:cubicBezTo>
                  <a:close/>
                  <a:moveTo>
                    <a:pt x="90171" y="81619"/>
                  </a:moveTo>
                  <a:lnTo>
                    <a:pt x="90171" y="81619"/>
                  </a:lnTo>
                  <a:cubicBezTo>
                    <a:pt x="90031" y="82316"/>
                    <a:pt x="89920" y="83042"/>
                    <a:pt x="89836" y="83711"/>
                  </a:cubicBezTo>
                  <a:cubicBezTo>
                    <a:pt x="89306" y="84772"/>
                    <a:pt x="88887" y="86055"/>
                    <a:pt x="88720" y="87450"/>
                  </a:cubicBezTo>
                  <a:cubicBezTo>
                    <a:pt x="88692" y="87562"/>
                    <a:pt x="88692" y="87673"/>
                    <a:pt x="88664" y="87785"/>
                  </a:cubicBezTo>
                  <a:cubicBezTo>
                    <a:pt x="88581" y="88622"/>
                    <a:pt x="88581" y="89403"/>
                    <a:pt x="88664" y="90184"/>
                  </a:cubicBezTo>
                  <a:cubicBezTo>
                    <a:pt x="88413" y="89961"/>
                    <a:pt x="88162" y="89710"/>
                    <a:pt x="87883" y="89459"/>
                  </a:cubicBezTo>
                  <a:cubicBezTo>
                    <a:pt x="86962" y="88517"/>
                    <a:pt x="85932" y="87434"/>
                    <a:pt x="84992" y="87434"/>
                  </a:cubicBezTo>
                  <a:cubicBezTo>
                    <a:pt x="84678" y="87434"/>
                    <a:pt x="84375" y="87555"/>
                    <a:pt x="84089" y="87840"/>
                  </a:cubicBezTo>
                  <a:lnTo>
                    <a:pt x="84061" y="87840"/>
                  </a:lnTo>
                  <a:cubicBezTo>
                    <a:pt x="84397" y="87449"/>
                    <a:pt x="84756" y="87289"/>
                    <a:pt x="85122" y="87289"/>
                  </a:cubicBezTo>
                  <a:cubicBezTo>
                    <a:pt x="86064" y="87289"/>
                    <a:pt x="87060" y="88348"/>
                    <a:pt x="87883" y="89291"/>
                  </a:cubicBezTo>
                  <a:cubicBezTo>
                    <a:pt x="87855" y="88622"/>
                    <a:pt x="87855" y="87952"/>
                    <a:pt x="87911" y="87255"/>
                  </a:cubicBezTo>
                  <a:cubicBezTo>
                    <a:pt x="87967" y="86725"/>
                    <a:pt x="88050" y="86222"/>
                    <a:pt x="88162" y="85720"/>
                  </a:cubicBezTo>
                  <a:cubicBezTo>
                    <a:pt x="88553" y="84046"/>
                    <a:pt x="89278" y="82623"/>
                    <a:pt x="90171" y="81619"/>
                  </a:cubicBezTo>
                  <a:close/>
                  <a:moveTo>
                    <a:pt x="90896" y="88984"/>
                  </a:moveTo>
                  <a:cubicBezTo>
                    <a:pt x="90896" y="89040"/>
                    <a:pt x="90896" y="89096"/>
                    <a:pt x="90868" y="89152"/>
                  </a:cubicBezTo>
                  <a:lnTo>
                    <a:pt x="91008" y="89152"/>
                  </a:lnTo>
                  <a:cubicBezTo>
                    <a:pt x="91100" y="89140"/>
                    <a:pt x="91197" y="89133"/>
                    <a:pt x="91296" y="89133"/>
                  </a:cubicBezTo>
                  <a:cubicBezTo>
                    <a:pt x="91434" y="89133"/>
                    <a:pt x="91575" y="89147"/>
                    <a:pt x="91705" y="89180"/>
                  </a:cubicBezTo>
                  <a:lnTo>
                    <a:pt x="91733" y="89180"/>
                  </a:lnTo>
                  <a:cubicBezTo>
                    <a:pt x="91956" y="89235"/>
                    <a:pt x="92180" y="89291"/>
                    <a:pt x="92375" y="89375"/>
                  </a:cubicBezTo>
                  <a:cubicBezTo>
                    <a:pt x="92459" y="89403"/>
                    <a:pt x="92514" y="89431"/>
                    <a:pt x="92570" y="89459"/>
                  </a:cubicBezTo>
                  <a:cubicBezTo>
                    <a:pt x="92598" y="89403"/>
                    <a:pt x="92626" y="89319"/>
                    <a:pt x="92626" y="89263"/>
                  </a:cubicBezTo>
                  <a:cubicBezTo>
                    <a:pt x="92793" y="89319"/>
                    <a:pt x="92933" y="89403"/>
                    <a:pt x="93100" y="89514"/>
                  </a:cubicBezTo>
                  <a:cubicBezTo>
                    <a:pt x="93072" y="89570"/>
                    <a:pt x="93044" y="89626"/>
                    <a:pt x="93017" y="89710"/>
                  </a:cubicBezTo>
                  <a:cubicBezTo>
                    <a:pt x="93156" y="89793"/>
                    <a:pt x="93296" y="89877"/>
                    <a:pt x="93435" y="89961"/>
                  </a:cubicBezTo>
                  <a:cubicBezTo>
                    <a:pt x="93491" y="90017"/>
                    <a:pt x="93519" y="90128"/>
                    <a:pt x="93463" y="90212"/>
                  </a:cubicBezTo>
                  <a:cubicBezTo>
                    <a:pt x="93435" y="90240"/>
                    <a:pt x="93379" y="90268"/>
                    <a:pt x="93323" y="90268"/>
                  </a:cubicBezTo>
                  <a:cubicBezTo>
                    <a:pt x="93296" y="90268"/>
                    <a:pt x="93268" y="90268"/>
                    <a:pt x="93240" y="90240"/>
                  </a:cubicBezTo>
                  <a:cubicBezTo>
                    <a:pt x="93128" y="90156"/>
                    <a:pt x="93017" y="90072"/>
                    <a:pt x="92905" y="90017"/>
                  </a:cubicBezTo>
                  <a:cubicBezTo>
                    <a:pt x="92765" y="89933"/>
                    <a:pt x="92626" y="89849"/>
                    <a:pt x="92486" y="89793"/>
                  </a:cubicBezTo>
                  <a:cubicBezTo>
                    <a:pt x="92431" y="89766"/>
                    <a:pt x="92375" y="89738"/>
                    <a:pt x="92319" y="89710"/>
                  </a:cubicBezTo>
                  <a:cubicBezTo>
                    <a:pt x="92124" y="89626"/>
                    <a:pt x="91928" y="89570"/>
                    <a:pt x="91761" y="89542"/>
                  </a:cubicBezTo>
                  <a:cubicBezTo>
                    <a:pt x="91733" y="89514"/>
                    <a:pt x="91677" y="89514"/>
                    <a:pt x="91649" y="89514"/>
                  </a:cubicBezTo>
                  <a:cubicBezTo>
                    <a:pt x="91426" y="89459"/>
                    <a:pt x="91231" y="89459"/>
                    <a:pt x="91036" y="89459"/>
                  </a:cubicBezTo>
                  <a:cubicBezTo>
                    <a:pt x="90952" y="89459"/>
                    <a:pt x="90896" y="89487"/>
                    <a:pt x="90840" y="89487"/>
                  </a:cubicBezTo>
                  <a:cubicBezTo>
                    <a:pt x="90757" y="89487"/>
                    <a:pt x="90701" y="89514"/>
                    <a:pt x="90617" y="89542"/>
                  </a:cubicBezTo>
                  <a:cubicBezTo>
                    <a:pt x="90589" y="89542"/>
                    <a:pt x="90561" y="89542"/>
                    <a:pt x="90534" y="89570"/>
                  </a:cubicBezTo>
                  <a:cubicBezTo>
                    <a:pt x="90450" y="89598"/>
                    <a:pt x="90366" y="89626"/>
                    <a:pt x="90282" y="89654"/>
                  </a:cubicBezTo>
                  <a:cubicBezTo>
                    <a:pt x="90255" y="89682"/>
                    <a:pt x="90227" y="89682"/>
                    <a:pt x="90199" y="89682"/>
                  </a:cubicBezTo>
                  <a:cubicBezTo>
                    <a:pt x="90143" y="89682"/>
                    <a:pt x="90087" y="89626"/>
                    <a:pt x="90059" y="89598"/>
                  </a:cubicBezTo>
                  <a:cubicBezTo>
                    <a:pt x="90059" y="89570"/>
                    <a:pt x="90059" y="89570"/>
                    <a:pt x="90059" y="89570"/>
                  </a:cubicBezTo>
                  <a:cubicBezTo>
                    <a:pt x="90031" y="89487"/>
                    <a:pt x="90059" y="89403"/>
                    <a:pt x="90143" y="89375"/>
                  </a:cubicBezTo>
                  <a:cubicBezTo>
                    <a:pt x="90199" y="89347"/>
                    <a:pt x="90255" y="89319"/>
                    <a:pt x="90310" y="89291"/>
                  </a:cubicBezTo>
                  <a:cubicBezTo>
                    <a:pt x="90310" y="89263"/>
                    <a:pt x="90338" y="89208"/>
                    <a:pt x="90338" y="89152"/>
                  </a:cubicBezTo>
                  <a:lnTo>
                    <a:pt x="90366" y="89152"/>
                  </a:lnTo>
                  <a:cubicBezTo>
                    <a:pt x="90366" y="89208"/>
                    <a:pt x="90366" y="89235"/>
                    <a:pt x="90366" y="89291"/>
                  </a:cubicBezTo>
                  <a:cubicBezTo>
                    <a:pt x="90422" y="89263"/>
                    <a:pt x="90450" y="89235"/>
                    <a:pt x="90506" y="89208"/>
                  </a:cubicBezTo>
                  <a:cubicBezTo>
                    <a:pt x="90561" y="89208"/>
                    <a:pt x="90617" y="89208"/>
                    <a:pt x="90673" y="89180"/>
                  </a:cubicBezTo>
                  <a:cubicBezTo>
                    <a:pt x="90673" y="89152"/>
                    <a:pt x="90673" y="89096"/>
                    <a:pt x="90673" y="89068"/>
                  </a:cubicBezTo>
                  <a:cubicBezTo>
                    <a:pt x="90757" y="89040"/>
                    <a:pt x="90840" y="89012"/>
                    <a:pt x="90896" y="88984"/>
                  </a:cubicBezTo>
                  <a:close/>
                  <a:moveTo>
                    <a:pt x="103172" y="86194"/>
                  </a:moveTo>
                  <a:lnTo>
                    <a:pt x="102446" y="89235"/>
                  </a:lnTo>
                  <a:lnTo>
                    <a:pt x="101470" y="90463"/>
                  </a:lnTo>
                  <a:cubicBezTo>
                    <a:pt x="101219" y="89849"/>
                    <a:pt x="100996" y="89208"/>
                    <a:pt x="100772" y="88510"/>
                  </a:cubicBezTo>
                  <a:cubicBezTo>
                    <a:pt x="100745" y="88454"/>
                    <a:pt x="100745" y="88398"/>
                    <a:pt x="100717" y="88343"/>
                  </a:cubicBezTo>
                  <a:lnTo>
                    <a:pt x="101526" y="86864"/>
                  </a:lnTo>
                  <a:lnTo>
                    <a:pt x="103172" y="86194"/>
                  </a:lnTo>
                  <a:close/>
                  <a:moveTo>
                    <a:pt x="105739" y="87617"/>
                  </a:moveTo>
                  <a:cubicBezTo>
                    <a:pt x="105906" y="87673"/>
                    <a:pt x="106073" y="87729"/>
                    <a:pt x="106241" y="87757"/>
                  </a:cubicBezTo>
                  <a:cubicBezTo>
                    <a:pt x="106380" y="87785"/>
                    <a:pt x="106548" y="87813"/>
                    <a:pt x="106715" y="87813"/>
                  </a:cubicBezTo>
                  <a:lnTo>
                    <a:pt x="106073" y="90742"/>
                  </a:lnTo>
                  <a:lnTo>
                    <a:pt x="105906" y="87813"/>
                  </a:lnTo>
                  <a:lnTo>
                    <a:pt x="105739" y="87701"/>
                  </a:lnTo>
                  <a:lnTo>
                    <a:pt x="105739" y="87617"/>
                  </a:lnTo>
                  <a:close/>
                  <a:moveTo>
                    <a:pt x="25780" y="86892"/>
                  </a:moveTo>
                  <a:lnTo>
                    <a:pt x="26198" y="90826"/>
                  </a:lnTo>
                  <a:lnTo>
                    <a:pt x="24217" y="88371"/>
                  </a:lnTo>
                  <a:cubicBezTo>
                    <a:pt x="24720" y="87840"/>
                    <a:pt x="25250" y="87338"/>
                    <a:pt x="25780" y="86892"/>
                  </a:cubicBezTo>
                  <a:close/>
                  <a:moveTo>
                    <a:pt x="109616" y="86278"/>
                  </a:moveTo>
                  <a:lnTo>
                    <a:pt x="110984" y="87199"/>
                  </a:lnTo>
                  <a:lnTo>
                    <a:pt x="111542" y="88817"/>
                  </a:lnTo>
                  <a:cubicBezTo>
                    <a:pt x="111263" y="89626"/>
                    <a:pt x="110928" y="90379"/>
                    <a:pt x="110593" y="91077"/>
                  </a:cubicBezTo>
                  <a:lnTo>
                    <a:pt x="109784" y="89542"/>
                  </a:lnTo>
                  <a:lnTo>
                    <a:pt x="109533" y="86362"/>
                  </a:lnTo>
                  <a:cubicBezTo>
                    <a:pt x="109561" y="86334"/>
                    <a:pt x="109589" y="86306"/>
                    <a:pt x="109616" y="86278"/>
                  </a:cubicBezTo>
                  <a:close/>
                  <a:moveTo>
                    <a:pt x="90813" y="89710"/>
                  </a:moveTo>
                  <a:cubicBezTo>
                    <a:pt x="90813" y="89738"/>
                    <a:pt x="90813" y="89738"/>
                    <a:pt x="90785" y="89766"/>
                  </a:cubicBezTo>
                  <a:lnTo>
                    <a:pt x="91036" y="89766"/>
                  </a:lnTo>
                  <a:cubicBezTo>
                    <a:pt x="91287" y="89793"/>
                    <a:pt x="91510" y="89821"/>
                    <a:pt x="91761" y="89905"/>
                  </a:cubicBezTo>
                  <a:cubicBezTo>
                    <a:pt x="91956" y="89989"/>
                    <a:pt x="92124" y="90072"/>
                    <a:pt x="92319" y="90184"/>
                  </a:cubicBezTo>
                  <a:cubicBezTo>
                    <a:pt x="92347" y="90128"/>
                    <a:pt x="92375" y="90072"/>
                    <a:pt x="92375" y="90045"/>
                  </a:cubicBezTo>
                  <a:cubicBezTo>
                    <a:pt x="92514" y="90100"/>
                    <a:pt x="92654" y="90184"/>
                    <a:pt x="92793" y="90268"/>
                  </a:cubicBezTo>
                  <a:cubicBezTo>
                    <a:pt x="92765" y="90324"/>
                    <a:pt x="92738" y="90379"/>
                    <a:pt x="92738" y="90435"/>
                  </a:cubicBezTo>
                  <a:cubicBezTo>
                    <a:pt x="92933" y="90575"/>
                    <a:pt x="93156" y="90742"/>
                    <a:pt x="93351" y="90937"/>
                  </a:cubicBezTo>
                  <a:cubicBezTo>
                    <a:pt x="93407" y="90993"/>
                    <a:pt x="93407" y="91105"/>
                    <a:pt x="93351" y="91160"/>
                  </a:cubicBezTo>
                  <a:cubicBezTo>
                    <a:pt x="93319" y="91193"/>
                    <a:pt x="93286" y="91207"/>
                    <a:pt x="93253" y="91207"/>
                  </a:cubicBezTo>
                  <a:cubicBezTo>
                    <a:pt x="93230" y="91207"/>
                    <a:pt x="93207" y="91200"/>
                    <a:pt x="93184" y="91188"/>
                  </a:cubicBezTo>
                  <a:cubicBezTo>
                    <a:pt x="93156" y="91188"/>
                    <a:pt x="93128" y="91188"/>
                    <a:pt x="93100" y="91160"/>
                  </a:cubicBezTo>
                  <a:cubicBezTo>
                    <a:pt x="92933" y="90993"/>
                    <a:pt x="92765" y="90854"/>
                    <a:pt x="92598" y="90742"/>
                  </a:cubicBezTo>
                  <a:cubicBezTo>
                    <a:pt x="92459" y="90630"/>
                    <a:pt x="92319" y="90547"/>
                    <a:pt x="92180" y="90463"/>
                  </a:cubicBezTo>
                  <a:cubicBezTo>
                    <a:pt x="92012" y="90379"/>
                    <a:pt x="91817" y="90296"/>
                    <a:pt x="91649" y="90212"/>
                  </a:cubicBezTo>
                  <a:cubicBezTo>
                    <a:pt x="91454" y="90156"/>
                    <a:pt x="91259" y="90128"/>
                    <a:pt x="91064" y="90100"/>
                  </a:cubicBezTo>
                  <a:lnTo>
                    <a:pt x="90617" y="90100"/>
                  </a:lnTo>
                  <a:cubicBezTo>
                    <a:pt x="90589" y="90100"/>
                    <a:pt x="90589" y="90128"/>
                    <a:pt x="90561" y="90128"/>
                  </a:cubicBezTo>
                  <a:cubicBezTo>
                    <a:pt x="90478" y="90128"/>
                    <a:pt x="90366" y="90156"/>
                    <a:pt x="90282" y="90184"/>
                  </a:cubicBezTo>
                  <a:cubicBezTo>
                    <a:pt x="90255" y="90198"/>
                    <a:pt x="90234" y="90205"/>
                    <a:pt x="90213" y="90205"/>
                  </a:cubicBezTo>
                  <a:cubicBezTo>
                    <a:pt x="90192" y="90205"/>
                    <a:pt x="90171" y="90198"/>
                    <a:pt x="90143" y="90184"/>
                  </a:cubicBezTo>
                  <a:cubicBezTo>
                    <a:pt x="90115" y="90156"/>
                    <a:pt x="90087" y="90128"/>
                    <a:pt x="90059" y="90100"/>
                  </a:cubicBezTo>
                  <a:cubicBezTo>
                    <a:pt x="90059" y="90072"/>
                    <a:pt x="90059" y="90072"/>
                    <a:pt x="90059" y="90072"/>
                  </a:cubicBezTo>
                  <a:cubicBezTo>
                    <a:pt x="90059" y="89989"/>
                    <a:pt x="90087" y="89933"/>
                    <a:pt x="90115" y="89905"/>
                  </a:cubicBezTo>
                  <a:cubicBezTo>
                    <a:pt x="90143" y="89905"/>
                    <a:pt x="90143" y="89877"/>
                    <a:pt x="90171" y="89877"/>
                  </a:cubicBezTo>
                  <a:cubicBezTo>
                    <a:pt x="90199" y="89877"/>
                    <a:pt x="90227" y="89877"/>
                    <a:pt x="90255" y="89849"/>
                  </a:cubicBezTo>
                  <a:cubicBezTo>
                    <a:pt x="90338" y="89821"/>
                    <a:pt x="90450" y="89793"/>
                    <a:pt x="90561" y="89793"/>
                  </a:cubicBezTo>
                  <a:lnTo>
                    <a:pt x="90617" y="89793"/>
                  </a:lnTo>
                  <a:cubicBezTo>
                    <a:pt x="90617" y="89766"/>
                    <a:pt x="90617" y="89766"/>
                    <a:pt x="90617" y="89738"/>
                  </a:cubicBezTo>
                  <a:cubicBezTo>
                    <a:pt x="90673" y="89738"/>
                    <a:pt x="90729" y="89710"/>
                    <a:pt x="90813" y="89710"/>
                  </a:cubicBezTo>
                  <a:close/>
                  <a:moveTo>
                    <a:pt x="42073" y="86473"/>
                  </a:moveTo>
                  <a:cubicBezTo>
                    <a:pt x="42519" y="86920"/>
                    <a:pt x="42966" y="87422"/>
                    <a:pt x="43356" y="87924"/>
                  </a:cubicBezTo>
                  <a:lnTo>
                    <a:pt x="42826" y="89431"/>
                  </a:lnTo>
                  <a:lnTo>
                    <a:pt x="42184" y="89989"/>
                  </a:lnTo>
                  <a:lnTo>
                    <a:pt x="40622" y="91272"/>
                  </a:lnTo>
                  <a:lnTo>
                    <a:pt x="41599" y="88092"/>
                  </a:lnTo>
                  <a:lnTo>
                    <a:pt x="42073" y="86473"/>
                  </a:lnTo>
                  <a:close/>
                  <a:moveTo>
                    <a:pt x="102307" y="89877"/>
                  </a:moveTo>
                  <a:lnTo>
                    <a:pt x="101916" y="91439"/>
                  </a:lnTo>
                  <a:cubicBezTo>
                    <a:pt x="101805" y="91160"/>
                    <a:pt x="101665" y="90909"/>
                    <a:pt x="101554" y="90630"/>
                  </a:cubicBezTo>
                  <a:lnTo>
                    <a:pt x="102307" y="89877"/>
                  </a:lnTo>
                  <a:close/>
                  <a:moveTo>
                    <a:pt x="89986" y="91162"/>
                  </a:moveTo>
                  <a:cubicBezTo>
                    <a:pt x="90228" y="91195"/>
                    <a:pt x="90260" y="91412"/>
                    <a:pt x="90617" y="91412"/>
                  </a:cubicBezTo>
                  <a:cubicBezTo>
                    <a:pt x="90701" y="91495"/>
                    <a:pt x="90785" y="91579"/>
                    <a:pt x="90868" y="91663"/>
                  </a:cubicBezTo>
                  <a:cubicBezTo>
                    <a:pt x="90439" y="91486"/>
                    <a:pt x="90055" y="91194"/>
                    <a:pt x="89986" y="91162"/>
                  </a:cubicBezTo>
                  <a:close/>
                  <a:moveTo>
                    <a:pt x="36493" y="91160"/>
                  </a:moveTo>
                  <a:lnTo>
                    <a:pt x="36409" y="91858"/>
                  </a:lnTo>
                  <a:cubicBezTo>
                    <a:pt x="36298" y="91858"/>
                    <a:pt x="36214" y="91886"/>
                    <a:pt x="36102" y="91886"/>
                  </a:cubicBezTo>
                  <a:lnTo>
                    <a:pt x="36493" y="91160"/>
                  </a:lnTo>
                  <a:close/>
                  <a:moveTo>
                    <a:pt x="109840" y="90212"/>
                  </a:moveTo>
                  <a:lnTo>
                    <a:pt x="110509" y="91244"/>
                  </a:lnTo>
                  <a:cubicBezTo>
                    <a:pt x="110342" y="91551"/>
                    <a:pt x="110174" y="91858"/>
                    <a:pt x="109979" y="92137"/>
                  </a:cubicBezTo>
                  <a:lnTo>
                    <a:pt x="109840" y="90212"/>
                  </a:lnTo>
                  <a:close/>
                  <a:moveTo>
                    <a:pt x="35182" y="83293"/>
                  </a:moveTo>
                  <a:cubicBezTo>
                    <a:pt x="35907" y="83321"/>
                    <a:pt x="36632" y="83460"/>
                    <a:pt x="37330" y="83656"/>
                  </a:cubicBezTo>
                  <a:cubicBezTo>
                    <a:pt x="37414" y="83684"/>
                    <a:pt x="37469" y="83711"/>
                    <a:pt x="37553" y="83739"/>
                  </a:cubicBezTo>
                  <a:lnTo>
                    <a:pt x="36716" y="89738"/>
                  </a:lnTo>
                  <a:lnTo>
                    <a:pt x="35238" y="92025"/>
                  </a:lnTo>
                  <a:cubicBezTo>
                    <a:pt x="34931" y="92081"/>
                    <a:pt x="34596" y="92165"/>
                    <a:pt x="34289" y="92276"/>
                  </a:cubicBezTo>
                  <a:lnTo>
                    <a:pt x="33759" y="88510"/>
                  </a:lnTo>
                  <a:lnTo>
                    <a:pt x="35182" y="83293"/>
                  </a:lnTo>
                  <a:close/>
                  <a:moveTo>
                    <a:pt x="39925" y="84799"/>
                  </a:moveTo>
                  <a:cubicBezTo>
                    <a:pt x="40120" y="84939"/>
                    <a:pt x="40343" y="85078"/>
                    <a:pt x="40538" y="85218"/>
                  </a:cubicBezTo>
                  <a:cubicBezTo>
                    <a:pt x="41068" y="85581"/>
                    <a:pt x="41543" y="85971"/>
                    <a:pt x="42017" y="86418"/>
                  </a:cubicBezTo>
                  <a:lnTo>
                    <a:pt x="41487" y="87813"/>
                  </a:lnTo>
                  <a:lnTo>
                    <a:pt x="39980" y="91830"/>
                  </a:lnTo>
                  <a:lnTo>
                    <a:pt x="39422" y="92304"/>
                  </a:lnTo>
                  <a:cubicBezTo>
                    <a:pt x="39227" y="92221"/>
                    <a:pt x="39004" y="92165"/>
                    <a:pt x="38781" y="92109"/>
                  </a:cubicBezTo>
                  <a:cubicBezTo>
                    <a:pt x="38195" y="91942"/>
                    <a:pt x="37581" y="91858"/>
                    <a:pt x="36995" y="91858"/>
                  </a:cubicBezTo>
                  <a:lnTo>
                    <a:pt x="37135" y="89989"/>
                  </a:lnTo>
                  <a:lnTo>
                    <a:pt x="39925" y="84799"/>
                  </a:lnTo>
                  <a:close/>
                  <a:moveTo>
                    <a:pt x="90534" y="90296"/>
                  </a:moveTo>
                  <a:cubicBezTo>
                    <a:pt x="90561" y="90296"/>
                    <a:pt x="90589" y="90324"/>
                    <a:pt x="90617" y="90324"/>
                  </a:cubicBezTo>
                  <a:lnTo>
                    <a:pt x="90645" y="90324"/>
                  </a:lnTo>
                  <a:cubicBezTo>
                    <a:pt x="90813" y="90351"/>
                    <a:pt x="90980" y="90407"/>
                    <a:pt x="91119" y="90463"/>
                  </a:cubicBezTo>
                  <a:cubicBezTo>
                    <a:pt x="91203" y="90491"/>
                    <a:pt x="91287" y="90519"/>
                    <a:pt x="91370" y="90547"/>
                  </a:cubicBezTo>
                  <a:cubicBezTo>
                    <a:pt x="91538" y="90630"/>
                    <a:pt x="91733" y="90742"/>
                    <a:pt x="91901" y="90854"/>
                  </a:cubicBezTo>
                  <a:cubicBezTo>
                    <a:pt x="91928" y="90798"/>
                    <a:pt x="91984" y="90770"/>
                    <a:pt x="92040" y="90686"/>
                  </a:cubicBezTo>
                  <a:cubicBezTo>
                    <a:pt x="92180" y="90770"/>
                    <a:pt x="92319" y="90881"/>
                    <a:pt x="92459" y="90993"/>
                  </a:cubicBezTo>
                  <a:cubicBezTo>
                    <a:pt x="92431" y="91077"/>
                    <a:pt x="92375" y="91133"/>
                    <a:pt x="92319" y="91216"/>
                  </a:cubicBezTo>
                  <a:cubicBezTo>
                    <a:pt x="92514" y="91384"/>
                    <a:pt x="92682" y="91551"/>
                    <a:pt x="92821" y="91746"/>
                  </a:cubicBezTo>
                  <a:cubicBezTo>
                    <a:pt x="92877" y="91802"/>
                    <a:pt x="92877" y="91914"/>
                    <a:pt x="92793" y="91970"/>
                  </a:cubicBezTo>
                  <a:cubicBezTo>
                    <a:pt x="92765" y="91997"/>
                    <a:pt x="92710" y="91997"/>
                    <a:pt x="92654" y="91997"/>
                  </a:cubicBezTo>
                  <a:cubicBezTo>
                    <a:pt x="92626" y="91970"/>
                    <a:pt x="92598" y="91970"/>
                    <a:pt x="92570" y="91942"/>
                  </a:cubicBezTo>
                  <a:cubicBezTo>
                    <a:pt x="92431" y="91774"/>
                    <a:pt x="92291" y="91635"/>
                    <a:pt x="92152" y="91495"/>
                  </a:cubicBezTo>
                  <a:cubicBezTo>
                    <a:pt x="91984" y="91356"/>
                    <a:pt x="91845" y="91216"/>
                    <a:pt x="91677" y="91105"/>
                  </a:cubicBezTo>
                  <a:cubicBezTo>
                    <a:pt x="91538" y="91021"/>
                    <a:pt x="91370" y="90909"/>
                    <a:pt x="91231" y="90854"/>
                  </a:cubicBezTo>
                  <a:cubicBezTo>
                    <a:pt x="91231" y="90854"/>
                    <a:pt x="91203" y="90854"/>
                    <a:pt x="91203" y="90826"/>
                  </a:cubicBezTo>
                  <a:cubicBezTo>
                    <a:pt x="91036" y="90770"/>
                    <a:pt x="90896" y="90714"/>
                    <a:pt x="90729" y="90686"/>
                  </a:cubicBezTo>
                  <a:cubicBezTo>
                    <a:pt x="90673" y="90658"/>
                    <a:pt x="90589" y="90630"/>
                    <a:pt x="90506" y="90630"/>
                  </a:cubicBezTo>
                  <a:cubicBezTo>
                    <a:pt x="90589" y="90686"/>
                    <a:pt x="90673" y="90742"/>
                    <a:pt x="90757" y="90798"/>
                  </a:cubicBezTo>
                  <a:cubicBezTo>
                    <a:pt x="90840" y="90854"/>
                    <a:pt x="90924" y="90881"/>
                    <a:pt x="90980" y="90965"/>
                  </a:cubicBezTo>
                  <a:cubicBezTo>
                    <a:pt x="91036" y="90993"/>
                    <a:pt x="91091" y="91049"/>
                    <a:pt x="91147" y="91105"/>
                  </a:cubicBezTo>
                  <a:cubicBezTo>
                    <a:pt x="91203" y="91160"/>
                    <a:pt x="91259" y="91188"/>
                    <a:pt x="91315" y="91244"/>
                  </a:cubicBezTo>
                  <a:cubicBezTo>
                    <a:pt x="91315" y="91272"/>
                    <a:pt x="91343" y="91300"/>
                    <a:pt x="91370" y="91328"/>
                  </a:cubicBezTo>
                  <a:cubicBezTo>
                    <a:pt x="91398" y="91300"/>
                    <a:pt x="91426" y="91300"/>
                    <a:pt x="91454" y="91272"/>
                  </a:cubicBezTo>
                  <a:cubicBezTo>
                    <a:pt x="91622" y="91384"/>
                    <a:pt x="91789" y="91523"/>
                    <a:pt x="91928" y="91663"/>
                  </a:cubicBezTo>
                  <a:cubicBezTo>
                    <a:pt x="91901" y="91691"/>
                    <a:pt x="91873" y="91718"/>
                    <a:pt x="91817" y="91746"/>
                  </a:cubicBezTo>
                  <a:cubicBezTo>
                    <a:pt x="91789" y="91774"/>
                    <a:pt x="91761" y="91774"/>
                    <a:pt x="91733" y="91802"/>
                  </a:cubicBezTo>
                  <a:cubicBezTo>
                    <a:pt x="91873" y="91997"/>
                    <a:pt x="91984" y="92221"/>
                    <a:pt x="92096" y="92472"/>
                  </a:cubicBezTo>
                  <a:cubicBezTo>
                    <a:pt x="92152" y="92555"/>
                    <a:pt x="92096" y="92639"/>
                    <a:pt x="92040" y="92695"/>
                  </a:cubicBezTo>
                  <a:lnTo>
                    <a:pt x="91873" y="92695"/>
                  </a:lnTo>
                  <a:cubicBezTo>
                    <a:pt x="91845" y="92667"/>
                    <a:pt x="91817" y="92639"/>
                    <a:pt x="91817" y="92611"/>
                  </a:cubicBezTo>
                  <a:cubicBezTo>
                    <a:pt x="91677" y="92304"/>
                    <a:pt x="91510" y="92053"/>
                    <a:pt x="91343" y="91802"/>
                  </a:cubicBezTo>
                  <a:cubicBezTo>
                    <a:pt x="91231" y="91663"/>
                    <a:pt x="91119" y="91523"/>
                    <a:pt x="91008" y="91412"/>
                  </a:cubicBezTo>
                  <a:cubicBezTo>
                    <a:pt x="90980" y="91384"/>
                    <a:pt x="90952" y="91384"/>
                    <a:pt x="90952" y="91356"/>
                  </a:cubicBezTo>
                  <a:cubicBezTo>
                    <a:pt x="90896" y="91300"/>
                    <a:pt x="90840" y="91244"/>
                    <a:pt x="90785" y="91216"/>
                  </a:cubicBezTo>
                  <a:cubicBezTo>
                    <a:pt x="90561" y="91049"/>
                    <a:pt x="90366" y="90909"/>
                    <a:pt x="90143" y="90826"/>
                  </a:cubicBezTo>
                  <a:cubicBezTo>
                    <a:pt x="90031" y="90770"/>
                    <a:pt x="89920" y="90742"/>
                    <a:pt x="89836" y="90714"/>
                  </a:cubicBezTo>
                  <a:cubicBezTo>
                    <a:pt x="89752" y="90714"/>
                    <a:pt x="89669" y="90686"/>
                    <a:pt x="89557" y="90686"/>
                  </a:cubicBezTo>
                  <a:lnTo>
                    <a:pt x="89473" y="90686"/>
                  </a:lnTo>
                  <a:cubicBezTo>
                    <a:pt x="89390" y="90658"/>
                    <a:pt x="89334" y="90603"/>
                    <a:pt x="89362" y="90519"/>
                  </a:cubicBezTo>
                  <a:cubicBezTo>
                    <a:pt x="89362" y="90407"/>
                    <a:pt x="89418" y="90351"/>
                    <a:pt x="89529" y="90351"/>
                  </a:cubicBezTo>
                  <a:cubicBezTo>
                    <a:pt x="89585" y="90351"/>
                    <a:pt x="89641" y="90379"/>
                    <a:pt x="89724" y="90379"/>
                  </a:cubicBezTo>
                  <a:cubicBezTo>
                    <a:pt x="89724" y="90351"/>
                    <a:pt x="89752" y="90351"/>
                    <a:pt x="89780" y="90324"/>
                  </a:cubicBezTo>
                  <a:lnTo>
                    <a:pt x="89920" y="90324"/>
                  </a:lnTo>
                  <a:cubicBezTo>
                    <a:pt x="90003" y="90296"/>
                    <a:pt x="90059" y="90296"/>
                    <a:pt x="90115" y="90296"/>
                  </a:cubicBezTo>
                  <a:close/>
                  <a:moveTo>
                    <a:pt x="33396" y="89905"/>
                  </a:moveTo>
                  <a:lnTo>
                    <a:pt x="33564" y="92555"/>
                  </a:lnTo>
                  <a:cubicBezTo>
                    <a:pt x="33229" y="92695"/>
                    <a:pt x="32866" y="92862"/>
                    <a:pt x="32531" y="93058"/>
                  </a:cubicBezTo>
                  <a:lnTo>
                    <a:pt x="33396" y="89905"/>
                  </a:lnTo>
                  <a:close/>
                  <a:moveTo>
                    <a:pt x="104288" y="87785"/>
                  </a:moveTo>
                  <a:lnTo>
                    <a:pt x="104120" y="90714"/>
                  </a:lnTo>
                  <a:lnTo>
                    <a:pt x="103032" y="93253"/>
                  </a:lnTo>
                  <a:cubicBezTo>
                    <a:pt x="102670" y="92779"/>
                    <a:pt x="102307" y="92221"/>
                    <a:pt x="102000" y="91607"/>
                  </a:cubicBezTo>
                  <a:lnTo>
                    <a:pt x="102642" y="89514"/>
                  </a:lnTo>
                  <a:lnTo>
                    <a:pt x="104288" y="87785"/>
                  </a:lnTo>
                  <a:close/>
                  <a:moveTo>
                    <a:pt x="32922" y="83377"/>
                  </a:moveTo>
                  <a:lnTo>
                    <a:pt x="33285" y="88482"/>
                  </a:lnTo>
                  <a:lnTo>
                    <a:pt x="31611" y="93309"/>
                  </a:lnTo>
                  <a:lnTo>
                    <a:pt x="30132" y="89654"/>
                  </a:lnTo>
                  <a:lnTo>
                    <a:pt x="30411" y="84046"/>
                  </a:lnTo>
                  <a:cubicBezTo>
                    <a:pt x="31220" y="83711"/>
                    <a:pt x="32085" y="83488"/>
                    <a:pt x="32922" y="83377"/>
                  </a:cubicBezTo>
                  <a:close/>
                  <a:moveTo>
                    <a:pt x="42687" y="89877"/>
                  </a:moveTo>
                  <a:lnTo>
                    <a:pt x="42380" y="90714"/>
                  </a:lnTo>
                  <a:lnTo>
                    <a:pt x="41459" y="93420"/>
                  </a:lnTo>
                  <a:cubicBezTo>
                    <a:pt x="41068" y="93113"/>
                    <a:pt x="40650" y="92862"/>
                    <a:pt x="40231" y="92639"/>
                  </a:cubicBezTo>
                  <a:lnTo>
                    <a:pt x="40343" y="92276"/>
                  </a:lnTo>
                  <a:lnTo>
                    <a:pt x="42268" y="90296"/>
                  </a:lnTo>
                  <a:lnTo>
                    <a:pt x="42687" y="89877"/>
                  </a:lnTo>
                  <a:close/>
                  <a:moveTo>
                    <a:pt x="108277" y="87813"/>
                  </a:moveTo>
                  <a:lnTo>
                    <a:pt x="109561" y="89793"/>
                  </a:lnTo>
                  <a:lnTo>
                    <a:pt x="109895" y="92276"/>
                  </a:lnTo>
                  <a:cubicBezTo>
                    <a:pt x="109533" y="92834"/>
                    <a:pt x="109142" y="93337"/>
                    <a:pt x="108724" y="93727"/>
                  </a:cubicBezTo>
                  <a:lnTo>
                    <a:pt x="107998" y="90854"/>
                  </a:lnTo>
                  <a:lnTo>
                    <a:pt x="108277" y="87813"/>
                  </a:lnTo>
                  <a:close/>
                  <a:moveTo>
                    <a:pt x="104065" y="91384"/>
                  </a:moveTo>
                  <a:lnTo>
                    <a:pt x="103897" y="94201"/>
                  </a:lnTo>
                  <a:cubicBezTo>
                    <a:pt x="103618" y="93950"/>
                    <a:pt x="103339" y="93671"/>
                    <a:pt x="103060" y="93309"/>
                  </a:cubicBezTo>
                  <a:lnTo>
                    <a:pt x="104065" y="91384"/>
                  </a:lnTo>
                  <a:close/>
                  <a:moveTo>
                    <a:pt x="97034" y="88677"/>
                  </a:moveTo>
                  <a:cubicBezTo>
                    <a:pt x="97006" y="89012"/>
                    <a:pt x="96895" y="89263"/>
                    <a:pt x="96727" y="89263"/>
                  </a:cubicBezTo>
                  <a:lnTo>
                    <a:pt x="96671" y="89263"/>
                  </a:lnTo>
                  <a:lnTo>
                    <a:pt x="96616" y="89403"/>
                  </a:lnTo>
                  <a:lnTo>
                    <a:pt x="95360" y="93337"/>
                  </a:lnTo>
                  <a:lnTo>
                    <a:pt x="95109" y="94146"/>
                  </a:lnTo>
                  <a:lnTo>
                    <a:pt x="95025" y="94369"/>
                  </a:lnTo>
                  <a:cubicBezTo>
                    <a:pt x="95025" y="94313"/>
                    <a:pt x="95053" y="94229"/>
                    <a:pt x="95053" y="94174"/>
                  </a:cubicBezTo>
                  <a:cubicBezTo>
                    <a:pt x="95109" y="93922"/>
                    <a:pt x="95137" y="93699"/>
                    <a:pt x="95193" y="93476"/>
                  </a:cubicBezTo>
                  <a:cubicBezTo>
                    <a:pt x="95555" y="91774"/>
                    <a:pt x="96030" y="90770"/>
                    <a:pt x="96392" y="88677"/>
                  </a:cubicBezTo>
                  <a:lnTo>
                    <a:pt x="96420" y="88677"/>
                  </a:lnTo>
                  <a:cubicBezTo>
                    <a:pt x="96504" y="88691"/>
                    <a:pt x="96581" y="88698"/>
                    <a:pt x="96650" y="88698"/>
                  </a:cubicBezTo>
                  <a:cubicBezTo>
                    <a:pt x="96720" y="88698"/>
                    <a:pt x="96783" y="88691"/>
                    <a:pt x="96839" y="88677"/>
                  </a:cubicBezTo>
                  <a:close/>
                  <a:moveTo>
                    <a:pt x="107943" y="91523"/>
                  </a:moveTo>
                  <a:lnTo>
                    <a:pt x="108668" y="93783"/>
                  </a:lnTo>
                  <a:cubicBezTo>
                    <a:pt x="108361" y="94118"/>
                    <a:pt x="107998" y="94369"/>
                    <a:pt x="107664" y="94564"/>
                  </a:cubicBezTo>
                  <a:lnTo>
                    <a:pt x="107943" y="91523"/>
                  </a:lnTo>
                  <a:close/>
                  <a:moveTo>
                    <a:pt x="28207" y="85106"/>
                  </a:moveTo>
                  <a:lnTo>
                    <a:pt x="29714" y="89961"/>
                  </a:lnTo>
                  <a:lnTo>
                    <a:pt x="29239" y="94620"/>
                  </a:lnTo>
                  <a:lnTo>
                    <a:pt x="26645" y="91384"/>
                  </a:lnTo>
                  <a:lnTo>
                    <a:pt x="25891" y="86780"/>
                  </a:lnTo>
                  <a:cubicBezTo>
                    <a:pt x="26617" y="86139"/>
                    <a:pt x="27398" y="85581"/>
                    <a:pt x="28207" y="85106"/>
                  </a:cubicBezTo>
                  <a:close/>
                  <a:moveTo>
                    <a:pt x="105515" y="88566"/>
                  </a:moveTo>
                  <a:lnTo>
                    <a:pt x="105878" y="91663"/>
                  </a:lnTo>
                  <a:lnTo>
                    <a:pt x="105153" y="94927"/>
                  </a:lnTo>
                  <a:cubicBezTo>
                    <a:pt x="104734" y="94787"/>
                    <a:pt x="104344" y="94564"/>
                    <a:pt x="103953" y="94257"/>
                  </a:cubicBezTo>
                  <a:lnTo>
                    <a:pt x="104344" y="90854"/>
                  </a:lnTo>
                  <a:lnTo>
                    <a:pt x="105515" y="88566"/>
                  </a:lnTo>
                  <a:close/>
                  <a:moveTo>
                    <a:pt x="21985" y="91216"/>
                  </a:moveTo>
                  <a:lnTo>
                    <a:pt x="23269" y="94983"/>
                  </a:lnTo>
                  <a:lnTo>
                    <a:pt x="23269" y="94983"/>
                  </a:lnTo>
                  <a:lnTo>
                    <a:pt x="20591" y="93532"/>
                  </a:lnTo>
                  <a:cubicBezTo>
                    <a:pt x="21009" y="92723"/>
                    <a:pt x="21483" y="91942"/>
                    <a:pt x="21985" y="91216"/>
                  </a:cubicBezTo>
                  <a:close/>
                  <a:moveTo>
                    <a:pt x="106994" y="88566"/>
                  </a:moveTo>
                  <a:lnTo>
                    <a:pt x="107775" y="90965"/>
                  </a:lnTo>
                  <a:lnTo>
                    <a:pt x="107608" y="94592"/>
                  </a:lnTo>
                  <a:cubicBezTo>
                    <a:pt x="107189" y="94843"/>
                    <a:pt x="106743" y="94983"/>
                    <a:pt x="106296" y="95038"/>
                  </a:cubicBezTo>
                  <a:lnTo>
                    <a:pt x="106129" y="91691"/>
                  </a:lnTo>
                  <a:lnTo>
                    <a:pt x="106994" y="88566"/>
                  </a:lnTo>
                  <a:close/>
                  <a:moveTo>
                    <a:pt x="105934" y="92332"/>
                  </a:moveTo>
                  <a:lnTo>
                    <a:pt x="106241" y="95038"/>
                  </a:lnTo>
                  <a:cubicBezTo>
                    <a:pt x="106171" y="95052"/>
                    <a:pt x="106101" y="95059"/>
                    <a:pt x="106031" y="95059"/>
                  </a:cubicBezTo>
                  <a:cubicBezTo>
                    <a:pt x="105962" y="95059"/>
                    <a:pt x="105892" y="95052"/>
                    <a:pt x="105822" y="95038"/>
                  </a:cubicBezTo>
                  <a:cubicBezTo>
                    <a:pt x="105627" y="95038"/>
                    <a:pt x="105432" y="94983"/>
                    <a:pt x="105208" y="94927"/>
                  </a:cubicBezTo>
                  <a:lnTo>
                    <a:pt x="105934" y="92332"/>
                  </a:lnTo>
                  <a:close/>
                  <a:moveTo>
                    <a:pt x="30076" y="91133"/>
                  </a:moveTo>
                  <a:lnTo>
                    <a:pt x="30997" y="94090"/>
                  </a:lnTo>
                  <a:cubicBezTo>
                    <a:pt x="30634" y="94397"/>
                    <a:pt x="30244" y="94732"/>
                    <a:pt x="29909" y="95094"/>
                  </a:cubicBezTo>
                  <a:lnTo>
                    <a:pt x="30076" y="91133"/>
                  </a:lnTo>
                  <a:close/>
                  <a:moveTo>
                    <a:pt x="24106" y="88510"/>
                  </a:moveTo>
                  <a:lnTo>
                    <a:pt x="26310" y="91914"/>
                  </a:lnTo>
                  <a:lnTo>
                    <a:pt x="26840" y="96963"/>
                  </a:lnTo>
                  <a:lnTo>
                    <a:pt x="26840" y="96963"/>
                  </a:lnTo>
                  <a:lnTo>
                    <a:pt x="23827" y="95290"/>
                  </a:lnTo>
                  <a:lnTo>
                    <a:pt x="22041" y="91105"/>
                  </a:lnTo>
                  <a:cubicBezTo>
                    <a:pt x="22683" y="90184"/>
                    <a:pt x="23380" y="89319"/>
                    <a:pt x="24106" y="88510"/>
                  </a:cubicBezTo>
                  <a:close/>
                  <a:moveTo>
                    <a:pt x="108417" y="64238"/>
                  </a:moveTo>
                  <a:lnTo>
                    <a:pt x="108417" y="64238"/>
                  </a:lnTo>
                  <a:cubicBezTo>
                    <a:pt x="111486" y="64740"/>
                    <a:pt x="113941" y="68981"/>
                    <a:pt x="114778" y="74784"/>
                  </a:cubicBezTo>
                  <a:cubicBezTo>
                    <a:pt x="114778" y="74812"/>
                    <a:pt x="114778" y="74812"/>
                    <a:pt x="114778" y="74812"/>
                  </a:cubicBezTo>
                  <a:cubicBezTo>
                    <a:pt x="114889" y="75621"/>
                    <a:pt x="114973" y="76486"/>
                    <a:pt x="115029" y="77378"/>
                  </a:cubicBezTo>
                  <a:cubicBezTo>
                    <a:pt x="115113" y="78578"/>
                    <a:pt x="115113" y="79806"/>
                    <a:pt x="115057" y="81061"/>
                  </a:cubicBezTo>
                  <a:cubicBezTo>
                    <a:pt x="114645" y="89991"/>
                    <a:pt x="110877" y="97080"/>
                    <a:pt x="106633" y="97080"/>
                  </a:cubicBezTo>
                  <a:cubicBezTo>
                    <a:pt x="106567" y="97080"/>
                    <a:pt x="106502" y="97078"/>
                    <a:pt x="106436" y="97075"/>
                  </a:cubicBezTo>
                  <a:cubicBezTo>
                    <a:pt x="104539" y="96963"/>
                    <a:pt x="102837" y="95429"/>
                    <a:pt x="101609" y="92974"/>
                  </a:cubicBezTo>
                  <a:cubicBezTo>
                    <a:pt x="101582" y="92946"/>
                    <a:pt x="101582" y="92918"/>
                    <a:pt x="101554" y="92918"/>
                  </a:cubicBezTo>
                  <a:cubicBezTo>
                    <a:pt x="101330" y="92416"/>
                    <a:pt x="101107" y="91886"/>
                    <a:pt x="100884" y="91356"/>
                  </a:cubicBezTo>
                  <a:cubicBezTo>
                    <a:pt x="100884" y="91300"/>
                    <a:pt x="100856" y="91272"/>
                    <a:pt x="100856" y="91244"/>
                  </a:cubicBezTo>
                  <a:cubicBezTo>
                    <a:pt x="100689" y="90798"/>
                    <a:pt x="100521" y="90296"/>
                    <a:pt x="100382" y="89793"/>
                  </a:cubicBezTo>
                  <a:lnTo>
                    <a:pt x="100382" y="89793"/>
                  </a:lnTo>
                  <a:cubicBezTo>
                    <a:pt x="100549" y="90268"/>
                    <a:pt x="100717" y="90742"/>
                    <a:pt x="100912" y="91188"/>
                  </a:cubicBezTo>
                  <a:cubicBezTo>
                    <a:pt x="100940" y="91216"/>
                    <a:pt x="100940" y="91244"/>
                    <a:pt x="100968" y="91272"/>
                  </a:cubicBezTo>
                  <a:cubicBezTo>
                    <a:pt x="101163" y="91746"/>
                    <a:pt x="101386" y="92193"/>
                    <a:pt x="101637" y="92611"/>
                  </a:cubicBezTo>
                  <a:cubicBezTo>
                    <a:pt x="101665" y="92639"/>
                    <a:pt x="101665" y="92667"/>
                    <a:pt x="101693" y="92695"/>
                  </a:cubicBezTo>
                  <a:cubicBezTo>
                    <a:pt x="102000" y="93197"/>
                    <a:pt x="102307" y="93671"/>
                    <a:pt x="102670" y="94062"/>
                  </a:cubicBezTo>
                  <a:cubicBezTo>
                    <a:pt x="102670" y="94062"/>
                    <a:pt x="102670" y="94062"/>
                    <a:pt x="102670" y="94090"/>
                  </a:cubicBezTo>
                  <a:cubicBezTo>
                    <a:pt x="103060" y="94508"/>
                    <a:pt x="103451" y="94871"/>
                    <a:pt x="103841" y="95150"/>
                  </a:cubicBezTo>
                  <a:lnTo>
                    <a:pt x="103869" y="95150"/>
                  </a:lnTo>
                  <a:cubicBezTo>
                    <a:pt x="104232" y="95401"/>
                    <a:pt x="104595" y="95596"/>
                    <a:pt x="104985" y="95708"/>
                  </a:cubicBezTo>
                  <a:lnTo>
                    <a:pt x="105013" y="95708"/>
                  </a:lnTo>
                  <a:cubicBezTo>
                    <a:pt x="105320" y="95820"/>
                    <a:pt x="105627" y="95875"/>
                    <a:pt x="105962" y="95903"/>
                  </a:cubicBezTo>
                  <a:lnTo>
                    <a:pt x="106352" y="95903"/>
                  </a:lnTo>
                  <a:cubicBezTo>
                    <a:pt x="107273" y="95848"/>
                    <a:pt x="108166" y="95457"/>
                    <a:pt x="109003" y="94787"/>
                  </a:cubicBezTo>
                  <a:cubicBezTo>
                    <a:pt x="109365" y="94480"/>
                    <a:pt x="109728" y="94118"/>
                    <a:pt x="110091" y="93699"/>
                  </a:cubicBezTo>
                  <a:cubicBezTo>
                    <a:pt x="110091" y="93699"/>
                    <a:pt x="110091" y="93671"/>
                    <a:pt x="110119" y="93671"/>
                  </a:cubicBezTo>
                  <a:cubicBezTo>
                    <a:pt x="110481" y="93253"/>
                    <a:pt x="110816" y="92751"/>
                    <a:pt x="111151" y="92221"/>
                  </a:cubicBezTo>
                  <a:cubicBezTo>
                    <a:pt x="111151" y="92221"/>
                    <a:pt x="111151" y="92193"/>
                    <a:pt x="111179" y="92165"/>
                  </a:cubicBezTo>
                  <a:cubicBezTo>
                    <a:pt x="111486" y="91635"/>
                    <a:pt x="111821" y="91049"/>
                    <a:pt x="112100" y="90407"/>
                  </a:cubicBezTo>
                  <a:cubicBezTo>
                    <a:pt x="112100" y="90379"/>
                    <a:pt x="112100" y="90379"/>
                    <a:pt x="112127" y="90351"/>
                  </a:cubicBezTo>
                  <a:cubicBezTo>
                    <a:pt x="112378" y="89766"/>
                    <a:pt x="112630" y="89152"/>
                    <a:pt x="112853" y="88482"/>
                  </a:cubicBezTo>
                  <a:cubicBezTo>
                    <a:pt x="112853" y="88482"/>
                    <a:pt x="112853" y="88454"/>
                    <a:pt x="112853" y="88426"/>
                  </a:cubicBezTo>
                  <a:cubicBezTo>
                    <a:pt x="113104" y="87729"/>
                    <a:pt x="113299" y="87004"/>
                    <a:pt x="113494" y="86250"/>
                  </a:cubicBezTo>
                  <a:cubicBezTo>
                    <a:pt x="113494" y="86222"/>
                    <a:pt x="113494" y="86167"/>
                    <a:pt x="113522" y="86139"/>
                  </a:cubicBezTo>
                  <a:cubicBezTo>
                    <a:pt x="113634" y="85581"/>
                    <a:pt x="113746" y="85023"/>
                    <a:pt x="113857" y="84465"/>
                  </a:cubicBezTo>
                  <a:cubicBezTo>
                    <a:pt x="113857" y="84409"/>
                    <a:pt x="113885" y="84353"/>
                    <a:pt x="113885" y="84325"/>
                  </a:cubicBezTo>
                  <a:cubicBezTo>
                    <a:pt x="114025" y="83516"/>
                    <a:pt x="114108" y="82707"/>
                    <a:pt x="114192" y="81870"/>
                  </a:cubicBezTo>
                  <a:cubicBezTo>
                    <a:pt x="114192" y="81842"/>
                    <a:pt x="114192" y="81786"/>
                    <a:pt x="114220" y="81758"/>
                  </a:cubicBezTo>
                  <a:cubicBezTo>
                    <a:pt x="114248" y="81312"/>
                    <a:pt x="114276" y="80838"/>
                    <a:pt x="114304" y="80391"/>
                  </a:cubicBezTo>
                  <a:cubicBezTo>
                    <a:pt x="114304" y="80224"/>
                    <a:pt x="114304" y="80057"/>
                    <a:pt x="114331" y="79889"/>
                  </a:cubicBezTo>
                  <a:cubicBezTo>
                    <a:pt x="114331" y="79861"/>
                    <a:pt x="114331" y="79806"/>
                    <a:pt x="114331" y="79778"/>
                  </a:cubicBezTo>
                  <a:cubicBezTo>
                    <a:pt x="114359" y="78969"/>
                    <a:pt x="114331" y="78160"/>
                    <a:pt x="114304" y="77378"/>
                  </a:cubicBezTo>
                  <a:cubicBezTo>
                    <a:pt x="114304" y="77350"/>
                    <a:pt x="114304" y="77295"/>
                    <a:pt x="114304" y="77239"/>
                  </a:cubicBezTo>
                  <a:cubicBezTo>
                    <a:pt x="114276" y="76653"/>
                    <a:pt x="114220" y="76095"/>
                    <a:pt x="114164" y="75509"/>
                  </a:cubicBezTo>
                  <a:cubicBezTo>
                    <a:pt x="114164" y="75481"/>
                    <a:pt x="114164" y="75425"/>
                    <a:pt x="114164" y="75398"/>
                  </a:cubicBezTo>
                  <a:cubicBezTo>
                    <a:pt x="114080" y="74588"/>
                    <a:pt x="113969" y="73835"/>
                    <a:pt x="113829" y="73110"/>
                  </a:cubicBezTo>
                  <a:cubicBezTo>
                    <a:pt x="113801" y="73082"/>
                    <a:pt x="113801" y="73054"/>
                    <a:pt x="113801" y="73054"/>
                  </a:cubicBezTo>
                  <a:cubicBezTo>
                    <a:pt x="113662" y="72329"/>
                    <a:pt x="113494" y="71659"/>
                    <a:pt x="113327" y="71017"/>
                  </a:cubicBezTo>
                  <a:cubicBezTo>
                    <a:pt x="113327" y="71017"/>
                    <a:pt x="113299" y="70989"/>
                    <a:pt x="113299" y="70989"/>
                  </a:cubicBezTo>
                  <a:cubicBezTo>
                    <a:pt x="113104" y="70348"/>
                    <a:pt x="112909" y="69734"/>
                    <a:pt x="112685" y="69148"/>
                  </a:cubicBezTo>
                  <a:cubicBezTo>
                    <a:pt x="112657" y="69148"/>
                    <a:pt x="112657" y="69120"/>
                    <a:pt x="112657" y="69120"/>
                  </a:cubicBezTo>
                  <a:cubicBezTo>
                    <a:pt x="112406" y="68479"/>
                    <a:pt x="112100" y="67893"/>
                    <a:pt x="111793" y="67335"/>
                  </a:cubicBezTo>
                  <a:lnTo>
                    <a:pt x="111765" y="67335"/>
                  </a:lnTo>
                  <a:cubicBezTo>
                    <a:pt x="110844" y="65744"/>
                    <a:pt x="109700" y="64656"/>
                    <a:pt x="108417" y="64238"/>
                  </a:cubicBezTo>
                  <a:close/>
                  <a:moveTo>
                    <a:pt x="26868" y="92807"/>
                  </a:moveTo>
                  <a:lnTo>
                    <a:pt x="28960" y="95959"/>
                  </a:lnTo>
                  <a:lnTo>
                    <a:pt x="29100" y="95903"/>
                  </a:lnTo>
                  <a:lnTo>
                    <a:pt x="29100" y="95959"/>
                  </a:lnTo>
                  <a:cubicBezTo>
                    <a:pt x="28681" y="96461"/>
                    <a:pt x="28291" y="96991"/>
                    <a:pt x="27928" y="97549"/>
                  </a:cubicBezTo>
                  <a:lnTo>
                    <a:pt x="27649" y="97410"/>
                  </a:lnTo>
                  <a:lnTo>
                    <a:pt x="26868" y="92807"/>
                  </a:lnTo>
                  <a:close/>
                  <a:moveTo>
                    <a:pt x="78760" y="94955"/>
                  </a:moveTo>
                  <a:cubicBezTo>
                    <a:pt x="79095" y="94955"/>
                    <a:pt x="79346" y="95541"/>
                    <a:pt x="79346" y="96266"/>
                  </a:cubicBezTo>
                  <a:cubicBezTo>
                    <a:pt x="79346" y="96963"/>
                    <a:pt x="79095" y="97549"/>
                    <a:pt x="78760" y="97549"/>
                  </a:cubicBezTo>
                  <a:cubicBezTo>
                    <a:pt x="78425" y="97549"/>
                    <a:pt x="78174" y="96963"/>
                    <a:pt x="78174" y="96266"/>
                  </a:cubicBezTo>
                  <a:cubicBezTo>
                    <a:pt x="78174" y="95541"/>
                    <a:pt x="78425" y="94955"/>
                    <a:pt x="78760" y="94955"/>
                  </a:cubicBezTo>
                  <a:close/>
                  <a:moveTo>
                    <a:pt x="46899" y="95820"/>
                  </a:moveTo>
                  <a:cubicBezTo>
                    <a:pt x="47067" y="96489"/>
                    <a:pt x="47178" y="97159"/>
                    <a:pt x="47290" y="97828"/>
                  </a:cubicBezTo>
                  <a:lnTo>
                    <a:pt x="45198" y="99447"/>
                  </a:lnTo>
                  <a:cubicBezTo>
                    <a:pt x="45086" y="99084"/>
                    <a:pt x="44974" y="98721"/>
                    <a:pt x="44863" y="98386"/>
                  </a:cubicBezTo>
                  <a:cubicBezTo>
                    <a:pt x="45532" y="97494"/>
                    <a:pt x="46202" y="96657"/>
                    <a:pt x="46899" y="95820"/>
                  </a:cubicBezTo>
                  <a:close/>
                  <a:moveTo>
                    <a:pt x="19028" y="96936"/>
                  </a:moveTo>
                  <a:lnTo>
                    <a:pt x="21121" y="99837"/>
                  </a:lnTo>
                  <a:lnTo>
                    <a:pt x="21121" y="99837"/>
                  </a:lnTo>
                  <a:lnTo>
                    <a:pt x="18107" y="99642"/>
                  </a:lnTo>
                  <a:cubicBezTo>
                    <a:pt x="18386" y="98721"/>
                    <a:pt x="18693" y="97800"/>
                    <a:pt x="19028" y="96936"/>
                  </a:cubicBezTo>
                  <a:close/>
                  <a:moveTo>
                    <a:pt x="75245" y="88036"/>
                  </a:moveTo>
                  <a:cubicBezTo>
                    <a:pt x="75942" y="88036"/>
                    <a:pt x="76779" y="88594"/>
                    <a:pt x="76919" y="89263"/>
                  </a:cubicBezTo>
                  <a:cubicBezTo>
                    <a:pt x="77002" y="89710"/>
                    <a:pt x="77030" y="90630"/>
                    <a:pt x="76779" y="91384"/>
                  </a:cubicBezTo>
                  <a:cubicBezTo>
                    <a:pt x="76249" y="93113"/>
                    <a:pt x="75775" y="94871"/>
                    <a:pt x="75273" y="96601"/>
                  </a:cubicBezTo>
                  <a:cubicBezTo>
                    <a:pt x="75189" y="96908"/>
                    <a:pt x="75301" y="97242"/>
                    <a:pt x="75580" y="97466"/>
                  </a:cubicBezTo>
                  <a:lnTo>
                    <a:pt x="77030" y="98582"/>
                  </a:lnTo>
                  <a:cubicBezTo>
                    <a:pt x="77676" y="99078"/>
                    <a:pt x="77107" y="99905"/>
                    <a:pt x="76384" y="99905"/>
                  </a:cubicBezTo>
                  <a:cubicBezTo>
                    <a:pt x="76294" y="99905"/>
                    <a:pt x="76202" y="99893"/>
                    <a:pt x="76110" y="99865"/>
                  </a:cubicBezTo>
                  <a:cubicBezTo>
                    <a:pt x="75468" y="99670"/>
                    <a:pt x="74994" y="99084"/>
                    <a:pt x="74464" y="98637"/>
                  </a:cubicBezTo>
                  <a:cubicBezTo>
                    <a:pt x="73878" y="98163"/>
                    <a:pt x="73459" y="97521"/>
                    <a:pt x="73850" y="96210"/>
                  </a:cubicBezTo>
                  <a:cubicBezTo>
                    <a:pt x="74185" y="95011"/>
                    <a:pt x="74464" y="93811"/>
                    <a:pt x="74938" y="92639"/>
                  </a:cubicBezTo>
                  <a:cubicBezTo>
                    <a:pt x="75580" y="91049"/>
                    <a:pt x="75859" y="89766"/>
                    <a:pt x="75245" y="88036"/>
                  </a:cubicBezTo>
                  <a:close/>
                  <a:moveTo>
                    <a:pt x="98178" y="91914"/>
                  </a:moveTo>
                  <a:cubicBezTo>
                    <a:pt x="99684" y="95792"/>
                    <a:pt x="102028" y="98721"/>
                    <a:pt x="104818" y="99949"/>
                  </a:cubicBezTo>
                  <a:cubicBezTo>
                    <a:pt x="101972" y="99084"/>
                    <a:pt x="99517" y="96461"/>
                    <a:pt x="97871" y="92807"/>
                  </a:cubicBezTo>
                  <a:cubicBezTo>
                    <a:pt x="97983" y="92500"/>
                    <a:pt x="98094" y="92221"/>
                    <a:pt x="98178" y="91914"/>
                  </a:cubicBezTo>
                  <a:close/>
                  <a:moveTo>
                    <a:pt x="20507" y="93644"/>
                  </a:moveTo>
                  <a:lnTo>
                    <a:pt x="23548" y="95792"/>
                  </a:lnTo>
                  <a:lnTo>
                    <a:pt x="24999" y="100116"/>
                  </a:lnTo>
                  <a:lnTo>
                    <a:pt x="24999" y="100116"/>
                  </a:lnTo>
                  <a:lnTo>
                    <a:pt x="21734" y="99893"/>
                  </a:lnTo>
                  <a:lnTo>
                    <a:pt x="19056" y="96796"/>
                  </a:lnTo>
                  <a:cubicBezTo>
                    <a:pt x="19502" y="95680"/>
                    <a:pt x="19977" y="94648"/>
                    <a:pt x="20507" y="93644"/>
                  </a:cubicBezTo>
                  <a:close/>
                  <a:moveTo>
                    <a:pt x="24245" y="96266"/>
                  </a:moveTo>
                  <a:lnTo>
                    <a:pt x="26979" y="98219"/>
                  </a:lnTo>
                  <a:lnTo>
                    <a:pt x="27063" y="99028"/>
                  </a:lnTo>
                  <a:cubicBezTo>
                    <a:pt x="26868" y="99419"/>
                    <a:pt x="26673" y="99809"/>
                    <a:pt x="26505" y="100200"/>
                  </a:cubicBezTo>
                  <a:lnTo>
                    <a:pt x="25863" y="100172"/>
                  </a:lnTo>
                  <a:lnTo>
                    <a:pt x="24245" y="96266"/>
                  </a:lnTo>
                  <a:close/>
                  <a:moveTo>
                    <a:pt x="84731" y="88119"/>
                  </a:moveTo>
                  <a:lnTo>
                    <a:pt x="84731" y="88119"/>
                  </a:lnTo>
                  <a:cubicBezTo>
                    <a:pt x="86962" y="88677"/>
                    <a:pt x="87688" y="93560"/>
                    <a:pt x="89697" y="95708"/>
                  </a:cubicBezTo>
                  <a:cubicBezTo>
                    <a:pt x="90506" y="96573"/>
                    <a:pt x="91231" y="97354"/>
                    <a:pt x="91928" y="98163"/>
                  </a:cubicBezTo>
                  <a:lnTo>
                    <a:pt x="92040" y="98163"/>
                  </a:lnTo>
                  <a:cubicBezTo>
                    <a:pt x="92012" y="98191"/>
                    <a:pt x="91984" y="98219"/>
                    <a:pt x="91984" y="98247"/>
                  </a:cubicBezTo>
                  <a:cubicBezTo>
                    <a:pt x="91873" y="98414"/>
                    <a:pt x="91789" y="98637"/>
                    <a:pt x="91733" y="98944"/>
                  </a:cubicBezTo>
                  <a:cubicBezTo>
                    <a:pt x="91733" y="99056"/>
                    <a:pt x="91733" y="99168"/>
                    <a:pt x="91733" y="99307"/>
                  </a:cubicBezTo>
                  <a:cubicBezTo>
                    <a:pt x="91733" y="99502"/>
                    <a:pt x="91733" y="99670"/>
                    <a:pt x="91761" y="99837"/>
                  </a:cubicBezTo>
                  <a:lnTo>
                    <a:pt x="91761" y="99837"/>
                  </a:lnTo>
                  <a:lnTo>
                    <a:pt x="91705" y="99781"/>
                  </a:lnTo>
                  <a:lnTo>
                    <a:pt x="91705" y="99781"/>
                  </a:lnTo>
                  <a:cubicBezTo>
                    <a:pt x="91761" y="100060"/>
                    <a:pt x="91873" y="100311"/>
                    <a:pt x="92040" y="100535"/>
                  </a:cubicBezTo>
                  <a:lnTo>
                    <a:pt x="91901" y="100535"/>
                  </a:lnTo>
                  <a:cubicBezTo>
                    <a:pt x="91538" y="100200"/>
                    <a:pt x="91315" y="99726"/>
                    <a:pt x="91203" y="99195"/>
                  </a:cubicBezTo>
                  <a:cubicBezTo>
                    <a:pt x="91203" y="99084"/>
                    <a:pt x="91175" y="98944"/>
                    <a:pt x="91175" y="98833"/>
                  </a:cubicBezTo>
                  <a:cubicBezTo>
                    <a:pt x="91147" y="98916"/>
                    <a:pt x="91119" y="99000"/>
                    <a:pt x="91119" y="99084"/>
                  </a:cubicBezTo>
                  <a:cubicBezTo>
                    <a:pt x="91064" y="99530"/>
                    <a:pt x="91147" y="100032"/>
                    <a:pt x="91259" y="100367"/>
                  </a:cubicBezTo>
                  <a:cubicBezTo>
                    <a:pt x="90924" y="99949"/>
                    <a:pt x="90729" y="99391"/>
                    <a:pt x="90673" y="98833"/>
                  </a:cubicBezTo>
                  <a:lnTo>
                    <a:pt x="90673" y="98833"/>
                  </a:lnTo>
                  <a:cubicBezTo>
                    <a:pt x="90561" y="99335"/>
                    <a:pt x="90617" y="99949"/>
                    <a:pt x="90785" y="100367"/>
                  </a:cubicBezTo>
                  <a:cubicBezTo>
                    <a:pt x="90422" y="99949"/>
                    <a:pt x="90255" y="99391"/>
                    <a:pt x="90199" y="98833"/>
                  </a:cubicBezTo>
                  <a:lnTo>
                    <a:pt x="90199" y="98833"/>
                  </a:lnTo>
                  <a:cubicBezTo>
                    <a:pt x="90059" y="99335"/>
                    <a:pt x="90143" y="99949"/>
                    <a:pt x="90310" y="100367"/>
                  </a:cubicBezTo>
                  <a:cubicBezTo>
                    <a:pt x="89948" y="99949"/>
                    <a:pt x="89752" y="99391"/>
                    <a:pt x="89724" y="98805"/>
                  </a:cubicBezTo>
                  <a:lnTo>
                    <a:pt x="89724" y="98805"/>
                  </a:lnTo>
                  <a:cubicBezTo>
                    <a:pt x="89585" y="99307"/>
                    <a:pt x="89641" y="99949"/>
                    <a:pt x="89808" y="100367"/>
                  </a:cubicBezTo>
                  <a:cubicBezTo>
                    <a:pt x="89473" y="99949"/>
                    <a:pt x="89278" y="99363"/>
                    <a:pt x="89250" y="98805"/>
                  </a:cubicBezTo>
                  <a:lnTo>
                    <a:pt x="89250" y="98805"/>
                  </a:lnTo>
                  <a:cubicBezTo>
                    <a:pt x="89083" y="99307"/>
                    <a:pt x="89166" y="99949"/>
                    <a:pt x="89334" y="100367"/>
                  </a:cubicBezTo>
                  <a:cubicBezTo>
                    <a:pt x="88971" y="99921"/>
                    <a:pt x="88804" y="99363"/>
                    <a:pt x="88776" y="98805"/>
                  </a:cubicBezTo>
                  <a:lnTo>
                    <a:pt x="88776" y="98805"/>
                  </a:lnTo>
                  <a:cubicBezTo>
                    <a:pt x="88608" y="99307"/>
                    <a:pt x="88664" y="99949"/>
                    <a:pt x="88860" y="100367"/>
                  </a:cubicBezTo>
                  <a:cubicBezTo>
                    <a:pt x="88497" y="99921"/>
                    <a:pt x="88329" y="99363"/>
                    <a:pt x="88274" y="98805"/>
                  </a:cubicBezTo>
                  <a:lnTo>
                    <a:pt x="88274" y="98805"/>
                  </a:lnTo>
                  <a:cubicBezTo>
                    <a:pt x="88106" y="99307"/>
                    <a:pt x="88190" y="99949"/>
                    <a:pt x="88385" y="100367"/>
                  </a:cubicBezTo>
                  <a:cubicBezTo>
                    <a:pt x="87995" y="99921"/>
                    <a:pt x="87855" y="99335"/>
                    <a:pt x="87799" y="98805"/>
                  </a:cubicBezTo>
                  <a:cubicBezTo>
                    <a:pt x="87688" y="99112"/>
                    <a:pt x="87688" y="99474"/>
                    <a:pt x="87744" y="99809"/>
                  </a:cubicBezTo>
                  <a:cubicBezTo>
                    <a:pt x="87772" y="100032"/>
                    <a:pt x="87827" y="100228"/>
                    <a:pt x="87911" y="100395"/>
                  </a:cubicBezTo>
                  <a:cubicBezTo>
                    <a:pt x="87772" y="100256"/>
                    <a:pt x="87688" y="100088"/>
                    <a:pt x="87604" y="99921"/>
                  </a:cubicBezTo>
                  <a:cubicBezTo>
                    <a:pt x="87604" y="99921"/>
                    <a:pt x="87604" y="99893"/>
                    <a:pt x="87604" y="99893"/>
                  </a:cubicBezTo>
                  <a:cubicBezTo>
                    <a:pt x="87548" y="99753"/>
                    <a:pt x="87493" y="99642"/>
                    <a:pt x="87465" y="99530"/>
                  </a:cubicBezTo>
                  <a:cubicBezTo>
                    <a:pt x="87381" y="99279"/>
                    <a:pt x="87353" y="99028"/>
                    <a:pt x="87325" y="98777"/>
                  </a:cubicBezTo>
                  <a:cubicBezTo>
                    <a:pt x="87269" y="98944"/>
                    <a:pt x="87241" y="99112"/>
                    <a:pt x="87214" y="99307"/>
                  </a:cubicBezTo>
                  <a:cubicBezTo>
                    <a:pt x="87214" y="99335"/>
                    <a:pt x="87214" y="99363"/>
                    <a:pt x="87214" y="99391"/>
                  </a:cubicBezTo>
                  <a:cubicBezTo>
                    <a:pt x="87214" y="99698"/>
                    <a:pt x="87269" y="100032"/>
                    <a:pt x="87381" y="100283"/>
                  </a:cubicBezTo>
                  <a:cubicBezTo>
                    <a:pt x="87409" y="100339"/>
                    <a:pt x="87409" y="100367"/>
                    <a:pt x="87437" y="100395"/>
                  </a:cubicBezTo>
                  <a:cubicBezTo>
                    <a:pt x="87409" y="100367"/>
                    <a:pt x="87381" y="100339"/>
                    <a:pt x="87381" y="100311"/>
                  </a:cubicBezTo>
                  <a:cubicBezTo>
                    <a:pt x="87074" y="99949"/>
                    <a:pt x="86935" y="99474"/>
                    <a:pt x="86879" y="99028"/>
                  </a:cubicBezTo>
                  <a:cubicBezTo>
                    <a:pt x="86879" y="99028"/>
                    <a:pt x="86879" y="99000"/>
                    <a:pt x="86879" y="99000"/>
                  </a:cubicBezTo>
                  <a:cubicBezTo>
                    <a:pt x="86851" y="98944"/>
                    <a:pt x="86851" y="98861"/>
                    <a:pt x="86851" y="98777"/>
                  </a:cubicBezTo>
                  <a:cubicBezTo>
                    <a:pt x="86823" y="98833"/>
                    <a:pt x="86823" y="98889"/>
                    <a:pt x="86795" y="98944"/>
                  </a:cubicBezTo>
                  <a:cubicBezTo>
                    <a:pt x="86795" y="98944"/>
                    <a:pt x="86795" y="98944"/>
                    <a:pt x="86795" y="98972"/>
                  </a:cubicBezTo>
                  <a:cubicBezTo>
                    <a:pt x="86656" y="99447"/>
                    <a:pt x="86739" y="100004"/>
                    <a:pt x="86962" y="100395"/>
                  </a:cubicBezTo>
                  <a:cubicBezTo>
                    <a:pt x="86544" y="99949"/>
                    <a:pt x="86432" y="99335"/>
                    <a:pt x="86349" y="98777"/>
                  </a:cubicBezTo>
                  <a:lnTo>
                    <a:pt x="86349" y="98777"/>
                  </a:lnTo>
                  <a:cubicBezTo>
                    <a:pt x="86153" y="99307"/>
                    <a:pt x="86237" y="99949"/>
                    <a:pt x="86488" y="100423"/>
                  </a:cubicBezTo>
                  <a:cubicBezTo>
                    <a:pt x="86070" y="99949"/>
                    <a:pt x="85958" y="99307"/>
                    <a:pt x="85874" y="98777"/>
                  </a:cubicBezTo>
                  <a:lnTo>
                    <a:pt x="85874" y="98777"/>
                  </a:lnTo>
                  <a:cubicBezTo>
                    <a:pt x="85651" y="99307"/>
                    <a:pt x="85735" y="99977"/>
                    <a:pt x="86014" y="100423"/>
                  </a:cubicBezTo>
                  <a:cubicBezTo>
                    <a:pt x="85595" y="99949"/>
                    <a:pt x="85456" y="99307"/>
                    <a:pt x="85400" y="98777"/>
                  </a:cubicBezTo>
                  <a:lnTo>
                    <a:pt x="85400" y="98777"/>
                  </a:lnTo>
                  <a:cubicBezTo>
                    <a:pt x="85177" y="99307"/>
                    <a:pt x="85261" y="99977"/>
                    <a:pt x="85540" y="100451"/>
                  </a:cubicBezTo>
                  <a:cubicBezTo>
                    <a:pt x="85093" y="99977"/>
                    <a:pt x="84982" y="99307"/>
                    <a:pt x="84926" y="98777"/>
                  </a:cubicBezTo>
                  <a:lnTo>
                    <a:pt x="84926" y="98777"/>
                  </a:lnTo>
                  <a:cubicBezTo>
                    <a:pt x="84675" y="99307"/>
                    <a:pt x="84758" y="99977"/>
                    <a:pt x="85065" y="100451"/>
                  </a:cubicBezTo>
                  <a:cubicBezTo>
                    <a:pt x="84619" y="99977"/>
                    <a:pt x="84507" y="99307"/>
                    <a:pt x="84424" y="98749"/>
                  </a:cubicBezTo>
                  <a:lnTo>
                    <a:pt x="84424" y="98749"/>
                  </a:lnTo>
                  <a:cubicBezTo>
                    <a:pt x="84200" y="99307"/>
                    <a:pt x="84284" y="99977"/>
                    <a:pt x="84591" y="100451"/>
                  </a:cubicBezTo>
                  <a:cubicBezTo>
                    <a:pt x="84145" y="99977"/>
                    <a:pt x="84033" y="99279"/>
                    <a:pt x="83949" y="98749"/>
                  </a:cubicBezTo>
                  <a:lnTo>
                    <a:pt x="83949" y="98749"/>
                  </a:lnTo>
                  <a:cubicBezTo>
                    <a:pt x="83698" y="99279"/>
                    <a:pt x="83782" y="99977"/>
                    <a:pt x="84117" y="100479"/>
                  </a:cubicBezTo>
                  <a:cubicBezTo>
                    <a:pt x="83642" y="99977"/>
                    <a:pt x="83559" y="99279"/>
                    <a:pt x="83475" y="98749"/>
                  </a:cubicBezTo>
                  <a:lnTo>
                    <a:pt x="83475" y="98749"/>
                  </a:lnTo>
                  <a:cubicBezTo>
                    <a:pt x="83196" y="99279"/>
                    <a:pt x="83308" y="99977"/>
                    <a:pt x="83642" y="100479"/>
                  </a:cubicBezTo>
                  <a:cubicBezTo>
                    <a:pt x="83168" y="99977"/>
                    <a:pt x="83084" y="99279"/>
                    <a:pt x="83001" y="98749"/>
                  </a:cubicBezTo>
                  <a:lnTo>
                    <a:pt x="83001" y="98749"/>
                  </a:lnTo>
                  <a:cubicBezTo>
                    <a:pt x="82722" y="99279"/>
                    <a:pt x="82805" y="100004"/>
                    <a:pt x="83196" y="100479"/>
                  </a:cubicBezTo>
                  <a:cubicBezTo>
                    <a:pt x="82694" y="99977"/>
                    <a:pt x="82610" y="99279"/>
                    <a:pt x="82526" y="98749"/>
                  </a:cubicBezTo>
                  <a:lnTo>
                    <a:pt x="82526" y="98749"/>
                  </a:lnTo>
                  <a:cubicBezTo>
                    <a:pt x="82220" y="99279"/>
                    <a:pt x="82331" y="100004"/>
                    <a:pt x="82722" y="100507"/>
                  </a:cubicBezTo>
                  <a:cubicBezTo>
                    <a:pt x="82192" y="100004"/>
                    <a:pt x="82136" y="99251"/>
                    <a:pt x="82024" y="98721"/>
                  </a:cubicBezTo>
                  <a:lnTo>
                    <a:pt x="82024" y="98721"/>
                  </a:lnTo>
                  <a:cubicBezTo>
                    <a:pt x="81745" y="99279"/>
                    <a:pt x="81829" y="100004"/>
                    <a:pt x="82247" y="100507"/>
                  </a:cubicBezTo>
                  <a:cubicBezTo>
                    <a:pt x="81717" y="100004"/>
                    <a:pt x="81662" y="99251"/>
                    <a:pt x="81550" y="98721"/>
                  </a:cubicBezTo>
                  <a:lnTo>
                    <a:pt x="81550" y="98721"/>
                  </a:lnTo>
                  <a:cubicBezTo>
                    <a:pt x="81243" y="99279"/>
                    <a:pt x="81355" y="100004"/>
                    <a:pt x="81773" y="100535"/>
                  </a:cubicBezTo>
                  <a:cubicBezTo>
                    <a:pt x="81243" y="100004"/>
                    <a:pt x="81187" y="99251"/>
                    <a:pt x="81076" y="98721"/>
                  </a:cubicBezTo>
                  <a:lnTo>
                    <a:pt x="81076" y="98721"/>
                  </a:lnTo>
                  <a:cubicBezTo>
                    <a:pt x="80769" y="99251"/>
                    <a:pt x="80853" y="99949"/>
                    <a:pt x="81271" y="100479"/>
                  </a:cubicBezTo>
                  <a:cubicBezTo>
                    <a:pt x="80574" y="100032"/>
                    <a:pt x="80434" y="98470"/>
                    <a:pt x="81411" y="98163"/>
                  </a:cubicBezTo>
                  <a:lnTo>
                    <a:pt x="85484" y="98163"/>
                  </a:lnTo>
                  <a:cubicBezTo>
                    <a:pt x="84758" y="97800"/>
                    <a:pt x="84033" y="97438"/>
                    <a:pt x="83336" y="96963"/>
                  </a:cubicBezTo>
                  <a:cubicBezTo>
                    <a:pt x="83112" y="96824"/>
                    <a:pt x="82917" y="96685"/>
                    <a:pt x="82722" y="96489"/>
                  </a:cubicBezTo>
                  <a:cubicBezTo>
                    <a:pt x="82136" y="96015"/>
                    <a:pt x="81634" y="95373"/>
                    <a:pt x="81243" y="94508"/>
                  </a:cubicBezTo>
                  <a:cubicBezTo>
                    <a:pt x="81215" y="94732"/>
                    <a:pt x="81187" y="94983"/>
                    <a:pt x="81187" y="95206"/>
                  </a:cubicBezTo>
                  <a:cubicBezTo>
                    <a:pt x="81187" y="96043"/>
                    <a:pt x="81355" y="96768"/>
                    <a:pt x="81634" y="97270"/>
                  </a:cubicBezTo>
                  <a:cubicBezTo>
                    <a:pt x="81076" y="97047"/>
                    <a:pt x="80629" y="95959"/>
                    <a:pt x="80629" y="94648"/>
                  </a:cubicBezTo>
                  <a:cubicBezTo>
                    <a:pt x="80629" y="94118"/>
                    <a:pt x="80685" y="93644"/>
                    <a:pt x="80797" y="93253"/>
                  </a:cubicBezTo>
                  <a:cubicBezTo>
                    <a:pt x="80657" y="92611"/>
                    <a:pt x="80546" y="91858"/>
                    <a:pt x="80490" y="90993"/>
                  </a:cubicBezTo>
                  <a:cubicBezTo>
                    <a:pt x="80462" y="90100"/>
                    <a:pt x="80908" y="89347"/>
                    <a:pt x="81578" y="88789"/>
                  </a:cubicBezTo>
                  <a:lnTo>
                    <a:pt x="81578" y="88789"/>
                  </a:lnTo>
                  <a:cubicBezTo>
                    <a:pt x="81020" y="89319"/>
                    <a:pt x="80629" y="90017"/>
                    <a:pt x="80657" y="90826"/>
                  </a:cubicBezTo>
                  <a:cubicBezTo>
                    <a:pt x="80713" y="91635"/>
                    <a:pt x="80797" y="92304"/>
                    <a:pt x="80908" y="92918"/>
                  </a:cubicBezTo>
                  <a:cubicBezTo>
                    <a:pt x="81020" y="93392"/>
                    <a:pt x="81132" y="93839"/>
                    <a:pt x="81299" y="94201"/>
                  </a:cubicBezTo>
                  <a:cubicBezTo>
                    <a:pt x="81662" y="95206"/>
                    <a:pt x="82192" y="95848"/>
                    <a:pt x="82778" y="96350"/>
                  </a:cubicBezTo>
                  <a:cubicBezTo>
                    <a:pt x="82973" y="96517"/>
                    <a:pt x="83168" y="96685"/>
                    <a:pt x="83391" y="96824"/>
                  </a:cubicBezTo>
                  <a:cubicBezTo>
                    <a:pt x="84173" y="97326"/>
                    <a:pt x="85009" y="97689"/>
                    <a:pt x="85791" y="98163"/>
                  </a:cubicBezTo>
                  <a:lnTo>
                    <a:pt x="91091" y="98163"/>
                  </a:lnTo>
                  <a:lnTo>
                    <a:pt x="88636" y="95038"/>
                  </a:lnTo>
                  <a:cubicBezTo>
                    <a:pt x="87241" y="93253"/>
                    <a:pt x="86907" y="89096"/>
                    <a:pt x="84731" y="88119"/>
                  </a:cubicBezTo>
                  <a:close/>
                  <a:moveTo>
                    <a:pt x="94997" y="96294"/>
                  </a:moveTo>
                  <a:lnTo>
                    <a:pt x="94997" y="96294"/>
                  </a:lnTo>
                  <a:cubicBezTo>
                    <a:pt x="95193" y="97577"/>
                    <a:pt x="95555" y="99000"/>
                    <a:pt x="94663" y="100535"/>
                  </a:cubicBezTo>
                  <a:cubicBezTo>
                    <a:pt x="95137" y="99419"/>
                    <a:pt x="95053" y="97773"/>
                    <a:pt x="94997" y="96294"/>
                  </a:cubicBezTo>
                  <a:close/>
                  <a:moveTo>
                    <a:pt x="47290" y="97968"/>
                  </a:moveTo>
                  <a:cubicBezTo>
                    <a:pt x="47429" y="99000"/>
                    <a:pt x="47541" y="100032"/>
                    <a:pt x="47569" y="101093"/>
                  </a:cubicBezTo>
                  <a:lnTo>
                    <a:pt x="45476" y="100786"/>
                  </a:lnTo>
                  <a:cubicBezTo>
                    <a:pt x="45421" y="100479"/>
                    <a:pt x="45365" y="100172"/>
                    <a:pt x="45281" y="99893"/>
                  </a:cubicBezTo>
                  <a:lnTo>
                    <a:pt x="47290" y="97968"/>
                  </a:lnTo>
                  <a:close/>
                  <a:moveTo>
                    <a:pt x="63536" y="86753"/>
                  </a:moveTo>
                  <a:cubicBezTo>
                    <a:pt x="63628" y="86753"/>
                    <a:pt x="63702" y="86768"/>
                    <a:pt x="63722" y="86808"/>
                  </a:cubicBezTo>
                  <a:lnTo>
                    <a:pt x="68437" y="101511"/>
                  </a:lnTo>
                  <a:cubicBezTo>
                    <a:pt x="68465" y="101595"/>
                    <a:pt x="68410" y="101734"/>
                    <a:pt x="68298" y="101762"/>
                  </a:cubicBezTo>
                  <a:cubicBezTo>
                    <a:pt x="68279" y="101767"/>
                    <a:pt x="68260" y="101769"/>
                    <a:pt x="68241" y="101769"/>
                  </a:cubicBezTo>
                  <a:cubicBezTo>
                    <a:pt x="68151" y="101769"/>
                    <a:pt x="68070" y="101715"/>
                    <a:pt x="68047" y="101623"/>
                  </a:cubicBezTo>
                  <a:lnTo>
                    <a:pt x="62969" y="87087"/>
                  </a:lnTo>
                  <a:cubicBezTo>
                    <a:pt x="62941" y="86976"/>
                    <a:pt x="62997" y="86864"/>
                    <a:pt x="63081" y="86836"/>
                  </a:cubicBezTo>
                  <a:cubicBezTo>
                    <a:pt x="63152" y="86800"/>
                    <a:pt x="63372" y="86753"/>
                    <a:pt x="63536" y="86753"/>
                  </a:cubicBezTo>
                  <a:close/>
                  <a:moveTo>
                    <a:pt x="92905" y="99419"/>
                  </a:moveTo>
                  <a:cubicBezTo>
                    <a:pt x="93240" y="99893"/>
                    <a:pt x="93575" y="100423"/>
                    <a:pt x="93909" y="100981"/>
                  </a:cubicBezTo>
                  <a:cubicBezTo>
                    <a:pt x="93909" y="101399"/>
                    <a:pt x="93937" y="101539"/>
                    <a:pt x="93547" y="101874"/>
                  </a:cubicBezTo>
                  <a:lnTo>
                    <a:pt x="92431" y="100590"/>
                  </a:lnTo>
                  <a:cubicBezTo>
                    <a:pt x="92682" y="100479"/>
                    <a:pt x="92877" y="100004"/>
                    <a:pt x="92905" y="99419"/>
                  </a:cubicBezTo>
                  <a:close/>
                  <a:moveTo>
                    <a:pt x="54404" y="87757"/>
                  </a:moveTo>
                  <a:cubicBezTo>
                    <a:pt x="55102" y="91328"/>
                    <a:pt x="55241" y="95290"/>
                    <a:pt x="54739" y="99642"/>
                  </a:cubicBezTo>
                  <a:cubicBezTo>
                    <a:pt x="54655" y="100395"/>
                    <a:pt x="54544" y="101176"/>
                    <a:pt x="54432" y="101957"/>
                  </a:cubicBezTo>
                  <a:cubicBezTo>
                    <a:pt x="54516" y="100841"/>
                    <a:pt x="54572" y="99753"/>
                    <a:pt x="54599" y="98693"/>
                  </a:cubicBezTo>
                  <a:cubicBezTo>
                    <a:pt x="54711" y="94843"/>
                    <a:pt x="54460" y="91412"/>
                    <a:pt x="53846" y="88343"/>
                  </a:cubicBezTo>
                  <a:cubicBezTo>
                    <a:pt x="54042" y="88147"/>
                    <a:pt x="54209" y="87952"/>
                    <a:pt x="54404" y="87757"/>
                  </a:cubicBezTo>
                  <a:close/>
                  <a:moveTo>
                    <a:pt x="41292" y="102292"/>
                  </a:moveTo>
                  <a:cubicBezTo>
                    <a:pt x="41289" y="102298"/>
                    <a:pt x="41286" y="102305"/>
                    <a:pt x="41283" y="102311"/>
                  </a:cubicBezTo>
                  <a:lnTo>
                    <a:pt x="41283" y="102311"/>
                  </a:lnTo>
                  <a:lnTo>
                    <a:pt x="41292" y="102292"/>
                  </a:lnTo>
                  <a:close/>
                  <a:moveTo>
                    <a:pt x="57529" y="68283"/>
                  </a:moveTo>
                  <a:cubicBezTo>
                    <a:pt x="57529" y="68283"/>
                    <a:pt x="57557" y="68283"/>
                    <a:pt x="57557" y="68311"/>
                  </a:cubicBezTo>
                  <a:lnTo>
                    <a:pt x="57613" y="68311"/>
                  </a:lnTo>
                  <a:cubicBezTo>
                    <a:pt x="57613" y="68311"/>
                    <a:pt x="57640" y="68339"/>
                    <a:pt x="57640" y="68339"/>
                  </a:cubicBezTo>
                  <a:cubicBezTo>
                    <a:pt x="57668" y="68339"/>
                    <a:pt x="57668" y="68367"/>
                    <a:pt x="57668" y="68367"/>
                  </a:cubicBezTo>
                  <a:cubicBezTo>
                    <a:pt x="57696" y="68367"/>
                    <a:pt x="57696" y="68367"/>
                    <a:pt x="57696" y="68395"/>
                  </a:cubicBezTo>
                  <a:cubicBezTo>
                    <a:pt x="58533" y="69511"/>
                    <a:pt x="59147" y="70571"/>
                    <a:pt x="59593" y="71603"/>
                  </a:cubicBezTo>
                  <a:cubicBezTo>
                    <a:pt x="61323" y="75593"/>
                    <a:pt x="60375" y="78996"/>
                    <a:pt x="58171" y="82344"/>
                  </a:cubicBezTo>
                  <a:cubicBezTo>
                    <a:pt x="57362" y="83544"/>
                    <a:pt x="56413" y="84744"/>
                    <a:pt x="55325" y="85943"/>
                  </a:cubicBezTo>
                  <a:cubicBezTo>
                    <a:pt x="54990" y="86334"/>
                    <a:pt x="54655" y="86725"/>
                    <a:pt x="54293" y="87115"/>
                  </a:cubicBezTo>
                  <a:cubicBezTo>
                    <a:pt x="54293" y="87143"/>
                    <a:pt x="54293" y="87171"/>
                    <a:pt x="54293" y="87171"/>
                  </a:cubicBezTo>
                  <a:cubicBezTo>
                    <a:pt x="54097" y="87394"/>
                    <a:pt x="53930" y="87589"/>
                    <a:pt x="53735" y="87813"/>
                  </a:cubicBezTo>
                  <a:cubicBezTo>
                    <a:pt x="53707" y="87785"/>
                    <a:pt x="53707" y="87757"/>
                    <a:pt x="53707" y="87729"/>
                  </a:cubicBezTo>
                  <a:cubicBezTo>
                    <a:pt x="53484" y="87980"/>
                    <a:pt x="53232" y="88231"/>
                    <a:pt x="53009" y="88482"/>
                  </a:cubicBezTo>
                  <a:cubicBezTo>
                    <a:pt x="52814" y="88705"/>
                    <a:pt x="52619" y="88901"/>
                    <a:pt x="52423" y="89096"/>
                  </a:cubicBezTo>
                  <a:cubicBezTo>
                    <a:pt x="52228" y="89291"/>
                    <a:pt x="52033" y="89487"/>
                    <a:pt x="51865" y="89682"/>
                  </a:cubicBezTo>
                  <a:cubicBezTo>
                    <a:pt x="51810" y="89738"/>
                    <a:pt x="51754" y="89793"/>
                    <a:pt x="51698" y="89849"/>
                  </a:cubicBezTo>
                  <a:cubicBezTo>
                    <a:pt x="51447" y="90128"/>
                    <a:pt x="51168" y="90407"/>
                    <a:pt x="50889" y="90686"/>
                  </a:cubicBezTo>
                  <a:cubicBezTo>
                    <a:pt x="50359" y="91244"/>
                    <a:pt x="49829" y="91802"/>
                    <a:pt x="49299" y="92388"/>
                  </a:cubicBezTo>
                  <a:cubicBezTo>
                    <a:pt x="49299" y="92388"/>
                    <a:pt x="49299" y="92416"/>
                    <a:pt x="49327" y="92444"/>
                  </a:cubicBezTo>
                  <a:cubicBezTo>
                    <a:pt x="49020" y="92779"/>
                    <a:pt x="48713" y="93113"/>
                    <a:pt x="48406" y="93448"/>
                  </a:cubicBezTo>
                  <a:cubicBezTo>
                    <a:pt x="48378" y="93420"/>
                    <a:pt x="48378" y="93392"/>
                    <a:pt x="48378" y="93392"/>
                  </a:cubicBezTo>
                  <a:cubicBezTo>
                    <a:pt x="47820" y="93978"/>
                    <a:pt x="47290" y="94592"/>
                    <a:pt x="46760" y="95206"/>
                  </a:cubicBezTo>
                  <a:cubicBezTo>
                    <a:pt x="46760" y="95234"/>
                    <a:pt x="46760" y="95262"/>
                    <a:pt x="46788" y="95262"/>
                  </a:cubicBezTo>
                  <a:cubicBezTo>
                    <a:pt x="46202" y="95931"/>
                    <a:pt x="45672" y="96601"/>
                    <a:pt x="45114" y="97298"/>
                  </a:cubicBezTo>
                  <a:cubicBezTo>
                    <a:pt x="45198" y="97159"/>
                    <a:pt x="45281" y="97047"/>
                    <a:pt x="45337" y="96936"/>
                  </a:cubicBezTo>
                  <a:cubicBezTo>
                    <a:pt x="45783" y="96266"/>
                    <a:pt x="46258" y="95624"/>
                    <a:pt x="46704" y="94983"/>
                  </a:cubicBezTo>
                  <a:cubicBezTo>
                    <a:pt x="47206" y="94285"/>
                    <a:pt x="47736" y="93588"/>
                    <a:pt x="48239" y="92918"/>
                  </a:cubicBezTo>
                  <a:cubicBezTo>
                    <a:pt x="48378" y="92751"/>
                    <a:pt x="48517" y="92583"/>
                    <a:pt x="48629" y="92416"/>
                  </a:cubicBezTo>
                  <a:cubicBezTo>
                    <a:pt x="48796" y="92221"/>
                    <a:pt x="48936" y="92025"/>
                    <a:pt x="49075" y="91830"/>
                  </a:cubicBezTo>
                  <a:cubicBezTo>
                    <a:pt x="49103" y="91858"/>
                    <a:pt x="49103" y="91886"/>
                    <a:pt x="49103" y="91914"/>
                  </a:cubicBezTo>
                  <a:cubicBezTo>
                    <a:pt x="49661" y="91328"/>
                    <a:pt x="50219" y="90742"/>
                    <a:pt x="50749" y="90184"/>
                  </a:cubicBezTo>
                  <a:cubicBezTo>
                    <a:pt x="50973" y="89961"/>
                    <a:pt x="51168" y="89738"/>
                    <a:pt x="51391" y="89514"/>
                  </a:cubicBezTo>
                  <a:cubicBezTo>
                    <a:pt x="51503" y="89403"/>
                    <a:pt x="51614" y="89263"/>
                    <a:pt x="51726" y="89152"/>
                  </a:cubicBezTo>
                  <a:cubicBezTo>
                    <a:pt x="51921" y="88956"/>
                    <a:pt x="52116" y="88733"/>
                    <a:pt x="52312" y="88538"/>
                  </a:cubicBezTo>
                  <a:cubicBezTo>
                    <a:pt x="52507" y="88315"/>
                    <a:pt x="52702" y="88119"/>
                    <a:pt x="52898" y="87924"/>
                  </a:cubicBezTo>
                  <a:cubicBezTo>
                    <a:pt x="53149" y="87673"/>
                    <a:pt x="53372" y="87422"/>
                    <a:pt x="53595" y="87199"/>
                  </a:cubicBezTo>
                  <a:cubicBezTo>
                    <a:pt x="53539" y="86976"/>
                    <a:pt x="53484" y="86752"/>
                    <a:pt x="53428" y="86529"/>
                  </a:cubicBezTo>
                  <a:cubicBezTo>
                    <a:pt x="53595" y="86278"/>
                    <a:pt x="53790" y="86055"/>
                    <a:pt x="53986" y="85804"/>
                  </a:cubicBezTo>
                  <a:cubicBezTo>
                    <a:pt x="54042" y="86055"/>
                    <a:pt x="54097" y="86306"/>
                    <a:pt x="54153" y="86557"/>
                  </a:cubicBezTo>
                  <a:cubicBezTo>
                    <a:pt x="54516" y="86194"/>
                    <a:pt x="54851" y="85804"/>
                    <a:pt x="55185" y="85441"/>
                  </a:cubicBezTo>
                  <a:cubicBezTo>
                    <a:pt x="59008" y="81033"/>
                    <a:pt x="61351" y="76876"/>
                    <a:pt x="59147" y="71743"/>
                  </a:cubicBezTo>
                  <a:cubicBezTo>
                    <a:pt x="59035" y="71520"/>
                    <a:pt x="58952" y="71324"/>
                    <a:pt x="58840" y="71101"/>
                  </a:cubicBezTo>
                  <a:cubicBezTo>
                    <a:pt x="58645" y="70487"/>
                    <a:pt x="58394" y="69846"/>
                    <a:pt x="58087" y="69176"/>
                  </a:cubicBezTo>
                  <a:lnTo>
                    <a:pt x="58087" y="69176"/>
                  </a:lnTo>
                  <a:cubicBezTo>
                    <a:pt x="58310" y="69706"/>
                    <a:pt x="58477" y="70208"/>
                    <a:pt x="58645" y="70710"/>
                  </a:cubicBezTo>
                  <a:cubicBezTo>
                    <a:pt x="58645" y="70766"/>
                    <a:pt x="58673" y="70822"/>
                    <a:pt x="58701" y="70906"/>
                  </a:cubicBezTo>
                  <a:cubicBezTo>
                    <a:pt x="59733" y="74616"/>
                    <a:pt x="58729" y="77908"/>
                    <a:pt x="56692" y="81228"/>
                  </a:cubicBezTo>
                  <a:cubicBezTo>
                    <a:pt x="56106" y="82149"/>
                    <a:pt x="55436" y="83098"/>
                    <a:pt x="54711" y="84046"/>
                  </a:cubicBezTo>
                  <a:cubicBezTo>
                    <a:pt x="54432" y="84437"/>
                    <a:pt x="54125" y="84827"/>
                    <a:pt x="53818" y="85218"/>
                  </a:cubicBezTo>
                  <a:cubicBezTo>
                    <a:pt x="53818" y="85218"/>
                    <a:pt x="53818" y="85246"/>
                    <a:pt x="53846" y="85274"/>
                  </a:cubicBezTo>
                  <a:cubicBezTo>
                    <a:pt x="53651" y="85497"/>
                    <a:pt x="53456" y="85720"/>
                    <a:pt x="53260" y="85971"/>
                  </a:cubicBezTo>
                  <a:cubicBezTo>
                    <a:pt x="53260" y="85943"/>
                    <a:pt x="53260" y="85943"/>
                    <a:pt x="53260" y="85915"/>
                  </a:cubicBezTo>
                  <a:cubicBezTo>
                    <a:pt x="53065" y="86139"/>
                    <a:pt x="52898" y="86390"/>
                    <a:pt x="52702" y="86613"/>
                  </a:cubicBezTo>
                  <a:cubicBezTo>
                    <a:pt x="52507" y="86836"/>
                    <a:pt x="52312" y="87059"/>
                    <a:pt x="52144" y="87310"/>
                  </a:cubicBezTo>
                  <a:cubicBezTo>
                    <a:pt x="51893" y="87589"/>
                    <a:pt x="51670" y="87868"/>
                    <a:pt x="51447" y="88147"/>
                  </a:cubicBezTo>
                  <a:cubicBezTo>
                    <a:pt x="51419" y="88175"/>
                    <a:pt x="51391" y="88203"/>
                    <a:pt x="51363" y="88231"/>
                  </a:cubicBezTo>
                  <a:cubicBezTo>
                    <a:pt x="51084" y="88594"/>
                    <a:pt x="50805" y="88929"/>
                    <a:pt x="50498" y="89291"/>
                  </a:cubicBezTo>
                  <a:cubicBezTo>
                    <a:pt x="49968" y="89961"/>
                    <a:pt x="49410" y="90630"/>
                    <a:pt x="48880" y="91300"/>
                  </a:cubicBezTo>
                  <a:cubicBezTo>
                    <a:pt x="48880" y="91328"/>
                    <a:pt x="48880" y="91328"/>
                    <a:pt x="48908" y="91356"/>
                  </a:cubicBezTo>
                  <a:cubicBezTo>
                    <a:pt x="48629" y="91691"/>
                    <a:pt x="48350" y="92025"/>
                    <a:pt x="48071" y="92388"/>
                  </a:cubicBezTo>
                  <a:cubicBezTo>
                    <a:pt x="48071" y="92360"/>
                    <a:pt x="48071" y="92360"/>
                    <a:pt x="48071" y="92332"/>
                  </a:cubicBezTo>
                  <a:cubicBezTo>
                    <a:pt x="47541" y="93002"/>
                    <a:pt x="47039" y="93671"/>
                    <a:pt x="46537" y="94369"/>
                  </a:cubicBezTo>
                  <a:cubicBezTo>
                    <a:pt x="46537" y="94397"/>
                    <a:pt x="46537" y="94397"/>
                    <a:pt x="46537" y="94425"/>
                  </a:cubicBezTo>
                  <a:lnTo>
                    <a:pt x="46481" y="94453"/>
                  </a:lnTo>
                  <a:cubicBezTo>
                    <a:pt x="46481" y="94480"/>
                    <a:pt x="46453" y="94508"/>
                    <a:pt x="46425" y="94536"/>
                  </a:cubicBezTo>
                  <a:lnTo>
                    <a:pt x="46481" y="94508"/>
                  </a:lnTo>
                  <a:lnTo>
                    <a:pt x="46481" y="94508"/>
                  </a:lnTo>
                  <a:cubicBezTo>
                    <a:pt x="45979" y="95206"/>
                    <a:pt x="45476" y="95931"/>
                    <a:pt x="44974" y="96657"/>
                  </a:cubicBezTo>
                  <a:cubicBezTo>
                    <a:pt x="44807" y="96908"/>
                    <a:pt x="44640" y="97159"/>
                    <a:pt x="44500" y="97410"/>
                  </a:cubicBezTo>
                  <a:cubicBezTo>
                    <a:pt x="44305" y="97689"/>
                    <a:pt x="44137" y="97940"/>
                    <a:pt x="43970" y="98219"/>
                  </a:cubicBezTo>
                  <a:cubicBezTo>
                    <a:pt x="43942" y="98275"/>
                    <a:pt x="43914" y="98331"/>
                    <a:pt x="43886" y="98358"/>
                  </a:cubicBezTo>
                  <a:cubicBezTo>
                    <a:pt x="43858" y="98442"/>
                    <a:pt x="43803" y="98526"/>
                    <a:pt x="43747" y="98582"/>
                  </a:cubicBezTo>
                  <a:cubicBezTo>
                    <a:pt x="43579" y="98861"/>
                    <a:pt x="43440" y="99140"/>
                    <a:pt x="43272" y="99419"/>
                  </a:cubicBezTo>
                  <a:cubicBezTo>
                    <a:pt x="43077" y="99726"/>
                    <a:pt x="42910" y="100060"/>
                    <a:pt x="42714" y="100395"/>
                  </a:cubicBezTo>
                  <a:cubicBezTo>
                    <a:pt x="42687" y="100451"/>
                    <a:pt x="42687" y="100507"/>
                    <a:pt x="42659" y="100562"/>
                  </a:cubicBezTo>
                  <a:cubicBezTo>
                    <a:pt x="42631" y="100618"/>
                    <a:pt x="42603" y="100646"/>
                    <a:pt x="42575" y="100702"/>
                  </a:cubicBezTo>
                  <a:cubicBezTo>
                    <a:pt x="42491" y="100869"/>
                    <a:pt x="42380" y="101065"/>
                    <a:pt x="42296" y="101260"/>
                  </a:cubicBezTo>
                  <a:cubicBezTo>
                    <a:pt x="42157" y="101483"/>
                    <a:pt x="42045" y="101734"/>
                    <a:pt x="41933" y="101957"/>
                  </a:cubicBezTo>
                  <a:cubicBezTo>
                    <a:pt x="41933" y="101957"/>
                    <a:pt x="41933" y="101985"/>
                    <a:pt x="41933" y="101985"/>
                  </a:cubicBezTo>
                  <a:cubicBezTo>
                    <a:pt x="41933" y="101985"/>
                    <a:pt x="41933" y="101985"/>
                    <a:pt x="41933" y="102013"/>
                  </a:cubicBezTo>
                  <a:cubicBezTo>
                    <a:pt x="41850" y="102153"/>
                    <a:pt x="41794" y="102292"/>
                    <a:pt x="41710" y="102432"/>
                  </a:cubicBezTo>
                  <a:cubicBezTo>
                    <a:pt x="41710" y="102432"/>
                    <a:pt x="41710" y="102432"/>
                    <a:pt x="41710" y="102460"/>
                  </a:cubicBezTo>
                  <a:cubicBezTo>
                    <a:pt x="41682" y="102460"/>
                    <a:pt x="41682" y="102488"/>
                    <a:pt x="41654" y="102515"/>
                  </a:cubicBezTo>
                  <a:cubicBezTo>
                    <a:pt x="41654" y="102515"/>
                    <a:pt x="41654" y="102515"/>
                    <a:pt x="41626" y="102543"/>
                  </a:cubicBezTo>
                  <a:cubicBezTo>
                    <a:pt x="41587" y="102563"/>
                    <a:pt x="41534" y="102583"/>
                    <a:pt x="41476" y="102583"/>
                  </a:cubicBezTo>
                  <a:cubicBezTo>
                    <a:pt x="41452" y="102583"/>
                    <a:pt x="41428" y="102579"/>
                    <a:pt x="41403" y="102571"/>
                  </a:cubicBezTo>
                  <a:cubicBezTo>
                    <a:pt x="41347" y="102543"/>
                    <a:pt x="41320" y="102515"/>
                    <a:pt x="41292" y="102460"/>
                  </a:cubicBezTo>
                  <a:cubicBezTo>
                    <a:pt x="41267" y="102410"/>
                    <a:pt x="41264" y="102360"/>
                    <a:pt x="41283" y="102311"/>
                  </a:cubicBezTo>
                  <a:lnTo>
                    <a:pt x="41283" y="102311"/>
                  </a:lnTo>
                  <a:lnTo>
                    <a:pt x="41180" y="102543"/>
                  </a:lnTo>
                  <a:lnTo>
                    <a:pt x="40789" y="103492"/>
                  </a:lnTo>
                  <a:lnTo>
                    <a:pt x="41152" y="102571"/>
                  </a:lnTo>
                  <a:lnTo>
                    <a:pt x="41459" y="101706"/>
                  </a:lnTo>
                  <a:lnTo>
                    <a:pt x="41626" y="101260"/>
                  </a:lnTo>
                  <a:lnTo>
                    <a:pt x="41878" y="100590"/>
                  </a:lnTo>
                  <a:lnTo>
                    <a:pt x="41989" y="100311"/>
                  </a:lnTo>
                  <a:lnTo>
                    <a:pt x="42714" y="98331"/>
                  </a:lnTo>
                  <a:lnTo>
                    <a:pt x="43272" y="96852"/>
                  </a:lnTo>
                  <a:lnTo>
                    <a:pt x="43579" y="96071"/>
                  </a:lnTo>
                  <a:lnTo>
                    <a:pt x="43635" y="95848"/>
                  </a:lnTo>
                  <a:lnTo>
                    <a:pt x="43663" y="95848"/>
                  </a:lnTo>
                  <a:lnTo>
                    <a:pt x="43830" y="95317"/>
                  </a:lnTo>
                  <a:lnTo>
                    <a:pt x="45365" y="91216"/>
                  </a:lnTo>
                  <a:lnTo>
                    <a:pt x="45393" y="91160"/>
                  </a:lnTo>
                  <a:lnTo>
                    <a:pt x="45421" y="91049"/>
                  </a:lnTo>
                  <a:lnTo>
                    <a:pt x="46397" y="88454"/>
                  </a:lnTo>
                  <a:lnTo>
                    <a:pt x="46760" y="87422"/>
                  </a:lnTo>
                  <a:lnTo>
                    <a:pt x="48183" y="83600"/>
                  </a:lnTo>
                  <a:lnTo>
                    <a:pt x="48880" y="81731"/>
                  </a:lnTo>
                  <a:lnTo>
                    <a:pt x="49968" y="78829"/>
                  </a:lnTo>
                  <a:lnTo>
                    <a:pt x="50443" y="77574"/>
                  </a:lnTo>
                  <a:lnTo>
                    <a:pt x="50554" y="77239"/>
                  </a:lnTo>
                  <a:lnTo>
                    <a:pt x="50777" y="76681"/>
                  </a:lnTo>
                  <a:lnTo>
                    <a:pt x="51028" y="75955"/>
                  </a:lnTo>
                  <a:lnTo>
                    <a:pt x="53484" y="69399"/>
                  </a:lnTo>
                  <a:lnTo>
                    <a:pt x="53902" y="70041"/>
                  </a:lnTo>
                  <a:lnTo>
                    <a:pt x="51196" y="76960"/>
                  </a:lnTo>
                  <a:lnTo>
                    <a:pt x="51112" y="77155"/>
                  </a:lnTo>
                  <a:lnTo>
                    <a:pt x="50749" y="78076"/>
                  </a:lnTo>
                  <a:lnTo>
                    <a:pt x="50722" y="78215"/>
                  </a:lnTo>
                  <a:lnTo>
                    <a:pt x="50275" y="79275"/>
                  </a:lnTo>
                  <a:lnTo>
                    <a:pt x="49131" y="82233"/>
                  </a:lnTo>
                  <a:lnTo>
                    <a:pt x="48406" y="84074"/>
                  </a:lnTo>
                  <a:lnTo>
                    <a:pt x="46983" y="87729"/>
                  </a:lnTo>
                  <a:lnTo>
                    <a:pt x="46565" y="88761"/>
                  </a:lnTo>
                  <a:lnTo>
                    <a:pt x="45504" y="91523"/>
                  </a:lnTo>
                  <a:lnTo>
                    <a:pt x="44026" y="95262"/>
                  </a:lnTo>
                  <a:lnTo>
                    <a:pt x="43830" y="95764"/>
                  </a:lnTo>
                  <a:lnTo>
                    <a:pt x="43747" y="95987"/>
                  </a:lnTo>
                  <a:lnTo>
                    <a:pt x="43607" y="96322"/>
                  </a:lnTo>
                  <a:lnTo>
                    <a:pt x="43356" y="96991"/>
                  </a:lnTo>
                  <a:lnTo>
                    <a:pt x="42798" y="98386"/>
                  </a:lnTo>
                  <a:lnTo>
                    <a:pt x="42045" y="100311"/>
                  </a:lnTo>
                  <a:lnTo>
                    <a:pt x="41933" y="100618"/>
                  </a:lnTo>
                  <a:lnTo>
                    <a:pt x="41682" y="101260"/>
                  </a:lnTo>
                  <a:lnTo>
                    <a:pt x="41487" y="101762"/>
                  </a:lnTo>
                  <a:lnTo>
                    <a:pt x="41320" y="102209"/>
                  </a:lnTo>
                  <a:cubicBezTo>
                    <a:pt x="41375" y="102069"/>
                    <a:pt x="41431" y="101957"/>
                    <a:pt x="41487" y="101818"/>
                  </a:cubicBezTo>
                  <a:cubicBezTo>
                    <a:pt x="41487" y="101818"/>
                    <a:pt x="41487" y="101790"/>
                    <a:pt x="41515" y="101790"/>
                  </a:cubicBezTo>
                  <a:cubicBezTo>
                    <a:pt x="41515" y="101790"/>
                    <a:pt x="41515" y="101762"/>
                    <a:pt x="41515" y="101762"/>
                  </a:cubicBezTo>
                  <a:cubicBezTo>
                    <a:pt x="41599" y="101595"/>
                    <a:pt x="41682" y="101427"/>
                    <a:pt x="41766" y="101260"/>
                  </a:cubicBezTo>
                  <a:cubicBezTo>
                    <a:pt x="41878" y="101065"/>
                    <a:pt x="41961" y="100869"/>
                    <a:pt x="42073" y="100674"/>
                  </a:cubicBezTo>
                  <a:cubicBezTo>
                    <a:pt x="42129" y="100562"/>
                    <a:pt x="42184" y="100451"/>
                    <a:pt x="42240" y="100339"/>
                  </a:cubicBezTo>
                  <a:cubicBezTo>
                    <a:pt x="42547" y="99781"/>
                    <a:pt x="42826" y="99251"/>
                    <a:pt x="43161" y="98721"/>
                  </a:cubicBezTo>
                  <a:cubicBezTo>
                    <a:pt x="43356" y="98386"/>
                    <a:pt x="43551" y="98052"/>
                    <a:pt x="43747" y="97717"/>
                  </a:cubicBezTo>
                  <a:cubicBezTo>
                    <a:pt x="43775" y="97689"/>
                    <a:pt x="43775" y="97661"/>
                    <a:pt x="43803" y="97633"/>
                  </a:cubicBezTo>
                  <a:cubicBezTo>
                    <a:pt x="43942" y="97382"/>
                    <a:pt x="44109" y="97159"/>
                    <a:pt x="44249" y="96908"/>
                  </a:cubicBezTo>
                  <a:cubicBezTo>
                    <a:pt x="44221" y="96824"/>
                    <a:pt x="44193" y="96768"/>
                    <a:pt x="44137" y="96685"/>
                  </a:cubicBezTo>
                  <a:lnTo>
                    <a:pt x="44667" y="95373"/>
                  </a:lnTo>
                  <a:lnTo>
                    <a:pt x="45588" y="94927"/>
                  </a:lnTo>
                  <a:cubicBezTo>
                    <a:pt x="45644" y="94843"/>
                    <a:pt x="45700" y="94759"/>
                    <a:pt x="45755" y="94704"/>
                  </a:cubicBezTo>
                  <a:lnTo>
                    <a:pt x="45755" y="94704"/>
                  </a:lnTo>
                  <a:lnTo>
                    <a:pt x="44807" y="95011"/>
                  </a:lnTo>
                  <a:lnTo>
                    <a:pt x="45839" y="92360"/>
                  </a:lnTo>
                  <a:cubicBezTo>
                    <a:pt x="46034" y="92834"/>
                    <a:pt x="46202" y="93309"/>
                    <a:pt x="46369" y="93811"/>
                  </a:cubicBezTo>
                  <a:cubicBezTo>
                    <a:pt x="46871" y="93141"/>
                    <a:pt x="47374" y="92472"/>
                    <a:pt x="47876" y="91802"/>
                  </a:cubicBezTo>
                  <a:cubicBezTo>
                    <a:pt x="47625" y="91021"/>
                    <a:pt x="47290" y="90240"/>
                    <a:pt x="46955" y="89514"/>
                  </a:cubicBezTo>
                  <a:lnTo>
                    <a:pt x="47402" y="88398"/>
                  </a:lnTo>
                  <a:cubicBezTo>
                    <a:pt x="47876" y="89152"/>
                    <a:pt x="48294" y="89961"/>
                    <a:pt x="48657" y="90826"/>
                  </a:cubicBezTo>
                  <a:cubicBezTo>
                    <a:pt x="49215" y="90128"/>
                    <a:pt x="49773" y="89431"/>
                    <a:pt x="50331" y="88761"/>
                  </a:cubicBezTo>
                  <a:cubicBezTo>
                    <a:pt x="50554" y="88482"/>
                    <a:pt x="50805" y="88203"/>
                    <a:pt x="51028" y="87924"/>
                  </a:cubicBezTo>
                  <a:cubicBezTo>
                    <a:pt x="51112" y="87840"/>
                    <a:pt x="51196" y="87729"/>
                    <a:pt x="51280" y="87617"/>
                  </a:cubicBezTo>
                  <a:cubicBezTo>
                    <a:pt x="51531" y="87310"/>
                    <a:pt x="51782" y="87004"/>
                    <a:pt x="52033" y="86697"/>
                  </a:cubicBezTo>
                  <a:cubicBezTo>
                    <a:pt x="52228" y="86473"/>
                    <a:pt x="52423" y="86222"/>
                    <a:pt x="52619" y="85999"/>
                  </a:cubicBezTo>
                  <a:cubicBezTo>
                    <a:pt x="52758" y="85804"/>
                    <a:pt x="52926" y="85581"/>
                    <a:pt x="53093" y="85385"/>
                  </a:cubicBezTo>
                  <a:cubicBezTo>
                    <a:pt x="52786" y="84409"/>
                    <a:pt x="52451" y="83488"/>
                    <a:pt x="52089" y="82595"/>
                  </a:cubicBezTo>
                  <a:cubicBezTo>
                    <a:pt x="51782" y="81926"/>
                    <a:pt x="51447" y="81256"/>
                    <a:pt x="51084" y="80615"/>
                  </a:cubicBezTo>
                  <a:cubicBezTo>
                    <a:pt x="50973" y="80391"/>
                    <a:pt x="50833" y="80168"/>
                    <a:pt x="50694" y="79945"/>
                  </a:cubicBezTo>
                  <a:lnTo>
                    <a:pt x="50889" y="79443"/>
                  </a:lnTo>
                  <a:lnTo>
                    <a:pt x="51168" y="78773"/>
                  </a:lnTo>
                  <a:cubicBezTo>
                    <a:pt x="51307" y="79024"/>
                    <a:pt x="51447" y="79303"/>
                    <a:pt x="51614" y="79582"/>
                  </a:cubicBezTo>
                  <a:cubicBezTo>
                    <a:pt x="52423" y="81145"/>
                    <a:pt x="53121" y="82847"/>
                    <a:pt x="53651" y="84660"/>
                  </a:cubicBezTo>
                  <a:cubicBezTo>
                    <a:pt x="53958" y="84297"/>
                    <a:pt x="54237" y="83907"/>
                    <a:pt x="54516" y="83544"/>
                  </a:cubicBezTo>
                  <a:cubicBezTo>
                    <a:pt x="57975" y="78913"/>
                    <a:pt x="59956" y="74616"/>
                    <a:pt x="57640" y="69371"/>
                  </a:cubicBezTo>
                  <a:cubicBezTo>
                    <a:pt x="57613" y="69288"/>
                    <a:pt x="57585" y="69204"/>
                    <a:pt x="57529" y="69120"/>
                  </a:cubicBezTo>
                  <a:cubicBezTo>
                    <a:pt x="57473" y="68953"/>
                    <a:pt x="57389" y="68785"/>
                    <a:pt x="57306" y="68618"/>
                  </a:cubicBezTo>
                  <a:cubicBezTo>
                    <a:pt x="57306" y="68618"/>
                    <a:pt x="57306" y="68618"/>
                    <a:pt x="57306" y="68590"/>
                  </a:cubicBezTo>
                  <a:cubicBezTo>
                    <a:pt x="57306" y="68590"/>
                    <a:pt x="57278" y="68562"/>
                    <a:pt x="57278" y="68562"/>
                  </a:cubicBezTo>
                  <a:cubicBezTo>
                    <a:pt x="57278" y="68534"/>
                    <a:pt x="57278" y="68534"/>
                    <a:pt x="57278" y="68506"/>
                  </a:cubicBezTo>
                  <a:cubicBezTo>
                    <a:pt x="57278" y="68506"/>
                    <a:pt x="57278" y="68479"/>
                    <a:pt x="57306" y="68479"/>
                  </a:cubicBezTo>
                  <a:cubicBezTo>
                    <a:pt x="57306" y="68451"/>
                    <a:pt x="57306" y="68451"/>
                    <a:pt x="57306" y="68423"/>
                  </a:cubicBezTo>
                  <a:cubicBezTo>
                    <a:pt x="57306" y="68423"/>
                    <a:pt x="57306" y="68395"/>
                    <a:pt x="57334" y="68395"/>
                  </a:cubicBezTo>
                  <a:cubicBezTo>
                    <a:pt x="57334" y="68367"/>
                    <a:pt x="57334" y="68367"/>
                    <a:pt x="57362" y="68367"/>
                  </a:cubicBezTo>
                  <a:cubicBezTo>
                    <a:pt x="57362" y="68339"/>
                    <a:pt x="57362" y="68339"/>
                    <a:pt x="57389" y="68339"/>
                  </a:cubicBezTo>
                  <a:cubicBezTo>
                    <a:pt x="57389" y="68311"/>
                    <a:pt x="57389" y="68311"/>
                    <a:pt x="57417" y="68311"/>
                  </a:cubicBezTo>
                  <a:lnTo>
                    <a:pt x="57445" y="68311"/>
                  </a:lnTo>
                  <a:cubicBezTo>
                    <a:pt x="57445" y="68311"/>
                    <a:pt x="57473" y="68311"/>
                    <a:pt x="57473" y="68283"/>
                  </a:cubicBezTo>
                  <a:close/>
                  <a:moveTo>
                    <a:pt x="22376" y="100618"/>
                  </a:moveTo>
                  <a:lnTo>
                    <a:pt x="25389" y="101204"/>
                  </a:lnTo>
                  <a:lnTo>
                    <a:pt x="25752" y="102320"/>
                  </a:lnTo>
                  <a:cubicBezTo>
                    <a:pt x="25724" y="102488"/>
                    <a:pt x="25668" y="102655"/>
                    <a:pt x="25612" y="102850"/>
                  </a:cubicBezTo>
                  <a:cubicBezTo>
                    <a:pt x="25557" y="103073"/>
                    <a:pt x="25501" y="103324"/>
                    <a:pt x="25445" y="103576"/>
                  </a:cubicBezTo>
                  <a:lnTo>
                    <a:pt x="25054" y="103715"/>
                  </a:lnTo>
                  <a:lnTo>
                    <a:pt x="22376" y="100618"/>
                  </a:lnTo>
                  <a:close/>
                  <a:moveTo>
                    <a:pt x="68298" y="85636"/>
                  </a:moveTo>
                  <a:lnTo>
                    <a:pt x="72120" y="97856"/>
                  </a:lnTo>
                  <a:cubicBezTo>
                    <a:pt x="72957" y="100535"/>
                    <a:pt x="75329" y="102320"/>
                    <a:pt x="78146" y="102376"/>
                  </a:cubicBezTo>
                  <a:lnTo>
                    <a:pt x="86628" y="102571"/>
                  </a:lnTo>
                  <a:lnTo>
                    <a:pt x="78481" y="103938"/>
                  </a:lnTo>
                  <a:cubicBezTo>
                    <a:pt x="78124" y="103997"/>
                    <a:pt x="77770" y="104026"/>
                    <a:pt x="77421" y="104026"/>
                  </a:cubicBezTo>
                  <a:cubicBezTo>
                    <a:pt x="74632" y="104026"/>
                    <a:pt x="72170" y="102202"/>
                    <a:pt x="71227" y="99474"/>
                  </a:cubicBezTo>
                  <a:lnTo>
                    <a:pt x="66624" y="85915"/>
                  </a:lnTo>
                  <a:lnTo>
                    <a:pt x="66624" y="85915"/>
                  </a:lnTo>
                  <a:cubicBezTo>
                    <a:pt x="66756" y="85928"/>
                    <a:pt x="66886" y="85935"/>
                    <a:pt x="67015" y="85935"/>
                  </a:cubicBezTo>
                  <a:cubicBezTo>
                    <a:pt x="67459" y="85935"/>
                    <a:pt x="67887" y="85853"/>
                    <a:pt x="68298" y="85636"/>
                  </a:cubicBezTo>
                  <a:close/>
                  <a:moveTo>
                    <a:pt x="18080" y="99781"/>
                  </a:moveTo>
                  <a:lnTo>
                    <a:pt x="21567" y="100479"/>
                  </a:lnTo>
                  <a:lnTo>
                    <a:pt x="24189" y="104050"/>
                  </a:lnTo>
                  <a:lnTo>
                    <a:pt x="21037" y="105305"/>
                  </a:lnTo>
                  <a:lnTo>
                    <a:pt x="17271" y="103408"/>
                  </a:lnTo>
                  <a:cubicBezTo>
                    <a:pt x="17410" y="102627"/>
                    <a:pt x="17550" y="101846"/>
                    <a:pt x="17745" y="101065"/>
                  </a:cubicBezTo>
                  <a:cubicBezTo>
                    <a:pt x="17856" y="100618"/>
                    <a:pt x="17968" y="100200"/>
                    <a:pt x="18080" y="99781"/>
                  </a:cubicBezTo>
                  <a:close/>
                  <a:moveTo>
                    <a:pt x="47569" y="101260"/>
                  </a:moveTo>
                  <a:cubicBezTo>
                    <a:pt x="47597" y="102432"/>
                    <a:pt x="47569" y="103631"/>
                    <a:pt x="47457" y="104859"/>
                  </a:cubicBezTo>
                  <a:lnTo>
                    <a:pt x="45560" y="105389"/>
                  </a:lnTo>
                  <a:cubicBezTo>
                    <a:pt x="45728" y="103966"/>
                    <a:pt x="45700" y="102571"/>
                    <a:pt x="45532" y="101260"/>
                  </a:cubicBezTo>
                  <a:close/>
                  <a:moveTo>
                    <a:pt x="39785" y="104887"/>
                  </a:moveTo>
                  <a:cubicBezTo>
                    <a:pt x="39813" y="104887"/>
                    <a:pt x="39841" y="104887"/>
                    <a:pt x="39869" y="104915"/>
                  </a:cubicBezTo>
                  <a:lnTo>
                    <a:pt x="39980" y="104915"/>
                  </a:lnTo>
                  <a:cubicBezTo>
                    <a:pt x="40064" y="104943"/>
                    <a:pt x="40120" y="104998"/>
                    <a:pt x="40176" y="105026"/>
                  </a:cubicBezTo>
                  <a:cubicBezTo>
                    <a:pt x="40287" y="105138"/>
                    <a:pt x="40343" y="105277"/>
                    <a:pt x="40343" y="105445"/>
                  </a:cubicBezTo>
                  <a:cubicBezTo>
                    <a:pt x="40343" y="105640"/>
                    <a:pt x="40231" y="105808"/>
                    <a:pt x="40064" y="105919"/>
                  </a:cubicBezTo>
                  <a:cubicBezTo>
                    <a:pt x="39980" y="105975"/>
                    <a:pt x="39897" y="106003"/>
                    <a:pt x="39785" y="106003"/>
                  </a:cubicBezTo>
                  <a:cubicBezTo>
                    <a:pt x="39646" y="106003"/>
                    <a:pt x="39534" y="105975"/>
                    <a:pt x="39450" y="105919"/>
                  </a:cubicBezTo>
                  <a:cubicBezTo>
                    <a:pt x="39422" y="105891"/>
                    <a:pt x="39394" y="105863"/>
                    <a:pt x="39367" y="105835"/>
                  </a:cubicBezTo>
                  <a:cubicBezTo>
                    <a:pt x="39311" y="105780"/>
                    <a:pt x="39283" y="105724"/>
                    <a:pt x="39255" y="105696"/>
                  </a:cubicBezTo>
                  <a:cubicBezTo>
                    <a:pt x="39255" y="105640"/>
                    <a:pt x="39283" y="105612"/>
                    <a:pt x="39283" y="105556"/>
                  </a:cubicBezTo>
                  <a:lnTo>
                    <a:pt x="39450" y="105138"/>
                  </a:lnTo>
                  <a:lnTo>
                    <a:pt x="39534" y="104943"/>
                  </a:lnTo>
                  <a:cubicBezTo>
                    <a:pt x="39534" y="104915"/>
                    <a:pt x="39562" y="104915"/>
                    <a:pt x="39562" y="104915"/>
                  </a:cubicBezTo>
                  <a:cubicBezTo>
                    <a:pt x="39646" y="104887"/>
                    <a:pt x="39701" y="104887"/>
                    <a:pt x="39785" y="104887"/>
                  </a:cubicBezTo>
                  <a:close/>
                  <a:moveTo>
                    <a:pt x="51445" y="68752"/>
                  </a:moveTo>
                  <a:cubicBezTo>
                    <a:pt x="51875" y="68752"/>
                    <a:pt x="52282" y="68831"/>
                    <a:pt x="52647" y="68953"/>
                  </a:cubicBezTo>
                  <a:lnTo>
                    <a:pt x="50722" y="73919"/>
                  </a:lnTo>
                  <a:lnTo>
                    <a:pt x="50219" y="75146"/>
                  </a:lnTo>
                  <a:lnTo>
                    <a:pt x="50024" y="75704"/>
                  </a:lnTo>
                  <a:lnTo>
                    <a:pt x="49717" y="76513"/>
                  </a:lnTo>
                  <a:lnTo>
                    <a:pt x="49215" y="77825"/>
                  </a:lnTo>
                  <a:lnTo>
                    <a:pt x="48183" y="80447"/>
                  </a:lnTo>
                  <a:lnTo>
                    <a:pt x="47457" y="82289"/>
                  </a:lnTo>
                  <a:lnTo>
                    <a:pt x="45923" y="86278"/>
                  </a:lnTo>
                  <a:lnTo>
                    <a:pt x="45588" y="87115"/>
                  </a:lnTo>
                  <a:lnTo>
                    <a:pt x="44584" y="89738"/>
                  </a:lnTo>
                  <a:lnTo>
                    <a:pt x="43105" y="93560"/>
                  </a:lnTo>
                  <a:lnTo>
                    <a:pt x="42714" y="94564"/>
                  </a:lnTo>
                  <a:lnTo>
                    <a:pt x="42296" y="95596"/>
                  </a:lnTo>
                  <a:lnTo>
                    <a:pt x="42296" y="95624"/>
                  </a:lnTo>
                  <a:lnTo>
                    <a:pt x="42212" y="95875"/>
                  </a:lnTo>
                  <a:lnTo>
                    <a:pt x="41878" y="96712"/>
                  </a:lnTo>
                  <a:lnTo>
                    <a:pt x="41208" y="98386"/>
                  </a:lnTo>
                  <a:lnTo>
                    <a:pt x="40622" y="99949"/>
                  </a:lnTo>
                  <a:lnTo>
                    <a:pt x="40566" y="100088"/>
                  </a:lnTo>
                  <a:lnTo>
                    <a:pt x="40120" y="101260"/>
                  </a:lnTo>
                  <a:lnTo>
                    <a:pt x="40036" y="101427"/>
                  </a:lnTo>
                  <a:lnTo>
                    <a:pt x="39506" y="102822"/>
                  </a:lnTo>
                  <a:lnTo>
                    <a:pt x="39311" y="103352"/>
                  </a:lnTo>
                  <a:lnTo>
                    <a:pt x="39283" y="103408"/>
                  </a:lnTo>
                  <a:lnTo>
                    <a:pt x="38474" y="105445"/>
                  </a:lnTo>
                  <a:cubicBezTo>
                    <a:pt x="38362" y="105752"/>
                    <a:pt x="38306" y="106059"/>
                    <a:pt x="38279" y="106310"/>
                  </a:cubicBezTo>
                  <a:cubicBezTo>
                    <a:pt x="38027" y="105835"/>
                    <a:pt x="37972" y="105138"/>
                    <a:pt x="38279" y="104273"/>
                  </a:cubicBezTo>
                  <a:lnTo>
                    <a:pt x="38864" y="102627"/>
                  </a:lnTo>
                  <a:lnTo>
                    <a:pt x="38892" y="102599"/>
                  </a:lnTo>
                  <a:lnTo>
                    <a:pt x="38976" y="102348"/>
                  </a:lnTo>
                  <a:lnTo>
                    <a:pt x="39283" y="101483"/>
                  </a:lnTo>
                  <a:lnTo>
                    <a:pt x="39367" y="101260"/>
                  </a:lnTo>
                  <a:lnTo>
                    <a:pt x="39534" y="100786"/>
                  </a:lnTo>
                  <a:lnTo>
                    <a:pt x="39785" y="100088"/>
                  </a:lnTo>
                  <a:lnTo>
                    <a:pt x="40064" y="99307"/>
                  </a:lnTo>
                  <a:lnTo>
                    <a:pt x="40427" y="98331"/>
                  </a:lnTo>
                  <a:lnTo>
                    <a:pt x="40817" y="97215"/>
                  </a:lnTo>
                  <a:lnTo>
                    <a:pt x="41180" y="96210"/>
                  </a:lnTo>
                  <a:lnTo>
                    <a:pt x="41626" y="94983"/>
                  </a:lnTo>
                  <a:lnTo>
                    <a:pt x="42017" y="93895"/>
                  </a:lnTo>
                  <a:lnTo>
                    <a:pt x="42714" y="91970"/>
                  </a:lnTo>
                  <a:lnTo>
                    <a:pt x="43914" y="88677"/>
                  </a:lnTo>
                  <a:lnTo>
                    <a:pt x="43942" y="88594"/>
                  </a:lnTo>
                  <a:lnTo>
                    <a:pt x="43970" y="88482"/>
                  </a:lnTo>
                  <a:lnTo>
                    <a:pt x="44835" y="86055"/>
                  </a:lnTo>
                  <a:lnTo>
                    <a:pt x="45086" y="85357"/>
                  </a:lnTo>
                  <a:lnTo>
                    <a:pt x="46676" y="81005"/>
                  </a:lnTo>
                  <a:lnTo>
                    <a:pt x="47346" y="79136"/>
                  </a:lnTo>
                  <a:lnTo>
                    <a:pt x="48239" y="76681"/>
                  </a:lnTo>
                  <a:lnTo>
                    <a:pt x="48741" y="75258"/>
                  </a:lnTo>
                  <a:lnTo>
                    <a:pt x="48992" y="74533"/>
                  </a:lnTo>
                  <a:lnTo>
                    <a:pt x="49801" y="72357"/>
                  </a:lnTo>
                  <a:lnTo>
                    <a:pt x="50275" y="71017"/>
                  </a:lnTo>
                  <a:lnTo>
                    <a:pt x="50917" y="69232"/>
                  </a:lnTo>
                  <a:cubicBezTo>
                    <a:pt x="51001" y="69037"/>
                    <a:pt x="51112" y="68869"/>
                    <a:pt x="51252" y="68758"/>
                  </a:cubicBezTo>
                  <a:cubicBezTo>
                    <a:pt x="51316" y="68754"/>
                    <a:pt x="51381" y="68752"/>
                    <a:pt x="51445" y="68752"/>
                  </a:cubicBezTo>
                  <a:close/>
                  <a:moveTo>
                    <a:pt x="17271" y="103492"/>
                  </a:moveTo>
                  <a:lnTo>
                    <a:pt x="20423" y="105556"/>
                  </a:lnTo>
                  <a:lnTo>
                    <a:pt x="16908" y="106951"/>
                  </a:lnTo>
                  <a:cubicBezTo>
                    <a:pt x="16964" y="105808"/>
                    <a:pt x="17075" y="104664"/>
                    <a:pt x="17271" y="103492"/>
                  </a:cubicBezTo>
                  <a:close/>
                  <a:moveTo>
                    <a:pt x="24720" y="104803"/>
                  </a:moveTo>
                  <a:lnTo>
                    <a:pt x="25138" y="105361"/>
                  </a:lnTo>
                  <a:cubicBezTo>
                    <a:pt x="25082" y="105808"/>
                    <a:pt x="25054" y="106254"/>
                    <a:pt x="25026" y="106700"/>
                  </a:cubicBezTo>
                  <a:lnTo>
                    <a:pt x="24608" y="107091"/>
                  </a:lnTo>
                  <a:lnTo>
                    <a:pt x="21706" y="105640"/>
                  </a:lnTo>
                  <a:lnTo>
                    <a:pt x="24720" y="104803"/>
                  </a:lnTo>
                  <a:close/>
                  <a:moveTo>
                    <a:pt x="47429" y="104998"/>
                  </a:moveTo>
                  <a:lnTo>
                    <a:pt x="47429" y="104998"/>
                  </a:lnTo>
                  <a:cubicBezTo>
                    <a:pt x="47402" y="105361"/>
                    <a:pt x="47374" y="105696"/>
                    <a:pt x="47318" y="106031"/>
                  </a:cubicBezTo>
                  <a:cubicBezTo>
                    <a:pt x="47234" y="106700"/>
                    <a:pt x="47123" y="107370"/>
                    <a:pt x="46983" y="108039"/>
                  </a:cubicBezTo>
                  <a:lnTo>
                    <a:pt x="45337" y="106923"/>
                  </a:lnTo>
                  <a:cubicBezTo>
                    <a:pt x="45393" y="106644"/>
                    <a:pt x="45421" y="106365"/>
                    <a:pt x="45476" y="106086"/>
                  </a:cubicBezTo>
                  <a:cubicBezTo>
                    <a:pt x="45476" y="106003"/>
                    <a:pt x="45504" y="105919"/>
                    <a:pt x="45504" y="105808"/>
                  </a:cubicBezTo>
                  <a:lnTo>
                    <a:pt x="47429" y="104998"/>
                  </a:lnTo>
                  <a:close/>
                  <a:moveTo>
                    <a:pt x="37581" y="101976"/>
                  </a:moveTo>
                  <a:cubicBezTo>
                    <a:pt x="37730" y="101976"/>
                    <a:pt x="37880" y="101997"/>
                    <a:pt x="38027" y="102041"/>
                  </a:cubicBezTo>
                  <a:cubicBezTo>
                    <a:pt x="38111" y="102069"/>
                    <a:pt x="38195" y="102097"/>
                    <a:pt x="38251" y="102125"/>
                  </a:cubicBezTo>
                  <a:cubicBezTo>
                    <a:pt x="38225" y="102123"/>
                    <a:pt x="38198" y="102123"/>
                    <a:pt x="38172" y="102123"/>
                  </a:cubicBezTo>
                  <a:cubicBezTo>
                    <a:pt x="37108" y="102123"/>
                    <a:pt x="36009" y="103224"/>
                    <a:pt x="35628" y="104831"/>
                  </a:cubicBezTo>
                  <a:cubicBezTo>
                    <a:pt x="35238" y="106505"/>
                    <a:pt x="35768" y="108151"/>
                    <a:pt x="36828" y="108653"/>
                  </a:cubicBezTo>
                  <a:cubicBezTo>
                    <a:pt x="36688" y="108653"/>
                    <a:pt x="36577" y="108625"/>
                    <a:pt x="36465" y="108597"/>
                  </a:cubicBezTo>
                  <a:cubicBezTo>
                    <a:pt x="35238" y="108235"/>
                    <a:pt x="34624" y="106477"/>
                    <a:pt x="35042" y="104692"/>
                  </a:cubicBezTo>
                  <a:cubicBezTo>
                    <a:pt x="35410" y="103097"/>
                    <a:pt x="36491" y="101976"/>
                    <a:pt x="37581" y="101976"/>
                  </a:cubicBezTo>
                  <a:close/>
                  <a:moveTo>
                    <a:pt x="20925" y="105891"/>
                  </a:moveTo>
                  <a:lnTo>
                    <a:pt x="23855" y="107788"/>
                  </a:lnTo>
                  <a:lnTo>
                    <a:pt x="20870" y="110578"/>
                  </a:lnTo>
                  <a:lnTo>
                    <a:pt x="16936" y="110578"/>
                  </a:lnTo>
                  <a:cubicBezTo>
                    <a:pt x="16852" y="109406"/>
                    <a:pt x="16852" y="108235"/>
                    <a:pt x="16908" y="107035"/>
                  </a:cubicBezTo>
                  <a:lnTo>
                    <a:pt x="20925" y="105891"/>
                  </a:lnTo>
                  <a:close/>
                  <a:moveTo>
                    <a:pt x="24608" y="108291"/>
                  </a:moveTo>
                  <a:lnTo>
                    <a:pt x="25054" y="108597"/>
                  </a:lnTo>
                  <a:cubicBezTo>
                    <a:pt x="25110" y="109155"/>
                    <a:pt x="25166" y="109713"/>
                    <a:pt x="25278" y="110271"/>
                  </a:cubicBezTo>
                  <a:lnTo>
                    <a:pt x="25082" y="110606"/>
                  </a:lnTo>
                  <a:lnTo>
                    <a:pt x="21679" y="110578"/>
                  </a:lnTo>
                  <a:lnTo>
                    <a:pt x="24608" y="108291"/>
                  </a:lnTo>
                  <a:close/>
                  <a:moveTo>
                    <a:pt x="37338" y="99778"/>
                  </a:moveTo>
                  <a:cubicBezTo>
                    <a:pt x="37605" y="99778"/>
                    <a:pt x="37874" y="99816"/>
                    <a:pt x="38139" y="99893"/>
                  </a:cubicBezTo>
                  <a:cubicBezTo>
                    <a:pt x="38446" y="99977"/>
                    <a:pt x="38753" y="100144"/>
                    <a:pt x="39032" y="100339"/>
                  </a:cubicBezTo>
                  <a:lnTo>
                    <a:pt x="38446" y="102097"/>
                  </a:lnTo>
                  <a:cubicBezTo>
                    <a:pt x="38251" y="101930"/>
                    <a:pt x="38027" y="101818"/>
                    <a:pt x="37804" y="101734"/>
                  </a:cubicBezTo>
                  <a:cubicBezTo>
                    <a:pt x="37655" y="101693"/>
                    <a:pt x="37503" y="101673"/>
                    <a:pt x="37351" y="101673"/>
                  </a:cubicBezTo>
                  <a:cubicBezTo>
                    <a:pt x="36175" y="101673"/>
                    <a:pt x="34991" y="102875"/>
                    <a:pt x="34596" y="104580"/>
                  </a:cubicBezTo>
                  <a:cubicBezTo>
                    <a:pt x="34122" y="106533"/>
                    <a:pt x="34819" y="108430"/>
                    <a:pt x="36130" y="108821"/>
                  </a:cubicBezTo>
                  <a:cubicBezTo>
                    <a:pt x="36262" y="108854"/>
                    <a:pt x="36399" y="108869"/>
                    <a:pt x="36538" y="108869"/>
                  </a:cubicBezTo>
                  <a:cubicBezTo>
                    <a:pt x="36751" y="108869"/>
                    <a:pt x="36971" y="108832"/>
                    <a:pt x="37190" y="108765"/>
                  </a:cubicBezTo>
                  <a:cubicBezTo>
                    <a:pt x="37292" y="108784"/>
                    <a:pt x="37393" y="108793"/>
                    <a:pt x="37495" y="108793"/>
                  </a:cubicBezTo>
                  <a:cubicBezTo>
                    <a:pt x="38288" y="108793"/>
                    <a:pt x="39067" y="108226"/>
                    <a:pt x="39562" y="107286"/>
                  </a:cubicBezTo>
                  <a:cubicBezTo>
                    <a:pt x="39618" y="107258"/>
                    <a:pt x="39673" y="107230"/>
                    <a:pt x="39729" y="107175"/>
                  </a:cubicBezTo>
                  <a:cubicBezTo>
                    <a:pt x="39785" y="107147"/>
                    <a:pt x="39813" y="107091"/>
                    <a:pt x="39869" y="107035"/>
                  </a:cubicBezTo>
                  <a:lnTo>
                    <a:pt x="40036" y="107035"/>
                  </a:lnTo>
                  <a:cubicBezTo>
                    <a:pt x="40287" y="107035"/>
                    <a:pt x="40510" y="106979"/>
                    <a:pt x="40706" y="106840"/>
                  </a:cubicBezTo>
                  <a:lnTo>
                    <a:pt x="40706" y="106840"/>
                  </a:lnTo>
                  <a:cubicBezTo>
                    <a:pt x="40678" y="106868"/>
                    <a:pt x="40678" y="106896"/>
                    <a:pt x="40678" y="106923"/>
                  </a:cubicBezTo>
                  <a:cubicBezTo>
                    <a:pt x="40622" y="107147"/>
                    <a:pt x="40566" y="107342"/>
                    <a:pt x="40510" y="107565"/>
                  </a:cubicBezTo>
                  <a:cubicBezTo>
                    <a:pt x="40455" y="107705"/>
                    <a:pt x="40399" y="107844"/>
                    <a:pt x="40343" y="107984"/>
                  </a:cubicBezTo>
                  <a:cubicBezTo>
                    <a:pt x="40259" y="108235"/>
                    <a:pt x="40176" y="108458"/>
                    <a:pt x="40064" y="108681"/>
                  </a:cubicBezTo>
                  <a:cubicBezTo>
                    <a:pt x="39618" y="109602"/>
                    <a:pt x="39032" y="110355"/>
                    <a:pt x="38362" y="110885"/>
                  </a:cubicBezTo>
                  <a:cubicBezTo>
                    <a:pt x="38362" y="110885"/>
                    <a:pt x="38334" y="110913"/>
                    <a:pt x="38306" y="110941"/>
                  </a:cubicBezTo>
                  <a:cubicBezTo>
                    <a:pt x="37626" y="111477"/>
                    <a:pt x="36884" y="111785"/>
                    <a:pt x="36127" y="111785"/>
                  </a:cubicBezTo>
                  <a:cubicBezTo>
                    <a:pt x="35860" y="111785"/>
                    <a:pt x="35590" y="111746"/>
                    <a:pt x="35321" y="111666"/>
                  </a:cubicBezTo>
                  <a:cubicBezTo>
                    <a:pt x="33145" y="111025"/>
                    <a:pt x="32001" y="107872"/>
                    <a:pt x="32782" y="104636"/>
                  </a:cubicBezTo>
                  <a:cubicBezTo>
                    <a:pt x="33445" y="101765"/>
                    <a:pt x="35381" y="99778"/>
                    <a:pt x="37338" y="99778"/>
                  </a:cubicBezTo>
                  <a:close/>
                  <a:moveTo>
                    <a:pt x="45253" y="107342"/>
                  </a:moveTo>
                  <a:lnTo>
                    <a:pt x="46955" y="108179"/>
                  </a:lnTo>
                  <a:cubicBezTo>
                    <a:pt x="46899" y="108597"/>
                    <a:pt x="46788" y="109016"/>
                    <a:pt x="46704" y="109434"/>
                  </a:cubicBezTo>
                  <a:cubicBezTo>
                    <a:pt x="46509" y="110271"/>
                    <a:pt x="46258" y="111108"/>
                    <a:pt x="46007" y="111890"/>
                  </a:cubicBezTo>
                  <a:lnTo>
                    <a:pt x="43830" y="111443"/>
                  </a:lnTo>
                  <a:cubicBezTo>
                    <a:pt x="44333" y="110383"/>
                    <a:pt x="44779" y="109239"/>
                    <a:pt x="45086" y="108039"/>
                  </a:cubicBezTo>
                  <a:cubicBezTo>
                    <a:pt x="45142" y="107788"/>
                    <a:pt x="45198" y="107565"/>
                    <a:pt x="45253" y="107342"/>
                  </a:cubicBezTo>
                  <a:close/>
                  <a:moveTo>
                    <a:pt x="16936" y="110690"/>
                  </a:moveTo>
                  <a:lnTo>
                    <a:pt x="20312" y="111108"/>
                  </a:lnTo>
                  <a:lnTo>
                    <a:pt x="17354" y="113870"/>
                  </a:lnTo>
                  <a:cubicBezTo>
                    <a:pt x="17159" y="112838"/>
                    <a:pt x="17019" y="111778"/>
                    <a:pt x="16936" y="110690"/>
                  </a:cubicBezTo>
                  <a:close/>
                  <a:moveTo>
                    <a:pt x="43691" y="112029"/>
                  </a:moveTo>
                  <a:lnTo>
                    <a:pt x="45923" y="112168"/>
                  </a:lnTo>
                  <a:cubicBezTo>
                    <a:pt x="45700" y="112838"/>
                    <a:pt x="45449" y="113508"/>
                    <a:pt x="45198" y="114149"/>
                  </a:cubicBezTo>
                  <a:lnTo>
                    <a:pt x="43691" y="112029"/>
                  </a:lnTo>
                  <a:close/>
                  <a:moveTo>
                    <a:pt x="25445" y="111750"/>
                  </a:moveTo>
                  <a:lnTo>
                    <a:pt x="25612" y="111778"/>
                  </a:lnTo>
                  <a:cubicBezTo>
                    <a:pt x="25780" y="112336"/>
                    <a:pt x="25947" y="112866"/>
                    <a:pt x="26170" y="113368"/>
                  </a:cubicBezTo>
                  <a:lnTo>
                    <a:pt x="26087" y="113675"/>
                  </a:lnTo>
                  <a:lnTo>
                    <a:pt x="23213" y="115014"/>
                  </a:lnTo>
                  <a:lnTo>
                    <a:pt x="25445" y="111750"/>
                  </a:lnTo>
                  <a:close/>
                  <a:moveTo>
                    <a:pt x="38172" y="93737"/>
                  </a:moveTo>
                  <a:cubicBezTo>
                    <a:pt x="38407" y="93737"/>
                    <a:pt x="38636" y="93750"/>
                    <a:pt x="38864" y="93783"/>
                  </a:cubicBezTo>
                  <a:cubicBezTo>
                    <a:pt x="38976" y="93811"/>
                    <a:pt x="39116" y="93839"/>
                    <a:pt x="39227" y="93867"/>
                  </a:cubicBezTo>
                  <a:cubicBezTo>
                    <a:pt x="39367" y="93895"/>
                    <a:pt x="39506" y="93922"/>
                    <a:pt x="39646" y="93950"/>
                  </a:cubicBezTo>
                  <a:cubicBezTo>
                    <a:pt x="39701" y="93978"/>
                    <a:pt x="39757" y="94006"/>
                    <a:pt x="39813" y="94006"/>
                  </a:cubicBezTo>
                  <a:cubicBezTo>
                    <a:pt x="40259" y="94146"/>
                    <a:pt x="40650" y="94341"/>
                    <a:pt x="41041" y="94592"/>
                  </a:cubicBezTo>
                  <a:lnTo>
                    <a:pt x="40399" y="96461"/>
                  </a:lnTo>
                  <a:lnTo>
                    <a:pt x="40008" y="97605"/>
                  </a:lnTo>
                  <a:lnTo>
                    <a:pt x="39562" y="98889"/>
                  </a:lnTo>
                  <a:cubicBezTo>
                    <a:pt x="39255" y="98693"/>
                    <a:pt x="38920" y="98526"/>
                    <a:pt x="38585" y="98442"/>
                  </a:cubicBezTo>
                  <a:cubicBezTo>
                    <a:pt x="38558" y="98414"/>
                    <a:pt x="38530" y="98414"/>
                    <a:pt x="38502" y="98414"/>
                  </a:cubicBezTo>
                  <a:cubicBezTo>
                    <a:pt x="38446" y="98386"/>
                    <a:pt x="38418" y="98386"/>
                    <a:pt x="38362" y="98386"/>
                  </a:cubicBezTo>
                  <a:lnTo>
                    <a:pt x="38334" y="98386"/>
                  </a:lnTo>
                  <a:cubicBezTo>
                    <a:pt x="38195" y="98358"/>
                    <a:pt x="38055" y="98331"/>
                    <a:pt x="37916" y="98331"/>
                  </a:cubicBezTo>
                  <a:cubicBezTo>
                    <a:pt x="37826" y="98323"/>
                    <a:pt x="37735" y="98319"/>
                    <a:pt x="37645" y="98319"/>
                  </a:cubicBezTo>
                  <a:cubicBezTo>
                    <a:pt x="35390" y="98319"/>
                    <a:pt x="33142" y="100639"/>
                    <a:pt x="32364" y="103938"/>
                  </a:cubicBezTo>
                  <a:cubicBezTo>
                    <a:pt x="31471" y="107733"/>
                    <a:pt x="32810" y="111387"/>
                    <a:pt x="35349" y="112141"/>
                  </a:cubicBezTo>
                  <a:cubicBezTo>
                    <a:pt x="35638" y="112224"/>
                    <a:pt x="35933" y="112264"/>
                    <a:pt x="36230" y="112264"/>
                  </a:cubicBezTo>
                  <a:cubicBezTo>
                    <a:pt x="37022" y="112264"/>
                    <a:pt x="37827" y="111978"/>
                    <a:pt x="38558" y="111471"/>
                  </a:cubicBezTo>
                  <a:cubicBezTo>
                    <a:pt x="38585" y="111443"/>
                    <a:pt x="38613" y="111415"/>
                    <a:pt x="38641" y="111387"/>
                  </a:cubicBezTo>
                  <a:cubicBezTo>
                    <a:pt x="38837" y="111248"/>
                    <a:pt x="39032" y="111080"/>
                    <a:pt x="39199" y="110913"/>
                  </a:cubicBezTo>
                  <a:cubicBezTo>
                    <a:pt x="39311" y="110801"/>
                    <a:pt x="39422" y="110718"/>
                    <a:pt x="39534" y="110606"/>
                  </a:cubicBezTo>
                  <a:cubicBezTo>
                    <a:pt x="39897" y="110188"/>
                    <a:pt x="40231" y="109741"/>
                    <a:pt x="40538" y="109211"/>
                  </a:cubicBezTo>
                  <a:cubicBezTo>
                    <a:pt x="40706" y="108904"/>
                    <a:pt x="40873" y="108597"/>
                    <a:pt x="41013" y="108263"/>
                  </a:cubicBezTo>
                  <a:cubicBezTo>
                    <a:pt x="41096" y="108039"/>
                    <a:pt x="41180" y="107816"/>
                    <a:pt x="41264" y="107593"/>
                  </a:cubicBezTo>
                  <a:cubicBezTo>
                    <a:pt x="41375" y="107286"/>
                    <a:pt x="41459" y="106951"/>
                    <a:pt x="41543" y="106617"/>
                  </a:cubicBezTo>
                  <a:cubicBezTo>
                    <a:pt x="41571" y="106561"/>
                    <a:pt x="41571" y="106533"/>
                    <a:pt x="41571" y="106477"/>
                  </a:cubicBezTo>
                  <a:cubicBezTo>
                    <a:pt x="41654" y="106198"/>
                    <a:pt x="41682" y="105919"/>
                    <a:pt x="41738" y="105640"/>
                  </a:cubicBezTo>
                  <a:cubicBezTo>
                    <a:pt x="41794" y="105277"/>
                    <a:pt x="41822" y="104943"/>
                    <a:pt x="41822" y="104608"/>
                  </a:cubicBezTo>
                  <a:cubicBezTo>
                    <a:pt x="41850" y="104134"/>
                    <a:pt x="41822" y="103659"/>
                    <a:pt x="41766" y="103213"/>
                  </a:cubicBezTo>
                  <a:cubicBezTo>
                    <a:pt x="41766" y="103185"/>
                    <a:pt x="41766" y="103129"/>
                    <a:pt x="41766" y="103073"/>
                  </a:cubicBezTo>
                  <a:cubicBezTo>
                    <a:pt x="41822" y="103073"/>
                    <a:pt x="41905" y="103018"/>
                    <a:pt x="41933" y="102962"/>
                  </a:cubicBezTo>
                  <a:cubicBezTo>
                    <a:pt x="42017" y="102794"/>
                    <a:pt x="42101" y="102655"/>
                    <a:pt x="42157" y="102488"/>
                  </a:cubicBezTo>
                  <a:cubicBezTo>
                    <a:pt x="42408" y="102069"/>
                    <a:pt x="42659" y="101651"/>
                    <a:pt x="42910" y="101260"/>
                  </a:cubicBezTo>
                  <a:cubicBezTo>
                    <a:pt x="42910" y="101232"/>
                    <a:pt x="42938" y="101204"/>
                    <a:pt x="42938" y="101176"/>
                  </a:cubicBezTo>
                  <a:cubicBezTo>
                    <a:pt x="43105" y="100953"/>
                    <a:pt x="43245" y="100730"/>
                    <a:pt x="43384" y="100507"/>
                  </a:cubicBezTo>
                  <a:cubicBezTo>
                    <a:pt x="43579" y="100200"/>
                    <a:pt x="43803" y="99865"/>
                    <a:pt x="44026" y="99586"/>
                  </a:cubicBezTo>
                  <a:cubicBezTo>
                    <a:pt x="44109" y="99419"/>
                    <a:pt x="44221" y="99251"/>
                    <a:pt x="44333" y="99112"/>
                  </a:cubicBezTo>
                  <a:cubicBezTo>
                    <a:pt x="44416" y="99391"/>
                    <a:pt x="44500" y="99642"/>
                    <a:pt x="44556" y="99921"/>
                  </a:cubicBezTo>
                  <a:cubicBezTo>
                    <a:pt x="44612" y="100116"/>
                    <a:pt x="44640" y="100283"/>
                    <a:pt x="44695" y="100451"/>
                  </a:cubicBezTo>
                  <a:cubicBezTo>
                    <a:pt x="44695" y="100535"/>
                    <a:pt x="44723" y="100618"/>
                    <a:pt x="44751" y="100702"/>
                  </a:cubicBezTo>
                  <a:cubicBezTo>
                    <a:pt x="44779" y="100869"/>
                    <a:pt x="44807" y="101065"/>
                    <a:pt x="44835" y="101260"/>
                  </a:cubicBezTo>
                  <a:cubicBezTo>
                    <a:pt x="45058" y="102599"/>
                    <a:pt x="45086" y="104078"/>
                    <a:pt x="44891" y="105556"/>
                  </a:cubicBezTo>
                  <a:cubicBezTo>
                    <a:pt x="44863" y="105752"/>
                    <a:pt x="44835" y="105919"/>
                    <a:pt x="44807" y="106114"/>
                  </a:cubicBezTo>
                  <a:cubicBezTo>
                    <a:pt x="44807" y="106254"/>
                    <a:pt x="44779" y="106393"/>
                    <a:pt x="44751" y="106533"/>
                  </a:cubicBezTo>
                  <a:cubicBezTo>
                    <a:pt x="44723" y="106700"/>
                    <a:pt x="44695" y="106896"/>
                    <a:pt x="44640" y="107063"/>
                  </a:cubicBezTo>
                  <a:cubicBezTo>
                    <a:pt x="44612" y="107202"/>
                    <a:pt x="44584" y="107342"/>
                    <a:pt x="44556" y="107481"/>
                  </a:cubicBezTo>
                  <a:cubicBezTo>
                    <a:pt x="44221" y="108876"/>
                    <a:pt x="43747" y="110132"/>
                    <a:pt x="43133" y="111276"/>
                  </a:cubicBezTo>
                  <a:cubicBezTo>
                    <a:pt x="43133" y="111304"/>
                    <a:pt x="43133" y="111304"/>
                    <a:pt x="43133" y="111304"/>
                  </a:cubicBezTo>
                  <a:cubicBezTo>
                    <a:pt x="43021" y="111499"/>
                    <a:pt x="42938" y="111666"/>
                    <a:pt x="42826" y="111834"/>
                  </a:cubicBezTo>
                  <a:cubicBezTo>
                    <a:pt x="42798" y="111890"/>
                    <a:pt x="42770" y="111945"/>
                    <a:pt x="42742" y="111973"/>
                  </a:cubicBezTo>
                  <a:cubicBezTo>
                    <a:pt x="42129" y="113033"/>
                    <a:pt x="41403" y="113926"/>
                    <a:pt x="40622" y="114652"/>
                  </a:cubicBezTo>
                  <a:cubicBezTo>
                    <a:pt x="40455" y="114791"/>
                    <a:pt x="40315" y="114958"/>
                    <a:pt x="40148" y="115098"/>
                  </a:cubicBezTo>
                  <a:cubicBezTo>
                    <a:pt x="40120" y="115098"/>
                    <a:pt x="40092" y="115126"/>
                    <a:pt x="40064" y="115154"/>
                  </a:cubicBezTo>
                  <a:cubicBezTo>
                    <a:pt x="39841" y="115321"/>
                    <a:pt x="39590" y="115516"/>
                    <a:pt x="39367" y="115656"/>
                  </a:cubicBezTo>
                  <a:cubicBezTo>
                    <a:pt x="38948" y="115935"/>
                    <a:pt x="38530" y="116158"/>
                    <a:pt x="38083" y="116325"/>
                  </a:cubicBezTo>
                  <a:cubicBezTo>
                    <a:pt x="37860" y="116437"/>
                    <a:pt x="37637" y="116521"/>
                    <a:pt x="37386" y="116577"/>
                  </a:cubicBezTo>
                  <a:cubicBezTo>
                    <a:pt x="37051" y="116688"/>
                    <a:pt x="36688" y="116744"/>
                    <a:pt x="36326" y="116772"/>
                  </a:cubicBezTo>
                  <a:cubicBezTo>
                    <a:pt x="36102" y="116800"/>
                    <a:pt x="35851" y="116800"/>
                    <a:pt x="35628" y="116800"/>
                  </a:cubicBezTo>
                  <a:cubicBezTo>
                    <a:pt x="35433" y="116800"/>
                    <a:pt x="35265" y="116800"/>
                    <a:pt x="35098" y="116772"/>
                  </a:cubicBezTo>
                  <a:cubicBezTo>
                    <a:pt x="35014" y="116744"/>
                    <a:pt x="34931" y="116744"/>
                    <a:pt x="34847" y="116716"/>
                  </a:cubicBezTo>
                  <a:cubicBezTo>
                    <a:pt x="34652" y="116688"/>
                    <a:pt x="34456" y="116660"/>
                    <a:pt x="34261" y="116604"/>
                  </a:cubicBezTo>
                  <a:cubicBezTo>
                    <a:pt x="30076" y="115377"/>
                    <a:pt x="27872" y="109323"/>
                    <a:pt x="29379" y="103073"/>
                  </a:cubicBezTo>
                  <a:cubicBezTo>
                    <a:pt x="30188" y="99614"/>
                    <a:pt x="31973" y="96824"/>
                    <a:pt x="34094" y="95234"/>
                  </a:cubicBezTo>
                  <a:cubicBezTo>
                    <a:pt x="34205" y="95150"/>
                    <a:pt x="34345" y="95038"/>
                    <a:pt x="34456" y="94955"/>
                  </a:cubicBezTo>
                  <a:cubicBezTo>
                    <a:pt x="34484" y="94955"/>
                    <a:pt x="34484" y="94955"/>
                    <a:pt x="34512" y="94927"/>
                  </a:cubicBezTo>
                  <a:cubicBezTo>
                    <a:pt x="34540" y="94899"/>
                    <a:pt x="34596" y="94871"/>
                    <a:pt x="34652" y="94843"/>
                  </a:cubicBezTo>
                  <a:cubicBezTo>
                    <a:pt x="35126" y="94536"/>
                    <a:pt x="35600" y="94313"/>
                    <a:pt x="36102" y="94118"/>
                  </a:cubicBezTo>
                  <a:cubicBezTo>
                    <a:pt x="36326" y="94034"/>
                    <a:pt x="36577" y="93950"/>
                    <a:pt x="36828" y="93895"/>
                  </a:cubicBezTo>
                  <a:cubicBezTo>
                    <a:pt x="37107" y="93839"/>
                    <a:pt x="37386" y="93783"/>
                    <a:pt x="37665" y="93755"/>
                  </a:cubicBezTo>
                  <a:cubicBezTo>
                    <a:pt x="37838" y="93744"/>
                    <a:pt x="38007" y="93737"/>
                    <a:pt x="38172" y="93737"/>
                  </a:cubicBezTo>
                  <a:close/>
                  <a:moveTo>
                    <a:pt x="20925" y="111192"/>
                  </a:moveTo>
                  <a:lnTo>
                    <a:pt x="24468" y="111638"/>
                  </a:lnTo>
                  <a:lnTo>
                    <a:pt x="22292" y="115433"/>
                  </a:lnTo>
                  <a:lnTo>
                    <a:pt x="18275" y="117274"/>
                  </a:lnTo>
                  <a:cubicBezTo>
                    <a:pt x="17912" y="116242"/>
                    <a:pt x="17605" y="115126"/>
                    <a:pt x="17382" y="113982"/>
                  </a:cubicBezTo>
                  <a:lnTo>
                    <a:pt x="20925" y="111192"/>
                  </a:lnTo>
                  <a:close/>
                  <a:moveTo>
                    <a:pt x="43328" y="112420"/>
                  </a:moveTo>
                  <a:lnTo>
                    <a:pt x="45086" y="114428"/>
                  </a:lnTo>
                  <a:cubicBezTo>
                    <a:pt x="44612" y="115544"/>
                    <a:pt x="44082" y="116632"/>
                    <a:pt x="43496" y="117665"/>
                  </a:cubicBezTo>
                  <a:lnTo>
                    <a:pt x="41041" y="115879"/>
                  </a:lnTo>
                  <a:lnTo>
                    <a:pt x="40957" y="115628"/>
                  </a:lnTo>
                  <a:cubicBezTo>
                    <a:pt x="41850" y="114707"/>
                    <a:pt x="42659" y="113619"/>
                    <a:pt x="43328" y="112420"/>
                  </a:cubicBezTo>
                  <a:close/>
                  <a:moveTo>
                    <a:pt x="26756" y="114540"/>
                  </a:moveTo>
                  <a:cubicBezTo>
                    <a:pt x="27035" y="115070"/>
                    <a:pt x="27398" y="115572"/>
                    <a:pt x="27761" y="116019"/>
                  </a:cubicBezTo>
                  <a:lnTo>
                    <a:pt x="25194" y="118669"/>
                  </a:lnTo>
                  <a:lnTo>
                    <a:pt x="26728" y="114540"/>
                  </a:lnTo>
                  <a:close/>
                  <a:moveTo>
                    <a:pt x="37637" y="118083"/>
                  </a:moveTo>
                  <a:lnTo>
                    <a:pt x="37804" y="119032"/>
                  </a:lnTo>
                  <a:lnTo>
                    <a:pt x="37302" y="118250"/>
                  </a:lnTo>
                  <a:cubicBezTo>
                    <a:pt x="37414" y="118195"/>
                    <a:pt x="37525" y="118139"/>
                    <a:pt x="37637" y="118083"/>
                  </a:cubicBezTo>
                  <a:close/>
                  <a:moveTo>
                    <a:pt x="41375" y="116772"/>
                  </a:moveTo>
                  <a:lnTo>
                    <a:pt x="43356" y="117888"/>
                  </a:lnTo>
                  <a:cubicBezTo>
                    <a:pt x="43021" y="118446"/>
                    <a:pt x="42687" y="118976"/>
                    <a:pt x="42324" y="119506"/>
                  </a:cubicBezTo>
                  <a:lnTo>
                    <a:pt x="41375" y="116772"/>
                  </a:lnTo>
                  <a:close/>
                  <a:moveTo>
                    <a:pt x="21874" y="116130"/>
                  </a:moveTo>
                  <a:lnTo>
                    <a:pt x="19558" y="120203"/>
                  </a:lnTo>
                  <a:cubicBezTo>
                    <a:pt x="19084" y="119311"/>
                    <a:pt x="18638" y="118334"/>
                    <a:pt x="18303" y="117330"/>
                  </a:cubicBezTo>
                  <a:lnTo>
                    <a:pt x="21874" y="116130"/>
                  </a:lnTo>
                  <a:close/>
                  <a:moveTo>
                    <a:pt x="28681" y="116995"/>
                  </a:moveTo>
                  <a:cubicBezTo>
                    <a:pt x="29016" y="117274"/>
                    <a:pt x="29351" y="117553"/>
                    <a:pt x="29714" y="117776"/>
                  </a:cubicBezTo>
                  <a:lnTo>
                    <a:pt x="28179" y="120650"/>
                  </a:lnTo>
                  <a:lnTo>
                    <a:pt x="28681" y="116995"/>
                  </a:lnTo>
                  <a:close/>
                  <a:moveTo>
                    <a:pt x="34735" y="118976"/>
                  </a:moveTo>
                  <a:lnTo>
                    <a:pt x="34624" y="120789"/>
                  </a:lnTo>
                  <a:lnTo>
                    <a:pt x="34066" y="119004"/>
                  </a:lnTo>
                  <a:cubicBezTo>
                    <a:pt x="34289" y="119004"/>
                    <a:pt x="34512" y="119004"/>
                    <a:pt x="34735" y="118976"/>
                  </a:cubicBezTo>
                  <a:close/>
                  <a:moveTo>
                    <a:pt x="31053" y="118474"/>
                  </a:moveTo>
                  <a:lnTo>
                    <a:pt x="31053" y="118474"/>
                  </a:lnTo>
                  <a:cubicBezTo>
                    <a:pt x="31332" y="118585"/>
                    <a:pt x="31611" y="118697"/>
                    <a:pt x="31918" y="118781"/>
                  </a:cubicBezTo>
                  <a:cubicBezTo>
                    <a:pt x="31973" y="118781"/>
                    <a:pt x="32057" y="118808"/>
                    <a:pt x="32113" y="118808"/>
                  </a:cubicBezTo>
                  <a:lnTo>
                    <a:pt x="31276" y="121905"/>
                  </a:lnTo>
                  <a:lnTo>
                    <a:pt x="31053" y="118474"/>
                  </a:lnTo>
                  <a:close/>
                  <a:moveTo>
                    <a:pt x="40343" y="116214"/>
                  </a:moveTo>
                  <a:lnTo>
                    <a:pt x="40734" y="116409"/>
                  </a:lnTo>
                  <a:lnTo>
                    <a:pt x="42184" y="119701"/>
                  </a:lnTo>
                  <a:cubicBezTo>
                    <a:pt x="41487" y="120678"/>
                    <a:pt x="40762" y="121570"/>
                    <a:pt x="39980" y="122380"/>
                  </a:cubicBezTo>
                  <a:lnTo>
                    <a:pt x="38446" y="120036"/>
                  </a:lnTo>
                  <a:lnTo>
                    <a:pt x="38223" y="117776"/>
                  </a:lnTo>
                  <a:cubicBezTo>
                    <a:pt x="38976" y="117358"/>
                    <a:pt x="39673" y="116828"/>
                    <a:pt x="40343" y="116214"/>
                  </a:cubicBezTo>
                  <a:close/>
                  <a:moveTo>
                    <a:pt x="25724" y="114875"/>
                  </a:moveTo>
                  <a:lnTo>
                    <a:pt x="24329" y="119534"/>
                  </a:lnTo>
                  <a:lnTo>
                    <a:pt x="21204" y="122742"/>
                  </a:lnTo>
                  <a:cubicBezTo>
                    <a:pt x="20618" y="121989"/>
                    <a:pt x="20060" y="121152"/>
                    <a:pt x="19586" y="120259"/>
                  </a:cubicBezTo>
                  <a:lnTo>
                    <a:pt x="22599" y="115907"/>
                  </a:lnTo>
                  <a:lnTo>
                    <a:pt x="25724" y="114875"/>
                  </a:lnTo>
                  <a:close/>
                  <a:moveTo>
                    <a:pt x="38558" y="121068"/>
                  </a:moveTo>
                  <a:lnTo>
                    <a:pt x="39757" y="122575"/>
                  </a:lnTo>
                  <a:cubicBezTo>
                    <a:pt x="39450" y="122910"/>
                    <a:pt x="39116" y="123217"/>
                    <a:pt x="38781" y="123523"/>
                  </a:cubicBezTo>
                  <a:lnTo>
                    <a:pt x="38558" y="121068"/>
                  </a:lnTo>
                  <a:close/>
                  <a:moveTo>
                    <a:pt x="24050" y="120538"/>
                  </a:moveTo>
                  <a:lnTo>
                    <a:pt x="22878" y="124472"/>
                  </a:lnTo>
                  <a:cubicBezTo>
                    <a:pt x="22320" y="123970"/>
                    <a:pt x="21790" y="123440"/>
                    <a:pt x="21288" y="122826"/>
                  </a:cubicBezTo>
                  <a:lnTo>
                    <a:pt x="24050" y="120538"/>
                  </a:lnTo>
                  <a:close/>
                  <a:moveTo>
                    <a:pt x="36521" y="118557"/>
                  </a:moveTo>
                  <a:lnTo>
                    <a:pt x="38027" y="120427"/>
                  </a:lnTo>
                  <a:lnTo>
                    <a:pt x="38558" y="123691"/>
                  </a:lnTo>
                  <a:cubicBezTo>
                    <a:pt x="37776" y="124388"/>
                    <a:pt x="36939" y="124974"/>
                    <a:pt x="36102" y="125476"/>
                  </a:cubicBezTo>
                  <a:lnTo>
                    <a:pt x="35014" y="122045"/>
                  </a:lnTo>
                  <a:lnTo>
                    <a:pt x="35377" y="118864"/>
                  </a:lnTo>
                  <a:cubicBezTo>
                    <a:pt x="35768" y="118781"/>
                    <a:pt x="36158" y="118697"/>
                    <a:pt x="36521" y="118557"/>
                  </a:cubicBezTo>
                  <a:close/>
                  <a:moveTo>
                    <a:pt x="27872" y="117302"/>
                  </a:moveTo>
                  <a:lnTo>
                    <a:pt x="27537" y="121822"/>
                  </a:lnTo>
                  <a:lnTo>
                    <a:pt x="25250" y="126090"/>
                  </a:lnTo>
                  <a:cubicBezTo>
                    <a:pt x="24441" y="125672"/>
                    <a:pt x="23687" y="125169"/>
                    <a:pt x="22962" y="124556"/>
                  </a:cubicBezTo>
                  <a:lnTo>
                    <a:pt x="24692" y="119980"/>
                  </a:lnTo>
                  <a:lnTo>
                    <a:pt x="27872" y="117302"/>
                  </a:lnTo>
                  <a:close/>
                  <a:moveTo>
                    <a:pt x="34903" y="123105"/>
                  </a:moveTo>
                  <a:lnTo>
                    <a:pt x="35907" y="125588"/>
                  </a:lnTo>
                  <a:cubicBezTo>
                    <a:pt x="35461" y="125839"/>
                    <a:pt x="34986" y="126062"/>
                    <a:pt x="34540" y="126258"/>
                  </a:cubicBezTo>
                  <a:lnTo>
                    <a:pt x="34903" y="123105"/>
                  </a:lnTo>
                  <a:close/>
                  <a:moveTo>
                    <a:pt x="27454" y="122854"/>
                  </a:moveTo>
                  <a:lnTo>
                    <a:pt x="27175" y="126843"/>
                  </a:lnTo>
                  <a:lnTo>
                    <a:pt x="27091" y="126843"/>
                  </a:lnTo>
                  <a:cubicBezTo>
                    <a:pt x="26505" y="126648"/>
                    <a:pt x="25919" y="126425"/>
                    <a:pt x="25361" y="126146"/>
                  </a:cubicBezTo>
                  <a:lnTo>
                    <a:pt x="27454" y="122854"/>
                  </a:lnTo>
                  <a:close/>
                  <a:moveTo>
                    <a:pt x="32894" y="118976"/>
                  </a:moveTo>
                  <a:cubicBezTo>
                    <a:pt x="33006" y="118976"/>
                    <a:pt x="33145" y="118976"/>
                    <a:pt x="33257" y="119004"/>
                  </a:cubicBezTo>
                  <a:lnTo>
                    <a:pt x="34568" y="122240"/>
                  </a:lnTo>
                  <a:lnTo>
                    <a:pt x="34345" y="126341"/>
                  </a:lnTo>
                  <a:cubicBezTo>
                    <a:pt x="33480" y="126704"/>
                    <a:pt x="32559" y="126955"/>
                    <a:pt x="31666" y="127095"/>
                  </a:cubicBezTo>
                  <a:lnTo>
                    <a:pt x="31387" y="123328"/>
                  </a:lnTo>
                  <a:lnTo>
                    <a:pt x="32894" y="118976"/>
                  </a:lnTo>
                  <a:close/>
                  <a:moveTo>
                    <a:pt x="30244" y="118529"/>
                  </a:moveTo>
                  <a:lnTo>
                    <a:pt x="30913" y="123300"/>
                  </a:lnTo>
                  <a:lnTo>
                    <a:pt x="29853" y="127234"/>
                  </a:lnTo>
                  <a:cubicBezTo>
                    <a:pt x="28988" y="127234"/>
                    <a:pt x="28151" y="127095"/>
                    <a:pt x="27286" y="126871"/>
                  </a:cubicBezTo>
                  <a:lnTo>
                    <a:pt x="27984" y="122073"/>
                  </a:lnTo>
                  <a:lnTo>
                    <a:pt x="30244" y="118529"/>
                  </a:lnTo>
                  <a:close/>
                  <a:moveTo>
                    <a:pt x="31053" y="124332"/>
                  </a:moveTo>
                  <a:lnTo>
                    <a:pt x="31443" y="127122"/>
                  </a:lnTo>
                  <a:cubicBezTo>
                    <a:pt x="30969" y="127206"/>
                    <a:pt x="30523" y="127234"/>
                    <a:pt x="30048" y="127234"/>
                  </a:cubicBezTo>
                  <a:lnTo>
                    <a:pt x="31053" y="124332"/>
                  </a:lnTo>
                  <a:close/>
                  <a:moveTo>
                    <a:pt x="49494" y="92946"/>
                  </a:moveTo>
                  <a:cubicBezTo>
                    <a:pt x="50777" y="96768"/>
                    <a:pt x="51224" y="101232"/>
                    <a:pt x="50694" y="105919"/>
                  </a:cubicBezTo>
                  <a:cubicBezTo>
                    <a:pt x="50526" y="107426"/>
                    <a:pt x="50247" y="108960"/>
                    <a:pt x="49857" y="110467"/>
                  </a:cubicBezTo>
                  <a:cubicBezTo>
                    <a:pt x="47987" y="117944"/>
                    <a:pt x="43914" y="123942"/>
                    <a:pt x="39032" y="127373"/>
                  </a:cubicBezTo>
                  <a:cubicBezTo>
                    <a:pt x="36856" y="128908"/>
                    <a:pt x="34512" y="129940"/>
                    <a:pt x="32141" y="130331"/>
                  </a:cubicBezTo>
                  <a:cubicBezTo>
                    <a:pt x="31382" y="130465"/>
                    <a:pt x="30619" y="130532"/>
                    <a:pt x="29854" y="130532"/>
                  </a:cubicBezTo>
                  <a:cubicBezTo>
                    <a:pt x="28708" y="130532"/>
                    <a:pt x="27560" y="130381"/>
                    <a:pt x="26421" y="130080"/>
                  </a:cubicBezTo>
                  <a:cubicBezTo>
                    <a:pt x="20591" y="128489"/>
                    <a:pt x="16434" y="123021"/>
                    <a:pt x="14871" y="115935"/>
                  </a:cubicBezTo>
                  <a:lnTo>
                    <a:pt x="14871" y="115935"/>
                  </a:lnTo>
                  <a:cubicBezTo>
                    <a:pt x="16629" y="122017"/>
                    <a:pt x="20451" y="126620"/>
                    <a:pt x="25640" y="128043"/>
                  </a:cubicBezTo>
                  <a:cubicBezTo>
                    <a:pt x="26115" y="128183"/>
                    <a:pt x="26589" y="128266"/>
                    <a:pt x="27063" y="128350"/>
                  </a:cubicBezTo>
                  <a:lnTo>
                    <a:pt x="27091" y="128350"/>
                  </a:lnTo>
                  <a:cubicBezTo>
                    <a:pt x="27761" y="128442"/>
                    <a:pt x="28432" y="128497"/>
                    <a:pt x="29102" y="128497"/>
                  </a:cubicBezTo>
                  <a:cubicBezTo>
                    <a:pt x="29241" y="128497"/>
                    <a:pt x="29379" y="128494"/>
                    <a:pt x="29518" y="128489"/>
                  </a:cubicBezTo>
                  <a:lnTo>
                    <a:pt x="29630" y="128489"/>
                  </a:lnTo>
                  <a:cubicBezTo>
                    <a:pt x="30271" y="128434"/>
                    <a:pt x="30941" y="128378"/>
                    <a:pt x="31583" y="128238"/>
                  </a:cubicBezTo>
                  <a:cubicBezTo>
                    <a:pt x="31639" y="128210"/>
                    <a:pt x="31694" y="128210"/>
                    <a:pt x="31722" y="128210"/>
                  </a:cubicBezTo>
                  <a:cubicBezTo>
                    <a:pt x="32587" y="128015"/>
                    <a:pt x="33452" y="127764"/>
                    <a:pt x="34289" y="127429"/>
                  </a:cubicBezTo>
                  <a:cubicBezTo>
                    <a:pt x="34345" y="127401"/>
                    <a:pt x="34373" y="127373"/>
                    <a:pt x="34401" y="127373"/>
                  </a:cubicBezTo>
                  <a:cubicBezTo>
                    <a:pt x="35042" y="127122"/>
                    <a:pt x="35656" y="126816"/>
                    <a:pt x="36270" y="126453"/>
                  </a:cubicBezTo>
                  <a:cubicBezTo>
                    <a:pt x="36298" y="126453"/>
                    <a:pt x="36353" y="126425"/>
                    <a:pt x="36381" y="126397"/>
                  </a:cubicBezTo>
                  <a:cubicBezTo>
                    <a:pt x="37190" y="125923"/>
                    <a:pt x="37972" y="125393"/>
                    <a:pt x="38753" y="124779"/>
                  </a:cubicBezTo>
                  <a:cubicBezTo>
                    <a:pt x="38809" y="124751"/>
                    <a:pt x="38837" y="124695"/>
                    <a:pt x="38892" y="124667"/>
                  </a:cubicBezTo>
                  <a:cubicBezTo>
                    <a:pt x="39394" y="124249"/>
                    <a:pt x="39897" y="123830"/>
                    <a:pt x="40399" y="123356"/>
                  </a:cubicBezTo>
                  <a:cubicBezTo>
                    <a:pt x="40427" y="123300"/>
                    <a:pt x="40483" y="123272"/>
                    <a:pt x="40538" y="123217"/>
                  </a:cubicBezTo>
                  <a:cubicBezTo>
                    <a:pt x="41292" y="122491"/>
                    <a:pt x="41989" y="121710"/>
                    <a:pt x="42659" y="120845"/>
                  </a:cubicBezTo>
                  <a:cubicBezTo>
                    <a:pt x="42687" y="120817"/>
                    <a:pt x="42714" y="120789"/>
                    <a:pt x="42742" y="120761"/>
                  </a:cubicBezTo>
                  <a:cubicBezTo>
                    <a:pt x="43328" y="120036"/>
                    <a:pt x="43858" y="119255"/>
                    <a:pt x="44361" y="118446"/>
                  </a:cubicBezTo>
                  <a:cubicBezTo>
                    <a:pt x="44388" y="118418"/>
                    <a:pt x="44416" y="118390"/>
                    <a:pt x="44416" y="118362"/>
                  </a:cubicBezTo>
                  <a:cubicBezTo>
                    <a:pt x="45002" y="117441"/>
                    <a:pt x="45532" y="116493"/>
                    <a:pt x="46007" y="115488"/>
                  </a:cubicBezTo>
                  <a:cubicBezTo>
                    <a:pt x="46034" y="115461"/>
                    <a:pt x="46034" y="115433"/>
                    <a:pt x="46062" y="115405"/>
                  </a:cubicBezTo>
                  <a:cubicBezTo>
                    <a:pt x="46537" y="114400"/>
                    <a:pt x="46983" y="113340"/>
                    <a:pt x="47374" y="112252"/>
                  </a:cubicBezTo>
                  <a:cubicBezTo>
                    <a:pt x="47402" y="112224"/>
                    <a:pt x="47402" y="112196"/>
                    <a:pt x="47402" y="112168"/>
                  </a:cubicBezTo>
                  <a:cubicBezTo>
                    <a:pt x="47764" y="111164"/>
                    <a:pt x="48071" y="110132"/>
                    <a:pt x="48350" y="109072"/>
                  </a:cubicBezTo>
                  <a:cubicBezTo>
                    <a:pt x="48601" y="108039"/>
                    <a:pt x="48824" y="107007"/>
                    <a:pt x="48964" y="105975"/>
                  </a:cubicBezTo>
                  <a:cubicBezTo>
                    <a:pt x="49633" y="101734"/>
                    <a:pt x="49438" y="97605"/>
                    <a:pt x="48545" y="93978"/>
                  </a:cubicBezTo>
                  <a:cubicBezTo>
                    <a:pt x="48852" y="93616"/>
                    <a:pt x="49159" y="93281"/>
                    <a:pt x="49494" y="92946"/>
                  </a:cubicBezTo>
                  <a:close/>
                  <a:moveTo>
                    <a:pt x="35254" y="75636"/>
                  </a:moveTo>
                  <a:cubicBezTo>
                    <a:pt x="35453" y="75636"/>
                    <a:pt x="35652" y="75640"/>
                    <a:pt x="35851" y="75649"/>
                  </a:cubicBezTo>
                  <a:cubicBezTo>
                    <a:pt x="36939" y="75704"/>
                    <a:pt x="38027" y="75872"/>
                    <a:pt x="39116" y="76179"/>
                  </a:cubicBezTo>
                  <a:cubicBezTo>
                    <a:pt x="40204" y="76513"/>
                    <a:pt x="41208" y="76932"/>
                    <a:pt x="42184" y="77490"/>
                  </a:cubicBezTo>
                  <a:cubicBezTo>
                    <a:pt x="41626" y="77239"/>
                    <a:pt x="41068" y="77044"/>
                    <a:pt x="40483" y="76876"/>
                  </a:cubicBezTo>
                  <a:cubicBezTo>
                    <a:pt x="39160" y="76487"/>
                    <a:pt x="37862" y="76315"/>
                    <a:pt x="36543" y="76315"/>
                  </a:cubicBezTo>
                  <a:cubicBezTo>
                    <a:pt x="36443" y="76315"/>
                    <a:pt x="36343" y="76316"/>
                    <a:pt x="36242" y="76318"/>
                  </a:cubicBezTo>
                  <a:cubicBezTo>
                    <a:pt x="26784" y="76569"/>
                    <a:pt x="17410" y="86306"/>
                    <a:pt x="14090" y="100283"/>
                  </a:cubicBezTo>
                  <a:cubicBezTo>
                    <a:pt x="10658" y="114707"/>
                    <a:pt x="14871" y="128741"/>
                    <a:pt x="23604" y="133679"/>
                  </a:cubicBezTo>
                  <a:cubicBezTo>
                    <a:pt x="13978" y="129494"/>
                    <a:pt x="9124" y="114763"/>
                    <a:pt x="12723" y="99586"/>
                  </a:cubicBezTo>
                  <a:cubicBezTo>
                    <a:pt x="16085" y="85455"/>
                    <a:pt x="25659" y="75636"/>
                    <a:pt x="35254" y="75636"/>
                  </a:cubicBezTo>
                  <a:close/>
                  <a:moveTo>
                    <a:pt x="91671" y="0"/>
                  </a:moveTo>
                  <a:cubicBezTo>
                    <a:pt x="90620" y="0"/>
                    <a:pt x="89452" y="109"/>
                    <a:pt x="88134" y="349"/>
                  </a:cubicBezTo>
                  <a:cubicBezTo>
                    <a:pt x="86600" y="628"/>
                    <a:pt x="85288" y="1242"/>
                    <a:pt x="84396" y="2274"/>
                  </a:cubicBezTo>
                  <a:cubicBezTo>
                    <a:pt x="84563" y="2330"/>
                    <a:pt x="84731" y="2358"/>
                    <a:pt x="84926" y="2386"/>
                  </a:cubicBezTo>
                  <a:cubicBezTo>
                    <a:pt x="85372" y="1465"/>
                    <a:pt x="87520" y="628"/>
                    <a:pt x="90143" y="433"/>
                  </a:cubicBezTo>
                  <a:cubicBezTo>
                    <a:pt x="90537" y="398"/>
                    <a:pt x="90923" y="382"/>
                    <a:pt x="91296" y="382"/>
                  </a:cubicBezTo>
                  <a:cubicBezTo>
                    <a:pt x="92112" y="382"/>
                    <a:pt x="92868" y="457"/>
                    <a:pt x="93519" y="572"/>
                  </a:cubicBezTo>
                  <a:cubicBezTo>
                    <a:pt x="94635" y="712"/>
                    <a:pt x="96922" y="1353"/>
                    <a:pt x="97843" y="2135"/>
                  </a:cubicBezTo>
                  <a:cubicBezTo>
                    <a:pt x="97369" y="1911"/>
                    <a:pt x="96727" y="1660"/>
                    <a:pt x="96085" y="1465"/>
                  </a:cubicBezTo>
                  <a:lnTo>
                    <a:pt x="96085" y="1465"/>
                  </a:lnTo>
                  <a:cubicBezTo>
                    <a:pt x="96699" y="1716"/>
                    <a:pt x="97285" y="1995"/>
                    <a:pt x="97620" y="2274"/>
                  </a:cubicBezTo>
                  <a:cubicBezTo>
                    <a:pt x="97201" y="2051"/>
                    <a:pt x="96504" y="1828"/>
                    <a:pt x="95862" y="1632"/>
                  </a:cubicBezTo>
                  <a:lnTo>
                    <a:pt x="95862" y="1632"/>
                  </a:lnTo>
                  <a:cubicBezTo>
                    <a:pt x="96504" y="1856"/>
                    <a:pt x="97090" y="2135"/>
                    <a:pt x="97425" y="2414"/>
                  </a:cubicBezTo>
                  <a:cubicBezTo>
                    <a:pt x="97006" y="2218"/>
                    <a:pt x="96364" y="1995"/>
                    <a:pt x="95723" y="1800"/>
                  </a:cubicBezTo>
                  <a:lnTo>
                    <a:pt x="95723" y="1800"/>
                  </a:lnTo>
                  <a:cubicBezTo>
                    <a:pt x="96337" y="2051"/>
                    <a:pt x="96895" y="2302"/>
                    <a:pt x="97229" y="2553"/>
                  </a:cubicBezTo>
                  <a:cubicBezTo>
                    <a:pt x="97034" y="2469"/>
                    <a:pt x="96811" y="2386"/>
                    <a:pt x="96532" y="2274"/>
                  </a:cubicBezTo>
                  <a:cubicBezTo>
                    <a:pt x="96281" y="2190"/>
                    <a:pt x="96030" y="2107"/>
                    <a:pt x="95779" y="2023"/>
                  </a:cubicBezTo>
                  <a:cubicBezTo>
                    <a:pt x="95779" y="2051"/>
                    <a:pt x="95751" y="2051"/>
                    <a:pt x="95751" y="2051"/>
                  </a:cubicBezTo>
                  <a:cubicBezTo>
                    <a:pt x="96281" y="2274"/>
                    <a:pt x="96755" y="2497"/>
                    <a:pt x="97034" y="2720"/>
                  </a:cubicBezTo>
                  <a:cubicBezTo>
                    <a:pt x="96727" y="2553"/>
                    <a:pt x="96253" y="2386"/>
                    <a:pt x="95751" y="2246"/>
                  </a:cubicBezTo>
                  <a:cubicBezTo>
                    <a:pt x="95723" y="2246"/>
                    <a:pt x="95723" y="2274"/>
                    <a:pt x="95723" y="2274"/>
                  </a:cubicBezTo>
                  <a:cubicBezTo>
                    <a:pt x="96197" y="2469"/>
                    <a:pt x="96588" y="2665"/>
                    <a:pt x="96839" y="2860"/>
                  </a:cubicBezTo>
                  <a:cubicBezTo>
                    <a:pt x="96560" y="2720"/>
                    <a:pt x="96113" y="2581"/>
                    <a:pt x="95667" y="2441"/>
                  </a:cubicBezTo>
                  <a:cubicBezTo>
                    <a:pt x="95667" y="2469"/>
                    <a:pt x="95639" y="2469"/>
                    <a:pt x="95639" y="2497"/>
                  </a:cubicBezTo>
                  <a:cubicBezTo>
                    <a:pt x="96058" y="2665"/>
                    <a:pt x="96420" y="2832"/>
                    <a:pt x="96643" y="2999"/>
                  </a:cubicBezTo>
                  <a:cubicBezTo>
                    <a:pt x="96392" y="2888"/>
                    <a:pt x="95974" y="2748"/>
                    <a:pt x="95555" y="2609"/>
                  </a:cubicBezTo>
                  <a:cubicBezTo>
                    <a:pt x="95527" y="2637"/>
                    <a:pt x="95527" y="2665"/>
                    <a:pt x="95500" y="2665"/>
                  </a:cubicBezTo>
                  <a:cubicBezTo>
                    <a:pt x="95890" y="2832"/>
                    <a:pt x="96253" y="2999"/>
                    <a:pt x="96448" y="3139"/>
                  </a:cubicBezTo>
                  <a:cubicBezTo>
                    <a:pt x="96197" y="3027"/>
                    <a:pt x="95834" y="2916"/>
                    <a:pt x="95388" y="2804"/>
                  </a:cubicBezTo>
                  <a:cubicBezTo>
                    <a:pt x="95388" y="2804"/>
                    <a:pt x="95360" y="2832"/>
                    <a:pt x="95332" y="2860"/>
                  </a:cubicBezTo>
                  <a:cubicBezTo>
                    <a:pt x="95723" y="2999"/>
                    <a:pt x="96058" y="3139"/>
                    <a:pt x="96253" y="3278"/>
                  </a:cubicBezTo>
                  <a:cubicBezTo>
                    <a:pt x="96030" y="3195"/>
                    <a:pt x="95639" y="3055"/>
                    <a:pt x="95221" y="2944"/>
                  </a:cubicBezTo>
                  <a:cubicBezTo>
                    <a:pt x="95193" y="2971"/>
                    <a:pt x="95165" y="2999"/>
                    <a:pt x="95165" y="2999"/>
                  </a:cubicBezTo>
                  <a:cubicBezTo>
                    <a:pt x="95527" y="3167"/>
                    <a:pt x="95862" y="3306"/>
                    <a:pt x="96058" y="3418"/>
                  </a:cubicBezTo>
                  <a:cubicBezTo>
                    <a:pt x="95834" y="3334"/>
                    <a:pt x="95444" y="3223"/>
                    <a:pt x="94997" y="3111"/>
                  </a:cubicBezTo>
                  <a:cubicBezTo>
                    <a:pt x="94969" y="3139"/>
                    <a:pt x="94969" y="3139"/>
                    <a:pt x="94942" y="3167"/>
                  </a:cubicBezTo>
                  <a:cubicBezTo>
                    <a:pt x="95332" y="3306"/>
                    <a:pt x="95667" y="3446"/>
                    <a:pt x="95862" y="3557"/>
                  </a:cubicBezTo>
                  <a:cubicBezTo>
                    <a:pt x="95639" y="3474"/>
                    <a:pt x="95221" y="3362"/>
                    <a:pt x="94774" y="3250"/>
                  </a:cubicBezTo>
                  <a:cubicBezTo>
                    <a:pt x="94746" y="3278"/>
                    <a:pt x="94718" y="3278"/>
                    <a:pt x="94690" y="3306"/>
                  </a:cubicBezTo>
                  <a:cubicBezTo>
                    <a:pt x="95109" y="3446"/>
                    <a:pt x="95472" y="3613"/>
                    <a:pt x="95667" y="3697"/>
                  </a:cubicBezTo>
                  <a:cubicBezTo>
                    <a:pt x="95444" y="3641"/>
                    <a:pt x="94969" y="3529"/>
                    <a:pt x="94495" y="3418"/>
                  </a:cubicBezTo>
                  <a:cubicBezTo>
                    <a:pt x="94467" y="3418"/>
                    <a:pt x="94439" y="3418"/>
                    <a:pt x="94411" y="3446"/>
                  </a:cubicBezTo>
                  <a:cubicBezTo>
                    <a:pt x="94858" y="3613"/>
                    <a:pt x="95276" y="3753"/>
                    <a:pt x="95444" y="3836"/>
                  </a:cubicBezTo>
                  <a:cubicBezTo>
                    <a:pt x="95221" y="3781"/>
                    <a:pt x="94718" y="3669"/>
                    <a:pt x="94188" y="3557"/>
                  </a:cubicBezTo>
                  <a:cubicBezTo>
                    <a:pt x="94188" y="3557"/>
                    <a:pt x="94160" y="3557"/>
                    <a:pt x="94132" y="3585"/>
                  </a:cubicBezTo>
                  <a:cubicBezTo>
                    <a:pt x="94607" y="3753"/>
                    <a:pt x="95081" y="3892"/>
                    <a:pt x="95248" y="4004"/>
                  </a:cubicBezTo>
                  <a:cubicBezTo>
                    <a:pt x="95025" y="3920"/>
                    <a:pt x="94439" y="3808"/>
                    <a:pt x="93854" y="3697"/>
                  </a:cubicBezTo>
                  <a:lnTo>
                    <a:pt x="93826" y="3697"/>
                  </a:lnTo>
                  <a:cubicBezTo>
                    <a:pt x="94356" y="3892"/>
                    <a:pt x="94858" y="4060"/>
                    <a:pt x="95053" y="4143"/>
                  </a:cubicBezTo>
                  <a:cubicBezTo>
                    <a:pt x="94830" y="4087"/>
                    <a:pt x="94132" y="3948"/>
                    <a:pt x="93519" y="3808"/>
                  </a:cubicBezTo>
                  <a:lnTo>
                    <a:pt x="93519" y="3808"/>
                  </a:lnTo>
                  <a:cubicBezTo>
                    <a:pt x="94077" y="4004"/>
                    <a:pt x="94663" y="4199"/>
                    <a:pt x="94858" y="4283"/>
                  </a:cubicBezTo>
                  <a:cubicBezTo>
                    <a:pt x="94663" y="4227"/>
                    <a:pt x="93965" y="4115"/>
                    <a:pt x="93351" y="4004"/>
                  </a:cubicBezTo>
                  <a:lnTo>
                    <a:pt x="93351" y="4004"/>
                  </a:lnTo>
                  <a:cubicBezTo>
                    <a:pt x="93881" y="4199"/>
                    <a:pt x="94467" y="4366"/>
                    <a:pt x="94663" y="4422"/>
                  </a:cubicBezTo>
                  <a:cubicBezTo>
                    <a:pt x="94411" y="4394"/>
                    <a:pt x="93268" y="4199"/>
                    <a:pt x="92598" y="4060"/>
                  </a:cubicBezTo>
                  <a:cubicBezTo>
                    <a:pt x="92486" y="4087"/>
                    <a:pt x="92347" y="4115"/>
                    <a:pt x="92235" y="4143"/>
                  </a:cubicBezTo>
                  <a:cubicBezTo>
                    <a:pt x="92235" y="4171"/>
                    <a:pt x="92263" y="4227"/>
                    <a:pt x="92263" y="4255"/>
                  </a:cubicBezTo>
                  <a:cubicBezTo>
                    <a:pt x="92291" y="4283"/>
                    <a:pt x="92291" y="4283"/>
                    <a:pt x="92291" y="4311"/>
                  </a:cubicBezTo>
                  <a:cubicBezTo>
                    <a:pt x="92235" y="4366"/>
                    <a:pt x="92180" y="4450"/>
                    <a:pt x="92124" y="4506"/>
                  </a:cubicBezTo>
                  <a:cubicBezTo>
                    <a:pt x="92124" y="4450"/>
                    <a:pt x="92096" y="4394"/>
                    <a:pt x="92068" y="4339"/>
                  </a:cubicBezTo>
                  <a:cubicBezTo>
                    <a:pt x="92068" y="4283"/>
                    <a:pt x="92040" y="4227"/>
                    <a:pt x="92012" y="4171"/>
                  </a:cubicBezTo>
                  <a:cubicBezTo>
                    <a:pt x="91705" y="3418"/>
                    <a:pt x="91064" y="2860"/>
                    <a:pt x="89418" y="2665"/>
                  </a:cubicBezTo>
                  <a:cubicBezTo>
                    <a:pt x="89306" y="2665"/>
                    <a:pt x="89194" y="2637"/>
                    <a:pt x="89111" y="2637"/>
                  </a:cubicBezTo>
                  <a:cubicBezTo>
                    <a:pt x="88483" y="2567"/>
                    <a:pt x="88064" y="2539"/>
                    <a:pt x="87698" y="2539"/>
                  </a:cubicBezTo>
                  <a:cubicBezTo>
                    <a:pt x="87332" y="2539"/>
                    <a:pt x="87018" y="2567"/>
                    <a:pt x="86600" y="2609"/>
                  </a:cubicBezTo>
                  <a:cubicBezTo>
                    <a:pt x="86428" y="2641"/>
                    <a:pt x="86254" y="2655"/>
                    <a:pt x="86081" y="2655"/>
                  </a:cubicBezTo>
                  <a:cubicBezTo>
                    <a:pt x="85662" y="2655"/>
                    <a:pt x="85245" y="2576"/>
                    <a:pt x="84870" y="2497"/>
                  </a:cubicBezTo>
                  <a:cubicBezTo>
                    <a:pt x="84675" y="2469"/>
                    <a:pt x="84479" y="2414"/>
                    <a:pt x="84312" y="2386"/>
                  </a:cubicBezTo>
                  <a:cubicBezTo>
                    <a:pt x="84091" y="2332"/>
                    <a:pt x="83885" y="2306"/>
                    <a:pt x="83698" y="2306"/>
                  </a:cubicBezTo>
                  <a:cubicBezTo>
                    <a:pt x="83105" y="2306"/>
                    <a:pt x="82689" y="2568"/>
                    <a:pt x="82499" y="3055"/>
                  </a:cubicBezTo>
                  <a:cubicBezTo>
                    <a:pt x="82415" y="3055"/>
                    <a:pt x="82331" y="3083"/>
                    <a:pt x="82247" y="3083"/>
                  </a:cubicBezTo>
                  <a:cubicBezTo>
                    <a:pt x="82192" y="3083"/>
                    <a:pt x="82108" y="3083"/>
                    <a:pt x="82024" y="3111"/>
                  </a:cubicBezTo>
                  <a:cubicBezTo>
                    <a:pt x="81717" y="3167"/>
                    <a:pt x="81438" y="3502"/>
                    <a:pt x="81355" y="4032"/>
                  </a:cubicBezTo>
                  <a:cubicBezTo>
                    <a:pt x="81215" y="5036"/>
                    <a:pt x="81159" y="6040"/>
                    <a:pt x="81159" y="7045"/>
                  </a:cubicBezTo>
                  <a:cubicBezTo>
                    <a:pt x="81159" y="7407"/>
                    <a:pt x="81383" y="7631"/>
                    <a:pt x="81634" y="7659"/>
                  </a:cubicBezTo>
                  <a:cubicBezTo>
                    <a:pt x="81690" y="7659"/>
                    <a:pt x="81745" y="7659"/>
                    <a:pt x="81829" y="7631"/>
                  </a:cubicBezTo>
                  <a:lnTo>
                    <a:pt x="81829" y="7631"/>
                  </a:lnTo>
                  <a:cubicBezTo>
                    <a:pt x="81804" y="7634"/>
                    <a:pt x="81779" y="7636"/>
                    <a:pt x="81755" y="7636"/>
                  </a:cubicBezTo>
                  <a:cubicBezTo>
                    <a:pt x="81591" y="7636"/>
                    <a:pt x="81452" y="7557"/>
                    <a:pt x="81355" y="7435"/>
                  </a:cubicBezTo>
                  <a:cubicBezTo>
                    <a:pt x="81299" y="7352"/>
                    <a:pt x="81243" y="7212"/>
                    <a:pt x="81243" y="7073"/>
                  </a:cubicBezTo>
                  <a:cubicBezTo>
                    <a:pt x="81243" y="6096"/>
                    <a:pt x="81299" y="5120"/>
                    <a:pt x="81438" y="4143"/>
                  </a:cubicBezTo>
                  <a:cubicBezTo>
                    <a:pt x="81522" y="3613"/>
                    <a:pt x="81801" y="3278"/>
                    <a:pt x="82108" y="3250"/>
                  </a:cubicBezTo>
                  <a:cubicBezTo>
                    <a:pt x="82136" y="3223"/>
                    <a:pt x="82192" y="3223"/>
                    <a:pt x="82220" y="3223"/>
                  </a:cubicBezTo>
                  <a:cubicBezTo>
                    <a:pt x="82303" y="3223"/>
                    <a:pt x="82359" y="3223"/>
                    <a:pt x="82443" y="3195"/>
                  </a:cubicBezTo>
                  <a:lnTo>
                    <a:pt x="82805" y="3195"/>
                  </a:lnTo>
                  <a:cubicBezTo>
                    <a:pt x="83112" y="3195"/>
                    <a:pt x="83419" y="3223"/>
                    <a:pt x="83726" y="3250"/>
                  </a:cubicBezTo>
                  <a:lnTo>
                    <a:pt x="83754" y="3250"/>
                  </a:lnTo>
                  <a:cubicBezTo>
                    <a:pt x="83949" y="3250"/>
                    <a:pt x="84089" y="3306"/>
                    <a:pt x="84200" y="3362"/>
                  </a:cubicBezTo>
                  <a:cubicBezTo>
                    <a:pt x="84228" y="3390"/>
                    <a:pt x="84256" y="3418"/>
                    <a:pt x="84284" y="3446"/>
                  </a:cubicBezTo>
                  <a:cubicBezTo>
                    <a:pt x="84312" y="3474"/>
                    <a:pt x="84340" y="3529"/>
                    <a:pt x="84340" y="3613"/>
                  </a:cubicBezTo>
                  <a:lnTo>
                    <a:pt x="84145" y="3613"/>
                  </a:lnTo>
                  <a:cubicBezTo>
                    <a:pt x="84061" y="3529"/>
                    <a:pt x="83921" y="3474"/>
                    <a:pt x="83782" y="3446"/>
                  </a:cubicBezTo>
                  <a:lnTo>
                    <a:pt x="83670" y="3446"/>
                  </a:lnTo>
                  <a:cubicBezTo>
                    <a:pt x="83336" y="3390"/>
                    <a:pt x="82973" y="3362"/>
                    <a:pt x="82638" y="3362"/>
                  </a:cubicBezTo>
                  <a:lnTo>
                    <a:pt x="82387" y="3362"/>
                  </a:lnTo>
                  <a:cubicBezTo>
                    <a:pt x="82331" y="3362"/>
                    <a:pt x="82247" y="3362"/>
                    <a:pt x="82192" y="3390"/>
                  </a:cubicBezTo>
                  <a:lnTo>
                    <a:pt x="82136" y="3390"/>
                  </a:lnTo>
                  <a:cubicBezTo>
                    <a:pt x="81857" y="3446"/>
                    <a:pt x="81606" y="3725"/>
                    <a:pt x="81522" y="4227"/>
                  </a:cubicBezTo>
                  <a:cubicBezTo>
                    <a:pt x="81411" y="5092"/>
                    <a:pt x="81355" y="5957"/>
                    <a:pt x="81355" y="6849"/>
                  </a:cubicBezTo>
                  <a:cubicBezTo>
                    <a:pt x="81355" y="6877"/>
                    <a:pt x="81355" y="6905"/>
                    <a:pt x="81355" y="6933"/>
                  </a:cubicBezTo>
                  <a:lnTo>
                    <a:pt x="81355" y="6961"/>
                  </a:lnTo>
                  <a:cubicBezTo>
                    <a:pt x="81355" y="7296"/>
                    <a:pt x="81606" y="7491"/>
                    <a:pt x="81829" y="7491"/>
                  </a:cubicBezTo>
                  <a:cubicBezTo>
                    <a:pt x="81913" y="7491"/>
                    <a:pt x="81968" y="7491"/>
                    <a:pt x="82052" y="7463"/>
                  </a:cubicBezTo>
                  <a:cubicBezTo>
                    <a:pt x="82080" y="7435"/>
                    <a:pt x="82136" y="7407"/>
                    <a:pt x="82164" y="7380"/>
                  </a:cubicBezTo>
                  <a:cubicBezTo>
                    <a:pt x="82192" y="7380"/>
                    <a:pt x="82192" y="7352"/>
                    <a:pt x="82220" y="7324"/>
                  </a:cubicBezTo>
                  <a:lnTo>
                    <a:pt x="82220" y="7324"/>
                  </a:lnTo>
                  <a:cubicBezTo>
                    <a:pt x="82164" y="7352"/>
                    <a:pt x="82108" y="7380"/>
                    <a:pt x="82024" y="7380"/>
                  </a:cubicBezTo>
                  <a:cubicBezTo>
                    <a:pt x="81968" y="7407"/>
                    <a:pt x="81885" y="7407"/>
                    <a:pt x="81829" y="7407"/>
                  </a:cubicBezTo>
                  <a:cubicBezTo>
                    <a:pt x="81634" y="7380"/>
                    <a:pt x="81466" y="7212"/>
                    <a:pt x="81466" y="6933"/>
                  </a:cubicBezTo>
                  <a:cubicBezTo>
                    <a:pt x="81466" y="6738"/>
                    <a:pt x="81466" y="6543"/>
                    <a:pt x="81494" y="6347"/>
                  </a:cubicBezTo>
                  <a:cubicBezTo>
                    <a:pt x="81494" y="6319"/>
                    <a:pt x="81494" y="6291"/>
                    <a:pt x="81494" y="6264"/>
                  </a:cubicBezTo>
                  <a:cubicBezTo>
                    <a:pt x="81522" y="5622"/>
                    <a:pt x="81578" y="4980"/>
                    <a:pt x="81662" y="4339"/>
                  </a:cubicBezTo>
                  <a:cubicBezTo>
                    <a:pt x="81717" y="3948"/>
                    <a:pt x="81913" y="3697"/>
                    <a:pt x="82136" y="3613"/>
                  </a:cubicBezTo>
                  <a:cubicBezTo>
                    <a:pt x="82164" y="3585"/>
                    <a:pt x="82192" y="3557"/>
                    <a:pt x="82247" y="3557"/>
                  </a:cubicBezTo>
                  <a:lnTo>
                    <a:pt x="82359" y="3557"/>
                  </a:lnTo>
                  <a:cubicBezTo>
                    <a:pt x="82387" y="3557"/>
                    <a:pt x="82415" y="3529"/>
                    <a:pt x="82443" y="3529"/>
                  </a:cubicBezTo>
                  <a:lnTo>
                    <a:pt x="82499" y="3529"/>
                  </a:lnTo>
                  <a:cubicBezTo>
                    <a:pt x="82605" y="3521"/>
                    <a:pt x="82713" y="3518"/>
                    <a:pt x="82823" y="3518"/>
                  </a:cubicBezTo>
                  <a:cubicBezTo>
                    <a:pt x="83088" y="3518"/>
                    <a:pt x="83358" y="3538"/>
                    <a:pt x="83615" y="3557"/>
                  </a:cubicBezTo>
                  <a:lnTo>
                    <a:pt x="83670" y="3557"/>
                  </a:lnTo>
                  <a:cubicBezTo>
                    <a:pt x="83838" y="3557"/>
                    <a:pt x="83949" y="3585"/>
                    <a:pt x="84033" y="3641"/>
                  </a:cubicBezTo>
                  <a:cubicBezTo>
                    <a:pt x="84005" y="3725"/>
                    <a:pt x="83949" y="3781"/>
                    <a:pt x="83949" y="3864"/>
                  </a:cubicBezTo>
                  <a:cubicBezTo>
                    <a:pt x="83866" y="3808"/>
                    <a:pt x="83754" y="3781"/>
                    <a:pt x="83559" y="3781"/>
                  </a:cubicBezTo>
                  <a:lnTo>
                    <a:pt x="83531" y="3781"/>
                  </a:lnTo>
                  <a:cubicBezTo>
                    <a:pt x="83255" y="3761"/>
                    <a:pt x="82992" y="3741"/>
                    <a:pt x="82724" y="3741"/>
                  </a:cubicBezTo>
                  <a:cubicBezTo>
                    <a:pt x="82613" y="3741"/>
                    <a:pt x="82501" y="3744"/>
                    <a:pt x="82387" y="3753"/>
                  </a:cubicBezTo>
                  <a:cubicBezTo>
                    <a:pt x="82387" y="3753"/>
                    <a:pt x="82359" y="3753"/>
                    <a:pt x="82331" y="3781"/>
                  </a:cubicBezTo>
                  <a:lnTo>
                    <a:pt x="82303" y="3781"/>
                  </a:lnTo>
                  <a:cubicBezTo>
                    <a:pt x="82220" y="3808"/>
                    <a:pt x="82136" y="3836"/>
                    <a:pt x="82052" y="3920"/>
                  </a:cubicBezTo>
                  <a:cubicBezTo>
                    <a:pt x="81941" y="4032"/>
                    <a:pt x="81829" y="4227"/>
                    <a:pt x="81801" y="4478"/>
                  </a:cubicBezTo>
                  <a:cubicBezTo>
                    <a:pt x="81745" y="4841"/>
                    <a:pt x="81717" y="5231"/>
                    <a:pt x="81690" y="5622"/>
                  </a:cubicBezTo>
                  <a:cubicBezTo>
                    <a:pt x="81690" y="5650"/>
                    <a:pt x="81690" y="5678"/>
                    <a:pt x="81690" y="5706"/>
                  </a:cubicBezTo>
                  <a:lnTo>
                    <a:pt x="81996" y="5706"/>
                  </a:lnTo>
                  <a:cubicBezTo>
                    <a:pt x="82303" y="5706"/>
                    <a:pt x="82610" y="5706"/>
                    <a:pt x="82945" y="5733"/>
                  </a:cubicBezTo>
                  <a:cubicBezTo>
                    <a:pt x="82582" y="5761"/>
                    <a:pt x="82331" y="5789"/>
                    <a:pt x="81968" y="5929"/>
                  </a:cubicBezTo>
                  <a:cubicBezTo>
                    <a:pt x="81924" y="5951"/>
                    <a:pt x="81879" y="5973"/>
                    <a:pt x="81821" y="5996"/>
                  </a:cubicBezTo>
                  <a:lnTo>
                    <a:pt x="81821" y="5996"/>
                  </a:lnTo>
                  <a:cubicBezTo>
                    <a:pt x="81870" y="5983"/>
                    <a:pt x="81927" y="5977"/>
                    <a:pt x="81968" y="5957"/>
                  </a:cubicBezTo>
                  <a:cubicBezTo>
                    <a:pt x="82095" y="5928"/>
                    <a:pt x="82215" y="5915"/>
                    <a:pt x="82327" y="5915"/>
                  </a:cubicBezTo>
                  <a:cubicBezTo>
                    <a:pt x="82538" y="5915"/>
                    <a:pt x="82726" y="5958"/>
                    <a:pt x="82889" y="6012"/>
                  </a:cubicBezTo>
                  <a:cubicBezTo>
                    <a:pt x="83001" y="6068"/>
                    <a:pt x="83112" y="6124"/>
                    <a:pt x="83168" y="6152"/>
                  </a:cubicBezTo>
                  <a:lnTo>
                    <a:pt x="83196" y="6152"/>
                  </a:lnTo>
                  <a:cubicBezTo>
                    <a:pt x="83280" y="6040"/>
                    <a:pt x="83419" y="5845"/>
                    <a:pt x="83503" y="5733"/>
                  </a:cubicBezTo>
                  <a:cubicBezTo>
                    <a:pt x="83503" y="5706"/>
                    <a:pt x="83531" y="5706"/>
                    <a:pt x="83531" y="5678"/>
                  </a:cubicBezTo>
                  <a:cubicBezTo>
                    <a:pt x="83531" y="5678"/>
                    <a:pt x="83559" y="5650"/>
                    <a:pt x="83559" y="5650"/>
                  </a:cubicBezTo>
                  <a:cubicBezTo>
                    <a:pt x="83615" y="5538"/>
                    <a:pt x="83698" y="5399"/>
                    <a:pt x="83782" y="5287"/>
                  </a:cubicBezTo>
                  <a:cubicBezTo>
                    <a:pt x="83838" y="5176"/>
                    <a:pt x="83921" y="5064"/>
                    <a:pt x="83977" y="4924"/>
                  </a:cubicBezTo>
                  <a:cubicBezTo>
                    <a:pt x="84033" y="4841"/>
                    <a:pt x="84061" y="4757"/>
                    <a:pt x="84061" y="4673"/>
                  </a:cubicBezTo>
                  <a:lnTo>
                    <a:pt x="84256" y="4673"/>
                  </a:lnTo>
                  <a:cubicBezTo>
                    <a:pt x="84256" y="4701"/>
                    <a:pt x="84256" y="4729"/>
                    <a:pt x="84256" y="4757"/>
                  </a:cubicBezTo>
                  <a:cubicBezTo>
                    <a:pt x="83726" y="5706"/>
                    <a:pt x="83280" y="6375"/>
                    <a:pt x="82722" y="6961"/>
                  </a:cubicBezTo>
                  <a:cubicBezTo>
                    <a:pt x="82526" y="7156"/>
                    <a:pt x="82331" y="7352"/>
                    <a:pt x="82108" y="7519"/>
                  </a:cubicBezTo>
                  <a:cubicBezTo>
                    <a:pt x="82108" y="7547"/>
                    <a:pt x="82080" y="7547"/>
                    <a:pt x="82052" y="7547"/>
                  </a:cubicBezTo>
                  <a:cubicBezTo>
                    <a:pt x="81996" y="7603"/>
                    <a:pt x="81941" y="7631"/>
                    <a:pt x="81857" y="7631"/>
                  </a:cubicBezTo>
                  <a:cubicBezTo>
                    <a:pt x="81941" y="7631"/>
                    <a:pt x="81996" y="7659"/>
                    <a:pt x="82080" y="7659"/>
                  </a:cubicBezTo>
                  <a:cubicBezTo>
                    <a:pt x="82275" y="7659"/>
                    <a:pt x="82499" y="7631"/>
                    <a:pt x="82638" y="7575"/>
                  </a:cubicBezTo>
                  <a:cubicBezTo>
                    <a:pt x="82778" y="7547"/>
                    <a:pt x="82861" y="7491"/>
                    <a:pt x="82945" y="7435"/>
                  </a:cubicBezTo>
                  <a:cubicBezTo>
                    <a:pt x="83726" y="6654"/>
                    <a:pt x="84200" y="5678"/>
                    <a:pt x="84479" y="5148"/>
                  </a:cubicBezTo>
                  <a:lnTo>
                    <a:pt x="84479" y="5148"/>
                  </a:lnTo>
                  <a:cubicBezTo>
                    <a:pt x="84452" y="5203"/>
                    <a:pt x="84424" y="5259"/>
                    <a:pt x="84396" y="5343"/>
                  </a:cubicBezTo>
                  <a:cubicBezTo>
                    <a:pt x="84145" y="5873"/>
                    <a:pt x="83782" y="6738"/>
                    <a:pt x="82973" y="7519"/>
                  </a:cubicBezTo>
                  <a:cubicBezTo>
                    <a:pt x="82917" y="7575"/>
                    <a:pt x="82778" y="7631"/>
                    <a:pt x="82638" y="7686"/>
                  </a:cubicBezTo>
                  <a:cubicBezTo>
                    <a:pt x="82471" y="7714"/>
                    <a:pt x="82303" y="7742"/>
                    <a:pt x="82108" y="7742"/>
                  </a:cubicBezTo>
                  <a:cubicBezTo>
                    <a:pt x="82192" y="7965"/>
                    <a:pt x="82331" y="8105"/>
                    <a:pt x="82526" y="8217"/>
                  </a:cubicBezTo>
                  <a:cubicBezTo>
                    <a:pt x="82694" y="8300"/>
                    <a:pt x="82945" y="8356"/>
                    <a:pt x="83224" y="8356"/>
                  </a:cubicBezTo>
                  <a:cubicBezTo>
                    <a:pt x="83238" y="8357"/>
                    <a:pt x="83252" y="8358"/>
                    <a:pt x="83266" y="8358"/>
                  </a:cubicBezTo>
                  <a:cubicBezTo>
                    <a:pt x="83635" y="8358"/>
                    <a:pt x="83902" y="8004"/>
                    <a:pt x="84117" y="7547"/>
                  </a:cubicBezTo>
                  <a:lnTo>
                    <a:pt x="84117" y="7547"/>
                  </a:lnTo>
                  <a:cubicBezTo>
                    <a:pt x="83921" y="8049"/>
                    <a:pt x="83670" y="8468"/>
                    <a:pt x="83112" y="8496"/>
                  </a:cubicBezTo>
                  <a:cubicBezTo>
                    <a:pt x="83475" y="8523"/>
                    <a:pt x="83810" y="8551"/>
                    <a:pt x="84173" y="8579"/>
                  </a:cubicBezTo>
                  <a:cubicBezTo>
                    <a:pt x="84898" y="8635"/>
                    <a:pt x="85595" y="8719"/>
                    <a:pt x="86265" y="8802"/>
                  </a:cubicBezTo>
                  <a:cubicBezTo>
                    <a:pt x="86209" y="8747"/>
                    <a:pt x="86181" y="8691"/>
                    <a:pt x="86125" y="8635"/>
                  </a:cubicBezTo>
                  <a:cubicBezTo>
                    <a:pt x="85791" y="7938"/>
                    <a:pt x="85567" y="7212"/>
                    <a:pt x="85233" y="6543"/>
                  </a:cubicBezTo>
                  <a:cubicBezTo>
                    <a:pt x="85177" y="6459"/>
                    <a:pt x="85149" y="6375"/>
                    <a:pt x="85093" y="6319"/>
                  </a:cubicBezTo>
                  <a:cubicBezTo>
                    <a:pt x="85009" y="6236"/>
                    <a:pt x="84954" y="6180"/>
                    <a:pt x="84870" y="6180"/>
                  </a:cubicBezTo>
                  <a:cubicBezTo>
                    <a:pt x="84898" y="6171"/>
                    <a:pt x="84926" y="6164"/>
                    <a:pt x="84954" y="6164"/>
                  </a:cubicBezTo>
                  <a:cubicBezTo>
                    <a:pt x="85009" y="6164"/>
                    <a:pt x="85065" y="6189"/>
                    <a:pt x="85121" y="6264"/>
                  </a:cubicBezTo>
                  <a:cubicBezTo>
                    <a:pt x="85177" y="6319"/>
                    <a:pt x="85233" y="6403"/>
                    <a:pt x="85316" y="6515"/>
                  </a:cubicBezTo>
                  <a:cubicBezTo>
                    <a:pt x="85623" y="7184"/>
                    <a:pt x="85846" y="7882"/>
                    <a:pt x="86181" y="8523"/>
                  </a:cubicBezTo>
                  <a:cubicBezTo>
                    <a:pt x="86237" y="8635"/>
                    <a:pt x="86321" y="8747"/>
                    <a:pt x="86432" y="8830"/>
                  </a:cubicBezTo>
                  <a:cubicBezTo>
                    <a:pt x="86460" y="8858"/>
                    <a:pt x="86488" y="8886"/>
                    <a:pt x="86516" y="8914"/>
                  </a:cubicBezTo>
                  <a:cubicBezTo>
                    <a:pt x="86795" y="9109"/>
                    <a:pt x="87158" y="9221"/>
                    <a:pt x="87632" y="9332"/>
                  </a:cubicBezTo>
                  <a:cubicBezTo>
                    <a:pt x="88134" y="9444"/>
                    <a:pt x="88692" y="9500"/>
                    <a:pt x="89306" y="9500"/>
                  </a:cubicBezTo>
                  <a:cubicBezTo>
                    <a:pt x="89418" y="9500"/>
                    <a:pt x="89529" y="9472"/>
                    <a:pt x="89613" y="9472"/>
                  </a:cubicBezTo>
                  <a:cubicBezTo>
                    <a:pt x="89892" y="9444"/>
                    <a:pt x="90171" y="9416"/>
                    <a:pt x="90450" y="9360"/>
                  </a:cubicBezTo>
                  <a:cubicBezTo>
                    <a:pt x="91733" y="9081"/>
                    <a:pt x="92235" y="8244"/>
                    <a:pt x="92347" y="7184"/>
                  </a:cubicBezTo>
                  <a:cubicBezTo>
                    <a:pt x="92375" y="7212"/>
                    <a:pt x="92403" y="7240"/>
                    <a:pt x="92431" y="7296"/>
                  </a:cubicBezTo>
                  <a:cubicBezTo>
                    <a:pt x="92263" y="8272"/>
                    <a:pt x="91789" y="9221"/>
                    <a:pt x="90561" y="9500"/>
                  </a:cubicBezTo>
                  <a:cubicBezTo>
                    <a:pt x="90394" y="9528"/>
                    <a:pt x="90227" y="9556"/>
                    <a:pt x="90031" y="9584"/>
                  </a:cubicBezTo>
                  <a:lnTo>
                    <a:pt x="90115" y="9584"/>
                  </a:lnTo>
                  <a:cubicBezTo>
                    <a:pt x="92235" y="9807"/>
                    <a:pt x="98485" y="10365"/>
                    <a:pt x="99880" y="10365"/>
                  </a:cubicBezTo>
                  <a:cubicBezTo>
                    <a:pt x="99573" y="10385"/>
                    <a:pt x="99067" y="10394"/>
                    <a:pt x="98451" y="10394"/>
                  </a:cubicBezTo>
                  <a:cubicBezTo>
                    <a:pt x="97328" y="10394"/>
                    <a:pt x="95838" y="10363"/>
                    <a:pt x="94523" y="10309"/>
                  </a:cubicBezTo>
                  <a:lnTo>
                    <a:pt x="94523" y="10309"/>
                  </a:lnTo>
                  <a:cubicBezTo>
                    <a:pt x="96643" y="10504"/>
                    <a:pt x="99043" y="10672"/>
                    <a:pt x="99796" y="10672"/>
                  </a:cubicBezTo>
                  <a:cubicBezTo>
                    <a:pt x="99475" y="10701"/>
                    <a:pt x="98910" y="10713"/>
                    <a:pt x="98233" y="10713"/>
                  </a:cubicBezTo>
                  <a:cubicBezTo>
                    <a:pt x="96969" y="10713"/>
                    <a:pt x="95314" y="10670"/>
                    <a:pt x="94132" y="10616"/>
                  </a:cubicBezTo>
                  <a:lnTo>
                    <a:pt x="94132" y="10616"/>
                  </a:lnTo>
                  <a:cubicBezTo>
                    <a:pt x="96058" y="10783"/>
                    <a:pt x="98931" y="10979"/>
                    <a:pt x="99684" y="10979"/>
                  </a:cubicBezTo>
                  <a:cubicBezTo>
                    <a:pt x="99356" y="11009"/>
                    <a:pt x="98712" y="11021"/>
                    <a:pt x="97965" y="11021"/>
                  </a:cubicBezTo>
                  <a:cubicBezTo>
                    <a:pt x="96683" y="11021"/>
                    <a:pt x="95099" y="10986"/>
                    <a:pt x="94304" y="10951"/>
                  </a:cubicBezTo>
                  <a:lnTo>
                    <a:pt x="94304" y="10951"/>
                  </a:lnTo>
                  <a:cubicBezTo>
                    <a:pt x="94333" y="10953"/>
                    <a:pt x="94385" y="10979"/>
                    <a:pt x="94411" y="10979"/>
                  </a:cubicBezTo>
                  <a:cubicBezTo>
                    <a:pt x="95834" y="11090"/>
                    <a:pt x="98875" y="11285"/>
                    <a:pt x="99573" y="11285"/>
                  </a:cubicBezTo>
                  <a:cubicBezTo>
                    <a:pt x="99224" y="11313"/>
                    <a:pt x="98401" y="11327"/>
                    <a:pt x="97543" y="11327"/>
                  </a:cubicBezTo>
                  <a:cubicBezTo>
                    <a:pt x="96685" y="11327"/>
                    <a:pt x="95792" y="11313"/>
                    <a:pt x="95304" y="11285"/>
                  </a:cubicBezTo>
                  <a:lnTo>
                    <a:pt x="95304" y="11285"/>
                  </a:lnTo>
                  <a:cubicBezTo>
                    <a:pt x="95444" y="11341"/>
                    <a:pt x="95555" y="11369"/>
                    <a:pt x="95667" y="11425"/>
                  </a:cubicBezTo>
                  <a:cubicBezTo>
                    <a:pt x="96727" y="11481"/>
                    <a:pt x="98987" y="11592"/>
                    <a:pt x="99461" y="11592"/>
                  </a:cubicBezTo>
                  <a:cubicBezTo>
                    <a:pt x="99134" y="11633"/>
                    <a:pt x="98165" y="11659"/>
                    <a:pt x="97351" y="11659"/>
                  </a:cubicBezTo>
                  <a:cubicBezTo>
                    <a:pt x="97053" y="11659"/>
                    <a:pt x="96777" y="11656"/>
                    <a:pt x="96560" y="11648"/>
                  </a:cubicBezTo>
                  <a:lnTo>
                    <a:pt x="96392" y="11648"/>
                  </a:lnTo>
                  <a:cubicBezTo>
                    <a:pt x="96671" y="11732"/>
                    <a:pt x="96922" y="11815"/>
                    <a:pt x="97173" y="11871"/>
                  </a:cubicBezTo>
                  <a:cubicBezTo>
                    <a:pt x="97899" y="11899"/>
                    <a:pt x="99099" y="11899"/>
                    <a:pt x="99378" y="11899"/>
                  </a:cubicBezTo>
                  <a:cubicBezTo>
                    <a:pt x="99154" y="11927"/>
                    <a:pt x="98429" y="11983"/>
                    <a:pt x="97871" y="12011"/>
                  </a:cubicBezTo>
                  <a:cubicBezTo>
                    <a:pt x="98010" y="12011"/>
                    <a:pt x="98122" y="12039"/>
                    <a:pt x="98234" y="12039"/>
                  </a:cubicBezTo>
                  <a:cubicBezTo>
                    <a:pt x="98792" y="12039"/>
                    <a:pt x="99573" y="12039"/>
                    <a:pt x="100242" y="12067"/>
                  </a:cubicBezTo>
                  <a:cubicBezTo>
                    <a:pt x="100996" y="12094"/>
                    <a:pt x="101665" y="12094"/>
                    <a:pt x="101777" y="12094"/>
                  </a:cubicBezTo>
                  <a:cubicBezTo>
                    <a:pt x="101805" y="12094"/>
                    <a:pt x="101833" y="12122"/>
                    <a:pt x="101861" y="12122"/>
                  </a:cubicBezTo>
                  <a:cubicBezTo>
                    <a:pt x="102000" y="12178"/>
                    <a:pt x="102167" y="12346"/>
                    <a:pt x="101972" y="12429"/>
                  </a:cubicBezTo>
                  <a:lnTo>
                    <a:pt x="101275" y="12429"/>
                  </a:lnTo>
                  <a:cubicBezTo>
                    <a:pt x="100912" y="12429"/>
                    <a:pt x="100549" y="12401"/>
                    <a:pt x="100187" y="12401"/>
                  </a:cubicBezTo>
                  <a:lnTo>
                    <a:pt x="98178" y="12401"/>
                  </a:lnTo>
                  <a:cubicBezTo>
                    <a:pt x="96504" y="11815"/>
                    <a:pt x="94802" y="11313"/>
                    <a:pt x="93100" y="10811"/>
                  </a:cubicBezTo>
                  <a:cubicBezTo>
                    <a:pt x="93003" y="10797"/>
                    <a:pt x="92905" y="10790"/>
                    <a:pt x="92807" y="10790"/>
                  </a:cubicBezTo>
                  <a:cubicBezTo>
                    <a:pt x="92710" y="10790"/>
                    <a:pt x="92612" y="10797"/>
                    <a:pt x="92514" y="10811"/>
                  </a:cubicBezTo>
                  <a:cubicBezTo>
                    <a:pt x="91370" y="10476"/>
                    <a:pt x="90282" y="10169"/>
                    <a:pt x="89166" y="9946"/>
                  </a:cubicBezTo>
                  <a:cubicBezTo>
                    <a:pt x="87381" y="9556"/>
                    <a:pt x="85735" y="9249"/>
                    <a:pt x="84033" y="9109"/>
                  </a:cubicBezTo>
                  <a:cubicBezTo>
                    <a:pt x="83359" y="9068"/>
                    <a:pt x="82685" y="9043"/>
                    <a:pt x="81989" y="9043"/>
                  </a:cubicBezTo>
                  <a:cubicBezTo>
                    <a:pt x="81735" y="9043"/>
                    <a:pt x="81477" y="9046"/>
                    <a:pt x="81215" y="9053"/>
                  </a:cubicBezTo>
                  <a:cubicBezTo>
                    <a:pt x="80964" y="8830"/>
                    <a:pt x="82331" y="8830"/>
                    <a:pt x="82694" y="8496"/>
                  </a:cubicBezTo>
                  <a:lnTo>
                    <a:pt x="82722" y="8496"/>
                  </a:lnTo>
                  <a:cubicBezTo>
                    <a:pt x="82610" y="8468"/>
                    <a:pt x="82499" y="8440"/>
                    <a:pt x="82415" y="8412"/>
                  </a:cubicBezTo>
                  <a:cubicBezTo>
                    <a:pt x="82387" y="8440"/>
                    <a:pt x="82359" y="8468"/>
                    <a:pt x="82331" y="8496"/>
                  </a:cubicBezTo>
                  <a:cubicBezTo>
                    <a:pt x="82275" y="8523"/>
                    <a:pt x="82220" y="8551"/>
                    <a:pt x="82136" y="8579"/>
                  </a:cubicBezTo>
                  <a:cubicBezTo>
                    <a:pt x="82080" y="8607"/>
                    <a:pt x="81996" y="8607"/>
                    <a:pt x="81885" y="8635"/>
                  </a:cubicBezTo>
                  <a:cubicBezTo>
                    <a:pt x="81801" y="8663"/>
                    <a:pt x="81662" y="8663"/>
                    <a:pt x="81522" y="8691"/>
                  </a:cubicBezTo>
                  <a:cubicBezTo>
                    <a:pt x="81438" y="8691"/>
                    <a:pt x="81327" y="8691"/>
                    <a:pt x="81215" y="8719"/>
                  </a:cubicBezTo>
                  <a:cubicBezTo>
                    <a:pt x="81132" y="8747"/>
                    <a:pt x="81076" y="8774"/>
                    <a:pt x="81020" y="8802"/>
                  </a:cubicBezTo>
                  <a:lnTo>
                    <a:pt x="80964" y="8802"/>
                  </a:lnTo>
                  <a:cubicBezTo>
                    <a:pt x="80908" y="8830"/>
                    <a:pt x="80880" y="8858"/>
                    <a:pt x="80853" y="8886"/>
                  </a:cubicBezTo>
                  <a:cubicBezTo>
                    <a:pt x="80825" y="8886"/>
                    <a:pt x="80825" y="8886"/>
                    <a:pt x="80825" y="8914"/>
                  </a:cubicBezTo>
                  <a:cubicBezTo>
                    <a:pt x="80769" y="8942"/>
                    <a:pt x="80741" y="8970"/>
                    <a:pt x="80713" y="8998"/>
                  </a:cubicBezTo>
                  <a:cubicBezTo>
                    <a:pt x="80713" y="8998"/>
                    <a:pt x="80713" y="8998"/>
                    <a:pt x="80713" y="9026"/>
                  </a:cubicBezTo>
                  <a:cubicBezTo>
                    <a:pt x="80685" y="9053"/>
                    <a:pt x="80657" y="9053"/>
                    <a:pt x="80657" y="9081"/>
                  </a:cubicBezTo>
                  <a:cubicBezTo>
                    <a:pt x="80657" y="9109"/>
                    <a:pt x="80657" y="9109"/>
                    <a:pt x="80657" y="9109"/>
                  </a:cubicBezTo>
                  <a:cubicBezTo>
                    <a:pt x="80629" y="9137"/>
                    <a:pt x="80629" y="9165"/>
                    <a:pt x="80629" y="9221"/>
                  </a:cubicBezTo>
                  <a:cubicBezTo>
                    <a:pt x="80629" y="9249"/>
                    <a:pt x="80629" y="9277"/>
                    <a:pt x="80629" y="9277"/>
                  </a:cubicBezTo>
                  <a:cubicBezTo>
                    <a:pt x="80629" y="9277"/>
                    <a:pt x="80629" y="9305"/>
                    <a:pt x="80629" y="9305"/>
                  </a:cubicBezTo>
                  <a:cubicBezTo>
                    <a:pt x="80629" y="9416"/>
                    <a:pt x="80657" y="9528"/>
                    <a:pt x="80741" y="9667"/>
                  </a:cubicBezTo>
                  <a:cubicBezTo>
                    <a:pt x="81494" y="10002"/>
                    <a:pt x="82303" y="10281"/>
                    <a:pt x="83029" y="10672"/>
                  </a:cubicBezTo>
                  <a:cubicBezTo>
                    <a:pt x="83140" y="10727"/>
                    <a:pt x="83224" y="10755"/>
                    <a:pt x="83336" y="10811"/>
                  </a:cubicBezTo>
                  <a:cubicBezTo>
                    <a:pt x="83308" y="11313"/>
                    <a:pt x="83308" y="11760"/>
                    <a:pt x="83224" y="12262"/>
                  </a:cubicBezTo>
                  <a:cubicBezTo>
                    <a:pt x="82945" y="13768"/>
                    <a:pt x="83252" y="14075"/>
                    <a:pt x="83754" y="15387"/>
                  </a:cubicBezTo>
                  <a:cubicBezTo>
                    <a:pt x="83977" y="15945"/>
                    <a:pt x="83447" y="16335"/>
                    <a:pt x="83391" y="16614"/>
                  </a:cubicBezTo>
                  <a:cubicBezTo>
                    <a:pt x="83336" y="17005"/>
                    <a:pt x="83140" y="17284"/>
                    <a:pt x="83140" y="17814"/>
                  </a:cubicBezTo>
                  <a:cubicBezTo>
                    <a:pt x="83140" y="17822"/>
                    <a:pt x="83150" y="17825"/>
                    <a:pt x="83167" y="17825"/>
                  </a:cubicBezTo>
                  <a:cubicBezTo>
                    <a:pt x="83249" y="17825"/>
                    <a:pt x="83502" y="17746"/>
                    <a:pt x="83679" y="17746"/>
                  </a:cubicBezTo>
                  <a:cubicBezTo>
                    <a:pt x="83841" y="17746"/>
                    <a:pt x="83938" y="17812"/>
                    <a:pt x="83782" y="18065"/>
                  </a:cubicBezTo>
                  <a:cubicBezTo>
                    <a:pt x="83642" y="18288"/>
                    <a:pt x="83559" y="19292"/>
                    <a:pt x="83838" y="19683"/>
                  </a:cubicBezTo>
                  <a:cubicBezTo>
                    <a:pt x="83001" y="19990"/>
                    <a:pt x="81941" y="20576"/>
                    <a:pt x="81662" y="20855"/>
                  </a:cubicBezTo>
                  <a:cubicBezTo>
                    <a:pt x="80295" y="22222"/>
                    <a:pt x="78425" y="23422"/>
                    <a:pt x="76389" y="24482"/>
                  </a:cubicBezTo>
                  <a:lnTo>
                    <a:pt x="70725" y="23449"/>
                  </a:lnTo>
                  <a:cubicBezTo>
                    <a:pt x="69916" y="23310"/>
                    <a:pt x="69247" y="23254"/>
                    <a:pt x="68410" y="23254"/>
                  </a:cubicBezTo>
                  <a:lnTo>
                    <a:pt x="66094" y="23254"/>
                  </a:lnTo>
                  <a:cubicBezTo>
                    <a:pt x="66291" y="22395"/>
                    <a:pt x="65315" y="21684"/>
                    <a:pt x="64437" y="21684"/>
                  </a:cubicBezTo>
                  <a:cubicBezTo>
                    <a:pt x="63946" y="21684"/>
                    <a:pt x="63486" y="21906"/>
                    <a:pt x="63276" y="22445"/>
                  </a:cubicBezTo>
                  <a:lnTo>
                    <a:pt x="62997" y="23254"/>
                  </a:lnTo>
                  <a:lnTo>
                    <a:pt x="59259" y="23254"/>
                  </a:lnTo>
                  <a:cubicBezTo>
                    <a:pt x="59259" y="23143"/>
                    <a:pt x="59287" y="23059"/>
                    <a:pt x="59259" y="22975"/>
                  </a:cubicBezTo>
                  <a:cubicBezTo>
                    <a:pt x="59259" y="22947"/>
                    <a:pt x="59259" y="22947"/>
                    <a:pt x="59259" y="22947"/>
                  </a:cubicBezTo>
                  <a:cubicBezTo>
                    <a:pt x="59231" y="22239"/>
                    <a:pt x="58407" y="21691"/>
                    <a:pt x="57641" y="21691"/>
                  </a:cubicBezTo>
                  <a:cubicBezTo>
                    <a:pt x="57622" y="21691"/>
                    <a:pt x="57603" y="21691"/>
                    <a:pt x="57585" y="21692"/>
                  </a:cubicBezTo>
                  <a:cubicBezTo>
                    <a:pt x="57110" y="21692"/>
                    <a:pt x="56664" y="21915"/>
                    <a:pt x="56441" y="22445"/>
                  </a:cubicBezTo>
                  <a:lnTo>
                    <a:pt x="56022" y="23589"/>
                  </a:lnTo>
                  <a:lnTo>
                    <a:pt x="54711" y="27076"/>
                  </a:lnTo>
                  <a:lnTo>
                    <a:pt x="54627" y="27355"/>
                  </a:lnTo>
                  <a:lnTo>
                    <a:pt x="54488" y="27718"/>
                  </a:lnTo>
                  <a:lnTo>
                    <a:pt x="53679" y="29866"/>
                  </a:lnTo>
                  <a:lnTo>
                    <a:pt x="52786" y="32266"/>
                  </a:lnTo>
                  <a:lnTo>
                    <a:pt x="52200" y="32266"/>
                  </a:lnTo>
                  <a:lnTo>
                    <a:pt x="53177" y="29866"/>
                  </a:lnTo>
                  <a:lnTo>
                    <a:pt x="53177" y="29866"/>
                  </a:lnTo>
                  <a:cubicBezTo>
                    <a:pt x="52613" y="30041"/>
                    <a:pt x="51914" y="30690"/>
                    <a:pt x="51523" y="30690"/>
                  </a:cubicBezTo>
                  <a:cubicBezTo>
                    <a:pt x="51352" y="30690"/>
                    <a:pt x="51241" y="30567"/>
                    <a:pt x="51224" y="30229"/>
                  </a:cubicBezTo>
                  <a:cubicBezTo>
                    <a:pt x="51196" y="29755"/>
                    <a:pt x="50777" y="29392"/>
                    <a:pt x="50164" y="29113"/>
                  </a:cubicBezTo>
                  <a:lnTo>
                    <a:pt x="53651" y="27551"/>
                  </a:lnTo>
                  <a:cubicBezTo>
                    <a:pt x="53790" y="27578"/>
                    <a:pt x="53930" y="27606"/>
                    <a:pt x="54069" y="27634"/>
                  </a:cubicBezTo>
                  <a:lnTo>
                    <a:pt x="54209" y="27299"/>
                  </a:lnTo>
                  <a:lnTo>
                    <a:pt x="54990" y="25374"/>
                  </a:lnTo>
                  <a:lnTo>
                    <a:pt x="51419" y="26937"/>
                  </a:lnTo>
                  <a:lnTo>
                    <a:pt x="51028" y="27104"/>
                  </a:lnTo>
                  <a:lnTo>
                    <a:pt x="48099" y="28388"/>
                  </a:lnTo>
                  <a:lnTo>
                    <a:pt x="47820" y="28499"/>
                  </a:lnTo>
                  <a:cubicBezTo>
                    <a:pt x="47820" y="28443"/>
                    <a:pt x="47848" y="28360"/>
                    <a:pt x="47848" y="28304"/>
                  </a:cubicBezTo>
                  <a:cubicBezTo>
                    <a:pt x="47876" y="28248"/>
                    <a:pt x="47904" y="28164"/>
                    <a:pt x="47932" y="28109"/>
                  </a:cubicBezTo>
                  <a:lnTo>
                    <a:pt x="50108" y="26965"/>
                  </a:lnTo>
                  <a:lnTo>
                    <a:pt x="50387" y="26825"/>
                  </a:lnTo>
                  <a:lnTo>
                    <a:pt x="55520" y="24119"/>
                  </a:lnTo>
                  <a:lnTo>
                    <a:pt x="55660" y="23756"/>
                  </a:lnTo>
                  <a:lnTo>
                    <a:pt x="49661" y="26742"/>
                  </a:lnTo>
                  <a:cubicBezTo>
                    <a:pt x="48350" y="26602"/>
                    <a:pt x="47095" y="26490"/>
                    <a:pt x="45979" y="26463"/>
                  </a:cubicBezTo>
                  <a:lnTo>
                    <a:pt x="45700" y="26463"/>
                  </a:lnTo>
                  <a:cubicBezTo>
                    <a:pt x="45030" y="24789"/>
                    <a:pt x="42631" y="23840"/>
                    <a:pt x="40483" y="23059"/>
                  </a:cubicBezTo>
                  <a:cubicBezTo>
                    <a:pt x="40668" y="20284"/>
                    <a:pt x="40051" y="16607"/>
                    <a:pt x="39179" y="16607"/>
                  </a:cubicBezTo>
                  <a:cubicBezTo>
                    <a:pt x="39131" y="16607"/>
                    <a:pt x="39082" y="16619"/>
                    <a:pt x="39032" y="16642"/>
                  </a:cubicBezTo>
                  <a:cubicBezTo>
                    <a:pt x="37609" y="17284"/>
                    <a:pt x="36214" y="18037"/>
                    <a:pt x="34847" y="18902"/>
                  </a:cubicBezTo>
                  <a:cubicBezTo>
                    <a:pt x="34233" y="19292"/>
                    <a:pt x="34038" y="23756"/>
                    <a:pt x="34847" y="24147"/>
                  </a:cubicBezTo>
                  <a:cubicBezTo>
                    <a:pt x="35907" y="24648"/>
                    <a:pt x="37291" y="24922"/>
                    <a:pt x="38409" y="24922"/>
                  </a:cubicBezTo>
                  <a:cubicBezTo>
                    <a:pt x="39468" y="24922"/>
                    <a:pt x="40290" y="24676"/>
                    <a:pt x="40371" y="24147"/>
                  </a:cubicBezTo>
                  <a:cubicBezTo>
                    <a:pt x="40399" y="24063"/>
                    <a:pt x="40399" y="23979"/>
                    <a:pt x="40427" y="23896"/>
                  </a:cubicBezTo>
                  <a:cubicBezTo>
                    <a:pt x="42240" y="24565"/>
                    <a:pt x="44193" y="25374"/>
                    <a:pt x="44835" y="26546"/>
                  </a:cubicBezTo>
                  <a:cubicBezTo>
                    <a:pt x="44333" y="26630"/>
                    <a:pt x="44054" y="26825"/>
                    <a:pt x="44109" y="26909"/>
                  </a:cubicBezTo>
                  <a:cubicBezTo>
                    <a:pt x="43133" y="27048"/>
                    <a:pt x="42129" y="27551"/>
                    <a:pt x="41487" y="27774"/>
                  </a:cubicBezTo>
                  <a:cubicBezTo>
                    <a:pt x="40901" y="27941"/>
                    <a:pt x="40427" y="28890"/>
                    <a:pt x="40064" y="29727"/>
                  </a:cubicBezTo>
                  <a:cubicBezTo>
                    <a:pt x="39813" y="29699"/>
                    <a:pt x="39590" y="29671"/>
                    <a:pt x="39394" y="29643"/>
                  </a:cubicBezTo>
                  <a:cubicBezTo>
                    <a:pt x="39373" y="29641"/>
                    <a:pt x="39353" y="29640"/>
                    <a:pt x="39333" y="29640"/>
                  </a:cubicBezTo>
                  <a:cubicBezTo>
                    <a:pt x="38774" y="29640"/>
                    <a:pt x="38681" y="30379"/>
                    <a:pt x="39004" y="30675"/>
                  </a:cubicBezTo>
                  <a:cubicBezTo>
                    <a:pt x="39174" y="30761"/>
                    <a:pt x="39312" y="30797"/>
                    <a:pt x="39443" y="30797"/>
                  </a:cubicBezTo>
                  <a:cubicBezTo>
                    <a:pt x="39483" y="30797"/>
                    <a:pt x="39522" y="30793"/>
                    <a:pt x="39562" y="30787"/>
                  </a:cubicBezTo>
                  <a:lnTo>
                    <a:pt x="39562" y="30787"/>
                  </a:lnTo>
                  <a:cubicBezTo>
                    <a:pt x="39339" y="31261"/>
                    <a:pt x="39478" y="31791"/>
                    <a:pt x="39813" y="32238"/>
                  </a:cubicBezTo>
                  <a:cubicBezTo>
                    <a:pt x="39791" y="32773"/>
                    <a:pt x="40143" y="33291"/>
                    <a:pt x="40671" y="33291"/>
                  </a:cubicBezTo>
                  <a:cubicBezTo>
                    <a:pt x="40803" y="33291"/>
                    <a:pt x="40946" y="33259"/>
                    <a:pt x="41096" y="33186"/>
                  </a:cubicBezTo>
                  <a:lnTo>
                    <a:pt x="41347" y="33075"/>
                  </a:lnTo>
                  <a:cubicBezTo>
                    <a:pt x="41445" y="33089"/>
                    <a:pt x="41543" y="33096"/>
                    <a:pt x="41640" y="33096"/>
                  </a:cubicBezTo>
                  <a:cubicBezTo>
                    <a:pt x="41738" y="33096"/>
                    <a:pt x="41836" y="33089"/>
                    <a:pt x="41933" y="33075"/>
                  </a:cubicBezTo>
                  <a:cubicBezTo>
                    <a:pt x="42280" y="33036"/>
                    <a:pt x="42281" y="32971"/>
                    <a:pt x="42432" y="32971"/>
                  </a:cubicBezTo>
                  <a:cubicBezTo>
                    <a:pt x="42499" y="32971"/>
                    <a:pt x="42597" y="32984"/>
                    <a:pt x="42770" y="33019"/>
                  </a:cubicBezTo>
                  <a:cubicBezTo>
                    <a:pt x="42868" y="33040"/>
                    <a:pt x="42961" y="33054"/>
                    <a:pt x="43046" y="33054"/>
                  </a:cubicBezTo>
                  <a:cubicBezTo>
                    <a:pt x="43182" y="33054"/>
                    <a:pt x="43299" y="33021"/>
                    <a:pt x="43384" y="32935"/>
                  </a:cubicBezTo>
                  <a:cubicBezTo>
                    <a:pt x="43440" y="32879"/>
                    <a:pt x="43496" y="32851"/>
                    <a:pt x="43551" y="32824"/>
                  </a:cubicBezTo>
                  <a:lnTo>
                    <a:pt x="43551" y="32824"/>
                  </a:lnTo>
                  <a:cubicBezTo>
                    <a:pt x="43551" y="32851"/>
                    <a:pt x="43524" y="32879"/>
                    <a:pt x="43496" y="32907"/>
                  </a:cubicBezTo>
                  <a:lnTo>
                    <a:pt x="43021" y="33967"/>
                  </a:lnTo>
                  <a:cubicBezTo>
                    <a:pt x="41208" y="35586"/>
                    <a:pt x="40036" y="38152"/>
                    <a:pt x="40036" y="41026"/>
                  </a:cubicBezTo>
                  <a:cubicBezTo>
                    <a:pt x="40036" y="42002"/>
                    <a:pt x="40176" y="42951"/>
                    <a:pt x="40427" y="43844"/>
                  </a:cubicBezTo>
                  <a:lnTo>
                    <a:pt x="38446" y="49284"/>
                  </a:lnTo>
                  <a:cubicBezTo>
                    <a:pt x="38083" y="49396"/>
                    <a:pt x="37832" y="49535"/>
                    <a:pt x="37693" y="49870"/>
                  </a:cubicBezTo>
                  <a:lnTo>
                    <a:pt x="36605" y="52241"/>
                  </a:lnTo>
                  <a:cubicBezTo>
                    <a:pt x="36549" y="52827"/>
                    <a:pt x="36995" y="53106"/>
                    <a:pt x="36995" y="53106"/>
                  </a:cubicBezTo>
                  <a:cubicBezTo>
                    <a:pt x="37051" y="52939"/>
                    <a:pt x="37107" y="52827"/>
                    <a:pt x="37190" y="52688"/>
                  </a:cubicBezTo>
                  <a:lnTo>
                    <a:pt x="37190" y="52688"/>
                  </a:lnTo>
                  <a:lnTo>
                    <a:pt x="33145" y="63764"/>
                  </a:lnTo>
                  <a:cubicBezTo>
                    <a:pt x="32950" y="63791"/>
                    <a:pt x="32727" y="63819"/>
                    <a:pt x="32531" y="63847"/>
                  </a:cubicBezTo>
                  <a:cubicBezTo>
                    <a:pt x="31945" y="64322"/>
                    <a:pt x="31415" y="65382"/>
                    <a:pt x="31108" y="66442"/>
                  </a:cubicBezTo>
                  <a:cubicBezTo>
                    <a:pt x="27649" y="66442"/>
                    <a:pt x="23994" y="67195"/>
                    <a:pt x="20339" y="68869"/>
                  </a:cubicBezTo>
                  <a:cubicBezTo>
                    <a:pt x="24357" y="68897"/>
                    <a:pt x="30132" y="69288"/>
                    <a:pt x="32643" y="70627"/>
                  </a:cubicBezTo>
                  <a:cubicBezTo>
                    <a:pt x="31053" y="70320"/>
                    <a:pt x="29462" y="70125"/>
                    <a:pt x="28067" y="70097"/>
                  </a:cubicBezTo>
                  <a:lnTo>
                    <a:pt x="28067" y="70097"/>
                  </a:lnTo>
                  <a:cubicBezTo>
                    <a:pt x="30104" y="70459"/>
                    <a:pt x="32001" y="71073"/>
                    <a:pt x="33536" y="71938"/>
                  </a:cubicBezTo>
                  <a:cubicBezTo>
                    <a:pt x="33843" y="72105"/>
                    <a:pt x="34122" y="72273"/>
                    <a:pt x="34373" y="72468"/>
                  </a:cubicBezTo>
                  <a:cubicBezTo>
                    <a:pt x="34763" y="72608"/>
                    <a:pt x="35154" y="72775"/>
                    <a:pt x="35517" y="72942"/>
                  </a:cubicBezTo>
                  <a:cubicBezTo>
                    <a:pt x="35265" y="72887"/>
                    <a:pt x="35042" y="72831"/>
                    <a:pt x="34791" y="72775"/>
                  </a:cubicBezTo>
                  <a:lnTo>
                    <a:pt x="34791" y="72775"/>
                  </a:lnTo>
                  <a:cubicBezTo>
                    <a:pt x="34959" y="72914"/>
                    <a:pt x="35126" y="73026"/>
                    <a:pt x="35265" y="73166"/>
                  </a:cubicBezTo>
                  <a:cubicBezTo>
                    <a:pt x="35405" y="73305"/>
                    <a:pt x="35544" y="73445"/>
                    <a:pt x="35684" y="73612"/>
                  </a:cubicBezTo>
                  <a:cubicBezTo>
                    <a:pt x="35377" y="73417"/>
                    <a:pt x="35070" y="73221"/>
                    <a:pt x="34763" y="73026"/>
                  </a:cubicBezTo>
                  <a:cubicBezTo>
                    <a:pt x="34512" y="72887"/>
                    <a:pt x="34233" y="72747"/>
                    <a:pt x="33954" y="72580"/>
                  </a:cubicBezTo>
                  <a:cubicBezTo>
                    <a:pt x="33926" y="72580"/>
                    <a:pt x="33898" y="72552"/>
                    <a:pt x="33843" y="72524"/>
                  </a:cubicBezTo>
                  <a:cubicBezTo>
                    <a:pt x="31694" y="72022"/>
                    <a:pt x="29630" y="71715"/>
                    <a:pt x="27649" y="71575"/>
                  </a:cubicBezTo>
                  <a:lnTo>
                    <a:pt x="27649" y="71575"/>
                  </a:lnTo>
                  <a:cubicBezTo>
                    <a:pt x="27956" y="71659"/>
                    <a:pt x="28263" y="71771"/>
                    <a:pt x="28570" y="71882"/>
                  </a:cubicBezTo>
                  <a:cubicBezTo>
                    <a:pt x="29546" y="72245"/>
                    <a:pt x="30439" y="72663"/>
                    <a:pt x="31220" y="73138"/>
                  </a:cubicBezTo>
                  <a:cubicBezTo>
                    <a:pt x="31611" y="73305"/>
                    <a:pt x="32029" y="73445"/>
                    <a:pt x="32392" y="73612"/>
                  </a:cubicBezTo>
                  <a:cubicBezTo>
                    <a:pt x="32141" y="73556"/>
                    <a:pt x="31890" y="73500"/>
                    <a:pt x="31639" y="73445"/>
                  </a:cubicBezTo>
                  <a:lnTo>
                    <a:pt x="31639" y="73445"/>
                  </a:lnTo>
                  <a:cubicBezTo>
                    <a:pt x="32029" y="73724"/>
                    <a:pt x="32392" y="74003"/>
                    <a:pt x="32699" y="74309"/>
                  </a:cubicBezTo>
                  <a:cubicBezTo>
                    <a:pt x="32029" y="73891"/>
                    <a:pt x="31360" y="73528"/>
                    <a:pt x="30634" y="73193"/>
                  </a:cubicBezTo>
                  <a:cubicBezTo>
                    <a:pt x="28012" y="72635"/>
                    <a:pt x="25557" y="72357"/>
                    <a:pt x="23213" y="72329"/>
                  </a:cubicBezTo>
                  <a:cubicBezTo>
                    <a:pt x="23101" y="72329"/>
                    <a:pt x="22990" y="72301"/>
                    <a:pt x="22906" y="72301"/>
                  </a:cubicBezTo>
                  <a:cubicBezTo>
                    <a:pt x="22962" y="72329"/>
                    <a:pt x="23018" y="72329"/>
                    <a:pt x="23101" y="72357"/>
                  </a:cubicBezTo>
                  <a:cubicBezTo>
                    <a:pt x="24971" y="72775"/>
                    <a:pt x="26700" y="73417"/>
                    <a:pt x="28123" y="74226"/>
                  </a:cubicBezTo>
                  <a:cubicBezTo>
                    <a:pt x="28542" y="74337"/>
                    <a:pt x="28932" y="74505"/>
                    <a:pt x="29323" y="74644"/>
                  </a:cubicBezTo>
                  <a:cubicBezTo>
                    <a:pt x="29072" y="74588"/>
                    <a:pt x="28821" y="74533"/>
                    <a:pt x="28570" y="74477"/>
                  </a:cubicBezTo>
                  <a:lnTo>
                    <a:pt x="28570" y="74477"/>
                  </a:lnTo>
                  <a:cubicBezTo>
                    <a:pt x="29016" y="74784"/>
                    <a:pt x="29435" y="75091"/>
                    <a:pt x="29769" y="75398"/>
                  </a:cubicBezTo>
                  <a:cubicBezTo>
                    <a:pt x="29044" y="74979"/>
                    <a:pt x="28291" y="74616"/>
                    <a:pt x="27509" y="74254"/>
                  </a:cubicBezTo>
                  <a:cubicBezTo>
                    <a:pt x="24943" y="73751"/>
                    <a:pt x="22516" y="73556"/>
                    <a:pt x="20200" y="73528"/>
                  </a:cubicBezTo>
                  <a:cubicBezTo>
                    <a:pt x="19614" y="73528"/>
                    <a:pt x="19056" y="73556"/>
                    <a:pt x="18498" y="73584"/>
                  </a:cubicBezTo>
                  <a:cubicBezTo>
                    <a:pt x="18889" y="73640"/>
                    <a:pt x="19279" y="73724"/>
                    <a:pt x="19670" y="73807"/>
                  </a:cubicBezTo>
                  <a:cubicBezTo>
                    <a:pt x="21651" y="74226"/>
                    <a:pt x="23548" y="74840"/>
                    <a:pt x="25082" y="75649"/>
                  </a:cubicBezTo>
                  <a:cubicBezTo>
                    <a:pt x="25529" y="75760"/>
                    <a:pt x="25975" y="75900"/>
                    <a:pt x="26366" y="76067"/>
                  </a:cubicBezTo>
                  <a:cubicBezTo>
                    <a:pt x="26087" y="75983"/>
                    <a:pt x="25836" y="75955"/>
                    <a:pt x="25557" y="75900"/>
                  </a:cubicBezTo>
                  <a:lnTo>
                    <a:pt x="25557" y="75900"/>
                  </a:lnTo>
                  <a:cubicBezTo>
                    <a:pt x="26087" y="76179"/>
                    <a:pt x="26561" y="76513"/>
                    <a:pt x="26979" y="76848"/>
                  </a:cubicBezTo>
                  <a:cubicBezTo>
                    <a:pt x="26142" y="76430"/>
                    <a:pt x="25278" y="76039"/>
                    <a:pt x="24413" y="75676"/>
                  </a:cubicBezTo>
                  <a:cubicBezTo>
                    <a:pt x="22213" y="75310"/>
                    <a:pt x="20142" y="75136"/>
                    <a:pt x="18162" y="75136"/>
                  </a:cubicBezTo>
                  <a:cubicBezTo>
                    <a:pt x="17882" y="75136"/>
                    <a:pt x="17603" y="75139"/>
                    <a:pt x="17326" y="75146"/>
                  </a:cubicBezTo>
                  <a:cubicBezTo>
                    <a:pt x="16713" y="75146"/>
                    <a:pt x="16127" y="75174"/>
                    <a:pt x="15541" y="75202"/>
                  </a:cubicBezTo>
                  <a:cubicBezTo>
                    <a:pt x="15457" y="75286"/>
                    <a:pt x="15373" y="75342"/>
                    <a:pt x="15290" y="75398"/>
                  </a:cubicBezTo>
                  <a:cubicBezTo>
                    <a:pt x="15708" y="75481"/>
                    <a:pt x="16127" y="75565"/>
                    <a:pt x="16545" y="75649"/>
                  </a:cubicBezTo>
                  <a:cubicBezTo>
                    <a:pt x="18582" y="76039"/>
                    <a:pt x="20535" y="76625"/>
                    <a:pt x="22181" y="77406"/>
                  </a:cubicBezTo>
                  <a:cubicBezTo>
                    <a:pt x="22655" y="77518"/>
                    <a:pt x="23129" y="77629"/>
                    <a:pt x="23576" y="77797"/>
                  </a:cubicBezTo>
                  <a:cubicBezTo>
                    <a:pt x="23269" y="77741"/>
                    <a:pt x="22962" y="77685"/>
                    <a:pt x="22655" y="77629"/>
                  </a:cubicBezTo>
                  <a:lnTo>
                    <a:pt x="22655" y="77629"/>
                  </a:lnTo>
                  <a:cubicBezTo>
                    <a:pt x="23269" y="77936"/>
                    <a:pt x="23827" y="78271"/>
                    <a:pt x="24301" y="78634"/>
                  </a:cubicBezTo>
                  <a:cubicBezTo>
                    <a:pt x="23380" y="78187"/>
                    <a:pt x="22404" y="77797"/>
                    <a:pt x="21427" y="77434"/>
                  </a:cubicBezTo>
                  <a:cubicBezTo>
                    <a:pt x="19535" y="77170"/>
                    <a:pt x="17711" y="77045"/>
                    <a:pt x="15957" y="77045"/>
                  </a:cubicBezTo>
                  <a:cubicBezTo>
                    <a:pt x="15488" y="77045"/>
                    <a:pt x="15024" y="77054"/>
                    <a:pt x="14564" y="77071"/>
                  </a:cubicBezTo>
                  <a:cubicBezTo>
                    <a:pt x="14146" y="77099"/>
                    <a:pt x="13699" y="77127"/>
                    <a:pt x="13281" y="77155"/>
                  </a:cubicBezTo>
                  <a:cubicBezTo>
                    <a:pt x="13086" y="77295"/>
                    <a:pt x="12918" y="77462"/>
                    <a:pt x="12751" y="77629"/>
                  </a:cubicBezTo>
                  <a:cubicBezTo>
                    <a:pt x="13086" y="77685"/>
                    <a:pt x="13393" y="77741"/>
                    <a:pt x="13699" y="77797"/>
                  </a:cubicBezTo>
                  <a:cubicBezTo>
                    <a:pt x="15736" y="78187"/>
                    <a:pt x="17717" y="78745"/>
                    <a:pt x="19419" y="79471"/>
                  </a:cubicBezTo>
                  <a:cubicBezTo>
                    <a:pt x="19949" y="79582"/>
                    <a:pt x="20451" y="79694"/>
                    <a:pt x="20953" y="79833"/>
                  </a:cubicBezTo>
                  <a:cubicBezTo>
                    <a:pt x="20591" y="79778"/>
                    <a:pt x="20256" y="79722"/>
                    <a:pt x="19893" y="79666"/>
                  </a:cubicBezTo>
                  <a:lnTo>
                    <a:pt x="19893" y="79666"/>
                  </a:lnTo>
                  <a:cubicBezTo>
                    <a:pt x="20591" y="80001"/>
                    <a:pt x="21260" y="80364"/>
                    <a:pt x="21818" y="80754"/>
                  </a:cubicBezTo>
                  <a:cubicBezTo>
                    <a:pt x="20786" y="80280"/>
                    <a:pt x="19698" y="79861"/>
                    <a:pt x="18610" y="79499"/>
                  </a:cubicBezTo>
                  <a:cubicBezTo>
                    <a:pt x="17130" y="79338"/>
                    <a:pt x="15696" y="79269"/>
                    <a:pt x="14300" y="79269"/>
                  </a:cubicBezTo>
                  <a:cubicBezTo>
                    <a:pt x="13511" y="79269"/>
                    <a:pt x="12735" y="79291"/>
                    <a:pt x="11970" y="79331"/>
                  </a:cubicBezTo>
                  <a:cubicBezTo>
                    <a:pt x="11663" y="79359"/>
                    <a:pt x="11356" y="79387"/>
                    <a:pt x="11021" y="79415"/>
                  </a:cubicBezTo>
                  <a:cubicBezTo>
                    <a:pt x="10826" y="79638"/>
                    <a:pt x="10631" y="79861"/>
                    <a:pt x="10407" y="80112"/>
                  </a:cubicBezTo>
                  <a:cubicBezTo>
                    <a:pt x="10631" y="80140"/>
                    <a:pt x="10854" y="80196"/>
                    <a:pt x="11077" y="80224"/>
                  </a:cubicBezTo>
                  <a:cubicBezTo>
                    <a:pt x="13086" y="80643"/>
                    <a:pt x="15066" y="81145"/>
                    <a:pt x="16796" y="81814"/>
                  </a:cubicBezTo>
                  <a:cubicBezTo>
                    <a:pt x="17410" y="81898"/>
                    <a:pt x="17968" y="82010"/>
                    <a:pt x="18526" y="82149"/>
                  </a:cubicBezTo>
                  <a:cubicBezTo>
                    <a:pt x="18107" y="82093"/>
                    <a:pt x="17689" y="82037"/>
                    <a:pt x="17298" y="82010"/>
                  </a:cubicBezTo>
                  <a:lnTo>
                    <a:pt x="17298" y="82010"/>
                  </a:lnTo>
                  <a:cubicBezTo>
                    <a:pt x="18107" y="82344"/>
                    <a:pt x="18861" y="82707"/>
                    <a:pt x="19530" y="83126"/>
                  </a:cubicBezTo>
                  <a:cubicBezTo>
                    <a:pt x="18359" y="82623"/>
                    <a:pt x="17187" y="82233"/>
                    <a:pt x="15987" y="81870"/>
                  </a:cubicBezTo>
                  <a:cubicBezTo>
                    <a:pt x="14951" y="81793"/>
                    <a:pt x="13944" y="81758"/>
                    <a:pt x="12961" y="81758"/>
                  </a:cubicBezTo>
                  <a:cubicBezTo>
                    <a:pt x="11800" y="81758"/>
                    <a:pt x="10673" y="81807"/>
                    <a:pt x="9570" y="81898"/>
                  </a:cubicBezTo>
                  <a:cubicBezTo>
                    <a:pt x="9347" y="81898"/>
                    <a:pt x="9152" y="81926"/>
                    <a:pt x="8929" y="81954"/>
                  </a:cubicBezTo>
                  <a:cubicBezTo>
                    <a:pt x="8706" y="82233"/>
                    <a:pt x="8482" y="82512"/>
                    <a:pt x="8259" y="82819"/>
                  </a:cubicBezTo>
                  <a:cubicBezTo>
                    <a:pt x="8427" y="82847"/>
                    <a:pt x="8566" y="82874"/>
                    <a:pt x="8733" y="82902"/>
                  </a:cubicBezTo>
                  <a:cubicBezTo>
                    <a:pt x="10714" y="83321"/>
                    <a:pt x="12667" y="83795"/>
                    <a:pt x="14453" y="84409"/>
                  </a:cubicBezTo>
                  <a:cubicBezTo>
                    <a:pt x="15094" y="84493"/>
                    <a:pt x="15708" y="84604"/>
                    <a:pt x="16294" y="84716"/>
                  </a:cubicBezTo>
                  <a:cubicBezTo>
                    <a:pt x="15820" y="84660"/>
                    <a:pt x="15345" y="84632"/>
                    <a:pt x="14899" y="84576"/>
                  </a:cubicBezTo>
                  <a:lnTo>
                    <a:pt x="14899" y="84576"/>
                  </a:lnTo>
                  <a:cubicBezTo>
                    <a:pt x="15820" y="84911"/>
                    <a:pt x="16657" y="85302"/>
                    <a:pt x="17438" y="85720"/>
                  </a:cubicBezTo>
                  <a:cubicBezTo>
                    <a:pt x="16155" y="85246"/>
                    <a:pt x="14871" y="84855"/>
                    <a:pt x="13588" y="84493"/>
                  </a:cubicBezTo>
                  <a:cubicBezTo>
                    <a:pt x="13019" y="84471"/>
                    <a:pt x="12460" y="84460"/>
                    <a:pt x="11909" y="84460"/>
                  </a:cubicBezTo>
                  <a:cubicBezTo>
                    <a:pt x="10351" y="84460"/>
                    <a:pt x="8857" y="84544"/>
                    <a:pt x="7394" y="84688"/>
                  </a:cubicBezTo>
                  <a:cubicBezTo>
                    <a:pt x="7255" y="84716"/>
                    <a:pt x="7115" y="84716"/>
                    <a:pt x="6976" y="84744"/>
                  </a:cubicBezTo>
                  <a:cubicBezTo>
                    <a:pt x="6753" y="85078"/>
                    <a:pt x="6557" y="85413"/>
                    <a:pt x="6334" y="85748"/>
                  </a:cubicBezTo>
                  <a:cubicBezTo>
                    <a:pt x="6446" y="85776"/>
                    <a:pt x="6529" y="85804"/>
                    <a:pt x="6613" y="85804"/>
                  </a:cubicBezTo>
                  <a:cubicBezTo>
                    <a:pt x="8566" y="86222"/>
                    <a:pt x="10491" y="86697"/>
                    <a:pt x="12277" y="87255"/>
                  </a:cubicBezTo>
                  <a:cubicBezTo>
                    <a:pt x="12974" y="87310"/>
                    <a:pt x="13644" y="87394"/>
                    <a:pt x="14285" y="87506"/>
                  </a:cubicBezTo>
                  <a:cubicBezTo>
                    <a:pt x="13755" y="87450"/>
                    <a:pt x="13225" y="87422"/>
                    <a:pt x="12723" y="87394"/>
                  </a:cubicBezTo>
                  <a:lnTo>
                    <a:pt x="12723" y="87394"/>
                  </a:lnTo>
                  <a:cubicBezTo>
                    <a:pt x="13727" y="87729"/>
                    <a:pt x="14704" y="88119"/>
                    <a:pt x="15569" y="88538"/>
                  </a:cubicBezTo>
                  <a:cubicBezTo>
                    <a:pt x="14174" y="88092"/>
                    <a:pt x="12779" y="87701"/>
                    <a:pt x="11412" y="87366"/>
                  </a:cubicBezTo>
                  <a:cubicBezTo>
                    <a:pt x="11235" y="87364"/>
                    <a:pt x="11059" y="87363"/>
                    <a:pt x="10884" y="87363"/>
                  </a:cubicBezTo>
                  <a:cubicBezTo>
                    <a:pt x="8989" y="87363"/>
                    <a:pt x="7201" y="87499"/>
                    <a:pt x="5413" y="87729"/>
                  </a:cubicBezTo>
                  <a:lnTo>
                    <a:pt x="5218" y="87729"/>
                  </a:lnTo>
                  <a:cubicBezTo>
                    <a:pt x="5023" y="88119"/>
                    <a:pt x="4828" y="88482"/>
                    <a:pt x="4632" y="88873"/>
                  </a:cubicBezTo>
                  <a:cubicBezTo>
                    <a:pt x="4688" y="88901"/>
                    <a:pt x="4716" y="88901"/>
                    <a:pt x="4744" y="88901"/>
                  </a:cubicBezTo>
                  <a:cubicBezTo>
                    <a:pt x="6669" y="89347"/>
                    <a:pt x="8594" y="89793"/>
                    <a:pt x="10407" y="90324"/>
                  </a:cubicBezTo>
                  <a:cubicBezTo>
                    <a:pt x="11133" y="90324"/>
                    <a:pt x="11830" y="90379"/>
                    <a:pt x="12500" y="90463"/>
                  </a:cubicBezTo>
                  <a:cubicBezTo>
                    <a:pt x="11914" y="90435"/>
                    <a:pt x="11356" y="90435"/>
                    <a:pt x="10798" y="90435"/>
                  </a:cubicBezTo>
                  <a:cubicBezTo>
                    <a:pt x="11886" y="90770"/>
                    <a:pt x="12946" y="91133"/>
                    <a:pt x="13923" y="91579"/>
                  </a:cubicBezTo>
                  <a:cubicBezTo>
                    <a:pt x="12444" y="91133"/>
                    <a:pt x="10965" y="90770"/>
                    <a:pt x="9542" y="90435"/>
                  </a:cubicBezTo>
                  <a:cubicBezTo>
                    <a:pt x="7506" y="90491"/>
                    <a:pt x="5609" y="90686"/>
                    <a:pt x="3712" y="90937"/>
                  </a:cubicBezTo>
                  <a:cubicBezTo>
                    <a:pt x="3516" y="91356"/>
                    <a:pt x="3349" y="91774"/>
                    <a:pt x="3181" y="92165"/>
                  </a:cubicBezTo>
                  <a:cubicBezTo>
                    <a:pt x="5051" y="92639"/>
                    <a:pt x="6976" y="93058"/>
                    <a:pt x="8789" y="93560"/>
                  </a:cubicBezTo>
                  <a:cubicBezTo>
                    <a:pt x="8991" y="93552"/>
                    <a:pt x="9191" y="93549"/>
                    <a:pt x="9389" y="93549"/>
                  </a:cubicBezTo>
                  <a:cubicBezTo>
                    <a:pt x="9929" y="93549"/>
                    <a:pt x="10455" y="93575"/>
                    <a:pt x="10965" y="93616"/>
                  </a:cubicBezTo>
                  <a:cubicBezTo>
                    <a:pt x="10777" y="93607"/>
                    <a:pt x="10592" y="93604"/>
                    <a:pt x="10409" y="93604"/>
                  </a:cubicBezTo>
                  <a:cubicBezTo>
                    <a:pt x="9967" y="93604"/>
                    <a:pt x="9538" y="93624"/>
                    <a:pt x="9124" y="93644"/>
                  </a:cubicBezTo>
                  <a:cubicBezTo>
                    <a:pt x="10296" y="93950"/>
                    <a:pt x="11440" y="94313"/>
                    <a:pt x="12500" y="94759"/>
                  </a:cubicBezTo>
                  <a:cubicBezTo>
                    <a:pt x="10937" y="94341"/>
                    <a:pt x="9403" y="94006"/>
                    <a:pt x="7896" y="93699"/>
                  </a:cubicBezTo>
                  <a:cubicBezTo>
                    <a:pt x="6027" y="93811"/>
                    <a:pt x="4214" y="94062"/>
                    <a:pt x="2400" y="94313"/>
                  </a:cubicBezTo>
                  <a:cubicBezTo>
                    <a:pt x="2261" y="94759"/>
                    <a:pt x="2121" y="95178"/>
                    <a:pt x="1982" y="95624"/>
                  </a:cubicBezTo>
                  <a:cubicBezTo>
                    <a:pt x="3795" y="96099"/>
                    <a:pt x="5637" y="96489"/>
                    <a:pt x="7422" y="96936"/>
                  </a:cubicBezTo>
                  <a:cubicBezTo>
                    <a:pt x="8175" y="96908"/>
                    <a:pt x="8929" y="96880"/>
                    <a:pt x="9654" y="96880"/>
                  </a:cubicBezTo>
                  <a:cubicBezTo>
                    <a:pt x="8984" y="96908"/>
                    <a:pt x="8343" y="96963"/>
                    <a:pt x="7701" y="97019"/>
                  </a:cubicBezTo>
                  <a:cubicBezTo>
                    <a:pt x="8957" y="97326"/>
                    <a:pt x="10156" y="97661"/>
                    <a:pt x="11328" y="98079"/>
                  </a:cubicBezTo>
                  <a:cubicBezTo>
                    <a:pt x="9682" y="97717"/>
                    <a:pt x="8092" y="97410"/>
                    <a:pt x="6557" y="97131"/>
                  </a:cubicBezTo>
                  <a:cubicBezTo>
                    <a:pt x="4800" y="97298"/>
                    <a:pt x="3098" y="97577"/>
                    <a:pt x="1368" y="97856"/>
                  </a:cubicBezTo>
                  <a:cubicBezTo>
                    <a:pt x="1256" y="98303"/>
                    <a:pt x="1145" y="98749"/>
                    <a:pt x="1061" y="99195"/>
                  </a:cubicBezTo>
                  <a:cubicBezTo>
                    <a:pt x="2791" y="99698"/>
                    <a:pt x="4576" y="100060"/>
                    <a:pt x="6334" y="100479"/>
                  </a:cubicBezTo>
                  <a:cubicBezTo>
                    <a:pt x="7115" y="100395"/>
                    <a:pt x="7869" y="100339"/>
                    <a:pt x="8594" y="100311"/>
                  </a:cubicBezTo>
                  <a:lnTo>
                    <a:pt x="8594" y="100311"/>
                  </a:lnTo>
                  <a:cubicBezTo>
                    <a:pt x="7924" y="100367"/>
                    <a:pt x="7255" y="100451"/>
                    <a:pt x="6585" y="100535"/>
                  </a:cubicBezTo>
                  <a:cubicBezTo>
                    <a:pt x="7896" y="100841"/>
                    <a:pt x="9152" y="101148"/>
                    <a:pt x="10407" y="101539"/>
                  </a:cubicBezTo>
                  <a:cubicBezTo>
                    <a:pt x="8706" y="101204"/>
                    <a:pt x="7087" y="100953"/>
                    <a:pt x="5525" y="100674"/>
                  </a:cubicBezTo>
                  <a:cubicBezTo>
                    <a:pt x="3879" y="100953"/>
                    <a:pt x="2289" y="101260"/>
                    <a:pt x="615" y="101511"/>
                  </a:cubicBezTo>
                  <a:cubicBezTo>
                    <a:pt x="531" y="101957"/>
                    <a:pt x="475" y="102432"/>
                    <a:pt x="392" y="102878"/>
                  </a:cubicBezTo>
                  <a:cubicBezTo>
                    <a:pt x="2093" y="103380"/>
                    <a:pt x="3823" y="103771"/>
                    <a:pt x="5581" y="104134"/>
                  </a:cubicBezTo>
                  <a:cubicBezTo>
                    <a:pt x="6362" y="104022"/>
                    <a:pt x="7115" y="103910"/>
                    <a:pt x="7841" y="103827"/>
                  </a:cubicBezTo>
                  <a:lnTo>
                    <a:pt x="7841" y="103827"/>
                  </a:lnTo>
                  <a:cubicBezTo>
                    <a:pt x="7143" y="103938"/>
                    <a:pt x="6474" y="104050"/>
                    <a:pt x="5804" y="104189"/>
                  </a:cubicBezTo>
                  <a:cubicBezTo>
                    <a:pt x="7143" y="104468"/>
                    <a:pt x="8454" y="104747"/>
                    <a:pt x="9766" y="105110"/>
                  </a:cubicBezTo>
                  <a:cubicBezTo>
                    <a:pt x="8036" y="104831"/>
                    <a:pt x="6390" y="104636"/>
                    <a:pt x="4828" y="104385"/>
                  </a:cubicBezTo>
                  <a:cubicBezTo>
                    <a:pt x="3265" y="104692"/>
                    <a:pt x="1759" y="105026"/>
                    <a:pt x="140" y="105277"/>
                  </a:cubicBezTo>
                  <a:cubicBezTo>
                    <a:pt x="113" y="105752"/>
                    <a:pt x="85" y="106198"/>
                    <a:pt x="57" y="106672"/>
                  </a:cubicBezTo>
                  <a:cubicBezTo>
                    <a:pt x="1703" y="107202"/>
                    <a:pt x="3433" y="107537"/>
                    <a:pt x="5190" y="107900"/>
                  </a:cubicBezTo>
                  <a:cubicBezTo>
                    <a:pt x="5943" y="107733"/>
                    <a:pt x="6697" y="107593"/>
                    <a:pt x="7450" y="107454"/>
                  </a:cubicBezTo>
                  <a:lnTo>
                    <a:pt x="7450" y="107454"/>
                  </a:lnTo>
                  <a:cubicBezTo>
                    <a:pt x="6753" y="107621"/>
                    <a:pt x="6083" y="107760"/>
                    <a:pt x="5441" y="107928"/>
                  </a:cubicBezTo>
                  <a:cubicBezTo>
                    <a:pt x="6780" y="108207"/>
                    <a:pt x="8120" y="108458"/>
                    <a:pt x="9487" y="108793"/>
                  </a:cubicBezTo>
                  <a:cubicBezTo>
                    <a:pt x="7729" y="108570"/>
                    <a:pt x="6083" y="108402"/>
                    <a:pt x="4521" y="108179"/>
                  </a:cubicBezTo>
                  <a:cubicBezTo>
                    <a:pt x="3042" y="108542"/>
                    <a:pt x="1591" y="108932"/>
                    <a:pt x="1" y="109155"/>
                  </a:cubicBezTo>
                  <a:cubicBezTo>
                    <a:pt x="1" y="109602"/>
                    <a:pt x="29" y="110048"/>
                    <a:pt x="29" y="110495"/>
                  </a:cubicBezTo>
                  <a:cubicBezTo>
                    <a:pt x="1675" y="111053"/>
                    <a:pt x="3405" y="111387"/>
                    <a:pt x="5162" y="111722"/>
                  </a:cubicBezTo>
                  <a:cubicBezTo>
                    <a:pt x="5916" y="111527"/>
                    <a:pt x="6641" y="111332"/>
                    <a:pt x="7366" y="111164"/>
                  </a:cubicBezTo>
                  <a:lnTo>
                    <a:pt x="7366" y="111164"/>
                  </a:lnTo>
                  <a:cubicBezTo>
                    <a:pt x="6697" y="111359"/>
                    <a:pt x="6055" y="111555"/>
                    <a:pt x="5413" y="111750"/>
                  </a:cubicBezTo>
                  <a:cubicBezTo>
                    <a:pt x="6753" y="112001"/>
                    <a:pt x="8148" y="112224"/>
                    <a:pt x="9542" y="112531"/>
                  </a:cubicBezTo>
                  <a:cubicBezTo>
                    <a:pt x="7785" y="112364"/>
                    <a:pt x="6139" y="112224"/>
                    <a:pt x="4604" y="112029"/>
                  </a:cubicBezTo>
                  <a:cubicBezTo>
                    <a:pt x="3181" y="112475"/>
                    <a:pt x="1814" y="112866"/>
                    <a:pt x="224" y="113089"/>
                  </a:cubicBezTo>
                  <a:cubicBezTo>
                    <a:pt x="280" y="113508"/>
                    <a:pt x="308" y="113926"/>
                    <a:pt x="364" y="114345"/>
                  </a:cubicBezTo>
                  <a:cubicBezTo>
                    <a:pt x="2010" y="114931"/>
                    <a:pt x="3712" y="115293"/>
                    <a:pt x="5497" y="115572"/>
                  </a:cubicBezTo>
                  <a:cubicBezTo>
                    <a:pt x="6222" y="115349"/>
                    <a:pt x="6948" y="115098"/>
                    <a:pt x="7673" y="114875"/>
                  </a:cubicBezTo>
                  <a:lnTo>
                    <a:pt x="7673" y="114875"/>
                  </a:lnTo>
                  <a:cubicBezTo>
                    <a:pt x="7004" y="115126"/>
                    <a:pt x="6390" y="115377"/>
                    <a:pt x="5804" y="115628"/>
                  </a:cubicBezTo>
                  <a:cubicBezTo>
                    <a:pt x="7115" y="115851"/>
                    <a:pt x="8510" y="116046"/>
                    <a:pt x="9933" y="116298"/>
                  </a:cubicBezTo>
                  <a:cubicBezTo>
                    <a:pt x="8203" y="116158"/>
                    <a:pt x="6557" y="116102"/>
                    <a:pt x="5051" y="115907"/>
                  </a:cubicBezTo>
                  <a:cubicBezTo>
                    <a:pt x="3739" y="116437"/>
                    <a:pt x="2428" y="116856"/>
                    <a:pt x="838" y="117051"/>
                  </a:cubicBezTo>
                  <a:cubicBezTo>
                    <a:pt x="922" y="117441"/>
                    <a:pt x="1005" y="117832"/>
                    <a:pt x="1117" y="118223"/>
                  </a:cubicBezTo>
                  <a:cubicBezTo>
                    <a:pt x="2707" y="118836"/>
                    <a:pt x="4409" y="119171"/>
                    <a:pt x="6222" y="119450"/>
                  </a:cubicBezTo>
                  <a:cubicBezTo>
                    <a:pt x="6920" y="119171"/>
                    <a:pt x="7617" y="118892"/>
                    <a:pt x="8315" y="118585"/>
                  </a:cubicBezTo>
                  <a:lnTo>
                    <a:pt x="8315" y="118585"/>
                  </a:lnTo>
                  <a:cubicBezTo>
                    <a:pt x="7701" y="118892"/>
                    <a:pt x="7143" y="119199"/>
                    <a:pt x="6557" y="119478"/>
                  </a:cubicBezTo>
                  <a:cubicBezTo>
                    <a:pt x="7896" y="119673"/>
                    <a:pt x="9263" y="119841"/>
                    <a:pt x="10714" y="120036"/>
                  </a:cubicBezTo>
                  <a:cubicBezTo>
                    <a:pt x="8984" y="119980"/>
                    <a:pt x="7394" y="119952"/>
                    <a:pt x="5888" y="119813"/>
                  </a:cubicBezTo>
                  <a:cubicBezTo>
                    <a:pt x="4688" y="120371"/>
                    <a:pt x="3433" y="120817"/>
                    <a:pt x="1898" y="120985"/>
                  </a:cubicBezTo>
                  <a:cubicBezTo>
                    <a:pt x="2010" y="121347"/>
                    <a:pt x="2149" y="121710"/>
                    <a:pt x="2261" y="122073"/>
                  </a:cubicBezTo>
                  <a:cubicBezTo>
                    <a:pt x="3851" y="122714"/>
                    <a:pt x="5525" y="123021"/>
                    <a:pt x="7338" y="123272"/>
                  </a:cubicBezTo>
                  <a:cubicBezTo>
                    <a:pt x="7980" y="122965"/>
                    <a:pt x="8650" y="122631"/>
                    <a:pt x="9347" y="122268"/>
                  </a:cubicBezTo>
                  <a:lnTo>
                    <a:pt x="9347" y="122268"/>
                  </a:lnTo>
                  <a:cubicBezTo>
                    <a:pt x="8789" y="122631"/>
                    <a:pt x="8259" y="122993"/>
                    <a:pt x="7729" y="123300"/>
                  </a:cubicBezTo>
                  <a:cubicBezTo>
                    <a:pt x="9012" y="123468"/>
                    <a:pt x="10407" y="123607"/>
                    <a:pt x="11858" y="123775"/>
                  </a:cubicBezTo>
                  <a:cubicBezTo>
                    <a:pt x="10156" y="123775"/>
                    <a:pt x="8594" y="123775"/>
                    <a:pt x="7143" y="123663"/>
                  </a:cubicBezTo>
                  <a:cubicBezTo>
                    <a:pt x="6055" y="124277"/>
                    <a:pt x="4911" y="124751"/>
                    <a:pt x="3460" y="124863"/>
                  </a:cubicBezTo>
                  <a:cubicBezTo>
                    <a:pt x="3628" y="125225"/>
                    <a:pt x="3795" y="125588"/>
                    <a:pt x="3991" y="125923"/>
                  </a:cubicBezTo>
                  <a:cubicBezTo>
                    <a:pt x="5469" y="126537"/>
                    <a:pt x="7087" y="126816"/>
                    <a:pt x="8845" y="127011"/>
                  </a:cubicBezTo>
                  <a:cubicBezTo>
                    <a:pt x="9431" y="126676"/>
                    <a:pt x="10073" y="126285"/>
                    <a:pt x="10742" y="125895"/>
                  </a:cubicBezTo>
                  <a:lnTo>
                    <a:pt x="10742" y="125895"/>
                  </a:lnTo>
                  <a:cubicBezTo>
                    <a:pt x="10240" y="126313"/>
                    <a:pt x="9766" y="126704"/>
                    <a:pt x="9291" y="127067"/>
                  </a:cubicBezTo>
                  <a:cubicBezTo>
                    <a:pt x="10547" y="127206"/>
                    <a:pt x="11914" y="127290"/>
                    <a:pt x="13365" y="127429"/>
                  </a:cubicBezTo>
                  <a:cubicBezTo>
                    <a:pt x="12348" y="127446"/>
                    <a:pt x="11392" y="127473"/>
                    <a:pt x="10480" y="127473"/>
                  </a:cubicBezTo>
                  <a:cubicBezTo>
                    <a:pt x="9891" y="127473"/>
                    <a:pt x="9320" y="127462"/>
                    <a:pt x="8761" y="127429"/>
                  </a:cubicBezTo>
                  <a:cubicBezTo>
                    <a:pt x="7869" y="128071"/>
                    <a:pt x="6892" y="128517"/>
                    <a:pt x="5609" y="128657"/>
                  </a:cubicBezTo>
                  <a:cubicBezTo>
                    <a:pt x="5860" y="129047"/>
                    <a:pt x="6139" y="129410"/>
                    <a:pt x="6418" y="129773"/>
                  </a:cubicBezTo>
                  <a:cubicBezTo>
                    <a:pt x="7729" y="130275"/>
                    <a:pt x="9152" y="130498"/>
                    <a:pt x="10714" y="130638"/>
                  </a:cubicBezTo>
                  <a:cubicBezTo>
                    <a:pt x="11272" y="130247"/>
                    <a:pt x="11886" y="129829"/>
                    <a:pt x="12528" y="129354"/>
                  </a:cubicBezTo>
                  <a:lnTo>
                    <a:pt x="12528" y="129354"/>
                  </a:lnTo>
                  <a:cubicBezTo>
                    <a:pt x="12081" y="129857"/>
                    <a:pt x="11663" y="130275"/>
                    <a:pt x="11244" y="130693"/>
                  </a:cubicBezTo>
                  <a:cubicBezTo>
                    <a:pt x="12472" y="130777"/>
                    <a:pt x="13811" y="130861"/>
                    <a:pt x="15262" y="130945"/>
                  </a:cubicBezTo>
                  <a:cubicBezTo>
                    <a:pt x="13860" y="131017"/>
                    <a:pt x="12564" y="131090"/>
                    <a:pt x="11353" y="131090"/>
                  </a:cubicBezTo>
                  <a:cubicBezTo>
                    <a:pt x="11166" y="131090"/>
                    <a:pt x="10981" y="131088"/>
                    <a:pt x="10798" y="131084"/>
                  </a:cubicBezTo>
                  <a:cubicBezTo>
                    <a:pt x="10156" y="131642"/>
                    <a:pt x="9431" y="132061"/>
                    <a:pt x="8538" y="132256"/>
                  </a:cubicBezTo>
                  <a:cubicBezTo>
                    <a:pt x="9012" y="132758"/>
                    <a:pt x="9487" y="133204"/>
                    <a:pt x="10017" y="133651"/>
                  </a:cubicBezTo>
                  <a:cubicBezTo>
                    <a:pt x="10937" y="133874"/>
                    <a:pt x="11942" y="134013"/>
                    <a:pt x="13002" y="134097"/>
                  </a:cubicBezTo>
                  <a:cubicBezTo>
                    <a:pt x="13532" y="133651"/>
                    <a:pt x="14090" y="133177"/>
                    <a:pt x="14732" y="132674"/>
                  </a:cubicBezTo>
                  <a:lnTo>
                    <a:pt x="14732" y="132674"/>
                  </a:lnTo>
                  <a:cubicBezTo>
                    <a:pt x="14341" y="133204"/>
                    <a:pt x="13978" y="133707"/>
                    <a:pt x="13616" y="134125"/>
                  </a:cubicBezTo>
                  <a:cubicBezTo>
                    <a:pt x="14843" y="134209"/>
                    <a:pt x="16127" y="134237"/>
                    <a:pt x="17550" y="134292"/>
                  </a:cubicBezTo>
                  <a:cubicBezTo>
                    <a:pt x="15987" y="134404"/>
                    <a:pt x="14564" y="134544"/>
                    <a:pt x="13253" y="134544"/>
                  </a:cubicBezTo>
                  <a:cubicBezTo>
                    <a:pt x="13002" y="134823"/>
                    <a:pt x="12723" y="135074"/>
                    <a:pt x="12416" y="135269"/>
                  </a:cubicBezTo>
                  <a:cubicBezTo>
                    <a:pt x="13169" y="135660"/>
                    <a:pt x="14062" y="136022"/>
                    <a:pt x="15066" y="136385"/>
                  </a:cubicBezTo>
                  <a:cubicBezTo>
                    <a:pt x="15903" y="136469"/>
                    <a:pt x="16824" y="136496"/>
                    <a:pt x="17773" y="136524"/>
                  </a:cubicBezTo>
                  <a:cubicBezTo>
                    <a:pt x="18498" y="136552"/>
                    <a:pt x="19279" y="136580"/>
                    <a:pt x="20060" y="136608"/>
                  </a:cubicBezTo>
                  <a:cubicBezTo>
                    <a:pt x="19000" y="136720"/>
                    <a:pt x="18024" y="136775"/>
                    <a:pt x="17103" y="136831"/>
                  </a:cubicBezTo>
                  <a:cubicBezTo>
                    <a:pt x="16908" y="136831"/>
                    <a:pt x="16740" y="136859"/>
                    <a:pt x="16545" y="136859"/>
                  </a:cubicBezTo>
                  <a:cubicBezTo>
                    <a:pt x="16657" y="136887"/>
                    <a:pt x="16740" y="136915"/>
                    <a:pt x="16852" y="136943"/>
                  </a:cubicBezTo>
                  <a:cubicBezTo>
                    <a:pt x="19095" y="137584"/>
                    <a:pt x="21633" y="138020"/>
                    <a:pt x="24061" y="138020"/>
                  </a:cubicBezTo>
                  <a:cubicBezTo>
                    <a:pt x="25438" y="138020"/>
                    <a:pt x="26780" y="137880"/>
                    <a:pt x="28012" y="137557"/>
                  </a:cubicBezTo>
                  <a:cubicBezTo>
                    <a:pt x="34345" y="135883"/>
                    <a:pt x="40315" y="131363"/>
                    <a:pt x="44863" y="124890"/>
                  </a:cubicBezTo>
                  <a:cubicBezTo>
                    <a:pt x="46174" y="123021"/>
                    <a:pt x="47374" y="120985"/>
                    <a:pt x="48434" y="118808"/>
                  </a:cubicBezTo>
                  <a:cubicBezTo>
                    <a:pt x="49661" y="116214"/>
                    <a:pt x="50694" y="113424"/>
                    <a:pt x="51475" y="110495"/>
                  </a:cubicBezTo>
                  <a:cubicBezTo>
                    <a:pt x="51893" y="108932"/>
                    <a:pt x="52200" y="107398"/>
                    <a:pt x="52423" y="105863"/>
                  </a:cubicBezTo>
                  <a:cubicBezTo>
                    <a:pt x="53205" y="105835"/>
                    <a:pt x="53986" y="105808"/>
                    <a:pt x="54767" y="105780"/>
                  </a:cubicBezTo>
                  <a:cubicBezTo>
                    <a:pt x="54906" y="105305"/>
                    <a:pt x="55074" y="104831"/>
                    <a:pt x="55213" y="104357"/>
                  </a:cubicBezTo>
                  <a:cubicBezTo>
                    <a:pt x="55297" y="104385"/>
                    <a:pt x="55381" y="104413"/>
                    <a:pt x="55464" y="104440"/>
                  </a:cubicBezTo>
                  <a:cubicBezTo>
                    <a:pt x="56027" y="104640"/>
                    <a:pt x="56725" y="104722"/>
                    <a:pt x="57456" y="104722"/>
                  </a:cubicBezTo>
                  <a:cubicBezTo>
                    <a:pt x="58971" y="104722"/>
                    <a:pt x="60625" y="104371"/>
                    <a:pt x="61491" y="103994"/>
                  </a:cubicBezTo>
                  <a:cubicBezTo>
                    <a:pt x="61742" y="104161"/>
                    <a:pt x="61965" y="104301"/>
                    <a:pt x="62188" y="104440"/>
                  </a:cubicBezTo>
                  <a:cubicBezTo>
                    <a:pt x="62355" y="104524"/>
                    <a:pt x="62495" y="104608"/>
                    <a:pt x="62662" y="104692"/>
                  </a:cubicBezTo>
                  <a:cubicBezTo>
                    <a:pt x="63304" y="104998"/>
                    <a:pt x="63862" y="105166"/>
                    <a:pt x="64587" y="105501"/>
                  </a:cubicBezTo>
                  <a:cubicBezTo>
                    <a:pt x="65042" y="105700"/>
                    <a:pt x="65657" y="105785"/>
                    <a:pt x="66334" y="105785"/>
                  </a:cubicBezTo>
                  <a:cubicBezTo>
                    <a:pt x="68026" y="105785"/>
                    <a:pt x="70112" y="105253"/>
                    <a:pt x="71088" y="104636"/>
                  </a:cubicBezTo>
                  <a:cubicBezTo>
                    <a:pt x="71339" y="104803"/>
                    <a:pt x="71562" y="104943"/>
                    <a:pt x="71813" y="105082"/>
                  </a:cubicBezTo>
                  <a:cubicBezTo>
                    <a:pt x="72120" y="105250"/>
                    <a:pt x="72399" y="105417"/>
                    <a:pt x="72678" y="105556"/>
                  </a:cubicBezTo>
                  <a:cubicBezTo>
                    <a:pt x="74084" y="106283"/>
                    <a:pt x="75321" y="106633"/>
                    <a:pt x="76715" y="106633"/>
                  </a:cubicBezTo>
                  <a:cubicBezTo>
                    <a:pt x="78585" y="106633"/>
                    <a:pt x="80736" y="106002"/>
                    <a:pt x="83949" y="104803"/>
                  </a:cubicBezTo>
                  <a:lnTo>
                    <a:pt x="90087" y="102906"/>
                  </a:lnTo>
                  <a:cubicBezTo>
                    <a:pt x="89278" y="102571"/>
                    <a:pt x="88329" y="101902"/>
                    <a:pt x="87214" y="100814"/>
                  </a:cubicBezTo>
                  <a:cubicBezTo>
                    <a:pt x="87297" y="100814"/>
                    <a:pt x="87409" y="100841"/>
                    <a:pt x="87520" y="100841"/>
                  </a:cubicBezTo>
                  <a:cubicBezTo>
                    <a:pt x="87465" y="100814"/>
                    <a:pt x="87409" y="100786"/>
                    <a:pt x="87353" y="100730"/>
                  </a:cubicBezTo>
                  <a:lnTo>
                    <a:pt x="87353" y="100730"/>
                  </a:lnTo>
                  <a:cubicBezTo>
                    <a:pt x="87409" y="100758"/>
                    <a:pt x="87465" y="100758"/>
                    <a:pt x="87493" y="100758"/>
                  </a:cubicBezTo>
                  <a:cubicBezTo>
                    <a:pt x="88636" y="101846"/>
                    <a:pt x="89585" y="102515"/>
                    <a:pt x="90394" y="102822"/>
                  </a:cubicBezTo>
                  <a:cubicBezTo>
                    <a:pt x="90808" y="102968"/>
                    <a:pt x="91201" y="103051"/>
                    <a:pt x="91572" y="103051"/>
                  </a:cubicBezTo>
                  <a:cubicBezTo>
                    <a:pt x="91626" y="103051"/>
                    <a:pt x="91680" y="103049"/>
                    <a:pt x="91733" y="103045"/>
                  </a:cubicBezTo>
                  <a:cubicBezTo>
                    <a:pt x="92235" y="103018"/>
                    <a:pt x="92738" y="102850"/>
                    <a:pt x="93240" y="102599"/>
                  </a:cubicBezTo>
                  <a:cubicBezTo>
                    <a:pt x="93268" y="102571"/>
                    <a:pt x="93323" y="102543"/>
                    <a:pt x="93379" y="102515"/>
                  </a:cubicBezTo>
                  <a:cubicBezTo>
                    <a:pt x="93407" y="102488"/>
                    <a:pt x="93463" y="102460"/>
                    <a:pt x="93519" y="102432"/>
                  </a:cubicBezTo>
                  <a:cubicBezTo>
                    <a:pt x="93742" y="102236"/>
                    <a:pt x="93909" y="101985"/>
                    <a:pt x="94049" y="101706"/>
                  </a:cubicBezTo>
                  <a:lnTo>
                    <a:pt x="97815" y="100562"/>
                  </a:lnTo>
                  <a:lnTo>
                    <a:pt x="98429" y="101009"/>
                  </a:lnTo>
                  <a:lnTo>
                    <a:pt x="99824" y="101985"/>
                  </a:lnTo>
                  <a:cubicBezTo>
                    <a:pt x="99963" y="102097"/>
                    <a:pt x="100159" y="102181"/>
                    <a:pt x="100354" y="102264"/>
                  </a:cubicBezTo>
                  <a:cubicBezTo>
                    <a:pt x="100772" y="102404"/>
                    <a:pt x="101330" y="102543"/>
                    <a:pt x="101972" y="102627"/>
                  </a:cubicBezTo>
                  <a:cubicBezTo>
                    <a:pt x="102673" y="102718"/>
                    <a:pt x="103478" y="102765"/>
                    <a:pt x="104320" y="102765"/>
                  </a:cubicBezTo>
                  <a:cubicBezTo>
                    <a:pt x="106058" y="102765"/>
                    <a:pt x="107955" y="102566"/>
                    <a:pt x="109421" y="102153"/>
                  </a:cubicBezTo>
                  <a:cubicBezTo>
                    <a:pt x="110621" y="101902"/>
                    <a:pt x="111793" y="100786"/>
                    <a:pt x="112853" y="99112"/>
                  </a:cubicBezTo>
                  <a:cubicBezTo>
                    <a:pt x="116005" y="94146"/>
                    <a:pt x="118182" y="84074"/>
                    <a:pt x="116926" y="75649"/>
                  </a:cubicBezTo>
                  <a:lnTo>
                    <a:pt x="120804" y="74337"/>
                  </a:lnTo>
                  <a:cubicBezTo>
                    <a:pt x="119967" y="68451"/>
                    <a:pt x="119214" y="64461"/>
                    <a:pt x="117345" y="60695"/>
                  </a:cubicBezTo>
                  <a:cubicBezTo>
                    <a:pt x="116842" y="59635"/>
                    <a:pt x="115726" y="58630"/>
                    <a:pt x="114331" y="57821"/>
                  </a:cubicBezTo>
                  <a:cubicBezTo>
                    <a:pt x="113578" y="57347"/>
                    <a:pt x="112713" y="56956"/>
                    <a:pt x="111848" y="56677"/>
                  </a:cubicBezTo>
                  <a:cubicBezTo>
                    <a:pt x="111569" y="56566"/>
                    <a:pt x="111290" y="56482"/>
                    <a:pt x="111011" y="56398"/>
                  </a:cubicBezTo>
                  <a:cubicBezTo>
                    <a:pt x="111597" y="55561"/>
                    <a:pt x="112155" y="53720"/>
                    <a:pt x="111402" y="52827"/>
                  </a:cubicBezTo>
                  <a:cubicBezTo>
                    <a:pt x="111235" y="52660"/>
                    <a:pt x="111039" y="52520"/>
                    <a:pt x="110760" y="52437"/>
                  </a:cubicBezTo>
                  <a:cubicBezTo>
                    <a:pt x="109784" y="52297"/>
                    <a:pt x="108780" y="52185"/>
                    <a:pt x="107803" y="52074"/>
                  </a:cubicBezTo>
                  <a:cubicBezTo>
                    <a:pt x="107691" y="51572"/>
                    <a:pt x="107608" y="51070"/>
                    <a:pt x="107496" y="50567"/>
                  </a:cubicBezTo>
                  <a:cubicBezTo>
                    <a:pt x="107943" y="50428"/>
                    <a:pt x="108277" y="50205"/>
                    <a:pt x="108528" y="49926"/>
                  </a:cubicBezTo>
                  <a:cubicBezTo>
                    <a:pt x="108528" y="47108"/>
                    <a:pt x="108166" y="44569"/>
                    <a:pt x="108166" y="41584"/>
                  </a:cubicBezTo>
                  <a:cubicBezTo>
                    <a:pt x="108166" y="40412"/>
                    <a:pt x="109254" y="35586"/>
                    <a:pt x="109282" y="33828"/>
                  </a:cubicBezTo>
                  <a:cubicBezTo>
                    <a:pt x="111848" y="32740"/>
                    <a:pt x="111402" y="22780"/>
                    <a:pt x="107580" y="18428"/>
                  </a:cubicBezTo>
                  <a:cubicBezTo>
                    <a:pt x="107412" y="17953"/>
                    <a:pt x="104874" y="17814"/>
                    <a:pt x="102893" y="17646"/>
                  </a:cubicBezTo>
                  <a:cubicBezTo>
                    <a:pt x="102977" y="15945"/>
                    <a:pt x="102530" y="13964"/>
                    <a:pt x="101777" y="13657"/>
                  </a:cubicBezTo>
                  <a:cubicBezTo>
                    <a:pt x="101219" y="13462"/>
                    <a:pt x="100661" y="13238"/>
                    <a:pt x="100075" y="13043"/>
                  </a:cubicBezTo>
                  <a:cubicBezTo>
                    <a:pt x="100103" y="12931"/>
                    <a:pt x="100131" y="12848"/>
                    <a:pt x="100131" y="12736"/>
                  </a:cubicBezTo>
                  <a:cubicBezTo>
                    <a:pt x="100745" y="12736"/>
                    <a:pt x="101358" y="12764"/>
                    <a:pt x="102000" y="12764"/>
                  </a:cubicBezTo>
                  <a:cubicBezTo>
                    <a:pt x="102391" y="12569"/>
                    <a:pt x="102195" y="12067"/>
                    <a:pt x="101749" y="11927"/>
                  </a:cubicBezTo>
                  <a:cubicBezTo>
                    <a:pt x="101749" y="11927"/>
                    <a:pt x="101721" y="11899"/>
                    <a:pt x="101721" y="11899"/>
                  </a:cubicBezTo>
                  <a:cubicBezTo>
                    <a:pt x="101247" y="11230"/>
                    <a:pt x="100996" y="10811"/>
                    <a:pt x="100605" y="9946"/>
                  </a:cubicBezTo>
                  <a:cubicBezTo>
                    <a:pt x="100633" y="9584"/>
                    <a:pt x="100633" y="9193"/>
                    <a:pt x="100661" y="8830"/>
                  </a:cubicBezTo>
                  <a:cubicBezTo>
                    <a:pt x="100666" y="8833"/>
                    <a:pt x="100671" y="8834"/>
                    <a:pt x="100676" y="8834"/>
                  </a:cubicBezTo>
                  <a:cubicBezTo>
                    <a:pt x="100850" y="8834"/>
                    <a:pt x="100745" y="7412"/>
                    <a:pt x="100745" y="6570"/>
                  </a:cubicBezTo>
                  <a:cubicBezTo>
                    <a:pt x="100717" y="6570"/>
                    <a:pt x="100661" y="6543"/>
                    <a:pt x="100633" y="6543"/>
                  </a:cubicBezTo>
                  <a:cubicBezTo>
                    <a:pt x="100605" y="6543"/>
                    <a:pt x="100605" y="6543"/>
                    <a:pt x="100605" y="6515"/>
                  </a:cubicBezTo>
                  <a:cubicBezTo>
                    <a:pt x="100521" y="6515"/>
                    <a:pt x="100438" y="6487"/>
                    <a:pt x="100326" y="6459"/>
                  </a:cubicBezTo>
                  <a:cubicBezTo>
                    <a:pt x="98596" y="5985"/>
                    <a:pt x="95221" y="5203"/>
                    <a:pt x="93602" y="4897"/>
                  </a:cubicBezTo>
                  <a:cubicBezTo>
                    <a:pt x="93602" y="5399"/>
                    <a:pt x="93602" y="6124"/>
                    <a:pt x="93547" y="6487"/>
                  </a:cubicBezTo>
                  <a:cubicBezTo>
                    <a:pt x="93491" y="6180"/>
                    <a:pt x="93463" y="5203"/>
                    <a:pt x="93407" y="4841"/>
                  </a:cubicBezTo>
                  <a:cubicBezTo>
                    <a:pt x="93283" y="4763"/>
                    <a:pt x="93185" y="4746"/>
                    <a:pt x="93108" y="4746"/>
                  </a:cubicBezTo>
                  <a:cubicBezTo>
                    <a:pt x="93046" y="4746"/>
                    <a:pt x="92998" y="4757"/>
                    <a:pt x="92961" y="4757"/>
                  </a:cubicBezTo>
                  <a:cubicBezTo>
                    <a:pt x="92849" y="5120"/>
                    <a:pt x="93072" y="6264"/>
                    <a:pt x="93184" y="6989"/>
                  </a:cubicBezTo>
                  <a:cubicBezTo>
                    <a:pt x="94244" y="7073"/>
                    <a:pt x="97006" y="7714"/>
                    <a:pt x="98959" y="8272"/>
                  </a:cubicBezTo>
                  <a:cubicBezTo>
                    <a:pt x="97285" y="7826"/>
                    <a:pt x="95332" y="7407"/>
                    <a:pt x="93407" y="7101"/>
                  </a:cubicBezTo>
                  <a:cubicBezTo>
                    <a:pt x="93407" y="7101"/>
                    <a:pt x="93379" y="7073"/>
                    <a:pt x="93379" y="7073"/>
                  </a:cubicBezTo>
                  <a:cubicBezTo>
                    <a:pt x="93268" y="7073"/>
                    <a:pt x="93156" y="7045"/>
                    <a:pt x="93044" y="7017"/>
                  </a:cubicBezTo>
                  <a:cubicBezTo>
                    <a:pt x="92877" y="6180"/>
                    <a:pt x="92849" y="5399"/>
                    <a:pt x="92682" y="4562"/>
                  </a:cubicBezTo>
                  <a:cubicBezTo>
                    <a:pt x="92738" y="4534"/>
                    <a:pt x="92793" y="4534"/>
                    <a:pt x="92849" y="4506"/>
                  </a:cubicBezTo>
                  <a:cubicBezTo>
                    <a:pt x="92891" y="4506"/>
                    <a:pt x="92931" y="4504"/>
                    <a:pt x="92972" y="4504"/>
                  </a:cubicBezTo>
                  <a:cubicBezTo>
                    <a:pt x="93093" y="4504"/>
                    <a:pt x="93219" y="4520"/>
                    <a:pt x="93407" y="4645"/>
                  </a:cubicBezTo>
                  <a:cubicBezTo>
                    <a:pt x="96058" y="5120"/>
                    <a:pt x="98485" y="5678"/>
                    <a:pt x="100298" y="6291"/>
                  </a:cubicBezTo>
                  <a:cubicBezTo>
                    <a:pt x="100382" y="6319"/>
                    <a:pt x="100493" y="6347"/>
                    <a:pt x="100577" y="6375"/>
                  </a:cubicBezTo>
                  <a:cubicBezTo>
                    <a:pt x="100382" y="4645"/>
                    <a:pt x="99796" y="3055"/>
                    <a:pt x="98234" y="1995"/>
                  </a:cubicBezTo>
                  <a:cubicBezTo>
                    <a:pt x="96519" y="811"/>
                    <a:pt x="94535" y="0"/>
                    <a:pt x="916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8"/>
            <p:cNvSpPr/>
            <p:nvPr/>
          </p:nvSpPr>
          <p:spPr>
            <a:xfrm>
              <a:off x="3010325" y="3991950"/>
              <a:ext cx="48150" cy="59550"/>
            </a:xfrm>
            <a:custGeom>
              <a:avLst/>
              <a:gdLst/>
              <a:ahLst/>
              <a:cxnLst/>
              <a:rect l="l" t="t" r="r" b="b"/>
              <a:pathLst>
                <a:path w="1926" h="2382" extrusionOk="0">
                  <a:moveTo>
                    <a:pt x="1135" y="1"/>
                  </a:moveTo>
                  <a:cubicBezTo>
                    <a:pt x="734" y="1"/>
                    <a:pt x="314" y="394"/>
                    <a:pt x="168" y="976"/>
                  </a:cubicBezTo>
                  <a:cubicBezTo>
                    <a:pt x="1" y="1618"/>
                    <a:pt x="224" y="2232"/>
                    <a:pt x="698" y="2371"/>
                  </a:cubicBezTo>
                  <a:cubicBezTo>
                    <a:pt x="740" y="2378"/>
                    <a:pt x="782" y="2382"/>
                    <a:pt x="824" y="2382"/>
                  </a:cubicBezTo>
                  <a:cubicBezTo>
                    <a:pt x="949" y="2382"/>
                    <a:pt x="1075" y="2350"/>
                    <a:pt x="1200" y="2288"/>
                  </a:cubicBezTo>
                  <a:cubicBezTo>
                    <a:pt x="1424" y="2176"/>
                    <a:pt x="1647" y="1925"/>
                    <a:pt x="1758" y="1618"/>
                  </a:cubicBezTo>
                  <a:cubicBezTo>
                    <a:pt x="1786" y="1562"/>
                    <a:pt x="1814" y="1479"/>
                    <a:pt x="1842" y="1423"/>
                  </a:cubicBezTo>
                  <a:cubicBezTo>
                    <a:pt x="1870" y="1339"/>
                    <a:pt x="1870" y="1255"/>
                    <a:pt x="1898" y="1172"/>
                  </a:cubicBezTo>
                  <a:cubicBezTo>
                    <a:pt x="1926" y="753"/>
                    <a:pt x="1814" y="363"/>
                    <a:pt x="1563" y="167"/>
                  </a:cubicBezTo>
                  <a:cubicBezTo>
                    <a:pt x="1507" y="84"/>
                    <a:pt x="1424" y="56"/>
                    <a:pt x="1312" y="28"/>
                  </a:cubicBezTo>
                  <a:cubicBezTo>
                    <a:pt x="1254" y="10"/>
                    <a:pt x="1195" y="1"/>
                    <a:pt x="11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8"/>
            <p:cNvSpPr/>
            <p:nvPr/>
          </p:nvSpPr>
          <p:spPr>
            <a:xfrm>
              <a:off x="3043800" y="3537225"/>
              <a:ext cx="47450" cy="59950"/>
            </a:xfrm>
            <a:custGeom>
              <a:avLst/>
              <a:gdLst/>
              <a:ahLst/>
              <a:cxnLst/>
              <a:rect l="l" t="t" r="r" b="b"/>
              <a:pathLst>
                <a:path w="1898" h="2398" extrusionOk="0">
                  <a:moveTo>
                    <a:pt x="1135" y="1"/>
                  </a:moveTo>
                  <a:cubicBezTo>
                    <a:pt x="718" y="1"/>
                    <a:pt x="315" y="413"/>
                    <a:pt x="168" y="975"/>
                  </a:cubicBezTo>
                  <a:cubicBezTo>
                    <a:pt x="1" y="1561"/>
                    <a:pt x="196" y="2147"/>
                    <a:pt x="587" y="2314"/>
                  </a:cubicBezTo>
                  <a:cubicBezTo>
                    <a:pt x="615" y="2342"/>
                    <a:pt x="643" y="2370"/>
                    <a:pt x="670" y="2370"/>
                  </a:cubicBezTo>
                  <a:cubicBezTo>
                    <a:pt x="726" y="2370"/>
                    <a:pt x="782" y="2398"/>
                    <a:pt x="838" y="2398"/>
                  </a:cubicBezTo>
                  <a:cubicBezTo>
                    <a:pt x="1089" y="2398"/>
                    <a:pt x="1368" y="2231"/>
                    <a:pt x="1563" y="1979"/>
                  </a:cubicBezTo>
                  <a:cubicBezTo>
                    <a:pt x="1563" y="1952"/>
                    <a:pt x="1591" y="1952"/>
                    <a:pt x="1591" y="1924"/>
                  </a:cubicBezTo>
                  <a:cubicBezTo>
                    <a:pt x="1703" y="1784"/>
                    <a:pt x="1786" y="1617"/>
                    <a:pt x="1842" y="1422"/>
                  </a:cubicBezTo>
                  <a:cubicBezTo>
                    <a:pt x="1870" y="1254"/>
                    <a:pt x="1898" y="1087"/>
                    <a:pt x="1898" y="947"/>
                  </a:cubicBezTo>
                  <a:cubicBezTo>
                    <a:pt x="1870" y="529"/>
                    <a:pt x="1703" y="194"/>
                    <a:pt x="1424" y="54"/>
                  </a:cubicBezTo>
                  <a:cubicBezTo>
                    <a:pt x="1396" y="54"/>
                    <a:pt x="1340" y="27"/>
                    <a:pt x="1312" y="27"/>
                  </a:cubicBezTo>
                  <a:cubicBezTo>
                    <a:pt x="1253" y="9"/>
                    <a:pt x="1194" y="1"/>
                    <a:pt x="11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8"/>
            <p:cNvSpPr/>
            <p:nvPr/>
          </p:nvSpPr>
          <p:spPr>
            <a:xfrm>
              <a:off x="2845725" y="3769675"/>
              <a:ext cx="50950" cy="59725"/>
            </a:xfrm>
            <a:custGeom>
              <a:avLst/>
              <a:gdLst/>
              <a:ahLst/>
              <a:cxnLst/>
              <a:rect l="l" t="t" r="r" b="b"/>
              <a:pathLst>
                <a:path w="2038" h="2389" extrusionOk="0">
                  <a:moveTo>
                    <a:pt x="1185" y="1"/>
                  </a:moveTo>
                  <a:cubicBezTo>
                    <a:pt x="760" y="1"/>
                    <a:pt x="345" y="396"/>
                    <a:pt x="196" y="968"/>
                  </a:cubicBezTo>
                  <a:cubicBezTo>
                    <a:pt x="1" y="1609"/>
                    <a:pt x="252" y="2251"/>
                    <a:pt x="698" y="2362"/>
                  </a:cubicBezTo>
                  <a:cubicBezTo>
                    <a:pt x="757" y="2380"/>
                    <a:pt x="816" y="2388"/>
                    <a:pt x="875" y="2388"/>
                  </a:cubicBezTo>
                  <a:cubicBezTo>
                    <a:pt x="1292" y="2388"/>
                    <a:pt x="1695" y="1976"/>
                    <a:pt x="1842" y="1414"/>
                  </a:cubicBezTo>
                  <a:cubicBezTo>
                    <a:pt x="2037" y="772"/>
                    <a:pt x="1786" y="131"/>
                    <a:pt x="1340" y="19"/>
                  </a:cubicBezTo>
                  <a:cubicBezTo>
                    <a:pt x="1288" y="7"/>
                    <a:pt x="1236" y="1"/>
                    <a:pt x="1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8"/>
            <p:cNvSpPr/>
            <p:nvPr/>
          </p:nvSpPr>
          <p:spPr>
            <a:xfrm>
              <a:off x="3168650" y="3768000"/>
              <a:ext cx="48150" cy="59625"/>
            </a:xfrm>
            <a:custGeom>
              <a:avLst/>
              <a:gdLst/>
              <a:ahLst/>
              <a:cxnLst/>
              <a:rect l="l" t="t" r="r" b="b"/>
              <a:pathLst>
                <a:path w="1926" h="2385" extrusionOk="0">
                  <a:moveTo>
                    <a:pt x="1044" y="0"/>
                  </a:moveTo>
                  <a:cubicBezTo>
                    <a:pt x="678" y="0"/>
                    <a:pt x="307" y="338"/>
                    <a:pt x="140" y="839"/>
                  </a:cubicBezTo>
                  <a:cubicBezTo>
                    <a:pt x="112" y="867"/>
                    <a:pt x="112" y="923"/>
                    <a:pt x="84" y="979"/>
                  </a:cubicBezTo>
                  <a:cubicBezTo>
                    <a:pt x="1" y="1258"/>
                    <a:pt x="29" y="1509"/>
                    <a:pt x="84" y="1760"/>
                  </a:cubicBezTo>
                  <a:cubicBezTo>
                    <a:pt x="112" y="1844"/>
                    <a:pt x="140" y="1927"/>
                    <a:pt x="168" y="2011"/>
                  </a:cubicBezTo>
                  <a:cubicBezTo>
                    <a:pt x="280" y="2178"/>
                    <a:pt x="419" y="2318"/>
                    <a:pt x="615" y="2374"/>
                  </a:cubicBezTo>
                  <a:cubicBezTo>
                    <a:pt x="656" y="2381"/>
                    <a:pt x="700" y="2384"/>
                    <a:pt x="744" y="2384"/>
                  </a:cubicBezTo>
                  <a:cubicBezTo>
                    <a:pt x="878" y="2384"/>
                    <a:pt x="1019" y="2353"/>
                    <a:pt x="1145" y="2290"/>
                  </a:cubicBezTo>
                  <a:cubicBezTo>
                    <a:pt x="1312" y="2178"/>
                    <a:pt x="1479" y="2011"/>
                    <a:pt x="1591" y="1788"/>
                  </a:cubicBezTo>
                  <a:cubicBezTo>
                    <a:pt x="1647" y="1732"/>
                    <a:pt x="1675" y="1648"/>
                    <a:pt x="1703" y="1593"/>
                  </a:cubicBezTo>
                  <a:cubicBezTo>
                    <a:pt x="1731" y="1537"/>
                    <a:pt x="1731" y="1481"/>
                    <a:pt x="1758" y="1425"/>
                  </a:cubicBezTo>
                  <a:cubicBezTo>
                    <a:pt x="1926" y="756"/>
                    <a:pt x="1703" y="142"/>
                    <a:pt x="1228" y="30"/>
                  </a:cubicBezTo>
                  <a:cubicBezTo>
                    <a:pt x="1168" y="10"/>
                    <a:pt x="1106" y="0"/>
                    <a:pt x="10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8"/>
            <p:cNvSpPr/>
            <p:nvPr/>
          </p:nvSpPr>
          <p:spPr>
            <a:xfrm>
              <a:off x="2909900" y="3611875"/>
              <a:ext cx="50925" cy="59700"/>
            </a:xfrm>
            <a:custGeom>
              <a:avLst/>
              <a:gdLst/>
              <a:ahLst/>
              <a:cxnLst/>
              <a:rect l="l" t="t" r="r" b="b"/>
              <a:pathLst>
                <a:path w="2037" h="2388" extrusionOk="0">
                  <a:moveTo>
                    <a:pt x="1162" y="0"/>
                  </a:moveTo>
                  <a:cubicBezTo>
                    <a:pt x="745" y="0"/>
                    <a:pt x="339" y="412"/>
                    <a:pt x="168" y="974"/>
                  </a:cubicBezTo>
                  <a:cubicBezTo>
                    <a:pt x="0" y="1616"/>
                    <a:pt x="251" y="2230"/>
                    <a:pt x="698" y="2369"/>
                  </a:cubicBezTo>
                  <a:cubicBezTo>
                    <a:pt x="749" y="2381"/>
                    <a:pt x="801" y="2387"/>
                    <a:pt x="853" y="2387"/>
                  </a:cubicBezTo>
                  <a:cubicBezTo>
                    <a:pt x="1277" y="2387"/>
                    <a:pt x="1692" y="1993"/>
                    <a:pt x="1842" y="1421"/>
                  </a:cubicBezTo>
                  <a:cubicBezTo>
                    <a:pt x="2037" y="779"/>
                    <a:pt x="1786" y="137"/>
                    <a:pt x="1339" y="26"/>
                  </a:cubicBezTo>
                  <a:cubicBezTo>
                    <a:pt x="1280" y="8"/>
                    <a:pt x="1221" y="0"/>
                    <a:pt x="11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8"/>
            <p:cNvSpPr/>
            <p:nvPr/>
          </p:nvSpPr>
          <p:spPr>
            <a:xfrm>
              <a:off x="3121925" y="3906300"/>
              <a:ext cx="48150" cy="59675"/>
            </a:xfrm>
            <a:custGeom>
              <a:avLst/>
              <a:gdLst/>
              <a:ahLst/>
              <a:cxnLst/>
              <a:rect l="l" t="t" r="r" b="b"/>
              <a:pathLst>
                <a:path w="1926" h="2387" extrusionOk="0">
                  <a:moveTo>
                    <a:pt x="1100" y="1"/>
                  </a:moveTo>
                  <a:cubicBezTo>
                    <a:pt x="947" y="1"/>
                    <a:pt x="787" y="58"/>
                    <a:pt x="642" y="162"/>
                  </a:cubicBezTo>
                  <a:cubicBezTo>
                    <a:pt x="419" y="329"/>
                    <a:pt x="196" y="608"/>
                    <a:pt x="112" y="971"/>
                  </a:cubicBezTo>
                  <a:cubicBezTo>
                    <a:pt x="84" y="999"/>
                    <a:pt x="84" y="1027"/>
                    <a:pt x="84" y="1054"/>
                  </a:cubicBezTo>
                  <a:cubicBezTo>
                    <a:pt x="1" y="1473"/>
                    <a:pt x="84" y="1891"/>
                    <a:pt x="280" y="2143"/>
                  </a:cubicBezTo>
                  <a:cubicBezTo>
                    <a:pt x="363" y="2254"/>
                    <a:pt x="475" y="2338"/>
                    <a:pt x="614" y="2366"/>
                  </a:cubicBezTo>
                  <a:cubicBezTo>
                    <a:pt x="677" y="2380"/>
                    <a:pt x="738" y="2387"/>
                    <a:pt x="798" y="2387"/>
                  </a:cubicBezTo>
                  <a:cubicBezTo>
                    <a:pt x="977" y="2387"/>
                    <a:pt x="1144" y="2324"/>
                    <a:pt x="1312" y="2198"/>
                  </a:cubicBezTo>
                  <a:cubicBezTo>
                    <a:pt x="1507" y="2003"/>
                    <a:pt x="1675" y="1752"/>
                    <a:pt x="1758" y="1445"/>
                  </a:cubicBezTo>
                  <a:cubicBezTo>
                    <a:pt x="1758" y="1417"/>
                    <a:pt x="1786" y="1417"/>
                    <a:pt x="1786" y="1417"/>
                  </a:cubicBezTo>
                  <a:cubicBezTo>
                    <a:pt x="1786" y="1417"/>
                    <a:pt x="1786" y="1417"/>
                    <a:pt x="1786" y="1389"/>
                  </a:cubicBezTo>
                  <a:cubicBezTo>
                    <a:pt x="1926" y="748"/>
                    <a:pt x="1702" y="162"/>
                    <a:pt x="1256" y="22"/>
                  </a:cubicBezTo>
                  <a:cubicBezTo>
                    <a:pt x="1206" y="8"/>
                    <a:pt x="1153" y="1"/>
                    <a:pt x="11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8"/>
            <p:cNvSpPr/>
            <p:nvPr/>
          </p:nvSpPr>
          <p:spPr>
            <a:xfrm>
              <a:off x="2887575" y="3932200"/>
              <a:ext cx="50950" cy="60200"/>
            </a:xfrm>
            <a:custGeom>
              <a:avLst/>
              <a:gdLst/>
              <a:ahLst/>
              <a:cxnLst/>
              <a:rect l="l" t="t" r="r" b="b"/>
              <a:pathLst>
                <a:path w="2038" h="2408" extrusionOk="0">
                  <a:moveTo>
                    <a:pt x="1184" y="0"/>
                  </a:moveTo>
                  <a:cubicBezTo>
                    <a:pt x="760" y="0"/>
                    <a:pt x="345" y="395"/>
                    <a:pt x="196" y="967"/>
                  </a:cubicBezTo>
                  <a:cubicBezTo>
                    <a:pt x="0" y="1637"/>
                    <a:pt x="252" y="2250"/>
                    <a:pt x="698" y="2390"/>
                  </a:cubicBezTo>
                  <a:cubicBezTo>
                    <a:pt x="749" y="2402"/>
                    <a:pt x="801" y="2408"/>
                    <a:pt x="853" y="2408"/>
                  </a:cubicBezTo>
                  <a:cubicBezTo>
                    <a:pt x="1277" y="2408"/>
                    <a:pt x="1696" y="2010"/>
                    <a:pt x="1870" y="1413"/>
                  </a:cubicBezTo>
                  <a:cubicBezTo>
                    <a:pt x="2037" y="772"/>
                    <a:pt x="1786" y="158"/>
                    <a:pt x="1340" y="18"/>
                  </a:cubicBezTo>
                  <a:cubicBezTo>
                    <a:pt x="1288" y="6"/>
                    <a:pt x="1236" y="0"/>
                    <a:pt x="11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8"/>
            <p:cNvSpPr/>
            <p:nvPr/>
          </p:nvSpPr>
          <p:spPr>
            <a:xfrm>
              <a:off x="3138675" y="2006925"/>
              <a:ext cx="308300" cy="311775"/>
            </a:xfrm>
            <a:custGeom>
              <a:avLst/>
              <a:gdLst/>
              <a:ahLst/>
              <a:cxnLst/>
              <a:rect l="l" t="t" r="r" b="b"/>
              <a:pathLst>
                <a:path w="12332" h="12471" extrusionOk="0">
                  <a:moveTo>
                    <a:pt x="6166" y="0"/>
                  </a:moveTo>
                  <a:cubicBezTo>
                    <a:pt x="5329" y="0"/>
                    <a:pt x="4492" y="195"/>
                    <a:pt x="3767" y="558"/>
                  </a:cubicBezTo>
                  <a:cubicBezTo>
                    <a:pt x="3348" y="753"/>
                    <a:pt x="2957" y="1004"/>
                    <a:pt x="2595" y="1283"/>
                  </a:cubicBezTo>
                  <a:cubicBezTo>
                    <a:pt x="2567" y="1311"/>
                    <a:pt x="2539" y="1339"/>
                    <a:pt x="2511" y="1339"/>
                  </a:cubicBezTo>
                  <a:cubicBezTo>
                    <a:pt x="2288" y="1562"/>
                    <a:pt x="2037" y="1786"/>
                    <a:pt x="1814" y="2009"/>
                  </a:cubicBezTo>
                  <a:cubicBezTo>
                    <a:pt x="1730" y="2120"/>
                    <a:pt x="1646" y="2232"/>
                    <a:pt x="1562" y="2344"/>
                  </a:cubicBezTo>
                  <a:cubicBezTo>
                    <a:pt x="586" y="3571"/>
                    <a:pt x="0" y="5161"/>
                    <a:pt x="0" y="6947"/>
                  </a:cubicBezTo>
                  <a:cubicBezTo>
                    <a:pt x="0" y="7170"/>
                    <a:pt x="28" y="7421"/>
                    <a:pt x="28" y="7644"/>
                  </a:cubicBezTo>
                  <a:cubicBezTo>
                    <a:pt x="112" y="7589"/>
                    <a:pt x="168" y="7533"/>
                    <a:pt x="223" y="7477"/>
                  </a:cubicBezTo>
                  <a:cubicBezTo>
                    <a:pt x="558" y="7198"/>
                    <a:pt x="893" y="6919"/>
                    <a:pt x="1283" y="6696"/>
                  </a:cubicBezTo>
                  <a:cubicBezTo>
                    <a:pt x="1451" y="6584"/>
                    <a:pt x="1646" y="6473"/>
                    <a:pt x="1814" y="6361"/>
                  </a:cubicBezTo>
                  <a:cubicBezTo>
                    <a:pt x="1814" y="5943"/>
                    <a:pt x="1841" y="5552"/>
                    <a:pt x="1869" y="5134"/>
                  </a:cubicBezTo>
                  <a:cubicBezTo>
                    <a:pt x="1925" y="4380"/>
                    <a:pt x="2009" y="3627"/>
                    <a:pt x="2148" y="2790"/>
                  </a:cubicBezTo>
                  <a:cubicBezTo>
                    <a:pt x="2176" y="3069"/>
                    <a:pt x="2176" y="3571"/>
                    <a:pt x="2232" y="4213"/>
                  </a:cubicBezTo>
                  <a:cubicBezTo>
                    <a:pt x="2232" y="4771"/>
                    <a:pt x="2260" y="5440"/>
                    <a:pt x="2288" y="6138"/>
                  </a:cubicBezTo>
                  <a:cubicBezTo>
                    <a:pt x="2706" y="5943"/>
                    <a:pt x="3125" y="5775"/>
                    <a:pt x="3543" y="5664"/>
                  </a:cubicBezTo>
                  <a:cubicBezTo>
                    <a:pt x="3543" y="4213"/>
                    <a:pt x="3683" y="2902"/>
                    <a:pt x="3878" y="1395"/>
                  </a:cubicBezTo>
                  <a:cubicBezTo>
                    <a:pt x="3906" y="1897"/>
                    <a:pt x="3962" y="3208"/>
                    <a:pt x="3990" y="4771"/>
                  </a:cubicBezTo>
                  <a:cubicBezTo>
                    <a:pt x="4018" y="5022"/>
                    <a:pt x="4018" y="5273"/>
                    <a:pt x="4018" y="5552"/>
                  </a:cubicBezTo>
                  <a:cubicBezTo>
                    <a:pt x="4045" y="5524"/>
                    <a:pt x="4073" y="5524"/>
                    <a:pt x="4073" y="5524"/>
                  </a:cubicBezTo>
                  <a:lnTo>
                    <a:pt x="4073" y="5524"/>
                  </a:lnTo>
                  <a:cubicBezTo>
                    <a:pt x="4073" y="5552"/>
                    <a:pt x="4046" y="5608"/>
                    <a:pt x="4018" y="5636"/>
                  </a:cubicBezTo>
                  <a:cubicBezTo>
                    <a:pt x="3850" y="5970"/>
                    <a:pt x="3767" y="6361"/>
                    <a:pt x="3739" y="6780"/>
                  </a:cubicBezTo>
                  <a:cubicBezTo>
                    <a:pt x="3683" y="6807"/>
                    <a:pt x="3655" y="6835"/>
                    <a:pt x="3599" y="6863"/>
                  </a:cubicBezTo>
                  <a:cubicBezTo>
                    <a:pt x="3460" y="6947"/>
                    <a:pt x="3292" y="7031"/>
                    <a:pt x="3153" y="7114"/>
                  </a:cubicBezTo>
                  <a:cubicBezTo>
                    <a:pt x="2874" y="7310"/>
                    <a:pt x="2595" y="7533"/>
                    <a:pt x="2344" y="7784"/>
                  </a:cubicBezTo>
                  <a:cubicBezTo>
                    <a:pt x="2204" y="7896"/>
                    <a:pt x="2093" y="8035"/>
                    <a:pt x="1953" y="8175"/>
                  </a:cubicBezTo>
                  <a:cubicBezTo>
                    <a:pt x="1367" y="8816"/>
                    <a:pt x="893" y="9569"/>
                    <a:pt x="558" y="10434"/>
                  </a:cubicBezTo>
                  <a:cubicBezTo>
                    <a:pt x="809" y="10964"/>
                    <a:pt x="1116" y="11439"/>
                    <a:pt x="1479" y="11885"/>
                  </a:cubicBezTo>
                  <a:cubicBezTo>
                    <a:pt x="1618" y="12080"/>
                    <a:pt x="1786" y="12276"/>
                    <a:pt x="1981" y="12471"/>
                  </a:cubicBezTo>
                  <a:cubicBezTo>
                    <a:pt x="2288" y="10797"/>
                    <a:pt x="2930" y="9374"/>
                    <a:pt x="3767" y="8426"/>
                  </a:cubicBezTo>
                  <a:cubicBezTo>
                    <a:pt x="3850" y="8342"/>
                    <a:pt x="3906" y="8258"/>
                    <a:pt x="3990" y="8175"/>
                  </a:cubicBezTo>
                  <a:cubicBezTo>
                    <a:pt x="4018" y="8202"/>
                    <a:pt x="4018" y="8258"/>
                    <a:pt x="4046" y="8286"/>
                  </a:cubicBezTo>
                  <a:cubicBezTo>
                    <a:pt x="4046" y="8286"/>
                    <a:pt x="4073" y="8314"/>
                    <a:pt x="4073" y="8342"/>
                  </a:cubicBezTo>
                  <a:cubicBezTo>
                    <a:pt x="4129" y="8426"/>
                    <a:pt x="4185" y="8537"/>
                    <a:pt x="4269" y="8621"/>
                  </a:cubicBezTo>
                  <a:cubicBezTo>
                    <a:pt x="4324" y="8732"/>
                    <a:pt x="4408" y="8844"/>
                    <a:pt x="4520" y="8956"/>
                  </a:cubicBezTo>
                  <a:cubicBezTo>
                    <a:pt x="4938" y="9402"/>
                    <a:pt x="5524" y="9681"/>
                    <a:pt x="6166" y="9681"/>
                  </a:cubicBezTo>
                  <a:cubicBezTo>
                    <a:pt x="6138" y="9374"/>
                    <a:pt x="6082" y="9039"/>
                    <a:pt x="6026" y="8732"/>
                  </a:cubicBezTo>
                  <a:cubicBezTo>
                    <a:pt x="5580" y="8677"/>
                    <a:pt x="5161" y="8342"/>
                    <a:pt x="4882" y="7868"/>
                  </a:cubicBezTo>
                  <a:cubicBezTo>
                    <a:pt x="4855" y="7756"/>
                    <a:pt x="4799" y="7672"/>
                    <a:pt x="4771" y="7561"/>
                  </a:cubicBezTo>
                  <a:cubicBezTo>
                    <a:pt x="4743" y="7505"/>
                    <a:pt x="4715" y="7477"/>
                    <a:pt x="4715" y="7421"/>
                  </a:cubicBezTo>
                  <a:cubicBezTo>
                    <a:pt x="4631" y="7226"/>
                    <a:pt x="4603" y="7031"/>
                    <a:pt x="4576" y="6807"/>
                  </a:cubicBezTo>
                  <a:cubicBezTo>
                    <a:pt x="4576" y="6696"/>
                    <a:pt x="4548" y="6584"/>
                    <a:pt x="4548" y="6473"/>
                  </a:cubicBezTo>
                  <a:cubicBezTo>
                    <a:pt x="4548" y="6473"/>
                    <a:pt x="4548" y="6445"/>
                    <a:pt x="4576" y="6445"/>
                  </a:cubicBezTo>
                  <a:cubicBezTo>
                    <a:pt x="4576" y="6054"/>
                    <a:pt x="4631" y="5719"/>
                    <a:pt x="4771" y="5412"/>
                  </a:cubicBezTo>
                  <a:cubicBezTo>
                    <a:pt x="4910" y="4994"/>
                    <a:pt x="5161" y="4659"/>
                    <a:pt x="5440" y="4436"/>
                  </a:cubicBezTo>
                  <a:cubicBezTo>
                    <a:pt x="5552" y="4380"/>
                    <a:pt x="5636" y="4324"/>
                    <a:pt x="5747" y="4269"/>
                  </a:cubicBezTo>
                  <a:cubicBezTo>
                    <a:pt x="5747" y="4269"/>
                    <a:pt x="5747" y="4241"/>
                    <a:pt x="5747" y="4241"/>
                  </a:cubicBezTo>
                  <a:cubicBezTo>
                    <a:pt x="5747" y="3990"/>
                    <a:pt x="5775" y="3766"/>
                    <a:pt x="5775" y="3515"/>
                  </a:cubicBezTo>
                  <a:cubicBezTo>
                    <a:pt x="5803" y="2902"/>
                    <a:pt x="5859" y="2288"/>
                    <a:pt x="5943" y="1646"/>
                  </a:cubicBezTo>
                  <a:cubicBezTo>
                    <a:pt x="5943" y="1618"/>
                    <a:pt x="5943" y="1618"/>
                    <a:pt x="5943" y="1618"/>
                  </a:cubicBezTo>
                  <a:cubicBezTo>
                    <a:pt x="5943" y="1479"/>
                    <a:pt x="5971" y="1339"/>
                    <a:pt x="5971" y="1200"/>
                  </a:cubicBezTo>
                  <a:cubicBezTo>
                    <a:pt x="5998" y="1004"/>
                    <a:pt x="6026" y="781"/>
                    <a:pt x="6054" y="558"/>
                  </a:cubicBezTo>
                  <a:cubicBezTo>
                    <a:pt x="6054" y="502"/>
                    <a:pt x="6054" y="446"/>
                    <a:pt x="6082" y="391"/>
                  </a:cubicBezTo>
                  <a:cubicBezTo>
                    <a:pt x="6082" y="446"/>
                    <a:pt x="6082" y="502"/>
                    <a:pt x="6082" y="586"/>
                  </a:cubicBezTo>
                  <a:cubicBezTo>
                    <a:pt x="6082" y="781"/>
                    <a:pt x="6110" y="1032"/>
                    <a:pt x="6110" y="1311"/>
                  </a:cubicBezTo>
                  <a:cubicBezTo>
                    <a:pt x="6110" y="1451"/>
                    <a:pt x="6110" y="1618"/>
                    <a:pt x="6110" y="1786"/>
                  </a:cubicBezTo>
                  <a:cubicBezTo>
                    <a:pt x="6138" y="2009"/>
                    <a:pt x="6138" y="2260"/>
                    <a:pt x="6138" y="2511"/>
                  </a:cubicBezTo>
                  <a:cubicBezTo>
                    <a:pt x="6166" y="2790"/>
                    <a:pt x="6166" y="3097"/>
                    <a:pt x="6166" y="3404"/>
                  </a:cubicBezTo>
                  <a:cubicBezTo>
                    <a:pt x="6194" y="3655"/>
                    <a:pt x="6194" y="3906"/>
                    <a:pt x="6194" y="4185"/>
                  </a:cubicBezTo>
                  <a:cubicBezTo>
                    <a:pt x="6808" y="4213"/>
                    <a:pt x="7310" y="4687"/>
                    <a:pt x="7589" y="5412"/>
                  </a:cubicBezTo>
                  <a:cubicBezTo>
                    <a:pt x="7700" y="5664"/>
                    <a:pt x="7756" y="5970"/>
                    <a:pt x="7784" y="6305"/>
                  </a:cubicBezTo>
                  <a:cubicBezTo>
                    <a:pt x="7784" y="6361"/>
                    <a:pt x="7784" y="6417"/>
                    <a:pt x="7784" y="6473"/>
                  </a:cubicBezTo>
                  <a:cubicBezTo>
                    <a:pt x="7784" y="6807"/>
                    <a:pt x="7756" y="7114"/>
                    <a:pt x="7672" y="7393"/>
                  </a:cubicBezTo>
                  <a:cubicBezTo>
                    <a:pt x="7421" y="8147"/>
                    <a:pt x="6891" y="8705"/>
                    <a:pt x="6277" y="8760"/>
                  </a:cubicBezTo>
                  <a:cubicBezTo>
                    <a:pt x="6277" y="9067"/>
                    <a:pt x="6277" y="9374"/>
                    <a:pt x="6277" y="9681"/>
                  </a:cubicBezTo>
                  <a:cubicBezTo>
                    <a:pt x="6891" y="9653"/>
                    <a:pt x="7449" y="9374"/>
                    <a:pt x="7868" y="8900"/>
                  </a:cubicBezTo>
                  <a:cubicBezTo>
                    <a:pt x="8035" y="8732"/>
                    <a:pt x="8175" y="8509"/>
                    <a:pt x="8286" y="8286"/>
                  </a:cubicBezTo>
                  <a:cubicBezTo>
                    <a:pt x="8370" y="8175"/>
                    <a:pt x="8426" y="8035"/>
                    <a:pt x="8454" y="7896"/>
                  </a:cubicBezTo>
                  <a:cubicBezTo>
                    <a:pt x="8509" y="7951"/>
                    <a:pt x="8565" y="8007"/>
                    <a:pt x="8621" y="8035"/>
                  </a:cubicBezTo>
                  <a:cubicBezTo>
                    <a:pt x="8733" y="8147"/>
                    <a:pt x="8816" y="8230"/>
                    <a:pt x="8928" y="8342"/>
                  </a:cubicBezTo>
                  <a:cubicBezTo>
                    <a:pt x="9374" y="8844"/>
                    <a:pt x="9765" y="9430"/>
                    <a:pt x="10072" y="10155"/>
                  </a:cubicBezTo>
                  <a:cubicBezTo>
                    <a:pt x="10351" y="10741"/>
                    <a:pt x="10574" y="11411"/>
                    <a:pt x="10713" y="12108"/>
                  </a:cubicBezTo>
                  <a:cubicBezTo>
                    <a:pt x="11243" y="11494"/>
                    <a:pt x="11690" y="10769"/>
                    <a:pt x="11997" y="9960"/>
                  </a:cubicBezTo>
                  <a:cubicBezTo>
                    <a:pt x="11690" y="9318"/>
                    <a:pt x="11299" y="8732"/>
                    <a:pt x="10853" y="8230"/>
                  </a:cubicBezTo>
                  <a:cubicBezTo>
                    <a:pt x="10769" y="8147"/>
                    <a:pt x="10685" y="8063"/>
                    <a:pt x="10630" y="7979"/>
                  </a:cubicBezTo>
                  <a:cubicBezTo>
                    <a:pt x="10546" y="7896"/>
                    <a:pt x="10490" y="7840"/>
                    <a:pt x="10406" y="7784"/>
                  </a:cubicBezTo>
                  <a:cubicBezTo>
                    <a:pt x="10100" y="7477"/>
                    <a:pt x="9737" y="7198"/>
                    <a:pt x="9346" y="6975"/>
                  </a:cubicBezTo>
                  <a:cubicBezTo>
                    <a:pt x="9123" y="6807"/>
                    <a:pt x="8872" y="6696"/>
                    <a:pt x="8593" y="6584"/>
                  </a:cubicBezTo>
                  <a:cubicBezTo>
                    <a:pt x="8537" y="6194"/>
                    <a:pt x="8426" y="5831"/>
                    <a:pt x="8258" y="5524"/>
                  </a:cubicBezTo>
                  <a:cubicBezTo>
                    <a:pt x="8202" y="5440"/>
                    <a:pt x="8147" y="5357"/>
                    <a:pt x="8091" y="5245"/>
                  </a:cubicBezTo>
                  <a:cubicBezTo>
                    <a:pt x="8119" y="4520"/>
                    <a:pt x="8147" y="3794"/>
                    <a:pt x="8230" y="3069"/>
                  </a:cubicBezTo>
                  <a:cubicBezTo>
                    <a:pt x="8286" y="2539"/>
                    <a:pt x="8342" y="1981"/>
                    <a:pt x="8426" y="1395"/>
                  </a:cubicBezTo>
                  <a:cubicBezTo>
                    <a:pt x="8426" y="1702"/>
                    <a:pt x="8454" y="2288"/>
                    <a:pt x="8481" y="3069"/>
                  </a:cubicBezTo>
                  <a:cubicBezTo>
                    <a:pt x="8509" y="3794"/>
                    <a:pt x="8565" y="4659"/>
                    <a:pt x="8565" y="5608"/>
                  </a:cubicBezTo>
                  <a:cubicBezTo>
                    <a:pt x="8984" y="5719"/>
                    <a:pt x="9374" y="5859"/>
                    <a:pt x="9765" y="5998"/>
                  </a:cubicBezTo>
                  <a:cubicBezTo>
                    <a:pt x="9960" y="6082"/>
                    <a:pt x="10155" y="6166"/>
                    <a:pt x="10323" y="6249"/>
                  </a:cubicBezTo>
                  <a:cubicBezTo>
                    <a:pt x="10323" y="5831"/>
                    <a:pt x="10351" y="5385"/>
                    <a:pt x="10379" y="4966"/>
                  </a:cubicBezTo>
                  <a:cubicBezTo>
                    <a:pt x="10434" y="4352"/>
                    <a:pt x="10518" y="3711"/>
                    <a:pt x="10630" y="3041"/>
                  </a:cubicBezTo>
                  <a:cubicBezTo>
                    <a:pt x="10630" y="2957"/>
                    <a:pt x="10630" y="2874"/>
                    <a:pt x="10658" y="2790"/>
                  </a:cubicBezTo>
                  <a:cubicBezTo>
                    <a:pt x="10658" y="2874"/>
                    <a:pt x="10658" y="2957"/>
                    <a:pt x="10658" y="3041"/>
                  </a:cubicBezTo>
                  <a:cubicBezTo>
                    <a:pt x="10685" y="3404"/>
                    <a:pt x="10713" y="3906"/>
                    <a:pt x="10741" y="4548"/>
                  </a:cubicBezTo>
                  <a:cubicBezTo>
                    <a:pt x="10769" y="5134"/>
                    <a:pt x="10797" y="5803"/>
                    <a:pt x="10825" y="6528"/>
                  </a:cubicBezTo>
                  <a:cubicBezTo>
                    <a:pt x="10909" y="6612"/>
                    <a:pt x="11020" y="6668"/>
                    <a:pt x="11132" y="6724"/>
                  </a:cubicBezTo>
                  <a:cubicBezTo>
                    <a:pt x="11550" y="7003"/>
                    <a:pt x="11941" y="7310"/>
                    <a:pt x="12304" y="7644"/>
                  </a:cubicBezTo>
                  <a:cubicBezTo>
                    <a:pt x="12332" y="7421"/>
                    <a:pt x="12332" y="7170"/>
                    <a:pt x="12332" y="6947"/>
                  </a:cubicBezTo>
                  <a:cubicBezTo>
                    <a:pt x="12332" y="6333"/>
                    <a:pt x="12276" y="5747"/>
                    <a:pt x="12136" y="5217"/>
                  </a:cubicBezTo>
                  <a:cubicBezTo>
                    <a:pt x="12053" y="4827"/>
                    <a:pt x="11941" y="4464"/>
                    <a:pt x="11801" y="4101"/>
                  </a:cubicBezTo>
                  <a:cubicBezTo>
                    <a:pt x="11662" y="3739"/>
                    <a:pt x="11495" y="3376"/>
                    <a:pt x="11299" y="3041"/>
                  </a:cubicBezTo>
                  <a:cubicBezTo>
                    <a:pt x="10518" y="1758"/>
                    <a:pt x="9346" y="753"/>
                    <a:pt x="7979" y="307"/>
                  </a:cubicBezTo>
                  <a:cubicBezTo>
                    <a:pt x="7421" y="84"/>
                    <a:pt x="6808" y="0"/>
                    <a:pt x="61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8"/>
            <p:cNvSpPr/>
            <p:nvPr/>
          </p:nvSpPr>
          <p:spPr>
            <a:xfrm>
              <a:off x="3809650" y="2245450"/>
              <a:ext cx="502900" cy="327625"/>
            </a:xfrm>
            <a:custGeom>
              <a:avLst/>
              <a:gdLst/>
              <a:ahLst/>
              <a:cxnLst/>
              <a:rect l="l" t="t" r="r" b="b"/>
              <a:pathLst>
                <a:path w="20116" h="13105" extrusionOk="0">
                  <a:moveTo>
                    <a:pt x="0" y="1"/>
                  </a:moveTo>
                  <a:lnTo>
                    <a:pt x="0" y="1"/>
                  </a:lnTo>
                  <a:cubicBezTo>
                    <a:pt x="586" y="698"/>
                    <a:pt x="1228" y="1423"/>
                    <a:pt x="1925" y="2149"/>
                  </a:cubicBezTo>
                  <a:cubicBezTo>
                    <a:pt x="7078" y="7522"/>
                    <a:pt x="14770" y="13104"/>
                    <a:pt x="18303" y="13104"/>
                  </a:cubicBezTo>
                  <a:cubicBezTo>
                    <a:pt x="19245" y="13104"/>
                    <a:pt x="19892" y="12707"/>
                    <a:pt x="20115" y="11802"/>
                  </a:cubicBezTo>
                  <a:cubicBezTo>
                    <a:pt x="15512" y="10993"/>
                    <a:pt x="7561" y="6389"/>
                    <a:pt x="2065" y="1814"/>
                  </a:cubicBezTo>
                  <a:cubicBezTo>
                    <a:pt x="1311" y="1200"/>
                    <a:pt x="642" y="614"/>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8"/>
            <p:cNvSpPr/>
            <p:nvPr/>
          </p:nvSpPr>
          <p:spPr>
            <a:xfrm>
              <a:off x="3412275" y="3927075"/>
              <a:ext cx="583450" cy="201675"/>
            </a:xfrm>
            <a:custGeom>
              <a:avLst/>
              <a:gdLst/>
              <a:ahLst/>
              <a:cxnLst/>
              <a:rect l="l" t="t" r="r" b="b"/>
              <a:pathLst>
                <a:path w="23338" h="8067" extrusionOk="0">
                  <a:moveTo>
                    <a:pt x="22758" y="0"/>
                  </a:moveTo>
                  <a:cubicBezTo>
                    <a:pt x="19271" y="0"/>
                    <a:pt x="7051" y="2372"/>
                    <a:pt x="4345" y="4436"/>
                  </a:cubicBezTo>
                  <a:cubicBezTo>
                    <a:pt x="4540" y="4192"/>
                    <a:pt x="5355" y="2452"/>
                    <a:pt x="4994" y="2452"/>
                  </a:cubicBezTo>
                  <a:cubicBezTo>
                    <a:pt x="4943" y="2452"/>
                    <a:pt x="4868" y="2487"/>
                    <a:pt x="4763" y="2567"/>
                  </a:cubicBezTo>
                  <a:cubicBezTo>
                    <a:pt x="3564" y="3488"/>
                    <a:pt x="1276" y="6110"/>
                    <a:pt x="327" y="7421"/>
                  </a:cubicBezTo>
                  <a:cubicBezTo>
                    <a:pt x="1" y="7872"/>
                    <a:pt x="180" y="8067"/>
                    <a:pt x="734" y="8067"/>
                  </a:cubicBezTo>
                  <a:cubicBezTo>
                    <a:pt x="4294" y="8067"/>
                    <a:pt x="23338" y="0"/>
                    <a:pt x="227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9"/>
          <p:cNvSpPr txBox="1">
            <a:spLocks noGrp="1"/>
          </p:cNvSpPr>
          <p:nvPr>
            <p:ph type="title"/>
          </p:nvPr>
        </p:nvSpPr>
        <p:spPr>
          <a:xfrm>
            <a:off x="4225145" y="1425194"/>
            <a:ext cx="3361200" cy="739156"/>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OBJETIVO</a:t>
            </a:r>
            <a:endParaRPr/>
          </a:p>
        </p:txBody>
      </p:sp>
      <p:sp>
        <p:nvSpPr>
          <p:cNvPr id="373" name="Google Shape;373;p19"/>
          <p:cNvSpPr txBox="1">
            <a:spLocks noGrp="1"/>
          </p:cNvSpPr>
          <p:nvPr>
            <p:ph type="title" idx="2"/>
          </p:nvPr>
        </p:nvSpPr>
        <p:spPr>
          <a:xfrm>
            <a:off x="5382717" y="513816"/>
            <a:ext cx="12420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02</a:t>
            </a:r>
            <a:endParaRPr/>
          </a:p>
        </p:txBody>
      </p:sp>
      <p:sp>
        <p:nvSpPr>
          <p:cNvPr id="374" name="Google Shape;374;p19"/>
          <p:cNvSpPr txBox="1">
            <a:spLocks noGrp="1"/>
          </p:cNvSpPr>
          <p:nvPr>
            <p:ph type="subTitle" idx="1"/>
          </p:nvPr>
        </p:nvSpPr>
        <p:spPr>
          <a:xfrm>
            <a:off x="3970173" y="2349053"/>
            <a:ext cx="4067088" cy="2019208"/>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en" b="0" i="0">
                <a:solidFill>
                  <a:srgbClr val="374151"/>
                </a:solidFill>
                <a:latin typeface="Averia Gruesa Libre"/>
                <a:ea typeface="Averia Gruesa Libre"/>
                <a:cs typeface="Averia Gruesa Libre"/>
                <a:sym typeface="Averia Gruesa Libre"/>
              </a:rPr>
              <a:t>Nuestro objetivo es proporcionar información valiosa para fabricantes, distribuidores y consumidores interesados en la industria de las motocicletas, ayudándoles a tomar decisiones más eficaces, coherentes  y estratégicas.</a:t>
            </a:r>
            <a:endParaRPr>
              <a:latin typeface="Averia Gruesa Libre"/>
              <a:ea typeface="Averia Gruesa Libre"/>
              <a:cs typeface="Averia Gruesa Libre"/>
              <a:sym typeface="Averia Gruesa Libre"/>
            </a:endParaRPr>
          </a:p>
        </p:txBody>
      </p:sp>
      <p:cxnSp>
        <p:nvCxnSpPr>
          <p:cNvPr id="375" name="Google Shape;375;p19"/>
          <p:cNvCxnSpPr/>
          <p:nvPr/>
        </p:nvCxnSpPr>
        <p:spPr>
          <a:xfrm>
            <a:off x="4578245" y="2279474"/>
            <a:ext cx="2655000" cy="0"/>
          </a:xfrm>
          <a:prstGeom prst="straightConnector1">
            <a:avLst/>
          </a:prstGeom>
          <a:noFill/>
          <a:ln w="19050" cap="flat" cmpd="sng">
            <a:solidFill>
              <a:srgbClr val="C3C1B1"/>
            </a:solidFill>
            <a:prstDash val="solid"/>
            <a:round/>
            <a:headEnd type="none" w="sm" len="sm"/>
            <a:tailEnd type="none" w="sm" len="sm"/>
          </a:ln>
        </p:spPr>
      </p:cxnSp>
      <p:cxnSp>
        <p:nvCxnSpPr>
          <p:cNvPr id="376" name="Google Shape;376;p19"/>
          <p:cNvCxnSpPr/>
          <p:nvPr/>
        </p:nvCxnSpPr>
        <p:spPr>
          <a:xfrm>
            <a:off x="4823174" y="4483385"/>
            <a:ext cx="2655000" cy="0"/>
          </a:xfrm>
          <a:prstGeom prst="straightConnector1">
            <a:avLst/>
          </a:prstGeom>
          <a:noFill/>
          <a:ln w="19050" cap="flat" cmpd="sng">
            <a:solidFill>
              <a:srgbClr val="C3C1B1"/>
            </a:solidFill>
            <a:prstDash val="solid"/>
            <a:round/>
            <a:headEnd type="none" w="sm" len="sm"/>
            <a:tailEnd type="none" w="sm" len="sm"/>
          </a:ln>
        </p:spPr>
      </p:cxnSp>
      <p:sp>
        <p:nvSpPr>
          <p:cNvPr id="377" name="Google Shape;377;p19"/>
          <p:cNvSpPr/>
          <p:nvPr/>
        </p:nvSpPr>
        <p:spPr>
          <a:xfrm flipH="1">
            <a:off x="6744219" y="882527"/>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9"/>
          <p:cNvSpPr/>
          <p:nvPr/>
        </p:nvSpPr>
        <p:spPr>
          <a:xfrm flipH="1">
            <a:off x="5255656" y="905307"/>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9" name="Google Shape;379;p19"/>
          <p:cNvGrpSpPr/>
          <p:nvPr/>
        </p:nvGrpSpPr>
        <p:grpSpPr>
          <a:xfrm>
            <a:off x="917651" y="1190580"/>
            <a:ext cx="2762340" cy="2762340"/>
            <a:chOff x="5076525" y="1892450"/>
            <a:chExt cx="1374025" cy="1374025"/>
          </a:xfrm>
        </p:grpSpPr>
        <p:sp>
          <p:nvSpPr>
            <p:cNvPr id="380" name="Google Shape;380;p19"/>
            <p:cNvSpPr/>
            <p:nvPr/>
          </p:nvSpPr>
          <p:spPr>
            <a:xfrm>
              <a:off x="5076525" y="1892450"/>
              <a:ext cx="1374025" cy="1374025"/>
            </a:xfrm>
            <a:custGeom>
              <a:avLst/>
              <a:gdLst/>
              <a:ahLst/>
              <a:cxnLst/>
              <a:rect l="l" t="t" r="r" b="b"/>
              <a:pathLst>
                <a:path w="54961" h="54961" extrusionOk="0">
                  <a:moveTo>
                    <a:pt x="18886" y="401"/>
                  </a:moveTo>
                  <a:cubicBezTo>
                    <a:pt x="18916" y="463"/>
                    <a:pt x="18947" y="494"/>
                    <a:pt x="19009" y="524"/>
                  </a:cubicBezTo>
                  <a:cubicBezTo>
                    <a:pt x="19163" y="709"/>
                    <a:pt x="19194" y="925"/>
                    <a:pt x="19132" y="1171"/>
                  </a:cubicBezTo>
                  <a:cubicBezTo>
                    <a:pt x="19101" y="1387"/>
                    <a:pt x="18947" y="1541"/>
                    <a:pt x="18731" y="1633"/>
                  </a:cubicBezTo>
                  <a:cubicBezTo>
                    <a:pt x="13001" y="3975"/>
                    <a:pt x="7487" y="6224"/>
                    <a:pt x="1726" y="8596"/>
                  </a:cubicBezTo>
                  <a:cubicBezTo>
                    <a:pt x="1449" y="8380"/>
                    <a:pt x="1295" y="8257"/>
                    <a:pt x="1510" y="7548"/>
                  </a:cubicBezTo>
                  <a:cubicBezTo>
                    <a:pt x="8565" y="3389"/>
                    <a:pt x="12940" y="2065"/>
                    <a:pt x="18886" y="401"/>
                  </a:cubicBezTo>
                  <a:close/>
                  <a:moveTo>
                    <a:pt x="36076" y="401"/>
                  </a:moveTo>
                  <a:cubicBezTo>
                    <a:pt x="42022" y="2065"/>
                    <a:pt x="46365" y="3389"/>
                    <a:pt x="53420" y="7548"/>
                  </a:cubicBezTo>
                  <a:cubicBezTo>
                    <a:pt x="53667" y="8257"/>
                    <a:pt x="53482" y="8380"/>
                    <a:pt x="53235" y="8596"/>
                  </a:cubicBezTo>
                  <a:cubicBezTo>
                    <a:pt x="47475" y="6224"/>
                    <a:pt x="41960" y="3975"/>
                    <a:pt x="36230" y="1633"/>
                  </a:cubicBezTo>
                  <a:cubicBezTo>
                    <a:pt x="36014" y="1541"/>
                    <a:pt x="35860" y="1387"/>
                    <a:pt x="35799" y="1171"/>
                  </a:cubicBezTo>
                  <a:cubicBezTo>
                    <a:pt x="35737" y="925"/>
                    <a:pt x="35799" y="709"/>
                    <a:pt x="35953" y="524"/>
                  </a:cubicBezTo>
                  <a:cubicBezTo>
                    <a:pt x="35983" y="494"/>
                    <a:pt x="36014" y="463"/>
                    <a:pt x="36076" y="401"/>
                  </a:cubicBezTo>
                  <a:close/>
                  <a:moveTo>
                    <a:pt x="17468" y="9736"/>
                  </a:moveTo>
                  <a:lnTo>
                    <a:pt x="17468" y="9736"/>
                  </a:lnTo>
                  <a:cubicBezTo>
                    <a:pt x="17438" y="9767"/>
                    <a:pt x="17438" y="9797"/>
                    <a:pt x="17407" y="9859"/>
                  </a:cubicBezTo>
                  <a:cubicBezTo>
                    <a:pt x="17376" y="9890"/>
                    <a:pt x="17376" y="9921"/>
                    <a:pt x="17345" y="9951"/>
                  </a:cubicBezTo>
                  <a:lnTo>
                    <a:pt x="17314" y="9890"/>
                  </a:lnTo>
                  <a:lnTo>
                    <a:pt x="17284" y="9797"/>
                  </a:lnTo>
                  <a:cubicBezTo>
                    <a:pt x="17345" y="9767"/>
                    <a:pt x="17407" y="9767"/>
                    <a:pt x="17468" y="9736"/>
                  </a:cubicBezTo>
                  <a:close/>
                  <a:moveTo>
                    <a:pt x="19717" y="1603"/>
                  </a:moveTo>
                  <a:cubicBezTo>
                    <a:pt x="19810" y="1818"/>
                    <a:pt x="19902" y="2034"/>
                    <a:pt x="19995" y="2250"/>
                  </a:cubicBezTo>
                  <a:cubicBezTo>
                    <a:pt x="20118" y="2619"/>
                    <a:pt x="19964" y="3020"/>
                    <a:pt x="19594" y="3174"/>
                  </a:cubicBezTo>
                  <a:cubicBezTo>
                    <a:pt x="13833" y="5515"/>
                    <a:pt x="8319" y="7764"/>
                    <a:pt x="2527" y="10136"/>
                  </a:cubicBezTo>
                  <a:cubicBezTo>
                    <a:pt x="2280" y="9859"/>
                    <a:pt x="2126" y="9582"/>
                    <a:pt x="2065" y="9212"/>
                  </a:cubicBezTo>
                  <a:lnTo>
                    <a:pt x="1295" y="9520"/>
                  </a:lnTo>
                  <a:cubicBezTo>
                    <a:pt x="1210" y="9557"/>
                    <a:pt x="1120" y="9574"/>
                    <a:pt x="1031" y="9574"/>
                  </a:cubicBezTo>
                  <a:cubicBezTo>
                    <a:pt x="894" y="9574"/>
                    <a:pt x="760" y="9533"/>
                    <a:pt x="648" y="9458"/>
                  </a:cubicBezTo>
                  <a:lnTo>
                    <a:pt x="555" y="9397"/>
                  </a:lnTo>
                  <a:lnTo>
                    <a:pt x="5577" y="7364"/>
                  </a:lnTo>
                  <a:cubicBezTo>
                    <a:pt x="10290" y="5454"/>
                    <a:pt x="14911" y="3544"/>
                    <a:pt x="19717" y="1603"/>
                  </a:cubicBezTo>
                  <a:close/>
                  <a:moveTo>
                    <a:pt x="35244" y="1603"/>
                  </a:moveTo>
                  <a:cubicBezTo>
                    <a:pt x="40019" y="3544"/>
                    <a:pt x="44640" y="5454"/>
                    <a:pt x="49385" y="7364"/>
                  </a:cubicBezTo>
                  <a:lnTo>
                    <a:pt x="54375" y="9397"/>
                  </a:lnTo>
                  <a:lnTo>
                    <a:pt x="54314" y="9458"/>
                  </a:lnTo>
                  <a:cubicBezTo>
                    <a:pt x="54183" y="9533"/>
                    <a:pt x="54053" y="9574"/>
                    <a:pt x="53915" y="9574"/>
                  </a:cubicBezTo>
                  <a:cubicBezTo>
                    <a:pt x="53826" y="9574"/>
                    <a:pt x="53733" y="9557"/>
                    <a:pt x="53636" y="9520"/>
                  </a:cubicBezTo>
                  <a:lnTo>
                    <a:pt x="52897" y="9212"/>
                  </a:lnTo>
                  <a:cubicBezTo>
                    <a:pt x="52804" y="9582"/>
                    <a:pt x="52650" y="9859"/>
                    <a:pt x="52404" y="10136"/>
                  </a:cubicBezTo>
                  <a:cubicBezTo>
                    <a:pt x="46643" y="7764"/>
                    <a:pt x="41097" y="5515"/>
                    <a:pt x="35337" y="3174"/>
                  </a:cubicBezTo>
                  <a:cubicBezTo>
                    <a:pt x="34998" y="3020"/>
                    <a:pt x="34813" y="2619"/>
                    <a:pt x="34967" y="2250"/>
                  </a:cubicBezTo>
                  <a:cubicBezTo>
                    <a:pt x="35059" y="2034"/>
                    <a:pt x="35152" y="1818"/>
                    <a:pt x="35244" y="1603"/>
                  </a:cubicBezTo>
                  <a:close/>
                  <a:moveTo>
                    <a:pt x="36815" y="9489"/>
                  </a:moveTo>
                  <a:lnTo>
                    <a:pt x="36815" y="9489"/>
                  </a:lnTo>
                  <a:cubicBezTo>
                    <a:pt x="37247" y="9643"/>
                    <a:pt x="37678" y="9797"/>
                    <a:pt x="38140" y="9982"/>
                  </a:cubicBezTo>
                  <a:lnTo>
                    <a:pt x="38109" y="10075"/>
                  </a:lnTo>
                  <a:lnTo>
                    <a:pt x="38017" y="10321"/>
                  </a:lnTo>
                  <a:cubicBezTo>
                    <a:pt x="37709" y="10167"/>
                    <a:pt x="37401" y="10044"/>
                    <a:pt x="37123" y="9921"/>
                  </a:cubicBezTo>
                  <a:cubicBezTo>
                    <a:pt x="37062" y="9828"/>
                    <a:pt x="36969" y="9705"/>
                    <a:pt x="36908" y="9582"/>
                  </a:cubicBezTo>
                  <a:cubicBezTo>
                    <a:pt x="36877" y="9551"/>
                    <a:pt x="36846" y="9520"/>
                    <a:pt x="36815" y="9489"/>
                  </a:cubicBezTo>
                  <a:close/>
                  <a:moveTo>
                    <a:pt x="16791" y="9921"/>
                  </a:moveTo>
                  <a:lnTo>
                    <a:pt x="16821" y="9982"/>
                  </a:lnTo>
                  <a:lnTo>
                    <a:pt x="16852" y="10075"/>
                  </a:lnTo>
                  <a:lnTo>
                    <a:pt x="16945" y="10290"/>
                  </a:lnTo>
                  <a:lnTo>
                    <a:pt x="17006" y="10475"/>
                  </a:lnTo>
                  <a:lnTo>
                    <a:pt x="17068" y="10629"/>
                  </a:lnTo>
                  <a:cubicBezTo>
                    <a:pt x="17068" y="10660"/>
                    <a:pt x="17037" y="10722"/>
                    <a:pt x="17006" y="10783"/>
                  </a:cubicBezTo>
                  <a:cubicBezTo>
                    <a:pt x="17006" y="10814"/>
                    <a:pt x="16975" y="10845"/>
                    <a:pt x="16975" y="10906"/>
                  </a:cubicBezTo>
                  <a:cubicBezTo>
                    <a:pt x="16945" y="10999"/>
                    <a:pt x="16914" y="11091"/>
                    <a:pt x="16883" y="11184"/>
                  </a:cubicBezTo>
                  <a:cubicBezTo>
                    <a:pt x="16852" y="11214"/>
                    <a:pt x="16852" y="11245"/>
                    <a:pt x="16852" y="11276"/>
                  </a:cubicBezTo>
                  <a:lnTo>
                    <a:pt x="16821" y="11184"/>
                  </a:lnTo>
                  <a:lnTo>
                    <a:pt x="16729" y="10999"/>
                  </a:lnTo>
                  <a:lnTo>
                    <a:pt x="16698" y="10906"/>
                  </a:lnTo>
                  <a:lnTo>
                    <a:pt x="16575" y="10629"/>
                  </a:lnTo>
                  <a:lnTo>
                    <a:pt x="16513" y="10475"/>
                  </a:lnTo>
                  <a:lnTo>
                    <a:pt x="16421" y="10259"/>
                  </a:lnTo>
                  <a:lnTo>
                    <a:pt x="16390" y="10167"/>
                  </a:lnTo>
                  <a:lnTo>
                    <a:pt x="16359" y="10075"/>
                  </a:lnTo>
                  <a:lnTo>
                    <a:pt x="16791" y="9921"/>
                  </a:lnTo>
                  <a:close/>
                  <a:moveTo>
                    <a:pt x="20333" y="3266"/>
                  </a:moveTo>
                  <a:cubicBezTo>
                    <a:pt x="20395" y="3728"/>
                    <a:pt x="20457" y="4190"/>
                    <a:pt x="20518" y="4653"/>
                  </a:cubicBezTo>
                  <a:cubicBezTo>
                    <a:pt x="20549" y="4961"/>
                    <a:pt x="20364" y="5238"/>
                    <a:pt x="20087" y="5361"/>
                  </a:cubicBezTo>
                  <a:cubicBezTo>
                    <a:pt x="14727" y="7548"/>
                    <a:pt x="9551" y="9705"/>
                    <a:pt x="4191" y="11892"/>
                  </a:cubicBezTo>
                  <a:cubicBezTo>
                    <a:pt x="3605" y="11584"/>
                    <a:pt x="3205" y="11214"/>
                    <a:pt x="2989" y="10752"/>
                  </a:cubicBezTo>
                  <a:lnTo>
                    <a:pt x="1942" y="11184"/>
                  </a:lnTo>
                  <a:cubicBezTo>
                    <a:pt x="1844" y="11220"/>
                    <a:pt x="1752" y="11237"/>
                    <a:pt x="1662" y="11237"/>
                  </a:cubicBezTo>
                  <a:cubicBezTo>
                    <a:pt x="1525" y="11237"/>
                    <a:pt x="1394" y="11197"/>
                    <a:pt x="1264" y="11122"/>
                  </a:cubicBezTo>
                  <a:lnTo>
                    <a:pt x="1202" y="11060"/>
                  </a:lnTo>
                  <a:lnTo>
                    <a:pt x="6193" y="9027"/>
                  </a:lnTo>
                  <a:cubicBezTo>
                    <a:pt x="10937" y="7117"/>
                    <a:pt x="15589" y="5207"/>
                    <a:pt x="20333" y="3266"/>
                  </a:cubicBezTo>
                  <a:close/>
                  <a:moveTo>
                    <a:pt x="34597" y="3266"/>
                  </a:moveTo>
                  <a:cubicBezTo>
                    <a:pt x="39372" y="5207"/>
                    <a:pt x="44024" y="7117"/>
                    <a:pt x="48738" y="9027"/>
                  </a:cubicBezTo>
                  <a:lnTo>
                    <a:pt x="53759" y="11060"/>
                  </a:lnTo>
                  <a:lnTo>
                    <a:pt x="53667" y="11122"/>
                  </a:lnTo>
                  <a:cubicBezTo>
                    <a:pt x="53555" y="11197"/>
                    <a:pt x="53420" y="11237"/>
                    <a:pt x="53284" y="11237"/>
                  </a:cubicBezTo>
                  <a:cubicBezTo>
                    <a:pt x="53195" y="11237"/>
                    <a:pt x="53105" y="11220"/>
                    <a:pt x="53020" y="11184"/>
                  </a:cubicBezTo>
                  <a:lnTo>
                    <a:pt x="51972" y="10752"/>
                  </a:lnTo>
                  <a:cubicBezTo>
                    <a:pt x="51726" y="11214"/>
                    <a:pt x="51325" y="11584"/>
                    <a:pt x="50740" y="11892"/>
                  </a:cubicBezTo>
                  <a:cubicBezTo>
                    <a:pt x="45410" y="9705"/>
                    <a:pt x="40204" y="7548"/>
                    <a:pt x="34874" y="5361"/>
                  </a:cubicBezTo>
                  <a:cubicBezTo>
                    <a:pt x="34566" y="5238"/>
                    <a:pt x="34412" y="4961"/>
                    <a:pt x="34443" y="4653"/>
                  </a:cubicBezTo>
                  <a:lnTo>
                    <a:pt x="34597" y="3266"/>
                  </a:lnTo>
                  <a:close/>
                  <a:moveTo>
                    <a:pt x="41436" y="11338"/>
                  </a:moveTo>
                  <a:cubicBezTo>
                    <a:pt x="41898" y="11523"/>
                    <a:pt x="42330" y="11707"/>
                    <a:pt x="42792" y="11892"/>
                  </a:cubicBezTo>
                  <a:lnTo>
                    <a:pt x="42730" y="11985"/>
                  </a:lnTo>
                  <a:lnTo>
                    <a:pt x="42607" y="12231"/>
                  </a:lnTo>
                  <a:cubicBezTo>
                    <a:pt x="42206" y="12046"/>
                    <a:pt x="41837" y="11892"/>
                    <a:pt x="41467" y="11738"/>
                  </a:cubicBezTo>
                  <a:lnTo>
                    <a:pt x="41436" y="11461"/>
                  </a:lnTo>
                  <a:lnTo>
                    <a:pt x="41436" y="11338"/>
                  </a:lnTo>
                  <a:close/>
                  <a:moveTo>
                    <a:pt x="14203" y="12262"/>
                  </a:moveTo>
                  <a:lnTo>
                    <a:pt x="14234" y="12324"/>
                  </a:lnTo>
                  <a:lnTo>
                    <a:pt x="14326" y="12601"/>
                  </a:lnTo>
                  <a:cubicBezTo>
                    <a:pt x="13987" y="12724"/>
                    <a:pt x="13679" y="12878"/>
                    <a:pt x="13340" y="13001"/>
                  </a:cubicBezTo>
                  <a:lnTo>
                    <a:pt x="13217" y="12755"/>
                  </a:lnTo>
                  <a:lnTo>
                    <a:pt x="13155" y="12662"/>
                  </a:lnTo>
                  <a:cubicBezTo>
                    <a:pt x="13494" y="12539"/>
                    <a:pt x="13864" y="12385"/>
                    <a:pt x="14203" y="12262"/>
                  </a:cubicBezTo>
                  <a:close/>
                  <a:moveTo>
                    <a:pt x="16236" y="10136"/>
                  </a:moveTo>
                  <a:lnTo>
                    <a:pt x="16267" y="10198"/>
                  </a:lnTo>
                  <a:lnTo>
                    <a:pt x="16298" y="10290"/>
                  </a:lnTo>
                  <a:lnTo>
                    <a:pt x="16390" y="10537"/>
                  </a:lnTo>
                  <a:lnTo>
                    <a:pt x="16452" y="10691"/>
                  </a:lnTo>
                  <a:lnTo>
                    <a:pt x="16575" y="10968"/>
                  </a:lnTo>
                  <a:lnTo>
                    <a:pt x="16606" y="11060"/>
                  </a:lnTo>
                  <a:lnTo>
                    <a:pt x="16698" y="11245"/>
                  </a:lnTo>
                  <a:lnTo>
                    <a:pt x="16729" y="11307"/>
                  </a:lnTo>
                  <a:lnTo>
                    <a:pt x="16791" y="11492"/>
                  </a:lnTo>
                  <a:cubicBezTo>
                    <a:pt x="16791" y="11523"/>
                    <a:pt x="16760" y="11553"/>
                    <a:pt x="16760" y="11584"/>
                  </a:cubicBezTo>
                  <a:cubicBezTo>
                    <a:pt x="16729" y="11646"/>
                    <a:pt x="16729" y="11707"/>
                    <a:pt x="16698" y="11769"/>
                  </a:cubicBezTo>
                  <a:cubicBezTo>
                    <a:pt x="16667" y="11892"/>
                    <a:pt x="16637" y="12015"/>
                    <a:pt x="16606" y="12139"/>
                  </a:cubicBezTo>
                  <a:cubicBezTo>
                    <a:pt x="16606" y="12169"/>
                    <a:pt x="16606" y="12200"/>
                    <a:pt x="16575" y="12262"/>
                  </a:cubicBezTo>
                  <a:cubicBezTo>
                    <a:pt x="16575" y="12324"/>
                    <a:pt x="16575" y="12416"/>
                    <a:pt x="16544" y="12508"/>
                  </a:cubicBezTo>
                  <a:cubicBezTo>
                    <a:pt x="16544" y="12539"/>
                    <a:pt x="16544" y="12570"/>
                    <a:pt x="16544" y="12601"/>
                  </a:cubicBezTo>
                  <a:cubicBezTo>
                    <a:pt x="16513" y="12693"/>
                    <a:pt x="16513" y="12816"/>
                    <a:pt x="16483" y="12909"/>
                  </a:cubicBezTo>
                  <a:cubicBezTo>
                    <a:pt x="16483" y="12940"/>
                    <a:pt x="16483" y="12970"/>
                    <a:pt x="16483" y="13001"/>
                  </a:cubicBezTo>
                  <a:lnTo>
                    <a:pt x="16452" y="12940"/>
                  </a:lnTo>
                  <a:lnTo>
                    <a:pt x="16329" y="12662"/>
                  </a:lnTo>
                  <a:lnTo>
                    <a:pt x="16298" y="12601"/>
                  </a:lnTo>
                  <a:lnTo>
                    <a:pt x="16236" y="12416"/>
                  </a:lnTo>
                  <a:lnTo>
                    <a:pt x="16174" y="12324"/>
                  </a:lnTo>
                  <a:lnTo>
                    <a:pt x="16082" y="12046"/>
                  </a:lnTo>
                  <a:lnTo>
                    <a:pt x="16020" y="11892"/>
                  </a:lnTo>
                  <a:lnTo>
                    <a:pt x="15928" y="11646"/>
                  </a:lnTo>
                  <a:lnTo>
                    <a:pt x="15866" y="11553"/>
                  </a:lnTo>
                  <a:lnTo>
                    <a:pt x="15805" y="11369"/>
                  </a:lnTo>
                  <a:lnTo>
                    <a:pt x="15774" y="11276"/>
                  </a:lnTo>
                  <a:lnTo>
                    <a:pt x="15651" y="11030"/>
                  </a:lnTo>
                  <a:lnTo>
                    <a:pt x="15589" y="10876"/>
                  </a:lnTo>
                  <a:lnTo>
                    <a:pt x="15497" y="10629"/>
                  </a:lnTo>
                  <a:lnTo>
                    <a:pt x="15466" y="10537"/>
                  </a:lnTo>
                  <a:lnTo>
                    <a:pt x="15435" y="10475"/>
                  </a:lnTo>
                  <a:lnTo>
                    <a:pt x="16236" y="10136"/>
                  </a:lnTo>
                  <a:close/>
                  <a:moveTo>
                    <a:pt x="41251" y="12447"/>
                  </a:moveTo>
                  <a:cubicBezTo>
                    <a:pt x="41590" y="12601"/>
                    <a:pt x="41929" y="12724"/>
                    <a:pt x="42237" y="12878"/>
                  </a:cubicBezTo>
                  <a:lnTo>
                    <a:pt x="42206" y="12940"/>
                  </a:lnTo>
                  <a:lnTo>
                    <a:pt x="42052" y="13186"/>
                  </a:lnTo>
                  <a:cubicBezTo>
                    <a:pt x="41744" y="13063"/>
                    <a:pt x="41436" y="12940"/>
                    <a:pt x="41128" y="12816"/>
                  </a:cubicBezTo>
                  <a:lnTo>
                    <a:pt x="41221" y="12539"/>
                  </a:lnTo>
                  <a:lnTo>
                    <a:pt x="41251" y="12447"/>
                  </a:lnTo>
                  <a:close/>
                  <a:moveTo>
                    <a:pt x="20005" y="6384"/>
                  </a:moveTo>
                  <a:cubicBezTo>
                    <a:pt x="19995" y="6393"/>
                    <a:pt x="19995" y="6409"/>
                    <a:pt x="19995" y="6409"/>
                  </a:cubicBezTo>
                  <a:cubicBezTo>
                    <a:pt x="19871" y="6501"/>
                    <a:pt x="19779" y="6593"/>
                    <a:pt x="19687" y="6686"/>
                  </a:cubicBezTo>
                  <a:cubicBezTo>
                    <a:pt x="16257" y="8203"/>
                    <a:pt x="4245" y="13190"/>
                    <a:pt x="4008" y="13190"/>
                  </a:cubicBezTo>
                  <a:cubicBezTo>
                    <a:pt x="4005" y="13190"/>
                    <a:pt x="4004" y="13188"/>
                    <a:pt x="4006" y="13186"/>
                  </a:cubicBezTo>
                  <a:cubicBezTo>
                    <a:pt x="4191" y="13032"/>
                    <a:pt x="5176" y="12539"/>
                    <a:pt x="6593" y="11892"/>
                  </a:cubicBezTo>
                  <a:cubicBezTo>
                    <a:pt x="10525" y="10111"/>
                    <a:pt x="17764" y="7104"/>
                    <a:pt x="20005" y="6384"/>
                  </a:cubicBezTo>
                  <a:close/>
                  <a:moveTo>
                    <a:pt x="34369" y="6223"/>
                  </a:moveTo>
                  <a:cubicBezTo>
                    <a:pt x="34372" y="6223"/>
                    <a:pt x="34377" y="6223"/>
                    <a:pt x="34381" y="6224"/>
                  </a:cubicBezTo>
                  <a:cubicBezTo>
                    <a:pt x="34443" y="6255"/>
                    <a:pt x="34566" y="6285"/>
                    <a:pt x="34720" y="6316"/>
                  </a:cubicBezTo>
                  <a:cubicBezTo>
                    <a:pt x="36630" y="6871"/>
                    <a:pt x="44301" y="10044"/>
                    <a:pt x="48368" y="11892"/>
                  </a:cubicBezTo>
                  <a:cubicBezTo>
                    <a:pt x="49754" y="12539"/>
                    <a:pt x="50740" y="13032"/>
                    <a:pt x="50925" y="13186"/>
                  </a:cubicBezTo>
                  <a:cubicBezTo>
                    <a:pt x="50927" y="13188"/>
                    <a:pt x="50927" y="13190"/>
                    <a:pt x="50924" y="13190"/>
                  </a:cubicBezTo>
                  <a:cubicBezTo>
                    <a:pt x="50673" y="13190"/>
                    <a:pt x="33839" y="6223"/>
                    <a:pt x="34369" y="6223"/>
                  </a:cubicBezTo>
                  <a:close/>
                  <a:moveTo>
                    <a:pt x="38725" y="9921"/>
                  </a:moveTo>
                  <a:lnTo>
                    <a:pt x="39157" y="10075"/>
                  </a:lnTo>
                  <a:lnTo>
                    <a:pt x="39126" y="10167"/>
                  </a:lnTo>
                  <a:lnTo>
                    <a:pt x="39033" y="10352"/>
                  </a:lnTo>
                  <a:lnTo>
                    <a:pt x="39003" y="10444"/>
                  </a:lnTo>
                  <a:lnTo>
                    <a:pt x="38910" y="10691"/>
                  </a:lnTo>
                  <a:lnTo>
                    <a:pt x="38849" y="10845"/>
                  </a:lnTo>
                  <a:lnTo>
                    <a:pt x="38725" y="11122"/>
                  </a:lnTo>
                  <a:lnTo>
                    <a:pt x="38694" y="11184"/>
                  </a:lnTo>
                  <a:lnTo>
                    <a:pt x="38633" y="11399"/>
                  </a:lnTo>
                  <a:lnTo>
                    <a:pt x="38602" y="11461"/>
                  </a:lnTo>
                  <a:lnTo>
                    <a:pt x="38479" y="11707"/>
                  </a:lnTo>
                  <a:lnTo>
                    <a:pt x="38417" y="11861"/>
                  </a:lnTo>
                  <a:lnTo>
                    <a:pt x="38325" y="12139"/>
                  </a:lnTo>
                  <a:lnTo>
                    <a:pt x="38294" y="12231"/>
                  </a:lnTo>
                  <a:lnTo>
                    <a:pt x="38232" y="12385"/>
                  </a:lnTo>
                  <a:lnTo>
                    <a:pt x="38202" y="12416"/>
                  </a:lnTo>
                  <a:lnTo>
                    <a:pt x="38171" y="12478"/>
                  </a:lnTo>
                  <a:lnTo>
                    <a:pt x="38078" y="12755"/>
                  </a:lnTo>
                  <a:lnTo>
                    <a:pt x="38017" y="12878"/>
                  </a:lnTo>
                  <a:lnTo>
                    <a:pt x="37893" y="13155"/>
                  </a:lnTo>
                  <a:lnTo>
                    <a:pt x="37863" y="13248"/>
                  </a:lnTo>
                  <a:lnTo>
                    <a:pt x="37770" y="13463"/>
                  </a:lnTo>
                  <a:lnTo>
                    <a:pt x="37770" y="13525"/>
                  </a:lnTo>
                  <a:lnTo>
                    <a:pt x="37709" y="13617"/>
                  </a:lnTo>
                  <a:cubicBezTo>
                    <a:pt x="37709" y="13587"/>
                    <a:pt x="37709" y="13525"/>
                    <a:pt x="37709" y="13494"/>
                  </a:cubicBezTo>
                  <a:cubicBezTo>
                    <a:pt x="37709" y="13463"/>
                    <a:pt x="37709" y="13463"/>
                    <a:pt x="37709" y="13433"/>
                  </a:cubicBezTo>
                  <a:cubicBezTo>
                    <a:pt x="37678" y="13340"/>
                    <a:pt x="37678" y="13248"/>
                    <a:pt x="37678" y="13155"/>
                  </a:cubicBezTo>
                  <a:cubicBezTo>
                    <a:pt x="37678" y="13125"/>
                    <a:pt x="37647" y="13094"/>
                    <a:pt x="37647" y="13032"/>
                  </a:cubicBezTo>
                  <a:cubicBezTo>
                    <a:pt x="37647" y="12940"/>
                    <a:pt x="37616" y="12816"/>
                    <a:pt x="37585" y="12724"/>
                  </a:cubicBezTo>
                  <a:cubicBezTo>
                    <a:pt x="37585" y="12693"/>
                    <a:pt x="37585" y="12693"/>
                    <a:pt x="37585" y="12693"/>
                  </a:cubicBezTo>
                  <a:lnTo>
                    <a:pt x="37647" y="12570"/>
                  </a:lnTo>
                  <a:lnTo>
                    <a:pt x="37739" y="12324"/>
                  </a:lnTo>
                  <a:lnTo>
                    <a:pt x="37770" y="12262"/>
                  </a:lnTo>
                  <a:lnTo>
                    <a:pt x="37863" y="12046"/>
                  </a:lnTo>
                  <a:lnTo>
                    <a:pt x="37893" y="11954"/>
                  </a:lnTo>
                  <a:lnTo>
                    <a:pt x="37986" y="11707"/>
                  </a:lnTo>
                  <a:lnTo>
                    <a:pt x="38017" y="11677"/>
                  </a:lnTo>
                  <a:lnTo>
                    <a:pt x="38078" y="11523"/>
                  </a:lnTo>
                  <a:lnTo>
                    <a:pt x="38171" y="11276"/>
                  </a:lnTo>
                  <a:lnTo>
                    <a:pt x="38202" y="11214"/>
                  </a:lnTo>
                  <a:lnTo>
                    <a:pt x="38263" y="11030"/>
                  </a:lnTo>
                  <a:lnTo>
                    <a:pt x="38325" y="10937"/>
                  </a:lnTo>
                  <a:lnTo>
                    <a:pt x="38417" y="10660"/>
                  </a:lnTo>
                  <a:lnTo>
                    <a:pt x="38479" y="10506"/>
                  </a:lnTo>
                  <a:lnTo>
                    <a:pt x="38571" y="10290"/>
                  </a:lnTo>
                  <a:lnTo>
                    <a:pt x="38633" y="10167"/>
                  </a:lnTo>
                  <a:lnTo>
                    <a:pt x="38694" y="10013"/>
                  </a:lnTo>
                  <a:lnTo>
                    <a:pt x="38725" y="9921"/>
                  </a:lnTo>
                  <a:close/>
                  <a:moveTo>
                    <a:pt x="14603" y="13279"/>
                  </a:moveTo>
                  <a:lnTo>
                    <a:pt x="14634" y="13371"/>
                  </a:lnTo>
                  <a:lnTo>
                    <a:pt x="14727" y="13648"/>
                  </a:lnTo>
                  <a:cubicBezTo>
                    <a:pt x="14449" y="13771"/>
                    <a:pt x="14172" y="13864"/>
                    <a:pt x="13895" y="13987"/>
                  </a:cubicBezTo>
                  <a:lnTo>
                    <a:pt x="13741" y="13741"/>
                  </a:lnTo>
                  <a:lnTo>
                    <a:pt x="13710" y="13648"/>
                  </a:lnTo>
                  <a:cubicBezTo>
                    <a:pt x="14018" y="13525"/>
                    <a:pt x="14295" y="13402"/>
                    <a:pt x="14603" y="13279"/>
                  </a:cubicBezTo>
                  <a:close/>
                  <a:moveTo>
                    <a:pt x="35398" y="7733"/>
                  </a:moveTo>
                  <a:lnTo>
                    <a:pt x="35398" y="7733"/>
                  </a:lnTo>
                  <a:cubicBezTo>
                    <a:pt x="38078" y="8688"/>
                    <a:pt x="44178" y="11214"/>
                    <a:pt x="47690" y="12816"/>
                  </a:cubicBezTo>
                  <a:cubicBezTo>
                    <a:pt x="49076" y="13433"/>
                    <a:pt x="50062" y="13926"/>
                    <a:pt x="50247" y="14110"/>
                  </a:cubicBezTo>
                  <a:cubicBezTo>
                    <a:pt x="50249" y="14112"/>
                    <a:pt x="50249" y="14113"/>
                    <a:pt x="50247" y="14113"/>
                  </a:cubicBezTo>
                  <a:cubicBezTo>
                    <a:pt x="50106" y="14113"/>
                    <a:pt x="39564" y="9804"/>
                    <a:pt x="35645" y="8072"/>
                  </a:cubicBezTo>
                  <a:cubicBezTo>
                    <a:pt x="35583" y="7980"/>
                    <a:pt x="35521" y="7887"/>
                    <a:pt x="35460" y="7795"/>
                  </a:cubicBezTo>
                  <a:cubicBezTo>
                    <a:pt x="35429" y="7795"/>
                    <a:pt x="35429" y="7764"/>
                    <a:pt x="35398" y="7733"/>
                  </a:cubicBezTo>
                  <a:close/>
                  <a:moveTo>
                    <a:pt x="18393" y="8165"/>
                  </a:moveTo>
                  <a:cubicBezTo>
                    <a:pt x="18362" y="8195"/>
                    <a:pt x="18331" y="8257"/>
                    <a:pt x="18300" y="8288"/>
                  </a:cubicBezTo>
                  <a:cubicBezTo>
                    <a:pt x="18239" y="8380"/>
                    <a:pt x="18177" y="8503"/>
                    <a:pt x="18115" y="8596"/>
                  </a:cubicBezTo>
                  <a:cubicBezTo>
                    <a:pt x="13570" y="10535"/>
                    <a:pt x="4853" y="14113"/>
                    <a:pt x="4685" y="14113"/>
                  </a:cubicBezTo>
                  <a:cubicBezTo>
                    <a:pt x="4682" y="14113"/>
                    <a:pt x="4681" y="14112"/>
                    <a:pt x="4683" y="14110"/>
                  </a:cubicBezTo>
                  <a:cubicBezTo>
                    <a:pt x="4868" y="13926"/>
                    <a:pt x="5854" y="13433"/>
                    <a:pt x="7240" y="12816"/>
                  </a:cubicBezTo>
                  <a:cubicBezTo>
                    <a:pt x="10321" y="11399"/>
                    <a:pt x="15404" y="9304"/>
                    <a:pt x="18393" y="8165"/>
                  </a:cubicBezTo>
                  <a:close/>
                  <a:moveTo>
                    <a:pt x="40851" y="13494"/>
                  </a:moveTo>
                  <a:cubicBezTo>
                    <a:pt x="41128" y="13617"/>
                    <a:pt x="41406" y="13741"/>
                    <a:pt x="41714" y="13833"/>
                  </a:cubicBezTo>
                  <a:lnTo>
                    <a:pt x="41652" y="13926"/>
                  </a:lnTo>
                  <a:lnTo>
                    <a:pt x="41529" y="14172"/>
                  </a:lnTo>
                  <a:cubicBezTo>
                    <a:pt x="41251" y="14080"/>
                    <a:pt x="40974" y="13956"/>
                    <a:pt x="40728" y="13833"/>
                  </a:cubicBezTo>
                  <a:lnTo>
                    <a:pt x="40820" y="13587"/>
                  </a:lnTo>
                  <a:lnTo>
                    <a:pt x="40851" y="13494"/>
                  </a:lnTo>
                  <a:close/>
                  <a:moveTo>
                    <a:pt x="14973" y="14326"/>
                  </a:moveTo>
                  <a:lnTo>
                    <a:pt x="15004" y="14388"/>
                  </a:lnTo>
                  <a:lnTo>
                    <a:pt x="15127" y="14696"/>
                  </a:lnTo>
                  <a:cubicBezTo>
                    <a:pt x="14881" y="14788"/>
                    <a:pt x="14665" y="14881"/>
                    <a:pt x="14449" y="14973"/>
                  </a:cubicBezTo>
                  <a:lnTo>
                    <a:pt x="14295" y="14696"/>
                  </a:lnTo>
                  <a:lnTo>
                    <a:pt x="14264" y="14634"/>
                  </a:lnTo>
                  <a:cubicBezTo>
                    <a:pt x="14511" y="14542"/>
                    <a:pt x="14757" y="14418"/>
                    <a:pt x="14973" y="14326"/>
                  </a:cubicBezTo>
                  <a:close/>
                  <a:moveTo>
                    <a:pt x="45996" y="13279"/>
                  </a:moveTo>
                  <a:cubicBezTo>
                    <a:pt x="46365" y="13433"/>
                    <a:pt x="46704" y="13587"/>
                    <a:pt x="47012" y="13710"/>
                  </a:cubicBezTo>
                  <a:cubicBezTo>
                    <a:pt x="48399" y="14357"/>
                    <a:pt x="49385" y="14850"/>
                    <a:pt x="49569" y="15035"/>
                  </a:cubicBezTo>
                  <a:cubicBezTo>
                    <a:pt x="49571" y="15035"/>
                    <a:pt x="49571" y="15036"/>
                    <a:pt x="49571" y="15036"/>
                  </a:cubicBezTo>
                  <a:cubicBezTo>
                    <a:pt x="49553" y="15036"/>
                    <a:pt x="48038" y="14458"/>
                    <a:pt x="45996" y="13617"/>
                  </a:cubicBezTo>
                  <a:lnTo>
                    <a:pt x="45996" y="13309"/>
                  </a:lnTo>
                  <a:lnTo>
                    <a:pt x="45996" y="13279"/>
                  </a:lnTo>
                  <a:close/>
                  <a:moveTo>
                    <a:pt x="40450" y="14542"/>
                  </a:moveTo>
                  <a:cubicBezTo>
                    <a:pt x="40697" y="14634"/>
                    <a:pt x="40913" y="14726"/>
                    <a:pt x="41159" y="14819"/>
                  </a:cubicBezTo>
                  <a:lnTo>
                    <a:pt x="41128" y="14881"/>
                  </a:lnTo>
                  <a:lnTo>
                    <a:pt x="40974" y="15158"/>
                  </a:lnTo>
                  <a:cubicBezTo>
                    <a:pt x="40759" y="15065"/>
                    <a:pt x="40543" y="14973"/>
                    <a:pt x="40327" y="14881"/>
                  </a:cubicBezTo>
                  <a:lnTo>
                    <a:pt x="40420" y="14603"/>
                  </a:lnTo>
                  <a:lnTo>
                    <a:pt x="40450" y="14542"/>
                  </a:lnTo>
                  <a:close/>
                  <a:moveTo>
                    <a:pt x="14973" y="10660"/>
                  </a:moveTo>
                  <a:lnTo>
                    <a:pt x="14973" y="10722"/>
                  </a:lnTo>
                  <a:lnTo>
                    <a:pt x="15035" y="10814"/>
                  </a:lnTo>
                  <a:lnTo>
                    <a:pt x="15127" y="11060"/>
                  </a:lnTo>
                  <a:lnTo>
                    <a:pt x="15189" y="11214"/>
                  </a:lnTo>
                  <a:lnTo>
                    <a:pt x="15281" y="11492"/>
                  </a:lnTo>
                  <a:lnTo>
                    <a:pt x="15343" y="11584"/>
                  </a:lnTo>
                  <a:lnTo>
                    <a:pt x="15404" y="11769"/>
                  </a:lnTo>
                  <a:lnTo>
                    <a:pt x="15435" y="11831"/>
                  </a:lnTo>
                  <a:lnTo>
                    <a:pt x="15558" y="12108"/>
                  </a:lnTo>
                  <a:lnTo>
                    <a:pt x="15589" y="12231"/>
                  </a:lnTo>
                  <a:lnTo>
                    <a:pt x="15712" y="12508"/>
                  </a:lnTo>
                  <a:lnTo>
                    <a:pt x="15743" y="12601"/>
                  </a:lnTo>
                  <a:lnTo>
                    <a:pt x="15836" y="12786"/>
                  </a:lnTo>
                  <a:lnTo>
                    <a:pt x="15866" y="12878"/>
                  </a:lnTo>
                  <a:lnTo>
                    <a:pt x="15959" y="13125"/>
                  </a:lnTo>
                  <a:lnTo>
                    <a:pt x="16020" y="13248"/>
                  </a:lnTo>
                  <a:lnTo>
                    <a:pt x="16113" y="13525"/>
                  </a:lnTo>
                  <a:lnTo>
                    <a:pt x="16174" y="13617"/>
                  </a:lnTo>
                  <a:lnTo>
                    <a:pt x="16236" y="13833"/>
                  </a:lnTo>
                  <a:lnTo>
                    <a:pt x="16267" y="13895"/>
                  </a:lnTo>
                  <a:lnTo>
                    <a:pt x="16298" y="13956"/>
                  </a:lnTo>
                  <a:lnTo>
                    <a:pt x="16390" y="14141"/>
                  </a:lnTo>
                  <a:cubicBezTo>
                    <a:pt x="16390" y="14172"/>
                    <a:pt x="16390" y="14172"/>
                    <a:pt x="16390" y="14172"/>
                  </a:cubicBezTo>
                  <a:cubicBezTo>
                    <a:pt x="16390" y="14203"/>
                    <a:pt x="16390" y="14264"/>
                    <a:pt x="16390" y="14295"/>
                  </a:cubicBezTo>
                  <a:cubicBezTo>
                    <a:pt x="16390" y="14326"/>
                    <a:pt x="16359" y="14357"/>
                    <a:pt x="16359" y="14388"/>
                  </a:cubicBezTo>
                  <a:cubicBezTo>
                    <a:pt x="16359" y="14480"/>
                    <a:pt x="16390" y="14542"/>
                    <a:pt x="16390" y="14603"/>
                  </a:cubicBezTo>
                  <a:cubicBezTo>
                    <a:pt x="16390" y="14634"/>
                    <a:pt x="16390" y="14696"/>
                    <a:pt x="16390" y="14726"/>
                  </a:cubicBezTo>
                  <a:cubicBezTo>
                    <a:pt x="16390" y="14788"/>
                    <a:pt x="16390" y="14881"/>
                    <a:pt x="16390" y="14973"/>
                  </a:cubicBezTo>
                  <a:cubicBezTo>
                    <a:pt x="16390" y="14973"/>
                    <a:pt x="16390" y="15004"/>
                    <a:pt x="16390" y="15035"/>
                  </a:cubicBezTo>
                  <a:cubicBezTo>
                    <a:pt x="16421" y="15127"/>
                    <a:pt x="16421" y="15250"/>
                    <a:pt x="16421" y="15373"/>
                  </a:cubicBezTo>
                  <a:cubicBezTo>
                    <a:pt x="16421" y="15373"/>
                    <a:pt x="16421" y="15404"/>
                    <a:pt x="16421" y="15435"/>
                  </a:cubicBezTo>
                  <a:lnTo>
                    <a:pt x="16390" y="15373"/>
                  </a:lnTo>
                  <a:lnTo>
                    <a:pt x="16267" y="15065"/>
                  </a:lnTo>
                  <a:lnTo>
                    <a:pt x="16267" y="15035"/>
                  </a:lnTo>
                  <a:lnTo>
                    <a:pt x="16205" y="14942"/>
                  </a:lnTo>
                  <a:lnTo>
                    <a:pt x="16174" y="14819"/>
                  </a:lnTo>
                  <a:lnTo>
                    <a:pt x="16144" y="14726"/>
                  </a:lnTo>
                  <a:lnTo>
                    <a:pt x="16020" y="14449"/>
                  </a:lnTo>
                  <a:lnTo>
                    <a:pt x="15990" y="14326"/>
                  </a:lnTo>
                  <a:lnTo>
                    <a:pt x="15866" y="14049"/>
                  </a:lnTo>
                  <a:lnTo>
                    <a:pt x="15836" y="13987"/>
                  </a:lnTo>
                  <a:lnTo>
                    <a:pt x="15743" y="13802"/>
                  </a:lnTo>
                  <a:lnTo>
                    <a:pt x="15712" y="13679"/>
                  </a:lnTo>
                  <a:lnTo>
                    <a:pt x="15589" y="13433"/>
                  </a:lnTo>
                  <a:lnTo>
                    <a:pt x="15558" y="13309"/>
                  </a:lnTo>
                  <a:lnTo>
                    <a:pt x="15435" y="13032"/>
                  </a:lnTo>
                  <a:lnTo>
                    <a:pt x="15404" y="12970"/>
                  </a:lnTo>
                  <a:lnTo>
                    <a:pt x="15343" y="12755"/>
                  </a:lnTo>
                  <a:lnTo>
                    <a:pt x="15281" y="12662"/>
                  </a:lnTo>
                  <a:lnTo>
                    <a:pt x="15189" y="12416"/>
                  </a:lnTo>
                  <a:lnTo>
                    <a:pt x="15127" y="12262"/>
                  </a:lnTo>
                  <a:lnTo>
                    <a:pt x="15035" y="12015"/>
                  </a:lnTo>
                  <a:lnTo>
                    <a:pt x="15004" y="11923"/>
                  </a:lnTo>
                  <a:lnTo>
                    <a:pt x="14911" y="11738"/>
                  </a:lnTo>
                  <a:lnTo>
                    <a:pt x="14881" y="11646"/>
                  </a:lnTo>
                  <a:lnTo>
                    <a:pt x="14757" y="11399"/>
                  </a:lnTo>
                  <a:lnTo>
                    <a:pt x="14696" y="11245"/>
                  </a:lnTo>
                  <a:lnTo>
                    <a:pt x="14603" y="10999"/>
                  </a:lnTo>
                  <a:lnTo>
                    <a:pt x="14573" y="10876"/>
                  </a:lnTo>
                  <a:lnTo>
                    <a:pt x="14542" y="10845"/>
                  </a:lnTo>
                  <a:lnTo>
                    <a:pt x="14973" y="10660"/>
                  </a:lnTo>
                  <a:close/>
                  <a:moveTo>
                    <a:pt x="39280" y="10136"/>
                  </a:moveTo>
                  <a:lnTo>
                    <a:pt x="40081" y="10475"/>
                  </a:lnTo>
                  <a:lnTo>
                    <a:pt x="40050" y="10568"/>
                  </a:lnTo>
                  <a:lnTo>
                    <a:pt x="39988" y="10722"/>
                  </a:lnTo>
                  <a:lnTo>
                    <a:pt x="39927" y="10845"/>
                  </a:lnTo>
                  <a:lnTo>
                    <a:pt x="39834" y="11060"/>
                  </a:lnTo>
                  <a:lnTo>
                    <a:pt x="39773" y="11214"/>
                  </a:lnTo>
                  <a:lnTo>
                    <a:pt x="39680" y="11492"/>
                  </a:lnTo>
                  <a:lnTo>
                    <a:pt x="39619" y="11584"/>
                  </a:lnTo>
                  <a:lnTo>
                    <a:pt x="39557" y="11769"/>
                  </a:lnTo>
                  <a:lnTo>
                    <a:pt x="39526" y="11831"/>
                  </a:lnTo>
                  <a:lnTo>
                    <a:pt x="39403" y="12108"/>
                  </a:lnTo>
                  <a:lnTo>
                    <a:pt x="39372" y="12231"/>
                  </a:lnTo>
                  <a:lnTo>
                    <a:pt x="39249" y="12508"/>
                  </a:lnTo>
                  <a:lnTo>
                    <a:pt x="39218" y="12601"/>
                  </a:lnTo>
                  <a:lnTo>
                    <a:pt x="39126" y="12786"/>
                  </a:lnTo>
                  <a:lnTo>
                    <a:pt x="39095" y="12878"/>
                  </a:lnTo>
                  <a:lnTo>
                    <a:pt x="39003" y="13125"/>
                  </a:lnTo>
                  <a:lnTo>
                    <a:pt x="38941" y="13248"/>
                  </a:lnTo>
                  <a:lnTo>
                    <a:pt x="38849" y="13525"/>
                  </a:lnTo>
                  <a:lnTo>
                    <a:pt x="38787" y="13617"/>
                  </a:lnTo>
                  <a:lnTo>
                    <a:pt x="38725" y="13833"/>
                  </a:lnTo>
                  <a:lnTo>
                    <a:pt x="38694" y="13895"/>
                  </a:lnTo>
                  <a:lnTo>
                    <a:pt x="38571" y="14141"/>
                  </a:lnTo>
                  <a:lnTo>
                    <a:pt x="38571" y="14172"/>
                  </a:lnTo>
                  <a:lnTo>
                    <a:pt x="38540" y="14295"/>
                  </a:lnTo>
                  <a:lnTo>
                    <a:pt x="38417" y="14542"/>
                  </a:lnTo>
                  <a:lnTo>
                    <a:pt x="38386" y="14634"/>
                  </a:lnTo>
                  <a:lnTo>
                    <a:pt x="38294" y="14881"/>
                  </a:lnTo>
                  <a:lnTo>
                    <a:pt x="38263" y="14911"/>
                  </a:lnTo>
                  <a:lnTo>
                    <a:pt x="38140" y="15189"/>
                  </a:lnTo>
                  <a:lnTo>
                    <a:pt x="38109" y="15312"/>
                  </a:lnTo>
                  <a:lnTo>
                    <a:pt x="38017" y="15558"/>
                  </a:lnTo>
                  <a:lnTo>
                    <a:pt x="37955" y="15651"/>
                  </a:lnTo>
                  <a:lnTo>
                    <a:pt x="37924" y="15743"/>
                  </a:lnTo>
                  <a:cubicBezTo>
                    <a:pt x="37924" y="15712"/>
                    <a:pt x="37924" y="15682"/>
                    <a:pt x="37924" y="15651"/>
                  </a:cubicBezTo>
                  <a:cubicBezTo>
                    <a:pt x="37924" y="15620"/>
                    <a:pt x="37924" y="15589"/>
                    <a:pt x="37924" y="15527"/>
                  </a:cubicBezTo>
                  <a:cubicBezTo>
                    <a:pt x="37924" y="15435"/>
                    <a:pt x="37924" y="15343"/>
                    <a:pt x="37924" y="15219"/>
                  </a:cubicBezTo>
                  <a:cubicBezTo>
                    <a:pt x="37924" y="15189"/>
                    <a:pt x="37924" y="15158"/>
                    <a:pt x="37924" y="15096"/>
                  </a:cubicBezTo>
                  <a:cubicBezTo>
                    <a:pt x="37924" y="14973"/>
                    <a:pt x="37893" y="14881"/>
                    <a:pt x="37893" y="14757"/>
                  </a:cubicBezTo>
                  <a:cubicBezTo>
                    <a:pt x="37893" y="14726"/>
                    <a:pt x="37893" y="14726"/>
                    <a:pt x="37893" y="14696"/>
                  </a:cubicBezTo>
                  <a:cubicBezTo>
                    <a:pt x="37863" y="14603"/>
                    <a:pt x="37863" y="14511"/>
                    <a:pt x="37863" y="14418"/>
                  </a:cubicBezTo>
                  <a:cubicBezTo>
                    <a:pt x="37863" y="14388"/>
                    <a:pt x="37832" y="14357"/>
                    <a:pt x="37832" y="14326"/>
                  </a:cubicBezTo>
                  <a:cubicBezTo>
                    <a:pt x="37832" y="14203"/>
                    <a:pt x="37801" y="14080"/>
                    <a:pt x="37801" y="13987"/>
                  </a:cubicBezTo>
                  <a:cubicBezTo>
                    <a:pt x="37770" y="13926"/>
                    <a:pt x="37770" y="13895"/>
                    <a:pt x="37770" y="13864"/>
                  </a:cubicBezTo>
                  <a:lnTo>
                    <a:pt x="37770" y="13833"/>
                  </a:lnTo>
                  <a:lnTo>
                    <a:pt x="37893" y="13556"/>
                  </a:lnTo>
                  <a:lnTo>
                    <a:pt x="37893" y="13525"/>
                  </a:lnTo>
                  <a:lnTo>
                    <a:pt x="37986" y="13309"/>
                  </a:lnTo>
                  <a:lnTo>
                    <a:pt x="38048" y="13186"/>
                  </a:lnTo>
                  <a:lnTo>
                    <a:pt x="38140" y="12940"/>
                  </a:lnTo>
                  <a:lnTo>
                    <a:pt x="38202" y="12816"/>
                  </a:lnTo>
                  <a:lnTo>
                    <a:pt x="38294" y="12601"/>
                  </a:lnTo>
                  <a:lnTo>
                    <a:pt x="38294" y="12539"/>
                  </a:lnTo>
                  <a:lnTo>
                    <a:pt x="38325" y="12478"/>
                  </a:lnTo>
                  <a:lnTo>
                    <a:pt x="38417" y="12262"/>
                  </a:lnTo>
                  <a:lnTo>
                    <a:pt x="38448" y="12169"/>
                  </a:lnTo>
                  <a:lnTo>
                    <a:pt x="38571" y="11923"/>
                  </a:lnTo>
                  <a:lnTo>
                    <a:pt x="38602" y="11769"/>
                  </a:lnTo>
                  <a:lnTo>
                    <a:pt x="38725" y="11523"/>
                  </a:lnTo>
                  <a:lnTo>
                    <a:pt x="38756" y="11430"/>
                  </a:lnTo>
                  <a:lnTo>
                    <a:pt x="38818" y="11245"/>
                  </a:lnTo>
                  <a:lnTo>
                    <a:pt x="38879" y="11153"/>
                  </a:lnTo>
                  <a:lnTo>
                    <a:pt x="38972" y="10906"/>
                  </a:lnTo>
                  <a:lnTo>
                    <a:pt x="39033" y="10722"/>
                  </a:lnTo>
                  <a:lnTo>
                    <a:pt x="39126" y="10506"/>
                  </a:lnTo>
                  <a:lnTo>
                    <a:pt x="39187" y="10413"/>
                  </a:lnTo>
                  <a:lnTo>
                    <a:pt x="39249" y="10229"/>
                  </a:lnTo>
                  <a:lnTo>
                    <a:pt x="39280" y="10136"/>
                  </a:lnTo>
                  <a:close/>
                  <a:moveTo>
                    <a:pt x="9551" y="14203"/>
                  </a:moveTo>
                  <a:lnTo>
                    <a:pt x="9582" y="14234"/>
                  </a:lnTo>
                  <a:lnTo>
                    <a:pt x="9705" y="14511"/>
                  </a:lnTo>
                  <a:cubicBezTo>
                    <a:pt x="7677" y="15334"/>
                    <a:pt x="6154" y="15932"/>
                    <a:pt x="6045" y="15932"/>
                  </a:cubicBezTo>
                  <a:cubicBezTo>
                    <a:pt x="6040" y="15932"/>
                    <a:pt x="6038" y="15931"/>
                    <a:pt x="6039" y="15928"/>
                  </a:cubicBezTo>
                  <a:cubicBezTo>
                    <a:pt x="6255" y="15743"/>
                    <a:pt x="7271" y="15250"/>
                    <a:pt x="8688" y="14603"/>
                  </a:cubicBezTo>
                  <a:cubicBezTo>
                    <a:pt x="8966" y="14480"/>
                    <a:pt x="9274" y="14357"/>
                    <a:pt x="9551" y="14203"/>
                  </a:cubicBezTo>
                  <a:close/>
                  <a:moveTo>
                    <a:pt x="45842" y="14418"/>
                  </a:moveTo>
                  <a:cubicBezTo>
                    <a:pt x="45996" y="14480"/>
                    <a:pt x="46119" y="14542"/>
                    <a:pt x="46242" y="14603"/>
                  </a:cubicBezTo>
                  <a:cubicBezTo>
                    <a:pt x="47659" y="15250"/>
                    <a:pt x="48707" y="15743"/>
                    <a:pt x="48892" y="15928"/>
                  </a:cubicBezTo>
                  <a:cubicBezTo>
                    <a:pt x="48895" y="15931"/>
                    <a:pt x="48894" y="15933"/>
                    <a:pt x="48889" y="15933"/>
                  </a:cubicBezTo>
                  <a:cubicBezTo>
                    <a:pt x="48807" y="15933"/>
                    <a:pt x="47497" y="15425"/>
                    <a:pt x="45719" y="14696"/>
                  </a:cubicBezTo>
                  <a:lnTo>
                    <a:pt x="45842" y="14418"/>
                  </a:lnTo>
                  <a:close/>
                  <a:moveTo>
                    <a:pt x="15374" y="15373"/>
                  </a:moveTo>
                  <a:lnTo>
                    <a:pt x="15404" y="15435"/>
                  </a:lnTo>
                  <a:lnTo>
                    <a:pt x="15528" y="15712"/>
                  </a:lnTo>
                  <a:cubicBezTo>
                    <a:pt x="15343" y="15805"/>
                    <a:pt x="15158" y="15866"/>
                    <a:pt x="14973" y="15959"/>
                  </a:cubicBezTo>
                  <a:lnTo>
                    <a:pt x="14819" y="15682"/>
                  </a:lnTo>
                  <a:lnTo>
                    <a:pt x="14788" y="15620"/>
                  </a:lnTo>
                  <a:cubicBezTo>
                    <a:pt x="15004" y="15527"/>
                    <a:pt x="15189" y="15466"/>
                    <a:pt x="15374" y="15373"/>
                  </a:cubicBezTo>
                  <a:close/>
                  <a:moveTo>
                    <a:pt x="40050" y="15589"/>
                  </a:moveTo>
                  <a:cubicBezTo>
                    <a:pt x="40235" y="15651"/>
                    <a:pt x="40420" y="15743"/>
                    <a:pt x="40605" y="15805"/>
                  </a:cubicBezTo>
                  <a:lnTo>
                    <a:pt x="40574" y="15866"/>
                  </a:lnTo>
                  <a:lnTo>
                    <a:pt x="40420" y="16144"/>
                  </a:lnTo>
                  <a:cubicBezTo>
                    <a:pt x="40266" y="16082"/>
                    <a:pt x="40081" y="15990"/>
                    <a:pt x="39927" y="15928"/>
                  </a:cubicBezTo>
                  <a:lnTo>
                    <a:pt x="40019" y="15620"/>
                  </a:lnTo>
                  <a:lnTo>
                    <a:pt x="40050" y="15589"/>
                  </a:lnTo>
                  <a:close/>
                  <a:moveTo>
                    <a:pt x="45349" y="15404"/>
                  </a:moveTo>
                  <a:cubicBezTo>
                    <a:pt x="45441" y="15466"/>
                    <a:pt x="45534" y="15497"/>
                    <a:pt x="45657" y="15558"/>
                  </a:cubicBezTo>
                  <a:cubicBezTo>
                    <a:pt x="47012" y="16174"/>
                    <a:pt x="48029" y="16667"/>
                    <a:pt x="48214" y="16852"/>
                  </a:cubicBezTo>
                  <a:cubicBezTo>
                    <a:pt x="48216" y="16853"/>
                    <a:pt x="48216" y="16854"/>
                    <a:pt x="48216" y="16854"/>
                  </a:cubicBezTo>
                  <a:cubicBezTo>
                    <a:pt x="48200" y="16854"/>
                    <a:pt x="46959" y="16369"/>
                    <a:pt x="45226" y="15682"/>
                  </a:cubicBezTo>
                  <a:lnTo>
                    <a:pt x="45349" y="15435"/>
                  </a:lnTo>
                  <a:lnTo>
                    <a:pt x="45349" y="15404"/>
                  </a:lnTo>
                  <a:close/>
                  <a:moveTo>
                    <a:pt x="10075" y="15219"/>
                  </a:moveTo>
                  <a:lnTo>
                    <a:pt x="10198" y="15497"/>
                  </a:lnTo>
                  <a:cubicBezTo>
                    <a:pt x="8259" y="16261"/>
                    <a:pt x="6824" y="16856"/>
                    <a:pt x="6749" y="16856"/>
                  </a:cubicBezTo>
                  <a:cubicBezTo>
                    <a:pt x="6745" y="16856"/>
                    <a:pt x="6745" y="16855"/>
                    <a:pt x="6748" y="16852"/>
                  </a:cubicBezTo>
                  <a:cubicBezTo>
                    <a:pt x="6932" y="16667"/>
                    <a:pt x="7918" y="16174"/>
                    <a:pt x="9305" y="15527"/>
                  </a:cubicBezTo>
                  <a:cubicBezTo>
                    <a:pt x="9551" y="15435"/>
                    <a:pt x="9797" y="15312"/>
                    <a:pt x="10075" y="15219"/>
                  </a:cubicBezTo>
                  <a:close/>
                  <a:moveTo>
                    <a:pt x="15774" y="16421"/>
                  </a:moveTo>
                  <a:lnTo>
                    <a:pt x="15805" y="16452"/>
                  </a:lnTo>
                  <a:lnTo>
                    <a:pt x="15928" y="16760"/>
                  </a:lnTo>
                  <a:cubicBezTo>
                    <a:pt x="15774" y="16821"/>
                    <a:pt x="15651" y="16883"/>
                    <a:pt x="15528" y="16914"/>
                  </a:cubicBezTo>
                  <a:lnTo>
                    <a:pt x="15374" y="16637"/>
                  </a:lnTo>
                  <a:lnTo>
                    <a:pt x="15343" y="16606"/>
                  </a:lnTo>
                  <a:cubicBezTo>
                    <a:pt x="15497" y="16544"/>
                    <a:pt x="15651" y="16482"/>
                    <a:pt x="15774" y="16421"/>
                  </a:cubicBezTo>
                  <a:close/>
                  <a:moveTo>
                    <a:pt x="39650" y="16606"/>
                  </a:moveTo>
                  <a:cubicBezTo>
                    <a:pt x="39804" y="16667"/>
                    <a:pt x="39927" y="16729"/>
                    <a:pt x="40081" y="16791"/>
                  </a:cubicBezTo>
                  <a:lnTo>
                    <a:pt x="40050" y="16821"/>
                  </a:lnTo>
                  <a:lnTo>
                    <a:pt x="39896" y="17129"/>
                  </a:lnTo>
                  <a:cubicBezTo>
                    <a:pt x="39773" y="17068"/>
                    <a:pt x="39650" y="17006"/>
                    <a:pt x="39526" y="16975"/>
                  </a:cubicBezTo>
                  <a:lnTo>
                    <a:pt x="39650" y="16667"/>
                  </a:lnTo>
                  <a:lnTo>
                    <a:pt x="39650" y="16606"/>
                  </a:lnTo>
                  <a:close/>
                  <a:moveTo>
                    <a:pt x="10568" y="16205"/>
                  </a:moveTo>
                  <a:lnTo>
                    <a:pt x="10691" y="16482"/>
                  </a:lnTo>
                  <a:cubicBezTo>
                    <a:pt x="8878" y="17214"/>
                    <a:pt x="7509" y="17750"/>
                    <a:pt x="7427" y="17750"/>
                  </a:cubicBezTo>
                  <a:cubicBezTo>
                    <a:pt x="7423" y="17750"/>
                    <a:pt x="7422" y="17749"/>
                    <a:pt x="7425" y="17746"/>
                  </a:cubicBezTo>
                  <a:cubicBezTo>
                    <a:pt x="7610" y="17561"/>
                    <a:pt x="8627" y="17068"/>
                    <a:pt x="10013" y="16452"/>
                  </a:cubicBezTo>
                  <a:cubicBezTo>
                    <a:pt x="10167" y="16359"/>
                    <a:pt x="10383" y="16298"/>
                    <a:pt x="10568" y="16205"/>
                  </a:cubicBezTo>
                  <a:close/>
                  <a:moveTo>
                    <a:pt x="44856" y="16421"/>
                  </a:moveTo>
                  <a:cubicBezTo>
                    <a:pt x="44887" y="16421"/>
                    <a:pt x="44918" y="16452"/>
                    <a:pt x="44948" y="16452"/>
                  </a:cubicBezTo>
                  <a:cubicBezTo>
                    <a:pt x="46335" y="17068"/>
                    <a:pt x="47320" y="17561"/>
                    <a:pt x="47536" y="17746"/>
                  </a:cubicBezTo>
                  <a:cubicBezTo>
                    <a:pt x="47540" y="17749"/>
                    <a:pt x="47539" y="17751"/>
                    <a:pt x="47534" y="17751"/>
                  </a:cubicBezTo>
                  <a:cubicBezTo>
                    <a:pt x="47452" y="17751"/>
                    <a:pt x="46297" y="17305"/>
                    <a:pt x="44733" y="16667"/>
                  </a:cubicBezTo>
                  <a:lnTo>
                    <a:pt x="44856" y="16421"/>
                  </a:lnTo>
                  <a:close/>
                  <a:moveTo>
                    <a:pt x="40574" y="10660"/>
                  </a:moveTo>
                  <a:lnTo>
                    <a:pt x="40974" y="10845"/>
                  </a:lnTo>
                  <a:lnTo>
                    <a:pt x="40943" y="10937"/>
                  </a:lnTo>
                  <a:lnTo>
                    <a:pt x="40882" y="11091"/>
                  </a:lnTo>
                  <a:lnTo>
                    <a:pt x="40820" y="11184"/>
                  </a:lnTo>
                  <a:lnTo>
                    <a:pt x="40728" y="11430"/>
                  </a:lnTo>
                  <a:lnTo>
                    <a:pt x="40666" y="11584"/>
                  </a:lnTo>
                  <a:lnTo>
                    <a:pt x="40543" y="11861"/>
                  </a:lnTo>
                  <a:lnTo>
                    <a:pt x="40512" y="11954"/>
                  </a:lnTo>
                  <a:lnTo>
                    <a:pt x="40450" y="12108"/>
                  </a:lnTo>
                  <a:lnTo>
                    <a:pt x="40420" y="12200"/>
                  </a:lnTo>
                  <a:lnTo>
                    <a:pt x="40296" y="12478"/>
                  </a:lnTo>
                  <a:lnTo>
                    <a:pt x="40266" y="12601"/>
                  </a:lnTo>
                  <a:lnTo>
                    <a:pt x="40142" y="12878"/>
                  </a:lnTo>
                  <a:lnTo>
                    <a:pt x="40112" y="12970"/>
                  </a:lnTo>
                  <a:lnTo>
                    <a:pt x="40019" y="13155"/>
                  </a:lnTo>
                  <a:lnTo>
                    <a:pt x="39988" y="13248"/>
                  </a:lnTo>
                  <a:lnTo>
                    <a:pt x="39896" y="13494"/>
                  </a:lnTo>
                  <a:lnTo>
                    <a:pt x="39834" y="13617"/>
                  </a:lnTo>
                  <a:lnTo>
                    <a:pt x="39711" y="13895"/>
                  </a:lnTo>
                  <a:lnTo>
                    <a:pt x="39680" y="13987"/>
                  </a:lnTo>
                  <a:lnTo>
                    <a:pt x="39619" y="14203"/>
                  </a:lnTo>
                  <a:lnTo>
                    <a:pt x="39588" y="14264"/>
                  </a:lnTo>
                  <a:lnTo>
                    <a:pt x="39465" y="14542"/>
                  </a:lnTo>
                  <a:lnTo>
                    <a:pt x="39403" y="14634"/>
                  </a:lnTo>
                  <a:lnTo>
                    <a:pt x="39311" y="14911"/>
                  </a:lnTo>
                  <a:lnTo>
                    <a:pt x="39280" y="15004"/>
                  </a:lnTo>
                  <a:lnTo>
                    <a:pt x="39187" y="15219"/>
                  </a:lnTo>
                  <a:lnTo>
                    <a:pt x="39157" y="15281"/>
                  </a:lnTo>
                  <a:lnTo>
                    <a:pt x="39033" y="15558"/>
                  </a:lnTo>
                  <a:lnTo>
                    <a:pt x="39003" y="15651"/>
                  </a:lnTo>
                  <a:lnTo>
                    <a:pt x="38879" y="15928"/>
                  </a:lnTo>
                  <a:lnTo>
                    <a:pt x="38849" y="16020"/>
                  </a:lnTo>
                  <a:lnTo>
                    <a:pt x="38756" y="16267"/>
                  </a:lnTo>
                  <a:lnTo>
                    <a:pt x="38756" y="16298"/>
                  </a:lnTo>
                  <a:lnTo>
                    <a:pt x="38633" y="16575"/>
                  </a:lnTo>
                  <a:lnTo>
                    <a:pt x="38633" y="16606"/>
                  </a:lnTo>
                  <a:lnTo>
                    <a:pt x="38571" y="16698"/>
                  </a:lnTo>
                  <a:lnTo>
                    <a:pt x="38479" y="16945"/>
                  </a:lnTo>
                  <a:lnTo>
                    <a:pt x="38448" y="17037"/>
                  </a:lnTo>
                  <a:lnTo>
                    <a:pt x="38325" y="17283"/>
                  </a:lnTo>
                  <a:lnTo>
                    <a:pt x="38325" y="17314"/>
                  </a:lnTo>
                  <a:lnTo>
                    <a:pt x="38202" y="17622"/>
                  </a:lnTo>
                  <a:lnTo>
                    <a:pt x="38171" y="17715"/>
                  </a:lnTo>
                  <a:lnTo>
                    <a:pt x="38140" y="17776"/>
                  </a:lnTo>
                  <a:lnTo>
                    <a:pt x="37739" y="17622"/>
                  </a:lnTo>
                  <a:lnTo>
                    <a:pt x="37770" y="17530"/>
                  </a:lnTo>
                  <a:lnTo>
                    <a:pt x="37770" y="17468"/>
                  </a:lnTo>
                  <a:lnTo>
                    <a:pt x="37924" y="17160"/>
                  </a:lnTo>
                  <a:lnTo>
                    <a:pt x="37924" y="17129"/>
                  </a:lnTo>
                  <a:lnTo>
                    <a:pt x="38017" y="16883"/>
                  </a:lnTo>
                  <a:lnTo>
                    <a:pt x="38048" y="16791"/>
                  </a:lnTo>
                  <a:lnTo>
                    <a:pt x="38171" y="16513"/>
                  </a:lnTo>
                  <a:lnTo>
                    <a:pt x="38202" y="16421"/>
                  </a:lnTo>
                  <a:lnTo>
                    <a:pt x="38325" y="16113"/>
                  </a:lnTo>
                  <a:lnTo>
                    <a:pt x="38356" y="16082"/>
                  </a:lnTo>
                  <a:lnTo>
                    <a:pt x="38448" y="15866"/>
                  </a:lnTo>
                  <a:lnTo>
                    <a:pt x="38479" y="15774"/>
                  </a:lnTo>
                  <a:lnTo>
                    <a:pt x="38602" y="15497"/>
                  </a:lnTo>
                  <a:lnTo>
                    <a:pt x="38633" y="15404"/>
                  </a:lnTo>
                  <a:lnTo>
                    <a:pt x="38664" y="15312"/>
                  </a:lnTo>
                  <a:lnTo>
                    <a:pt x="38756" y="15096"/>
                  </a:lnTo>
                  <a:lnTo>
                    <a:pt x="38756" y="15065"/>
                  </a:lnTo>
                  <a:lnTo>
                    <a:pt x="38849" y="14850"/>
                  </a:lnTo>
                  <a:lnTo>
                    <a:pt x="38910" y="14757"/>
                  </a:lnTo>
                  <a:lnTo>
                    <a:pt x="39003" y="14480"/>
                  </a:lnTo>
                  <a:lnTo>
                    <a:pt x="39064" y="14357"/>
                  </a:lnTo>
                  <a:lnTo>
                    <a:pt x="39157" y="14080"/>
                  </a:lnTo>
                  <a:lnTo>
                    <a:pt x="39187" y="14018"/>
                  </a:lnTo>
                  <a:lnTo>
                    <a:pt x="39280" y="13833"/>
                  </a:lnTo>
                  <a:lnTo>
                    <a:pt x="39311" y="13710"/>
                  </a:lnTo>
                  <a:lnTo>
                    <a:pt x="39434" y="13463"/>
                  </a:lnTo>
                  <a:lnTo>
                    <a:pt x="39465" y="13340"/>
                  </a:lnTo>
                  <a:lnTo>
                    <a:pt x="39588" y="13063"/>
                  </a:lnTo>
                  <a:lnTo>
                    <a:pt x="39619" y="13001"/>
                  </a:lnTo>
                  <a:lnTo>
                    <a:pt x="39680" y="12786"/>
                  </a:lnTo>
                  <a:lnTo>
                    <a:pt x="39742" y="12693"/>
                  </a:lnTo>
                  <a:lnTo>
                    <a:pt x="39834" y="12447"/>
                  </a:lnTo>
                  <a:lnTo>
                    <a:pt x="39896" y="12293"/>
                  </a:lnTo>
                  <a:lnTo>
                    <a:pt x="39988" y="12046"/>
                  </a:lnTo>
                  <a:lnTo>
                    <a:pt x="40019" y="11954"/>
                  </a:lnTo>
                  <a:lnTo>
                    <a:pt x="40112" y="11769"/>
                  </a:lnTo>
                  <a:lnTo>
                    <a:pt x="40142" y="11677"/>
                  </a:lnTo>
                  <a:lnTo>
                    <a:pt x="40266" y="11430"/>
                  </a:lnTo>
                  <a:lnTo>
                    <a:pt x="40327" y="11276"/>
                  </a:lnTo>
                  <a:lnTo>
                    <a:pt x="40420" y="11030"/>
                  </a:lnTo>
                  <a:lnTo>
                    <a:pt x="40450" y="10906"/>
                  </a:lnTo>
                  <a:lnTo>
                    <a:pt x="40512" y="10752"/>
                  </a:lnTo>
                  <a:lnTo>
                    <a:pt x="40574" y="10660"/>
                  </a:lnTo>
                  <a:close/>
                  <a:moveTo>
                    <a:pt x="16174" y="17468"/>
                  </a:moveTo>
                  <a:lnTo>
                    <a:pt x="16205" y="17499"/>
                  </a:lnTo>
                  <a:lnTo>
                    <a:pt x="16329" y="17807"/>
                  </a:lnTo>
                  <a:cubicBezTo>
                    <a:pt x="16236" y="17838"/>
                    <a:pt x="16144" y="17869"/>
                    <a:pt x="16082" y="17900"/>
                  </a:cubicBezTo>
                  <a:lnTo>
                    <a:pt x="15897" y="17622"/>
                  </a:lnTo>
                  <a:lnTo>
                    <a:pt x="15897" y="17592"/>
                  </a:lnTo>
                  <a:cubicBezTo>
                    <a:pt x="15990" y="17530"/>
                    <a:pt x="16082" y="17499"/>
                    <a:pt x="16174" y="17468"/>
                  </a:cubicBezTo>
                  <a:close/>
                  <a:moveTo>
                    <a:pt x="39249" y="17653"/>
                  </a:moveTo>
                  <a:cubicBezTo>
                    <a:pt x="39341" y="17684"/>
                    <a:pt x="39434" y="17746"/>
                    <a:pt x="39526" y="17776"/>
                  </a:cubicBezTo>
                  <a:lnTo>
                    <a:pt x="39526" y="17807"/>
                  </a:lnTo>
                  <a:lnTo>
                    <a:pt x="39341" y="18084"/>
                  </a:lnTo>
                  <a:cubicBezTo>
                    <a:pt x="39280" y="18084"/>
                    <a:pt x="39187" y="18054"/>
                    <a:pt x="39126" y="18023"/>
                  </a:cubicBezTo>
                  <a:lnTo>
                    <a:pt x="39249" y="17684"/>
                  </a:lnTo>
                  <a:lnTo>
                    <a:pt x="39249" y="17653"/>
                  </a:lnTo>
                  <a:close/>
                  <a:moveTo>
                    <a:pt x="11061" y="17191"/>
                  </a:moveTo>
                  <a:lnTo>
                    <a:pt x="11215" y="17468"/>
                  </a:lnTo>
                  <a:cubicBezTo>
                    <a:pt x="9465" y="18168"/>
                    <a:pt x="8185" y="18675"/>
                    <a:pt x="8105" y="18675"/>
                  </a:cubicBezTo>
                  <a:cubicBezTo>
                    <a:pt x="8100" y="18675"/>
                    <a:pt x="8100" y="18673"/>
                    <a:pt x="8103" y="18670"/>
                  </a:cubicBezTo>
                  <a:cubicBezTo>
                    <a:pt x="8319" y="18454"/>
                    <a:pt x="9305" y="17961"/>
                    <a:pt x="10691" y="17345"/>
                  </a:cubicBezTo>
                  <a:cubicBezTo>
                    <a:pt x="10814" y="17314"/>
                    <a:pt x="10937" y="17253"/>
                    <a:pt x="11061" y="17191"/>
                  </a:cubicBezTo>
                  <a:close/>
                  <a:moveTo>
                    <a:pt x="44363" y="17407"/>
                  </a:moveTo>
                  <a:cubicBezTo>
                    <a:pt x="45688" y="17992"/>
                    <a:pt x="46643" y="18485"/>
                    <a:pt x="46858" y="18670"/>
                  </a:cubicBezTo>
                  <a:cubicBezTo>
                    <a:pt x="46860" y="18674"/>
                    <a:pt x="46858" y="18676"/>
                    <a:pt x="46851" y="18676"/>
                  </a:cubicBezTo>
                  <a:cubicBezTo>
                    <a:pt x="46750" y="18676"/>
                    <a:pt x="45709" y="18259"/>
                    <a:pt x="44209" y="17653"/>
                  </a:cubicBezTo>
                  <a:lnTo>
                    <a:pt x="44363" y="17407"/>
                  </a:lnTo>
                  <a:close/>
                  <a:moveTo>
                    <a:pt x="14080" y="11091"/>
                  </a:moveTo>
                  <a:lnTo>
                    <a:pt x="14080" y="11214"/>
                  </a:lnTo>
                  <a:lnTo>
                    <a:pt x="14080" y="11492"/>
                  </a:lnTo>
                  <a:cubicBezTo>
                    <a:pt x="13648" y="11677"/>
                    <a:pt x="13217" y="11861"/>
                    <a:pt x="12817" y="12015"/>
                  </a:cubicBezTo>
                  <a:lnTo>
                    <a:pt x="12662" y="11769"/>
                  </a:lnTo>
                  <a:lnTo>
                    <a:pt x="12632" y="11707"/>
                  </a:lnTo>
                  <a:lnTo>
                    <a:pt x="12200" y="11923"/>
                  </a:lnTo>
                  <a:lnTo>
                    <a:pt x="12231" y="11985"/>
                  </a:lnTo>
                  <a:lnTo>
                    <a:pt x="12354" y="12200"/>
                  </a:lnTo>
                  <a:lnTo>
                    <a:pt x="12416" y="12354"/>
                  </a:lnTo>
                  <a:lnTo>
                    <a:pt x="12570" y="12601"/>
                  </a:lnTo>
                  <a:lnTo>
                    <a:pt x="12601" y="12693"/>
                  </a:lnTo>
                  <a:lnTo>
                    <a:pt x="12693" y="12878"/>
                  </a:lnTo>
                  <a:lnTo>
                    <a:pt x="12755" y="12940"/>
                  </a:lnTo>
                  <a:lnTo>
                    <a:pt x="12878" y="13186"/>
                  </a:lnTo>
                  <a:lnTo>
                    <a:pt x="12940" y="13309"/>
                  </a:lnTo>
                  <a:lnTo>
                    <a:pt x="13094" y="13587"/>
                  </a:lnTo>
                  <a:lnTo>
                    <a:pt x="13155" y="13648"/>
                  </a:lnTo>
                  <a:lnTo>
                    <a:pt x="13248" y="13833"/>
                  </a:lnTo>
                  <a:lnTo>
                    <a:pt x="13279" y="13926"/>
                  </a:lnTo>
                  <a:lnTo>
                    <a:pt x="13433" y="14172"/>
                  </a:lnTo>
                  <a:lnTo>
                    <a:pt x="13494" y="14295"/>
                  </a:lnTo>
                  <a:lnTo>
                    <a:pt x="13618" y="14542"/>
                  </a:lnTo>
                  <a:lnTo>
                    <a:pt x="13679" y="14634"/>
                  </a:lnTo>
                  <a:lnTo>
                    <a:pt x="13772" y="14819"/>
                  </a:lnTo>
                  <a:lnTo>
                    <a:pt x="13802" y="14881"/>
                  </a:lnTo>
                  <a:lnTo>
                    <a:pt x="13956" y="15158"/>
                  </a:lnTo>
                  <a:lnTo>
                    <a:pt x="14018" y="15281"/>
                  </a:lnTo>
                  <a:lnTo>
                    <a:pt x="14141" y="15527"/>
                  </a:lnTo>
                  <a:lnTo>
                    <a:pt x="14203" y="15620"/>
                  </a:lnTo>
                  <a:lnTo>
                    <a:pt x="14295" y="15805"/>
                  </a:lnTo>
                  <a:lnTo>
                    <a:pt x="14326" y="15866"/>
                  </a:lnTo>
                  <a:lnTo>
                    <a:pt x="14480" y="16144"/>
                  </a:lnTo>
                  <a:lnTo>
                    <a:pt x="14542" y="16236"/>
                  </a:lnTo>
                  <a:lnTo>
                    <a:pt x="14665" y="16482"/>
                  </a:lnTo>
                  <a:lnTo>
                    <a:pt x="14727" y="16575"/>
                  </a:lnTo>
                  <a:lnTo>
                    <a:pt x="14850" y="16791"/>
                  </a:lnTo>
                  <a:lnTo>
                    <a:pt x="14881" y="16852"/>
                  </a:lnTo>
                  <a:lnTo>
                    <a:pt x="15035" y="17129"/>
                  </a:lnTo>
                  <a:lnTo>
                    <a:pt x="15065" y="17222"/>
                  </a:lnTo>
                  <a:lnTo>
                    <a:pt x="15219" y="17468"/>
                  </a:lnTo>
                  <a:lnTo>
                    <a:pt x="15250" y="17561"/>
                  </a:lnTo>
                  <a:lnTo>
                    <a:pt x="15374" y="17776"/>
                  </a:lnTo>
                  <a:lnTo>
                    <a:pt x="15404" y="17807"/>
                  </a:lnTo>
                  <a:lnTo>
                    <a:pt x="15558" y="18115"/>
                  </a:lnTo>
                  <a:lnTo>
                    <a:pt x="15589" y="18177"/>
                  </a:lnTo>
                  <a:lnTo>
                    <a:pt x="15743" y="18454"/>
                  </a:lnTo>
                  <a:lnTo>
                    <a:pt x="15836" y="18608"/>
                  </a:lnTo>
                  <a:lnTo>
                    <a:pt x="15866" y="18701"/>
                  </a:lnTo>
                  <a:lnTo>
                    <a:pt x="15466" y="18947"/>
                  </a:lnTo>
                  <a:lnTo>
                    <a:pt x="15374" y="18793"/>
                  </a:lnTo>
                  <a:lnTo>
                    <a:pt x="15312" y="18639"/>
                  </a:lnTo>
                  <a:lnTo>
                    <a:pt x="15158" y="18362"/>
                  </a:lnTo>
                  <a:lnTo>
                    <a:pt x="15127" y="18300"/>
                  </a:lnTo>
                  <a:lnTo>
                    <a:pt x="14973" y="17992"/>
                  </a:lnTo>
                  <a:lnTo>
                    <a:pt x="14942" y="17961"/>
                  </a:lnTo>
                  <a:lnTo>
                    <a:pt x="14819" y="17746"/>
                  </a:lnTo>
                  <a:lnTo>
                    <a:pt x="14757" y="17653"/>
                  </a:lnTo>
                  <a:lnTo>
                    <a:pt x="14634" y="17407"/>
                  </a:lnTo>
                  <a:lnTo>
                    <a:pt x="14573" y="17314"/>
                  </a:lnTo>
                  <a:lnTo>
                    <a:pt x="14418" y="17006"/>
                  </a:lnTo>
                  <a:lnTo>
                    <a:pt x="14418" y="16975"/>
                  </a:lnTo>
                  <a:lnTo>
                    <a:pt x="14295" y="16760"/>
                  </a:lnTo>
                  <a:lnTo>
                    <a:pt x="14234" y="16667"/>
                  </a:lnTo>
                  <a:lnTo>
                    <a:pt x="14110" y="16421"/>
                  </a:lnTo>
                  <a:lnTo>
                    <a:pt x="14049" y="16328"/>
                  </a:lnTo>
                  <a:lnTo>
                    <a:pt x="13895" y="16051"/>
                  </a:lnTo>
                  <a:lnTo>
                    <a:pt x="13864" y="15990"/>
                  </a:lnTo>
                  <a:lnTo>
                    <a:pt x="13772" y="15805"/>
                  </a:lnTo>
                  <a:lnTo>
                    <a:pt x="13710" y="15712"/>
                  </a:lnTo>
                  <a:lnTo>
                    <a:pt x="13587" y="15435"/>
                  </a:lnTo>
                  <a:lnTo>
                    <a:pt x="13525" y="15343"/>
                  </a:lnTo>
                  <a:lnTo>
                    <a:pt x="13371" y="15065"/>
                  </a:lnTo>
                  <a:lnTo>
                    <a:pt x="13340" y="15004"/>
                  </a:lnTo>
                  <a:lnTo>
                    <a:pt x="13248" y="14819"/>
                  </a:lnTo>
                  <a:lnTo>
                    <a:pt x="13186" y="14726"/>
                  </a:lnTo>
                  <a:lnTo>
                    <a:pt x="13032" y="14480"/>
                  </a:lnTo>
                  <a:lnTo>
                    <a:pt x="13001" y="14357"/>
                  </a:lnTo>
                  <a:lnTo>
                    <a:pt x="12847" y="14110"/>
                  </a:lnTo>
                  <a:lnTo>
                    <a:pt x="12817" y="14018"/>
                  </a:lnTo>
                  <a:lnTo>
                    <a:pt x="12693" y="13833"/>
                  </a:lnTo>
                  <a:lnTo>
                    <a:pt x="12662" y="13741"/>
                  </a:lnTo>
                  <a:lnTo>
                    <a:pt x="12508" y="13494"/>
                  </a:lnTo>
                  <a:lnTo>
                    <a:pt x="12447" y="13371"/>
                  </a:lnTo>
                  <a:lnTo>
                    <a:pt x="12324" y="13125"/>
                  </a:lnTo>
                  <a:lnTo>
                    <a:pt x="12262" y="13032"/>
                  </a:lnTo>
                  <a:lnTo>
                    <a:pt x="12170" y="12847"/>
                  </a:lnTo>
                  <a:lnTo>
                    <a:pt x="12139" y="12786"/>
                  </a:lnTo>
                  <a:lnTo>
                    <a:pt x="11985" y="12508"/>
                  </a:lnTo>
                  <a:lnTo>
                    <a:pt x="11923" y="12385"/>
                  </a:lnTo>
                  <a:lnTo>
                    <a:pt x="11800" y="12139"/>
                  </a:lnTo>
                  <a:lnTo>
                    <a:pt x="11769" y="12108"/>
                  </a:lnTo>
                  <a:lnTo>
                    <a:pt x="11738" y="12077"/>
                  </a:lnTo>
                  <a:lnTo>
                    <a:pt x="11707" y="12015"/>
                  </a:lnTo>
                  <a:lnTo>
                    <a:pt x="12139" y="11800"/>
                  </a:lnTo>
                  <a:lnTo>
                    <a:pt x="12170" y="11892"/>
                  </a:lnTo>
                  <a:cubicBezTo>
                    <a:pt x="12817" y="11615"/>
                    <a:pt x="13433" y="11338"/>
                    <a:pt x="14080" y="11091"/>
                  </a:cubicBezTo>
                  <a:close/>
                  <a:moveTo>
                    <a:pt x="43377" y="11800"/>
                  </a:moveTo>
                  <a:lnTo>
                    <a:pt x="43439" y="11831"/>
                  </a:lnTo>
                  <a:lnTo>
                    <a:pt x="43808" y="12015"/>
                  </a:lnTo>
                  <a:lnTo>
                    <a:pt x="43778" y="12077"/>
                  </a:lnTo>
                  <a:lnTo>
                    <a:pt x="43747" y="12108"/>
                  </a:lnTo>
                  <a:lnTo>
                    <a:pt x="43654" y="12262"/>
                  </a:lnTo>
                  <a:lnTo>
                    <a:pt x="43624" y="12324"/>
                  </a:lnTo>
                  <a:lnTo>
                    <a:pt x="43500" y="12570"/>
                  </a:lnTo>
                  <a:lnTo>
                    <a:pt x="43439" y="12724"/>
                  </a:lnTo>
                  <a:lnTo>
                    <a:pt x="43285" y="12970"/>
                  </a:lnTo>
                  <a:lnTo>
                    <a:pt x="43254" y="13063"/>
                  </a:lnTo>
                  <a:lnTo>
                    <a:pt x="43131" y="13248"/>
                  </a:lnTo>
                  <a:lnTo>
                    <a:pt x="43100" y="13309"/>
                  </a:lnTo>
                  <a:lnTo>
                    <a:pt x="42977" y="13556"/>
                  </a:lnTo>
                  <a:lnTo>
                    <a:pt x="42884" y="13679"/>
                  </a:lnTo>
                  <a:lnTo>
                    <a:pt x="42761" y="13956"/>
                  </a:lnTo>
                  <a:lnTo>
                    <a:pt x="42699" y="14018"/>
                  </a:lnTo>
                  <a:lnTo>
                    <a:pt x="42607" y="14234"/>
                  </a:lnTo>
                  <a:lnTo>
                    <a:pt x="42576" y="14295"/>
                  </a:lnTo>
                  <a:lnTo>
                    <a:pt x="42422" y="14542"/>
                  </a:lnTo>
                  <a:lnTo>
                    <a:pt x="42361" y="14665"/>
                  </a:lnTo>
                  <a:lnTo>
                    <a:pt x="42237" y="14911"/>
                  </a:lnTo>
                  <a:lnTo>
                    <a:pt x="42176" y="15004"/>
                  </a:lnTo>
                  <a:lnTo>
                    <a:pt x="42083" y="15219"/>
                  </a:lnTo>
                  <a:lnTo>
                    <a:pt x="42052" y="15250"/>
                  </a:lnTo>
                  <a:lnTo>
                    <a:pt x="41898" y="15527"/>
                  </a:lnTo>
                  <a:lnTo>
                    <a:pt x="41837" y="15651"/>
                  </a:lnTo>
                  <a:lnTo>
                    <a:pt x="41714" y="15897"/>
                  </a:lnTo>
                  <a:lnTo>
                    <a:pt x="41652" y="15990"/>
                  </a:lnTo>
                  <a:lnTo>
                    <a:pt x="41529" y="16174"/>
                  </a:lnTo>
                  <a:lnTo>
                    <a:pt x="41529" y="16236"/>
                  </a:lnTo>
                  <a:lnTo>
                    <a:pt x="41375" y="16513"/>
                  </a:lnTo>
                  <a:lnTo>
                    <a:pt x="41313" y="16606"/>
                  </a:lnTo>
                  <a:lnTo>
                    <a:pt x="41159" y="16852"/>
                  </a:lnTo>
                  <a:lnTo>
                    <a:pt x="41128" y="16945"/>
                  </a:lnTo>
                  <a:lnTo>
                    <a:pt x="41005" y="17160"/>
                  </a:lnTo>
                  <a:lnTo>
                    <a:pt x="40974" y="17222"/>
                  </a:lnTo>
                  <a:lnTo>
                    <a:pt x="40820" y="17499"/>
                  </a:lnTo>
                  <a:lnTo>
                    <a:pt x="40789" y="17592"/>
                  </a:lnTo>
                  <a:lnTo>
                    <a:pt x="40635" y="17838"/>
                  </a:lnTo>
                  <a:lnTo>
                    <a:pt x="40605" y="17930"/>
                  </a:lnTo>
                  <a:lnTo>
                    <a:pt x="40481" y="18146"/>
                  </a:lnTo>
                  <a:lnTo>
                    <a:pt x="40450" y="18177"/>
                  </a:lnTo>
                  <a:lnTo>
                    <a:pt x="40296" y="18485"/>
                  </a:lnTo>
                  <a:lnTo>
                    <a:pt x="40266" y="18547"/>
                  </a:lnTo>
                  <a:lnTo>
                    <a:pt x="40112" y="18824"/>
                  </a:lnTo>
                  <a:lnTo>
                    <a:pt x="40050" y="18947"/>
                  </a:lnTo>
                  <a:lnTo>
                    <a:pt x="39650" y="18701"/>
                  </a:lnTo>
                  <a:lnTo>
                    <a:pt x="39680" y="18639"/>
                  </a:lnTo>
                  <a:lnTo>
                    <a:pt x="39834" y="18393"/>
                  </a:lnTo>
                  <a:lnTo>
                    <a:pt x="39865" y="18300"/>
                  </a:lnTo>
                  <a:lnTo>
                    <a:pt x="40019" y="18023"/>
                  </a:lnTo>
                  <a:lnTo>
                    <a:pt x="40050" y="17961"/>
                  </a:lnTo>
                  <a:lnTo>
                    <a:pt x="40173" y="17746"/>
                  </a:lnTo>
                  <a:lnTo>
                    <a:pt x="40204" y="17653"/>
                  </a:lnTo>
                  <a:lnTo>
                    <a:pt x="40358" y="17407"/>
                  </a:lnTo>
                  <a:lnTo>
                    <a:pt x="40389" y="17314"/>
                  </a:lnTo>
                  <a:lnTo>
                    <a:pt x="40543" y="17037"/>
                  </a:lnTo>
                  <a:lnTo>
                    <a:pt x="40574" y="17006"/>
                  </a:lnTo>
                  <a:lnTo>
                    <a:pt x="40697" y="16791"/>
                  </a:lnTo>
                  <a:lnTo>
                    <a:pt x="40728" y="16698"/>
                  </a:lnTo>
                  <a:lnTo>
                    <a:pt x="40882" y="16421"/>
                  </a:lnTo>
                  <a:lnTo>
                    <a:pt x="40913" y="16328"/>
                  </a:lnTo>
                  <a:lnTo>
                    <a:pt x="41067" y="16051"/>
                  </a:lnTo>
                  <a:lnTo>
                    <a:pt x="41097" y="16020"/>
                  </a:lnTo>
                  <a:lnTo>
                    <a:pt x="41221" y="15805"/>
                  </a:lnTo>
                  <a:lnTo>
                    <a:pt x="41251" y="15712"/>
                  </a:lnTo>
                  <a:lnTo>
                    <a:pt x="41406" y="15466"/>
                  </a:lnTo>
                  <a:lnTo>
                    <a:pt x="41467" y="15343"/>
                  </a:lnTo>
                  <a:lnTo>
                    <a:pt x="41621" y="15096"/>
                  </a:lnTo>
                  <a:lnTo>
                    <a:pt x="41652" y="15035"/>
                  </a:lnTo>
                  <a:lnTo>
                    <a:pt x="41744" y="14819"/>
                  </a:lnTo>
                  <a:lnTo>
                    <a:pt x="41806" y="14726"/>
                  </a:lnTo>
                  <a:lnTo>
                    <a:pt x="41929" y="14480"/>
                  </a:lnTo>
                  <a:lnTo>
                    <a:pt x="41991" y="14357"/>
                  </a:lnTo>
                  <a:lnTo>
                    <a:pt x="42145" y="14110"/>
                  </a:lnTo>
                  <a:lnTo>
                    <a:pt x="42176" y="14049"/>
                  </a:lnTo>
                  <a:lnTo>
                    <a:pt x="42268" y="13864"/>
                  </a:lnTo>
                  <a:lnTo>
                    <a:pt x="42330" y="13771"/>
                  </a:lnTo>
                  <a:lnTo>
                    <a:pt x="42453" y="13494"/>
                  </a:lnTo>
                  <a:lnTo>
                    <a:pt x="42515" y="13402"/>
                  </a:lnTo>
                  <a:lnTo>
                    <a:pt x="42669" y="13125"/>
                  </a:lnTo>
                  <a:lnTo>
                    <a:pt x="42699" y="13063"/>
                  </a:lnTo>
                  <a:lnTo>
                    <a:pt x="42823" y="12878"/>
                  </a:lnTo>
                  <a:lnTo>
                    <a:pt x="42853" y="12786"/>
                  </a:lnTo>
                  <a:lnTo>
                    <a:pt x="42977" y="12539"/>
                  </a:lnTo>
                  <a:lnTo>
                    <a:pt x="43069" y="12416"/>
                  </a:lnTo>
                  <a:lnTo>
                    <a:pt x="43192" y="12169"/>
                  </a:lnTo>
                  <a:lnTo>
                    <a:pt x="43254" y="12077"/>
                  </a:lnTo>
                  <a:lnTo>
                    <a:pt x="43316" y="11923"/>
                  </a:lnTo>
                  <a:lnTo>
                    <a:pt x="43346" y="11892"/>
                  </a:lnTo>
                  <a:lnTo>
                    <a:pt x="43377" y="11800"/>
                  </a:lnTo>
                  <a:close/>
                  <a:moveTo>
                    <a:pt x="11584" y="12077"/>
                  </a:moveTo>
                  <a:lnTo>
                    <a:pt x="11615" y="12108"/>
                  </a:lnTo>
                  <a:lnTo>
                    <a:pt x="11646" y="12139"/>
                  </a:lnTo>
                  <a:lnTo>
                    <a:pt x="11677" y="12200"/>
                  </a:lnTo>
                  <a:lnTo>
                    <a:pt x="11800" y="12447"/>
                  </a:lnTo>
                  <a:lnTo>
                    <a:pt x="11862" y="12570"/>
                  </a:lnTo>
                  <a:lnTo>
                    <a:pt x="12016" y="12816"/>
                  </a:lnTo>
                  <a:lnTo>
                    <a:pt x="12046" y="12909"/>
                  </a:lnTo>
                  <a:lnTo>
                    <a:pt x="12139" y="13094"/>
                  </a:lnTo>
                  <a:lnTo>
                    <a:pt x="12200" y="13155"/>
                  </a:lnTo>
                  <a:lnTo>
                    <a:pt x="12324" y="13433"/>
                  </a:lnTo>
                  <a:lnTo>
                    <a:pt x="12385" y="13556"/>
                  </a:lnTo>
                  <a:lnTo>
                    <a:pt x="12539" y="13802"/>
                  </a:lnTo>
                  <a:lnTo>
                    <a:pt x="12570" y="13895"/>
                  </a:lnTo>
                  <a:lnTo>
                    <a:pt x="12693" y="14080"/>
                  </a:lnTo>
                  <a:lnTo>
                    <a:pt x="12724" y="14141"/>
                  </a:lnTo>
                  <a:lnTo>
                    <a:pt x="12847" y="14418"/>
                  </a:lnTo>
                  <a:lnTo>
                    <a:pt x="12909" y="14511"/>
                  </a:lnTo>
                  <a:lnTo>
                    <a:pt x="13063" y="14788"/>
                  </a:lnTo>
                  <a:lnTo>
                    <a:pt x="13094" y="14881"/>
                  </a:lnTo>
                  <a:lnTo>
                    <a:pt x="13217" y="15065"/>
                  </a:lnTo>
                  <a:lnTo>
                    <a:pt x="13248" y="15127"/>
                  </a:lnTo>
                  <a:lnTo>
                    <a:pt x="13402" y="15404"/>
                  </a:lnTo>
                  <a:lnTo>
                    <a:pt x="13463" y="15497"/>
                  </a:lnTo>
                  <a:lnTo>
                    <a:pt x="13587" y="15743"/>
                  </a:lnTo>
                  <a:lnTo>
                    <a:pt x="13648" y="15836"/>
                  </a:lnTo>
                  <a:lnTo>
                    <a:pt x="13741" y="16051"/>
                  </a:lnTo>
                  <a:lnTo>
                    <a:pt x="13772" y="16113"/>
                  </a:lnTo>
                  <a:lnTo>
                    <a:pt x="13926" y="16390"/>
                  </a:lnTo>
                  <a:lnTo>
                    <a:pt x="13987" y="16482"/>
                  </a:lnTo>
                  <a:lnTo>
                    <a:pt x="14110" y="16729"/>
                  </a:lnTo>
                  <a:lnTo>
                    <a:pt x="14172" y="16821"/>
                  </a:lnTo>
                  <a:lnTo>
                    <a:pt x="14295" y="17037"/>
                  </a:lnTo>
                  <a:lnTo>
                    <a:pt x="14295" y="17068"/>
                  </a:lnTo>
                  <a:lnTo>
                    <a:pt x="14449" y="17345"/>
                  </a:lnTo>
                  <a:lnTo>
                    <a:pt x="14511" y="17438"/>
                  </a:lnTo>
                  <a:lnTo>
                    <a:pt x="14634" y="17715"/>
                  </a:lnTo>
                  <a:lnTo>
                    <a:pt x="14696" y="17776"/>
                  </a:lnTo>
                  <a:lnTo>
                    <a:pt x="14819" y="18023"/>
                  </a:lnTo>
                  <a:lnTo>
                    <a:pt x="14819" y="18054"/>
                  </a:lnTo>
                  <a:lnTo>
                    <a:pt x="15004" y="18331"/>
                  </a:lnTo>
                  <a:lnTo>
                    <a:pt x="15035" y="18423"/>
                  </a:lnTo>
                  <a:lnTo>
                    <a:pt x="15158" y="18670"/>
                  </a:lnTo>
                  <a:lnTo>
                    <a:pt x="15250" y="18855"/>
                  </a:lnTo>
                  <a:lnTo>
                    <a:pt x="15343" y="19009"/>
                  </a:lnTo>
                  <a:lnTo>
                    <a:pt x="14788" y="19317"/>
                  </a:lnTo>
                  <a:lnTo>
                    <a:pt x="14603" y="19409"/>
                  </a:lnTo>
                  <a:lnTo>
                    <a:pt x="14573" y="19409"/>
                  </a:lnTo>
                  <a:lnTo>
                    <a:pt x="14449" y="19163"/>
                  </a:lnTo>
                  <a:lnTo>
                    <a:pt x="14357" y="19009"/>
                  </a:lnTo>
                  <a:lnTo>
                    <a:pt x="14234" y="18762"/>
                  </a:lnTo>
                  <a:lnTo>
                    <a:pt x="14172" y="18670"/>
                  </a:lnTo>
                  <a:lnTo>
                    <a:pt x="14018" y="18362"/>
                  </a:lnTo>
                  <a:lnTo>
                    <a:pt x="14018" y="18331"/>
                  </a:lnTo>
                  <a:lnTo>
                    <a:pt x="13895" y="18115"/>
                  </a:lnTo>
                  <a:lnTo>
                    <a:pt x="13833" y="18023"/>
                  </a:lnTo>
                  <a:lnTo>
                    <a:pt x="13710" y="17776"/>
                  </a:lnTo>
                  <a:lnTo>
                    <a:pt x="13648" y="17684"/>
                  </a:lnTo>
                  <a:lnTo>
                    <a:pt x="13494" y="17407"/>
                  </a:lnTo>
                  <a:lnTo>
                    <a:pt x="13463" y="17376"/>
                  </a:lnTo>
                  <a:lnTo>
                    <a:pt x="13371" y="17160"/>
                  </a:lnTo>
                  <a:lnTo>
                    <a:pt x="13309" y="17068"/>
                  </a:lnTo>
                  <a:lnTo>
                    <a:pt x="13186" y="16791"/>
                  </a:lnTo>
                  <a:lnTo>
                    <a:pt x="13125" y="16698"/>
                  </a:lnTo>
                  <a:lnTo>
                    <a:pt x="12971" y="16421"/>
                  </a:lnTo>
                  <a:lnTo>
                    <a:pt x="12940" y="16390"/>
                  </a:lnTo>
                  <a:lnTo>
                    <a:pt x="12817" y="16174"/>
                  </a:lnTo>
                  <a:lnTo>
                    <a:pt x="12786" y="16082"/>
                  </a:lnTo>
                  <a:lnTo>
                    <a:pt x="12632" y="15836"/>
                  </a:lnTo>
                  <a:lnTo>
                    <a:pt x="12601" y="15712"/>
                  </a:lnTo>
                  <a:lnTo>
                    <a:pt x="12447" y="15466"/>
                  </a:lnTo>
                  <a:lnTo>
                    <a:pt x="12416" y="15404"/>
                  </a:lnTo>
                  <a:lnTo>
                    <a:pt x="12293" y="15189"/>
                  </a:lnTo>
                  <a:lnTo>
                    <a:pt x="12262" y="15096"/>
                  </a:lnTo>
                  <a:lnTo>
                    <a:pt x="12108" y="14850"/>
                  </a:lnTo>
                  <a:lnTo>
                    <a:pt x="12046" y="14726"/>
                  </a:lnTo>
                  <a:lnTo>
                    <a:pt x="11923" y="14480"/>
                  </a:lnTo>
                  <a:lnTo>
                    <a:pt x="11892" y="14418"/>
                  </a:lnTo>
                  <a:lnTo>
                    <a:pt x="11769" y="14234"/>
                  </a:lnTo>
                  <a:lnTo>
                    <a:pt x="11738" y="14141"/>
                  </a:lnTo>
                  <a:lnTo>
                    <a:pt x="11584" y="13864"/>
                  </a:lnTo>
                  <a:lnTo>
                    <a:pt x="11523" y="13771"/>
                  </a:lnTo>
                  <a:lnTo>
                    <a:pt x="11369" y="13494"/>
                  </a:lnTo>
                  <a:lnTo>
                    <a:pt x="11338" y="13433"/>
                  </a:lnTo>
                  <a:lnTo>
                    <a:pt x="11245" y="13248"/>
                  </a:lnTo>
                  <a:lnTo>
                    <a:pt x="11184" y="13155"/>
                  </a:lnTo>
                  <a:lnTo>
                    <a:pt x="11061" y="12909"/>
                  </a:lnTo>
                  <a:lnTo>
                    <a:pt x="10999" y="12786"/>
                  </a:lnTo>
                  <a:lnTo>
                    <a:pt x="10845" y="12539"/>
                  </a:lnTo>
                  <a:lnTo>
                    <a:pt x="10845" y="12478"/>
                  </a:lnTo>
                  <a:lnTo>
                    <a:pt x="10814" y="12447"/>
                  </a:lnTo>
                  <a:lnTo>
                    <a:pt x="10814" y="12416"/>
                  </a:lnTo>
                  <a:lnTo>
                    <a:pt x="11584" y="12077"/>
                  </a:lnTo>
                  <a:close/>
                  <a:moveTo>
                    <a:pt x="43932" y="12077"/>
                  </a:moveTo>
                  <a:lnTo>
                    <a:pt x="44733" y="12416"/>
                  </a:lnTo>
                  <a:lnTo>
                    <a:pt x="44702" y="12478"/>
                  </a:lnTo>
                  <a:lnTo>
                    <a:pt x="44671" y="12478"/>
                  </a:lnTo>
                  <a:lnTo>
                    <a:pt x="44609" y="12662"/>
                  </a:lnTo>
                  <a:lnTo>
                    <a:pt x="44548" y="12724"/>
                  </a:lnTo>
                  <a:lnTo>
                    <a:pt x="44425" y="12970"/>
                  </a:lnTo>
                  <a:lnTo>
                    <a:pt x="44363" y="13094"/>
                  </a:lnTo>
                  <a:lnTo>
                    <a:pt x="44209" y="13340"/>
                  </a:lnTo>
                  <a:lnTo>
                    <a:pt x="44178" y="13433"/>
                  </a:lnTo>
                  <a:lnTo>
                    <a:pt x="44055" y="13648"/>
                  </a:lnTo>
                  <a:lnTo>
                    <a:pt x="44024" y="13679"/>
                  </a:lnTo>
                  <a:lnTo>
                    <a:pt x="43901" y="13956"/>
                  </a:lnTo>
                  <a:lnTo>
                    <a:pt x="43839" y="14080"/>
                  </a:lnTo>
                  <a:lnTo>
                    <a:pt x="43685" y="14326"/>
                  </a:lnTo>
                  <a:lnTo>
                    <a:pt x="43654" y="14418"/>
                  </a:lnTo>
                  <a:lnTo>
                    <a:pt x="43531" y="14603"/>
                  </a:lnTo>
                  <a:lnTo>
                    <a:pt x="43500" y="14665"/>
                  </a:lnTo>
                  <a:lnTo>
                    <a:pt x="43346" y="14942"/>
                  </a:lnTo>
                  <a:lnTo>
                    <a:pt x="43316" y="15035"/>
                  </a:lnTo>
                  <a:lnTo>
                    <a:pt x="43162" y="15312"/>
                  </a:lnTo>
                  <a:lnTo>
                    <a:pt x="43100" y="15373"/>
                  </a:lnTo>
                  <a:lnTo>
                    <a:pt x="43007" y="15589"/>
                  </a:lnTo>
                  <a:lnTo>
                    <a:pt x="42977" y="15651"/>
                  </a:lnTo>
                  <a:lnTo>
                    <a:pt x="42823" y="15897"/>
                  </a:lnTo>
                  <a:lnTo>
                    <a:pt x="42761" y="16020"/>
                  </a:lnTo>
                  <a:lnTo>
                    <a:pt x="42638" y="16267"/>
                  </a:lnTo>
                  <a:lnTo>
                    <a:pt x="42576" y="16359"/>
                  </a:lnTo>
                  <a:lnTo>
                    <a:pt x="42453" y="16575"/>
                  </a:lnTo>
                  <a:lnTo>
                    <a:pt x="42453" y="16606"/>
                  </a:lnTo>
                  <a:lnTo>
                    <a:pt x="42299" y="16883"/>
                  </a:lnTo>
                  <a:lnTo>
                    <a:pt x="42237" y="16975"/>
                  </a:lnTo>
                  <a:lnTo>
                    <a:pt x="42114" y="17253"/>
                  </a:lnTo>
                  <a:lnTo>
                    <a:pt x="42052" y="17345"/>
                  </a:lnTo>
                  <a:lnTo>
                    <a:pt x="41929" y="17561"/>
                  </a:lnTo>
                  <a:lnTo>
                    <a:pt x="41929" y="17592"/>
                  </a:lnTo>
                  <a:lnTo>
                    <a:pt x="41775" y="17869"/>
                  </a:lnTo>
                  <a:lnTo>
                    <a:pt x="41714" y="17961"/>
                  </a:lnTo>
                  <a:lnTo>
                    <a:pt x="41590" y="18208"/>
                  </a:lnTo>
                  <a:lnTo>
                    <a:pt x="41529" y="18300"/>
                  </a:lnTo>
                  <a:lnTo>
                    <a:pt x="41406" y="18547"/>
                  </a:lnTo>
                  <a:lnTo>
                    <a:pt x="41375" y="18577"/>
                  </a:lnTo>
                  <a:lnTo>
                    <a:pt x="41221" y="18855"/>
                  </a:lnTo>
                  <a:lnTo>
                    <a:pt x="41190" y="18947"/>
                  </a:lnTo>
                  <a:lnTo>
                    <a:pt x="41036" y="19194"/>
                  </a:lnTo>
                  <a:lnTo>
                    <a:pt x="40943" y="19348"/>
                  </a:lnTo>
                  <a:lnTo>
                    <a:pt x="40913" y="19409"/>
                  </a:lnTo>
                  <a:lnTo>
                    <a:pt x="40420" y="19132"/>
                  </a:lnTo>
                  <a:lnTo>
                    <a:pt x="40173" y="19009"/>
                  </a:lnTo>
                  <a:lnTo>
                    <a:pt x="40235" y="18855"/>
                  </a:lnTo>
                  <a:lnTo>
                    <a:pt x="40389" y="18608"/>
                  </a:lnTo>
                  <a:lnTo>
                    <a:pt x="40420" y="18547"/>
                  </a:lnTo>
                  <a:lnTo>
                    <a:pt x="40574" y="18239"/>
                  </a:lnTo>
                  <a:lnTo>
                    <a:pt x="40605" y="18208"/>
                  </a:lnTo>
                  <a:lnTo>
                    <a:pt x="40728" y="17992"/>
                  </a:lnTo>
                  <a:lnTo>
                    <a:pt x="40759" y="17900"/>
                  </a:lnTo>
                  <a:lnTo>
                    <a:pt x="40913" y="17622"/>
                  </a:lnTo>
                  <a:lnTo>
                    <a:pt x="40943" y="17561"/>
                  </a:lnTo>
                  <a:lnTo>
                    <a:pt x="41097" y="17253"/>
                  </a:lnTo>
                  <a:lnTo>
                    <a:pt x="41128" y="17222"/>
                  </a:lnTo>
                  <a:lnTo>
                    <a:pt x="41251" y="17006"/>
                  </a:lnTo>
                  <a:lnTo>
                    <a:pt x="41313" y="16914"/>
                  </a:lnTo>
                  <a:lnTo>
                    <a:pt x="41436" y="16667"/>
                  </a:lnTo>
                  <a:lnTo>
                    <a:pt x="41498" y="16575"/>
                  </a:lnTo>
                  <a:lnTo>
                    <a:pt x="41652" y="16298"/>
                  </a:lnTo>
                  <a:lnTo>
                    <a:pt x="41652" y="16236"/>
                  </a:lnTo>
                  <a:lnTo>
                    <a:pt x="41775" y="16020"/>
                  </a:lnTo>
                  <a:lnTo>
                    <a:pt x="41837" y="15928"/>
                  </a:lnTo>
                  <a:lnTo>
                    <a:pt x="41960" y="15682"/>
                  </a:lnTo>
                  <a:lnTo>
                    <a:pt x="42022" y="15589"/>
                  </a:lnTo>
                  <a:lnTo>
                    <a:pt x="42176" y="15312"/>
                  </a:lnTo>
                  <a:lnTo>
                    <a:pt x="42206" y="15250"/>
                  </a:lnTo>
                  <a:lnTo>
                    <a:pt x="42299" y="15065"/>
                  </a:lnTo>
                  <a:lnTo>
                    <a:pt x="42361" y="14973"/>
                  </a:lnTo>
                  <a:lnTo>
                    <a:pt x="42484" y="14726"/>
                  </a:lnTo>
                  <a:lnTo>
                    <a:pt x="42545" y="14603"/>
                  </a:lnTo>
                  <a:lnTo>
                    <a:pt x="42699" y="14326"/>
                  </a:lnTo>
                  <a:lnTo>
                    <a:pt x="42730" y="14264"/>
                  </a:lnTo>
                  <a:lnTo>
                    <a:pt x="42823" y="14080"/>
                  </a:lnTo>
                  <a:lnTo>
                    <a:pt x="42884" y="13987"/>
                  </a:lnTo>
                  <a:lnTo>
                    <a:pt x="43038" y="13741"/>
                  </a:lnTo>
                  <a:lnTo>
                    <a:pt x="43100" y="13617"/>
                  </a:lnTo>
                  <a:lnTo>
                    <a:pt x="43223" y="13371"/>
                  </a:lnTo>
                  <a:lnTo>
                    <a:pt x="43254" y="13309"/>
                  </a:lnTo>
                  <a:lnTo>
                    <a:pt x="43377" y="13094"/>
                  </a:lnTo>
                  <a:lnTo>
                    <a:pt x="43408" y="13032"/>
                  </a:lnTo>
                  <a:lnTo>
                    <a:pt x="43562" y="12755"/>
                  </a:lnTo>
                  <a:lnTo>
                    <a:pt x="43624" y="12632"/>
                  </a:lnTo>
                  <a:lnTo>
                    <a:pt x="43747" y="12385"/>
                  </a:lnTo>
                  <a:lnTo>
                    <a:pt x="43808" y="12324"/>
                  </a:lnTo>
                  <a:lnTo>
                    <a:pt x="43870" y="12139"/>
                  </a:lnTo>
                  <a:lnTo>
                    <a:pt x="43901" y="12139"/>
                  </a:lnTo>
                  <a:lnTo>
                    <a:pt x="43932" y="12077"/>
                  </a:lnTo>
                  <a:close/>
                  <a:moveTo>
                    <a:pt x="11553" y="18177"/>
                  </a:moveTo>
                  <a:lnTo>
                    <a:pt x="11707" y="18454"/>
                  </a:lnTo>
                  <a:cubicBezTo>
                    <a:pt x="10037" y="19140"/>
                    <a:pt x="8799" y="19595"/>
                    <a:pt x="8779" y="19595"/>
                  </a:cubicBezTo>
                  <a:cubicBezTo>
                    <a:pt x="8778" y="19595"/>
                    <a:pt x="8779" y="19595"/>
                    <a:pt x="8781" y="19594"/>
                  </a:cubicBezTo>
                  <a:cubicBezTo>
                    <a:pt x="8996" y="19378"/>
                    <a:pt x="10013" y="18885"/>
                    <a:pt x="11399" y="18269"/>
                  </a:cubicBezTo>
                  <a:cubicBezTo>
                    <a:pt x="11461" y="18239"/>
                    <a:pt x="11523" y="18208"/>
                    <a:pt x="11553" y="18177"/>
                  </a:cubicBezTo>
                  <a:close/>
                  <a:moveTo>
                    <a:pt x="43839" y="18393"/>
                  </a:moveTo>
                  <a:cubicBezTo>
                    <a:pt x="45072" y="18947"/>
                    <a:pt x="45965" y="19378"/>
                    <a:pt x="46181" y="19594"/>
                  </a:cubicBezTo>
                  <a:cubicBezTo>
                    <a:pt x="46182" y="19595"/>
                    <a:pt x="46181" y="19596"/>
                    <a:pt x="46180" y="19596"/>
                  </a:cubicBezTo>
                  <a:cubicBezTo>
                    <a:pt x="46137" y="19596"/>
                    <a:pt x="45141" y="19203"/>
                    <a:pt x="43716" y="18639"/>
                  </a:cubicBezTo>
                  <a:lnTo>
                    <a:pt x="43839" y="18393"/>
                  </a:lnTo>
                  <a:close/>
                  <a:moveTo>
                    <a:pt x="10321" y="12632"/>
                  </a:moveTo>
                  <a:lnTo>
                    <a:pt x="10352" y="12662"/>
                  </a:lnTo>
                  <a:lnTo>
                    <a:pt x="10352" y="12693"/>
                  </a:lnTo>
                  <a:lnTo>
                    <a:pt x="10383" y="12724"/>
                  </a:lnTo>
                  <a:lnTo>
                    <a:pt x="10506" y="12970"/>
                  </a:lnTo>
                  <a:lnTo>
                    <a:pt x="10568" y="13094"/>
                  </a:lnTo>
                  <a:lnTo>
                    <a:pt x="10722" y="13340"/>
                  </a:lnTo>
                  <a:lnTo>
                    <a:pt x="10752" y="13433"/>
                  </a:lnTo>
                  <a:lnTo>
                    <a:pt x="10876" y="13648"/>
                  </a:lnTo>
                  <a:lnTo>
                    <a:pt x="10906" y="13679"/>
                  </a:lnTo>
                  <a:lnTo>
                    <a:pt x="11030" y="13956"/>
                  </a:lnTo>
                  <a:lnTo>
                    <a:pt x="11122" y="14080"/>
                  </a:lnTo>
                  <a:lnTo>
                    <a:pt x="11245" y="14326"/>
                  </a:lnTo>
                  <a:lnTo>
                    <a:pt x="11307" y="14418"/>
                  </a:lnTo>
                  <a:lnTo>
                    <a:pt x="11399" y="14634"/>
                  </a:lnTo>
                  <a:lnTo>
                    <a:pt x="11430" y="14665"/>
                  </a:lnTo>
                  <a:lnTo>
                    <a:pt x="11584" y="14942"/>
                  </a:lnTo>
                  <a:lnTo>
                    <a:pt x="11646" y="15035"/>
                  </a:lnTo>
                  <a:lnTo>
                    <a:pt x="11769" y="15312"/>
                  </a:lnTo>
                  <a:lnTo>
                    <a:pt x="11831" y="15404"/>
                  </a:lnTo>
                  <a:lnTo>
                    <a:pt x="11923" y="15589"/>
                  </a:lnTo>
                  <a:lnTo>
                    <a:pt x="11954" y="15651"/>
                  </a:lnTo>
                  <a:lnTo>
                    <a:pt x="12108" y="15928"/>
                  </a:lnTo>
                  <a:lnTo>
                    <a:pt x="12170" y="16020"/>
                  </a:lnTo>
                  <a:lnTo>
                    <a:pt x="12293" y="16267"/>
                  </a:lnTo>
                  <a:lnTo>
                    <a:pt x="12354" y="16359"/>
                  </a:lnTo>
                  <a:lnTo>
                    <a:pt x="12478" y="16575"/>
                  </a:lnTo>
                  <a:lnTo>
                    <a:pt x="12478" y="16637"/>
                  </a:lnTo>
                  <a:lnTo>
                    <a:pt x="12632" y="16883"/>
                  </a:lnTo>
                  <a:lnTo>
                    <a:pt x="12693" y="17006"/>
                  </a:lnTo>
                  <a:lnTo>
                    <a:pt x="12817" y="17253"/>
                  </a:lnTo>
                  <a:lnTo>
                    <a:pt x="12878" y="17345"/>
                  </a:lnTo>
                  <a:lnTo>
                    <a:pt x="13001" y="17561"/>
                  </a:lnTo>
                  <a:lnTo>
                    <a:pt x="13032" y="17592"/>
                  </a:lnTo>
                  <a:lnTo>
                    <a:pt x="13186" y="17869"/>
                  </a:lnTo>
                  <a:lnTo>
                    <a:pt x="13217" y="17961"/>
                  </a:lnTo>
                  <a:lnTo>
                    <a:pt x="13371" y="18239"/>
                  </a:lnTo>
                  <a:lnTo>
                    <a:pt x="13402" y="18331"/>
                  </a:lnTo>
                  <a:lnTo>
                    <a:pt x="13525" y="18547"/>
                  </a:lnTo>
                  <a:lnTo>
                    <a:pt x="13556" y="18577"/>
                  </a:lnTo>
                  <a:lnTo>
                    <a:pt x="13710" y="18855"/>
                  </a:lnTo>
                  <a:lnTo>
                    <a:pt x="13741" y="18947"/>
                  </a:lnTo>
                  <a:lnTo>
                    <a:pt x="13895" y="19194"/>
                  </a:lnTo>
                  <a:lnTo>
                    <a:pt x="13987" y="19378"/>
                  </a:lnTo>
                  <a:lnTo>
                    <a:pt x="14110" y="19594"/>
                  </a:lnTo>
                  <a:lnTo>
                    <a:pt x="14110" y="19625"/>
                  </a:lnTo>
                  <a:lnTo>
                    <a:pt x="14141" y="19686"/>
                  </a:lnTo>
                  <a:lnTo>
                    <a:pt x="13741" y="19902"/>
                  </a:lnTo>
                  <a:lnTo>
                    <a:pt x="13679" y="19810"/>
                  </a:lnTo>
                  <a:lnTo>
                    <a:pt x="13679" y="19779"/>
                  </a:lnTo>
                  <a:lnTo>
                    <a:pt x="13556" y="19532"/>
                  </a:lnTo>
                  <a:lnTo>
                    <a:pt x="13463" y="19378"/>
                  </a:lnTo>
                  <a:lnTo>
                    <a:pt x="13309" y="19132"/>
                  </a:lnTo>
                  <a:lnTo>
                    <a:pt x="13279" y="19039"/>
                  </a:lnTo>
                  <a:lnTo>
                    <a:pt x="13125" y="18731"/>
                  </a:lnTo>
                  <a:lnTo>
                    <a:pt x="12971" y="18485"/>
                  </a:lnTo>
                  <a:lnTo>
                    <a:pt x="12940" y="18393"/>
                  </a:lnTo>
                  <a:lnTo>
                    <a:pt x="12786" y="18146"/>
                  </a:lnTo>
                  <a:lnTo>
                    <a:pt x="12755" y="18054"/>
                  </a:lnTo>
                  <a:lnTo>
                    <a:pt x="12601" y="17776"/>
                  </a:lnTo>
                  <a:lnTo>
                    <a:pt x="12570" y="17746"/>
                  </a:lnTo>
                  <a:lnTo>
                    <a:pt x="12447" y="17530"/>
                  </a:lnTo>
                  <a:lnTo>
                    <a:pt x="12416" y="17438"/>
                  </a:lnTo>
                  <a:lnTo>
                    <a:pt x="12262" y="17160"/>
                  </a:lnTo>
                  <a:lnTo>
                    <a:pt x="12200" y="17068"/>
                  </a:lnTo>
                  <a:lnTo>
                    <a:pt x="12077" y="16791"/>
                  </a:lnTo>
                  <a:lnTo>
                    <a:pt x="12046" y="16760"/>
                  </a:lnTo>
                  <a:lnTo>
                    <a:pt x="11923" y="16544"/>
                  </a:lnTo>
                  <a:lnTo>
                    <a:pt x="11862" y="16452"/>
                  </a:lnTo>
                  <a:lnTo>
                    <a:pt x="11738" y="16205"/>
                  </a:lnTo>
                  <a:lnTo>
                    <a:pt x="11677" y="16082"/>
                  </a:lnTo>
                  <a:lnTo>
                    <a:pt x="11523" y="15836"/>
                  </a:lnTo>
                  <a:lnTo>
                    <a:pt x="11523" y="15774"/>
                  </a:lnTo>
                  <a:lnTo>
                    <a:pt x="11399" y="15558"/>
                  </a:lnTo>
                  <a:lnTo>
                    <a:pt x="11338" y="15466"/>
                  </a:lnTo>
                  <a:lnTo>
                    <a:pt x="11215" y="15219"/>
                  </a:lnTo>
                  <a:lnTo>
                    <a:pt x="11153" y="15096"/>
                  </a:lnTo>
                  <a:lnTo>
                    <a:pt x="10999" y="14850"/>
                  </a:lnTo>
                  <a:lnTo>
                    <a:pt x="10968" y="14819"/>
                  </a:lnTo>
                  <a:lnTo>
                    <a:pt x="10876" y="14603"/>
                  </a:lnTo>
                  <a:lnTo>
                    <a:pt x="10814" y="14511"/>
                  </a:lnTo>
                  <a:lnTo>
                    <a:pt x="10691" y="14234"/>
                  </a:lnTo>
                  <a:lnTo>
                    <a:pt x="10598" y="14141"/>
                  </a:lnTo>
                  <a:lnTo>
                    <a:pt x="10475" y="13864"/>
                  </a:lnTo>
                  <a:lnTo>
                    <a:pt x="10444" y="13833"/>
                  </a:lnTo>
                  <a:lnTo>
                    <a:pt x="10321" y="13617"/>
                  </a:lnTo>
                  <a:lnTo>
                    <a:pt x="10290" y="13525"/>
                  </a:lnTo>
                  <a:lnTo>
                    <a:pt x="10136" y="13279"/>
                  </a:lnTo>
                  <a:lnTo>
                    <a:pt x="10075" y="13155"/>
                  </a:lnTo>
                  <a:lnTo>
                    <a:pt x="9951" y="12909"/>
                  </a:lnTo>
                  <a:lnTo>
                    <a:pt x="9921" y="12878"/>
                  </a:lnTo>
                  <a:lnTo>
                    <a:pt x="9520" y="13063"/>
                  </a:lnTo>
                  <a:lnTo>
                    <a:pt x="9520" y="13371"/>
                  </a:lnTo>
                  <a:cubicBezTo>
                    <a:pt x="7168" y="14336"/>
                    <a:pt x="5406" y="15036"/>
                    <a:pt x="5362" y="15036"/>
                  </a:cubicBezTo>
                  <a:cubicBezTo>
                    <a:pt x="5361" y="15036"/>
                    <a:pt x="5361" y="15035"/>
                    <a:pt x="5361" y="15035"/>
                  </a:cubicBezTo>
                  <a:cubicBezTo>
                    <a:pt x="5577" y="14850"/>
                    <a:pt x="6532" y="14357"/>
                    <a:pt x="7918" y="13710"/>
                  </a:cubicBezTo>
                  <a:cubicBezTo>
                    <a:pt x="8534" y="13463"/>
                    <a:pt x="9212" y="13155"/>
                    <a:pt x="9921" y="12847"/>
                  </a:cubicBezTo>
                  <a:lnTo>
                    <a:pt x="10321" y="12632"/>
                  </a:lnTo>
                  <a:close/>
                  <a:moveTo>
                    <a:pt x="45195" y="12632"/>
                  </a:moveTo>
                  <a:lnTo>
                    <a:pt x="45595" y="12847"/>
                  </a:lnTo>
                  <a:lnTo>
                    <a:pt x="45626" y="12847"/>
                  </a:lnTo>
                  <a:lnTo>
                    <a:pt x="45595" y="12878"/>
                  </a:lnTo>
                  <a:lnTo>
                    <a:pt x="45503" y="13032"/>
                  </a:lnTo>
                  <a:lnTo>
                    <a:pt x="45472" y="13094"/>
                  </a:lnTo>
                  <a:lnTo>
                    <a:pt x="45349" y="13340"/>
                  </a:lnTo>
                  <a:lnTo>
                    <a:pt x="45256" y="13463"/>
                  </a:lnTo>
                  <a:lnTo>
                    <a:pt x="45133" y="13710"/>
                  </a:lnTo>
                  <a:lnTo>
                    <a:pt x="45072" y="13802"/>
                  </a:lnTo>
                  <a:lnTo>
                    <a:pt x="44979" y="14018"/>
                  </a:lnTo>
                  <a:lnTo>
                    <a:pt x="44948" y="14049"/>
                  </a:lnTo>
                  <a:lnTo>
                    <a:pt x="44794" y="14326"/>
                  </a:lnTo>
                  <a:lnTo>
                    <a:pt x="44733" y="14449"/>
                  </a:lnTo>
                  <a:lnTo>
                    <a:pt x="44609" y="14696"/>
                  </a:lnTo>
                  <a:lnTo>
                    <a:pt x="44548" y="14788"/>
                  </a:lnTo>
                  <a:lnTo>
                    <a:pt x="44425" y="15004"/>
                  </a:lnTo>
                  <a:lnTo>
                    <a:pt x="44425" y="15035"/>
                  </a:lnTo>
                  <a:lnTo>
                    <a:pt x="44271" y="15312"/>
                  </a:lnTo>
                  <a:lnTo>
                    <a:pt x="44209" y="15404"/>
                  </a:lnTo>
                  <a:lnTo>
                    <a:pt x="44086" y="15682"/>
                  </a:lnTo>
                  <a:lnTo>
                    <a:pt x="44024" y="15774"/>
                  </a:lnTo>
                  <a:lnTo>
                    <a:pt x="43901" y="15990"/>
                  </a:lnTo>
                  <a:lnTo>
                    <a:pt x="43870" y="16020"/>
                  </a:lnTo>
                  <a:lnTo>
                    <a:pt x="43747" y="16267"/>
                  </a:lnTo>
                  <a:lnTo>
                    <a:pt x="43685" y="16390"/>
                  </a:lnTo>
                  <a:lnTo>
                    <a:pt x="43531" y="16637"/>
                  </a:lnTo>
                  <a:lnTo>
                    <a:pt x="43500" y="16729"/>
                  </a:lnTo>
                  <a:lnTo>
                    <a:pt x="43377" y="16975"/>
                  </a:lnTo>
                  <a:lnTo>
                    <a:pt x="43346" y="16975"/>
                  </a:lnTo>
                  <a:lnTo>
                    <a:pt x="43192" y="17253"/>
                  </a:lnTo>
                  <a:lnTo>
                    <a:pt x="43162" y="17376"/>
                  </a:lnTo>
                  <a:lnTo>
                    <a:pt x="43007" y="17622"/>
                  </a:lnTo>
                  <a:lnTo>
                    <a:pt x="42977" y="17715"/>
                  </a:lnTo>
                  <a:lnTo>
                    <a:pt x="42823" y="17930"/>
                  </a:lnTo>
                  <a:lnTo>
                    <a:pt x="42823" y="17961"/>
                  </a:lnTo>
                  <a:lnTo>
                    <a:pt x="42669" y="18239"/>
                  </a:lnTo>
                  <a:lnTo>
                    <a:pt x="42607" y="18331"/>
                  </a:lnTo>
                  <a:lnTo>
                    <a:pt x="42484" y="18577"/>
                  </a:lnTo>
                  <a:lnTo>
                    <a:pt x="42422" y="18670"/>
                  </a:lnTo>
                  <a:lnTo>
                    <a:pt x="42299" y="18916"/>
                  </a:lnTo>
                  <a:lnTo>
                    <a:pt x="42299" y="18947"/>
                  </a:lnTo>
                  <a:lnTo>
                    <a:pt x="42145" y="19224"/>
                  </a:lnTo>
                  <a:lnTo>
                    <a:pt x="42083" y="19317"/>
                  </a:lnTo>
                  <a:lnTo>
                    <a:pt x="41960" y="19563"/>
                  </a:lnTo>
                  <a:lnTo>
                    <a:pt x="41868" y="19717"/>
                  </a:lnTo>
                  <a:lnTo>
                    <a:pt x="41775" y="19902"/>
                  </a:lnTo>
                  <a:lnTo>
                    <a:pt x="41375" y="19686"/>
                  </a:lnTo>
                  <a:lnTo>
                    <a:pt x="41436" y="19563"/>
                  </a:lnTo>
                  <a:lnTo>
                    <a:pt x="41529" y="19378"/>
                  </a:lnTo>
                  <a:lnTo>
                    <a:pt x="41652" y="19132"/>
                  </a:lnTo>
                  <a:lnTo>
                    <a:pt x="41714" y="19039"/>
                  </a:lnTo>
                  <a:lnTo>
                    <a:pt x="41868" y="18762"/>
                  </a:lnTo>
                  <a:lnTo>
                    <a:pt x="41868" y="18731"/>
                  </a:lnTo>
                  <a:lnTo>
                    <a:pt x="42022" y="18516"/>
                  </a:lnTo>
                  <a:lnTo>
                    <a:pt x="42052" y="18423"/>
                  </a:lnTo>
                  <a:lnTo>
                    <a:pt x="42206" y="18146"/>
                  </a:lnTo>
                  <a:lnTo>
                    <a:pt x="42237" y="18054"/>
                  </a:lnTo>
                  <a:lnTo>
                    <a:pt x="42391" y="17776"/>
                  </a:lnTo>
                  <a:lnTo>
                    <a:pt x="42422" y="17776"/>
                  </a:lnTo>
                  <a:lnTo>
                    <a:pt x="42545" y="17530"/>
                  </a:lnTo>
                  <a:lnTo>
                    <a:pt x="42576" y="17438"/>
                  </a:lnTo>
                  <a:lnTo>
                    <a:pt x="42730" y="17191"/>
                  </a:lnTo>
                  <a:lnTo>
                    <a:pt x="42792" y="17099"/>
                  </a:lnTo>
                  <a:lnTo>
                    <a:pt x="42915" y="16821"/>
                  </a:lnTo>
                  <a:lnTo>
                    <a:pt x="42946" y="16791"/>
                  </a:lnTo>
                  <a:lnTo>
                    <a:pt x="43069" y="16544"/>
                  </a:lnTo>
                  <a:lnTo>
                    <a:pt x="43100" y="16482"/>
                  </a:lnTo>
                  <a:lnTo>
                    <a:pt x="43254" y="16205"/>
                  </a:lnTo>
                  <a:lnTo>
                    <a:pt x="43316" y="16113"/>
                  </a:lnTo>
                  <a:lnTo>
                    <a:pt x="43439" y="15836"/>
                  </a:lnTo>
                  <a:lnTo>
                    <a:pt x="43470" y="15805"/>
                  </a:lnTo>
                  <a:lnTo>
                    <a:pt x="43593" y="15589"/>
                  </a:lnTo>
                  <a:lnTo>
                    <a:pt x="43654" y="15497"/>
                  </a:lnTo>
                  <a:lnTo>
                    <a:pt x="43778" y="15250"/>
                  </a:lnTo>
                  <a:lnTo>
                    <a:pt x="43839" y="15127"/>
                  </a:lnTo>
                  <a:lnTo>
                    <a:pt x="43993" y="14850"/>
                  </a:lnTo>
                  <a:lnTo>
                    <a:pt x="43993" y="14819"/>
                  </a:lnTo>
                  <a:lnTo>
                    <a:pt x="44117" y="14603"/>
                  </a:lnTo>
                  <a:lnTo>
                    <a:pt x="44178" y="14511"/>
                  </a:lnTo>
                  <a:lnTo>
                    <a:pt x="44301" y="14264"/>
                  </a:lnTo>
                  <a:lnTo>
                    <a:pt x="44363" y="14141"/>
                  </a:lnTo>
                  <a:lnTo>
                    <a:pt x="44517" y="13895"/>
                  </a:lnTo>
                  <a:lnTo>
                    <a:pt x="44548" y="13833"/>
                  </a:lnTo>
                  <a:lnTo>
                    <a:pt x="44640" y="13617"/>
                  </a:lnTo>
                  <a:lnTo>
                    <a:pt x="44702" y="13556"/>
                  </a:lnTo>
                  <a:lnTo>
                    <a:pt x="44825" y="13279"/>
                  </a:lnTo>
                  <a:lnTo>
                    <a:pt x="44918" y="13155"/>
                  </a:lnTo>
                  <a:lnTo>
                    <a:pt x="45041" y="12909"/>
                  </a:lnTo>
                  <a:lnTo>
                    <a:pt x="45072" y="12847"/>
                  </a:lnTo>
                  <a:lnTo>
                    <a:pt x="45164" y="12693"/>
                  </a:lnTo>
                  <a:lnTo>
                    <a:pt x="45164" y="12662"/>
                  </a:lnTo>
                  <a:lnTo>
                    <a:pt x="45195" y="12632"/>
                  </a:lnTo>
                  <a:close/>
                  <a:moveTo>
                    <a:pt x="12077" y="19194"/>
                  </a:moveTo>
                  <a:lnTo>
                    <a:pt x="12200" y="19440"/>
                  </a:lnTo>
                  <a:cubicBezTo>
                    <a:pt x="10666" y="20048"/>
                    <a:pt x="9539" y="20493"/>
                    <a:pt x="9461" y="20493"/>
                  </a:cubicBezTo>
                  <a:cubicBezTo>
                    <a:pt x="9456" y="20493"/>
                    <a:pt x="9455" y="20491"/>
                    <a:pt x="9459" y="20487"/>
                  </a:cubicBezTo>
                  <a:cubicBezTo>
                    <a:pt x="9674" y="20272"/>
                    <a:pt x="10691" y="19779"/>
                    <a:pt x="12077" y="19194"/>
                  </a:cubicBezTo>
                  <a:close/>
                  <a:moveTo>
                    <a:pt x="43346" y="19378"/>
                  </a:moveTo>
                  <a:cubicBezTo>
                    <a:pt x="44486" y="19902"/>
                    <a:pt x="45287" y="20303"/>
                    <a:pt x="45503" y="20487"/>
                  </a:cubicBezTo>
                  <a:cubicBezTo>
                    <a:pt x="45505" y="20492"/>
                    <a:pt x="45502" y="20494"/>
                    <a:pt x="45494" y="20494"/>
                  </a:cubicBezTo>
                  <a:cubicBezTo>
                    <a:pt x="45396" y="20494"/>
                    <a:pt x="44508" y="20141"/>
                    <a:pt x="43223" y="19656"/>
                  </a:cubicBezTo>
                  <a:lnTo>
                    <a:pt x="43346" y="19378"/>
                  </a:lnTo>
                  <a:close/>
                  <a:moveTo>
                    <a:pt x="12601" y="20241"/>
                  </a:moveTo>
                  <a:lnTo>
                    <a:pt x="12724" y="20518"/>
                  </a:lnTo>
                  <a:cubicBezTo>
                    <a:pt x="10712" y="21299"/>
                    <a:pt x="9198" y="21875"/>
                    <a:pt x="9180" y="21875"/>
                  </a:cubicBezTo>
                  <a:cubicBezTo>
                    <a:pt x="9179" y="21875"/>
                    <a:pt x="9180" y="21875"/>
                    <a:pt x="9181" y="21874"/>
                  </a:cubicBezTo>
                  <a:cubicBezTo>
                    <a:pt x="9335" y="21751"/>
                    <a:pt x="9674" y="21566"/>
                    <a:pt x="10167" y="21350"/>
                  </a:cubicBezTo>
                  <a:cubicBezTo>
                    <a:pt x="10290" y="21288"/>
                    <a:pt x="10414" y="21196"/>
                    <a:pt x="10568" y="21134"/>
                  </a:cubicBezTo>
                  <a:cubicBezTo>
                    <a:pt x="11091" y="20888"/>
                    <a:pt x="11738" y="20611"/>
                    <a:pt x="12447" y="20303"/>
                  </a:cubicBezTo>
                  <a:cubicBezTo>
                    <a:pt x="12508" y="20272"/>
                    <a:pt x="12539" y="20272"/>
                    <a:pt x="12601" y="20241"/>
                  </a:cubicBezTo>
                  <a:close/>
                  <a:moveTo>
                    <a:pt x="42823" y="20426"/>
                  </a:moveTo>
                  <a:cubicBezTo>
                    <a:pt x="43408" y="20703"/>
                    <a:pt x="43932" y="20919"/>
                    <a:pt x="44363" y="21134"/>
                  </a:cubicBezTo>
                  <a:cubicBezTo>
                    <a:pt x="44517" y="21196"/>
                    <a:pt x="44671" y="21288"/>
                    <a:pt x="44794" y="21350"/>
                  </a:cubicBezTo>
                  <a:cubicBezTo>
                    <a:pt x="45287" y="21566"/>
                    <a:pt x="45626" y="21751"/>
                    <a:pt x="45780" y="21874"/>
                  </a:cubicBezTo>
                  <a:cubicBezTo>
                    <a:pt x="45781" y="21875"/>
                    <a:pt x="45781" y="21875"/>
                    <a:pt x="45779" y="21875"/>
                  </a:cubicBezTo>
                  <a:cubicBezTo>
                    <a:pt x="45734" y="21875"/>
                    <a:pt x="44463" y="21391"/>
                    <a:pt x="42699" y="20703"/>
                  </a:cubicBezTo>
                  <a:lnTo>
                    <a:pt x="42823" y="20426"/>
                  </a:lnTo>
                  <a:close/>
                  <a:moveTo>
                    <a:pt x="13094" y="21165"/>
                  </a:moveTo>
                  <a:lnTo>
                    <a:pt x="13217" y="21442"/>
                  </a:lnTo>
                  <a:cubicBezTo>
                    <a:pt x="11346" y="22173"/>
                    <a:pt x="9946" y="22710"/>
                    <a:pt x="9861" y="22710"/>
                  </a:cubicBezTo>
                  <a:cubicBezTo>
                    <a:pt x="9857" y="22710"/>
                    <a:pt x="9856" y="22709"/>
                    <a:pt x="9859" y="22706"/>
                  </a:cubicBezTo>
                  <a:cubicBezTo>
                    <a:pt x="10167" y="22490"/>
                    <a:pt x="11369" y="21935"/>
                    <a:pt x="12909" y="21258"/>
                  </a:cubicBezTo>
                  <a:cubicBezTo>
                    <a:pt x="12971" y="21227"/>
                    <a:pt x="13032" y="21196"/>
                    <a:pt x="13063" y="21165"/>
                  </a:cubicBezTo>
                  <a:close/>
                  <a:moveTo>
                    <a:pt x="42330" y="21381"/>
                  </a:moveTo>
                  <a:cubicBezTo>
                    <a:pt x="43747" y="21997"/>
                    <a:pt x="44794" y="22490"/>
                    <a:pt x="45072" y="22706"/>
                  </a:cubicBezTo>
                  <a:cubicBezTo>
                    <a:pt x="45075" y="22709"/>
                    <a:pt x="45074" y="22711"/>
                    <a:pt x="45069" y="22711"/>
                  </a:cubicBezTo>
                  <a:cubicBezTo>
                    <a:pt x="44987" y="22711"/>
                    <a:pt x="43828" y="22264"/>
                    <a:pt x="42206" y="21627"/>
                  </a:cubicBezTo>
                  <a:lnTo>
                    <a:pt x="42330" y="21381"/>
                  </a:lnTo>
                  <a:close/>
                  <a:moveTo>
                    <a:pt x="35675" y="21504"/>
                  </a:moveTo>
                  <a:lnTo>
                    <a:pt x="35614" y="21658"/>
                  </a:lnTo>
                  <a:lnTo>
                    <a:pt x="35583" y="21689"/>
                  </a:lnTo>
                  <a:lnTo>
                    <a:pt x="35491" y="21935"/>
                  </a:lnTo>
                  <a:lnTo>
                    <a:pt x="35491" y="21966"/>
                  </a:lnTo>
                  <a:lnTo>
                    <a:pt x="35367" y="22243"/>
                  </a:lnTo>
                  <a:lnTo>
                    <a:pt x="35306" y="22367"/>
                  </a:lnTo>
                  <a:lnTo>
                    <a:pt x="35213" y="22613"/>
                  </a:lnTo>
                  <a:lnTo>
                    <a:pt x="35213" y="22644"/>
                  </a:lnTo>
                  <a:lnTo>
                    <a:pt x="35614" y="22798"/>
                  </a:lnTo>
                  <a:lnTo>
                    <a:pt x="35121" y="22613"/>
                  </a:lnTo>
                  <a:lnTo>
                    <a:pt x="34751" y="22459"/>
                  </a:lnTo>
                  <a:lnTo>
                    <a:pt x="34782" y="22459"/>
                  </a:lnTo>
                  <a:cubicBezTo>
                    <a:pt x="34844" y="22367"/>
                    <a:pt x="34905" y="22305"/>
                    <a:pt x="34998" y="22213"/>
                  </a:cubicBezTo>
                  <a:cubicBezTo>
                    <a:pt x="35028" y="22182"/>
                    <a:pt x="35059" y="22182"/>
                    <a:pt x="35090" y="22151"/>
                  </a:cubicBezTo>
                  <a:cubicBezTo>
                    <a:pt x="35152" y="22059"/>
                    <a:pt x="35244" y="21997"/>
                    <a:pt x="35306" y="21905"/>
                  </a:cubicBezTo>
                  <a:cubicBezTo>
                    <a:pt x="35337" y="21905"/>
                    <a:pt x="35337" y="21874"/>
                    <a:pt x="35367" y="21874"/>
                  </a:cubicBezTo>
                  <a:cubicBezTo>
                    <a:pt x="35398" y="21812"/>
                    <a:pt x="35460" y="21751"/>
                    <a:pt x="35491" y="21689"/>
                  </a:cubicBezTo>
                  <a:lnTo>
                    <a:pt x="35521" y="21689"/>
                  </a:lnTo>
                  <a:cubicBezTo>
                    <a:pt x="35521" y="21658"/>
                    <a:pt x="35552" y="21658"/>
                    <a:pt x="35552" y="21627"/>
                  </a:cubicBezTo>
                  <a:cubicBezTo>
                    <a:pt x="35583" y="21596"/>
                    <a:pt x="35614" y="21566"/>
                    <a:pt x="35675" y="21504"/>
                  </a:cubicBezTo>
                  <a:close/>
                  <a:moveTo>
                    <a:pt x="18516" y="21504"/>
                  </a:moveTo>
                  <a:lnTo>
                    <a:pt x="18516" y="21504"/>
                  </a:lnTo>
                  <a:cubicBezTo>
                    <a:pt x="18516" y="21504"/>
                    <a:pt x="18547" y="21535"/>
                    <a:pt x="18547" y="21535"/>
                  </a:cubicBezTo>
                  <a:cubicBezTo>
                    <a:pt x="18577" y="21566"/>
                    <a:pt x="18608" y="21596"/>
                    <a:pt x="18639" y="21627"/>
                  </a:cubicBezTo>
                  <a:cubicBezTo>
                    <a:pt x="18701" y="21720"/>
                    <a:pt x="18762" y="21781"/>
                    <a:pt x="18824" y="21874"/>
                  </a:cubicBezTo>
                  <a:cubicBezTo>
                    <a:pt x="18824" y="21874"/>
                    <a:pt x="18855" y="21905"/>
                    <a:pt x="18855" y="21905"/>
                  </a:cubicBezTo>
                  <a:cubicBezTo>
                    <a:pt x="18916" y="21966"/>
                    <a:pt x="18978" y="22028"/>
                    <a:pt x="19040" y="22089"/>
                  </a:cubicBezTo>
                  <a:cubicBezTo>
                    <a:pt x="19040" y="22120"/>
                    <a:pt x="19040" y="22120"/>
                    <a:pt x="19070" y="22120"/>
                  </a:cubicBezTo>
                  <a:cubicBezTo>
                    <a:pt x="19101" y="22182"/>
                    <a:pt x="19163" y="22243"/>
                    <a:pt x="19224" y="22305"/>
                  </a:cubicBezTo>
                  <a:cubicBezTo>
                    <a:pt x="19255" y="22305"/>
                    <a:pt x="19286" y="22336"/>
                    <a:pt x="19317" y="22367"/>
                  </a:cubicBezTo>
                  <a:cubicBezTo>
                    <a:pt x="19348" y="22397"/>
                    <a:pt x="19348" y="22428"/>
                    <a:pt x="19378" y="22459"/>
                  </a:cubicBezTo>
                  <a:cubicBezTo>
                    <a:pt x="19471" y="22521"/>
                    <a:pt x="19532" y="22613"/>
                    <a:pt x="19594" y="22675"/>
                  </a:cubicBezTo>
                  <a:lnTo>
                    <a:pt x="19625" y="22675"/>
                  </a:lnTo>
                  <a:lnTo>
                    <a:pt x="19625" y="22736"/>
                  </a:lnTo>
                  <a:lnTo>
                    <a:pt x="19687" y="22890"/>
                  </a:lnTo>
                  <a:lnTo>
                    <a:pt x="19810" y="22860"/>
                  </a:lnTo>
                  <a:lnTo>
                    <a:pt x="19502" y="22983"/>
                  </a:lnTo>
                  <a:lnTo>
                    <a:pt x="19409" y="23014"/>
                  </a:lnTo>
                  <a:lnTo>
                    <a:pt x="19163" y="23106"/>
                  </a:lnTo>
                  <a:lnTo>
                    <a:pt x="19101" y="22952"/>
                  </a:lnTo>
                  <a:lnTo>
                    <a:pt x="19070" y="22890"/>
                  </a:lnTo>
                  <a:lnTo>
                    <a:pt x="18978" y="22613"/>
                  </a:lnTo>
                  <a:lnTo>
                    <a:pt x="18916" y="22521"/>
                  </a:lnTo>
                  <a:lnTo>
                    <a:pt x="18824" y="22243"/>
                  </a:lnTo>
                  <a:lnTo>
                    <a:pt x="18793" y="22182"/>
                  </a:lnTo>
                  <a:lnTo>
                    <a:pt x="18701" y="21966"/>
                  </a:lnTo>
                  <a:lnTo>
                    <a:pt x="18670" y="21935"/>
                  </a:lnTo>
                  <a:lnTo>
                    <a:pt x="18577" y="21658"/>
                  </a:lnTo>
                  <a:lnTo>
                    <a:pt x="18547" y="21566"/>
                  </a:lnTo>
                  <a:lnTo>
                    <a:pt x="18516" y="21504"/>
                  </a:lnTo>
                  <a:close/>
                  <a:moveTo>
                    <a:pt x="37863" y="17869"/>
                  </a:moveTo>
                  <a:lnTo>
                    <a:pt x="38078" y="17961"/>
                  </a:lnTo>
                  <a:lnTo>
                    <a:pt x="38356" y="18054"/>
                  </a:lnTo>
                  <a:lnTo>
                    <a:pt x="38386" y="18084"/>
                  </a:lnTo>
                  <a:lnTo>
                    <a:pt x="38386" y="18115"/>
                  </a:lnTo>
                  <a:lnTo>
                    <a:pt x="38325" y="18269"/>
                  </a:lnTo>
                  <a:lnTo>
                    <a:pt x="38232" y="18485"/>
                  </a:lnTo>
                  <a:lnTo>
                    <a:pt x="38232" y="18516"/>
                  </a:lnTo>
                  <a:lnTo>
                    <a:pt x="38202" y="18547"/>
                  </a:lnTo>
                  <a:lnTo>
                    <a:pt x="38078" y="18855"/>
                  </a:lnTo>
                  <a:lnTo>
                    <a:pt x="38048" y="18947"/>
                  </a:lnTo>
                  <a:lnTo>
                    <a:pt x="37955" y="19224"/>
                  </a:lnTo>
                  <a:lnTo>
                    <a:pt x="37924" y="19255"/>
                  </a:lnTo>
                  <a:lnTo>
                    <a:pt x="37832" y="19502"/>
                  </a:lnTo>
                  <a:lnTo>
                    <a:pt x="37801" y="19532"/>
                  </a:lnTo>
                  <a:lnTo>
                    <a:pt x="37678" y="19810"/>
                  </a:lnTo>
                  <a:lnTo>
                    <a:pt x="37647" y="19902"/>
                  </a:lnTo>
                  <a:lnTo>
                    <a:pt x="37616" y="19995"/>
                  </a:lnTo>
                  <a:lnTo>
                    <a:pt x="37555" y="20179"/>
                  </a:lnTo>
                  <a:lnTo>
                    <a:pt x="37524" y="20241"/>
                  </a:lnTo>
                  <a:lnTo>
                    <a:pt x="37431" y="20457"/>
                  </a:lnTo>
                  <a:lnTo>
                    <a:pt x="37431" y="20487"/>
                  </a:lnTo>
                  <a:lnTo>
                    <a:pt x="37308" y="20795"/>
                  </a:lnTo>
                  <a:lnTo>
                    <a:pt x="37247" y="20888"/>
                  </a:lnTo>
                  <a:lnTo>
                    <a:pt x="37154" y="21165"/>
                  </a:lnTo>
                  <a:lnTo>
                    <a:pt x="37123" y="21196"/>
                  </a:lnTo>
                  <a:lnTo>
                    <a:pt x="37031" y="21412"/>
                  </a:lnTo>
                  <a:lnTo>
                    <a:pt x="37031" y="21473"/>
                  </a:lnTo>
                  <a:lnTo>
                    <a:pt x="36908" y="21751"/>
                  </a:lnTo>
                  <a:lnTo>
                    <a:pt x="36877" y="21843"/>
                  </a:lnTo>
                  <a:lnTo>
                    <a:pt x="36754" y="22120"/>
                  </a:lnTo>
                  <a:lnTo>
                    <a:pt x="36723" y="22182"/>
                  </a:lnTo>
                  <a:lnTo>
                    <a:pt x="36661" y="22397"/>
                  </a:lnTo>
                  <a:lnTo>
                    <a:pt x="36630" y="22428"/>
                  </a:lnTo>
                  <a:lnTo>
                    <a:pt x="36507" y="22706"/>
                  </a:lnTo>
                  <a:lnTo>
                    <a:pt x="36476" y="22829"/>
                  </a:lnTo>
                  <a:lnTo>
                    <a:pt x="36353" y="23106"/>
                  </a:lnTo>
                  <a:lnTo>
                    <a:pt x="36014" y="22983"/>
                  </a:lnTo>
                  <a:lnTo>
                    <a:pt x="35675" y="22829"/>
                  </a:lnTo>
                  <a:lnTo>
                    <a:pt x="35675" y="22829"/>
                  </a:lnTo>
                  <a:lnTo>
                    <a:pt x="35829" y="22890"/>
                  </a:lnTo>
                  <a:lnTo>
                    <a:pt x="35922" y="22613"/>
                  </a:lnTo>
                  <a:lnTo>
                    <a:pt x="35983" y="22490"/>
                  </a:lnTo>
                  <a:lnTo>
                    <a:pt x="36014" y="22428"/>
                  </a:lnTo>
                  <a:lnTo>
                    <a:pt x="36107" y="22213"/>
                  </a:lnTo>
                  <a:lnTo>
                    <a:pt x="36107" y="22182"/>
                  </a:lnTo>
                  <a:lnTo>
                    <a:pt x="36199" y="21966"/>
                  </a:lnTo>
                  <a:lnTo>
                    <a:pt x="36230" y="21905"/>
                  </a:lnTo>
                  <a:lnTo>
                    <a:pt x="36322" y="21627"/>
                  </a:lnTo>
                  <a:lnTo>
                    <a:pt x="36384" y="21535"/>
                  </a:lnTo>
                  <a:lnTo>
                    <a:pt x="36507" y="21258"/>
                  </a:lnTo>
                  <a:lnTo>
                    <a:pt x="36507" y="21196"/>
                  </a:lnTo>
                  <a:lnTo>
                    <a:pt x="36600" y="20980"/>
                  </a:lnTo>
                  <a:lnTo>
                    <a:pt x="36630" y="20950"/>
                  </a:lnTo>
                  <a:lnTo>
                    <a:pt x="36723" y="20672"/>
                  </a:lnTo>
                  <a:lnTo>
                    <a:pt x="36754" y="20580"/>
                  </a:lnTo>
                  <a:lnTo>
                    <a:pt x="36877" y="20272"/>
                  </a:lnTo>
                  <a:lnTo>
                    <a:pt x="36908" y="20241"/>
                  </a:lnTo>
                  <a:lnTo>
                    <a:pt x="37000" y="20025"/>
                  </a:lnTo>
                  <a:lnTo>
                    <a:pt x="37031" y="19964"/>
                  </a:lnTo>
                  <a:lnTo>
                    <a:pt x="37123" y="19686"/>
                  </a:lnTo>
                  <a:lnTo>
                    <a:pt x="37154" y="19594"/>
                  </a:lnTo>
                  <a:lnTo>
                    <a:pt x="37277" y="19317"/>
                  </a:lnTo>
                  <a:lnTo>
                    <a:pt x="37308" y="19286"/>
                  </a:lnTo>
                  <a:lnTo>
                    <a:pt x="37401" y="19039"/>
                  </a:lnTo>
                  <a:lnTo>
                    <a:pt x="37401" y="19009"/>
                  </a:lnTo>
                  <a:lnTo>
                    <a:pt x="37524" y="18731"/>
                  </a:lnTo>
                  <a:lnTo>
                    <a:pt x="37555" y="18639"/>
                  </a:lnTo>
                  <a:lnTo>
                    <a:pt x="37678" y="18331"/>
                  </a:lnTo>
                  <a:lnTo>
                    <a:pt x="37678" y="18300"/>
                  </a:lnTo>
                  <a:lnTo>
                    <a:pt x="37801" y="18054"/>
                  </a:lnTo>
                  <a:lnTo>
                    <a:pt x="37863" y="17900"/>
                  </a:lnTo>
                  <a:lnTo>
                    <a:pt x="37863" y="17869"/>
                  </a:lnTo>
                  <a:close/>
                  <a:moveTo>
                    <a:pt x="13556" y="22120"/>
                  </a:moveTo>
                  <a:lnTo>
                    <a:pt x="13679" y="22367"/>
                  </a:lnTo>
                  <a:cubicBezTo>
                    <a:pt x="12016" y="23044"/>
                    <a:pt x="10783" y="23507"/>
                    <a:pt x="10568" y="23568"/>
                  </a:cubicBezTo>
                  <a:cubicBezTo>
                    <a:pt x="10876" y="23322"/>
                    <a:pt x="11954" y="22798"/>
                    <a:pt x="13371" y="22182"/>
                  </a:cubicBezTo>
                  <a:cubicBezTo>
                    <a:pt x="13433" y="22182"/>
                    <a:pt x="13494" y="22151"/>
                    <a:pt x="13556" y="22120"/>
                  </a:cubicBezTo>
                  <a:close/>
                  <a:moveTo>
                    <a:pt x="41868" y="22336"/>
                  </a:moveTo>
                  <a:cubicBezTo>
                    <a:pt x="43131" y="22890"/>
                    <a:pt x="44086" y="23352"/>
                    <a:pt x="44394" y="23568"/>
                  </a:cubicBezTo>
                  <a:lnTo>
                    <a:pt x="44363" y="23568"/>
                  </a:lnTo>
                  <a:cubicBezTo>
                    <a:pt x="44209" y="23507"/>
                    <a:pt x="43162" y="23137"/>
                    <a:pt x="41744" y="22551"/>
                  </a:cubicBezTo>
                  <a:lnTo>
                    <a:pt x="41868" y="22336"/>
                  </a:lnTo>
                  <a:close/>
                  <a:moveTo>
                    <a:pt x="16298" y="18731"/>
                  </a:moveTo>
                  <a:lnTo>
                    <a:pt x="16452" y="19009"/>
                  </a:lnTo>
                  <a:lnTo>
                    <a:pt x="16513" y="19101"/>
                  </a:lnTo>
                  <a:lnTo>
                    <a:pt x="16637" y="19348"/>
                  </a:lnTo>
                  <a:lnTo>
                    <a:pt x="16667" y="19409"/>
                  </a:lnTo>
                  <a:lnTo>
                    <a:pt x="16791" y="19625"/>
                  </a:lnTo>
                  <a:lnTo>
                    <a:pt x="16821" y="19656"/>
                  </a:lnTo>
                  <a:lnTo>
                    <a:pt x="16975" y="19933"/>
                  </a:lnTo>
                  <a:lnTo>
                    <a:pt x="17006" y="20025"/>
                  </a:lnTo>
                  <a:lnTo>
                    <a:pt x="17160" y="20272"/>
                  </a:lnTo>
                  <a:lnTo>
                    <a:pt x="17160" y="20333"/>
                  </a:lnTo>
                  <a:lnTo>
                    <a:pt x="17284" y="20549"/>
                  </a:lnTo>
                  <a:lnTo>
                    <a:pt x="17314" y="20580"/>
                  </a:lnTo>
                  <a:lnTo>
                    <a:pt x="17468" y="20857"/>
                  </a:lnTo>
                  <a:lnTo>
                    <a:pt x="17530" y="20950"/>
                  </a:lnTo>
                  <a:lnTo>
                    <a:pt x="17561" y="21011"/>
                  </a:lnTo>
                  <a:lnTo>
                    <a:pt x="17653" y="21227"/>
                  </a:lnTo>
                  <a:lnTo>
                    <a:pt x="17684" y="21258"/>
                  </a:lnTo>
                  <a:lnTo>
                    <a:pt x="17807" y="21473"/>
                  </a:lnTo>
                  <a:lnTo>
                    <a:pt x="17807" y="21504"/>
                  </a:lnTo>
                  <a:lnTo>
                    <a:pt x="17961" y="21781"/>
                  </a:lnTo>
                  <a:lnTo>
                    <a:pt x="18023" y="21874"/>
                  </a:lnTo>
                  <a:lnTo>
                    <a:pt x="18146" y="22151"/>
                  </a:lnTo>
                  <a:lnTo>
                    <a:pt x="18177" y="22182"/>
                  </a:lnTo>
                  <a:lnTo>
                    <a:pt x="18300" y="22397"/>
                  </a:lnTo>
                  <a:lnTo>
                    <a:pt x="18331" y="22428"/>
                  </a:lnTo>
                  <a:lnTo>
                    <a:pt x="18454" y="22706"/>
                  </a:lnTo>
                  <a:lnTo>
                    <a:pt x="18516" y="22798"/>
                  </a:lnTo>
                  <a:lnTo>
                    <a:pt x="18670" y="23075"/>
                  </a:lnTo>
                  <a:lnTo>
                    <a:pt x="18670" y="23106"/>
                  </a:lnTo>
                  <a:lnTo>
                    <a:pt x="18793" y="23322"/>
                  </a:lnTo>
                  <a:lnTo>
                    <a:pt x="18824" y="23352"/>
                  </a:lnTo>
                  <a:lnTo>
                    <a:pt x="18886" y="23507"/>
                  </a:lnTo>
                  <a:lnTo>
                    <a:pt x="18824" y="23537"/>
                  </a:lnTo>
                  <a:lnTo>
                    <a:pt x="18577" y="23661"/>
                  </a:lnTo>
                  <a:lnTo>
                    <a:pt x="18423" y="23753"/>
                  </a:lnTo>
                  <a:lnTo>
                    <a:pt x="18300" y="23568"/>
                  </a:lnTo>
                  <a:lnTo>
                    <a:pt x="18269" y="23507"/>
                  </a:lnTo>
                  <a:lnTo>
                    <a:pt x="18177" y="23322"/>
                  </a:lnTo>
                  <a:lnTo>
                    <a:pt x="18146" y="23260"/>
                  </a:lnTo>
                  <a:lnTo>
                    <a:pt x="18023" y="23014"/>
                  </a:lnTo>
                  <a:lnTo>
                    <a:pt x="17961" y="22921"/>
                  </a:lnTo>
                  <a:lnTo>
                    <a:pt x="17807" y="22644"/>
                  </a:lnTo>
                  <a:lnTo>
                    <a:pt x="17776" y="22613"/>
                  </a:lnTo>
                  <a:lnTo>
                    <a:pt x="17684" y="22397"/>
                  </a:lnTo>
                  <a:lnTo>
                    <a:pt x="17653" y="22336"/>
                  </a:lnTo>
                  <a:lnTo>
                    <a:pt x="17499" y="22089"/>
                  </a:lnTo>
                  <a:lnTo>
                    <a:pt x="17468" y="21997"/>
                  </a:lnTo>
                  <a:lnTo>
                    <a:pt x="17314" y="21720"/>
                  </a:lnTo>
                  <a:lnTo>
                    <a:pt x="17284" y="21689"/>
                  </a:lnTo>
                  <a:lnTo>
                    <a:pt x="17160" y="21473"/>
                  </a:lnTo>
                  <a:lnTo>
                    <a:pt x="17130" y="21412"/>
                  </a:lnTo>
                  <a:lnTo>
                    <a:pt x="17006" y="21165"/>
                  </a:lnTo>
                  <a:lnTo>
                    <a:pt x="16945" y="21073"/>
                  </a:lnTo>
                  <a:lnTo>
                    <a:pt x="16791" y="20795"/>
                  </a:lnTo>
                  <a:lnTo>
                    <a:pt x="16791" y="20765"/>
                  </a:lnTo>
                  <a:lnTo>
                    <a:pt x="16667" y="20549"/>
                  </a:lnTo>
                  <a:lnTo>
                    <a:pt x="16637" y="20487"/>
                  </a:lnTo>
                  <a:lnTo>
                    <a:pt x="16513" y="20241"/>
                  </a:lnTo>
                  <a:lnTo>
                    <a:pt x="16452" y="20149"/>
                  </a:lnTo>
                  <a:lnTo>
                    <a:pt x="16298" y="19871"/>
                  </a:lnTo>
                  <a:lnTo>
                    <a:pt x="16267" y="19840"/>
                  </a:lnTo>
                  <a:lnTo>
                    <a:pt x="16174" y="19594"/>
                  </a:lnTo>
                  <a:lnTo>
                    <a:pt x="16144" y="19563"/>
                  </a:lnTo>
                  <a:lnTo>
                    <a:pt x="15990" y="19317"/>
                  </a:lnTo>
                  <a:lnTo>
                    <a:pt x="15959" y="19224"/>
                  </a:lnTo>
                  <a:lnTo>
                    <a:pt x="15836" y="18978"/>
                  </a:lnTo>
                  <a:lnTo>
                    <a:pt x="15558" y="19132"/>
                  </a:lnTo>
                  <a:lnTo>
                    <a:pt x="15990" y="18885"/>
                  </a:lnTo>
                  <a:lnTo>
                    <a:pt x="16236" y="18762"/>
                  </a:lnTo>
                  <a:lnTo>
                    <a:pt x="16298" y="18731"/>
                  </a:lnTo>
                  <a:close/>
                  <a:moveTo>
                    <a:pt x="39218" y="18731"/>
                  </a:moveTo>
                  <a:lnTo>
                    <a:pt x="39526" y="18885"/>
                  </a:lnTo>
                  <a:lnTo>
                    <a:pt x="39704" y="18987"/>
                  </a:lnTo>
                  <a:lnTo>
                    <a:pt x="39704" y="18987"/>
                  </a:lnTo>
                  <a:lnTo>
                    <a:pt x="39619" y="19101"/>
                  </a:lnTo>
                  <a:lnTo>
                    <a:pt x="39619" y="19132"/>
                  </a:lnTo>
                  <a:lnTo>
                    <a:pt x="39465" y="19409"/>
                  </a:lnTo>
                  <a:lnTo>
                    <a:pt x="39403" y="19502"/>
                  </a:lnTo>
                  <a:lnTo>
                    <a:pt x="39280" y="19748"/>
                  </a:lnTo>
                  <a:lnTo>
                    <a:pt x="39249" y="19810"/>
                  </a:lnTo>
                  <a:lnTo>
                    <a:pt x="39126" y="20025"/>
                  </a:lnTo>
                  <a:lnTo>
                    <a:pt x="39126" y="20056"/>
                  </a:lnTo>
                  <a:lnTo>
                    <a:pt x="38972" y="20333"/>
                  </a:lnTo>
                  <a:lnTo>
                    <a:pt x="38910" y="20426"/>
                  </a:lnTo>
                  <a:lnTo>
                    <a:pt x="38787" y="20672"/>
                  </a:lnTo>
                  <a:lnTo>
                    <a:pt x="38756" y="20734"/>
                  </a:lnTo>
                  <a:lnTo>
                    <a:pt x="38633" y="20950"/>
                  </a:lnTo>
                  <a:lnTo>
                    <a:pt x="38602" y="20980"/>
                  </a:lnTo>
                  <a:lnTo>
                    <a:pt x="38479" y="21258"/>
                  </a:lnTo>
                  <a:lnTo>
                    <a:pt x="38417" y="21350"/>
                  </a:lnTo>
                  <a:lnTo>
                    <a:pt x="38263" y="21596"/>
                  </a:lnTo>
                  <a:lnTo>
                    <a:pt x="38263" y="21658"/>
                  </a:lnTo>
                  <a:lnTo>
                    <a:pt x="38140" y="21874"/>
                  </a:lnTo>
                  <a:lnTo>
                    <a:pt x="38109" y="21905"/>
                  </a:lnTo>
                  <a:lnTo>
                    <a:pt x="37955" y="22182"/>
                  </a:lnTo>
                  <a:lnTo>
                    <a:pt x="37893" y="22274"/>
                  </a:lnTo>
                  <a:lnTo>
                    <a:pt x="37770" y="22551"/>
                  </a:lnTo>
                  <a:lnTo>
                    <a:pt x="37739" y="22582"/>
                  </a:lnTo>
                  <a:lnTo>
                    <a:pt x="37647" y="22798"/>
                  </a:lnTo>
                  <a:lnTo>
                    <a:pt x="37616" y="22829"/>
                  </a:lnTo>
                  <a:lnTo>
                    <a:pt x="37462" y="23106"/>
                  </a:lnTo>
                  <a:lnTo>
                    <a:pt x="37401" y="23198"/>
                  </a:lnTo>
                  <a:lnTo>
                    <a:pt x="37277" y="23476"/>
                  </a:lnTo>
                  <a:lnTo>
                    <a:pt x="37247" y="23507"/>
                  </a:lnTo>
                  <a:lnTo>
                    <a:pt x="37123" y="23722"/>
                  </a:lnTo>
                  <a:lnTo>
                    <a:pt x="37123" y="23753"/>
                  </a:lnTo>
                  <a:lnTo>
                    <a:pt x="36938" y="23661"/>
                  </a:lnTo>
                  <a:lnTo>
                    <a:pt x="36723" y="23537"/>
                  </a:lnTo>
                  <a:lnTo>
                    <a:pt x="36692" y="23537"/>
                  </a:lnTo>
                  <a:lnTo>
                    <a:pt x="36630" y="23507"/>
                  </a:lnTo>
                  <a:lnTo>
                    <a:pt x="36723" y="23291"/>
                  </a:lnTo>
                  <a:lnTo>
                    <a:pt x="36754" y="23260"/>
                  </a:lnTo>
                  <a:lnTo>
                    <a:pt x="36908" y="23014"/>
                  </a:lnTo>
                  <a:lnTo>
                    <a:pt x="36938" y="22890"/>
                  </a:lnTo>
                  <a:lnTo>
                    <a:pt x="37000" y="22798"/>
                  </a:lnTo>
                  <a:lnTo>
                    <a:pt x="37093" y="22644"/>
                  </a:lnTo>
                  <a:lnTo>
                    <a:pt x="37123" y="22582"/>
                  </a:lnTo>
                  <a:lnTo>
                    <a:pt x="37247" y="22367"/>
                  </a:lnTo>
                  <a:lnTo>
                    <a:pt x="37247" y="22336"/>
                  </a:lnTo>
                  <a:lnTo>
                    <a:pt x="37401" y="22089"/>
                  </a:lnTo>
                  <a:lnTo>
                    <a:pt x="37462" y="21966"/>
                  </a:lnTo>
                  <a:lnTo>
                    <a:pt x="37585" y="21689"/>
                  </a:lnTo>
                  <a:lnTo>
                    <a:pt x="37616" y="21658"/>
                  </a:lnTo>
                  <a:lnTo>
                    <a:pt x="37739" y="21442"/>
                  </a:lnTo>
                  <a:lnTo>
                    <a:pt x="37770" y="21412"/>
                  </a:lnTo>
                  <a:lnTo>
                    <a:pt x="37893" y="21134"/>
                  </a:lnTo>
                  <a:lnTo>
                    <a:pt x="37955" y="21042"/>
                  </a:lnTo>
                  <a:lnTo>
                    <a:pt x="37955" y="21011"/>
                  </a:lnTo>
                  <a:lnTo>
                    <a:pt x="38109" y="20765"/>
                  </a:lnTo>
                  <a:lnTo>
                    <a:pt x="38109" y="20734"/>
                  </a:lnTo>
                  <a:lnTo>
                    <a:pt x="38232" y="20518"/>
                  </a:lnTo>
                  <a:lnTo>
                    <a:pt x="38263" y="20487"/>
                  </a:lnTo>
                  <a:lnTo>
                    <a:pt x="38417" y="20210"/>
                  </a:lnTo>
                  <a:lnTo>
                    <a:pt x="38448" y="20118"/>
                  </a:lnTo>
                  <a:lnTo>
                    <a:pt x="38602" y="19840"/>
                  </a:lnTo>
                  <a:lnTo>
                    <a:pt x="38633" y="19810"/>
                  </a:lnTo>
                  <a:lnTo>
                    <a:pt x="38756" y="19594"/>
                  </a:lnTo>
                  <a:lnTo>
                    <a:pt x="38756" y="19532"/>
                  </a:lnTo>
                  <a:lnTo>
                    <a:pt x="38910" y="19286"/>
                  </a:lnTo>
                  <a:lnTo>
                    <a:pt x="38941" y="19194"/>
                  </a:lnTo>
                  <a:lnTo>
                    <a:pt x="39095" y="18916"/>
                  </a:lnTo>
                  <a:lnTo>
                    <a:pt x="39126" y="18885"/>
                  </a:lnTo>
                  <a:lnTo>
                    <a:pt x="39218" y="18731"/>
                  </a:lnTo>
                  <a:close/>
                  <a:moveTo>
                    <a:pt x="26957" y="4190"/>
                  </a:moveTo>
                  <a:cubicBezTo>
                    <a:pt x="29298" y="4190"/>
                    <a:pt x="31455" y="5022"/>
                    <a:pt x="33180" y="6378"/>
                  </a:cubicBezTo>
                  <a:cubicBezTo>
                    <a:pt x="33180" y="6378"/>
                    <a:pt x="33180" y="6378"/>
                    <a:pt x="33211" y="6409"/>
                  </a:cubicBezTo>
                  <a:cubicBezTo>
                    <a:pt x="33272" y="6439"/>
                    <a:pt x="33334" y="6501"/>
                    <a:pt x="33396" y="6532"/>
                  </a:cubicBezTo>
                  <a:cubicBezTo>
                    <a:pt x="33457" y="6593"/>
                    <a:pt x="33550" y="6686"/>
                    <a:pt x="33611" y="6747"/>
                  </a:cubicBezTo>
                  <a:cubicBezTo>
                    <a:pt x="33642" y="6747"/>
                    <a:pt x="33642" y="6778"/>
                    <a:pt x="33673" y="6809"/>
                  </a:cubicBezTo>
                  <a:cubicBezTo>
                    <a:pt x="33858" y="6963"/>
                    <a:pt x="34012" y="7117"/>
                    <a:pt x="34197" y="7302"/>
                  </a:cubicBezTo>
                  <a:cubicBezTo>
                    <a:pt x="34227" y="7333"/>
                    <a:pt x="34258" y="7364"/>
                    <a:pt x="34289" y="7394"/>
                  </a:cubicBezTo>
                  <a:cubicBezTo>
                    <a:pt x="34320" y="7425"/>
                    <a:pt x="34351" y="7456"/>
                    <a:pt x="34381" y="7487"/>
                  </a:cubicBezTo>
                  <a:cubicBezTo>
                    <a:pt x="34536" y="7672"/>
                    <a:pt x="34690" y="7826"/>
                    <a:pt x="34813" y="8011"/>
                  </a:cubicBezTo>
                  <a:cubicBezTo>
                    <a:pt x="34936" y="8165"/>
                    <a:pt x="35059" y="8288"/>
                    <a:pt x="35152" y="8442"/>
                  </a:cubicBezTo>
                  <a:cubicBezTo>
                    <a:pt x="35182" y="8503"/>
                    <a:pt x="35244" y="8565"/>
                    <a:pt x="35275" y="8627"/>
                  </a:cubicBezTo>
                  <a:cubicBezTo>
                    <a:pt x="35367" y="8750"/>
                    <a:pt x="35429" y="8873"/>
                    <a:pt x="35521" y="8996"/>
                  </a:cubicBezTo>
                  <a:lnTo>
                    <a:pt x="35552" y="9027"/>
                  </a:lnTo>
                  <a:cubicBezTo>
                    <a:pt x="35583" y="9120"/>
                    <a:pt x="35645" y="9212"/>
                    <a:pt x="35706" y="9335"/>
                  </a:cubicBezTo>
                  <a:cubicBezTo>
                    <a:pt x="35768" y="9428"/>
                    <a:pt x="35829" y="9520"/>
                    <a:pt x="35891" y="9643"/>
                  </a:cubicBezTo>
                  <a:cubicBezTo>
                    <a:pt x="35953" y="9767"/>
                    <a:pt x="36014" y="9890"/>
                    <a:pt x="36076" y="10013"/>
                  </a:cubicBezTo>
                  <a:cubicBezTo>
                    <a:pt x="36107" y="10075"/>
                    <a:pt x="36107" y="10105"/>
                    <a:pt x="36137" y="10167"/>
                  </a:cubicBezTo>
                  <a:cubicBezTo>
                    <a:pt x="36199" y="10259"/>
                    <a:pt x="36230" y="10383"/>
                    <a:pt x="36292" y="10475"/>
                  </a:cubicBezTo>
                  <a:cubicBezTo>
                    <a:pt x="36292" y="10506"/>
                    <a:pt x="36292" y="10506"/>
                    <a:pt x="36292" y="10537"/>
                  </a:cubicBezTo>
                  <a:cubicBezTo>
                    <a:pt x="36353" y="10629"/>
                    <a:pt x="36384" y="10722"/>
                    <a:pt x="36415" y="10845"/>
                  </a:cubicBezTo>
                  <a:cubicBezTo>
                    <a:pt x="36446" y="10906"/>
                    <a:pt x="36476" y="10999"/>
                    <a:pt x="36507" y="11060"/>
                  </a:cubicBezTo>
                  <a:cubicBezTo>
                    <a:pt x="36538" y="11184"/>
                    <a:pt x="36569" y="11307"/>
                    <a:pt x="36630" y="11430"/>
                  </a:cubicBezTo>
                  <a:cubicBezTo>
                    <a:pt x="36630" y="11461"/>
                    <a:pt x="36630" y="11523"/>
                    <a:pt x="36661" y="11553"/>
                  </a:cubicBezTo>
                  <a:cubicBezTo>
                    <a:pt x="36661" y="11646"/>
                    <a:pt x="36692" y="11738"/>
                    <a:pt x="36723" y="11861"/>
                  </a:cubicBezTo>
                  <a:cubicBezTo>
                    <a:pt x="36723" y="11861"/>
                    <a:pt x="36723" y="11892"/>
                    <a:pt x="36723" y="11892"/>
                  </a:cubicBezTo>
                  <a:cubicBezTo>
                    <a:pt x="36754" y="12015"/>
                    <a:pt x="36784" y="12108"/>
                    <a:pt x="36815" y="12231"/>
                  </a:cubicBezTo>
                  <a:cubicBezTo>
                    <a:pt x="36846" y="12293"/>
                    <a:pt x="36846" y="12354"/>
                    <a:pt x="36846" y="12416"/>
                  </a:cubicBezTo>
                  <a:cubicBezTo>
                    <a:pt x="36877" y="12508"/>
                    <a:pt x="36877" y="12632"/>
                    <a:pt x="36908" y="12724"/>
                  </a:cubicBezTo>
                  <a:cubicBezTo>
                    <a:pt x="36908" y="12786"/>
                    <a:pt x="36908" y="12816"/>
                    <a:pt x="36908" y="12847"/>
                  </a:cubicBezTo>
                  <a:cubicBezTo>
                    <a:pt x="36938" y="12909"/>
                    <a:pt x="36938" y="12940"/>
                    <a:pt x="36938" y="12970"/>
                  </a:cubicBezTo>
                  <a:cubicBezTo>
                    <a:pt x="36938" y="13032"/>
                    <a:pt x="36969" y="13094"/>
                    <a:pt x="36969" y="13155"/>
                  </a:cubicBezTo>
                  <a:cubicBezTo>
                    <a:pt x="36969" y="13155"/>
                    <a:pt x="36969" y="13186"/>
                    <a:pt x="36969" y="13186"/>
                  </a:cubicBezTo>
                  <a:cubicBezTo>
                    <a:pt x="36969" y="13309"/>
                    <a:pt x="37000" y="13402"/>
                    <a:pt x="37000" y="13525"/>
                  </a:cubicBezTo>
                  <a:cubicBezTo>
                    <a:pt x="37000" y="13556"/>
                    <a:pt x="37000" y="13617"/>
                    <a:pt x="37000" y="13648"/>
                  </a:cubicBezTo>
                  <a:cubicBezTo>
                    <a:pt x="37000" y="13771"/>
                    <a:pt x="37031" y="13864"/>
                    <a:pt x="37031" y="13987"/>
                  </a:cubicBezTo>
                  <a:cubicBezTo>
                    <a:pt x="37031" y="14018"/>
                    <a:pt x="37031" y="14049"/>
                    <a:pt x="37031" y="14080"/>
                  </a:cubicBezTo>
                  <a:cubicBezTo>
                    <a:pt x="37031" y="14172"/>
                    <a:pt x="37031" y="14234"/>
                    <a:pt x="37031" y="14295"/>
                  </a:cubicBezTo>
                  <a:cubicBezTo>
                    <a:pt x="37031" y="14326"/>
                    <a:pt x="37031" y="14357"/>
                    <a:pt x="37031" y="14388"/>
                  </a:cubicBezTo>
                  <a:cubicBezTo>
                    <a:pt x="37031" y="14388"/>
                    <a:pt x="37031" y="14388"/>
                    <a:pt x="37031" y="14418"/>
                  </a:cubicBezTo>
                  <a:cubicBezTo>
                    <a:pt x="37031" y="14511"/>
                    <a:pt x="37031" y="14634"/>
                    <a:pt x="37000" y="14726"/>
                  </a:cubicBezTo>
                  <a:cubicBezTo>
                    <a:pt x="37000" y="14757"/>
                    <a:pt x="37000" y="14819"/>
                    <a:pt x="37000" y="14850"/>
                  </a:cubicBezTo>
                  <a:cubicBezTo>
                    <a:pt x="37000" y="14942"/>
                    <a:pt x="37000" y="15065"/>
                    <a:pt x="37000" y="15158"/>
                  </a:cubicBezTo>
                  <a:cubicBezTo>
                    <a:pt x="37000" y="15189"/>
                    <a:pt x="37000" y="15219"/>
                    <a:pt x="37000" y="15250"/>
                  </a:cubicBezTo>
                  <a:cubicBezTo>
                    <a:pt x="36969" y="15343"/>
                    <a:pt x="36969" y="15404"/>
                    <a:pt x="36969" y="15466"/>
                  </a:cubicBezTo>
                  <a:cubicBezTo>
                    <a:pt x="36969" y="15497"/>
                    <a:pt x="36938" y="15527"/>
                    <a:pt x="36938" y="15558"/>
                  </a:cubicBezTo>
                  <a:cubicBezTo>
                    <a:pt x="36938" y="15682"/>
                    <a:pt x="36908" y="15774"/>
                    <a:pt x="36908" y="15897"/>
                  </a:cubicBezTo>
                  <a:cubicBezTo>
                    <a:pt x="36877" y="15928"/>
                    <a:pt x="36877" y="15959"/>
                    <a:pt x="36877" y="15990"/>
                  </a:cubicBezTo>
                  <a:cubicBezTo>
                    <a:pt x="36877" y="16020"/>
                    <a:pt x="36877" y="16020"/>
                    <a:pt x="36877" y="16051"/>
                  </a:cubicBezTo>
                  <a:cubicBezTo>
                    <a:pt x="36846" y="16144"/>
                    <a:pt x="36846" y="16205"/>
                    <a:pt x="36846" y="16298"/>
                  </a:cubicBezTo>
                  <a:cubicBezTo>
                    <a:pt x="36815" y="16328"/>
                    <a:pt x="36815" y="16359"/>
                    <a:pt x="36815" y="16390"/>
                  </a:cubicBezTo>
                  <a:cubicBezTo>
                    <a:pt x="36784" y="16482"/>
                    <a:pt x="36754" y="16575"/>
                    <a:pt x="36754" y="16667"/>
                  </a:cubicBezTo>
                  <a:cubicBezTo>
                    <a:pt x="36723" y="16791"/>
                    <a:pt x="36692" y="16883"/>
                    <a:pt x="36661" y="17006"/>
                  </a:cubicBezTo>
                  <a:cubicBezTo>
                    <a:pt x="36661" y="17037"/>
                    <a:pt x="36630" y="17068"/>
                    <a:pt x="36630" y="17068"/>
                  </a:cubicBezTo>
                  <a:cubicBezTo>
                    <a:pt x="36630" y="17099"/>
                    <a:pt x="36630" y="17129"/>
                    <a:pt x="36630" y="17129"/>
                  </a:cubicBezTo>
                  <a:cubicBezTo>
                    <a:pt x="36600" y="17191"/>
                    <a:pt x="36569" y="17283"/>
                    <a:pt x="36569" y="17345"/>
                  </a:cubicBezTo>
                  <a:cubicBezTo>
                    <a:pt x="36538" y="17407"/>
                    <a:pt x="36507" y="17468"/>
                    <a:pt x="36476" y="17530"/>
                  </a:cubicBezTo>
                  <a:cubicBezTo>
                    <a:pt x="36446" y="17622"/>
                    <a:pt x="36415" y="17715"/>
                    <a:pt x="36384" y="17807"/>
                  </a:cubicBezTo>
                  <a:cubicBezTo>
                    <a:pt x="36353" y="17900"/>
                    <a:pt x="36322" y="18023"/>
                    <a:pt x="36261" y="18115"/>
                  </a:cubicBezTo>
                  <a:cubicBezTo>
                    <a:pt x="36261" y="18146"/>
                    <a:pt x="36261" y="18177"/>
                    <a:pt x="36230" y="18208"/>
                  </a:cubicBezTo>
                  <a:cubicBezTo>
                    <a:pt x="36199" y="18300"/>
                    <a:pt x="36168" y="18362"/>
                    <a:pt x="36107" y="18454"/>
                  </a:cubicBezTo>
                  <a:cubicBezTo>
                    <a:pt x="36107" y="18485"/>
                    <a:pt x="36107" y="18485"/>
                    <a:pt x="36107" y="18516"/>
                  </a:cubicBezTo>
                  <a:cubicBezTo>
                    <a:pt x="36045" y="18577"/>
                    <a:pt x="36014" y="18670"/>
                    <a:pt x="35983" y="18762"/>
                  </a:cubicBezTo>
                  <a:cubicBezTo>
                    <a:pt x="35922" y="18855"/>
                    <a:pt x="35891" y="18978"/>
                    <a:pt x="35829" y="19070"/>
                  </a:cubicBezTo>
                  <a:cubicBezTo>
                    <a:pt x="35799" y="19101"/>
                    <a:pt x="35799" y="19132"/>
                    <a:pt x="35768" y="19163"/>
                  </a:cubicBezTo>
                  <a:cubicBezTo>
                    <a:pt x="35737" y="19224"/>
                    <a:pt x="35675" y="19317"/>
                    <a:pt x="35614" y="19409"/>
                  </a:cubicBezTo>
                  <a:cubicBezTo>
                    <a:pt x="35614" y="19409"/>
                    <a:pt x="35614" y="19440"/>
                    <a:pt x="35614" y="19440"/>
                  </a:cubicBezTo>
                  <a:cubicBezTo>
                    <a:pt x="35552" y="19532"/>
                    <a:pt x="35521" y="19594"/>
                    <a:pt x="35460" y="19686"/>
                  </a:cubicBezTo>
                  <a:cubicBezTo>
                    <a:pt x="35398" y="19779"/>
                    <a:pt x="35337" y="19871"/>
                    <a:pt x="35275" y="19964"/>
                  </a:cubicBezTo>
                  <a:cubicBezTo>
                    <a:pt x="35244" y="19995"/>
                    <a:pt x="35244" y="20025"/>
                    <a:pt x="35213" y="20056"/>
                  </a:cubicBezTo>
                  <a:cubicBezTo>
                    <a:pt x="35152" y="20118"/>
                    <a:pt x="35090" y="20210"/>
                    <a:pt x="35028" y="20303"/>
                  </a:cubicBezTo>
                  <a:cubicBezTo>
                    <a:pt x="35028" y="20303"/>
                    <a:pt x="35028" y="20303"/>
                    <a:pt x="34998" y="20333"/>
                  </a:cubicBezTo>
                  <a:cubicBezTo>
                    <a:pt x="34998" y="20333"/>
                    <a:pt x="34967" y="20364"/>
                    <a:pt x="34967" y="20364"/>
                  </a:cubicBezTo>
                  <a:cubicBezTo>
                    <a:pt x="34967" y="20395"/>
                    <a:pt x="34967" y="20395"/>
                    <a:pt x="34967" y="20395"/>
                  </a:cubicBezTo>
                  <a:cubicBezTo>
                    <a:pt x="34905" y="20457"/>
                    <a:pt x="34874" y="20487"/>
                    <a:pt x="34844" y="20549"/>
                  </a:cubicBezTo>
                  <a:cubicBezTo>
                    <a:pt x="34844" y="20549"/>
                    <a:pt x="34844" y="20549"/>
                    <a:pt x="34813" y="20580"/>
                  </a:cubicBezTo>
                  <a:cubicBezTo>
                    <a:pt x="34751" y="20641"/>
                    <a:pt x="34690" y="20734"/>
                    <a:pt x="34628" y="20826"/>
                  </a:cubicBezTo>
                  <a:cubicBezTo>
                    <a:pt x="34597" y="20857"/>
                    <a:pt x="34566" y="20888"/>
                    <a:pt x="34536" y="20919"/>
                  </a:cubicBezTo>
                  <a:cubicBezTo>
                    <a:pt x="34474" y="20980"/>
                    <a:pt x="34412" y="21042"/>
                    <a:pt x="34351" y="21104"/>
                  </a:cubicBezTo>
                  <a:cubicBezTo>
                    <a:pt x="34351" y="21104"/>
                    <a:pt x="34351" y="21134"/>
                    <a:pt x="34320" y="21134"/>
                  </a:cubicBezTo>
                  <a:lnTo>
                    <a:pt x="34289" y="21165"/>
                  </a:lnTo>
                  <a:cubicBezTo>
                    <a:pt x="34227" y="21227"/>
                    <a:pt x="34166" y="21319"/>
                    <a:pt x="34104" y="21381"/>
                  </a:cubicBezTo>
                  <a:cubicBezTo>
                    <a:pt x="34104" y="21381"/>
                    <a:pt x="34104" y="21381"/>
                    <a:pt x="34104" y="21412"/>
                  </a:cubicBezTo>
                  <a:cubicBezTo>
                    <a:pt x="34073" y="21442"/>
                    <a:pt x="34043" y="21442"/>
                    <a:pt x="34012" y="21473"/>
                  </a:cubicBezTo>
                  <a:cubicBezTo>
                    <a:pt x="33950" y="21535"/>
                    <a:pt x="33889" y="21566"/>
                    <a:pt x="33827" y="21627"/>
                  </a:cubicBezTo>
                  <a:cubicBezTo>
                    <a:pt x="33796" y="21658"/>
                    <a:pt x="33765" y="21689"/>
                    <a:pt x="33735" y="21720"/>
                  </a:cubicBezTo>
                  <a:cubicBezTo>
                    <a:pt x="33673" y="21781"/>
                    <a:pt x="33581" y="21874"/>
                    <a:pt x="33519" y="21935"/>
                  </a:cubicBezTo>
                  <a:lnTo>
                    <a:pt x="33488" y="21935"/>
                  </a:lnTo>
                  <a:cubicBezTo>
                    <a:pt x="33488" y="21966"/>
                    <a:pt x="33488" y="21966"/>
                    <a:pt x="33457" y="21966"/>
                  </a:cubicBezTo>
                  <a:cubicBezTo>
                    <a:pt x="33396" y="22028"/>
                    <a:pt x="33303" y="22089"/>
                    <a:pt x="33242" y="22151"/>
                  </a:cubicBezTo>
                  <a:cubicBezTo>
                    <a:pt x="33242" y="22151"/>
                    <a:pt x="33211" y="22182"/>
                    <a:pt x="33211" y="22182"/>
                  </a:cubicBezTo>
                  <a:cubicBezTo>
                    <a:pt x="33211" y="22182"/>
                    <a:pt x="33180" y="22213"/>
                    <a:pt x="33180" y="22213"/>
                  </a:cubicBezTo>
                  <a:cubicBezTo>
                    <a:pt x="33088" y="22274"/>
                    <a:pt x="33026" y="22336"/>
                    <a:pt x="32934" y="22397"/>
                  </a:cubicBezTo>
                  <a:cubicBezTo>
                    <a:pt x="32903" y="22397"/>
                    <a:pt x="32872" y="22428"/>
                    <a:pt x="32841" y="22459"/>
                  </a:cubicBezTo>
                  <a:lnTo>
                    <a:pt x="32810" y="22459"/>
                  </a:lnTo>
                  <a:cubicBezTo>
                    <a:pt x="32718" y="22551"/>
                    <a:pt x="32656" y="22613"/>
                    <a:pt x="32533" y="22675"/>
                  </a:cubicBezTo>
                  <a:cubicBezTo>
                    <a:pt x="32533" y="22675"/>
                    <a:pt x="32502" y="22706"/>
                    <a:pt x="32502" y="22706"/>
                  </a:cubicBezTo>
                  <a:cubicBezTo>
                    <a:pt x="32410" y="22767"/>
                    <a:pt x="32287" y="22829"/>
                    <a:pt x="32194" y="22890"/>
                  </a:cubicBezTo>
                  <a:cubicBezTo>
                    <a:pt x="32102" y="22952"/>
                    <a:pt x="31979" y="23014"/>
                    <a:pt x="31886" y="23075"/>
                  </a:cubicBezTo>
                  <a:cubicBezTo>
                    <a:pt x="31825" y="23106"/>
                    <a:pt x="31794" y="23137"/>
                    <a:pt x="31732" y="23168"/>
                  </a:cubicBezTo>
                  <a:cubicBezTo>
                    <a:pt x="31640" y="23229"/>
                    <a:pt x="31516" y="23260"/>
                    <a:pt x="31393" y="23322"/>
                  </a:cubicBezTo>
                  <a:cubicBezTo>
                    <a:pt x="31362" y="23352"/>
                    <a:pt x="31362" y="23352"/>
                    <a:pt x="31332" y="23352"/>
                  </a:cubicBezTo>
                  <a:cubicBezTo>
                    <a:pt x="31208" y="23414"/>
                    <a:pt x="31085" y="23476"/>
                    <a:pt x="30993" y="23537"/>
                  </a:cubicBezTo>
                  <a:lnTo>
                    <a:pt x="30931" y="23537"/>
                  </a:lnTo>
                  <a:cubicBezTo>
                    <a:pt x="30839" y="23599"/>
                    <a:pt x="30746" y="23630"/>
                    <a:pt x="30623" y="23661"/>
                  </a:cubicBezTo>
                  <a:cubicBezTo>
                    <a:pt x="30561" y="23691"/>
                    <a:pt x="30469" y="23722"/>
                    <a:pt x="30407" y="23753"/>
                  </a:cubicBezTo>
                  <a:cubicBezTo>
                    <a:pt x="30284" y="23815"/>
                    <a:pt x="30130" y="23845"/>
                    <a:pt x="30007" y="23907"/>
                  </a:cubicBezTo>
                  <a:cubicBezTo>
                    <a:pt x="29976" y="23907"/>
                    <a:pt x="29945" y="23907"/>
                    <a:pt x="29945" y="23938"/>
                  </a:cubicBezTo>
                  <a:cubicBezTo>
                    <a:pt x="29791" y="23969"/>
                    <a:pt x="29637" y="23999"/>
                    <a:pt x="29452" y="24030"/>
                  </a:cubicBezTo>
                  <a:cubicBezTo>
                    <a:pt x="29422" y="24061"/>
                    <a:pt x="29391" y="24061"/>
                    <a:pt x="29360" y="24061"/>
                  </a:cubicBezTo>
                  <a:cubicBezTo>
                    <a:pt x="29329" y="24092"/>
                    <a:pt x="29298" y="24092"/>
                    <a:pt x="29298" y="24092"/>
                  </a:cubicBezTo>
                  <a:cubicBezTo>
                    <a:pt x="29144" y="24123"/>
                    <a:pt x="28990" y="24153"/>
                    <a:pt x="28867" y="24184"/>
                  </a:cubicBezTo>
                  <a:cubicBezTo>
                    <a:pt x="28836" y="24184"/>
                    <a:pt x="28805" y="24184"/>
                    <a:pt x="28744" y="24215"/>
                  </a:cubicBezTo>
                  <a:cubicBezTo>
                    <a:pt x="28651" y="24215"/>
                    <a:pt x="28559" y="24246"/>
                    <a:pt x="28436" y="24246"/>
                  </a:cubicBezTo>
                  <a:cubicBezTo>
                    <a:pt x="27943" y="24338"/>
                    <a:pt x="27450" y="24369"/>
                    <a:pt x="26957" y="24369"/>
                  </a:cubicBezTo>
                  <a:cubicBezTo>
                    <a:pt x="26772" y="24369"/>
                    <a:pt x="26618" y="24369"/>
                    <a:pt x="26464" y="24338"/>
                  </a:cubicBezTo>
                  <a:lnTo>
                    <a:pt x="26033" y="24338"/>
                  </a:lnTo>
                  <a:cubicBezTo>
                    <a:pt x="26002" y="24338"/>
                    <a:pt x="25940" y="24338"/>
                    <a:pt x="25910" y="24308"/>
                  </a:cubicBezTo>
                  <a:lnTo>
                    <a:pt x="25725" y="24308"/>
                  </a:lnTo>
                  <a:cubicBezTo>
                    <a:pt x="25663" y="24277"/>
                    <a:pt x="25601" y="24277"/>
                    <a:pt x="25509" y="24277"/>
                  </a:cubicBezTo>
                  <a:cubicBezTo>
                    <a:pt x="25447" y="24246"/>
                    <a:pt x="25386" y="24246"/>
                    <a:pt x="25293" y="24215"/>
                  </a:cubicBezTo>
                  <a:cubicBezTo>
                    <a:pt x="25232" y="24215"/>
                    <a:pt x="25170" y="24215"/>
                    <a:pt x="25109" y="24184"/>
                  </a:cubicBezTo>
                  <a:lnTo>
                    <a:pt x="25016" y="24184"/>
                  </a:lnTo>
                  <a:cubicBezTo>
                    <a:pt x="24893" y="24153"/>
                    <a:pt x="24739" y="24123"/>
                    <a:pt x="24616" y="24092"/>
                  </a:cubicBezTo>
                  <a:cubicBezTo>
                    <a:pt x="24585" y="24092"/>
                    <a:pt x="24554" y="24061"/>
                    <a:pt x="24523" y="24061"/>
                  </a:cubicBezTo>
                  <a:cubicBezTo>
                    <a:pt x="24369" y="24030"/>
                    <a:pt x="24215" y="23999"/>
                    <a:pt x="24061" y="23938"/>
                  </a:cubicBezTo>
                  <a:cubicBezTo>
                    <a:pt x="23969" y="23938"/>
                    <a:pt x="23907" y="23907"/>
                    <a:pt x="23845" y="23876"/>
                  </a:cubicBezTo>
                  <a:cubicBezTo>
                    <a:pt x="23691" y="23845"/>
                    <a:pt x="23568" y="23784"/>
                    <a:pt x="23445" y="23753"/>
                  </a:cubicBezTo>
                  <a:cubicBezTo>
                    <a:pt x="23445" y="23722"/>
                    <a:pt x="23445" y="23722"/>
                    <a:pt x="23445" y="23722"/>
                  </a:cubicBezTo>
                  <a:cubicBezTo>
                    <a:pt x="23322" y="23691"/>
                    <a:pt x="23199" y="23630"/>
                    <a:pt x="23044" y="23599"/>
                  </a:cubicBezTo>
                  <a:cubicBezTo>
                    <a:pt x="23044" y="23568"/>
                    <a:pt x="23014" y="23568"/>
                    <a:pt x="22983" y="23568"/>
                  </a:cubicBezTo>
                  <a:cubicBezTo>
                    <a:pt x="22952" y="23537"/>
                    <a:pt x="22921" y="23537"/>
                    <a:pt x="22890" y="23507"/>
                  </a:cubicBezTo>
                  <a:cubicBezTo>
                    <a:pt x="22798" y="23476"/>
                    <a:pt x="22736" y="23445"/>
                    <a:pt x="22644" y="23383"/>
                  </a:cubicBezTo>
                  <a:cubicBezTo>
                    <a:pt x="22582" y="23383"/>
                    <a:pt x="22521" y="23352"/>
                    <a:pt x="22490" y="23322"/>
                  </a:cubicBezTo>
                  <a:cubicBezTo>
                    <a:pt x="22398" y="23260"/>
                    <a:pt x="22305" y="23229"/>
                    <a:pt x="22213" y="23198"/>
                  </a:cubicBezTo>
                  <a:cubicBezTo>
                    <a:pt x="22182" y="23168"/>
                    <a:pt x="22151" y="23168"/>
                    <a:pt x="22120" y="23137"/>
                  </a:cubicBezTo>
                  <a:lnTo>
                    <a:pt x="22089" y="23137"/>
                  </a:lnTo>
                  <a:cubicBezTo>
                    <a:pt x="21997" y="23075"/>
                    <a:pt x="21905" y="23014"/>
                    <a:pt x="21812" y="22952"/>
                  </a:cubicBezTo>
                  <a:cubicBezTo>
                    <a:pt x="21812" y="22952"/>
                    <a:pt x="21781" y="22952"/>
                    <a:pt x="21781" y="22921"/>
                  </a:cubicBezTo>
                  <a:cubicBezTo>
                    <a:pt x="21689" y="22890"/>
                    <a:pt x="21627" y="22829"/>
                    <a:pt x="21535" y="22798"/>
                  </a:cubicBezTo>
                  <a:cubicBezTo>
                    <a:pt x="21504" y="22767"/>
                    <a:pt x="21504" y="22767"/>
                    <a:pt x="21473" y="22736"/>
                  </a:cubicBezTo>
                  <a:lnTo>
                    <a:pt x="21443" y="22736"/>
                  </a:lnTo>
                  <a:cubicBezTo>
                    <a:pt x="21412" y="22706"/>
                    <a:pt x="21381" y="22675"/>
                    <a:pt x="21350" y="22675"/>
                  </a:cubicBezTo>
                  <a:cubicBezTo>
                    <a:pt x="21227" y="22582"/>
                    <a:pt x="21165" y="22521"/>
                    <a:pt x="21042" y="22459"/>
                  </a:cubicBezTo>
                  <a:cubicBezTo>
                    <a:pt x="21042" y="22459"/>
                    <a:pt x="21042" y="22428"/>
                    <a:pt x="21011" y="22428"/>
                  </a:cubicBezTo>
                  <a:cubicBezTo>
                    <a:pt x="21011" y="22397"/>
                    <a:pt x="20980" y="22397"/>
                    <a:pt x="20950" y="22367"/>
                  </a:cubicBezTo>
                  <a:cubicBezTo>
                    <a:pt x="20888" y="22336"/>
                    <a:pt x="20857" y="22305"/>
                    <a:pt x="20796" y="22243"/>
                  </a:cubicBezTo>
                  <a:cubicBezTo>
                    <a:pt x="20765" y="22243"/>
                    <a:pt x="20765" y="22243"/>
                    <a:pt x="20734" y="22213"/>
                  </a:cubicBezTo>
                  <a:cubicBezTo>
                    <a:pt x="20642" y="22151"/>
                    <a:pt x="20549" y="22089"/>
                    <a:pt x="20487" y="21997"/>
                  </a:cubicBezTo>
                  <a:cubicBezTo>
                    <a:pt x="20457" y="21997"/>
                    <a:pt x="20426" y="21966"/>
                    <a:pt x="20395" y="21935"/>
                  </a:cubicBezTo>
                  <a:cubicBezTo>
                    <a:pt x="20303" y="21843"/>
                    <a:pt x="20210" y="21781"/>
                    <a:pt x="20118" y="21689"/>
                  </a:cubicBezTo>
                  <a:cubicBezTo>
                    <a:pt x="20118" y="21689"/>
                    <a:pt x="20118" y="21689"/>
                    <a:pt x="20087" y="21658"/>
                  </a:cubicBezTo>
                  <a:cubicBezTo>
                    <a:pt x="20056" y="21627"/>
                    <a:pt x="19995" y="21566"/>
                    <a:pt x="19964" y="21535"/>
                  </a:cubicBezTo>
                  <a:cubicBezTo>
                    <a:pt x="19933" y="21504"/>
                    <a:pt x="19902" y="21504"/>
                    <a:pt x="19902" y="21473"/>
                  </a:cubicBezTo>
                  <a:cubicBezTo>
                    <a:pt x="19871" y="21473"/>
                    <a:pt x="19871" y="21442"/>
                    <a:pt x="19841" y="21442"/>
                  </a:cubicBezTo>
                  <a:cubicBezTo>
                    <a:pt x="19841" y="21442"/>
                    <a:pt x="19841" y="21412"/>
                    <a:pt x="19810" y="21412"/>
                  </a:cubicBezTo>
                  <a:cubicBezTo>
                    <a:pt x="19748" y="21350"/>
                    <a:pt x="19687" y="21288"/>
                    <a:pt x="19656" y="21227"/>
                  </a:cubicBezTo>
                  <a:cubicBezTo>
                    <a:pt x="19625" y="21196"/>
                    <a:pt x="19594" y="21165"/>
                    <a:pt x="19563" y="21134"/>
                  </a:cubicBezTo>
                  <a:cubicBezTo>
                    <a:pt x="19502" y="21042"/>
                    <a:pt x="19409" y="20980"/>
                    <a:pt x="19348" y="20888"/>
                  </a:cubicBezTo>
                  <a:cubicBezTo>
                    <a:pt x="19348" y="20888"/>
                    <a:pt x="19317" y="20857"/>
                    <a:pt x="19317" y="20857"/>
                  </a:cubicBezTo>
                  <a:cubicBezTo>
                    <a:pt x="19255" y="20795"/>
                    <a:pt x="19194" y="20734"/>
                    <a:pt x="19132" y="20672"/>
                  </a:cubicBezTo>
                  <a:cubicBezTo>
                    <a:pt x="19132" y="20641"/>
                    <a:pt x="19132" y="20641"/>
                    <a:pt x="19101" y="20611"/>
                  </a:cubicBezTo>
                  <a:cubicBezTo>
                    <a:pt x="19040" y="20549"/>
                    <a:pt x="18978" y="20457"/>
                    <a:pt x="18916" y="20364"/>
                  </a:cubicBezTo>
                  <a:cubicBezTo>
                    <a:pt x="18886" y="20333"/>
                    <a:pt x="18886" y="20303"/>
                    <a:pt x="18855" y="20303"/>
                  </a:cubicBezTo>
                  <a:cubicBezTo>
                    <a:pt x="18793" y="20210"/>
                    <a:pt x="18731" y="20118"/>
                    <a:pt x="18670" y="20025"/>
                  </a:cubicBezTo>
                  <a:cubicBezTo>
                    <a:pt x="18670" y="20025"/>
                    <a:pt x="18670" y="20025"/>
                    <a:pt x="18639" y="19995"/>
                  </a:cubicBezTo>
                  <a:cubicBezTo>
                    <a:pt x="18608" y="19933"/>
                    <a:pt x="18547" y="19871"/>
                    <a:pt x="18516" y="19779"/>
                  </a:cubicBezTo>
                  <a:cubicBezTo>
                    <a:pt x="18485" y="19779"/>
                    <a:pt x="18485" y="19748"/>
                    <a:pt x="18485" y="19748"/>
                  </a:cubicBezTo>
                  <a:cubicBezTo>
                    <a:pt x="18423" y="19656"/>
                    <a:pt x="18393" y="19563"/>
                    <a:pt x="18331" y="19502"/>
                  </a:cubicBezTo>
                  <a:cubicBezTo>
                    <a:pt x="18300" y="19471"/>
                    <a:pt x="18300" y="19440"/>
                    <a:pt x="18269" y="19409"/>
                  </a:cubicBezTo>
                  <a:cubicBezTo>
                    <a:pt x="18208" y="19317"/>
                    <a:pt x="18146" y="19224"/>
                    <a:pt x="18115" y="19132"/>
                  </a:cubicBezTo>
                  <a:cubicBezTo>
                    <a:pt x="18115" y="19132"/>
                    <a:pt x="18085" y="19101"/>
                    <a:pt x="18085" y="19101"/>
                  </a:cubicBezTo>
                  <a:cubicBezTo>
                    <a:pt x="18054" y="19039"/>
                    <a:pt x="18023" y="18947"/>
                    <a:pt x="17961" y="18855"/>
                  </a:cubicBezTo>
                  <a:cubicBezTo>
                    <a:pt x="17961" y="18855"/>
                    <a:pt x="17961" y="18824"/>
                    <a:pt x="17961" y="18824"/>
                  </a:cubicBezTo>
                  <a:cubicBezTo>
                    <a:pt x="17900" y="18731"/>
                    <a:pt x="17869" y="18639"/>
                    <a:pt x="17838" y="18547"/>
                  </a:cubicBezTo>
                  <a:cubicBezTo>
                    <a:pt x="17807" y="18547"/>
                    <a:pt x="17807" y="18516"/>
                    <a:pt x="17776" y="18485"/>
                  </a:cubicBezTo>
                  <a:cubicBezTo>
                    <a:pt x="17746" y="18393"/>
                    <a:pt x="17684" y="18269"/>
                    <a:pt x="17653" y="18177"/>
                  </a:cubicBezTo>
                  <a:cubicBezTo>
                    <a:pt x="17653" y="18177"/>
                    <a:pt x="17653" y="18177"/>
                    <a:pt x="17653" y="18146"/>
                  </a:cubicBezTo>
                  <a:cubicBezTo>
                    <a:pt x="17592" y="18084"/>
                    <a:pt x="17592" y="17992"/>
                    <a:pt x="17561" y="17900"/>
                  </a:cubicBezTo>
                  <a:cubicBezTo>
                    <a:pt x="17530" y="17838"/>
                    <a:pt x="17499" y="17807"/>
                    <a:pt x="17499" y="17746"/>
                  </a:cubicBezTo>
                  <a:lnTo>
                    <a:pt x="17468" y="17746"/>
                  </a:lnTo>
                  <a:cubicBezTo>
                    <a:pt x="17438" y="17653"/>
                    <a:pt x="17407" y="17561"/>
                    <a:pt x="17376" y="17468"/>
                  </a:cubicBezTo>
                  <a:cubicBezTo>
                    <a:pt x="17376" y="17438"/>
                    <a:pt x="17376" y="17407"/>
                    <a:pt x="17345" y="17376"/>
                  </a:cubicBezTo>
                  <a:cubicBezTo>
                    <a:pt x="17314" y="17283"/>
                    <a:pt x="17284" y="17160"/>
                    <a:pt x="17253" y="17068"/>
                  </a:cubicBezTo>
                  <a:cubicBezTo>
                    <a:pt x="17253" y="17037"/>
                    <a:pt x="17253" y="17037"/>
                    <a:pt x="17253" y="17037"/>
                  </a:cubicBezTo>
                  <a:cubicBezTo>
                    <a:pt x="17222" y="16945"/>
                    <a:pt x="17222" y="16852"/>
                    <a:pt x="17191" y="16760"/>
                  </a:cubicBezTo>
                  <a:cubicBezTo>
                    <a:pt x="17191" y="16729"/>
                    <a:pt x="17160" y="16698"/>
                    <a:pt x="17160" y="16667"/>
                  </a:cubicBezTo>
                  <a:cubicBezTo>
                    <a:pt x="17130" y="16575"/>
                    <a:pt x="17099" y="16482"/>
                    <a:pt x="17099" y="16390"/>
                  </a:cubicBezTo>
                  <a:cubicBezTo>
                    <a:pt x="17068" y="16359"/>
                    <a:pt x="17068" y="16328"/>
                    <a:pt x="17068" y="16298"/>
                  </a:cubicBezTo>
                  <a:cubicBezTo>
                    <a:pt x="17037" y="16205"/>
                    <a:pt x="17037" y="16082"/>
                    <a:pt x="17006" y="15959"/>
                  </a:cubicBezTo>
                  <a:cubicBezTo>
                    <a:pt x="17006" y="15959"/>
                    <a:pt x="17006" y="15928"/>
                    <a:pt x="17006" y="15928"/>
                  </a:cubicBezTo>
                  <a:cubicBezTo>
                    <a:pt x="17006" y="15836"/>
                    <a:pt x="16975" y="15743"/>
                    <a:pt x="16975" y="15682"/>
                  </a:cubicBezTo>
                  <a:cubicBezTo>
                    <a:pt x="16975" y="15651"/>
                    <a:pt x="16945" y="15589"/>
                    <a:pt x="16945" y="15558"/>
                  </a:cubicBezTo>
                  <a:cubicBezTo>
                    <a:pt x="16945" y="15466"/>
                    <a:pt x="16914" y="15373"/>
                    <a:pt x="16914" y="15281"/>
                  </a:cubicBezTo>
                  <a:cubicBezTo>
                    <a:pt x="16914" y="15219"/>
                    <a:pt x="16914" y="15189"/>
                    <a:pt x="16914" y="15158"/>
                  </a:cubicBezTo>
                  <a:cubicBezTo>
                    <a:pt x="16883" y="15035"/>
                    <a:pt x="16883" y="14942"/>
                    <a:pt x="16883" y="14819"/>
                  </a:cubicBezTo>
                  <a:cubicBezTo>
                    <a:pt x="16883" y="14819"/>
                    <a:pt x="16883" y="14788"/>
                    <a:pt x="16883" y="14788"/>
                  </a:cubicBezTo>
                  <a:cubicBezTo>
                    <a:pt x="16883" y="14696"/>
                    <a:pt x="16883" y="14603"/>
                    <a:pt x="16883" y="14511"/>
                  </a:cubicBezTo>
                  <a:cubicBezTo>
                    <a:pt x="16883" y="14480"/>
                    <a:pt x="16883" y="14449"/>
                    <a:pt x="16883" y="14418"/>
                  </a:cubicBezTo>
                  <a:cubicBezTo>
                    <a:pt x="16883" y="14357"/>
                    <a:pt x="16852" y="14326"/>
                    <a:pt x="16852" y="14295"/>
                  </a:cubicBezTo>
                  <a:cubicBezTo>
                    <a:pt x="16852" y="14234"/>
                    <a:pt x="16883" y="14172"/>
                    <a:pt x="16883" y="14110"/>
                  </a:cubicBezTo>
                  <a:cubicBezTo>
                    <a:pt x="16883" y="14080"/>
                    <a:pt x="16883" y="14049"/>
                    <a:pt x="16883" y="14018"/>
                  </a:cubicBezTo>
                  <a:cubicBezTo>
                    <a:pt x="16883" y="13987"/>
                    <a:pt x="16883" y="13987"/>
                    <a:pt x="16883" y="13956"/>
                  </a:cubicBezTo>
                  <a:cubicBezTo>
                    <a:pt x="16883" y="13864"/>
                    <a:pt x="16883" y="13741"/>
                    <a:pt x="16883" y="13617"/>
                  </a:cubicBezTo>
                  <a:cubicBezTo>
                    <a:pt x="16883" y="13617"/>
                    <a:pt x="16883" y="13587"/>
                    <a:pt x="16914" y="13556"/>
                  </a:cubicBezTo>
                  <a:cubicBezTo>
                    <a:pt x="16914" y="13494"/>
                    <a:pt x="16914" y="13402"/>
                    <a:pt x="16914" y="13309"/>
                  </a:cubicBezTo>
                  <a:cubicBezTo>
                    <a:pt x="16914" y="13279"/>
                    <a:pt x="16914" y="13248"/>
                    <a:pt x="16914" y="13186"/>
                  </a:cubicBezTo>
                  <a:cubicBezTo>
                    <a:pt x="16945" y="13094"/>
                    <a:pt x="16975" y="12970"/>
                    <a:pt x="16975" y="12878"/>
                  </a:cubicBezTo>
                  <a:cubicBezTo>
                    <a:pt x="16975" y="12816"/>
                    <a:pt x="17006" y="12755"/>
                    <a:pt x="17006" y="12693"/>
                  </a:cubicBezTo>
                  <a:cubicBezTo>
                    <a:pt x="17006" y="12662"/>
                    <a:pt x="17006" y="12632"/>
                    <a:pt x="17006" y="12601"/>
                  </a:cubicBezTo>
                  <a:cubicBezTo>
                    <a:pt x="17037" y="12539"/>
                    <a:pt x="17037" y="12447"/>
                    <a:pt x="17037" y="12385"/>
                  </a:cubicBezTo>
                  <a:cubicBezTo>
                    <a:pt x="17068" y="12354"/>
                    <a:pt x="17068" y="12324"/>
                    <a:pt x="17068" y="12293"/>
                  </a:cubicBezTo>
                  <a:cubicBezTo>
                    <a:pt x="17068" y="12262"/>
                    <a:pt x="17068" y="12231"/>
                    <a:pt x="17068" y="12200"/>
                  </a:cubicBezTo>
                  <a:cubicBezTo>
                    <a:pt x="17099" y="12139"/>
                    <a:pt x="17099" y="12108"/>
                    <a:pt x="17130" y="12046"/>
                  </a:cubicBezTo>
                  <a:cubicBezTo>
                    <a:pt x="17130" y="12015"/>
                    <a:pt x="17130" y="12015"/>
                    <a:pt x="17130" y="11985"/>
                  </a:cubicBezTo>
                  <a:cubicBezTo>
                    <a:pt x="17160" y="11954"/>
                    <a:pt x="17160" y="11923"/>
                    <a:pt x="17160" y="11923"/>
                  </a:cubicBezTo>
                  <a:cubicBezTo>
                    <a:pt x="17191" y="11800"/>
                    <a:pt x="17222" y="11677"/>
                    <a:pt x="17253" y="11553"/>
                  </a:cubicBezTo>
                  <a:cubicBezTo>
                    <a:pt x="17253" y="11492"/>
                    <a:pt x="17284" y="11430"/>
                    <a:pt x="17314" y="11369"/>
                  </a:cubicBezTo>
                  <a:cubicBezTo>
                    <a:pt x="17314" y="11338"/>
                    <a:pt x="17314" y="11276"/>
                    <a:pt x="17345" y="11245"/>
                  </a:cubicBezTo>
                  <a:cubicBezTo>
                    <a:pt x="17345" y="11184"/>
                    <a:pt x="17376" y="11091"/>
                    <a:pt x="17407" y="11030"/>
                  </a:cubicBezTo>
                  <a:cubicBezTo>
                    <a:pt x="17438" y="10999"/>
                    <a:pt x="17438" y="10968"/>
                    <a:pt x="17438" y="10937"/>
                  </a:cubicBezTo>
                  <a:cubicBezTo>
                    <a:pt x="17468" y="10845"/>
                    <a:pt x="17499" y="10752"/>
                    <a:pt x="17561" y="10660"/>
                  </a:cubicBezTo>
                  <a:cubicBezTo>
                    <a:pt x="17561" y="10629"/>
                    <a:pt x="17592" y="10598"/>
                    <a:pt x="17592" y="10537"/>
                  </a:cubicBezTo>
                  <a:cubicBezTo>
                    <a:pt x="17653" y="10413"/>
                    <a:pt x="17715" y="10290"/>
                    <a:pt x="17746" y="10167"/>
                  </a:cubicBezTo>
                  <a:cubicBezTo>
                    <a:pt x="17807" y="10075"/>
                    <a:pt x="17838" y="9982"/>
                    <a:pt x="17900" y="9890"/>
                  </a:cubicBezTo>
                  <a:cubicBezTo>
                    <a:pt x="17931" y="9797"/>
                    <a:pt x="17992" y="9705"/>
                    <a:pt x="18023" y="9582"/>
                  </a:cubicBezTo>
                  <a:cubicBezTo>
                    <a:pt x="18054" y="9551"/>
                    <a:pt x="18054" y="9520"/>
                    <a:pt x="18085" y="9489"/>
                  </a:cubicBezTo>
                  <a:cubicBezTo>
                    <a:pt x="18146" y="9397"/>
                    <a:pt x="18208" y="9304"/>
                    <a:pt x="18269" y="9181"/>
                  </a:cubicBezTo>
                  <a:cubicBezTo>
                    <a:pt x="18300" y="9120"/>
                    <a:pt x="18331" y="9089"/>
                    <a:pt x="18362" y="9027"/>
                  </a:cubicBezTo>
                  <a:cubicBezTo>
                    <a:pt x="18454" y="8904"/>
                    <a:pt x="18516" y="8750"/>
                    <a:pt x="18608" y="8627"/>
                  </a:cubicBezTo>
                  <a:cubicBezTo>
                    <a:pt x="18701" y="8503"/>
                    <a:pt x="18793" y="8380"/>
                    <a:pt x="18886" y="8257"/>
                  </a:cubicBezTo>
                  <a:cubicBezTo>
                    <a:pt x="18978" y="8165"/>
                    <a:pt x="19040" y="8072"/>
                    <a:pt x="19101" y="7980"/>
                  </a:cubicBezTo>
                  <a:cubicBezTo>
                    <a:pt x="19132" y="7949"/>
                    <a:pt x="19163" y="7918"/>
                    <a:pt x="19163" y="7887"/>
                  </a:cubicBezTo>
                  <a:cubicBezTo>
                    <a:pt x="19286" y="7733"/>
                    <a:pt x="19409" y="7610"/>
                    <a:pt x="19532" y="7487"/>
                  </a:cubicBezTo>
                  <a:cubicBezTo>
                    <a:pt x="19594" y="7425"/>
                    <a:pt x="19656" y="7364"/>
                    <a:pt x="19687" y="7302"/>
                  </a:cubicBezTo>
                  <a:cubicBezTo>
                    <a:pt x="19871" y="7117"/>
                    <a:pt x="20087" y="6932"/>
                    <a:pt x="20272" y="6747"/>
                  </a:cubicBezTo>
                  <a:cubicBezTo>
                    <a:pt x="20580" y="6470"/>
                    <a:pt x="20888" y="6224"/>
                    <a:pt x="21227" y="6008"/>
                  </a:cubicBezTo>
                  <a:cubicBezTo>
                    <a:pt x="21319" y="5916"/>
                    <a:pt x="21412" y="5885"/>
                    <a:pt x="21504" y="5823"/>
                  </a:cubicBezTo>
                  <a:cubicBezTo>
                    <a:pt x="21566" y="5762"/>
                    <a:pt x="21627" y="5731"/>
                    <a:pt x="21689" y="5700"/>
                  </a:cubicBezTo>
                  <a:cubicBezTo>
                    <a:pt x="23229" y="4776"/>
                    <a:pt x="25016" y="4190"/>
                    <a:pt x="26957" y="4190"/>
                  </a:cubicBezTo>
                  <a:close/>
                  <a:moveTo>
                    <a:pt x="39958" y="19132"/>
                  </a:moveTo>
                  <a:lnTo>
                    <a:pt x="40081" y="19194"/>
                  </a:lnTo>
                  <a:lnTo>
                    <a:pt x="40820" y="19594"/>
                  </a:lnTo>
                  <a:lnTo>
                    <a:pt x="40882" y="19629"/>
                  </a:lnTo>
                  <a:lnTo>
                    <a:pt x="40882" y="19629"/>
                  </a:lnTo>
                  <a:lnTo>
                    <a:pt x="40882" y="19656"/>
                  </a:lnTo>
                  <a:lnTo>
                    <a:pt x="40728" y="19933"/>
                  </a:lnTo>
                  <a:lnTo>
                    <a:pt x="40697" y="20025"/>
                  </a:lnTo>
                  <a:lnTo>
                    <a:pt x="40543" y="20272"/>
                  </a:lnTo>
                  <a:lnTo>
                    <a:pt x="40512" y="20303"/>
                  </a:lnTo>
                  <a:lnTo>
                    <a:pt x="40389" y="20549"/>
                  </a:lnTo>
                  <a:lnTo>
                    <a:pt x="40389" y="20580"/>
                  </a:lnTo>
                  <a:lnTo>
                    <a:pt x="40235" y="20857"/>
                  </a:lnTo>
                  <a:lnTo>
                    <a:pt x="40173" y="20950"/>
                  </a:lnTo>
                  <a:lnTo>
                    <a:pt x="40050" y="21196"/>
                  </a:lnTo>
                  <a:lnTo>
                    <a:pt x="40019" y="21258"/>
                  </a:lnTo>
                  <a:lnTo>
                    <a:pt x="39896" y="21473"/>
                  </a:lnTo>
                  <a:lnTo>
                    <a:pt x="39896" y="21504"/>
                  </a:lnTo>
                  <a:lnTo>
                    <a:pt x="39742" y="21781"/>
                  </a:lnTo>
                  <a:lnTo>
                    <a:pt x="39680" y="21874"/>
                  </a:lnTo>
                  <a:lnTo>
                    <a:pt x="39526" y="22120"/>
                  </a:lnTo>
                  <a:lnTo>
                    <a:pt x="39526" y="22182"/>
                  </a:lnTo>
                  <a:lnTo>
                    <a:pt x="39403" y="22397"/>
                  </a:lnTo>
                  <a:lnTo>
                    <a:pt x="39372" y="22428"/>
                  </a:lnTo>
                  <a:lnTo>
                    <a:pt x="39249" y="22706"/>
                  </a:lnTo>
                  <a:lnTo>
                    <a:pt x="39187" y="22798"/>
                  </a:lnTo>
                  <a:lnTo>
                    <a:pt x="39033" y="23044"/>
                  </a:lnTo>
                  <a:lnTo>
                    <a:pt x="39003" y="23106"/>
                  </a:lnTo>
                  <a:lnTo>
                    <a:pt x="38910" y="23322"/>
                  </a:lnTo>
                  <a:lnTo>
                    <a:pt x="38879" y="23352"/>
                  </a:lnTo>
                  <a:lnTo>
                    <a:pt x="38725" y="23630"/>
                  </a:lnTo>
                  <a:lnTo>
                    <a:pt x="38664" y="23722"/>
                  </a:lnTo>
                  <a:lnTo>
                    <a:pt x="38540" y="23999"/>
                  </a:lnTo>
                  <a:lnTo>
                    <a:pt x="38510" y="24030"/>
                  </a:lnTo>
                  <a:lnTo>
                    <a:pt x="38386" y="24246"/>
                  </a:lnTo>
                  <a:lnTo>
                    <a:pt x="38386" y="24277"/>
                  </a:lnTo>
                  <a:lnTo>
                    <a:pt x="38294" y="24400"/>
                  </a:lnTo>
                  <a:lnTo>
                    <a:pt x="38232" y="24369"/>
                  </a:lnTo>
                  <a:lnTo>
                    <a:pt x="37493" y="23969"/>
                  </a:lnTo>
                  <a:lnTo>
                    <a:pt x="37370" y="23907"/>
                  </a:lnTo>
                  <a:lnTo>
                    <a:pt x="37370" y="23876"/>
                  </a:lnTo>
                  <a:lnTo>
                    <a:pt x="37401" y="23815"/>
                  </a:lnTo>
                  <a:lnTo>
                    <a:pt x="37524" y="23630"/>
                  </a:lnTo>
                  <a:lnTo>
                    <a:pt x="37524" y="23568"/>
                  </a:lnTo>
                  <a:lnTo>
                    <a:pt x="37678" y="23322"/>
                  </a:lnTo>
                  <a:lnTo>
                    <a:pt x="37739" y="23198"/>
                  </a:lnTo>
                  <a:lnTo>
                    <a:pt x="37893" y="22952"/>
                  </a:lnTo>
                  <a:lnTo>
                    <a:pt x="37893" y="22890"/>
                  </a:lnTo>
                  <a:lnTo>
                    <a:pt x="38017" y="22706"/>
                  </a:lnTo>
                  <a:lnTo>
                    <a:pt x="38048" y="22644"/>
                  </a:lnTo>
                  <a:lnTo>
                    <a:pt x="38171" y="22397"/>
                  </a:lnTo>
                  <a:lnTo>
                    <a:pt x="38232" y="22305"/>
                  </a:lnTo>
                  <a:lnTo>
                    <a:pt x="38386" y="22028"/>
                  </a:lnTo>
                  <a:lnTo>
                    <a:pt x="38417" y="21966"/>
                  </a:lnTo>
                  <a:lnTo>
                    <a:pt x="38510" y="21751"/>
                  </a:lnTo>
                  <a:lnTo>
                    <a:pt x="38540" y="21720"/>
                  </a:lnTo>
                  <a:lnTo>
                    <a:pt x="38694" y="21473"/>
                  </a:lnTo>
                  <a:lnTo>
                    <a:pt x="38725" y="21381"/>
                  </a:lnTo>
                  <a:lnTo>
                    <a:pt x="38879" y="21104"/>
                  </a:lnTo>
                  <a:lnTo>
                    <a:pt x="38910" y="21042"/>
                  </a:lnTo>
                  <a:lnTo>
                    <a:pt x="39033" y="20826"/>
                  </a:lnTo>
                  <a:lnTo>
                    <a:pt x="39033" y="20795"/>
                  </a:lnTo>
                  <a:lnTo>
                    <a:pt x="39187" y="20549"/>
                  </a:lnTo>
                  <a:lnTo>
                    <a:pt x="39249" y="20457"/>
                  </a:lnTo>
                  <a:lnTo>
                    <a:pt x="39372" y="20179"/>
                  </a:lnTo>
                  <a:lnTo>
                    <a:pt x="39403" y="20149"/>
                  </a:lnTo>
                  <a:lnTo>
                    <a:pt x="39526" y="19902"/>
                  </a:lnTo>
                  <a:lnTo>
                    <a:pt x="39557" y="19871"/>
                  </a:lnTo>
                  <a:lnTo>
                    <a:pt x="39680" y="19625"/>
                  </a:lnTo>
                  <a:lnTo>
                    <a:pt x="39742" y="19532"/>
                  </a:lnTo>
                  <a:lnTo>
                    <a:pt x="39896" y="19224"/>
                  </a:lnTo>
                  <a:lnTo>
                    <a:pt x="39958" y="19132"/>
                  </a:lnTo>
                  <a:close/>
                  <a:moveTo>
                    <a:pt x="14018" y="23044"/>
                  </a:moveTo>
                  <a:lnTo>
                    <a:pt x="14141" y="23322"/>
                  </a:lnTo>
                  <a:cubicBezTo>
                    <a:pt x="12724" y="23876"/>
                    <a:pt x="11646" y="24308"/>
                    <a:pt x="11338" y="24400"/>
                  </a:cubicBezTo>
                  <a:cubicBezTo>
                    <a:pt x="11300" y="24419"/>
                    <a:pt x="11262" y="24426"/>
                    <a:pt x="11245" y="24429"/>
                  </a:cubicBezTo>
                  <a:lnTo>
                    <a:pt x="11245" y="24429"/>
                  </a:lnTo>
                  <a:cubicBezTo>
                    <a:pt x="11247" y="24400"/>
                    <a:pt x="11277" y="24399"/>
                    <a:pt x="11307" y="24369"/>
                  </a:cubicBezTo>
                  <a:cubicBezTo>
                    <a:pt x="11677" y="24123"/>
                    <a:pt x="12632" y="23661"/>
                    <a:pt x="13895" y="23106"/>
                  </a:cubicBezTo>
                  <a:cubicBezTo>
                    <a:pt x="13926" y="23106"/>
                    <a:pt x="13987" y="23075"/>
                    <a:pt x="14018" y="23044"/>
                  </a:cubicBezTo>
                  <a:close/>
                  <a:moveTo>
                    <a:pt x="41375" y="23260"/>
                  </a:moveTo>
                  <a:cubicBezTo>
                    <a:pt x="42484" y="23753"/>
                    <a:pt x="43316" y="24153"/>
                    <a:pt x="43654" y="24369"/>
                  </a:cubicBezTo>
                  <a:cubicBezTo>
                    <a:pt x="43654" y="24400"/>
                    <a:pt x="43685" y="24400"/>
                    <a:pt x="43716" y="24431"/>
                  </a:cubicBezTo>
                  <a:cubicBezTo>
                    <a:pt x="43716" y="24431"/>
                    <a:pt x="43685" y="24431"/>
                    <a:pt x="43624" y="24400"/>
                  </a:cubicBezTo>
                  <a:cubicBezTo>
                    <a:pt x="43346" y="24308"/>
                    <a:pt x="42453" y="23969"/>
                    <a:pt x="41282" y="23507"/>
                  </a:cubicBezTo>
                  <a:lnTo>
                    <a:pt x="41375" y="23260"/>
                  </a:lnTo>
                  <a:close/>
                  <a:moveTo>
                    <a:pt x="15558" y="19132"/>
                  </a:moveTo>
                  <a:lnTo>
                    <a:pt x="15682" y="19317"/>
                  </a:lnTo>
                  <a:lnTo>
                    <a:pt x="15743" y="19409"/>
                  </a:lnTo>
                  <a:lnTo>
                    <a:pt x="15866" y="19686"/>
                  </a:lnTo>
                  <a:lnTo>
                    <a:pt x="15897" y="19717"/>
                  </a:lnTo>
                  <a:lnTo>
                    <a:pt x="16020" y="19933"/>
                  </a:lnTo>
                  <a:lnTo>
                    <a:pt x="16020" y="19964"/>
                  </a:lnTo>
                  <a:lnTo>
                    <a:pt x="16174" y="20241"/>
                  </a:lnTo>
                  <a:lnTo>
                    <a:pt x="16236" y="20333"/>
                  </a:lnTo>
                  <a:lnTo>
                    <a:pt x="16359" y="20611"/>
                  </a:lnTo>
                  <a:lnTo>
                    <a:pt x="16390" y="20641"/>
                  </a:lnTo>
                  <a:lnTo>
                    <a:pt x="16513" y="20857"/>
                  </a:lnTo>
                  <a:lnTo>
                    <a:pt x="16544" y="20888"/>
                  </a:lnTo>
                  <a:lnTo>
                    <a:pt x="16667" y="21165"/>
                  </a:lnTo>
                  <a:lnTo>
                    <a:pt x="16729" y="21288"/>
                  </a:lnTo>
                  <a:lnTo>
                    <a:pt x="16883" y="21535"/>
                  </a:lnTo>
                  <a:lnTo>
                    <a:pt x="16883" y="21566"/>
                  </a:lnTo>
                  <a:lnTo>
                    <a:pt x="17006" y="21781"/>
                  </a:lnTo>
                  <a:lnTo>
                    <a:pt x="17037" y="21843"/>
                  </a:lnTo>
                  <a:lnTo>
                    <a:pt x="17191" y="22089"/>
                  </a:lnTo>
                  <a:lnTo>
                    <a:pt x="17222" y="22213"/>
                  </a:lnTo>
                  <a:lnTo>
                    <a:pt x="17376" y="22459"/>
                  </a:lnTo>
                  <a:lnTo>
                    <a:pt x="17407" y="22490"/>
                  </a:lnTo>
                  <a:lnTo>
                    <a:pt x="17499" y="22706"/>
                  </a:lnTo>
                  <a:lnTo>
                    <a:pt x="17530" y="22767"/>
                  </a:lnTo>
                  <a:lnTo>
                    <a:pt x="17684" y="23014"/>
                  </a:lnTo>
                  <a:lnTo>
                    <a:pt x="17746" y="23137"/>
                  </a:lnTo>
                  <a:lnTo>
                    <a:pt x="17869" y="23383"/>
                  </a:lnTo>
                  <a:lnTo>
                    <a:pt x="17900" y="23445"/>
                  </a:lnTo>
                  <a:lnTo>
                    <a:pt x="18023" y="23630"/>
                  </a:lnTo>
                  <a:lnTo>
                    <a:pt x="18054" y="23691"/>
                  </a:lnTo>
                  <a:lnTo>
                    <a:pt x="18146" y="23907"/>
                  </a:lnTo>
                  <a:lnTo>
                    <a:pt x="18023" y="23969"/>
                  </a:lnTo>
                  <a:lnTo>
                    <a:pt x="17653" y="24153"/>
                  </a:lnTo>
                  <a:lnTo>
                    <a:pt x="17284" y="24369"/>
                  </a:lnTo>
                  <a:lnTo>
                    <a:pt x="16852" y="24585"/>
                  </a:lnTo>
                  <a:lnTo>
                    <a:pt x="17222" y="24400"/>
                  </a:lnTo>
                  <a:lnTo>
                    <a:pt x="17191" y="24338"/>
                  </a:lnTo>
                  <a:lnTo>
                    <a:pt x="17037" y="24092"/>
                  </a:lnTo>
                  <a:lnTo>
                    <a:pt x="17006" y="24061"/>
                  </a:lnTo>
                  <a:lnTo>
                    <a:pt x="16914" y="23845"/>
                  </a:lnTo>
                  <a:lnTo>
                    <a:pt x="16883" y="23784"/>
                  </a:lnTo>
                  <a:lnTo>
                    <a:pt x="16729" y="23537"/>
                  </a:lnTo>
                  <a:lnTo>
                    <a:pt x="16667" y="23414"/>
                  </a:lnTo>
                  <a:lnTo>
                    <a:pt x="16544" y="23168"/>
                  </a:lnTo>
                  <a:lnTo>
                    <a:pt x="16513" y="23137"/>
                  </a:lnTo>
                  <a:lnTo>
                    <a:pt x="16390" y="22921"/>
                  </a:lnTo>
                  <a:lnTo>
                    <a:pt x="16390" y="22860"/>
                  </a:lnTo>
                  <a:lnTo>
                    <a:pt x="16236" y="22613"/>
                  </a:lnTo>
                  <a:lnTo>
                    <a:pt x="16174" y="22490"/>
                  </a:lnTo>
                  <a:lnTo>
                    <a:pt x="16051" y="22243"/>
                  </a:lnTo>
                  <a:lnTo>
                    <a:pt x="16020" y="22213"/>
                  </a:lnTo>
                  <a:lnTo>
                    <a:pt x="15897" y="21997"/>
                  </a:lnTo>
                  <a:lnTo>
                    <a:pt x="15866" y="21935"/>
                  </a:lnTo>
                  <a:lnTo>
                    <a:pt x="15743" y="21689"/>
                  </a:lnTo>
                  <a:lnTo>
                    <a:pt x="15682" y="21566"/>
                  </a:lnTo>
                  <a:lnTo>
                    <a:pt x="15528" y="21319"/>
                  </a:lnTo>
                  <a:lnTo>
                    <a:pt x="15528" y="21288"/>
                  </a:lnTo>
                  <a:lnTo>
                    <a:pt x="15404" y="21042"/>
                  </a:lnTo>
                  <a:lnTo>
                    <a:pt x="15374" y="21011"/>
                  </a:lnTo>
                  <a:lnTo>
                    <a:pt x="15219" y="20765"/>
                  </a:lnTo>
                  <a:lnTo>
                    <a:pt x="15189" y="20641"/>
                  </a:lnTo>
                  <a:lnTo>
                    <a:pt x="15035" y="20395"/>
                  </a:lnTo>
                  <a:lnTo>
                    <a:pt x="15004" y="20364"/>
                  </a:lnTo>
                  <a:lnTo>
                    <a:pt x="14881" y="20118"/>
                  </a:lnTo>
                  <a:lnTo>
                    <a:pt x="14881" y="20087"/>
                  </a:lnTo>
                  <a:lnTo>
                    <a:pt x="14727" y="19840"/>
                  </a:lnTo>
                  <a:lnTo>
                    <a:pt x="14665" y="19717"/>
                  </a:lnTo>
                  <a:lnTo>
                    <a:pt x="14635" y="19627"/>
                  </a:lnTo>
                  <a:lnTo>
                    <a:pt x="14635" y="19627"/>
                  </a:lnTo>
                  <a:lnTo>
                    <a:pt x="14696" y="19594"/>
                  </a:lnTo>
                  <a:lnTo>
                    <a:pt x="15435" y="19194"/>
                  </a:lnTo>
                  <a:lnTo>
                    <a:pt x="15558" y="19132"/>
                  </a:lnTo>
                  <a:close/>
                  <a:moveTo>
                    <a:pt x="14234" y="19840"/>
                  </a:moveTo>
                  <a:lnTo>
                    <a:pt x="14049" y="19964"/>
                  </a:lnTo>
                  <a:lnTo>
                    <a:pt x="14049" y="19995"/>
                  </a:lnTo>
                  <a:lnTo>
                    <a:pt x="14110" y="20087"/>
                  </a:lnTo>
                  <a:lnTo>
                    <a:pt x="14234" y="20333"/>
                  </a:lnTo>
                  <a:lnTo>
                    <a:pt x="14264" y="20395"/>
                  </a:lnTo>
                  <a:lnTo>
                    <a:pt x="14388" y="20611"/>
                  </a:lnTo>
                  <a:lnTo>
                    <a:pt x="14418" y="20641"/>
                  </a:lnTo>
                  <a:lnTo>
                    <a:pt x="14542" y="20919"/>
                  </a:lnTo>
                  <a:lnTo>
                    <a:pt x="14603" y="21011"/>
                  </a:lnTo>
                  <a:lnTo>
                    <a:pt x="14757" y="21258"/>
                  </a:lnTo>
                  <a:lnTo>
                    <a:pt x="14788" y="21319"/>
                  </a:lnTo>
                  <a:lnTo>
                    <a:pt x="14911" y="21535"/>
                  </a:lnTo>
                  <a:lnTo>
                    <a:pt x="14911" y="21566"/>
                  </a:lnTo>
                  <a:lnTo>
                    <a:pt x="15065" y="21843"/>
                  </a:lnTo>
                  <a:lnTo>
                    <a:pt x="15127" y="21935"/>
                  </a:lnTo>
                  <a:lnTo>
                    <a:pt x="15250" y="22182"/>
                  </a:lnTo>
                  <a:lnTo>
                    <a:pt x="15281" y="22243"/>
                  </a:lnTo>
                  <a:lnTo>
                    <a:pt x="15404" y="22459"/>
                  </a:lnTo>
                  <a:lnTo>
                    <a:pt x="15404" y="22490"/>
                  </a:lnTo>
                  <a:lnTo>
                    <a:pt x="15558" y="22767"/>
                  </a:lnTo>
                  <a:lnTo>
                    <a:pt x="15620" y="22860"/>
                  </a:lnTo>
                  <a:lnTo>
                    <a:pt x="15743" y="23106"/>
                  </a:lnTo>
                  <a:lnTo>
                    <a:pt x="15774" y="23168"/>
                  </a:lnTo>
                  <a:lnTo>
                    <a:pt x="15897" y="23383"/>
                  </a:lnTo>
                  <a:lnTo>
                    <a:pt x="15928" y="23414"/>
                  </a:lnTo>
                  <a:lnTo>
                    <a:pt x="16051" y="23691"/>
                  </a:lnTo>
                  <a:lnTo>
                    <a:pt x="16113" y="23784"/>
                  </a:lnTo>
                  <a:lnTo>
                    <a:pt x="16267" y="24061"/>
                  </a:lnTo>
                  <a:lnTo>
                    <a:pt x="16267" y="24092"/>
                  </a:lnTo>
                  <a:lnTo>
                    <a:pt x="16390" y="24308"/>
                  </a:lnTo>
                  <a:lnTo>
                    <a:pt x="16421" y="24338"/>
                  </a:lnTo>
                  <a:lnTo>
                    <a:pt x="16544" y="24616"/>
                  </a:lnTo>
                  <a:lnTo>
                    <a:pt x="16637" y="24708"/>
                  </a:lnTo>
                  <a:lnTo>
                    <a:pt x="16421" y="24831"/>
                  </a:lnTo>
                  <a:lnTo>
                    <a:pt x="16113" y="24985"/>
                  </a:lnTo>
                  <a:lnTo>
                    <a:pt x="16082" y="24924"/>
                  </a:lnTo>
                  <a:lnTo>
                    <a:pt x="16020" y="24800"/>
                  </a:lnTo>
                  <a:lnTo>
                    <a:pt x="15897" y="24554"/>
                  </a:lnTo>
                  <a:lnTo>
                    <a:pt x="15866" y="24554"/>
                  </a:lnTo>
                  <a:lnTo>
                    <a:pt x="15743" y="24308"/>
                  </a:lnTo>
                  <a:lnTo>
                    <a:pt x="15712" y="24277"/>
                  </a:lnTo>
                  <a:lnTo>
                    <a:pt x="15589" y="23999"/>
                  </a:lnTo>
                  <a:lnTo>
                    <a:pt x="15528" y="23876"/>
                  </a:lnTo>
                  <a:lnTo>
                    <a:pt x="15374" y="23630"/>
                  </a:lnTo>
                  <a:lnTo>
                    <a:pt x="15374" y="23599"/>
                  </a:lnTo>
                  <a:lnTo>
                    <a:pt x="15250" y="23383"/>
                  </a:lnTo>
                  <a:lnTo>
                    <a:pt x="15219" y="23352"/>
                  </a:lnTo>
                  <a:lnTo>
                    <a:pt x="15096" y="23075"/>
                  </a:lnTo>
                  <a:lnTo>
                    <a:pt x="15035" y="22952"/>
                  </a:lnTo>
                  <a:lnTo>
                    <a:pt x="14881" y="22706"/>
                  </a:lnTo>
                  <a:lnTo>
                    <a:pt x="14881" y="22675"/>
                  </a:lnTo>
                  <a:lnTo>
                    <a:pt x="14757" y="22459"/>
                  </a:lnTo>
                  <a:lnTo>
                    <a:pt x="14727" y="22397"/>
                  </a:lnTo>
                  <a:lnTo>
                    <a:pt x="14573" y="22151"/>
                  </a:lnTo>
                  <a:lnTo>
                    <a:pt x="14511" y="22028"/>
                  </a:lnTo>
                  <a:lnTo>
                    <a:pt x="14388" y="21781"/>
                  </a:lnTo>
                  <a:lnTo>
                    <a:pt x="14357" y="21751"/>
                  </a:lnTo>
                  <a:lnTo>
                    <a:pt x="14234" y="21535"/>
                  </a:lnTo>
                  <a:lnTo>
                    <a:pt x="14203" y="21473"/>
                  </a:lnTo>
                  <a:lnTo>
                    <a:pt x="14080" y="21227"/>
                  </a:lnTo>
                  <a:lnTo>
                    <a:pt x="14018" y="21104"/>
                  </a:lnTo>
                  <a:lnTo>
                    <a:pt x="13864" y="20857"/>
                  </a:lnTo>
                  <a:lnTo>
                    <a:pt x="13864" y="20826"/>
                  </a:lnTo>
                  <a:lnTo>
                    <a:pt x="13741" y="20611"/>
                  </a:lnTo>
                  <a:lnTo>
                    <a:pt x="13710" y="20549"/>
                  </a:lnTo>
                  <a:lnTo>
                    <a:pt x="13587" y="20303"/>
                  </a:lnTo>
                  <a:lnTo>
                    <a:pt x="13525" y="20210"/>
                  </a:lnTo>
                  <a:lnTo>
                    <a:pt x="13772" y="20087"/>
                  </a:lnTo>
                  <a:lnTo>
                    <a:pt x="13833" y="20056"/>
                  </a:lnTo>
                  <a:lnTo>
                    <a:pt x="14234" y="19840"/>
                  </a:lnTo>
                  <a:close/>
                  <a:moveTo>
                    <a:pt x="41282" y="19840"/>
                  </a:moveTo>
                  <a:lnTo>
                    <a:pt x="41683" y="20056"/>
                  </a:lnTo>
                  <a:lnTo>
                    <a:pt x="41991" y="20210"/>
                  </a:lnTo>
                  <a:lnTo>
                    <a:pt x="41898" y="20395"/>
                  </a:lnTo>
                  <a:lnTo>
                    <a:pt x="41837" y="20487"/>
                  </a:lnTo>
                  <a:lnTo>
                    <a:pt x="41714" y="20734"/>
                  </a:lnTo>
                  <a:lnTo>
                    <a:pt x="41683" y="20795"/>
                  </a:lnTo>
                  <a:lnTo>
                    <a:pt x="41560" y="21042"/>
                  </a:lnTo>
                  <a:lnTo>
                    <a:pt x="41529" y="21042"/>
                  </a:lnTo>
                  <a:lnTo>
                    <a:pt x="41406" y="21319"/>
                  </a:lnTo>
                  <a:lnTo>
                    <a:pt x="41344" y="21412"/>
                  </a:lnTo>
                  <a:lnTo>
                    <a:pt x="41190" y="21689"/>
                  </a:lnTo>
                  <a:lnTo>
                    <a:pt x="41190" y="21720"/>
                  </a:lnTo>
                  <a:lnTo>
                    <a:pt x="41036" y="21966"/>
                  </a:lnTo>
                  <a:lnTo>
                    <a:pt x="40913" y="22243"/>
                  </a:lnTo>
                  <a:lnTo>
                    <a:pt x="40820" y="22336"/>
                  </a:lnTo>
                  <a:lnTo>
                    <a:pt x="40697" y="22613"/>
                  </a:lnTo>
                  <a:lnTo>
                    <a:pt x="40666" y="22644"/>
                  </a:lnTo>
                  <a:lnTo>
                    <a:pt x="40543" y="22890"/>
                  </a:lnTo>
                  <a:lnTo>
                    <a:pt x="40389" y="23168"/>
                  </a:lnTo>
                  <a:lnTo>
                    <a:pt x="40327" y="23260"/>
                  </a:lnTo>
                  <a:lnTo>
                    <a:pt x="40204" y="23537"/>
                  </a:lnTo>
                  <a:lnTo>
                    <a:pt x="40173" y="23568"/>
                  </a:lnTo>
                  <a:lnTo>
                    <a:pt x="40050" y="23815"/>
                  </a:lnTo>
                  <a:lnTo>
                    <a:pt x="40019" y="23815"/>
                  </a:lnTo>
                  <a:lnTo>
                    <a:pt x="39896" y="24092"/>
                  </a:lnTo>
                  <a:lnTo>
                    <a:pt x="39834" y="24215"/>
                  </a:lnTo>
                  <a:lnTo>
                    <a:pt x="39680" y="24462"/>
                  </a:lnTo>
                  <a:lnTo>
                    <a:pt x="39680" y="24492"/>
                  </a:lnTo>
                  <a:lnTo>
                    <a:pt x="39526" y="24739"/>
                  </a:lnTo>
                  <a:lnTo>
                    <a:pt x="39526" y="24770"/>
                  </a:lnTo>
                  <a:lnTo>
                    <a:pt x="39403" y="24985"/>
                  </a:lnTo>
                  <a:lnTo>
                    <a:pt x="39095" y="24831"/>
                  </a:lnTo>
                  <a:lnTo>
                    <a:pt x="38910" y="24708"/>
                  </a:lnTo>
                  <a:lnTo>
                    <a:pt x="39003" y="24523"/>
                  </a:lnTo>
                  <a:lnTo>
                    <a:pt x="39126" y="24277"/>
                  </a:lnTo>
                  <a:lnTo>
                    <a:pt x="39157" y="24246"/>
                  </a:lnTo>
                  <a:lnTo>
                    <a:pt x="39311" y="23969"/>
                  </a:lnTo>
                  <a:lnTo>
                    <a:pt x="39372" y="23876"/>
                  </a:lnTo>
                  <a:lnTo>
                    <a:pt x="39495" y="23599"/>
                  </a:lnTo>
                  <a:lnTo>
                    <a:pt x="39526" y="23599"/>
                  </a:lnTo>
                  <a:lnTo>
                    <a:pt x="39650" y="23352"/>
                  </a:lnTo>
                  <a:lnTo>
                    <a:pt x="39650" y="23322"/>
                  </a:lnTo>
                  <a:lnTo>
                    <a:pt x="39804" y="23044"/>
                  </a:lnTo>
                  <a:lnTo>
                    <a:pt x="39865" y="22952"/>
                  </a:lnTo>
                  <a:lnTo>
                    <a:pt x="39988" y="22675"/>
                  </a:lnTo>
                  <a:lnTo>
                    <a:pt x="40019" y="22675"/>
                  </a:lnTo>
                  <a:lnTo>
                    <a:pt x="40142" y="22428"/>
                  </a:lnTo>
                  <a:lnTo>
                    <a:pt x="40173" y="22397"/>
                  </a:lnTo>
                  <a:lnTo>
                    <a:pt x="40296" y="22120"/>
                  </a:lnTo>
                  <a:lnTo>
                    <a:pt x="40358" y="22028"/>
                  </a:lnTo>
                  <a:lnTo>
                    <a:pt x="40512" y="21751"/>
                  </a:lnTo>
                  <a:lnTo>
                    <a:pt x="40512" y="21720"/>
                  </a:lnTo>
                  <a:lnTo>
                    <a:pt x="40635" y="21504"/>
                  </a:lnTo>
                  <a:lnTo>
                    <a:pt x="40666" y="21442"/>
                  </a:lnTo>
                  <a:lnTo>
                    <a:pt x="40789" y="21196"/>
                  </a:lnTo>
                  <a:lnTo>
                    <a:pt x="40851" y="21104"/>
                  </a:lnTo>
                  <a:lnTo>
                    <a:pt x="41005" y="20826"/>
                  </a:lnTo>
                  <a:lnTo>
                    <a:pt x="41005" y="20795"/>
                  </a:lnTo>
                  <a:lnTo>
                    <a:pt x="41159" y="20580"/>
                  </a:lnTo>
                  <a:lnTo>
                    <a:pt x="41159" y="20518"/>
                  </a:lnTo>
                  <a:lnTo>
                    <a:pt x="41313" y="20272"/>
                  </a:lnTo>
                  <a:lnTo>
                    <a:pt x="41375" y="20179"/>
                  </a:lnTo>
                  <a:lnTo>
                    <a:pt x="41498" y="19964"/>
                  </a:lnTo>
                  <a:lnTo>
                    <a:pt x="41282" y="19840"/>
                  </a:lnTo>
                  <a:close/>
                  <a:moveTo>
                    <a:pt x="14511" y="23999"/>
                  </a:moveTo>
                  <a:lnTo>
                    <a:pt x="14634" y="24246"/>
                  </a:lnTo>
                  <a:cubicBezTo>
                    <a:pt x="13371" y="24739"/>
                    <a:pt x="12416" y="25108"/>
                    <a:pt x="12077" y="25232"/>
                  </a:cubicBezTo>
                  <a:cubicBezTo>
                    <a:pt x="11990" y="25253"/>
                    <a:pt x="11949" y="25275"/>
                    <a:pt x="11933" y="25275"/>
                  </a:cubicBezTo>
                  <a:cubicBezTo>
                    <a:pt x="11926" y="25275"/>
                    <a:pt x="11923" y="25272"/>
                    <a:pt x="11923" y="25263"/>
                  </a:cubicBezTo>
                  <a:cubicBezTo>
                    <a:pt x="11954" y="25263"/>
                    <a:pt x="11985" y="25232"/>
                    <a:pt x="12016" y="25201"/>
                  </a:cubicBezTo>
                  <a:cubicBezTo>
                    <a:pt x="12416" y="24954"/>
                    <a:pt x="13279" y="24554"/>
                    <a:pt x="14418" y="24030"/>
                  </a:cubicBezTo>
                  <a:cubicBezTo>
                    <a:pt x="14449" y="24030"/>
                    <a:pt x="14480" y="23999"/>
                    <a:pt x="14511" y="23999"/>
                  </a:cubicBezTo>
                  <a:close/>
                  <a:moveTo>
                    <a:pt x="40913" y="24215"/>
                  </a:moveTo>
                  <a:cubicBezTo>
                    <a:pt x="41868" y="24646"/>
                    <a:pt x="42576" y="24985"/>
                    <a:pt x="42915" y="25201"/>
                  </a:cubicBezTo>
                  <a:cubicBezTo>
                    <a:pt x="42946" y="25232"/>
                    <a:pt x="43007" y="25263"/>
                    <a:pt x="43038" y="25263"/>
                  </a:cubicBezTo>
                  <a:cubicBezTo>
                    <a:pt x="43038" y="25272"/>
                    <a:pt x="43033" y="25275"/>
                    <a:pt x="43023" y="25275"/>
                  </a:cubicBezTo>
                  <a:cubicBezTo>
                    <a:pt x="43000" y="25275"/>
                    <a:pt x="42950" y="25253"/>
                    <a:pt x="42884" y="25232"/>
                  </a:cubicBezTo>
                  <a:cubicBezTo>
                    <a:pt x="42576" y="25139"/>
                    <a:pt x="41806" y="24831"/>
                    <a:pt x="40789" y="24431"/>
                  </a:cubicBezTo>
                  <a:lnTo>
                    <a:pt x="40913" y="24215"/>
                  </a:lnTo>
                  <a:close/>
                  <a:moveTo>
                    <a:pt x="23845" y="25848"/>
                  </a:moveTo>
                  <a:lnTo>
                    <a:pt x="23845" y="25848"/>
                  </a:lnTo>
                  <a:cubicBezTo>
                    <a:pt x="23969" y="25879"/>
                    <a:pt x="24092" y="25940"/>
                    <a:pt x="24215" y="25971"/>
                  </a:cubicBezTo>
                  <a:cubicBezTo>
                    <a:pt x="24123" y="26002"/>
                    <a:pt x="24030" y="26064"/>
                    <a:pt x="23938" y="26094"/>
                  </a:cubicBezTo>
                  <a:lnTo>
                    <a:pt x="23845" y="25848"/>
                  </a:lnTo>
                  <a:close/>
                  <a:moveTo>
                    <a:pt x="40450" y="25139"/>
                  </a:moveTo>
                  <a:cubicBezTo>
                    <a:pt x="41251" y="25540"/>
                    <a:pt x="41898" y="25848"/>
                    <a:pt x="42237" y="26033"/>
                  </a:cubicBezTo>
                  <a:cubicBezTo>
                    <a:pt x="42268" y="26063"/>
                    <a:pt x="42298" y="26093"/>
                    <a:pt x="42328" y="26124"/>
                  </a:cubicBezTo>
                  <a:lnTo>
                    <a:pt x="42328" y="26124"/>
                  </a:lnTo>
                  <a:cubicBezTo>
                    <a:pt x="42308" y="26121"/>
                    <a:pt x="42254" y="26114"/>
                    <a:pt x="42176" y="26094"/>
                  </a:cubicBezTo>
                  <a:cubicBezTo>
                    <a:pt x="41898" y="25971"/>
                    <a:pt x="41221" y="25725"/>
                    <a:pt x="40327" y="25355"/>
                  </a:cubicBezTo>
                  <a:lnTo>
                    <a:pt x="40450" y="25139"/>
                  </a:lnTo>
                  <a:close/>
                  <a:moveTo>
                    <a:pt x="14973" y="24924"/>
                  </a:moveTo>
                  <a:lnTo>
                    <a:pt x="15096" y="25170"/>
                  </a:lnTo>
                  <a:cubicBezTo>
                    <a:pt x="13956" y="25632"/>
                    <a:pt x="13094" y="25971"/>
                    <a:pt x="12755" y="26094"/>
                  </a:cubicBezTo>
                  <a:cubicBezTo>
                    <a:pt x="12662" y="26125"/>
                    <a:pt x="12601" y="26125"/>
                    <a:pt x="12601" y="26125"/>
                  </a:cubicBezTo>
                  <a:cubicBezTo>
                    <a:pt x="12632" y="26094"/>
                    <a:pt x="12693" y="26064"/>
                    <a:pt x="12724" y="26033"/>
                  </a:cubicBezTo>
                  <a:cubicBezTo>
                    <a:pt x="13094" y="25817"/>
                    <a:pt x="13895" y="25417"/>
                    <a:pt x="14942" y="24954"/>
                  </a:cubicBezTo>
                  <a:cubicBezTo>
                    <a:pt x="14942" y="24954"/>
                    <a:pt x="14973" y="24954"/>
                    <a:pt x="14973" y="24924"/>
                  </a:cubicBezTo>
                  <a:close/>
                  <a:moveTo>
                    <a:pt x="31116" y="25817"/>
                  </a:moveTo>
                  <a:cubicBezTo>
                    <a:pt x="31270" y="25879"/>
                    <a:pt x="31455" y="25940"/>
                    <a:pt x="31609" y="26002"/>
                  </a:cubicBezTo>
                  <a:lnTo>
                    <a:pt x="31609" y="26064"/>
                  </a:lnTo>
                  <a:lnTo>
                    <a:pt x="31486" y="26310"/>
                  </a:lnTo>
                  <a:cubicBezTo>
                    <a:pt x="31208" y="26187"/>
                    <a:pt x="30931" y="26064"/>
                    <a:pt x="30685" y="25971"/>
                  </a:cubicBezTo>
                  <a:cubicBezTo>
                    <a:pt x="30808" y="25909"/>
                    <a:pt x="30931" y="25879"/>
                    <a:pt x="31054" y="25817"/>
                  </a:cubicBezTo>
                  <a:close/>
                  <a:moveTo>
                    <a:pt x="15466" y="25879"/>
                  </a:moveTo>
                  <a:lnTo>
                    <a:pt x="15558" y="26125"/>
                  </a:lnTo>
                  <a:cubicBezTo>
                    <a:pt x="14542" y="26526"/>
                    <a:pt x="13741" y="26834"/>
                    <a:pt x="13433" y="26926"/>
                  </a:cubicBezTo>
                  <a:cubicBezTo>
                    <a:pt x="13340" y="26988"/>
                    <a:pt x="13279" y="26988"/>
                    <a:pt x="13279" y="26988"/>
                  </a:cubicBezTo>
                  <a:cubicBezTo>
                    <a:pt x="13309" y="26957"/>
                    <a:pt x="13371" y="26926"/>
                    <a:pt x="13402" y="26895"/>
                  </a:cubicBezTo>
                  <a:cubicBezTo>
                    <a:pt x="13741" y="26680"/>
                    <a:pt x="14480" y="26310"/>
                    <a:pt x="15466" y="25879"/>
                  </a:cubicBezTo>
                  <a:close/>
                  <a:moveTo>
                    <a:pt x="39958" y="26094"/>
                  </a:moveTo>
                  <a:cubicBezTo>
                    <a:pt x="40697" y="26433"/>
                    <a:pt x="41251" y="26710"/>
                    <a:pt x="41529" y="26895"/>
                  </a:cubicBezTo>
                  <a:cubicBezTo>
                    <a:pt x="41590" y="26926"/>
                    <a:pt x="41621" y="26957"/>
                    <a:pt x="41652" y="26988"/>
                  </a:cubicBezTo>
                  <a:cubicBezTo>
                    <a:pt x="41652" y="26988"/>
                    <a:pt x="41621" y="26988"/>
                    <a:pt x="41529" y="26926"/>
                  </a:cubicBezTo>
                  <a:cubicBezTo>
                    <a:pt x="41251" y="26864"/>
                    <a:pt x="40666" y="26618"/>
                    <a:pt x="39865" y="26310"/>
                  </a:cubicBezTo>
                  <a:lnTo>
                    <a:pt x="39958" y="26094"/>
                  </a:lnTo>
                  <a:close/>
                  <a:moveTo>
                    <a:pt x="25725" y="26279"/>
                  </a:moveTo>
                  <a:cubicBezTo>
                    <a:pt x="25817" y="26279"/>
                    <a:pt x="25940" y="26310"/>
                    <a:pt x="26033" y="26310"/>
                  </a:cubicBezTo>
                  <a:cubicBezTo>
                    <a:pt x="25694" y="26464"/>
                    <a:pt x="25078" y="26741"/>
                    <a:pt x="24338" y="27049"/>
                  </a:cubicBezTo>
                  <a:lnTo>
                    <a:pt x="24246" y="26834"/>
                  </a:lnTo>
                  <a:lnTo>
                    <a:pt x="24215" y="26772"/>
                  </a:lnTo>
                  <a:cubicBezTo>
                    <a:pt x="24492" y="26680"/>
                    <a:pt x="24770" y="26587"/>
                    <a:pt x="25016" y="26495"/>
                  </a:cubicBezTo>
                  <a:cubicBezTo>
                    <a:pt x="25293" y="26402"/>
                    <a:pt x="25509" y="26341"/>
                    <a:pt x="25725" y="26279"/>
                  </a:cubicBezTo>
                  <a:close/>
                  <a:moveTo>
                    <a:pt x="29206" y="26279"/>
                  </a:moveTo>
                  <a:cubicBezTo>
                    <a:pt x="29422" y="26341"/>
                    <a:pt x="29668" y="26402"/>
                    <a:pt x="29914" y="26495"/>
                  </a:cubicBezTo>
                  <a:cubicBezTo>
                    <a:pt x="30315" y="26618"/>
                    <a:pt x="30746" y="26772"/>
                    <a:pt x="31239" y="26957"/>
                  </a:cubicBezTo>
                  <a:lnTo>
                    <a:pt x="31208" y="27019"/>
                  </a:lnTo>
                  <a:lnTo>
                    <a:pt x="31116" y="27265"/>
                  </a:lnTo>
                  <a:cubicBezTo>
                    <a:pt x="30130" y="26864"/>
                    <a:pt x="29329" y="26495"/>
                    <a:pt x="28898" y="26310"/>
                  </a:cubicBezTo>
                  <a:cubicBezTo>
                    <a:pt x="28990" y="26279"/>
                    <a:pt x="29113" y="26279"/>
                    <a:pt x="29206" y="26279"/>
                  </a:cubicBezTo>
                  <a:close/>
                  <a:moveTo>
                    <a:pt x="15928" y="26834"/>
                  </a:moveTo>
                  <a:lnTo>
                    <a:pt x="16051" y="27049"/>
                  </a:lnTo>
                  <a:cubicBezTo>
                    <a:pt x="15096" y="27419"/>
                    <a:pt x="14357" y="27696"/>
                    <a:pt x="14080" y="27789"/>
                  </a:cubicBezTo>
                  <a:cubicBezTo>
                    <a:pt x="14036" y="27810"/>
                    <a:pt x="13992" y="27832"/>
                    <a:pt x="13982" y="27832"/>
                  </a:cubicBezTo>
                  <a:cubicBezTo>
                    <a:pt x="13977" y="27832"/>
                    <a:pt x="13978" y="27829"/>
                    <a:pt x="13987" y="27820"/>
                  </a:cubicBezTo>
                  <a:cubicBezTo>
                    <a:pt x="13987" y="27820"/>
                    <a:pt x="14049" y="27789"/>
                    <a:pt x="14080" y="27758"/>
                  </a:cubicBezTo>
                  <a:cubicBezTo>
                    <a:pt x="14388" y="27573"/>
                    <a:pt x="15065" y="27234"/>
                    <a:pt x="15928" y="26834"/>
                  </a:cubicBezTo>
                  <a:close/>
                  <a:moveTo>
                    <a:pt x="39495" y="27049"/>
                  </a:moveTo>
                  <a:cubicBezTo>
                    <a:pt x="40142" y="27357"/>
                    <a:pt x="40635" y="27604"/>
                    <a:pt x="40882" y="27758"/>
                  </a:cubicBezTo>
                  <a:cubicBezTo>
                    <a:pt x="40913" y="27789"/>
                    <a:pt x="40943" y="27820"/>
                    <a:pt x="40974" y="27820"/>
                  </a:cubicBezTo>
                  <a:cubicBezTo>
                    <a:pt x="40974" y="27829"/>
                    <a:pt x="40972" y="27832"/>
                    <a:pt x="40966" y="27832"/>
                  </a:cubicBezTo>
                  <a:cubicBezTo>
                    <a:pt x="40951" y="27832"/>
                    <a:pt x="40916" y="27810"/>
                    <a:pt x="40851" y="27789"/>
                  </a:cubicBezTo>
                  <a:cubicBezTo>
                    <a:pt x="40635" y="27727"/>
                    <a:pt x="40112" y="27511"/>
                    <a:pt x="39372" y="27234"/>
                  </a:cubicBezTo>
                  <a:lnTo>
                    <a:pt x="39495" y="27049"/>
                  </a:lnTo>
                  <a:close/>
                  <a:moveTo>
                    <a:pt x="26668" y="27109"/>
                  </a:moveTo>
                  <a:cubicBezTo>
                    <a:pt x="26802" y="27109"/>
                    <a:pt x="25956" y="27501"/>
                    <a:pt x="24739" y="28035"/>
                  </a:cubicBezTo>
                  <a:lnTo>
                    <a:pt x="24616" y="27789"/>
                  </a:lnTo>
                  <a:lnTo>
                    <a:pt x="24616" y="27758"/>
                  </a:lnTo>
                  <a:cubicBezTo>
                    <a:pt x="24924" y="27635"/>
                    <a:pt x="25232" y="27511"/>
                    <a:pt x="25509" y="27450"/>
                  </a:cubicBezTo>
                  <a:cubicBezTo>
                    <a:pt x="26002" y="27265"/>
                    <a:pt x="26402" y="27142"/>
                    <a:pt x="26649" y="27111"/>
                  </a:cubicBezTo>
                  <a:cubicBezTo>
                    <a:pt x="26657" y="27110"/>
                    <a:pt x="26663" y="27109"/>
                    <a:pt x="26668" y="27109"/>
                  </a:cubicBezTo>
                  <a:close/>
                  <a:moveTo>
                    <a:pt x="28291" y="27110"/>
                  </a:moveTo>
                  <a:cubicBezTo>
                    <a:pt x="28297" y="27110"/>
                    <a:pt x="28304" y="27110"/>
                    <a:pt x="28312" y="27111"/>
                  </a:cubicBezTo>
                  <a:cubicBezTo>
                    <a:pt x="28528" y="27142"/>
                    <a:pt x="28929" y="27265"/>
                    <a:pt x="29452" y="27450"/>
                  </a:cubicBezTo>
                  <a:cubicBezTo>
                    <a:pt x="29853" y="27573"/>
                    <a:pt x="30315" y="27727"/>
                    <a:pt x="30839" y="27943"/>
                  </a:cubicBezTo>
                  <a:lnTo>
                    <a:pt x="30808" y="28004"/>
                  </a:lnTo>
                  <a:lnTo>
                    <a:pt x="30715" y="28220"/>
                  </a:lnTo>
                  <a:cubicBezTo>
                    <a:pt x="29191" y="27592"/>
                    <a:pt x="28102" y="27110"/>
                    <a:pt x="28291" y="27110"/>
                  </a:cubicBezTo>
                  <a:close/>
                  <a:moveTo>
                    <a:pt x="22182" y="24338"/>
                  </a:moveTo>
                  <a:lnTo>
                    <a:pt x="22182" y="24338"/>
                  </a:lnTo>
                  <a:cubicBezTo>
                    <a:pt x="22274" y="24400"/>
                    <a:pt x="22336" y="24431"/>
                    <a:pt x="22428" y="24462"/>
                  </a:cubicBezTo>
                  <a:cubicBezTo>
                    <a:pt x="22490" y="24492"/>
                    <a:pt x="22552" y="24523"/>
                    <a:pt x="22613" y="24554"/>
                  </a:cubicBezTo>
                  <a:cubicBezTo>
                    <a:pt x="22675" y="24554"/>
                    <a:pt x="22736" y="24585"/>
                    <a:pt x="22798" y="24616"/>
                  </a:cubicBezTo>
                  <a:lnTo>
                    <a:pt x="22860" y="24739"/>
                  </a:lnTo>
                  <a:lnTo>
                    <a:pt x="22860" y="24800"/>
                  </a:lnTo>
                  <a:lnTo>
                    <a:pt x="22952" y="25016"/>
                  </a:lnTo>
                  <a:lnTo>
                    <a:pt x="22983" y="25078"/>
                  </a:lnTo>
                  <a:lnTo>
                    <a:pt x="23075" y="25324"/>
                  </a:lnTo>
                  <a:lnTo>
                    <a:pt x="23137" y="25447"/>
                  </a:lnTo>
                  <a:lnTo>
                    <a:pt x="23199" y="25601"/>
                  </a:lnTo>
                  <a:lnTo>
                    <a:pt x="23260" y="25725"/>
                  </a:lnTo>
                  <a:lnTo>
                    <a:pt x="23260" y="25755"/>
                  </a:lnTo>
                  <a:lnTo>
                    <a:pt x="23353" y="26002"/>
                  </a:lnTo>
                  <a:lnTo>
                    <a:pt x="23383" y="26033"/>
                  </a:lnTo>
                  <a:lnTo>
                    <a:pt x="23476" y="26279"/>
                  </a:lnTo>
                  <a:lnTo>
                    <a:pt x="23537" y="26433"/>
                  </a:lnTo>
                  <a:lnTo>
                    <a:pt x="23630" y="26710"/>
                  </a:lnTo>
                  <a:lnTo>
                    <a:pt x="23661" y="26741"/>
                  </a:lnTo>
                  <a:lnTo>
                    <a:pt x="23753" y="26957"/>
                  </a:lnTo>
                  <a:lnTo>
                    <a:pt x="23784" y="27019"/>
                  </a:lnTo>
                  <a:lnTo>
                    <a:pt x="23876" y="27265"/>
                  </a:lnTo>
                  <a:lnTo>
                    <a:pt x="23938" y="27419"/>
                  </a:lnTo>
                  <a:lnTo>
                    <a:pt x="24030" y="27665"/>
                  </a:lnTo>
                  <a:lnTo>
                    <a:pt x="24061" y="27727"/>
                  </a:lnTo>
                  <a:lnTo>
                    <a:pt x="24154" y="27912"/>
                  </a:lnTo>
                  <a:lnTo>
                    <a:pt x="24154" y="27974"/>
                  </a:lnTo>
                  <a:lnTo>
                    <a:pt x="24277" y="28220"/>
                  </a:lnTo>
                  <a:lnTo>
                    <a:pt x="24338" y="28374"/>
                  </a:lnTo>
                  <a:lnTo>
                    <a:pt x="24338" y="28405"/>
                  </a:lnTo>
                  <a:lnTo>
                    <a:pt x="24369" y="28436"/>
                  </a:lnTo>
                  <a:lnTo>
                    <a:pt x="23907" y="28620"/>
                  </a:lnTo>
                  <a:lnTo>
                    <a:pt x="23907" y="28590"/>
                  </a:lnTo>
                  <a:lnTo>
                    <a:pt x="23876" y="28559"/>
                  </a:lnTo>
                  <a:lnTo>
                    <a:pt x="23815" y="28405"/>
                  </a:lnTo>
                  <a:lnTo>
                    <a:pt x="23722" y="28158"/>
                  </a:lnTo>
                  <a:lnTo>
                    <a:pt x="23691" y="28097"/>
                  </a:lnTo>
                  <a:lnTo>
                    <a:pt x="23630" y="27881"/>
                  </a:lnTo>
                  <a:lnTo>
                    <a:pt x="23599" y="27850"/>
                  </a:lnTo>
                  <a:lnTo>
                    <a:pt x="23507" y="27604"/>
                  </a:lnTo>
                  <a:lnTo>
                    <a:pt x="23445" y="27450"/>
                  </a:lnTo>
                  <a:lnTo>
                    <a:pt x="23322" y="27203"/>
                  </a:lnTo>
                  <a:lnTo>
                    <a:pt x="23291" y="27111"/>
                  </a:lnTo>
                  <a:lnTo>
                    <a:pt x="23229" y="26926"/>
                  </a:lnTo>
                  <a:lnTo>
                    <a:pt x="23199" y="26864"/>
                  </a:lnTo>
                  <a:lnTo>
                    <a:pt x="23106" y="26618"/>
                  </a:lnTo>
                  <a:lnTo>
                    <a:pt x="23044" y="26464"/>
                  </a:lnTo>
                  <a:lnTo>
                    <a:pt x="22921" y="26218"/>
                  </a:lnTo>
                  <a:lnTo>
                    <a:pt x="22921" y="26156"/>
                  </a:lnTo>
                  <a:lnTo>
                    <a:pt x="22829" y="25940"/>
                  </a:lnTo>
                  <a:lnTo>
                    <a:pt x="22798" y="25909"/>
                  </a:lnTo>
                  <a:lnTo>
                    <a:pt x="22706" y="25632"/>
                  </a:lnTo>
                  <a:lnTo>
                    <a:pt x="22644" y="25509"/>
                  </a:lnTo>
                  <a:lnTo>
                    <a:pt x="22582" y="25324"/>
                  </a:lnTo>
                  <a:lnTo>
                    <a:pt x="22552" y="25232"/>
                  </a:lnTo>
                  <a:lnTo>
                    <a:pt x="22521" y="25201"/>
                  </a:lnTo>
                  <a:lnTo>
                    <a:pt x="22428" y="24985"/>
                  </a:lnTo>
                  <a:lnTo>
                    <a:pt x="22398" y="24924"/>
                  </a:lnTo>
                  <a:lnTo>
                    <a:pt x="22305" y="24677"/>
                  </a:lnTo>
                  <a:lnTo>
                    <a:pt x="22243" y="24554"/>
                  </a:lnTo>
                  <a:lnTo>
                    <a:pt x="22182" y="24338"/>
                  </a:lnTo>
                  <a:close/>
                  <a:moveTo>
                    <a:pt x="16390" y="27758"/>
                  </a:moveTo>
                  <a:lnTo>
                    <a:pt x="16513" y="27974"/>
                  </a:lnTo>
                  <a:cubicBezTo>
                    <a:pt x="15558" y="28374"/>
                    <a:pt x="14881" y="28620"/>
                    <a:pt x="14727" y="28682"/>
                  </a:cubicBezTo>
                  <a:lnTo>
                    <a:pt x="14665" y="28682"/>
                  </a:lnTo>
                  <a:cubicBezTo>
                    <a:pt x="14665" y="28682"/>
                    <a:pt x="14696" y="28651"/>
                    <a:pt x="14696" y="28651"/>
                  </a:cubicBezTo>
                  <a:cubicBezTo>
                    <a:pt x="14973" y="28466"/>
                    <a:pt x="15589" y="28158"/>
                    <a:pt x="16390" y="27758"/>
                  </a:cubicBezTo>
                  <a:close/>
                  <a:moveTo>
                    <a:pt x="39003" y="27974"/>
                  </a:moveTo>
                  <a:cubicBezTo>
                    <a:pt x="39588" y="28251"/>
                    <a:pt x="40019" y="28497"/>
                    <a:pt x="40235" y="28651"/>
                  </a:cubicBezTo>
                  <a:cubicBezTo>
                    <a:pt x="40266" y="28651"/>
                    <a:pt x="40266" y="28682"/>
                    <a:pt x="40296" y="28682"/>
                  </a:cubicBezTo>
                  <a:lnTo>
                    <a:pt x="40235" y="28682"/>
                  </a:lnTo>
                  <a:cubicBezTo>
                    <a:pt x="40081" y="28620"/>
                    <a:pt x="39588" y="28436"/>
                    <a:pt x="38910" y="28189"/>
                  </a:cubicBezTo>
                  <a:lnTo>
                    <a:pt x="39003" y="27974"/>
                  </a:lnTo>
                  <a:close/>
                  <a:moveTo>
                    <a:pt x="33796" y="23229"/>
                  </a:moveTo>
                  <a:lnTo>
                    <a:pt x="33704" y="23445"/>
                  </a:lnTo>
                  <a:lnTo>
                    <a:pt x="33704" y="23507"/>
                  </a:lnTo>
                  <a:lnTo>
                    <a:pt x="33581" y="23784"/>
                  </a:lnTo>
                  <a:lnTo>
                    <a:pt x="33519" y="23907"/>
                  </a:lnTo>
                  <a:lnTo>
                    <a:pt x="33426" y="24153"/>
                  </a:lnTo>
                  <a:lnTo>
                    <a:pt x="33396" y="24215"/>
                  </a:lnTo>
                  <a:lnTo>
                    <a:pt x="33303" y="24431"/>
                  </a:lnTo>
                  <a:lnTo>
                    <a:pt x="33303" y="24462"/>
                  </a:lnTo>
                  <a:lnTo>
                    <a:pt x="33180" y="24739"/>
                  </a:lnTo>
                  <a:lnTo>
                    <a:pt x="33149" y="24862"/>
                  </a:lnTo>
                  <a:lnTo>
                    <a:pt x="33118" y="24893"/>
                  </a:lnTo>
                  <a:lnTo>
                    <a:pt x="33026" y="25139"/>
                  </a:lnTo>
                  <a:lnTo>
                    <a:pt x="32995" y="25170"/>
                  </a:lnTo>
                  <a:lnTo>
                    <a:pt x="32934" y="25386"/>
                  </a:lnTo>
                  <a:lnTo>
                    <a:pt x="32903" y="25447"/>
                  </a:lnTo>
                  <a:lnTo>
                    <a:pt x="32780" y="25694"/>
                  </a:lnTo>
                  <a:lnTo>
                    <a:pt x="32749" y="25848"/>
                  </a:lnTo>
                  <a:lnTo>
                    <a:pt x="32625" y="26094"/>
                  </a:lnTo>
                  <a:lnTo>
                    <a:pt x="32625" y="26156"/>
                  </a:lnTo>
                  <a:lnTo>
                    <a:pt x="32533" y="26341"/>
                  </a:lnTo>
                  <a:lnTo>
                    <a:pt x="32502" y="26402"/>
                  </a:lnTo>
                  <a:lnTo>
                    <a:pt x="32410" y="26680"/>
                  </a:lnTo>
                  <a:lnTo>
                    <a:pt x="32348" y="26803"/>
                  </a:lnTo>
                  <a:lnTo>
                    <a:pt x="32225" y="27080"/>
                  </a:lnTo>
                  <a:lnTo>
                    <a:pt x="32225" y="27111"/>
                  </a:lnTo>
                  <a:lnTo>
                    <a:pt x="32133" y="27327"/>
                  </a:lnTo>
                  <a:lnTo>
                    <a:pt x="32102" y="27388"/>
                  </a:lnTo>
                  <a:lnTo>
                    <a:pt x="32009" y="27635"/>
                  </a:lnTo>
                  <a:lnTo>
                    <a:pt x="31948" y="27789"/>
                  </a:lnTo>
                  <a:lnTo>
                    <a:pt x="31825" y="28066"/>
                  </a:lnTo>
                  <a:lnTo>
                    <a:pt x="31825" y="28097"/>
                  </a:lnTo>
                  <a:lnTo>
                    <a:pt x="31732" y="28282"/>
                  </a:lnTo>
                  <a:lnTo>
                    <a:pt x="31701" y="28374"/>
                  </a:lnTo>
                  <a:lnTo>
                    <a:pt x="31609" y="28620"/>
                  </a:lnTo>
                  <a:lnTo>
                    <a:pt x="31547" y="28744"/>
                  </a:lnTo>
                  <a:lnTo>
                    <a:pt x="31516" y="28805"/>
                  </a:lnTo>
                  <a:lnTo>
                    <a:pt x="31085" y="28620"/>
                  </a:lnTo>
                  <a:lnTo>
                    <a:pt x="31116" y="28559"/>
                  </a:lnTo>
                  <a:lnTo>
                    <a:pt x="31178" y="28436"/>
                  </a:lnTo>
                  <a:lnTo>
                    <a:pt x="31270" y="28189"/>
                  </a:lnTo>
                  <a:lnTo>
                    <a:pt x="31301" y="28097"/>
                  </a:lnTo>
                  <a:lnTo>
                    <a:pt x="31393" y="27912"/>
                  </a:lnTo>
                  <a:lnTo>
                    <a:pt x="31393" y="27881"/>
                  </a:lnTo>
                  <a:lnTo>
                    <a:pt x="31516" y="27604"/>
                  </a:lnTo>
                  <a:lnTo>
                    <a:pt x="31578" y="27450"/>
                  </a:lnTo>
                  <a:lnTo>
                    <a:pt x="31670" y="27203"/>
                  </a:lnTo>
                  <a:lnTo>
                    <a:pt x="31701" y="27142"/>
                  </a:lnTo>
                  <a:lnTo>
                    <a:pt x="31763" y="26926"/>
                  </a:lnTo>
                  <a:lnTo>
                    <a:pt x="31794" y="26895"/>
                  </a:lnTo>
                  <a:lnTo>
                    <a:pt x="31917" y="26618"/>
                  </a:lnTo>
                  <a:lnTo>
                    <a:pt x="31948" y="26495"/>
                  </a:lnTo>
                  <a:lnTo>
                    <a:pt x="32071" y="26248"/>
                  </a:lnTo>
                  <a:lnTo>
                    <a:pt x="32102" y="26187"/>
                  </a:lnTo>
                  <a:lnTo>
                    <a:pt x="32163" y="25971"/>
                  </a:lnTo>
                  <a:lnTo>
                    <a:pt x="32194" y="25909"/>
                  </a:lnTo>
                  <a:lnTo>
                    <a:pt x="32287" y="25663"/>
                  </a:lnTo>
                  <a:lnTo>
                    <a:pt x="32348" y="25540"/>
                  </a:lnTo>
                  <a:lnTo>
                    <a:pt x="32471" y="25263"/>
                  </a:lnTo>
                  <a:lnTo>
                    <a:pt x="32471" y="25201"/>
                  </a:lnTo>
                  <a:lnTo>
                    <a:pt x="32564" y="24985"/>
                  </a:lnTo>
                  <a:lnTo>
                    <a:pt x="32595" y="24954"/>
                  </a:lnTo>
                  <a:lnTo>
                    <a:pt x="32687" y="24677"/>
                  </a:lnTo>
                  <a:lnTo>
                    <a:pt x="32749" y="24554"/>
                  </a:lnTo>
                  <a:lnTo>
                    <a:pt x="32841" y="24308"/>
                  </a:lnTo>
                  <a:lnTo>
                    <a:pt x="32872" y="24246"/>
                  </a:lnTo>
                  <a:lnTo>
                    <a:pt x="32964" y="24030"/>
                  </a:lnTo>
                  <a:lnTo>
                    <a:pt x="32995" y="23969"/>
                  </a:lnTo>
                  <a:lnTo>
                    <a:pt x="33088" y="23722"/>
                  </a:lnTo>
                  <a:lnTo>
                    <a:pt x="33118" y="23661"/>
                  </a:lnTo>
                  <a:cubicBezTo>
                    <a:pt x="33149" y="23630"/>
                    <a:pt x="33180" y="23630"/>
                    <a:pt x="33180" y="23630"/>
                  </a:cubicBezTo>
                  <a:cubicBezTo>
                    <a:pt x="33303" y="23568"/>
                    <a:pt x="33396" y="23476"/>
                    <a:pt x="33488" y="23414"/>
                  </a:cubicBezTo>
                  <a:cubicBezTo>
                    <a:pt x="33519" y="23414"/>
                    <a:pt x="33519" y="23414"/>
                    <a:pt x="33550" y="23383"/>
                  </a:cubicBezTo>
                  <a:cubicBezTo>
                    <a:pt x="33611" y="23352"/>
                    <a:pt x="33704" y="23291"/>
                    <a:pt x="33796" y="23229"/>
                  </a:cubicBezTo>
                  <a:close/>
                  <a:moveTo>
                    <a:pt x="20796" y="23599"/>
                  </a:moveTo>
                  <a:cubicBezTo>
                    <a:pt x="20796" y="23599"/>
                    <a:pt x="20826" y="23599"/>
                    <a:pt x="20826" y="23630"/>
                  </a:cubicBezTo>
                  <a:cubicBezTo>
                    <a:pt x="20857" y="23630"/>
                    <a:pt x="20857" y="23630"/>
                    <a:pt x="20888" y="23661"/>
                  </a:cubicBezTo>
                  <a:cubicBezTo>
                    <a:pt x="20980" y="23722"/>
                    <a:pt x="21104" y="23784"/>
                    <a:pt x="21196" y="23845"/>
                  </a:cubicBezTo>
                  <a:cubicBezTo>
                    <a:pt x="21258" y="23876"/>
                    <a:pt x="21288" y="23907"/>
                    <a:pt x="21350" y="23938"/>
                  </a:cubicBezTo>
                  <a:cubicBezTo>
                    <a:pt x="21443" y="23999"/>
                    <a:pt x="21566" y="24061"/>
                    <a:pt x="21658" y="24092"/>
                  </a:cubicBezTo>
                  <a:cubicBezTo>
                    <a:pt x="21689" y="24123"/>
                    <a:pt x="21689" y="24123"/>
                    <a:pt x="21720" y="24123"/>
                  </a:cubicBezTo>
                  <a:cubicBezTo>
                    <a:pt x="21812" y="24184"/>
                    <a:pt x="21905" y="24215"/>
                    <a:pt x="21997" y="24277"/>
                  </a:cubicBezTo>
                  <a:lnTo>
                    <a:pt x="22028" y="24338"/>
                  </a:lnTo>
                  <a:lnTo>
                    <a:pt x="22120" y="24585"/>
                  </a:lnTo>
                  <a:lnTo>
                    <a:pt x="22182" y="24708"/>
                  </a:lnTo>
                  <a:lnTo>
                    <a:pt x="22274" y="24985"/>
                  </a:lnTo>
                  <a:lnTo>
                    <a:pt x="22305" y="25016"/>
                  </a:lnTo>
                  <a:lnTo>
                    <a:pt x="22398" y="25232"/>
                  </a:lnTo>
                  <a:lnTo>
                    <a:pt x="22398" y="25263"/>
                  </a:lnTo>
                  <a:lnTo>
                    <a:pt x="22428" y="25293"/>
                  </a:lnTo>
                  <a:lnTo>
                    <a:pt x="22521" y="25571"/>
                  </a:lnTo>
                  <a:lnTo>
                    <a:pt x="22582" y="25694"/>
                  </a:lnTo>
                  <a:lnTo>
                    <a:pt x="22675" y="25940"/>
                  </a:lnTo>
                  <a:lnTo>
                    <a:pt x="22706" y="26002"/>
                  </a:lnTo>
                  <a:lnTo>
                    <a:pt x="22798" y="26218"/>
                  </a:lnTo>
                  <a:lnTo>
                    <a:pt x="22798" y="26279"/>
                  </a:lnTo>
                  <a:lnTo>
                    <a:pt x="22921" y="26526"/>
                  </a:lnTo>
                  <a:lnTo>
                    <a:pt x="22983" y="26649"/>
                  </a:lnTo>
                  <a:lnTo>
                    <a:pt x="23075" y="26926"/>
                  </a:lnTo>
                  <a:lnTo>
                    <a:pt x="23106" y="26957"/>
                  </a:lnTo>
                  <a:lnTo>
                    <a:pt x="23168" y="27173"/>
                  </a:lnTo>
                  <a:lnTo>
                    <a:pt x="23199" y="27234"/>
                  </a:lnTo>
                  <a:lnTo>
                    <a:pt x="23322" y="27481"/>
                  </a:lnTo>
                  <a:lnTo>
                    <a:pt x="23383" y="27635"/>
                  </a:lnTo>
                  <a:lnTo>
                    <a:pt x="23476" y="27912"/>
                  </a:lnTo>
                  <a:lnTo>
                    <a:pt x="23507" y="27943"/>
                  </a:lnTo>
                  <a:lnTo>
                    <a:pt x="23568" y="28128"/>
                  </a:lnTo>
                  <a:lnTo>
                    <a:pt x="23599" y="28220"/>
                  </a:lnTo>
                  <a:lnTo>
                    <a:pt x="23691" y="28466"/>
                  </a:lnTo>
                  <a:lnTo>
                    <a:pt x="23753" y="28590"/>
                  </a:lnTo>
                  <a:lnTo>
                    <a:pt x="23784" y="28651"/>
                  </a:lnTo>
                  <a:lnTo>
                    <a:pt x="23784" y="28682"/>
                  </a:lnTo>
                  <a:lnTo>
                    <a:pt x="22983" y="28990"/>
                  </a:lnTo>
                  <a:lnTo>
                    <a:pt x="22952" y="28929"/>
                  </a:lnTo>
                  <a:lnTo>
                    <a:pt x="22921" y="28775"/>
                  </a:lnTo>
                  <a:lnTo>
                    <a:pt x="22798" y="28528"/>
                  </a:lnTo>
                  <a:lnTo>
                    <a:pt x="22767" y="28436"/>
                  </a:lnTo>
                  <a:lnTo>
                    <a:pt x="22706" y="28282"/>
                  </a:lnTo>
                  <a:lnTo>
                    <a:pt x="22675" y="28251"/>
                  </a:lnTo>
                  <a:lnTo>
                    <a:pt x="22582" y="27974"/>
                  </a:lnTo>
                  <a:lnTo>
                    <a:pt x="22521" y="27820"/>
                  </a:lnTo>
                  <a:lnTo>
                    <a:pt x="22398" y="27573"/>
                  </a:lnTo>
                  <a:lnTo>
                    <a:pt x="22367" y="27481"/>
                  </a:lnTo>
                  <a:lnTo>
                    <a:pt x="22305" y="27296"/>
                  </a:lnTo>
                  <a:lnTo>
                    <a:pt x="22274" y="27265"/>
                  </a:lnTo>
                  <a:lnTo>
                    <a:pt x="22182" y="26988"/>
                  </a:lnTo>
                  <a:lnTo>
                    <a:pt x="22120" y="26864"/>
                  </a:lnTo>
                  <a:lnTo>
                    <a:pt x="22028" y="26587"/>
                  </a:lnTo>
                  <a:lnTo>
                    <a:pt x="21997" y="26526"/>
                  </a:lnTo>
                  <a:lnTo>
                    <a:pt x="21905" y="26341"/>
                  </a:lnTo>
                  <a:lnTo>
                    <a:pt x="21874" y="26279"/>
                  </a:lnTo>
                  <a:lnTo>
                    <a:pt x="21781" y="26002"/>
                  </a:lnTo>
                  <a:lnTo>
                    <a:pt x="21720" y="25879"/>
                  </a:lnTo>
                  <a:lnTo>
                    <a:pt x="21627" y="25632"/>
                  </a:lnTo>
                  <a:lnTo>
                    <a:pt x="21597" y="25571"/>
                  </a:lnTo>
                  <a:lnTo>
                    <a:pt x="21504" y="25355"/>
                  </a:lnTo>
                  <a:lnTo>
                    <a:pt x="21504" y="25324"/>
                  </a:lnTo>
                  <a:lnTo>
                    <a:pt x="21381" y="25047"/>
                  </a:lnTo>
                  <a:lnTo>
                    <a:pt x="21319" y="24924"/>
                  </a:lnTo>
                  <a:lnTo>
                    <a:pt x="21227" y="24646"/>
                  </a:lnTo>
                  <a:lnTo>
                    <a:pt x="21196" y="24585"/>
                  </a:lnTo>
                  <a:lnTo>
                    <a:pt x="21165" y="24492"/>
                  </a:lnTo>
                  <a:lnTo>
                    <a:pt x="21104" y="24369"/>
                  </a:lnTo>
                  <a:lnTo>
                    <a:pt x="21104" y="24338"/>
                  </a:lnTo>
                  <a:lnTo>
                    <a:pt x="20980" y="24061"/>
                  </a:lnTo>
                  <a:lnTo>
                    <a:pt x="20950" y="23969"/>
                  </a:lnTo>
                  <a:lnTo>
                    <a:pt x="20826" y="23691"/>
                  </a:lnTo>
                  <a:lnTo>
                    <a:pt x="20796" y="23630"/>
                  </a:lnTo>
                  <a:lnTo>
                    <a:pt x="20796" y="23599"/>
                  </a:lnTo>
                  <a:close/>
                  <a:moveTo>
                    <a:pt x="34320" y="22829"/>
                  </a:moveTo>
                  <a:cubicBezTo>
                    <a:pt x="34536" y="22890"/>
                    <a:pt x="34751" y="22983"/>
                    <a:pt x="34936" y="23044"/>
                  </a:cubicBezTo>
                  <a:lnTo>
                    <a:pt x="34905" y="23198"/>
                  </a:lnTo>
                  <a:lnTo>
                    <a:pt x="34844" y="23291"/>
                  </a:lnTo>
                  <a:lnTo>
                    <a:pt x="34751" y="23568"/>
                  </a:lnTo>
                  <a:lnTo>
                    <a:pt x="34720" y="23599"/>
                  </a:lnTo>
                  <a:lnTo>
                    <a:pt x="34659" y="23784"/>
                  </a:lnTo>
                  <a:lnTo>
                    <a:pt x="34628" y="23815"/>
                  </a:lnTo>
                  <a:lnTo>
                    <a:pt x="34597" y="23876"/>
                  </a:lnTo>
                  <a:lnTo>
                    <a:pt x="34505" y="24153"/>
                  </a:lnTo>
                  <a:lnTo>
                    <a:pt x="34443" y="24277"/>
                  </a:lnTo>
                  <a:lnTo>
                    <a:pt x="34351" y="24523"/>
                  </a:lnTo>
                  <a:lnTo>
                    <a:pt x="34320" y="24585"/>
                  </a:lnTo>
                  <a:lnTo>
                    <a:pt x="34227" y="24800"/>
                  </a:lnTo>
                  <a:lnTo>
                    <a:pt x="34227" y="24862"/>
                  </a:lnTo>
                  <a:lnTo>
                    <a:pt x="34104" y="25108"/>
                  </a:lnTo>
                  <a:lnTo>
                    <a:pt x="34043" y="25232"/>
                  </a:lnTo>
                  <a:lnTo>
                    <a:pt x="33950" y="25509"/>
                  </a:lnTo>
                  <a:lnTo>
                    <a:pt x="33919" y="25540"/>
                  </a:lnTo>
                  <a:lnTo>
                    <a:pt x="33858" y="25755"/>
                  </a:lnTo>
                  <a:lnTo>
                    <a:pt x="33827" y="25817"/>
                  </a:lnTo>
                  <a:lnTo>
                    <a:pt x="33704" y="26094"/>
                  </a:lnTo>
                  <a:lnTo>
                    <a:pt x="33673" y="26218"/>
                  </a:lnTo>
                  <a:lnTo>
                    <a:pt x="33550" y="26495"/>
                  </a:lnTo>
                  <a:lnTo>
                    <a:pt x="33519" y="26526"/>
                  </a:lnTo>
                  <a:lnTo>
                    <a:pt x="33457" y="26710"/>
                  </a:lnTo>
                  <a:lnTo>
                    <a:pt x="33426" y="26803"/>
                  </a:lnTo>
                  <a:lnTo>
                    <a:pt x="33303" y="27049"/>
                  </a:lnTo>
                  <a:lnTo>
                    <a:pt x="33272" y="27173"/>
                  </a:lnTo>
                  <a:lnTo>
                    <a:pt x="33149" y="27450"/>
                  </a:lnTo>
                  <a:lnTo>
                    <a:pt x="33149" y="27511"/>
                  </a:lnTo>
                  <a:lnTo>
                    <a:pt x="33057" y="27696"/>
                  </a:lnTo>
                  <a:lnTo>
                    <a:pt x="33026" y="27758"/>
                  </a:lnTo>
                  <a:lnTo>
                    <a:pt x="32934" y="28004"/>
                  </a:lnTo>
                  <a:lnTo>
                    <a:pt x="32872" y="28189"/>
                  </a:lnTo>
                  <a:lnTo>
                    <a:pt x="32749" y="28436"/>
                  </a:lnTo>
                  <a:lnTo>
                    <a:pt x="32749" y="28466"/>
                  </a:lnTo>
                  <a:lnTo>
                    <a:pt x="32656" y="28651"/>
                  </a:lnTo>
                  <a:lnTo>
                    <a:pt x="32625" y="28744"/>
                  </a:lnTo>
                  <a:lnTo>
                    <a:pt x="32533" y="28990"/>
                  </a:lnTo>
                  <a:lnTo>
                    <a:pt x="32471" y="29113"/>
                  </a:lnTo>
                  <a:lnTo>
                    <a:pt x="32441" y="29175"/>
                  </a:lnTo>
                  <a:lnTo>
                    <a:pt x="32133" y="29052"/>
                  </a:lnTo>
                  <a:lnTo>
                    <a:pt x="31640" y="28867"/>
                  </a:lnTo>
                  <a:lnTo>
                    <a:pt x="31670" y="28805"/>
                  </a:lnTo>
                  <a:lnTo>
                    <a:pt x="31732" y="28651"/>
                  </a:lnTo>
                  <a:lnTo>
                    <a:pt x="31825" y="28405"/>
                  </a:lnTo>
                  <a:lnTo>
                    <a:pt x="31855" y="28343"/>
                  </a:lnTo>
                  <a:lnTo>
                    <a:pt x="31948" y="28158"/>
                  </a:lnTo>
                  <a:lnTo>
                    <a:pt x="31948" y="28128"/>
                  </a:lnTo>
                  <a:lnTo>
                    <a:pt x="32071" y="27850"/>
                  </a:lnTo>
                  <a:lnTo>
                    <a:pt x="32133" y="27696"/>
                  </a:lnTo>
                  <a:lnTo>
                    <a:pt x="32225" y="27450"/>
                  </a:lnTo>
                  <a:lnTo>
                    <a:pt x="32256" y="27357"/>
                  </a:lnTo>
                  <a:lnTo>
                    <a:pt x="32348" y="27173"/>
                  </a:lnTo>
                  <a:lnTo>
                    <a:pt x="32348" y="27142"/>
                  </a:lnTo>
                  <a:lnTo>
                    <a:pt x="32471" y="26864"/>
                  </a:lnTo>
                  <a:lnTo>
                    <a:pt x="32533" y="26741"/>
                  </a:lnTo>
                  <a:lnTo>
                    <a:pt x="32625" y="26464"/>
                  </a:lnTo>
                  <a:lnTo>
                    <a:pt x="32656" y="26402"/>
                  </a:lnTo>
                  <a:lnTo>
                    <a:pt x="32749" y="26187"/>
                  </a:lnTo>
                  <a:lnTo>
                    <a:pt x="32749" y="26156"/>
                  </a:lnTo>
                  <a:lnTo>
                    <a:pt x="32872" y="25879"/>
                  </a:lnTo>
                  <a:lnTo>
                    <a:pt x="32903" y="25755"/>
                  </a:lnTo>
                  <a:lnTo>
                    <a:pt x="33026" y="25509"/>
                  </a:lnTo>
                  <a:lnTo>
                    <a:pt x="33057" y="25447"/>
                  </a:lnTo>
                  <a:lnTo>
                    <a:pt x="33118" y="25232"/>
                  </a:lnTo>
                  <a:lnTo>
                    <a:pt x="33149" y="25170"/>
                  </a:lnTo>
                  <a:lnTo>
                    <a:pt x="33272" y="24924"/>
                  </a:lnTo>
                  <a:lnTo>
                    <a:pt x="33303" y="24800"/>
                  </a:lnTo>
                  <a:lnTo>
                    <a:pt x="33303" y="24770"/>
                  </a:lnTo>
                  <a:lnTo>
                    <a:pt x="33426" y="24523"/>
                  </a:lnTo>
                  <a:lnTo>
                    <a:pt x="33426" y="24462"/>
                  </a:lnTo>
                  <a:lnTo>
                    <a:pt x="33519" y="24246"/>
                  </a:lnTo>
                  <a:lnTo>
                    <a:pt x="33550" y="24215"/>
                  </a:lnTo>
                  <a:lnTo>
                    <a:pt x="33642" y="23938"/>
                  </a:lnTo>
                  <a:lnTo>
                    <a:pt x="33704" y="23815"/>
                  </a:lnTo>
                  <a:lnTo>
                    <a:pt x="33827" y="23568"/>
                  </a:lnTo>
                  <a:lnTo>
                    <a:pt x="33827" y="23507"/>
                  </a:lnTo>
                  <a:lnTo>
                    <a:pt x="33919" y="23291"/>
                  </a:lnTo>
                  <a:lnTo>
                    <a:pt x="33950" y="23229"/>
                  </a:lnTo>
                  <a:lnTo>
                    <a:pt x="34012" y="23075"/>
                  </a:lnTo>
                  <a:cubicBezTo>
                    <a:pt x="34043" y="23044"/>
                    <a:pt x="34073" y="23014"/>
                    <a:pt x="34104" y="22983"/>
                  </a:cubicBezTo>
                  <a:cubicBezTo>
                    <a:pt x="34135" y="22983"/>
                    <a:pt x="34166" y="22952"/>
                    <a:pt x="34227" y="22921"/>
                  </a:cubicBezTo>
                  <a:cubicBezTo>
                    <a:pt x="34258" y="22890"/>
                    <a:pt x="34289" y="22860"/>
                    <a:pt x="34320" y="22829"/>
                  </a:cubicBezTo>
                  <a:close/>
                  <a:moveTo>
                    <a:pt x="20118" y="23291"/>
                  </a:moveTo>
                  <a:lnTo>
                    <a:pt x="20210" y="23568"/>
                  </a:lnTo>
                  <a:lnTo>
                    <a:pt x="20241" y="23599"/>
                  </a:lnTo>
                  <a:lnTo>
                    <a:pt x="20333" y="23815"/>
                  </a:lnTo>
                  <a:lnTo>
                    <a:pt x="20364" y="23876"/>
                  </a:lnTo>
                  <a:lnTo>
                    <a:pt x="20364" y="23907"/>
                  </a:lnTo>
                  <a:lnTo>
                    <a:pt x="20457" y="24153"/>
                  </a:lnTo>
                  <a:lnTo>
                    <a:pt x="20518" y="24277"/>
                  </a:lnTo>
                  <a:lnTo>
                    <a:pt x="20611" y="24523"/>
                  </a:lnTo>
                  <a:lnTo>
                    <a:pt x="20642" y="24585"/>
                  </a:lnTo>
                  <a:lnTo>
                    <a:pt x="20734" y="24770"/>
                  </a:lnTo>
                  <a:lnTo>
                    <a:pt x="20734" y="24831"/>
                  </a:lnTo>
                  <a:lnTo>
                    <a:pt x="20857" y="25108"/>
                  </a:lnTo>
                  <a:lnTo>
                    <a:pt x="20919" y="25232"/>
                  </a:lnTo>
                  <a:lnTo>
                    <a:pt x="21011" y="25509"/>
                  </a:lnTo>
                  <a:lnTo>
                    <a:pt x="21042" y="25540"/>
                  </a:lnTo>
                  <a:lnTo>
                    <a:pt x="21104" y="25755"/>
                  </a:lnTo>
                  <a:lnTo>
                    <a:pt x="21134" y="25817"/>
                  </a:lnTo>
                  <a:lnTo>
                    <a:pt x="21258" y="26094"/>
                  </a:lnTo>
                  <a:lnTo>
                    <a:pt x="21288" y="26218"/>
                  </a:lnTo>
                  <a:lnTo>
                    <a:pt x="21412" y="26464"/>
                  </a:lnTo>
                  <a:lnTo>
                    <a:pt x="21443" y="26526"/>
                  </a:lnTo>
                  <a:lnTo>
                    <a:pt x="21504" y="26710"/>
                  </a:lnTo>
                  <a:lnTo>
                    <a:pt x="21535" y="26803"/>
                  </a:lnTo>
                  <a:lnTo>
                    <a:pt x="21658" y="27049"/>
                  </a:lnTo>
                  <a:lnTo>
                    <a:pt x="21689" y="27173"/>
                  </a:lnTo>
                  <a:lnTo>
                    <a:pt x="21812" y="27450"/>
                  </a:lnTo>
                  <a:lnTo>
                    <a:pt x="21812" y="27481"/>
                  </a:lnTo>
                  <a:lnTo>
                    <a:pt x="21905" y="27665"/>
                  </a:lnTo>
                  <a:lnTo>
                    <a:pt x="21935" y="27758"/>
                  </a:lnTo>
                  <a:lnTo>
                    <a:pt x="22028" y="28004"/>
                  </a:lnTo>
                  <a:lnTo>
                    <a:pt x="22089" y="28158"/>
                  </a:lnTo>
                  <a:lnTo>
                    <a:pt x="22213" y="28436"/>
                  </a:lnTo>
                  <a:lnTo>
                    <a:pt x="22213" y="28466"/>
                  </a:lnTo>
                  <a:lnTo>
                    <a:pt x="22305" y="28651"/>
                  </a:lnTo>
                  <a:lnTo>
                    <a:pt x="22336" y="28744"/>
                  </a:lnTo>
                  <a:lnTo>
                    <a:pt x="22428" y="28990"/>
                  </a:lnTo>
                  <a:lnTo>
                    <a:pt x="22490" y="29113"/>
                  </a:lnTo>
                  <a:lnTo>
                    <a:pt x="22521" y="29175"/>
                  </a:lnTo>
                  <a:lnTo>
                    <a:pt x="22521" y="29206"/>
                  </a:lnTo>
                  <a:lnTo>
                    <a:pt x="22336" y="29267"/>
                  </a:lnTo>
                  <a:lnTo>
                    <a:pt x="22305" y="29206"/>
                  </a:lnTo>
                  <a:lnTo>
                    <a:pt x="22243" y="29052"/>
                  </a:lnTo>
                  <a:lnTo>
                    <a:pt x="22120" y="28836"/>
                  </a:lnTo>
                  <a:lnTo>
                    <a:pt x="22059" y="28744"/>
                  </a:lnTo>
                  <a:lnTo>
                    <a:pt x="21966" y="28559"/>
                  </a:lnTo>
                  <a:lnTo>
                    <a:pt x="21812" y="28282"/>
                  </a:lnTo>
                  <a:lnTo>
                    <a:pt x="21720" y="28128"/>
                  </a:lnTo>
                  <a:lnTo>
                    <a:pt x="21597" y="27912"/>
                  </a:lnTo>
                  <a:lnTo>
                    <a:pt x="21535" y="27820"/>
                  </a:lnTo>
                  <a:lnTo>
                    <a:pt x="21443" y="27635"/>
                  </a:lnTo>
                  <a:lnTo>
                    <a:pt x="21443" y="27604"/>
                  </a:lnTo>
                  <a:lnTo>
                    <a:pt x="21288" y="27357"/>
                  </a:lnTo>
                  <a:lnTo>
                    <a:pt x="21227" y="27203"/>
                  </a:lnTo>
                  <a:lnTo>
                    <a:pt x="21134" y="26957"/>
                  </a:lnTo>
                  <a:lnTo>
                    <a:pt x="21104" y="26864"/>
                  </a:lnTo>
                  <a:lnTo>
                    <a:pt x="21011" y="26680"/>
                  </a:lnTo>
                  <a:lnTo>
                    <a:pt x="21011" y="26649"/>
                  </a:lnTo>
                  <a:lnTo>
                    <a:pt x="20888" y="26372"/>
                  </a:lnTo>
                  <a:lnTo>
                    <a:pt x="20826" y="26248"/>
                  </a:lnTo>
                  <a:lnTo>
                    <a:pt x="20734" y="25971"/>
                  </a:lnTo>
                  <a:lnTo>
                    <a:pt x="20703" y="25909"/>
                  </a:lnTo>
                  <a:lnTo>
                    <a:pt x="20611" y="25725"/>
                  </a:lnTo>
                  <a:lnTo>
                    <a:pt x="20611" y="25663"/>
                  </a:lnTo>
                  <a:lnTo>
                    <a:pt x="20487" y="25417"/>
                  </a:lnTo>
                  <a:lnTo>
                    <a:pt x="20457" y="25293"/>
                  </a:lnTo>
                  <a:lnTo>
                    <a:pt x="20333" y="25016"/>
                  </a:lnTo>
                  <a:lnTo>
                    <a:pt x="20303" y="24954"/>
                  </a:lnTo>
                  <a:lnTo>
                    <a:pt x="20241" y="24739"/>
                  </a:lnTo>
                  <a:lnTo>
                    <a:pt x="20210" y="24708"/>
                  </a:lnTo>
                  <a:lnTo>
                    <a:pt x="20087" y="24431"/>
                  </a:lnTo>
                  <a:lnTo>
                    <a:pt x="20056" y="24308"/>
                  </a:lnTo>
                  <a:lnTo>
                    <a:pt x="19933" y="24030"/>
                  </a:lnTo>
                  <a:lnTo>
                    <a:pt x="19902" y="23969"/>
                  </a:lnTo>
                  <a:lnTo>
                    <a:pt x="19841" y="23784"/>
                  </a:lnTo>
                  <a:lnTo>
                    <a:pt x="19810" y="23722"/>
                  </a:lnTo>
                  <a:lnTo>
                    <a:pt x="19717" y="23507"/>
                  </a:lnTo>
                  <a:cubicBezTo>
                    <a:pt x="19748" y="23476"/>
                    <a:pt x="19779" y="23445"/>
                    <a:pt x="19810" y="23445"/>
                  </a:cubicBezTo>
                  <a:cubicBezTo>
                    <a:pt x="19871" y="23414"/>
                    <a:pt x="19902" y="23383"/>
                    <a:pt x="19964" y="23352"/>
                  </a:cubicBezTo>
                  <a:cubicBezTo>
                    <a:pt x="20025" y="23322"/>
                    <a:pt x="20056" y="23291"/>
                    <a:pt x="20118" y="23291"/>
                  </a:cubicBezTo>
                  <a:close/>
                  <a:moveTo>
                    <a:pt x="35398" y="23291"/>
                  </a:moveTo>
                  <a:cubicBezTo>
                    <a:pt x="35552" y="23352"/>
                    <a:pt x="35675" y="23414"/>
                    <a:pt x="35799" y="23507"/>
                  </a:cubicBezTo>
                  <a:lnTo>
                    <a:pt x="35768" y="23537"/>
                  </a:lnTo>
                  <a:lnTo>
                    <a:pt x="35737" y="23661"/>
                  </a:lnTo>
                  <a:lnTo>
                    <a:pt x="35614" y="23938"/>
                  </a:lnTo>
                  <a:lnTo>
                    <a:pt x="35614" y="23969"/>
                  </a:lnTo>
                  <a:lnTo>
                    <a:pt x="35521" y="24184"/>
                  </a:lnTo>
                  <a:lnTo>
                    <a:pt x="35491" y="24246"/>
                  </a:lnTo>
                  <a:lnTo>
                    <a:pt x="35398" y="24523"/>
                  </a:lnTo>
                  <a:lnTo>
                    <a:pt x="35337" y="24646"/>
                  </a:lnTo>
                  <a:lnTo>
                    <a:pt x="35244" y="24893"/>
                  </a:lnTo>
                  <a:lnTo>
                    <a:pt x="35213" y="24954"/>
                  </a:lnTo>
                  <a:lnTo>
                    <a:pt x="35121" y="25139"/>
                  </a:lnTo>
                  <a:lnTo>
                    <a:pt x="35090" y="25201"/>
                  </a:lnTo>
                  <a:lnTo>
                    <a:pt x="34998" y="25478"/>
                  </a:lnTo>
                  <a:lnTo>
                    <a:pt x="34936" y="25601"/>
                  </a:lnTo>
                  <a:lnTo>
                    <a:pt x="34844" y="25879"/>
                  </a:lnTo>
                  <a:lnTo>
                    <a:pt x="34813" y="25909"/>
                  </a:lnTo>
                  <a:lnTo>
                    <a:pt x="34720" y="26125"/>
                  </a:lnTo>
                  <a:lnTo>
                    <a:pt x="34720" y="26187"/>
                  </a:lnTo>
                  <a:lnTo>
                    <a:pt x="34597" y="26464"/>
                  </a:lnTo>
                  <a:lnTo>
                    <a:pt x="34536" y="26587"/>
                  </a:lnTo>
                  <a:lnTo>
                    <a:pt x="34443" y="26834"/>
                  </a:lnTo>
                  <a:lnTo>
                    <a:pt x="34412" y="26895"/>
                  </a:lnTo>
                  <a:lnTo>
                    <a:pt x="34351" y="27080"/>
                  </a:lnTo>
                  <a:lnTo>
                    <a:pt x="34320" y="27142"/>
                  </a:lnTo>
                  <a:lnTo>
                    <a:pt x="34227" y="27357"/>
                  </a:lnTo>
                  <a:lnTo>
                    <a:pt x="34197" y="27419"/>
                  </a:lnTo>
                  <a:lnTo>
                    <a:pt x="34135" y="27542"/>
                  </a:lnTo>
                  <a:lnTo>
                    <a:pt x="33981" y="27789"/>
                  </a:lnTo>
                  <a:lnTo>
                    <a:pt x="33950" y="27820"/>
                  </a:lnTo>
                  <a:lnTo>
                    <a:pt x="33858" y="28004"/>
                  </a:lnTo>
                  <a:lnTo>
                    <a:pt x="33827" y="28097"/>
                  </a:lnTo>
                  <a:lnTo>
                    <a:pt x="33673" y="28343"/>
                  </a:lnTo>
                  <a:lnTo>
                    <a:pt x="33611" y="28497"/>
                  </a:lnTo>
                  <a:lnTo>
                    <a:pt x="33457" y="28744"/>
                  </a:lnTo>
                  <a:lnTo>
                    <a:pt x="33365" y="28929"/>
                  </a:lnTo>
                  <a:lnTo>
                    <a:pt x="33303" y="29021"/>
                  </a:lnTo>
                  <a:lnTo>
                    <a:pt x="33180" y="29267"/>
                  </a:lnTo>
                  <a:lnTo>
                    <a:pt x="33118" y="29391"/>
                  </a:lnTo>
                  <a:lnTo>
                    <a:pt x="33057" y="29452"/>
                  </a:lnTo>
                  <a:lnTo>
                    <a:pt x="32934" y="29391"/>
                  </a:lnTo>
                  <a:lnTo>
                    <a:pt x="32934" y="29329"/>
                  </a:lnTo>
                  <a:lnTo>
                    <a:pt x="32995" y="29175"/>
                  </a:lnTo>
                  <a:lnTo>
                    <a:pt x="33118" y="28929"/>
                  </a:lnTo>
                  <a:lnTo>
                    <a:pt x="33149" y="28836"/>
                  </a:lnTo>
                  <a:lnTo>
                    <a:pt x="33211" y="28651"/>
                  </a:lnTo>
                  <a:lnTo>
                    <a:pt x="33334" y="28374"/>
                  </a:lnTo>
                  <a:lnTo>
                    <a:pt x="33396" y="28220"/>
                  </a:lnTo>
                  <a:lnTo>
                    <a:pt x="33488" y="27974"/>
                  </a:lnTo>
                  <a:lnTo>
                    <a:pt x="33550" y="27881"/>
                  </a:lnTo>
                  <a:lnTo>
                    <a:pt x="33611" y="27696"/>
                  </a:lnTo>
                  <a:lnTo>
                    <a:pt x="33642" y="27635"/>
                  </a:lnTo>
                  <a:lnTo>
                    <a:pt x="33735" y="27388"/>
                  </a:lnTo>
                  <a:lnTo>
                    <a:pt x="33796" y="27234"/>
                  </a:lnTo>
                  <a:lnTo>
                    <a:pt x="33889" y="26988"/>
                  </a:lnTo>
                  <a:lnTo>
                    <a:pt x="33919" y="26895"/>
                  </a:lnTo>
                  <a:lnTo>
                    <a:pt x="34012" y="26710"/>
                  </a:lnTo>
                  <a:lnTo>
                    <a:pt x="34043" y="26680"/>
                  </a:lnTo>
                  <a:lnTo>
                    <a:pt x="34135" y="26402"/>
                  </a:lnTo>
                  <a:lnTo>
                    <a:pt x="34197" y="26279"/>
                  </a:lnTo>
                  <a:lnTo>
                    <a:pt x="34289" y="26002"/>
                  </a:lnTo>
                  <a:lnTo>
                    <a:pt x="34320" y="25940"/>
                  </a:lnTo>
                  <a:lnTo>
                    <a:pt x="34412" y="25755"/>
                  </a:lnTo>
                  <a:lnTo>
                    <a:pt x="34412" y="25694"/>
                  </a:lnTo>
                  <a:lnTo>
                    <a:pt x="34536" y="25447"/>
                  </a:lnTo>
                  <a:lnTo>
                    <a:pt x="34597" y="25324"/>
                  </a:lnTo>
                  <a:lnTo>
                    <a:pt x="34690" y="25047"/>
                  </a:lnTo>
                  <a:lnTo>
                    <a:pt x="34720" y="24985"/>
                  </a:lnTo>
                  <a:lnTo>
                    <a:pt x="34813" y="24770"/>
                  </a:lnTo>
                  <a:lnTo>
                    <a:pt x="34813" y="24739"/>
                  </a:lnTo>
                  <a:lnTo>
                    <a:pt x="34936" y="24462"/>
                  </a:lnTo>
                  <a:lnTo>
                    <a:pt x="34967" y="24338"/>
                  </a:lnTo>
                  <a:lnTo>
                    <a:pt x="35090" y="24061"/>
                  </a:lnTo>
                  <a:lnTo>
                    <a:pt x="35121" y="23999"/>
                  </a:lnTo>
                  <a:lnTo>
                    <a:pt x="35182" y="23815"/>
                  </a:lnTo>
                  <a:lnTo>
                    <a:pt x="35213" y="23753"/>
                  </a:lnTo>
                  <a:lnTo>
                    <a:pt x="35337" y="23507"/>
                  </a:lnTo>
                  <a:lnTo>
                    <a:pt x="35367" y="23383"/>
                  </a:lnTo>
                  <a:lnTo>
                    <a:pt x="35398" y="23291"/>
                  </a:lnTo>
                  <a:close/>
                  <a:moveTo>
                    <a:pt x="16883" y="28713"/>
                  </a:moveTo>
                  <a:lnTo>
                    <a:pt x="17006" y="28929"/>
                  </a:lnTo>
                  <a:cubicBezTo>
                    <a:pt x="16047" y="29307"/>
                    <a:pt x="15389" y="29547"/>
                    <a:pt x="15344" y="29547"/>
                  </a:cubicBezTo>
                  <a:cubicBezTo>
                    <a:pt x="15341" y="29547"/>
                    <a:pt x="15341" y="29546"/>
                    <a:pt x="15343" y="29545"/>
                  </a:cubicBezTo>
                  <a:cubicBezTo>
                    <a:pt x="15589" y="29360"/>
                    <a:pt x="16144" y="29052"/>
                    <a:pt x="16883" y="28713"/>
                  </a:cubicBezTo>
                  <a:close/>
                  <a:moveTo>
                    <a:pt x="38510" y="28929"/>
                  </a:moveTo>
                  <a:cubicBezTo>
                    <a:pt x="39033" y="29175"/>
                    <a:pt x="39434" y="29391"/>
                    <a:pt x="39588" y="29545"/>
                  </a:cubicBezTo>
                  <a:cubicBezTo>
                    <a:pt x="39590" y="29547"/>
                    <a:pt x="39590" y="29548"/>
                    <a:pt x="39587" y="29548"/>
                  </a:cubicBezTo>
                  <a:cubicBezTo>
                    <a:pt x="39554" y="29548"/>
                    <a:pt x="39133" y="29370"/>
                    <a:pt x="38448" y="29113"/>
                  </a:cubicBezTo>
                  <a:lnTo>
                    <a:pt x="38510" y="28929"/>
                  </a:lnTo>
                  <a:close/>
                  <a:moveTo>
                    <a:pt x="18824" y="24123"/>
                  </a:moveTo>
                  <a:lnTo>
                    <a:pt x="18855" y="24184"/>
                  </a:lnTo>
                  <a:lnTo>
                    <a:pt x="18947" y="24369"/>
                  </a:lnTo>
                  <a:lnTo>
                    <a:pt x="18978" y="24431"/>
                  </a:lnTo>
                  <a:lnTo>
                    <a:pt x="19132" y="24708"/>
                  </a:lnTo>
                  <a:lnTo>
                    <a:pt x="19194" y="24800"/>
                  </a:lnTo>
                  <a:lnTo>
                    <a:pt x="19317" y="25047"/>
                  </a:lnTo>
                  <a:lnTo>
                    <a:pt x="19348" y="25108"/>
                  </a:lnTo>
                  <a:lnTo>
                    <a:pt x="19440" y="25293"/>
                  </a:lnTo>
                  <a:lnTo>
                    <a:pt x="19502" y="25355"/>
                  </a:lnTo>
                  <a:lnTo>
                    <a:pt x="19625" y="25601"/>
                  </a:lnTo>
                  <a:lnTo>
                    <a:pt x="19687" y="25725"/>
                  </a:lnTo>
                  <a:lnTo>
                    <a:pt x="19841" y="26002"/>
                  </a:lnTo>
                  <a:lnTo>
                    <a:pt x="19841" y="26033"/>
                  </a:lnTo>
                  <a:lnTo>
                    <a:pt x="19964" y="26218"/>
                  </a:lnTo>
                  <a:lnTo>
                    <a:pt x="19995" y="26279"/>
                  </a:lnTo>
                  <a:lnTo>
                    <a:pt x="20118" y="26526"/>
                  </a:lnTo>
                  <a:lnTo>
                    <a:pt x="20179" y="26649"/>
                  </a:lnTo>
                  <a:lnTo>
                    <a:pt x="20333" y="26926"/>
                  </a:lnTo>
                  <a:lnTo>
                    <a:pt x="20364" y="26957"/>
                  </a:lnTo>
                  <a:lnTo>
                    <a:pt x="20457" y="27142"/>
                  </a:lnTo>
                  <a:lnTo>
                    <a:pt x="20487" y="27203"/>
                  </a:lnTo>
                  <a:lnTo>
                    <a:pt x="20642" y="27450"/>
                  </a:lnTo>
                  <a:lnTo>
                    <a:pt x="20703" y="27573"/>
                  </a:lnTo>
                  <a:lnTo>
                    <a:pt x="20826" y="27850"/>
                  </a:lnTo>
                  <a:lnTo>
                    <a:pt x="20857" y="27881"/>
                  </a:lnTo>
                  <a:lnTo>
                    <a:pt x="20950" y="28066"/>
                  </a:lnTo>
                  <a:lnTo>
                    <a:pt x="21011" y="28128"/>
                  </a:lnTo>
                  <a:lnTo>
                    <a:pt x="21134" y="28374"/>
                  </a:lnTo>
                  <a:lnTo>
                    <a:pt x="21227" y="28528"/>
                  </a:lnTo>
                  <a:lnTo>
                    <a:pt x="21350" y="28805"/>
                  </a:lnTo>
                  <a:lnTo>
                    <a:pt x="21443" y="28990"/>
                  </a:lnTo>
                  <a:lnTo>
                    <a:pt x="21504" y="29083"/>
                  </a:lnTo>
                  <a:lnTo>
                    <a:pt x="21627" y="29298"/>
                  </a:lnTo>
                  <a:lnTo>
                    <a:pt x="21689" y="29452"/>
                  </a:lnTo>
                  <a:lnTo>
                    <a:pt x="21751" y="29514"/>
                  </a:lnTo>
                  <a:lnTo>
                    <a:pt x="21288" y="29699"/>
                  </a:lnTo>
                  <a:lnTo>
                    <a:pt x="21258" y="29637"/>
                  </a:lnTo>
                  <a:lnTo>
                    <a:pt x="21196" y="29483"/>
                  </a:lnTo>
                  <a:lnTo>
                    <a:pt x="21042" y="29237"/>
                  </a:lnTo>
                  <a:lnTo>
                    <a:pt x="21011" y="29175"/>
                  </a:lnTo>
                  <a:lnTo>
                    <a:pt x="20919" y="28990"/>
                  </a:lnTo>
                  <a:lnTo>
                    <a:pt x="20765" y="28713"/>
                  </a:lnTo>
                  <a:lnTo>
                    <a:pt x="20672" y="28559"/>
                  </a:lnTo>
                  <a:lnTo>
                    <a:pt x="20549" y="28312"/>
                  </a:lnTo>
                  <a:lnTo>
                    <a:pt x="20518" y="28251"/>
                  </a:lnTo>
                  <a:lnTo>
                    <a:pt x="20426" y="28066"/>
                  </a:lnTo>
                  <a:lnTo>
                    <a:pt x="20395" y="28035"/>
                  </a:lnTo>
                  <a:lnTo>
                    <a:pt x="20241" y="27758"/>
                  </a:lnTo>
                  <a:lnTo>
                    <a:pt x="20179" y="27635"/>
                  </a:lnTo>
                  <a:lnTo>
                    <a:pt x="20056" y="27388"/>
                  </a:lnTo>
                  <a:lnTo>
                    <a:pt x="20025" y="27327"/>
                  </a:lnTo>
                  <a:lnTo>
                    <a:pt x="19902" y="27142"/>
                  </a:lnTo>
                  <a:lnTo>
                    <a:pt x="19902" y="27111"/>
                  </a:lnTo>
                  <a:lnTo>
                    <a:pt x="19841" y="27019"/>
                  </a:lnTo>
                  <a:lnTo>
                    <a:pt x="19748" y="26834"/>
                  </a:lnTo>
                  <a:lnTo>
                    <a:pt x="19687" y="26710"/>
                  </a:lnTo>
                  <a:lnTo>
                    <a:pt x="19563" y="26464"/>
                  </a:lnTo>
                  <a:lnTo>
                    <a:pt x="19502" y="26402"/>
                  </a:lnTo>
                  <a:lnTo>
                    <a:pt x="19409" y="26218"/>
                  </a:lnTo>
                  <a:lnTo>
                    <a:pt x="19378" y="26156"/>
                  </a:lnTo>
                  <a:lnTo>
                    <a:pt x="19255" y="25909"/>
                  </a:lnTo>
                  <a:lnTo>
                    <a:pt x="19194" y="25786"/>
                  </a:lnTo>
                  <a:lnTo>
                    <a:pt x="19040" y="25540"/>
                  </a:lnTo>
                  <a:lnTo>
                    <a:pt x="19009" y="25478"/>
                  </a:lnTo>
                  <a:lnTo>
                    <a:pt x="18916" y="25293"/>
                  </a:lnTo>
                  <a:lnTo>
                    <a:pt x="18886" y="25232"/>
                  </a:lnTo>
                  <a:lnTo>
                    <a:pt x="18731" y="24985"/>
                  </a:lnTo>
                  <a:lnTo>
                    <a:pt x="18670" y="24862"/>
                  </a:lnTo>
                  <a:lnTo>
                    <a:pt x="18547" y="24616"/>
                  </a:lnTo>
                  <a:lnTo>
                    <a:pt x="18516" y="24554"/>
                  </a:lnTo>
                  <a:lnTo>
                    <a:pt x="18393" y="24369"/>
                  </a:lnTo>
                  <a:lnTo>
                    <a:pt x="18393" y="24308"/>
                  </a:lnTo>
                  <a:lnTo>
                    <a:pt x="18362" y="24308"/>
                  </a:lnTo>
                  <a:cubicBezTo>
                    <a:pt x="18485" y="24246"/>
                    <a:pt x="18608" y="24184"/>
                    <a:pt x="18731" y="24123"/>
                  </a:cubicBezTo>
                  <a:close/>
                  <a:moveTo>
                    <a:pt x="36784" y="24123"/>
                  </a:moveTo>
                  <a:cubicBezTo>
                    <a:pt x="36908" y="24184"/>
                    <a:pt x="37031" y="24246"/>
                    <a:pt x="37154" y="24308"/>
                  </a:cubicBezTo>
                  <a:lnTo>
                    <a:pt x="37031" y="24492"/>
                  </a:lnTo>
                  <a:lnTo>
                    <a:pt x="37000" y="24554"/>
                  </a:lnTo>
                  <a:lnTo>
                    <a:pt x="36908" y="24739"/>
                  </a:lnTo>
                  <a:lnTo>
                    <a:pt x="36877" y="24800"/>
                  </a:lnTo>
                  <a:lnTo>
                    <a:pt x="36723" y="25047"/>
                  </a:lnTo>
                  <a:lnTo>
                    <a:pt x="36661" y="25170"/>
                  </a:lnTo>
                  <a:lnTo>
                    <a:pt x="36538" y="25447"/>
                  </a:lnTo>
                  <a:lnTo>
                    <a:pt x="36507" y="25478"/>
                  </a:lnTo>
                  <a:lnTo>
                    <a:pt x="36415" y="25663"/>
                  </a:lnTo>
                  <a:lnTo>
                    <a:pt x="36384" y="25725"/>
                  </a:lnTo>
                  <a:lnTo>
                    <a:pt x="36230" y="25971"/>
                  </a:lnTo>
                  <a:lnTo>
                    <a:pt x="36168" y="26094"/>
                  </a:lnTo>
                  <a:lnTo>
                    <a:pt x="36014" y="26372"/>
                  </a:lnTo>
                  <a:lnTo>
                    <a:pt x="36014" y="26402"/>
                  </a:lnTo>
                  <a:lnTo>
                    <a:pt x="35891" y="26587"/>
                  </a:lnTo>
                  <a:lnTo>
                    <a:pt x="35860" y="26649"/>
                  </a:lnTo>
                  <a:lnTo>
                    <a:pt x="35737" y="26895"/>
                  </a:lnTo>
                  <a:lnTo>
                    <a:pt x="35675" y="27019"/>
                  </a:lnTo>
                  <a:lnTo>
                    <a:pt x="35521" y="27296"/>
                  </a:lnTo>
                  <a:lnTo>
                    <a:pt x="35491" y="27327"/>
                  </a:lnTo>
                  <a:lnTo>
                    <a:pt x="35398" y="27511"/>
                  </a:lnTo>
                  <a:lnTo>
                    <a:pt x="35367" y="27573"/>
                  </a:lnTo>
                  <a:lnTo>
                    <a:pt x="35244" y="27820"/>
                  </a:lnTo>
                  <a:lnTo>
                    <a:pt x="35152" y="27974"/>
                  </a:lnTo>
                  <a:lnTo>
                    <a:pt x="35028" y="28220"/>
                  </a:lnTo>
                  <a:lnTo>
                    <a:pt x="34998" y="28251"/>
                  </a:lnTo>
                  <a:lnTo>
                    <a:pt x="34905" y="28436"/>
                  </a:lnTo>
                  <a:lnTo>
                    <a:pt x="34874" y="28528"/>
                  </a:lnTo>
                  <a:lnTo>
                    <a:pt x="34720" y="28744"/>
                  </a:lnTo>
                  <a:lnTo>
                    <a:pt x="34659" y="28929"/>
                  </a:lnTo>
                  <a:lnTo>
                    <a:pt x="34505" y="29175"/>
                  </a:lnTo>
                  <a:lnTo>
                    <a:pt x="34412" y="29360"/>
                  </a:lnTo>
                  <a:lnTo>
                    <a:pt x="34351" y="29452"/>
                  </a:lnTo>
                  <a:lnTo>
                    <a:pt x="34227" y="29668"/>
                  </a:lnTo>
                  <a:lnTo>
                    <a:pt x="34166" y="29822"/>
                  </a:lnTo>
                  <a:lnTo>
                    <a:pt x="34135" y="29884"/>
                  </a:lnTo>
                  <a:lnTo>
                    <a:pt x="33673" y="29699"/>
                  </a:lnTo>
                  <a:lnTo>
                    <a:pt x="33704" y="29637"/>
                  </a:lnTo>
                  <a:lnTo>
                    <a:pt x="33796" y="29514"/>
                  </a:lnTo>
                  <a:lnTo>
                    <a:pt x="33919" y="29267"/>
                  </a:lnTo>
                  <a:lnTo>
                    <a:pt x="33950" y="29175"/>
                  </a:lnTo>
                  <a:lnTo>
                    <a:pt x="34043" y="29021"/>
                  </a:lnTo>
                  <a:lnTo>
                    <a:pt x="34073" y="28990"/>
                  </a:lnTo>
                  <a:lnTo>
                    <a:pt x="34197" y="28744"/>
                  </a:lnTo>
                  <a:lnTo>
                    <a:pt x="34289" y="28590"/>
                  </a:lnTo>
                  <a:lnTo>
                    <a:pt x="34412" y="28343"/>
                  </a:lnTo>
                  <a:lnTo>
                    <a:pt x="34474" y="28251"/>
                  </a:lnTo>
                  <a:lnTo>
                    <a:pt x="34566" y="28066"/>
                  </a:lnTo>
                  <a:lnTo>
                    <a:pt x="34566" y="28035"/>
                  </a:lnTo>
                  <a:lnTo>
                    <a:pt x="34720" y="27789"/>
                  </a:lnTo>
                  <a:lnTo>
                    <a:pt x="34782" y="27665"/>
                  </a:lnTo>
                  <a:lnTo>
                    <a:pt x="34936" y="27419"/>
                  </a:lnTo>
                  <a:lnTo>
                    <a:pt x="34967" y="27327"/>
                  </a:lnTo>
                  <a:lnTo>
                    <a:pt x="35059" y="27142"/>
                  </a:lnTo>
                  <a:lnTo>
                    <a:pt x="35090" y="27111"/>
                  </a:lnTo>
                  <a:lnTo>
                    <a:pt x="35213" y="26864"/>
                  </a:lnTo>
                  <a:lnTo>
                    <a:pt x="35275" y="26741"/>
                  </a:lnTo>
                  <a:lnTo>
                    <a:pt x="35429" y="26464"/>
                  </a:lnTo>
                  <a:lnTo>
                    <a:pt x="35460" y="26402"/>
                  </a:lnTo>
                  <a:lnTo>
                    <a:pt x="35552" y="26218"/>
                  </a:lnTo>
                  <a:lnTo>
                    <a:pt x="35583" y="26187"/>
                  </a:lnTo>
                  <a:lnTo>
                    <a:pt x="35737" y="25909"/>
                  </a:lnTo>
                  <a:lnTo>
                    <a:pt x="35799" y="25817"/>
                  </a:lnTo>
                  <a:lnTo>
                    <a:pt x="35922" y="25540"/>
                  </a:lnTo>
                  <a:lnTo>
                    <a:pt x="35953" y="25478"/>
                  </a:lnTo>
                  <a:lnTo>
                    <a:pt x="36076" y="25293"/>
                  </a:lnTo>
                  <a:lnTo>
                    <a:pt x="36076" y="25263"/>
                  </a:lnTo>
                  <a:lnTo>
                    <a:pt x="36230" y="24985"/>
                  </a:lnTo>
                  <a:lnTo>
                    <a:pt x="36292" y="24893"/>
                  </a:lnTo>
                  <a:lnTo>
                    <a:pt x="36446" y="24616"/>
                  </a:lnTo>
                  <a:lnTo>
                    <a:pt x="36476" y="24554"/>
                  </a:lnTo>
                  <a:lnTo>
                    <a:pt x="36569" y="24369"/>
                  </a:lnTo>
                  <a:lnTo>
                    <a:pt x="36600" y="24338"/>
                  </a:lnTo>
                  <a:lnTo>
                    <a:pt x="36723" y="24123"/>
                  </a:lnTo>
                  <a:close/>
                  <a:moveTo>
                    <a:pt x="18269" y="24369"/>
                  </a:moveTo>
                  <a:lnTo>
                    <a:pt x="18269" y="24400"/>
                  </a:lnTo>
                  <a:lnTo>
                    <a:pt x="18393" y="24616"/>
                  </a:lnTo>
                  <a:lnTo>
                    <a:pt x="18423" y="24677"/>
                  </a:lnTo>
                  <a:lnTo>
                    <a:pt x="18547" y="24924"/>
                  </a:lnTo>
                  <a:lnTo>
                    <a:pt x="18608" y="25047"/>
                  </a:lnTo>
                  <a:lnTo>
                    <a:pt x="18762" y="25293"/>
                  </a:lnTo>
                  <a:lnTo>
                    <a:pt x="18793" y="25324"/>
                  </a:lnTo>
                  <a:lnTo>
                    <a:pt x="18886" y="25540"/>
                  </a:lnTo>
                  <a:lnTo>
                    <a:pt x="18916" y="25601"/>
                  </a:lnTo>
                  <a:lnTo>
                    <a:pt x="19070" y="25848"/>
                  </a:lnTo>
                  <a:lnTo>
                    <a:pt x="19132" y="25971"/>
                  </a:lnTo>
                  <a:lnTo>
                    <a:pt x="19255" y="26218"/>
                  </a:lnTo>
                  <a:lnTo>
                    <a:pt x="19286" y="26279"/>
                  </a:lnTo>
                  <a:lnTo>
                    <a:pt x="19378" y="26464"/>
                  </a:lnTo>
                  <a:lnTo>
                    <a:pt x="19409" y="26526"/>
                  </a:lnTo>
                  <a:lnTo>
                    <a:pt x="19563" y="26772"/>
                  </a:lnTo>
                  <a:lnTo>
                    <a:pt x="19625" y="26895"/>
                  </a:lnTo>
                  <a:lnTo>
                    <a:pt x="19748" y="27142"/>
                  </a:lnTo>
                  <a:lnTo>
                    <a:pt x="19779" y="27203"/>
                  </a:lnTo>
                  <a:lnTo>
                    <a:pt x="19902" y="27388"/>
                  </a:lnTo>
                  <a:lnTo>
                    <a:pt x="19933" y="27450"/>
                  </a:lnTo>
                  <a:lnTo>
                    <a:pt x="20056" y="27696"/>
                  </a:lnTo>
                  <a:lnTo>
                    <a:pt x="20118" y="27820"/>
                  </a:lnTo>
                  <a:lnTo>
                    <a:pt x="20241" y="28004"/>
                  </a:lnTo>
                  <a:lnTo>
                    <a:pt x="20272" y="28066"/>
                  </a:lnTo>
                  <a:lnTo>
                    <a:pt x="20303" y="28128"/>
                  </a:lnTo>
                  <a:lnTo>
                    <a:pt x="20395" y="28312"/>
                  </a:lnTo>
                  <a:lnTo>
                    <a:pt x="20426" y="28374"/>
                  </a:lnTo>
                  <a:lnTo>
                    <a:pt x="20549" y="28620"/>
                  </a:lnTo>
                  <a:lnTo>
                    <a:pt x="20642" y="28775"/>
                  </a:lnTo>
                  <a:lnTo>
                    <a:pt x="20796" y="29021"/>
                  </a:lnTo>
                  <a:lnTo>
                    <a:pt x="20796" y="29052"/>
                  </a:lnTo>
                  <a:lnTo>
                    <a:pt x="20888" y="29237"/>
                  </a:lnTo>
                  <a:lnTo>
                    <a:pt x="20919" y="29298"/>
                  </a:lnTo>
                  <a:lnTo>
                    <a:pt x="21073" y="29545"/>
                  </a:lnTo>
                  <a:lnTo>
                    <a:pt x="21134" y="29668"/>
                  </a:lnTo>
                  <a:lnTo>
                    <a:pt x="21165" y="29730"/>
                  </a:lnTo>
                  <a:lnTo>
                    <a:pt x="20919" y="29853"/>
                  </a:lnTo>
                  <a:lnTo>
                    <a:pt x="20364" y="30068"/>
                  </a:lnTo>
                  <a:lnTo>
                    <a:pt x="20333" y="30007"/>
                  </a:lnTo>
                  <a:lnTo>
                    <a:pt x="20272" y="29853"/>
                  </a:lnTo>
                  <a:lnTo>
                    <a:pt x="20118" y="29637"/>
                  </a:lnTo>
                  <a:lnTo>
                    <a:pt x="20087" y="29576"/>
                  </a:lnTo>
                  <a:lnTo>
                    <a:pt x="19995" y="29360"/>
                  </a:lnTo>
                  <a:lnTo>
                    <a:pt x="19841" y="29113"/>
                  </a:lnTo>
                  <a:lnTo>
                    <a:pt x="19748" y="28929"/>
                  </a:lnTo>
                  <a:lnTo>
                    <a:pt x="19625" y="28713"/>
                  </a:lnTo>
                  <a:lnTo>
                    <a:pt x="19594" y="28651"/>
                  </a:lnTo>
                  <a:lnTo>
                    <a:pt x="19502" y="28436"/>
                  </a:lnTo>
                  <a:lnTo>
                    <a:pt x="19471" y="28405"/>
                  </a:lnTo>
                  <a:lnTo>
                    <a:pt x="19317" y="28158"/>
                  </a:lnTo>
                  <a:lnTo>
                    <a:pt x="19255" y="28004"/>
                  </a:lnTo>
                  <a:lnTo>
                    <a:pt x="19132" y="27789"/>
                  </a:lnTo>
                  <a:lnTo>
                    <a:pt x="19101" y="27727"/>
                  </a:lnTo>
                  <a:lnTo>
                    <a:pt x="18978" y="27511"/>
                  </a:lnTo>
                  <a:lnTo>
                    <a:pt x="18947" y="27481"/>
                  </a:lnTo>
                  <a:lnTo>
                    <a:pt x="18824" y="27234"/>
                  </a:lnTo>
                  <a:lnTo>
                    <a:pt x="18762" y="27080"/>
                  </a:lnTo>
                  <a:lnTo>
                    <a:pt x="18608" y="26834"/>
                  </a:lnTo>
                  <a:lnTo>
                    <a:pt x="18577" y="26803"/>
                  </a:lnTo>
                  <a:lnTo>
                    <a:pt x="18485" y="26587"/>
                  </a:lnTo>
                  <a:lnTo>
                    <a:pt x="18454" y="26556"/>
                  </a:lnTo>
                  <a:lnTo>
                    <a:pt x="18331" y="26279"/>
                  </a:lnTo>
                  <a:lnTo>
                    <a:pt x="18269" y="26156"/>
                  </a:lnTo>
                  <a:lnTo>
                    <a:pt x="18115" y="25909"/>
                  </a:lnTo>
                  <a:lnTo>
                    <a:pt x="18085" y="25879"/>
                  </a:lnTo>
                  <a:lnTo>
                    <a:pt x="17992" y="25663"/>
                  </a:lnTo>
                  <a:lnTo>
                    <a:pt x="17961" y="25632"/>
                  </a:lnTo>
                  <a:lnTo>
                    <a:pt x="17807" y="25355"/>
                  </a:lnTo>
                  <a:lnTo>
                    <a:pt x="17746" y="25232"/>
                  </a:lnTo>
                  <a:lnTo>
                    <a:pt x="17622" y="24985"/>
                  </a:lnTo>
                  <a:lnTo>
                    <a:pt x="17592" y="24954"/>
                  </a:lnTo>
                  <a:lnTo>
                    <a:pt x="17530" y="24862"/>
                  </a:lnTo>
                  <a:cubicBezTo>
                    <a:pt x="17653" y="24739"/>
                    <a:pt x="17807" y="24646"/>
                    <a:pt x="17931" y="24554"/>
                  </a:cubicBezTo>
                  <a:cubicBezTo>
                    <a:pt x="18023" y="24492"/>
                    <a:pt x="18085" y="24462"/>
                    <a:pt x="18177" y="24400"/>
                  </a:cubicBezTo>
                  <a:cubicBezTo>
                    <a:pt x="18208" y="24400"/>
                    <a:pt x="18208" y="24369"/>
                    <a:pt x="18239" y="24369"/>
                  </a:cubicBezTo>
                  <a:close/>
                  <a:moveTo>
                    <a:pt x="37277" y="24369"/>
                  </a:moveTo>
                  <a:cubicBezTo>
                    <a:pt x="37524" y="24492"/>
                    <a:pt x="37739" y="24646"/>
                    <a:pt x="37986" y="24862"/>
                  </a:cubicBezTo>
                  <a:lnTo>
                    <a:pt x="37955" y="24893"/>
                  </a:lnTo>
                  <a:lnTo>
                    <a:pt x="37924" y="24924"/>
                  </a:lnTo>
                  <a:lnTo>
                    <a:pt x="37832" y="25139"/>
                  </a:lnTo>
                  <a:lnTo>
                    <a:pt x="37801" y="25170"/>
                  </a:lnTo>
                  <a:lnTo>
                    <a:pt x="37678" y="25447"/>
                  </a:lnTo>
                  <a:lnTo>
                    <a:pt x="37585" y="25571"/>
                  </a:lnTo>
                  <a:lnTo>
                    <a:pt x="37462" y="25817"/>
                  </a:lnTo>
                  <a:lnTo>
                    <a:pt x="37431" y="25848"/>
                  </a:lnTo>
                  <a:lnTo>
                    <a:pt x="37308" y="26064"/>
                  </a:lnTo>
                  <a:lnTo>
                    <a:pt x="37308" y="26125"/>
                  </a:lnTo>
                  <a:lnTo>
                    <a:pt x="37154" y="26372"/>
                  </a:lnTo>
                  <a:lnTo>
                    <a:pt x="37093" y="26495"/>
                  </a:lnTo>
                  <a:lnTo>
                    <a:pt x="36969" y="26741"/>
                  </a:lnTo>
                  <a:lnTo>
                    <a:pt x="36938" y="26772"/>
                  </a:lnTo>
                  <a:lnTo>
                    <a:pt x="36815" y="26988"/>
                  </a:lnTo>
                  <a:lnTo>
                    <a:pt x="36784" y="27049"/>
                  </a:lnTo>
                  <a:lnTo>
                    <a:pt x="36661" y="27296"/>
                  </a:lnTo>
                  <a:lnTo>
                    <a:pt x="36600" y="27419"/>
                  </a:lnTo>
                  <a:lnTo>
                    <a:pt x="36446" y="27665"/>
                  </a:lnTo>
                  <a:lnTo>
                    <a:pt x="36415" y="27696"/>
                  </a:lnTo>
                  <a:lnTo>
                    <a:pt x="36322" y="27912"/>
                  </a:lnTo>
                  <a:lnTo>
                    <a:pt x="36292" y="27974"/>
                  </a:lnTo>
                  <a:lnTo>
                    <a:pt x="36168" y="28220"/>
                  </a:lnTo>
                  <a:lnTo>
                    <a:pt x="36076" y="28343"/>
                  </a:lnTo>
                  <a:lnTo>
                    <a:pt x="35953" y="28590"/>
                  </a:lnTo>
                  <a:lnTo>
                    <a:pt x="35922" y="28651"/>
                  </a:lnTo>
                  <a:lnTo>
                    <a:pt x="35829" y="28836"/>
                  </a:lnTo>
                  <a:lnTo>
                    <a:pt x="35799" y="28898"/>
                  </a:lnTo>
                  <a:lnTo>
                    <a:pt x="35645" y="29144"/>
                  </a:lnTo>
                  <a:lnTo>
                    <a:pt x="35583" y="29298"/>
                  </a:lnTo>
                  <a:lnTo>
                    <a:pt x="35429" y="29545"/>
                  </a:lnTo>
                  <a:lnTo>
                    <a:pt x="35429" y="29576"/>
                  </a:lnTo>
                  <a:lnTo>
                    <a:pt x="35306" y="29760"/>
                  </a:lnTo>
                  <a:lnTo>
                    <a:pt x="35275" y="29822"/>
                  </a:lnTo>
                  <a:lnTo>
                    <a:pt x="35152" y="30068"/>
                  </a:lnTo>
                  <a:lnTo>
                    <a:pt x="35090" y="30192"/>
                  </a:lnTo>
                  <a:lnTo>
                    <a:pt x="35059" y="30253"/>
                  </a:lnTo>
                  <a:lnTo>
                    <a:pt x="34505" y="30038"/>
                  </a:lnTo>
                  <a:lnTo>
                    <a:pt x="34258" y="29914"/>
                  </a:lnTo>
                  <a:lnTo>
                    <a:pt x="34289" y="29853"/>
                  </a:lnTo>
                  <a:lnTo>
                    <a:pt x="34351" y="29730"/>
                  </a:lnTo>
                  <a:lnTo>
                    <a:pt x="34474" y="29483"/>
                  </a:lnTo>
                  <a:lnTo>
                    <a:pt x="34536" y="29421"/>
                  </a:lnTo>
                  <a:lnTo>
                    <a:pt x="34628" y="29237"/>
                  </a:lnTo>
                  <a:lnTo>
                    <a:pt x="34782" y="28959"/>
                  </a:lnTo>
                  <a:lnTo>
                    <a:pt x="34844" y="28805"/>
                  </a:lnTo>
                  <a:lnTo>
                    <a:pt x="34998" y="28559"/>
                  </a:lnTo>
                  <a:lnTo>
                    <a:pt x="35028" y="28497"/>
                  </a:lnTo>
                  <a:lnTo>
                    <a:pt x="35121" y="28312"/>
                  </a:lnTo>
                  <a:lnTo>
                    <a:pt x="35152" y="28282"/>
                  </a:lnTo>
                  <a:lnTo>
                    <a:pt x="35275" y="28004"/>
                  </a:lnTo>
                  <a:lnTo>
                    <a:pt x="35306" y="28004"/>
                  </a:lnTo>
                  <a:lnTo>
                    <a:pt x="35367" y="27881"/>
                  </a:lnTo>
                  <a:lnTo>
                    <a:pt x="35491" y="27635"/>
                  </a:lnTo>
                  <a:lnTo>
                    <a:pt x="35521" y="27573"/>
                  </a:lnTo>
                  <a:lnTo>
                    <a:pt x="35645" y="27388"/>
                  </a:lnTo>
                  <a:lnTo>
                    <a:pt x="35645" y="27327"/>
                  </a:lnTo>
                  <a:lnTo>
                    <a:pt x="35799" y="27080"/>
                  </a:lnTo>
                  <a:lnTo>
                    <a:pt x="35860" y="26957"/>
                  </a:lnTo>
                  <a:lnTo>
                    <a:pt x="35983" y="26710"/>
                  </a:lnTo>
                  <a:lnTo>
                    <a:pt x="36014" y="26649"/>
                  </a:lnTo>
                  <a:lnTo>
                    <a:pt x="36137" y="26464"/>
                  </a:lnTo>
                  <a:lnTo>
                    <a:pt x="36168" y="26402"/>
                  </a:lnTo>
                  <a:lnTo>
                    <a:pt x="36292" y="26156"/>
                  </a:lnTo>
                  <a:lnTo>
                    <a:pt x="36353" y="26033"/>
                  </a:lnTo>
                  <a:lnTo>
                    <a:pt x="36507" y="25786"/>
                  </a:lnTo>
                  <a:lnTo>
                    <a:pt x="36538" y="25725"/>
                  </a:lnTo>
                  <a:lnTo>
                    <a:pt x="36630" y="25540"/>
                  </a:lnTo>
                  <a:lnTo>
                    <a:pt x="36661" y="25478"/>
                  </a:lnTo>
                  <a:lnTo>
                    <a:pt x="36784" y="25232"/>
                  </a:lnTo>
                  <a:lnTo>
                    <a:pt x="36846" y="25108"/>
                  </a:lnTo>
                  <a:lnTo>
                    <a:pt x="37000" y="24862"/>
                  </a:lnTo>
                  <a:lnTo>
                    <a:pt x="37031" y="24800"/>
                  </a:lnTo>
                  <a:lnTo>
                    <a:pt x="37123" y="24585"/>
                  </a:lnTo>
                  <a:lnTo>
                    <a:pt x="37154" y="24554"/>
                  </a:lnTo>
                  <a:lnTo>
                    <a:pt x="37277" y="24369"/>
                  </a:lnTo>
                  <a:close/>
                  <a:moveTo>
                    <a:pt x="38048" y="29884"/>
                  </a:moveTo>
                  <a:cubicBezTo>
                    <a:pt x="38448" y="30099"/>
                    <a:pt x="38756" y="30253"/>
                    <a:pt x="38910" y="30377"/>
                  </a:cubicBezTo>
                  <a:cubicBezTo>
                    <a:pt x="38913" y="30380"/>
                    <a:pt x="38912" y="30381"/>
                    <a:pt x="38907" y="30381"/>
                  </a:cubicBezTo>
                  <a:cubicBezTo>
                    <a:pt x="38864" y="30381"/>
                    <a:pt x="38509" y="30259"/>
                    <a:pt x="37955" y="30038"/>
                  </a:cubicBezTo>
                  <a:lnTo>
                    <a:pt x="38048" y="29884"/>
                  </a:lnTo>
                  <a:close/>
                  <a:moveTo>
                    <a:pt x="17376" y="29668"/>
                  </a:moveTo>
                  <a:lnTo>
                    <a:pt x="17468" y="29853"/>
                  </a:lnTo>
                  <a:cubicBezTo>
                    <a:pt x="16677" y="30180"/>
                    <a:pt x="16127" y="30387"/>
                    <a:pt x="16033" y="30387"/>
                  </a:cubicBezTo>
                  <a:cubicBezTo>
                    <a:pt x="16021" y="30387"/>
                    <a:pt x="16017" y="30384"/>
                    <a:pt x="16020" y="30377"/>
                  </a:cubicBezTo>
                  <a:cubicBezTo>
                    <a:pt x="16236" y="30222"/>
                    <a:pt x="16729" y="29976"/>
                    <a:pt x="17376" y="29668"/>
                  </a:cubicBezTo>
                  <a:close/>
                  <a:moveTo>
                    <a:pt x="17160" y="25201"/>
                  </a:moveTo>
                  <a:lnTo>
                    <a:pt x="17284" y="25447"/>
                  </a:lnTo>
                  <a:lnTo>
                    <a:pt x="17345" y="25571"/>
                  </a:lnTo>
                  <a:lnTo>
                    <a:pt x="17468" y="25817"/>
                  </a:lnTo>
                  <a:lnTo>
                    <a:pt x="17499" y="25848"/>
                  </a:lnTo>
                  <a:lnTo>
                    <a:pt x="17622" y="26064"/>
                  </a:lnTo>
                  <a:lnTo>
                    <a:pt x="17653" y="26125"/>
                  </a:lnTo>
                  <a:lnTo>
                    <a:pt x="17776" y="26372"/>
                  </a:lnTo>
                  <a:lnTo>
                    <a:pt x="17838" y="26495"/>
                  </a:lnTo>
                  <a:lnTo>
                    <a:pt x="17992" y="26741"/>
                  </a:lnTo>
                  <a:lnTo>
                    <a:pt x="17992" y="26772"/>
                  </a:lnTo>
                  <a:lnTo>
                    <a:pt x="18115" y="26988"/>
                  </a:lnTo>
                  <a:lnTo>
                    <a:pt x="18146" y="27049"/>
                  </a:lnTo>
                  <a:lnTo>
                    <a:pt x="18269" y="27296"/>
                  </a:lnTo>
                  <a:lnTo>
                    <a:pt x="18331" y="27419"/>
                  </a:lnTo>
                  <a:lnTo>
                    <a:pt x="18485" y="27665"/>
                  </a:lnTo>
                  <a:lnTo>
                    <a:pt x="18516" y="27727"/>
                  </a:lnTo>
                  <a:lnTo>
                    <a:pt x="18608" y="27912"/>
                  </a:lnTo>
                  <a:lnTo>
                    <a:pt x="18639" y="27974"/>
                  </a:lnTo>
                  <a:lnTo>
                    <a:pt x="18762" y="28220"/>
                  </a:lnTo>
                  <a:lnTo>
                    <a:pt x="18855" y="28343"/>
                  </a:lnTo>
                  <a:lnTo>
                    <a:pt x="18978" y="28590"/>
                  </a:lnTo>
                  <a:lnTo>
                    <a:pt x="19009" y="28651"/>
                  </a:lnTo>
                  <a:lnTo>
                    <a:pt x="19132" y="28836"/>
                  </a:lnTo>
                  <a:lnTo>
                    <a:pt x="19163" y="28898"/>
                  </a:lnTo>
                  <a:lnTo>
                    <a:pt x="19286" y="29144"/>
                  </a:lnTo>
                  <a:lnTo>
                    <a:pt x="19378" y="29298"/>
                  </a:lnTo>
                  <a:lnTo>
                    <a:pt x="19502" y="29545"/>
                  </a:lnTo>
                  <a:lnTo>
                    <a:pt x="19502" y="29576"/>
                  </a:lnTo>
                  <a:lnTo>
                    <a:pt x="19625" y="29760"/>
                  </a:lnTo>
                  <a:lnTo>
                    <a:pt x="19656" y="29822"/>
                  </a:lnTo>
                  <a:lnTo>
                    <a:pt x="19779" y="30068"/>
                  </a:lnTo>
                  <a:lnTo>
                    <a:pt x="19841" y="30192"/>
                  </a:lnTo>
                  <a:lnTo>
                    <a:pt x="19902" y="30253"/>
                  </a:lnTo>
                  <a:lnTo>
                    <a:pt x="19471" y="30438"/>
                  </a:lnTo>
                  <a:lnTo>
                    <a:pt x="19440" y="30377"/>
                  </a:lnTo>
                  <a:lnTo>
                    <a:pt x="19378" y="30222"/>
                  </a:lnTo>
                  <a:lnTo>
                    <a:pt x="19224" y="30007"/>
                  </a:lnTo>
                  <a:lnTo>
                    <a:pt x="19224" y="29945"/>
                  </a:lnTo>
                  <a:lnTo>
                    <a:pt x="19101" y="29730"/>
                  </a:lnTo>
                  <a:lnTo>
                    <a:pt x="18947" y="29452"/>
                  </a:lnTo>
                  <a:lnTo>
                    <a:pt x="18855" y="29298"/>
                  </a:lnTo>
                  <a:lnTo>
                    <a:pt x="18731" y="29052"/>
                  </a:lnTo>
                  <a:lnTo>
                    <a:pt x="18701" y="29021"/>
                  </a:lnTo>
                  <a:lnTo>
                    <a:pt x="18608" y="28805"/>
                  </a:lnTo>
                  <a:lnTo>
                    <a:pt x="18577" y="28775"/>
                  </a:lnTo>
                  <a:lnTo>
                    <a:pt x="18423" y="28497"/>
                  </a:lnTo>
                  <a:lnTo>
                    <a:pt x="18362" y="28374"/>
                  </a:lnTo>
                  <a:lnTo>
                    <a:pt x="18239" y="28128"/>
                  </a:lnTo>
                  <a:lnTo>
                    <a:pt x="18208" y="28097"/>
                  </a:lnTo>
                  <a:lnTo>
                    <a:pt x="18085" y="27881"/>
                  </a:lnTo>
                  <a:lnTo>
                    <a:pt x="18054" y="27850"/>
                  </a:lnTo>
                  <a:lnTo>
                    <a:pt x="17931" y="27573"/>
                  </a:lnTo>
                  <a:lnTo>
                    <a:pt x="17869" y="27450"/>
                  </a:lnTo>
                  <a:lnTo>
                    <a:pt x="17715" y="27203"/>
                  </a:lnTo>
                  <a:lnTo>
                    <a:pt x="17715" y="27173"/>
                  </a:lnTo>
                  <a:lnTo>
                    <a:pt x="17592" y="26957"/>
                  </a:lnTo>
                  <a:lnTo>
                    <a:pt x="17561" y="26926"/>
                  </a:lnTo>
                  <a:lnTo>
                    <a:pt x="17438" y="26649"/>
                  </a:lnTo>
                  <a:lnTo>
                    <a:pt x="17345" y="26526"/>
                  </a:lnTo>
                  <a:lnTo>
                    <a:pt x="17222" y="26279"/>
                  </a:lnTo>
                  <a:lnTo>
                    <a:pt x="17191" y="26248"/>
                  </a:lnTo>
                  <a:lnTo>
                    <a:pt x="17099" y="26033"/>
                  </a:lnTo>
                  <a:lnTo>
                    <a:pt x="17068" y="26002"/>
                  </a:lnTo>
                  <a:lnTo>
                    <a:pt x="16914" y="25725"/>
                  </a:lnTo>
                  <a:lnTo>
                    <a:pt x="16852" y="25601"/>
                  </a:lnTo>
                  <a:lnTo>
                    <a:pt x="16852" y="25571"/>
                  </a:lnTo>
                  <a:cubicBezTo>
                    <a:pt x="16945" y="25447"/>
                    <a:pt x="17037" y="25324"/>
                    <a:pt x="17160" y="25201"/>
                  </a:cubicBezTo>
                  <a:close/>
                  <a:moveTo>
                    <a:pt x="27388" y="29144"/>
                  </a:moveTo>
                  <a:cubicBezTo>
                    <a:pt x="27758" y="29144"/>
                    <a:pt x="28066" y="29452"/>
                    <a:pt x="28066" y="29791"/>
                  </a:cubicBezTo>
                  <a:cubicBezTo>
                    <a:pt x="28066" y="30161"/>
                    <a:pt x="27758" y="30438"/>
                    <a:pt x="27388" y="30438"/>
                  </a:cubicBezTo>
                  <a:cubicBezTo>
                    <a:pt x="27049" y="30438"/>
                    <a:pt x="26741" y="30161"/>
                    <a:pt x="26741" y="29791"/>
                  </a:cubicBezTo>
                  <a:cubicBezTo>
                    <a:pt x="26741" y="29452"/>
                    <a:pt x="27049" y="29144"/>
                    <a:pt x="27388" y="29144"/>
                  </a:cubicBezTo>
                  <a:close/>
                  <a:moveTo>
                    <a:pt x="38356" y="25201"/>
                  </a:moveTo>
                  <a:cubicBezTo>
                    <a:pt x="38448" y="25293"/>
                    <a:pt x="38510" y="25386"/>
                    <a:pt x="38602" y="25478"/>
                  </a:cubicBezTo>
                  <a:cubicBezTo>
                    <a:pt x="38602" y="25478"/>
                    <a:pt x="38633" y="25509"/>
                    <a:pt x="38633" y="25540"/>
                  </a:cubicBezTo>
                  <a:cubicBezTo>
                    <a:pt x="38664" y="25540"/>
                    <a:pt x="38664" y="25571"/>
                    <a:pt x="38694" y="25571"/>
                  </a:cubicBezTo>
                  <a:lnTo>
                    <a:pt x="38571" y="25786"/>
                  </a:lnTo>
                  <a:lnTo>
                    <a:pt x="38510" y="25909"/>
                  </a:lnTo>
                  <a:lnTo>
                    <a:pt x="38356" y="26187"/>
                  </a:lnTo>
                  <a:lnTo>
                    <a:pt x="38325" y="26218"/>
                  </a:lnTo>
                  <a:lnTo>
                    <a:pt x="38202" y="26464"/>
                  </a:lnTo>
                  <a:lnTo>
                    <a:pt x="38048" y="26710"/>
                  </a:lnTo>
                  <a:lnTo>
                    <a:pt x="37986" y="26864"/>
                  </a:lnTo>
                  <a:lnTo>
                    <a:pt x="37863" y="27111"/>
                  </a:lnTo>
                  <a:lnTo>
                    <a:pt x="37832" y="27142"/>
                  </a:lnTo>
                  <a:lnTo>
                    <a:pt x="37709" y="27388"/>
                  </a:lnTo>
                  <a:lnTo>
                    <a:pt x="37678" y="27419"/>
                  </a:lnTo>
                  <a:lnTo>
                    <a:pt x="37555" y="27635"/>
                  </a:lnTo>
                  <a:lnTo>
                    <a:pt x="37493" y="27789"/>
                  </a:lnTo>
                  <a:lnTo>
                    <a:pt x="37339" y="28035"/>
                  </a:lnTo>
                  <a:lnTo>
                    <a:pt x="37339" y="28066"/>
                  </a:lnTo>
                  <a:lnTo>
                    <a:pt x="37185" y="28312"/>
                  </a:lnTo>
                  <a:lnTo>
                    <a:pt x="37185" y="28343"/>
                  </a:lnTo>
                  <a:lnTo>
                    <a:pt x="37062" y="28559"/>
                  </a:lnTo>
                  <a:lnTo>
                    <a:pt x="36969" y="28713"/>
                  </a:lnTo>
                  <a:lnTo>
                    <a:pt x="36846" y="28959"/>
                  </a:lnTo>
                  <a:lnTo>
                    <a:pt x="36815" y="28990"/>
                  </a:lnTo>
                  <a:lnTo>
                    <a:pt x="36692" y="29237"/>
                  </a:lnTo>
                  <a:lnTo>
                    <a:pt x="36692" y="29267"/>
                  </a:lnTo>
                  <a:lnTo>
                    <a:pt x="36569" y="29483"/>
                  </a:lnTo>
                  <a:lnTo>
                    <a:pt x="36476" y="29668"/>
                  </a:lnTo>
                  <a:lnTo>
                    <a:pt x="36322" y="29914"/>
                  </a:lnTo>
                  <a:lnTo>
                    <a:pt x="36199" y="30161"/>
                  </a:lnTo>
                  <a:lnTo>
                    <a:pt x="36168" y="30192"/>
                  </a:lnTo>
                  <a:lnTo>
                    <a:pt x="36045" y="30407"/>
                  </a:lnTo>
                  <a:lnTo>
                    <a:pt x="35983" y="30561"/>
                  </a:lnTo>
                  <a:lnTo>
                    <a:pt x="35953" y="30623"/>
                  </a:lnTo>
                  <a:lnTo>
                    <a:pt x="35521" y="30438"/>
                  </a:lnTo>
                  <a:lnTo>
                    <a:pt x="35552" y="30377"/>
                  </a:lnTo>
                  <a:lnTo>
                    <a:pt x="35645" y="30253"/>
                  </a:lnTo>
                  <a:lnTo>
                    <a:pt x="35768" y="30007"/>
                  </a:lnTo>
                  <a:lnTo>
                    <a:pt x="35799" y="29976"/>
                  </a:lnTo>
                  <a:lnTo>
                    <a:pt x="35891" y="29760"/>
                  </a:lnTo>
                  <a:lnTo>
                    <a:pt x="35922" y="29760"/>
                  </a:lnTo>
                  <a:lnTo>
                    <a:pt x="36045" y="29483"/>
                  </a:lnTo>
                  <a:lnTo>
                    <a:pt x="36137" y="29329"/>
                  </a:lnTo>
                  <a:lnTo>
                    <a:pt x="36261" y="29083"/>
                  </a:lnTo>
                  <a:lnTo>
                    <a:pt x="36292" y="29052"/>
                  </a:lnTo>
                  <a:lnTo>
                    <a:pt x="36415" y="28836"/>
                  </a:lnTo>
                  <a:lnTo>
                    <a:pt x="36415" y="28805"/>
                  </a:lnTo>
                  <a:lnTo>
                    <a:pt x="36569" y="28528"/>
                  </a:lnTo>
                  <a:lnTo>
                    <a:pt x="36630" y="28405"/>
                  </a:lnTo>
                  <a:lnTo>
                    <a:pt x="36784" y="28158"/>
                  </a:lnTo>
                  <a:lnTo>
                    <a:pt x="36784" y="28128"/>
                  </a:lnTo>
                  <a:lnTo>
                    <a:pt x="36908" y="27912"/>
                  </a:lnTo>
                  <a:lnTo>
                    <a:pt x="36938" y="27850"/>
                  </a:lnTo>
                  <a:lnTo>
                    <a:pt x="37062" y="27604"/>
                  </a:lnTo>
                  <a:lnTo>
                    <a:pt x="37154" y="27481"/>
                  </a:lnTo>
                  <a:lnTo>
                    <a:pt x="37277" y="27234"/>
                  </a:lnTo>
                  <a:lnTo>
                    <a:pt x="37308" y="27203"/>
                  </a:lnTo>
                  <a:lnTo>
                    <a:pt x="37401" y="26988"/>
                  </a:lnTo>
                  <a:lnTo>
                    <a:pt x="37431" y="26926"/>
                  </a:lnTo>
                  <a:lnTo>
                    <a:pt x="37585" y="26680"/>
                  </a:lnTo>
                  <a:lnTo>
                    <a:pt x="37647" y="26556"/>
                  </a:lnTo>
                  <a:lnTo>
                    <a:pt x="37770" y="26310"/>
                  </a:lnTo>
                  <a:lnTo>
                    <a:pt x="37801" y="26279"/>
                  </a:lnTo>
                  <a:lnTo>
                    <a:pt x="37924" y="26064"/>
                  </a:lnTo>
                  <a:lnTo>
                    <a:pt x="37924" y="26002"/>
                  </a:lnTo>
                  <a:lnTo>
                    <a:pt x="38078" y="25755"/>
                  </a:lnTo>
                  <a:lnTo>
                    <a:pt x="38140" y="25632"/>
                  </a:lnTo>
                  <a:lnTo>
                    <a:pt x="38294" y="25386"/>
                  </a:lnTo>
                  <a:lnTo>
                    <a:pt x="38294" y="25355"/>
                  </a:lnTo>
                  <a:lnTo>
                    <a:pt x="38356" y="25201"/>
                  </a:lnTo>
                  <a:close/>
                  <a:moveTo>
                    <a:pt x="26526" y="30222"/>
                  </a:moveTo>
                  <a:cubicBezTo>
                    <a:pt x="26739" y="30500"/>
                    <a:pt x="27085" y="30659"/>
                    <a:pt x="27442" y="30659"/>
                  </a:cubicBezTo>
                  <a:cubicBezTo>
                    <a:pt x="27600" y="30659"/>
                    <a:pt x="27760" y="30628"/>
                    <a:pt x="27912" y="30561"/>
                  </a:cubicBezTo>
                  <a:cubicBezTo>
                    <a:pt x="28035" y="30500"/>
                    <a:pt x="28158" y="30438"/>
                    <a:pt x="28251" y="30346"/>
                  </a:cubicBezTo>
                  <a:lnTo>
                    <a:pt x="28251" y="30346"/>
                  </a:lnTo>
                  <a:cubicBezTo>
                    <a:pt x="28158" y="30531"/>
                    <a:pt x="28004" y="30715"/>
                    <a:pt x="27789" y="30808"/>
                  </a:cubicBezTo>
                  <a:cubicBezTo>
                    <a:pt x="27666" y="30865"/>
                    <a:pt x="27537" y="30892"/>
                    <a:pt x="27410" y="30892"/>
                  </a:cubicBezTo>
                  <a:cubicBezTo>
                    <a:pt x="27057" y="30892"/>
                    <a:pt x="26715" y="30685"/>
                    <a:pt x="26556" y="30346"/>
                  </a:cubicBezTo>
                  <a:cubicBezTo>
                    <a:pt x="26556" y="30315"/>
                    <a:pt x="26526" y="30253"/>
                    <a:pt x="26526" y="30222"/>
                  </a:cubicBezTo>
                  <a:close/>
                  <a:moveTo>
                    <a:pt x="17838" y="30592"/>
                  </a:moveTo>
                  <a:lnTo>
                    <a:pt x="17931" y="30808"/>
                  </a:lnTo>
                  <a:cubicBezTo>
                    <a:pt x="17217" y="31065"/>
                    <a:pt x="16767" y="31242"/>
                    <a:pt x="16730" y="31242"/>
                  </a:cubicBezTo>
                  <a:cubicBezTo>
                    <a:pt x="16727" y="31242"/>
                    <a:pt x="16727" y="31241"/>
                    <a:pt x="16729" y="31239"/>
                  </a:cubicBezTo>
                  <a:cubicBezTo>
                    <a:pt x="16914" y="31085"/>
                    <a:pt x="17314" y="30869"/>
                    <a:pt x="17838" y="30592"/>
                  </a:cubicBezTo>
                  <a:close/>
                  <a:moveTo>
                    <a:pt x="37555" y="30839"/>
                  </a:moveTo>
                  <a:cubicBezTo>
                    <a:pt x="37863" y="30993"/>
                    <a:pt x="38109" y="31147"/>
                    <a:pt x="38232" y="31239"/>
                  </a:cubicBezTo>
                  <a:cubicBezTo>
                    <a:pt x="38236" y="31243"/>
                    <a:pt x="38235" y="31245"/>
                    <a:pt x="38229" y="31245"/>
                  </a:cubicBezTo>
                  <a:cubicBezTo>
                    <a:pt x="38189" y="31245"/>
                    <a:pt x="37923" y="31154"/>
                    <a:pt x="37493" y="30993"/>
                  </a:cubicBezTo>
                  <a:lnTo>
                    <a:pt x="37555" y="30839"/>
                  </a:lnTo>
                  <a:close/>
                  <a:moveTo>
                    <a:pt x="26772" y="27881"/>
                  </a:moveTo>
                  <a:cubicBezTo>
                    <a:pt x="26803" y="27881"/>
                    <a:pt x="26834" y="27912"/>
                    <a:pt x="26834" y="27943"/>
                  </a:cubicBezTo>
                  <a:lnTo>
                    <a:pt x="26865" y="28035"/>
                  </a:lnTo>
                  <a:cubicBezTo>
                    <a:pt x="26895" y="28097"/>
                    <a:pt x="26865" y="28158"/>
                    <a:pt x="26803" y="28189"/>
                  </a:cubicBezTo>
                  <a:lnTo>
                    <a:pt x="25078" y="28867"/>
                  </a:lnTo>
                  <a:lnTo>
                    <a:pt x="24924" y="28929"/>
                  </a:lnTo>
                  <a:cubicBezTo>
                    <a:pt x="24924" y="28959"/>
                    <a:pt x="24955" y="28959"/>
                    <a:pt x="24955" y="28990"/>
                  </a:cubicBezTo>
                  <a:cubicBezTo>
                    <a:pt x="24955" y="29021"/>
                    <a:pt x="24985" y="29052"/>
                    <a:pt x="24985" y="29083"/>
                  </a:cubicBezTo>
                  <a:lnTo>
                    <a:pt x="25571" y="30438"/>
                  </a:lnTo>
                  <a:cubicBezTo>
                    <a:pt x="25663" y="30654"/>
                    <a:pt x="25694" y="30839"/>
                    <a:pt x="25632" y="30869"/>
                  </a:cubicBezTo>
                  <a:lnTo>
                    <a:pt x="25571" y="30900"/>
                  </a:lnTo>
                  <a:cubicBezTo>
                    <a:pt x="25563" y="30903"/>
                    <a:pt x="25555" y="30904"/>
                    <a:pt x="25546" y="30904"/>
                  </a:cubicBezTo>
                  <a:cubicBezTo>
                    <a:pt x="25457" y="30904"/>
                    <a:pt x="25347" y="30758"/>
                    <a:pt x="25263" y="30561"/>
                  </a:cubicBezTo>
                  <a:lnTo>
                    <a:pt x="24708" y="29206"/>
                  </a:lnTo>
                  <a:cubicBezTo>
                    <a:pt x="24677" y="29175"/>
                    <a:pt x="24677" y="29144"/>
                    <a:pt x="24677" y="29113"/>
                  </a:cubicBezTo>
                  <a:cubicBezTo>
                    <a:pt x="24646" y="29083"/>
                    <a:pt x="24646" y="29052"/>
                    <a:pt x="24646" y="29052"/>
                  </a:cubicBezTo>
                  <a:lnTo>
                    <a:pt x="22983" y="29699"/>
                  </a:lnTo>
                  <a:cubicBezTo>
                    <a:pt x="23014" y="29730"/>
                    <a:pt x="23044" y="29760"/>
                    <a:pt x="23044" y="29760"/>
                  </a:cubicBezTo>
                  <a:cubicBezTo>
                    <a:pt x="23075" y="29791"/>
                    <a:pt x="23075" y="29822"/>
                    <a:pt x="23075" y="29853"/>
                  </a:cubicBezTo>
                  <a:lnTo>
                    <a:pt x="23691" y="31147"/>
                  </a:lnTo>
                  <a:cubicBezTo>
                    <a:pt x="23784" y="31362"/>
                    <a:pt x="23753" y="31609"/>
                    <a:pt x="23630" y="31670"/>
                  </a:cubicBezTo>
                  <a:lnTo>
                    <a:pt x="23507" y="31732"/>
                  </a:lnTo>
                  <a:cubicBezTo>
                    <a:pt x="23480" y="31743"/>
                    <a:pt x="23452" y="31748"/>
                    <a:pt x="23424" y="31748"/>
                  </a:cubicBezTo>
                  <a:cubicBezTo>
                    <a:pt x="23291" y="31748"/>
                    <a:pt x="23152" y="31633"/>
                    <a:pt x="23075" y="31455"/>
                  </a:cubicBezTo>
                  <a:lnTo>
                    <a:pt x="22521" y="30253"/>
                  </a:lnTo>
                  <a:lnTo>
                    <a:pt x="22459" y="30130"/>
                  </a:lnTo>
                  <a:cubicBezTo>
                    <a:pt x="22459" y="30099"/>
                    <a:pt x="22459" y="30068"/>
                    <a:pt x="22428" y="30038"/>
                  </a:cubicBezTo>
                  <a:cubicBezTo>
                    <a:pt x="22428" y="29976"/>
                    <a:pt x="22428" y="29945"/>
                    <a:pt x="22428" y="29914"/>
                  </a:cubicBezTo>
                  <a:lnTo>
                    <a:pt x="22089" y="30038"/>
                  </a:lnTo>
                  <a:cubicBezTo>
                    <a:pt x="22120" y="30068"/>
                    <a:pt x="22151" y="30099"/>
                    <a:pt x="22151" y="30130"/>
                  </a:cubicBezTo>
                  <a:cubicBezTo>
                    <a:pt x="22182" y="30161"/>
                    <a:pt x="22182" y="30192"/>
                    <a:pt x="22213" y="30222"/>
                  </a:cubicBezTo>
                  <a:lnTo>
                    <a:pt x="22274" y="30407"/>
                  </a:lnTo>
                  <a:lnTo>
                    <a:pt x="22767" y="31578"/>
                  </a:lnTo>
                  <a:cubicBezTo>
                    <a:pt x="22860" y="31794"/>
                    <a:pt x="22890" y="31978"/>
                    <a:pt x="22829" y="32009"/>
                  </a:cubicBezTo>
                  <a:lnTo>
                    <a:pt x="22767" y="32040"/>
                  </a:lnTo>
                  <a:cubicBezTo>
                    <a:pt x="22762" y="32043"/>
                    <a:pt x="22756" y="32044"/>
                    <a:pt x="22749" y="32044"/>
                  </a:cubicBezTo>
                  <a:cubicBezTo>
                    <a:pt x="22680" y="32044"/>
                    <a:pt x="22544" y="31898"/>
                    <a:pt x="22459" y="31701"/>
                  </a:cubicBezTo>
                  <a:lnTo>
                    <a:pt x="21997" y="30561"/>
                  </a:lnTo>
                  <a:lnTo>
                    <a:pt x="21905" y="30377"/>
                  </a:lnTo>
                  <a:cubicBezTo>
                    <a:pt x="21905" y="30315"/>
                    <a:pt x="21874" y="30284"/>
                    <a:pt x="21874" y="30253"/>
                  </a:cubicBezTo>
                  <a:cubicBezTo>
                    <a:pt x="21843" y="30222"/>
                    <a:pt x="21843" y="30192"/>
                    <a:pt x="21843" y="30161"/>
                  </a:cubicBezTo>
                  <a:lnTo>
                    <a:pt x="21165" y="30438"/>
                  </a:lnTo>
                  <a:lnTo>
                    <a:pt x="20950" y="30500"/>
                  </a:lnTo>
                  <a:lnTo>
                    <a:pt x="20672" y="30623"/>
                  </a:lnTo>
                  <a:lnTo>
                    <a:pt x="20179" y="30808"/>
                  </a:lnTo>
                  <a:cubicBezTo>
                    <a:pt x="20179" y="30839"/>
                    <a:pt x="20210" y="30839"/>
                    <a:pt x="20210" y="30869"/>
                  </a:cubicBezTo>
                  <a:cubicBezTo>
                    <a:pt x="20210" y="30869"/>
                    <a:pt x="20241" y="30900"/>
                    <a:pt x="20241" y="30900"/>
                  </a:cubicBezTo>
                  <a:cubicBezTo>
                    <a:pt x="20241" y="30931"/>
                    <a:pt x="20272" y="30962"/>
                    <a:pt x="20303" y="30993"/>
                  </a:cubicBezTo>
                  <a:lnTo>
                    <a:pt x="20518" y="31455"/>
                  </a:lnTo>
                  <a:lnTo>
                    <a:pt x="20888" y="32287"/>
                  </a:lnTo>
                  <a:cubicBezTo>
                    <a:pt x="20980" y="32502"/>
                    <a:pt x="20950" y="32749"/>
                    <a:pt x="20826" y="32810"/>
                  </a:cubicBezTo>
                  <a:lnTo>
                    <a:pt x="20703" y="32872"/>
                  </a:lnTo>
                  <a:cubicBezTo>
                    <a:pt x="20682" y="32883"/>
                    <a:pt x="20657" y="32888"/>
                    <a:pt x="20631" y="32888"/>
                  </a:cubicBezTo>
                  <a:cubicBezTo>
                    <a:pt x="20508" y="32888"/>
                    <a:pt x="20348" y="32773"/>
                    <a:pt x="20272" y="32595"/>
                  </a:cubicBezTo>
                  <a:lnTo>
                    <a:pt x="19902" y="31794"/>
                  </a:lnTo>
                  <a:lnTo>
                    <a:pt x="19687" y="31270"/>
                  </a:lnTo>
                  <a:cubicBezTo>
                    <a:pt x="19625" y="31177"/>
                    <a:pt x="19625" y="31116"/>
                    <a:pt x="19625" y="31054"/>
                  </a:cubicBezTo>
                  <a:lnTo>
                    <a:pt x="18331" y="31547"/>
                  </a:lnTo>
                  <a:lnTo>
                    <a:pt x="17684" y="31794"/>
                  </a:lnTo>
                  <a:cubicBezTo>
                    <a:pt x="17669" y="31809"/>
                    <a:pt x="17653" y="31817"/>
                    <a:pt x="17638" y="31817"/>
                  </a:cubicBezTo>
                  <a:cubicBezTo>
                    <a:pt x="17622" y="31817"/>
                    <a:pt x="17607" y="31809"/>
                    <a:pt x="17592" y="31794"/>
                  </a:cubicBezTo>
                  <a:cubicBezTo>
                    <a:pt x="17561" y="31794"/>
                    <a:pt x="17561" y="31763"/>
                    <a:pt x="17530" y="31732"/>
                  </a:cubicBezTo>
                  <a:lnTo>
                    <a:pt x="17530" y="31701"/>
                  </a:lnTo>
                  <a:cubicBezTo>
                    <a:pt x="17499" y="31640"/>
                    <a:pt x="17530" y="31578"/>
                    <a:pt x="17592" y="31547"/>
                  </a:cubicBezTo>
                  <a:lnTo>
                    <a:pt x="18208" y="31301"/>
                  </a:lnTo>
                  <a:lnTo>
                    <a:pt x="19656" y="30746"/>
                  </a:lnTo>
                  <a:lnTo>
                    <a:pt x="20056" y="30561"/>
                  </a:lnTo>
                  <a:lnTo>
                    <a:pt x="20518" y="30377"/>
                  </a:lnTo>
                  <a:lnTo>
                    <a:pt x="21042" y="30161"/>
                  </a:lnTo>
                  <a:lnTo>
                    <a:pt x="21319" y="30038"/>
                  </a:lnTo>
                  <a:lnTo>
                    <a:pt x="21473" y="30007"/>
                  </a:lnTo>
                  <a:lnTo>
                    <a:pt x="21905" y="29822"/>
                  </a:lnTo>
                  <a:lnTo>
                    <a:pt x="22521" y="29576"/>
                  </a:lnTo>
                  <a:lnTo>
                    <a:pt x="24955" y="28590"/>
                  </a:lnTo>
                  <a:lnTo>
                    <a:pt x="26680" y="27881"/>
                  </a:lnTo>
                  <a:close/>
                  <a:moveTo>
                    <a:pt x="28436" y="27881"/>
                  </a:moveTo>
                  <a:lnTo>
                    <a:pt x="30500" y="28713"/>
                  </a:lnTo>
                  <a:lnTo>
                    <a:pt x="32934" y="29699"/>
                  </a:lnTo>
                  <a:lnTo>
                    <a:pt x="32995" y="29730"/>
                  </a:lnTo>
                  <a:lnTo>
                    <a:pt x="33026" y="29730"/>
                  </a:lnTo>
                  <a:lnTo>
                    <a:pt x="33118" y="29791"/>
                  </a:lnTo>
                  <a:lnTo>
                    <a:pt x="33550" y="29945"/>
                  </a:lnTo>
                  <a:lnTo>
                    <a:pt x="33981" y="30130"/>
                  </a:lnTo>
                  <a:lnTo>
                    <a:pt x="34104" y="30192"/>
                  </a:lnTo>
                  <a:lnTo>
                    <a:pt x="34412" y="30315"/>
                  </a:lnTo>
                  <a:lnTo>
                    <a:pt x="34905" y="30500"/>
                  </a:lnTo>
                  <a:lnTo>
                    <a:pt x="35398" y="30715"/>
                  </a:lnTo>
                  <a:lnTo>
                    <a:pt x="35799" y="30869"/>
                  </a:lnTo>
                  <a:lnTo>
                    <a:pt x="37247" y="31455"/>
                  </a:lnTo>
                  <a:lnTo>
                    <a:pt x="37524" y="31547"/>
                  </a:lnTo>
                  <a:cubicBezTo>
                    <a:pt x="37555" y="31578"/>
                    <a:pt x="37585" y="31640"/>
                    <a:pt x="37585" y="31701"/>
                  </a:cubicBezTo>
                  <a:lnTo>
                    <a:pt x="37585" y="31732"/>
                  </a:lnTo>
                  <a:cubicBezTo>
                    <a:pt x="37555" y="31763"/>
                    <a:pt x="37555" y="31794"/>
                    <a:pt x="37524" y="31794"/>
                  </a:cubicBezTo>
                  <a:cubicBezTo>
                    <a:pt x="37508" y="31809"/>
                    <a:pt x="37493" y="31817"/>
                    <a:pt x="37474" y="31817"/>
                  </a:cubicBezTo>
                  <a:cubicBezTo>
                    <a:pt x="37454" y="31817"/>
                    <a:pt x="37431" y="31809"/>
                    <a:pt x="37401" y="31794"/>
                  </a:cubicBezTo>
                  <a:lnTo>
                    <a:pt x="37123" y="31701"/>
                  </a:lnTo>
                  <a:lnTo>
                    <a:pt x="36076" y="31270"/>
                  </a:lnTo>
                  <a:cubicBezTo>
                    <a:pt x="36045" y="31332"/>
                    <a:pt x="36045" y="31393"/>
                    <a:pt x="36014" y="31455"/>
                  </a:cubicBezTo>
                  <a:lnTo>
                    <a:pt x="35799" y="31917"/>
                  </a:lnTo>
                  <a:lnTo>
                    <a:pt x="35398" y="32749"/>
                  </a:lnTo>
                  <a:cubicBezTo>
                    <a:pt x="35322" y="32927"/>
                    <a:pt x="35182" y="33042"/>
                    <a:pt x="35067" y="33042"/>
                  </a:cubicBezTo>
                  <a:cubicBezTo>
                    <a:pt x="35042" y="33042"/>
                    <a:pt x="35019" y="33037"/>
                    <a:pt x="34998" y="33026"/>
                  </a:cubicBezTo>
                  <a:lnTo>
                    <a:pt x="34874" y="32964"/>
                  </a:lnTo>
                  <a:cubicBezTo>
                    <a:pt x="34720" y="32903"/>
                    <a:pt x="34690" y="32687"/>
                    <a:pt x="34782" y="32471"/>
                  </a:cubicBezTo>
                  <a:lnTo>
                    <a:pt x="35213" y="31578"/>
                  </a:lnTo>
                  <a:lnTo>
                    <a:pt x="35398" y="31147"/>
                  </a:lnTo>
                  <a:cubicBezTo>
                    <a:pt x="35429" y="31116"/>
                    <a:pt x="35460" y="31085"/>
                    <a:pt x="35491" y="31023"/>
                  </a:cubicBezTo>
                  <a:lnTo>
                    <a:pt x="33827" y="30377"/>
                  </a:lnTo>
                  <a:cubicBezTo>
                    <a:pt x="33827" y="30438"/>
                    <a:pt x="33796" y="30469"/>
                    <a:pt x="33796" y="30531"/>
                  </a:cubicBezTo>
                  <a:lnTo>
                    <a:pt x="33704" y="30685"/>
                  </a:lnTo>
                  <a:lnTo>
                    <a:pt x="33211" y="31855"/>
                  </a:lnTo>
                  <a:cubicBezTo>
                    <a:pt x="33118" y="32071"/>
                    <a:pt x="32995" y="32225"/>
                    <a:pt x="32934" y="32225"/>
                  </a:cubicBezTo>
                  <a:lnTo>
                    <a:pt x="32872" y="32194"/>
                  </a:lnTo>
                  <a:cubicBezTo>
                    <a:pt x="32810" y="32163"/>
                    <a:pt x="32841" y="31948"/>
                    <a:pt x="32934" y="31732"/>
                  </a:cubicBezTo>
                  <a:lnTo>
                    <a:pt x="33426" y="30531"/>
                  </a:lnTo>
                  <a:lnTo>
                    <a:pt x="33488" y="30407"/>
                  </a:lnTo>
                  <a:cubicBezTo>
                    <a:pt x="33519" y="30346"/>
                    <a:pt x="33550" y="30315"/>
                    <a:pt x="33550" y="30284"/>
                  </a:cubicBezTo>
                  <a:lnTo>
                    <a:pt x="33272" y="30161"/>
                  </a:lnTo>
                  <a:cubicBezTo>
                    <a:pt x="33242" y="30192"/>
                    <a:pt x="33242" y="30253"/>
                    <a:pt x="33211" y="30284"/>
                  </a:cubicBezTo>
                  <a:lnTo>
                    <a:pt x="33180" y="30377"/>
                  </a:lnTo>
                  <a:lnTo>
                    <a:pt x="32625" y="31609"/>
                  </a:lnTo>
                  <a:cubicBezTo>
                    <a:pt x="32524" y="31787"/>
                    <a:pt x="32380" y="31902"/>
                    <a:pt x="32264" y="31902"/>
                  </a:cubicBezTo>
                  <a:cubicBezTo>
                    <a:pt x="32239" y="31902"/>
                    <a:pt x="32216" y="31897"/>
                    <a:pt x="32194" y="31886"/>
                  </a:cubicBezTo>
                  <a:lnTo>
                    <a:pt x="32071" y="31824"/>
                  </a:lnTo>
                  <a:cubicBezTo>
                    <a:pt x="31917" y="31763"/>
                    <a:pt x="31886" y="31547"/>
                    <a:pt x="32009" y="31332"/>
                  </a:cubicBezTo>
                  <a:lnTo>
                    <a:pt x="32595" y="30007"/>
                  </a:lnTo>
                  <a:cubicBezTo>
                    <a:pt x="32625" y="29976"/>
                    <a:pt x="32656" y="29945"/>
                    <a:pt x="32656" y="29914"/>
                  </a:cubicBezTo>
                  <a:lnTo>
                    <a:pt x="31024" y="29267"/>
                  </a:lnTo>
                  <a:cubicBezTo>
                    <a:pt x="31024" y="29298"/>
                    <a:pt x="30993" y="29360"/>
                    <a:pt x="30993" y="29391"/>
                  </a:cubicBezTo>
                  <a:lnTo>
                    <a:pt x="30407" y="30715"/>
                  </a:lnTo>
                  <a:cubicBezTo>
                    <a:pt x="30323" y="30913"/>
                    <a:pt x="30213" y="31058"/>
                    <a:pt x="30147" y="31058"/>
                  </a:cubicBezTo>
                  <a:cubicBezTo>
                    <a:pt x="30141" y="31058"/>
                    <a:pt x="30135" y="31057"/>
                    <a:pt x="30130" y="31054"/>
                  </a:cubicBezTo>
                  <a:lnTo>
                    <a:pt x="30068" y="31054"/>
                  </a:lnTo>
                  <a:cubicBezTo>
                    <a:pt x="30007" y="31023"/>
                    <a:pt x="30038" y="30808"/>
                    <a:pt x="30130" y="30592"/>
                  </a:cubicBezTo>
                  <a:lnTo>
                    <a:pt x="30685" y="29267"/>
                  </a:lnTo>
                  <a:cubicBezTo>
                    <a:pt x="30715" y="29237"/>
                    <a:pt x="30715" y="29175"/>
                    <a:pt x="30746" y="29144"/>
                  </a:cubicBezTo>
                  <a:lnTo>
                    <a:pt x="28312" y="28189"/>
                  </a:lnTo>
                  <a:cubicBezTo>
                    <a:pt x="28251" y="28158"/>
                    <a:pt x="28220" y="28097"/>
                    <a:pt x="28251" y="28035"/>
                  </a:cubicBezTo>
                  <a:lnTo>
                    <a:pt x="28282" y="27943"/>
                  </a:lnTo>
                  <a:cubicBezTo>
                    <a:pt x="28282" y="27912"/>
                    <a:pt x="28312" y="27881"/>
                    <a:pt x="28343" y="27881"/>
                  </a:cubicBezTo>
                  <a:close/>
                  <a:moveTo>
                    <a:pt x="27357" y="31116"/>
                  </a:moveTo>
                  <a:lnTo>
                    <a:pt x="36014" y="34135"/>
                  </a:lnTo>
                  <a:lnTo>
                    <a:pt x="31640" y="33118"/>
                  </a:lnTo>
                  <a:cubicBezTo>
                    <a:pt x="30315" y="32256"/>
                    <a:pt x="28744" y="31763"/>
                    <a:pt x="27049" y="31763"/>
                  </a:cubicBezTo>
                  <a:cubicBezTo>
                    <a:pt x="25355" y="31763"/>
                    <a:pt x="23784" y="32256"/>
                    <a:pt x="22490" y="33149"/>
                  </a:cubicBezTo>
                  <a:lnTo>
                    <a:pt x="18023" y="34043"/>
                  </a:lnTo>
                  <a:lnTo>
                    <a:pt x="27357" y="31116"/>
                  </a:lnTo>
                  <a:close/>
                  <a:moveTo>
                    <a:pt x="11800" y="31670"/>
                  </a:moveTo>
                  <a:cubicBezTo>
                    <a:pt x="13094" y="31670"/>
                    <a:pt x="14234" y="32441"/>
                    <a:pt x="14757" y="33580"/>
                  </a:cubicBezTo>
                  <a:cubicBezTo>
                    <a:pt x="14172" y="32656"/>
                    <a:pt x="13155" y="32040"/>
                    <a:pt x="12016" y="32040"/>
                  </a:cubicBezTo>
                  <a:cubicBezTo>
                    <a:pt x="10229" y="32040"/>
                    <a:pt x="8781" y="33488"/>
                    <a:pt x="8781" y="35275"/>
                  </a:cubicBezTo>
                  <a:cubicBezTo>
                    <a:pt x="8781" y="35737"/>
                    <a:pt x="8873" y="36199"/>
                    <a:pt x="9058" y="36600"/>
                  </a:cubicBezTo>
                  <a:cubicBezTo>
                    <a:pt x="8750" y="36107"/>
                    <a:pt x="8565" y="35521"/>
                    <a:pt x="8565" y="34905"/>
                  </a:cubicBezTo>
                  <a:cubicBezTo>
                    <a:pt x="8565" y="33118"/>
                    <a:pt x="10013" y="31670"/>
                    <a:pt x="11800" y="31670"/>
                  </a:cubicBezTo>
                  <a:close/>
                  <a:moveTo>
                    <a:pt x="15219" y="35152"/>
                  </a:moveTo>
                  <a:lnTo>
                    <a:pt x="15250" y="35213"/>
                  </a:lnTo>
                  <a:lnTo>
                    <a:pt x="15620" y="35706"/>
                  </a:lnTo>
                  <a:lnTo>
                    <a:pt x="16544" y="37000"/>
                  </a:lnTo>
                  <a:lnTo>
                    <a:pt x="16421" y="37308"/>
                  </a:lnTo>
                  <a:lnTo>
                    <a:pt x="15435" y="36353"/>
                  </a:lnTo>
                  <a:lnTo>
                    <a:pt x="15127" y="36076"/>
                  </a:lnTo>
                  <a:cubicBezTo>
                    <a:pt x="15189" y="35829"/>
                    <a:pt x="15219" y="35552"/>
                    <a:pt x="15219" y="35275"/>
                  </a:cubicBezTo>
                  <a:cubicBezTo>
                    <a:pt x="15219" y="35244"/>
                    <a:pt x="15219" y="35244"/>
                    <a:pt x="15219" y="35213"/>
                  </a:cubicBezTo>
                  <a:cubicBezTo>
                    <a:pt x="15219" y="35213"/>
                    <a:pt x="15219" y="35182"/>
                    <a:pt x="15219" y="35152"/>
                  </a:cubicBezTo>
                  <a:close/>
                  <a:moveTo>
                    <a:pt x="41436" y="36969"/>
                  </a:moveTo>
                  <a:cubicBezTo>
                    <a:pt x="41498" y="36969"/>
                    <a:pt x="41560" y="37000"/>
                    <a:pt x="41621" y="37000"/>
                  </a:cubicBezTo>
                  <a:cubicBezTo>
                    <a:pt x="41898" y="37092"/>
                    <a:pt x="42114" y="37308"/>
                    <a:pt x="42114" y="37616"/>
                  </a:cubicBezTo>
                  <a:cubicBezTo>
                    <a:pt x="42114" y="37924"/>
                    <a:pt x="41898" y="38171"/>
                    <a:pt x="41621" y="38232"/>
                  </a:cubicBezTo>
                  <a:cubicBezTo>
                    <a:pt x="41560" y="38263"/>
                    <a:pt x="41498" y="38263"/>
                    <a:pt x="41436" y="38263"/>
                  </a:cubicBezTo>
                  <a:cubicBezTo>
                    <a:pt x="41097" y="38263"/>
                    <a:pt x="40789" y="37986"/>
                    <a:pt x="40789" y="37616"/>
                  </a:cubicBezTo>
                  <a:cubicBezTo>
                    <a:pt x="40789" y="37246"/>
                    <a:pt x="41097" y="36969"/>
                    <a:pt x="41436" y="36969"/>
                  </a:cubicBezTo>
                  <a:close/>
                  <a:moveTo>
                    <a:pt x="17561" y="37370"/>
                  </a:moveTo>
                  <a:cubicBezTo>
                    <a:pt x="17931" y="37370"/>
                    <a:pt x="18208" y="37647"/>
                    <a:pt x="18208" y="38017"/>
                  </a:cubicBezTo>
                  <a:cubicBezTo>
                    <a:pt x="18208" y="38356"/>
                    <a:pt x="17931" y="38664"/>
                    <a:pt x="17561" y="38664"/>
                  </a:cubicBezTo>
                  <a:cubicBezTo>
                    <a:pt x="17222" y="38664"/>
                    <a:pt x="16914" y="38356"/>
                    <a:pt x="16914" y="38017"/>
                  </a:cubicBezTo>
                  <a:cubicBezTo>
                    <a:pt x="16914" y="37647"/>
                    <a:pt x="17222" y="37370"/>
                    <a:pt x="17561" y="37370"/>
                  </a:cubicBezTo>
                  <a:close/>
                  <a:moveTo>
                    <a:pt x="16698" y="38417"/>
                  </a:moveTo>
                  <a:lnTo>
                    <a:pt x="16698" y="38417"/>
                  </a:lnTo>
                  <a:cubicBezTo>
                    <a:pt x="16907" y="38709"/>
                    <a:pt x="17242" y="38874"/>
                    <a:pt x="17589" y="38874"/>
                  </a:cubicBezTo>
                  <a:cubicBezTo>
                    <a:pt x="17756" y="38874"/>
                    <a:pt x="17925" y="38836"/>
                    <a:pt x="18085" y="38756"/>
                  </a:cubicBezTo>
                  <a:cubicBezTo>
                    <a:pt x="18208" y="38694"/>
                    <a:pt x="18331" y="38633"/>
                    <a:pt x="18423" y="38540"/>
                  </a:cubicBezTo>
                  <a:lnTo>
                    <a:pt x="18423" y="38540"/>
                  </a:lnTo>
                  <a:cubicBezTo>
                    <a:pt x="18331" y="38725"/>
                    <a:pt x="18177" y="38910"/>
                    <a:pt x="17961" y="39002"/>
                  </a:cubicBezTo>
                  <a:cubicBezTo>
                    <a:pt x="17839" y="39060"/>
                    <a:pt x="17710" y="39087"/>
                    <a:pt x="17582" y="39087"/>
                  </a:cubicBezTo>
                  <a:cubicBezTo>
                    <a:pt x="17229" y="39087"/>
                    <a:pt x="16888" y="38880"/>
                    <a:pt x="16729" y="38540"/>
                  </a:cubicBezTo>
                  <a:cubicBezTo>
                    <a:pt x="16729" y="38510"/>
                    <a:pt x="16698" y="38479"/>
                    <a:pt x="16698" y="38417"/>
                  </a:cubicBezTo>
                  <a:close/>
                  <a:moveTo>
                    <a:pt x="40081" y="34874"/>
                  </a:moveTo>
                  <a:cubicBezTo>
                    <a:pt x="40635" y="34874"/>
                    <a:pt x="41097" y="35336"/>
                    <a:pt x="41097" y="35891"/>
                  </a:cubicBezTo>
                  <a:lnTo>
                    <a:pt x="41097" y="36692"/>
                  </a:lnTo>
                  <a:lnTo>
                    <a:pt x="41097" y="36815"/>
                  </a:lnTo>
                  <a:cubicBezTo>
                    <a:pt x="40789" y="36938"/>
                    <a:pt x="40574" y="37246"/>
                    <a:pt x="40574" y="37616"/>
                  </a:cubicBezTo>
                  <a:cubicBezTo>
                    <a:pt x="40574" y="37955"/>
                    <a:pt x="40789" y="38263"/>
                    <a:pt x="41067" y="38417"/>
                  </a:cubicBezTo>
                  <a:cubicBezTo>
                    <a:pt x="41251" y="38479"/>
                    <a:pt x="41436" y="38479"/>
                    <a:pt x="41621" y="38479"/>
                  </a:cubicBezTo>
                  <a:cubicBezTo>
                    <a:pt x="41744" y="38448"/>
                    <a:pt x="41868" y="38417"/>
                    <a:pt x="41960" y="38386"/>
                  </a:cubicBezTo>
                  <a:cubicBezTo>
                    <a:pt x="42083" y="38325"/>
                    <a:pt x="42206" y="38232"/>
                    <a:pt x="42299" y="38171"/>
                  </a:cubicBezTo>
                  <a:lnTo>
                    <a:pt x="42299" y="38171"/>
                  </a:lnTo>
                  <a:cubicBezTo>
                    <a:pt x="42206" y="38356"/>
                    <a:pt x="42052" y="38510"/>
                    <a:pt x="41837" y="38602"/>
                  </a:cubicBezTo>
                  <a:cubicBezTo>
                    <a:pt x="41775" y="38664"/>
                    <a:pt x="41683" y="38664"/>
                    <a:pt x="41621" y="38694"/>
                  </a:cubicBezTo>
                  <a:cubicBezTo>
                    <a:pt x="41572" y="38703"/>
                    <a:pt x="41522" y="38707"/>
                    <a:pt x="41473" y="38707"/>
                  </a:cubicBezTo>
                  <a:cubicBezTo>
                    <a:pt x="41339" y="38707"/>
                    <a:pt x="41210" y="38678"/>
                    <a:pt x="41097" y="38633"/>
                  </a:cubicBezTo>
                  <a:lnTo>
                    <a:pt x="41097" y="38879"/>
                  </a:lnTo>
                  <a:lnTo>
                    <a:pt x="41097" y="38972"/>
                  </a:lnTo>
                  <a:cubicBezTo>
                    <a:pt x="41097" y="39526"/>
                    <a:pt x="40635" y="40019"/>
                    <a:pt x="40081" y="40019"/>
                  </a:cubicBezTo>
                  <a:lnTo>
                    <a:pt x="40019" y="40019"/>
                  </a:lnTo>
                  <a:lnTo>
                    <a:pt x="37770" y="34874"/>
                  </a:lnTo>
                  <a:close/>
                  <a:moveTo>
                    <a:pt x="12012" y="34426"/>
                  </a:moveTo>
                  <a:cubicBezTo>
                    <a:pt x="12173" y="34426"/>
                    <a:pt x="12337" y="34500"/>
                    <a:pt x="12447" y="34628"/>
                  </a:cubicBezTo>
                  <a:lnTo>
                    <a:pt x="13710" y="36230"/>
                  </a:lnTo>
                  <a:lnTo>
                    <a:pt x="14295" y="36969"/>
                  </a:lnTo>
                  <a:lnTo>
                    <a:pt x="14542" y="37277"/>
                  </a:lnTo>
                  <a:lnTo>
                    <a:pt x="14727" y="37493"/>
                  </a:lnTo>
                  <a:lnTo>
                    <a:pt x="17160" y="40604"/>
                  </a:lnTo>
                  <a:lnTo>
                    <a:pt x="17130" y="40604"/>
                  </a:lnTo>
                  <a:lnTo>
                    <a:pt x="16667" y="40974"/>
                  </a:lnTo>
                  <a:lnTo>
                    <a:pt x="14264" y="37924"/>
                  </a:lnTo>
                  <a:lnTo>
                    <a:pt x="14110" y="37709"/>
                  </a:lnTo>
                  <a:lnTo>
                    <a:pt x="13833" y="37401"/>
                  </a:lnTo>
                  <a:lnTo>
                    <a:pt x="13186" y="36569"/>
                  </a:lnTo>
                  <a:lnTo>
                    <a:pt x="11923" y="34967"/>
                  </a:lnTo>
                  <a:cubicBezTo>
                    <a:pt x="11892" y="34936"/>
                    <a:pt x="11862" y="34921"/>
                    <a:pt x="11831" y="34921"/>
                  </a:cubicBezTo>
                  <a:cubicBezTo>
                    <a:pt x="11800" y="34921"/>
                    <a:pt x="11769" y="34936"/>
                    <a:pt x="11738" y="34967"/>
                  </a:cubicBezTo>
                  <a:cubicBezTo>
                    <a:pt x="11677" y="34998"/>
                    <a:pt x="11677" y="35090"/>
                    <a:pt x="11707" y="35152"/>
                  </a:cubicBezTo>
                  <a:lnTo>
                    <a:pt x="12971" y="36692"/>
                  </a:lnTo>
                  <a:lnTo>
                    <a:pt x="13648" y="37555"/>
                  </a:lnTo>
                  <a:lnTo>
                    <a:pt x="13895" y="37893"/>
                  </a:lnTo>
                  <a:lnTo>
                    <a:pt x="14049" y="38078"/>
                  </a:lnTo>
                  <a:lnTo>
                    <a:pt x="16483" y="41128"/>
                  </a:lnTo>
                  <a:lnTo>
                    <a:pt x="16329" y="41251"/>
                  </a:lnTo>
                  <a:lnTo>
                    <a:pt x="13895" y="38202"/>
                  </a:lnTo>
                  <a:lnTo>
                    <a:pt x="13741" y="37986"/>
                  </a:lnTo>
                  <a:lnTo>
                    <a:pt x="13494" y="37647"/>
                  </a:lnTo>
                  <a:lnTo>
                    <a:pt x="12817" y="36784"/>
                  </a:lnTo>
                  <a:lnTo>
                    <a:pt x="11615" y="35275"/>
                  </a:lnTo>
                  <a:cubicBezTo>
                    <a:pt x="11430" y="35059"/>
                    <a:pt x="11492" y="34720"/>
                    <a:pt x="11707" y="34535"/>
                  </a:cubicBezTo>
                  <a:cubicBezTo>
                    <a:pt x="11795" y="34460"/>
                    <a:pt x="11903" y="34426"/>
                    <a:pt x="12012" y="34426"/>
                  </a:cubicBezTo>
                  <a:close/>
                  <a:moveTo>
                    <a:pt x="15096" y="41375"/>
                  </a:moveTo>
                  <a:cubicBezTo>
                    <a:pt x="15466" y="41375"/>
                    <a:pt x="15743" y="41683"/>
                    <a:pt x="15743" y="42022"/>
                  </a:cubicBezTo>
                  <a:cubicBezTo>
                    <a:pt x="15743" y="42391"/>
                    <a:pt x="15466" y="42669"/>
                    <a:pt x="15096" y="42669"/>
                  </a:cubicBezTo>
                  <a:cubicBezTo>
                    <a:pt x="14727" y="42669"/>
                    <a:pt x="14449" y="42391"/>
                    <a:pt x="14449" y="42022"/>
                  </a:cubicBezTo>
                  <a:cubicBezTo>
                    <a:pt x="14449" y="41683"/>
                    <a:pt x="14727" y="41375"/>
                    <a:pt x="15096" y="41375"/>
                  </a:cubicBezTo>
                  <a:close/>
                  <a:moveTo>
                    <a:pt x="14215" y="42467"/>
                  </a:moveTo>
                  <a:lnTo>
                    <a:pt x="14215" y="42467"/>
                  </a:lnTo>
                  <a:cubicBezTo>
                    <a:pt x="14449" y="42736"/>
                    <a:pt x="14782" y="42889"/>
                    <a:pt x="15135" y="42889"/>
                  </a:cubicBezTo>
                  <a:cubicBezTo>
                    <a:pt x="15295" y="42889"/>
                    <a:pt x="15459" y="42858"/>
                    <a:pt x="15620" y="42792"/>
                  </a:cubicBezTo>
                  <a:cubicBezTo>
                    <a:pt x="15743" y="42730"/>
                    <a:pt x="15836" y="42669"/>
                    <a:pt x="15928" y="42576"/>
                  </a:cubicBezTo>
                  <a:lnTo>
                    <a:pt x="15928" y="42576"/>
                  </a:lnTo>
                  <a:cubicBezTo>
                    <a:pt x="15836" y="42761"/>
                    <a:pt x="15682" y="42946"/>
                    <a:pt x="15466" y="43038"/>
                  </a:cubicBezTo>
                  <a:cubicBezTo>
                    <a:pt x="15343" y="43095"/>
                    <a:pt x="15217" y="43122"/>
                    <a:pt x="15092" y="43122"/>
                  </a:cubicBezTo>
                  <a:cubicBezTo>
                    <a:pt x="14748" y="43122"/>
                    <a:pt x="14423" y="42916"/>
                    <a:pt x="14264" y="42576"/>
                  </a:cubicBezTo>
                  <a:cubicBezTo>
                    <a:pt x="14238" y="42524"/>
                    <a:pt x="14234" y="42494"/>
                    <a:pt x="14215" y="42467"/>
                  </a:cubicBezTo>
                  <a:close/>
                  <a:moveTo>
                    <a:pt x="13371" y="41683"/>
                  </a:moveTo>
                  <a:lnTo>
                    <a:pt x="13864" y="42484"/>
                  </a:lnTo>
                  <a:lnTo>
                    <a:pt x="12293" y="43932"/>
                  </a:lnTo>
                  <a:lnTo>
                    <a:pt x="12293" y="43624"/>
                  </a:lnTo>
                  <a:cubicBezTo>
                    <a:pt x="12293" y="43377"/>
                    <a:pt x="12416" y="43192"/>
                    <a:pt x="12539" y="43007"/>
                  </a:cubicBezTo>
                  <a:lnTo>
                    <a:pt x="13371" y="41683"/>
                  </a:lnTo>
                  <a:close/>
                  <a:moveTo>
                    <a:pt x="17581" y="40623"/>
                  </a:moveTo>
                  <a:cubicBezTo>
                    <a:pt x="17653" y="40623"/>
                    <a:pt x="17721" y="40638"/>
                    <a:pt x="17776" y="40666"/>
                  </a:cubicBezTo>
                  <a:cubicBezTo>
                    <a:pt x="17838" y="40697"/>
                    <a:pt x="17900" y="40728"/>
                    <a:pt x="17931" y="40789"/>
                  </a:cubicBezTo>
                  <a:lnTo>
                    <a:pt x="19040" y="42206"/>
                  </a:lnTo>
                  <a:lnTo>
                    <a:pt x="19687" y="43038"/>
                  </a:lnTo>
                  <a:cubicBezTo>
                    <a:pt x="19717" y="43100"/>
                    <a:pt x="19748" y="43131"/>
                    <a:pt x="19748" y="43192"/>
                  </a:cubicBezTo>
                  <a:cubicBezTo>
                    <a:pt x="19810" y="43346"/>
                    <a:pt x="19748" y="43531"/>
                    <a:pt x="19594" y="43654"/>
                  </a:cubicBezTo>
                  <a:lnTo>
                    <a:pt x="19594" y="43685"/>
                  </a:lnTo>
                  <a:lnTo>
                    <a:pt x="19440" y="43778"/>
                  </a:lnTo>
                  <a:lnTo>
                    <a:pt x="18855" y="44240"/>
                  </a:lnTo>
                  <a:lnTo>
                    <a:pt x="18793" y="44301"/>
                  </a:lnTo>
                  <a:cubicBezTo>
                    <a:pt x="18719" y="44351"/>
                    <a:pt x="18630" y="44375"/>
                    <a:pt x="18541" y="44375"/>
                  </a:cubicBezTo>
                  <a:cubicBezTo>
                    <a:pt x="18406" y="44375"/>
                    <a:pt x="18269" y="44320"/>
                    <a:pt x="18177" y="44209"/>
                  </a:cubicBezTo>
                  <a:lnTo>
                    <a:pt x="16421" y="41960"/>
                  </a:lnTo>
                  <a:cubicBezTo>
                    <a:pt x="16298" y="41775"/>
                    <a:pt x="16329" y="41559"/>
                    <a:pt x="16452" y="41405"/>
                  </a:cubicBezTo>
                  <a:cubicBezTo>
                    <a:pt x="16452" y="41375"/>
                    <a:pt x="16483" y="41375"/>
                    <a:pt x="16513" y="41344"/>
                  </a:cubicBezTo>
                  <a:lnTo>
                    <a:pt x="16606" y="41282"/>
                  </a:lnTo>
                  <a:lnTo>
                    <a:pt x="16791" y="41128"/>
                  </a:lnTo>
                  <a:lnTo>
                    <a:pt x="17284" y="40759"/>
                  </a:lnTo>
                  <a:lnTo>
                    <a:pt x="17314" y="40697"/>
                  </a:lnTo>
                  <a:cubicBezTo>
                    <a:pt x="17399" y="40646"/>
                    <a:pt x="17493" y="40623"/>
                    <a:pt x="17581" y="40623"/>
                  </a:cubicBezTo>
                  <a:close/>
                  <a:moveTo>
                    <a:pt x="16051" y="45472"/>
                  </a:moveTo>
                  <a:cubicBezTo>
                    <a:pt x="16390" y="45472"/>
                    <a:pt x="16698" y="45749"/>
                    <a:pt x="16698" y="46119"/>
                  </a:cubicBezTo>
                  <a:cubicBezTo>
                    <a:pt x="16698" y="46458"/>
                    <a:pt x="16390" y="46766"/>
                    <a:pt x="16051" y="46766"/>
                  </a:cubicBezTo>
                  <a:cubicBezTo>
                    <a:pt x="15682" y="46766"/>
                    <a:pt x="15404" y="46458"/>
                    <a:pt x="15404" y="46119"/>
                  </a:cubicBezTo>
                  <a:cubicBezTo>
                    <a:pt x="15404" y="45749"/>
                    <a:pt x="15682" y="45472"/>
                    <a:pt x="16051" y="45472"/>
                  </a:cubicBezTo>
                  <a:close/>
                  <a:moveTo>
                    <a:pt x="15158" y="46519"/>
                  </a:moveTo>
                  <a:cubicBezTo>
                    <a:pt x="15189" y="46550"/>
                    <a:pt x="15189" y="46581"/>
                    <a:pt x="15219" y="46612"/>
                  </a:cubicBezTo>
                  <a:cubicBezTo>
                    <a:pt x="15443" y="46836"/>
                    <a:pt x="15748" y="46966"/>
                    <a:pt x="16071" y="46966"/>
                  </a:cubicBezTo>
                  <a:cubicBezTo>
                    <a:pt x="16237" y="46966"/>
                    <a:pt x="16408" y="46931"/>
                    <a:pt x="16575" y="46858"/>
                  </a:cubicBezTo>
                  <a:cubicBezTo>
                    <a:pt x="16698" y="46828"/>
                    <a:pt x="16791" y="46735"/>
                    <a:pt x="16883" y="46643"/>
                  </a:cubicBezTo>
                  <a:lnTo>
                    <a:pt x="16883" y="46643"/>
                  </a:lnTo>
                  <a:cubicBezTo>
                    <a:pt x="16791" y="46858"/>
                    <a:pt x="16637" y="47012"/>
                    <a:pt x="16421" y="47105"/>
                  </a:cubicBezTo>
                  <a:cubicBezTo>
                    <a:pt x="16298" y="47166"/>
                    <a:pt x="16165" y="47195"/>
                    <a:pt x="16033" y="47195"/>
                  </a:cubicBezTo>
                  <a:cubicBezTo>
                    <a:pt x="15701" y="47195"/>
                    <a:pt x="15374" y="47013"/>
                    <a:pt x="15219" y="46704"/>
                  </a:cubicBezTo>
                  <a:cubicBezTo>
                    <a:pt x="15219" y="46673"/>
                    <a:pt x="15219" y="46673"/>
                    <a:pt x="15219" y="46643"/>
                  </a:cubicBezTo>
                  <a:cubicBezTo>
                    <a:pt x="15189" y="46612"/>
                    <a:pt x="15158" y="46581"/>
                    <a:pt x="15158" y="46519"/>
                  </a:cubicBezTo>
                  <a:close/>
                  <a:moveTo>
                    <a:pt x="27265" y="32133"/>
                  </a:moveTo>
                  <a:cubicBezTo>
                    <a:pt x="27296" y="32133"/>
                    <a:pt x="27327" y="32163"/>
                    <a:pt x="27357" y="32163"/>
                  </a:cubicBezTo>
                  <a:cubicBezTo>
                    <a:pt x="28312" y="32194"/>
                    <a:pt x="29237" y="32410"/>
                    <a:pt x="30068" y="32779"/>
                  </a:cubicBezTo>
                  <a:cubicBezTo>
                    <a:pt x="32348" y="33765"/>
                    <a:pt x="34104" y="35829"/>
                    <a:pt x="34628" y="38294"/>
                  </a:cubicBezTo>
                  <a:cubicBezTo>
                    <a:pt x="34751" y="38848"/>
                    <a:pt x="34813" y="39403"/>
                    <a:pt x="34813" y="39988"/>
                  </a:cubicBezTo>
                  <a:cubicBezTo>
                    <a:pt x="34813" y="40543"/>
                    <a:pt x="34751" y="41097"/>
                    <a:pt x="34628" y="41652"/>
                  </a:cubicBezTo>
                  <a:cubicBezTo>
                    <a:pt x="33858" y="45164"/>
                    <a:pt x="30715" y="47813"/>
                    <a:pt x="26988" y="47813"/>
                  </a:cubicBezTo>
                  <a:cubicBezTo>
                    <a:pt x="22644" y="47813"/>
                    <a:pt x="19132" y="44301"/>
                    <a:pt x="19132" y="39988"/>
                  </a:cubicBezTo>
                  <a:cubicBezTo>
                    <a:pt x="19132" y="36846"/>
                    <a:pt x="20980" y="34166"/>
                    <a:pt x="23599" y="32903"/>
                  </a:cubicBezTo>
                  <a:cubicBezTo>
                    <a:pt x="24646" y="32410"/>
                    <a:pt x="25756" y="32133"/>
                    <a:pt x="26988" y="32133"/>
                  </a:cubicBezTo>
                  <a:close/>
                  <a:moveTo>
                    <a:pt x="33272" y="47012"/>
                  </a:moveTo>
                  <a:cubicBezTo>
                    <a:pt x="33642" y="47012"/>
                    <a:pt x="33919" y="47320"/>
                    <a:pt x="33919" y="47690"/>
                  </a:cubicBezTo>
                  <a:cubicBezTo>
                    <a:pt x="33919" y="48029"/>
                    <a:pt x="33642" y="48337"/>
                    <a:pt x="33272" y="48337"/>
                  </a:cubicBezTo>
                  <a:cubicBezTo>
                    <a:pt x="32934" y="48337"/>
                    <a:pt x="32625" y="48029"/>
                    <a:pt x="32625" y="47690"/>
                  </a:cubicBezTo>
                  <a:cubicBezTo>
                    <a:pt x="32625" y="47320"/>
                    <a:pt x="32934" y="47012"/>
                    <a:pt x="33272" y="47012"/>
                  </a:cubicBezTo>
                  <a:close/>
                  <a:moveTo>
                    <a:pt x="32386" y="48099"/>
                  </a:moveTo>
                  <a:lnTo>
                    <a:pt x="32386" y="48099"/>
                  </a:lnTo>
                  <a:cubicBezTo>
                    <a:pt x="32620" y="48371"/>
                    <a:pt x="32968" y="48541"/>
                    <a:pt x="33322" y="48541"/>
                  </a:cubicBezTo>
                  <a:cubicBezTo>
                    <a:pt x="33482" y="48541"/>
                    <a:pt x="33644" y="48506"/>
                    <a:pt x="33796" y="48429"/>
                  </a:cubicBezTo>
                  <a:cubicBezTo>
                    <a:pt x="33919" y="48368"/>
                    <a:pt x="34012" y="48306"/>
                    <a:pt x="34135" y="48214"/>
                  </a:cubicBezTo>
                  <a:lnTo>
                    <a:pt x="34135" y="48214"/>
                  </a:lnTo>
                  <a:cubicBezTo>
                    <a:pt x="34043" y="48399"/>
                    <a:pt x="33889" y="48584"/>
                    <a:pt x="33673" y="48676"/>
                  </a:cubicBezTo>
                  <a:cubicBezTo>
                    <a:pt x="33550" y="48733"/>
                    <a:pt x="33421" y="48760"/>
                    <a:pt x="33294" y="48760"/>
                  </a:cubicBezTo>
                  <a:cubicBezTo>
                    <a:pt x="32941" y="48760"/>
                    <a:pt x="32599" y="48553"/>
                    <a:pt x="32441" y="48214"/>
                  </a:cubicBezTo>
                  <a:cubicBezTo>
                    <a:pt x="32412" y="48186"/>
                    <a:pt x="32410" y="48131"/>
                    <a:pt x="32386" y="48099"/>
                  </a:cubicBezTo>
                  <a:close/>
                  <a:moveTo>
                    <a:pt x="29412" y="49609"/>
                  </a:moveTo>
                  <a:cubicBezTo>
                    <a:pt x="29540" y="49609"/>
                    <a:pt x="29669" y="49635"/>
                    <a:pt x="29791" y="49693"/>
                  </a:cubicBezTo>
                  <a:cubicBezTo>
                    <a:pt x="30007" y="49785"/>
                    <a:pt x="30161" y="49970"/>
                    <a:pt x="30253" y="50155"/>
                  </a:cubicBezTo>
                  <a:cubicBezTo>
                    <a:pt x="30161" y="50062"/>
                    <a:pt x="30038" y="50001"/>
                    <a:pt x="29914" y="49939"/>
                  </a:cubicBezTo>
                  <a:cubicBezTo>
                    <a:pt x="29763" y="49873"/>
                    <a:pt x="29603" y="49841"/>
                    <a:pt x="29444" y="49841"/>
                  </a:cubicBezTo>
                  <a:cubicBezTo>
                    <a:pt x="29088" y="49841"/>
                    <a:pt x="28742" y="50001"/>
                    <a:pt x="28528" y="50278"/>
                  </a:cubicBezTo>
                  <a:cubicBezTo>
                    <a:pt x="28528" y="50247"/>
                    <a:pt x="28528" y="50185"/>
                    <a:pt x="28559" y="50155"/>
                  </a:cubicBezTo>
                  <a:cubicBezTo>
                    <a:pt x="28717" y="49815"/>
                    <a:pt x="29059" y="49609"/>
                    <a:pt x="29412" y="49609"/>
                  </a:cubicBezTo>
                  <a:close/>
                  <a:moveTo>
                    <a:pt x="19585" y="44338"/>
                  </a:moveTo>
                  <a:cubicBezTo>
                    <a:pt x="19671" y="44338"/>
                    <a:pt x="19756" y="44371"/>
                    <a:pt x="19810" y="44425"/>
                  </a:cubicBezTo>
                  <a:lnTo>
                    <a:pt x="25078" y="50555"/>
                  </a:lnTo>
                  <a:lnTo>
                    <a:pt x="29206" y="50555"/>
                  </a:lnTo>
                  <a:cubicBezTo>
                    <a:pt x="29391" y="50555"/>
                    <a:pt x="29514" y="50709"/>
                    <a:pt x="29514" y="50863"/>
                  </a:cubicBezTo>
                  <a:cubicBezTo>
                    <a:pt x="29514" y="51017"/>
                    <a:pt x="29391" y="51140"/>
                    <a:pt x="29206" y="51140"/>
                  </a:cubicBezTo>
                  <a:lnTo>
                    <a:pt x="24955" y="51140"/>
                  </a:lnTo>
                  <a:cubicBezTo>
                    <a:pt x="24862" y="51140"/>
                    <a:pt x="24770" y="51110"/>
                    <a:pt x="24739" y="51048"/>
                  </a:cubicBezTo>
                  <a:lnTo>
                    <a:pt x="19378" y="44825"/>
                  </a:lnTo>
                  <a:cubicBezTo>
                    <a:pt x="19255" y="44702"/>
                    <a:pt x="19286" y="44517"/>
                    <a:pt x="19409" y="44394"/>
                  </a:cubicBezTo>
                  <a:cubicBezTo>
                    <a:pt x="19461" y="44355"/>
                    <a:pt x="19523" y="44338"/>
                    <a:pt x="19585" y="44338"/>
                  </a:cubicBezTo>
                  <a:close/>
                  <a:moveTo>
                    <a:pt x="36014" y="35213"/>
                  </a:moveTo>
                  <a:cubicBezTo>
                    <a:pt x="36600" y="35213"/>
                    <a:pt x="37062" y="35706"/>
                    <a:pt x="37062" y="36261"/>
                  </a:cubicBezTo>
                  <a:lnTo>
                    <a:pt x="37062" y="39711"/>
                  </a:lnTo>
                  <a:cubicBezTo>
                    <a:pt x="37062" y="39988"/>
                    <a:pt x="37154" y="40235"/>
                    <a:pt x="37370" y="40450"/>
                  </a:cubicBezTo>
                  <a:lnTo>
                    <a:pt x="38602" y="41714"/>
                  </a:lnTo>
                  <a:cubicBezTo>
                    <a:pt x="38818" y="41898"/>
                    <a:pt x="38910" y="42145"/>
                    <a:pt x="38910" y="42453"/>
                  </a:cubicBezTo>
                  <a:lnTo>
                    <a:pt x="38910" y="50432"/>
                  </a:lnTo>
                  <a:cubicBezTo>
                    <a:pt x="38910" y="51017"/>
                    <a:pt x="38448" y="51479"/>
                    <a:pt x="37893" y="51479"/>
                  </a:cubicBezTo>
                  <a:lnTo>
                    <a:pt x="35675" y="51479"/>
                  </a:lnTo>
                  <a:cubicBezTo>
                    <a:pt x="35090" y="51479"/>
                    <a:pt x="34628" y="51017"/>
                    <a:pt x="34628" y="50432"/>
                  </a:cubicBezTo>
                  <a:lnTo>
                    <a:pt x="34628" y="43470"/>
                  </a:lnTo>
                  <a:cubicBezTo>
                    <a:pt x="35121" y="42422"/>
                    <a:pt x="35367" y="41282"/>
                    <a:pt x="35367" y="40050"/>
                  </a:cubicBezTo>
                  <a:cubicBezTo>
                    <a:pt x="35367" y="38848"/>
                    <a:pt x="35121" y="37709"/>
                    <a:pt x="34628" y="36661"/>
                  </a:cubicBezTo>
                  <a:lnTo>
                    <a:pt x="34628" y="36261"/>
                  </a:lnTo>
                  <a:cubicBezTo>
                    <a:pt x="34628" y="35706"/>
                    <a:pt x="35090" y="35213"/>
                    <a:pt x="35675" y="35213"/>
                  </a:cubicBezTo>
                  <a:close/>
                  <a:moveTo>
                    <a:pt x="28867" y="51655"/>
                  </a:moveTo>
                  <a:cubicBezTo>
                    <a:pt x="28992" y="51655"/>
                    <a:pt x="29117" y="51678"/>
                    <a:pt x="29237" y="51726"/>
                  </a:cubicBezTo>
                  <a:cubicBezTo>
                    <a:pt x="29422" y="51849"/>
                    <a:pt x="29606" y="52003"/>
                    <a:pt x="29668" y="52188"/>
                  </a:cubicBezTo>
                  <a:cubicBezTo>
                    <a:pt x="29576" y="52096"/>
                    <a:pt x="29483" y="52034"/>
                    <a:pt x="29360" y="51972"/>
                  </a:cubicBezTo>
                  <a:cubicBezTo>
                    <a:pt x="29208" y="51906"/>
                    <a:pt x="29048" y="51875"/>
                    <a:pt x="28889" y="51875"/>
                  </a:cubicBezTo>
                  <a:cubicBezTo>
                    <a:pt x="28536" y="51875"/>
                    <a:pt x="28189" y="52028"/>
                    <a:pt x="27955" y="52297"/>
                  </a:cubicBezTo>
                  <a:lnTo>
                    <a:pt x="27955" y="52297"/>
                  </a:lnTo>
                  <a:cubicBezTo>
                    <a:pt x="27974" y="52270"/>
                    <a:pt x="27978" y="52240"/>
                    <a:pt x="28004" y="52188"/>
                  </a:cubicBezTo>
                  <a:cubicBezTo>
                    <a:pt x="28164" y="51845"/>
                    <a:pt x="28511" y="51655"/>
                    <a:pt x="28867" y="51655"/>
                  </a:cubicBezTo>
                  <a:close/>
                  <a:moveTo>
                    <a:pt x="19409" y="45318"/>
                  </a:moveTo>
                  <a:cubicBezTo>
                    <a:pt x="19563" y="45318"/>
                    <a:pt x="19717" y="45441"/>
                    <a:pt x="19717" y="45595"/>
                  </a:cubicBezTo>
                  <a:lnTo>
                    <a:pt x="19871" y="47228"/>
                  </a:lnTo>
                  <a:lnTo>
                    <a:pt x="24400" y="52496"/>
                  </a:lnTo>
                  <a:lnTo>
                    <a:pt x="28559" y="52496"/>
                  </a:lnTo>
                  <a:cubicBezTo>
                    <a:pt x="28713" y="52496"/>
                    <a:pt x="28836" y="52650"/>
                    <a:pt x="28836" y="52804"/>
                  </a:cubicBezTo>
                  <a:cubicBezTo>
                    <a:pt x="28836" y="52958"/>
                    <a:pt x="28713" y="53081"/>
                    <a:pt x="28559" y="53081"/>
                  </a:cubicBezTo>
                  <a:lnTo>
                    <a:pt x="24277" y="53081"/>
                  </a:lnTo>
                  <a:cubicBezTo>
                    <a:pt x="24184" y="53081"/>
                    <a:pt x="24123" y="53051"/>
                    <a:pt x="24061" y="52989"/>
                  </a:cubicBezTo>
                  <a:lnTo>
                    <a:pt x="19378" y="47567"/>
                  </a:lnTo>
                  <a:cubicBezTo>
                    <a:pt x="19348" y="47505"/>
                    <a:pt x="19317" y="47444"/>
                    <a:pt x="19317" y="47382"/>
                  </a:cubicBezTo>
                  <a:lnTo>
                    <a:pt x="19163" y="45657"/>
                  </a:lnTo>
                  <a:cubicBezTo>
                    <a:pt x="19132" y="45472"/>
                    <a:pt x="19255" y="45349"/>
                    <a:pt x="19409" y="45318"/>
                  </a:cubicBezTo>
                  <a:close/>
                  <a:moveTo>
                    <a:pt x="21165" y="52804"/>
                  </a:moveTo>
                  <a:cubicBezTo>
                    <a:pt x="21535" y="52804"/>
                    <a:pt x="21812" y="53081"/>
                    <a:pt x="21812" y="53451"/>
                  </a:cubicBezTo>
                  <a:cubicBezTo>
                    <a:pt x="21812" y="53667"/>
                    <a:pt x="21720" y="53821"/>
                    <a:pt x="21566" y="53944"/>
                  </a:cubicBezTo>
                  <a:cubicBezTo>
                    <a:pt x="21473" y="54036"/>
                    <a:pt x="21319" y="54098"/>
                    <a:pt x="21165" y="54098"/>
                  </a:cubicBezTo>
                  <a:cubicBezTo>
                    <a:pt x="20857" y="54098"/>
                    <a:pt x="20580" y="53882"/>
                    <a:pt x="20549" y="53574"/>
                  </a:cubicBezTo>
                  <a:cubicBezTo>
                    <a:pt x="20518" y="53513"/>
                    <a:pt x="20518" y="53482"/>
                    <a:pt x="20518" y="53451"/>
                  </a:cubicBezTo>
                  <a:cubicBezTo>
                    <a:pt x="20518" y="53081"/>
                    <a:pt x="20796" y="52804"/>
                    <a:pt x="21165" y="52804"/>
                  </a:cubicBezTo>
                  <a:close/>
                  <a:moveTo>
                    <a:pt x="33611" y="52804"/>
                  </a:moveTo>
                  <a:cubicBezTo>
                    <a:pt x="33858" y="52804"/>
                    <a:pt x="34104" y="52958"/>
                    <a:pt x="34197" y="53205"/>
                  </a:cubicBezTo>
                  <a:cubicBezTo>
                    <a:pt x="34227" y="53297"/>
                    <a:pt x="34258" y="53359"/>
                    <a:pt x="34258" y="53451"/>
                  </a:cubicBezTo>
                  <a:cubicBezTo>
                    <a:pt x="34258" y="53821"/>
                    <a:pt x="33950" y="54098"/>
                    <a:pt x="33611" y="54098"/>
                  </a:cubicBezTo>
                  <a:cubicBezTo>
                    <a:pt x="33365" y="54098"/>
                    <a:pt x="33180" y="53975"/>
                    <a:pt x="33057" y="53790"/>
                  </a:cubicBezTo>
                  <a:cubicBezTo>
                    <a:pt x="32995" y="53697"/>
                    <a:pt x="32934" y="53574"/>
                    <a:pt x="32934" y="53451"/>
                  </a:cubicBezTo>
                  <a:cubicBezTo>
                    <a:pt x="32934" y="53081"/>
                    <a:pt x="33242" y="52804"/>
                    <a:pt x="33611" y="52804"/>
                  </a:cubicBezTo>
                  <a:close/>
                  <a:moveTo>
                    <a:pt x="31886" y="53389"/>
                  </a:moveTo>
                  <a:lnTo>
                    <a:pt x="31886" y="53389"/>
                  </a:lnTo>
                  <a:cubicBezTo>
                    <a:pt x="31393" y="53728"/>
                    <a:pt x="30561" y="54006"/>
                    <a:pt x="29452" y="54190"/>
                  </a:cubicBezTo>
                  <a:cubicBezTo>
                    <a:pt x="28661" y="54331"/>
                    <a:pt x="27822" y="54396"/>
                    <a:pt x="27010" y="54396"/>
                  </a:cubicBezTo>
                  <a:cubicBezTo>
                    <a:pt x="25325" y="54396"/>
                    <a:pt x="23762" y="54114"/>
                    <a:pt x="23014" y="53636"/>
                  </a:cubicBezTo>
                  <a:cubicBezTo>
                    <a:pt x="22921" y="53574"/>
                    <a:pt x="22829" y="53513"/>
                    <a:pt x="22767" y="53451"/>
                  </a:cubicBezTo>
                  <a:lnTo>
                    <a:pt x="22767" y="53451"/>
                  </a:lnTo>
                  <a:cubicBezTo>
                    <a:pt x="23830" y="53831"/>
                    <a:pt x="25384" y="54035"/>
                    <a:pt x="27040" y="54035"/>
                  </a:cubicBezTo>
                  <a:cubicBezTo>
                    <a:pt x="28072" y="54035"/>
                    <a:pt x="29144" y="53956"/>
                    <a:pt x="30161" y="53790"/>
                  </a:cubicBezTo>
                  <a:cubicBezTo>
                    <a:pt x="30808" y="53697"/>
                    <a:pt x="31393" y="53543"/>
                    <a:pt x="31886" y="53389"/>
                  </a:cubicBezTo>
                  <a:close/>
                  <a:moveTo>
                    <a:pt x="20284" y="53896"/>
                  </a:moveTo>
                  <a:lnTo>
                    <a:pt x="20284" y="53896"/>
                  </a:lnTo>
                  <a:cubicBezTo>
                    <a:pt x="20518" y="54165"/>
                    <a:pt x="20851" y="54319"/>
                    <a:pt x="21204" y="54319"/>
                  </a:cubicBezTo>
                  <a:cubicBezTo>
                    <a:pt x="21364" y="54319"/>
                    <a:pt x="21528" y="54288"/>
                    <a:pt x="21689" y="54221"/>
                  </a:cubicBezTo>
                  <a:cubicBezTo>
                    <a:pt x="21781" y="54160"/>
                    <a:pt x="21843" y="54129"/>
                    <a:pt x="21905" y="54067"/>
                  </a:cubicBezTo>
                  <a:cubicBezTo>
                    <a:pt x="21935" y="54036"/>
                    <a:pt x="21966" y="54006"/>
                    <a:pt x="21997" y="54006"/>
                  </a:cubicBezTo>
                  <a:cubicBezTo>
                    <a:pt x="21997" y="54006"/>
                    <a:pt x="21966" y="54036"/>
                    <a:pt x="21935" y="54067"/>
                  </a:cubicBezTo>
                  <a:cubicBezTo>
                    <a:pt x="21843" y="54221"/>
                    <a:pt x="21720" y="54375"/>
                    <a:pt x="21535" y="54437"/>
                  </a:cubicBezTo>
                  <a:cubicBezTo>
                    <a:pt x="21405" y="54498"/>
                    <a:pt x="21270" y="54527"/>
                    <a:pt x="21138" y="54527"/>
                  </a:cubicBezTo>
                  <a:cubicBezTo>
                    <a:pt x="20802" y="54527"/>
                    <a:pt x="20488" y="54338"/>
                    <a:pt x="20333" y="54006"/>
                  </a:cubicBezTo>
                  <a:cubicBezTo>
                    <a:pt x="20307" y="53953"/>
                    <a:pt x="20303" y="53923"/>
                    <a:pt x="20284" y="53896"/>
                  </a:cubicBezTo>
                  <a:close/>
                  <a:moveTo>
                    <a:pt x="32718" y="53882"/>
                  </a:moveTo>
                  <a:cubicBezTo>
                    <a:pt x="32718" y="53882"/>
                    <a:pt x="32749" y="53882"/>
                    <a:pt x="32749" y="53913"/>
                  </a:cubicBezTo>
                  <a:cubicBezTo>
                    <a:pt x="32982" y="54168"/>
                    <a:pt x="33317" y="54320"/>
                    <a:pt x="33654" y="54320"/>
                  </a:cubicBezTo>
                  <a:cubicBezTo>
                    <a:pt x="33807" y="54320"/>
                    <a:pt x="33960" y="54288"/>
                    <a:pt x="34104" y="54221"/>
                  </a:cubicBezTo>
                  <a:cubicBezTo>
                    <a:pt x="34227" y="54160"/>
                    <a:pt x="34351" y="54067"/>
                    <a:pt x="34443" y="54006"/>
                  </a:cubicBezTo>
                  <a:lnTo>
                    <a:pt x="34443" y="54006"/>
                  </a:lnTo>
                  <a:cubicBezTo>
                    <a:pt x="34351" y="54190"/>
                    <a:pt x="34197" y="54344"/>
                    <a:pt x="33981" y="54437"/>
                  </a:cubicBezTo>
                  <a:cubicBezTo>
                    <a:pt x="33851" y="54498"/>
                    <a:pt x="33714" y="54527"/>
                    <a:pt x="33579" y="54527"/>
                  </a:cubicBezTo>
                  <a:cubicBezTo>
                    <a:pt x="33234" y="54527"/>
                    <a:pt x="32904" y="54338"/>
                    <a:pt x="32749" y="54006"/>
                  </a:cubicBezTo>
                  <a:cubicBezTo>
                    <a:pt x="32749" y="53975"/>
                    <a:pt x="32749" y="53944"/>
                    <a:pt x="32718" y="53913"/>
                  </a:cubicBezTo>
                  <a:cubicBezTo>
                    <a:pt x="32718" y="53913"/>
                    <a:pt x="32718" y="53882"/>
                    <a:pt x="32718" y="53882"/>
                  </a:cubicBezTo>
                  <a:close/>
                  <a:moveTo>
                    <a:pt x="19255" y="1"/>
                  </a:moveTo>
                  <a:cubicBezTo>
                    <a:pt x="12262" y="1726"/>
                    <a:pt x="6378" y="4190"/>
                    <a:pt x="1" y="7918"/>
                  </a:cubicBezTo>
                  <a:lnTo>
                    <a:pt x="155" y="9397"/>
                  </a:lnTo>
                  <a:lnTo>
                    <a:pt x="802" y="11030"/>
                  </a:lnTo>
                  <a:lnTo>
                    <a:pt x="833" y="11030"/>
                  </a:lnTo>
                  <a:lnTo>
                    <a:pt x="2404" y="12847"/>
                  </a:lnTo>
                  <a:lnTo>
                    <a:pt x="2835" y="12662"/>
                  </a:lnTo>
                  <a:cubicBezTo>
                    <a:pt x="2958" y="12786"/>
                    <a:pt x="3081" y="12909"/>
                    <a:pt x="3236" y="13032"/>
                  </a:cubicBezTo>
                  <a:cubicBezTo>
                    <a:pt x="3174" y="13125"/>
                    <a:pt x="3143" y="13217"/>
                    <a:pt x="3143" y="13309"/>
                  </a:cubicBezTo>
                  <a:cubicBezTo>
                    <a:pt x="3143" y="13371"/>
                    <a:pt x="3143" y="13463"/>
                    <a:pt x="3174" y="13525"/>
                  </a:cubicBezTo>
                  <a:cubicBezTo>
                    <a:pt x="3205" y="13556"/>
                    <a:pt x="3236" y="13617"/>
                    <a:pt x="3297" y="13679"/>
                  </a:cubicBezTo>
                  <a:cubicBezTo>
                    <a:pt x="3379" y="13761"/>
                    <a:pt x="3489" y="13816"/>
                    <a:pt x="3617" y="13816"/>
                  </a:cubicBezTo>
                  <a:cubicBezTo>
                    <a:pt x="3681" y="13816"/>
                    <a:pt x="3749" y="13802"/>
                    <a:pt x="3821" y="13771"/>
                  </a:cubicBezTo>
                  <a:lnTo>
                    <a:pt x="3944" y="13741"/>
                  </a:lnTo>
                  <a:cubicBezTo>
                    <a:pt x="3975" y="13771"/>
                    <a:pt x="4006" y="13802"/>
                    <a:pt x="4037" y="13833"/>
                  </a:cubicBezTo>
                  <a:cubicBezTo>
                    <a:pt x="3882" y="13926"/>
                    <a:pt x="3821" y="14110"/>
                    <a:pt x="3790" y="14264"/>
                  </a:cubicBezTo>
                  <a:cubicBezTo>
                    <a:pt x="3790" y="14326"/>
                    <a:pt x="3821" y="14388"/>
                    <a:pt x="3821" y="14480"/>
                  </a:cubicBezTo>
                  <a:cubicBezTo>
                    <a:pt x="3852" y="14542"/>
                    <a:pt x="3913" y="14603"/>
                    <a:pt x="3975" y="14665"/>
                  </a:cubicBezTo>
                  <a:cubicBezTo>
                    <a:pt x="4047" y="14719"/>
                    <a:pt x="4139" y="14751"/>
                    <a:pt x="4246" y="14751"/>
                  </a:cubicBezTo>
                  <a:cubicBezTo>
                    <a:pt x="4323" y="14751"/>
                    <a:pt x="4408" y="14734"/>
                    <a:pt x="4499" y="14696"/>
                  </a:cubicBezTo>
                  <a:lnTo>
                    <a:pt x="4776" y="14603"/>
                  </a:lnTo>
                  <a:cubicBezTo>
                    <a:pt x="4807" y="14634"/>
                    <a:pt x="4807" y="14634"/>
                    <a:pt x="4837" y="14665"/>
                  </a:cubicBezTo>
                  <a:lnTo>
                    <a:pt x="4807" y="14696"/>
                  </a:lnTo>
                  <a:cubicBezTo>
                    <a:pt x="4560" y="14788"/>
                    <a:pt x="4468" y="14973"/>
                    <a:pt x="4437" y="15158"/>
                  </a:cubicBezTo>
                  <a:cubicBezTo>
                    <a:pt x="4437" y="15219"/>
                    <a:pt x="4468" y="15312"/>
                    <a:pt x="4468" y="15373"/>
                  </a:cubicBezTo>
                  <a:cubicBezTo>
                    <a:pt x="4499" y="15435"/>
                    <a:pt x="4560" y="15497"/>
                    <a:pt x="4622" y="15558"/>
                  </a:cubicBezTo>
                  <a:cubicBezTo>
                    <a:pt x="4696" y="15633"/>
                    <a:pt x="4794" y="15674"/>
                    <a:pt x="4913" y="15674"/>
                  </a:cubicBezTo>
                  <a:cubicBezTo>
                    <a:pt x="4992" y="15674"/>
                    <a:pt x="5079" y="15656"/>
                    <a:pt x="5176" y="15620"/>
                  </a:cubicBezTo>
                  <a:lnTo>
                    <a:pt x="5546" y="15466"/>
                  </a:lnTo>
                  <a:cubicBezTo>
                    <a:pt x="5577" y="15497"/>
                    <a:pt x="5608" y="15527"/>
                    <a:pt x="5608" y="15558"/>
                  </a:cubicBezTo>
                  <a:cubicBezTo>
                    <a:pt x="5577" y="15558"/>
                    <a:pt x="5515" y="15589"/>
                    <a:pt x="5484" y="15620"/>
                  </a:cubicBezTo>
                  <a:cubicBezTo>
                    <a:pt x="5269" y="15682"/>
                    <a:pt x="5146" y="15897"/>
                    <a:pt x="5146" y="16082"/>
                  </a:cubicBezTo>
                  <a:cubicBezTo>
                    <a:pt x="5146" y="16144"/>
                    <a:pt x="5146" y="16205"/>
                    <a:pt x="5176" y="16267"/>
                  </a:cubicBezTo>
                  <a:cubicBezTo>
                    <a:pt x="5207" y="16359"/>
                    <a:pt x="5238" y="16421"/>
                    <a:pt x="5300" y="16452"/>
                  </a:cubicBezTo>
                  <a:cubicBezTo>
                    <a:pt x="5382" y="16534"/>
                    <a:pt x="5491" y="16589"/>
                    <a:pt x="5628" y="16589"/>
                  </a:cubicBezTo>
                  <a:cubicBezTo>
                    <a:pt x="5697" y="16589"/>
                    <a:pt x="5772" y="16575"/>
                    <a:pt x="5854" y="16544"/>
                  </a:cubicBezTo>
                  <a:lnTo>
                    <a:pt x="6285" y="16359"/>
                  </a:lnTo>
                  <a:cubicBezTo>
                    <a:pt x="6316" y="16390"/>
                    <a:pt x="6316" y="16421"/>
                    <a:pt x="6347" y="16452"/>
                  </a:cubicBezTo>
                  <a:lnTo>
                    <a:pt x="6131" y="16513"/>
                  </a:lnTo>
                  <a:cubicBezTo>
                    <a:pt x="5916" y="16606"/>
                    <a:pt x="5854" y="16791"/>
                    <a:pt x="5854" y="16975"/>
                  </a:cubicBezTo>
                  <a:cubicBezTo>
                    <a:pt x="5854" y="17037"/>
                    <a:pt x="5854" y="17099"/>
                    <a:pt x="5885" y="17160"/>
                  </a:cubicBezTo>
                  <a:cubicBezTo>
                    <a:pt x="5916" y="17222"/>
                    <a:pt x="5947" y="17283"/>
                    <a:pt x="5977" y="17314"/>
                  </a:cubicBezTo>
                  <a:cubicBezTo>
                    <a:pt x="6082" y="17419"/>
                    <a:pt x="6201" y="17481"/>
                    <a:pt x="6334" y="17481"/>
                  </a:cubicBezTo>
                  <a:cubicBezTo>
                    <a:pt x="6397" y="17481"/>
                    <a:pt x="6463" y="17467"/>
                    <a:pt x="6532" y="17438"/>
                  </a:cubicBezTo>
                  <a:lnTo>
                    <a:pt x="6963" y="17253"/>
                  </a:lnTo>
                  <a:cubicBezTo>
                    <a:pt x="6994" y="17283"/>
                    <a:pt x="6994" y="17314"/>
                    <a:pt x="7025" y="17345"/>
                  </a:cubicBezTo>
                  <a:lnTo>
                    <a:pt x="6809" y="17438"/>
                  </a:lnTo>
                  <a:cubicBezTo>
                    <a:pt x="6593" y="17530"/>
                    <a:pt x="6532" y="17715"/>
                    <a:pt x="6532" y="17900"/>
                  </a:cubicBezTo>
                  <a:cubicBezTo>
                    <a:pt x="6532" y="17961"/>
                    <a:pt x="6563" y="18023"/>
                    <a:pt x="6563" y="18084"/>
                  </a:cubicBezTo>
                  <a:cubicBezTo>
                    <a:pt x="6593" y="18146"/>
                    <a:pt x="6624" y="18177"/>
                    <a:pt x="6655" y="18239"/>
                  </a:cubicBezTo>
                  <a:cubicBezTo>
                    <a:pt x="6739" y="18343"/>
                    <a:pt x="6865" y="18405"/>
                    <a:pt x="6996" y="18405"/>
                  </a:cubicBezTo>
                  <a:cubicBezTo>
                    <a:pt x="7057" y="18405"/>
                    <a:pt x="7120" y="18391"/>
                    <a:pt x="7179" y="18362"/>
                  </a:cubicBezTo>
                  <a:lnTo>
                    <a:pt x="7610" y="18208"/>
                  </a:lnTo>
                  <a:cubicBezTo>
                    <a:pt x="7610" y="18239"/>
                    <a:pt x="7641" y="18269"/>
                    <a:pt x="7641" y="18300"/>
                  </a:cubicBezTo>
                  <a:lnTo>
                    <a:pt x="7487" y="18362"/>
                  </a:lnTo>
                  <a:cubicBezTo>
                    <a:pt x="7271" y="18454"/>
                    <a:pt x="7210" y="18639"/>
                    <a:pt x="7210" y="18824"/>
                  </a:cubicBezTo>
                  <a:cubicBezTo>
                    <a:pt x="7210" y="18885"/>
                    <a:pt x="7240" y="18947"/>
                    <a:pt x="7240" y="18978"/>
                  </a:cubicBezTo>
                  <a:cubicBezTo>
                    <a:pt x="7271" y="19039"/>
                    <a:pt x="7302" y="19101"/>
                    <a:pt x="7333" y="19132"/>
                  </a:cubicBezTo>
                  <a:cubicBezTo>
                    <a:pt x="7422" y="19244"/>
                    <a:pt x="7544" y="19323"/>
                    <a:pt x="7686" y="19323"/>
                  </a:cubicBezTo>
                  <a:cubicBezTo>
                    <a:pt x="7740" y="19323"/>
                    <a:pt x="7797" y="19311"/>
                    <a:pt x="7857" y="19286"/>
                  </a:cubicBezTo>
                  <a:lnTo>
                    <a:pt x="8195" y="19163"/>
                  </a:lnTo>
                  <a:cubicBezTo>
                    <a:pt x="8195" y="19194"/>
                    <a:pt x="8226" y="19224"/>
                    <a:pt x="8226" y="19255"/>
                  </a:cubicBezTo>
                  <a:lnTo>
                    <a:pt x="8165" y="19255"/>
                  </a:lnTo>
                  <a:cubicBezTo>
                    <a:pt x="7949" y="19348"/>
                    <a:pt x="7857" y="19532"/>
                    <a:pt x="7887" y="19748"/>
                  </a:cubicBezTo>
                  <a:cubicBezTo>
                    <a:pt x="7887" y="19779"/>
                    <a:pt x="7918" y="19840"/>
                    <a:pt x="7918" y="19902"/>
                  </a:cubicBezTo>
                  <a:cubicBezTo>
                    <a:pt x="7949" y="19964"/>
                    <a:pt x="7980" y="20025"/>
                    <a:pt x="8011" y="20056"/>
                  </a:cubicBezTo>
                  <a:cubicBezTo>
                    <a:pt x="8102" y="20170"/>
                    <a:pt x="8227" y="20234"/>
                    <a:pt x="8374" y="20234"/>
                  </a:cubicBezTo>
                  <a:cubicBezTo>
                    <a:pt x="8425" y="20234"/>
                    <a:pt x="8479" y="20226"/>
                    <a:pt x="8534" y="20210"/>
                  </a:cubicBezTo>
                  <a:lnTo>
                    <a:pt x="8719" y="20118"/>
                  </a:lnTo>
                  <a:cubicBezTo>
                    <a:pt x="8719" y="20149"/>
                    <a:pt x="8750" y="20179"/>
                    <a:pt x="8781" y="20241"/>
                  </a:cubicBezTo>
                  <a:cubicBezTo>
                    <a:pt x="8627" y="20333"/>
                    <a:pt x="8534" y="20487"/>
                    <a:pt x="8565" y="20641"/>
                  </a:cubicBezTo>
                  <a:cubicBezTo>
                    <a:pt x="8565" y="20703"/>
                    <a:pt x="8596" y="20765"/>
                    <a:pt x="8596" y="20826"/>
                  </a:cubicBezTo>
                  <a:cubicBezTo>
                    <a:pt x="8627" y="20888"/>
                    <a:pt x="8658" y="20919"/>
                    <a:pt x="8688" y="20980"/>
                  </a:cubicBezTo>
                  <a:cubicBezTo>
                    <a:pt x="8777" y="21069"/>
                    <a:pt x="8897" y="21141"/>
                    <a:pt x="9037" y="21141"/>
                  </a:cubicBezTo>
                  <a:cubicBezTo>
                    <a:pt x="9092" y="21141"/>
                    <a:pt x="9151" y="21130"/>
                    <a:pt x="9212" y="21104"/>
                  </a:cubicBezTo>
                  <a:lnTo>
                    <a:pt x="9643" y="20950"/>
                  </a:lnTo>
                  <a:lnTo>
                    <a:pt x="9982" y="21011"/>
                  </a:lnTo>
                  <a:lnTo>
                    <a:pt x="8473" y="21627"/>
                  </a:lnTo>
                  <a:cubicBezTo>
                    <a:pt x="8257" y="21689"/>
                    <a:pt x="8195" y="21874"/>
                    <a:pt x="8195" y="22089"/>
                  </a:cubicBezTo>
                  <a:cubicBezTo>
                    <a:pt x="8195" y="22151"/>
                    <a:pt x="8226" y="22213"/>
                    <a:pt x="8226" y="22243"/>
                  </a:cubicBezTo>
                  <a:cubicBezTo>
                    <a:pt x="8257" y="22305"/>
                    <a:pt x="8288" y="22367"/>
                    <a:pt x="8349" y="22397"/>
                  </a:cubicBezTo>
                  <a:cubicBezTo>
                    <a:pt x="8441" y="22512"/>
                    <a:pt x="8566" y="22575"/>
                    <a:pt x="8713" y="22575"/>
                  </a:cubicBezTo>
                  <a:cubicBezTo>
                    <a:pt x="8764" y="22575"/>
                    <a:pt x="8818" y="22567"/>
                    <a:pt x="8873" y="22551"/>
                  </a:cubicBezTo>
                  <a:lnTo>
                    <a:pt x="9366" y="22336"/>
                  </a:lnTo>
                  <a:cubicBezTo>
                    <a:pt x="9397" y="22336"/>
                    <a:pt x="9397" y="22367"/>
                    <a:pt x="9428" y="22367"/>
                  </a:cubicBezTo>
                  <a:lnTo>
                    <a:pt x="9150" y="22459"/>
                  </a:lnTo>
                  <a:cubicBezTo>
                    <a:pt x="8935" y="22551"/>
                    <a:pt x="8873" y="22736"/>
                    <a:pt x="8873" y="22921"/>
                  </a:cubicBezTo>
                  <a:cubicBezTo>
                    <a:pt x="8873" y="22983"/>
                    <a:pt x="8904" y="23044"/>
                    <a:pt x="8904" y="23106"/>
                  </a:cubicBezTo>
                  <a:cubicBezTo>
                    <a:pt x="8935" y="23168"/>
                    <a:pt x="8966" y="23229"/>
                    <a:pt x="8996" y="23260"/>
                  </a:cubicBezTo>
                  <a:cubicBezTo>
                    <a:pt x="9080" y="23365"/>
                    <a:pt x="9207" y="23427"/>
                    <a:pt x="9337" y="23427"/>
                  </a:cubicBezTo>
                  <a:cubicBezTo>
                    <a:pt x="9398" y="23427"/>
                    <a:pt x="9461" y="23413"/>
                    <a:pt x="9520" y="23383"/>
                  </a:cubicBezTo>
                  <a:lnTo>
                    <a:pt x="10167" y="23137"/>
                  </a:lnTo>
                  <a:cubicBezTo>
                    <a:pt x="10198" y="23137"/>
                    <a:pt x="10198" y="23168"/>
                    <a:pt x="10198" y="23168"/>
                  </a:cubicBezTo>
                  <a:lnTo>
                    <a:pt x="9828" y="23322"/>
                  </a:lnTo>
                  <a:cubicBezTo>
                    <a:pt x="9613" y="23414"/>
                    <a:pt x="9551" y="23599"/>
                    <a:pt x="9551" y="23784"/>
                  </a:cubicBezTo>
                  <a:cubicBezTo>
                    <a:pt x="9551" y="23845"/>
                    <a:pt x="9582" y="23907"/>
                    <a:pt x="9582" y="23969"/>
                  </a:cubicBezTo>
                  <a:cubicBezTo>
                    <a:pt x="9613" y="24030"/>
                    <a:pt x="9643" y="24061"/>
                    <a:pt x="9674" y="24123"/>
                  </a:cubicBezTo>
                  <a:cubicBezTo>
                    <a:pt x="9758" y="24227"/>
                    <a:pt x="9870" y="24289"/>
                    <a:pt x="10001" y="24289"/>
                  </a:cubicBezTo>
                  <a:cubicBezTo>
                    <a:pt x="10063" y="24289"/>
                    <a:pt x="10129" y="24276"/>
                    <a:pt x="10198" y="24246"/>
                  </a:cubicBezTo>
                  <a:lnTo>
                    <a:pt x="10937" y="23969"/>
                  </a:lnTo>
                  <a:cubicBezTo>
                    <a:pt x="10937" y="23969"/>
                    <a:pt x="10968" y="23969"/>
                    <a:pt x="10968" y="23999"/>
                  </a:cubicBezTo>
                  <a:lnTo>
                    <a:pt x="10506" y="24184"/>
                  </a:lnTo>
                  <a:cubicBezTo>
                    <a:pt x="10290" y="24277"/>
                    <a:pt x="10229" y="24462"/>
                    <a:pt x="10229" y="24646"/>
                  </a:cubicBezTo>
                  <a:cubicBezTo>
                    <a:pt x="10229" y="24708"/>
                    <a:pt x="10260" y="24770"/>
                    <a:pt x="10260" y="24831"/>
                  </a:cubicBezTo>
                  <a:cubicBezTo>
                    <a:pt x="10290" y="24862"/>
                    <a:pt x="10321" y="24924"/>
                    <a:pt x="10352" y="24985"/>
                  </a:cubicBezTo>
                  <a:cubicBezTo>
                    <a:pt x="10440" y="25074"/>
                    <a:pt x="10560" y="25146"/>
                    <a:pt x="10700" y="25146"/>
                  </a:cubicBezTo>
                  <a:cubicBezTo>
                    <a:pt x="10756" y="25146"/>
                    <a:pt x="10815" y="25135"/>
                    <a:pt x="10876" y="25108"/>
                  </a:cubicBezTo>
                  <a:lnTo>
                    <a:pt x="11677" y="24800"/>
                  </a:lnTo>
                  <a:cubicBezTo>
                    <a:pt x="11677" y="24800"/>
                    <a:pt x="11707" y="24800"/>
                    <a:pt x="11707" y="24831"/>
                  </a:cubicBezTo>
                  <a:lnTo>
                    <a:pt x="11184" y="25047"/>
                  </a:lnTo>
                  <a:cubicBezTo>
                    <a:pt x="10968" y="25139"/>
                    <a:pt x="10876" y="25324"/>
                    <a:pt x="10906" y="25509"/>
                  </a:cubicBezTo>
                  <a:cubicBezTo>
                    <a:pt x="10906" y="25571"/>
                    <a:pt x="10937" y="25632"/>
                    <a:pt x="10937" y="25663"/>
                  </a:cubicBezTo>
                  <a:cubicBezTo>
                    <a:pt x="10968" y="25725"/>
                    <a:pt x="10999" y="25786"/>
                    <a:pt x="11030" y="25817"/>
                  </a:cubicBezTo>
                  <a:cubicBezTo>
                    <a:pt x="11119" y="25929"/>
                    <a:pt x="11241" y="26008"/>
                    <a:pt x="11383" y="26008"/>
                  </a:cubicBezTo>
                  <a:cubicBezTo>
                    <a:pt x="11437" y="26008"/>
                    <a:pt x="11494" y="25997"/>
                    <a:pt x="11553" y="25971"/>
                  </a:cubicBezTo>
                  <a:lnTo>
                    <a:pt x="12385" y="25632"/>
                  </a:lnTo>
                  <a:cubicBezTo>
                    <a:pt x="12385" y="25632"/>
                    <a:pt x="12416" y="25663"/>
                    <a:pt x="12416" y="25663"/>
                  </a:cubicBezTo>
                  <a:lnTo>
                    <a:pt x="11862" y="25909"/>
                  </a:lnTo>
                  <a:cubicBezTo>
                    <a:pt x="11646" y="26002"/>
                    <a:pt x="11553" y="26187"/>
                    <a:pt x="11584" y="26372"/>
                  </a:cubicBezTo>
                  <a:cubicBezTo>
                    <a:pt x="11584" y="26433"/>
                    <a:pt x="11615" y="26495"/>
                    <a:pt x="11615" y="26526"/>
                  </a:cubicBezTo>
                  <a:cubicBezTo>
                    <a:pt x="11646" y="26587"/>
                    <a:pt x="11677" y="26649"/>
                    <a:pt x="11707" y="26680"/>
                  </a:cubicBezTo>
                  <a:cubicBezTo>
                    <a:pt x="11797" y="26791"/>
                    <a:pt x="11918" y="26871"/>
                    <a:pt x="12061" y="26871"/>
                  </a:cubicBezTo>
                  <a:cubicBezTo>
                    <a:pt x="12115" y="26871"/>
                    <a:pt x="12172" y="26859"/>
                    <a:pt x="12231" y="26834"/>
                  </a:cubicBezTo>
                  <a:lnTo>
                    <a:pt x="13094" y="26495"/>
                  </a:lnTo>
                  <a:cubicBezTo>
                    <a:pt x="13094" y="26495"/>
                    <a:pt x="13094" y="26495"/>
                    <a:pt x="13125" y="26526"/>
                  </a:cubicBezTo>
                  <a:lnTo>
                    <a:pt x="12508" y="26772"/>
                  </a:lnTo>
                  <a:cubicBezTo>
                    <a:pt x="12324" y="26834"/>
                    <a:pt x="12231" y="27049"/>
                    <a:pt x="12262" y="27234"/>
                  </a:cubicBezTo>
                  <a:cubicBezTo>
                    <a:pt x="12262" y="27296"/>
                    <a:pt x="12293" y="27327"/>
                    <a:pt x="12293" y="27388"/>
                  </a:cubicBezTo>
                  <a:cubicBezTo>
                    <a:pt x="12324" y="27450"/>
                    <a:pt x="12354" y="27481"/>
                    <a:pt x="12385" y="27542"/>
                  </a:cubicBezTo>
                  <a:cubicBezTo>
                    <a:pt x="12477" y="27656"/>
                    <a:pt x="12602" y="27720"/>
                    <a:pt x="12749" y="27720"/>
                  </a:cubicBezTo>
                  <a:cubicBezTo>
                    <a:pt x="12800" y="27720"/>
                    <a:pt x="12853" y="27712"/>
                    <a:pt x="12909" y="27696"/>
                  </a:cubicBezTo>
                  <a:lnTo>
                    <a:pt x="13741" y="27357"/>
                  </a:lnTo>
                  <a:cubicBezTo>
                    <a:pt x="13741" y="27357"/>
                    <a:pt x="13772" y="27357"/>
                    <a:pt x="13772" y="27388"/>
                  </a:cubicBezTo>
                  <a:lnTo>
                    <a:pt x="13186" y="27635"/>
                  </a:lnTo>
                  <a:lnTo>
                    <a:pt x="13186" y="27604"/>
                  </a:lnTo>
                  <a:cubicBezTo>
                    <a:pt x="12971" y="27696"/>
                    <a:pt x="12909" y="27881"/>
                    <a:pt x="12940" y="28097"/>
                  </a:cubicBezTo>
                  <a:cubicBezTo>
                    <a:pt x="12940" y="28128"/>
                    <a:pt x="12971" y="28189"/>
                    <a:pt x="12971" y="28251"/>
                  </a:cubicBezTo>
                  <a:cubicBezTo>
                    <a:pt x="13001" y="28312"/>
                    <a:pt x="13032" y="28343"/>
                    <a:pt x="13063" y="28405"/>
                  </a:cubicBezTo>
                  <a:cubicBezTo>
                    <a:pt x="13154" y="28519"/>
                    <a:pt x="13280" y="28582"/>
                    <a:pt x="13426" y="28582"/>
                  </a:cubicBezTo>
                  <a:cubicBezTo>
                    <a:pt x="13477" y="28582"/>
                    <a:pt x="13531" y="28575"/>
                    <a:pt x="13587" y="28559"/>
                  </a:cubicBezTo>
                  <a:lnTo>
                    <a:pt x="14388" y="28220"/>
                  </a:lnTo>
                  <a:cubicBezTo>
                    <a:pt x="14388" y="28220"/>
                    <a:pt x="14418" y="28251"/>
                    <a:pt x="14418" y="28251"/>
                  </a:cubicBezTo>
                  <a:lnTo>
                    <a:pt x="13864" y="28466"/>
                  </a:lnTo>
                  <a:cubicBezTo>
                    <a:pt x="13648" y="28559"/>
                    <a:pt x="13587" y="28744"/>
                    <a:pt x="13618" y="28959"/>
                  </a:cubicBezTo>
                  <a:cubicBezTo>
                    <a:pt x="13618" y="28990"/>
                    <a:pt x="13648" y="29052"/>
                    <a:pt x="13648" y="29113"/>
                  </a:cubicBezTo>
                  <a:cubicBezTo>
                    <a:pt x="13679" y="29144"/>
                    <a:pt x="13710" y="29206"/>
                    <a:pt x="13741" y="29237"/>
                  </a:cubicBezTo>
                  <a:cubicBezTo>
                    <a:pt x="13830" y="29348"/>
                    <a:pt x="13952" y="29428"/>
                    <a:pt x="14082" y="29428"/>
                  </a:cubicBezTo>
                  <a:cubicBezTo>
                    <a:pt x="14132" y="29428"/>
                    <a:pt x="14183" y="29416"/>
                    <a:pt x="14234" y="29391"/>
                  </a:cubicBezTo>
                  <a:lnTo>
                    <a:pt x="15004" y="29083"/>
                  </a:lnTo>
                  <a:cubicBezTo>
                    <a:pt x="15035" y="29113"/>
                    <a:pt x="15035" y="29113"/>
                    <a:pt x="15035" y="29144"/>
                  </a:cubicBezTo>
                  <a:lnTo>
                    <a:pt x="14542" y="29329"/>
                  </a:lnTo>
                  <a:cubicBezTo>
                    <a:pt x="14326" y="29421"/>
                    <a:pt x="14264" y="29606"/>
                    <a:pt x="14295" y="29791"/>
                  </a:cubicBezTo>
                  <a:cubicBezTo>
                    <a:pt x="14295" y="29853"/>
                    <a:pt x="14326" y="29914"/>
                    <a:pt x="14326" y="29945"/>
                  </a:cubicBezTo>
                  <a:cubicBezTo>
                    <a:pt x="14357" y="30007"/>
                    <a:pt x="14388" y="30068"/>
                    <a:pt x="14418" y="30099"/>
                  </a:cubicBezTo>
                  <a:cubicBezTo>
                    <a:pt x="14508" y="30211"/>
                    <a:pt x="14629" y="30290"/>
                    <a:pt x="14760" y="30290"/>
                  </a:cubicBezTo>
                  <a:cubicBezTo>
                    <a:pt x="14810" y="30290"/>
                    <a:pt x="14861" y="30279"/>
                    <a:pt x="14911" y="30253"/>
                  </a:cubicBezTo>
                  <a:lnTo>
                    <a:pt x="15620" y="29976"/>
                  </a:lnTo>
                  <a:lnTo>
                    <a:pt x="15620" y="30007"/>
                  </a:lnTo>
                  <a:lnTo>
                    <a:pt x="15219" y="30192"/>
                  </a:lnTo>
                  <a:cubicBezTo>
                    <a:pt x="15004" y="30284"/>
                    <a:pt x="14942" y="30438"/>
                    <a:pt x="14942" y="30592"/>
                  </a:cubicBezTo>
                  <a:cubicBezTo>
                    <a:pt x="14942" y="30654"/>
                    <a:pt x="14973" y="30715"/>
                    <a:pt x="15004" y="30777"/>
                  </a:cubicBezTo>
                  <a:cubicBezTo>
                    <a:pt x="15004" y="30839"/>
                    <a:pt x="15035" y="30869"/>
                    <a:pt x="15065" y="30931"/>
                  </a:cubicBezTo>
                  <a:cubicBezTo>
                    <a:pt x="15187" y="31052"/>
                    <a:pt x="15346" y="31135"/>
                    <a:pt x="15483" y="31135"/>
                  </a:cubicBezTo>
                  <a:cubicBezTo>
                    <a:pt x="15521" y="31135"/>
                    <a:pt x="15556" y="31129"/>
                    <a:pt x="15589" y="31116"/>
                  </a:cubicBezTo>
                  <a:cubicBezTo>
                    <a:pt x="15774" y="31054"/>
                    <a:pt x="15990" y="30962"/>
                    <a:pt x="16174" y="30869"/>
                  </a:cubicBezTo>
                  <a:cubicBezTo>
                    <a:pt x="16205" y="30900"/>
                    <a:pt x="16205" y="30900"/>
                    <a:pt x="16205" y="30931"/>
                  </a:cubicBezTo>
                  <a:lnTo>
                    <a:pt x="15897" y="31054"/>
                  </a:lnTo>
                  <a:cubicBezTo>
                    <a:pt x="15682" y="31147"/>
                    <a:pt x="15620" y="31332"/>
                    <a:pt x="15651" y="31516"/>
                  </a:cubicBezTo>
                  <a:cubicBezTo>
                    <a:pt x="15651" y="31578"/>
                    <a:pt x="15682" y="31609"/>
                    <a:pt x="15682" y="31670"/>
                  </a:cubicBezTo>
                  <a:cubicBezTo>
                    <a:pt x="15712" y="31732"/>
                    <a:pt x="15743" y="31763"/>
                    <a:pt x="15774" y="31824"/>
                  </a:cubicBezTo>
                  <a:cubicBezTo>
                    <a:pt x="15863" y="31936"/>
                    <a:pt x="15969" y="32015"/>
                    <a:pt x="16102" y="32015"/>
                  </a:cubicBezTo>
                  <a:cubicBezTo>
                    <a:pt x="16153" y="32015"/>
                    <a:pt x="16208" y="32004"/>
                    <a:pt x="16267" y="31978"/>
                  </a:cubicBezTo>
                  <a:lnTo>
                    <a:pt x="17006" y="31670"/>
                  </a:lnTo>
                  <a:lnTo>
                    <a:pt x="17622" y="33796"/>
                  </a:lnTo>
                  <a:lnTo>
                    <a:pt x="17222" y="35799"/>
                  </a:lnTo>
                  <a:lnTo>
                    <a:pt x="16760" y="36415"/>
                  </a:lnTo>
                  <a:lnTo>
                    <a:pt x="15712" y="34905"/>
                  </a:lnTo>
                  <a:cubicBezTo>
                    <a:pt x="15712" y="32749"/>
                    <a:pt x="13956" y="30993"/>
                    <a:pt x="11800" y="30993"/>
                  </a:cubicBezTo>
                  <a:cubicBezTo>
                    <a:pt x="9643" y="30993"/>
                    <a:pt x="7887" y="32749"/>
                    <a:pt x="7887" y="34905"/>
                  </a:cubicBezTo>
                  <a:cubicBezTo>
                    <a:pt x="7887" y="36815"/>
                    <a:pt x="9274" y="38386"/>
                    <a:pt x="11091" y="38725"/>
                  </a:cubicBezTo>
                  <a:lnTo>
                    <a:pt x="13094" y="41436"/>
                  </a:lnTo>
                  <a:lnTo>
                    <a:pt x="11985" y="42884"/>
                  </a:lnTo>
                  <a:cubicBezTo>
                    <a:pt x="11862" y="43069"/>
                    <a:pt x="11800" y="43254"/>
                    <a:pt x="11800" y="43470"/>
                  </a:cubicBezTo>
                  <a:lnTo>
                    <a:pt x="11800" y="43932"/>
                  </a:lnTo>
                  <a:cubicBezTo>
                    <a:pt x="11831" y="44517"/>
                    <a:pt x="12293" y="44948"/>
                    <a:pt x="12847" y="44948"/>
                  </a:cubicBezTo>
                  <a:lnTo>
                    <a:pt x="14665" y="44948"/>
                  </a:lnTo>
                  <a:cubicBezTo>
                    <a:pt x="14603" y="45071"/>
                    <a:pt x="14542" y="45226"/>
                    <a:pt x="14542" y="45380"/>
                  </a:cubicBezTo>
                  <a:lnTo>
                    <a:pt x="14542" y="46643"/>
                  </a:lnTo>
                  <a:cubicBezTo>
                    <a:pt x="14542" y="47074"/>
                    <a:pt x="14881" y="47413"/>
                    <a:pt x="15281" y="47413"/>
                  </a:cubicBezTo>
                  <a:lnTo>
                    <a:pt x="15466" y="47413"/>
                  </a:lnTo>
                  <a:lnTo>
                    <a:pt x="19656" y="52650"/>
                  </a:lnTo>
                  <a:cubicBezTo>
                    <a:pt x="19656" y="52681"/>
                    <a:pt x="19656" y="52681"/>
                    <a:pt x="19656" y="52712"/>
                  </a:cubicBezTo>
                  <a:lnTo>
                    <a:pt x="19656" y="54006"/>
                  </a:lnTo>
                  <a:cubicBezTo>
                    <a:pt x="19656" y="54406"/>
                    <a:pt x="19995" y="54745"/>
                    <a:pt x="20395" y="54745"/>
                  </a:cubicBezTo>
                  <a:lnTo>
                    <a:pt x="21658" y="54745"/>
                  </a:lnTo>
                  <a:cubicBezTo>
                    <a:pt x="21997" y="54745"/>
                    <a:pt x="22274" y="54498"/>
                    <a:pt x="22367" y="54190"/>
                  </a:cubicBezTo>
                  <a:cubicBezTo>
                    <a:pt x="24039" y="54691"/>
                    <a:pt x="25704" y="54961"/>
                    <a:pt x="27352" y="54961"/>
                  </a:cubicBezTo>
                  <a:cubicBezTo>
                    <a:pt x="28953" y="54961"/>
                    <a:pt x="30539" y="54706"/>
                    <a:pt x="32102" y="54160"/>
                  </a:cubicBezTo>
                  <a:cubicBezTo>
                    <a:pt x="32194" y="54498"/>
                    <a:pt x="32471" y="54745"/>
                    <a:pt x="32841" y="54745"/>
                  </a:cubicBezTo>
                  <a:lnTo>
                    <a:pt x="34073" y="54745"/>
                  </a:lnTo>
                  <a:cubicBezTo>
                    <a:pt x="34505" y="54745"/>
                    <a:pt x="34844" y="54406"/>
                    <a:pt x="34844" y="54006"/>
                  </a:cubicBezTo>
                  <a:lnTo>
                    <a:pt x="34844" y="52835"/>
                  </a:lnTo>
                  <a:lnTo>
                    <a:pt x="35059" y="52681"/>
                  </a:lnTo>
                  <a:lnTo>
                    <a:pt x="39804" y="52681"/>
                  </a:lnTo>
                  <a:lnTo>
                    <a:pt x="39834" y="51295"/>
                  </a:lnTo>
                  <a:lnTo>
                    <a:pt x="40389" y="51295"/>
                  </a:lnTo>
                  <a:lnTo>
                    <a:pt x="40389" y="46766"/>
                  </a:lnTo>
                  <a:lnTo>
                    <a:pt x="39896" y="46735"/>
                  </a:lnTo>
                  <a:lnTo>
                    <a:pt x="39896" y="42176"/>
                  </a:lnTo>
                  <a:lnTo>
                    <a:pt x="38756" y="40851"/>
                  </a:lnTo>
                  <a:lnTo>
                    <a:pt x="40574" y="40882"/>
                  </a:lnTo>
                  <a:cubicBezTo>
                    <a:pt x="40851" y="40882"/>
                    <a:pt x="41097" y="40789"/>
                    <a:pt x="41313" y="40604"/>
                  </a:cubicBezTo>
                  <a:cubicBezTo>
                    <a:pt x="41529" y="40389"/>
                    <a:pt x="41621" y="40142"/>
                    <a:pt x="41621" y="39865"/>
                  </a:cubicBezTo>
                  <a:lnTo>
                    <a:pt x="41621" y="38879"/>
                  </a:lnTo>
                  <a:lnTo>
                    <a:pt x="41868" y="38879"/>
                  </a:lnTo>
                  <a:cubicBezTo>
                    <a:pt x="42176" y="38879"/>
                    <a:pt x="42453" y="38602"/>
                    <a:pt x="42453" y="38263"/>
                  </a:cubicBezTo>
                  <a:lnTo>
                    <a:pt x="42453" y="37277"/>
                  </a:lnTo>
                  <a:cubicBezTo>
                    <a:pt x="42453" y="36969"/>
                    <a:pt x="42176" y="36692"/>
                    <a:pt x="41868" y="36692"/>
                  </a:cubicBezTo>
                  <a:lnTo>
                    <a:pt x="41621" y="36692"/>
                  </a:lnTo>
                  <a:lnTo>
                    <a:pt x="41621" y="35429"/>
                  </a:lnTo>
                  <a:cubicBezTo>
                    <a:pt x="41621" y="34874"/>
                    <a:pt x="41159" y="34412"/>
                    <a:pt x="40605" y="34381"/>
                  </a:cubicBezTo>
                  <a:lnTo>
                    <a:pt x="38694" y="34351"/>
                  </a:lnTo>
                  <a:lnTo>
                    <a:pt x="38694" y="32995"/>
                  </a:lnTo>
                  <a:lnTo>
                    <a:pt x="37893" y="32595"/>
                  </a:lnTo>
                  <a:lnTo>
                    <a:pt x="38109" y="31732"/>
                  </a:lnTo>
                  <a:lnTo>
                    <a:pt x="38694" y="31978"/>
                  </a:lnTo>
                  <a:cubicBezTo>
                    <a:pt x="38745" y="32004"/>
                    <a:pt x="38796" y="32015"/>
                    <a:pt x="38846" y="32015"/>
                  </a:cubicBezTo>
                  <a:cubicBezTo>
                    <a:pt x="38976" y="32015"/>
                    <a:pt x="39098" y="31936"/>
                    <a:pt x="39187" y="31824"/>
                  </a:cubicBezTo>
                  <a:cubicBezTo>
                    <a:pt x="39218" y="31763"/>
                    <a:pt x="39249" y="31732"/>
                    <a:pt x="39249" y="31670"/>
                  </a:cubicBezTo>
                  <a:cubicBezTo>
                    <a:pt x="39280" y="31609"/>
                    <a:pt x="39311" y="31578"/>
                    <a:pt x="39311" y="31516"/>
                  </a:cubicBezTo>
                  <a:cubicBezTo>
                    <a:pt x="39341" y="31332"/>
                    <a:pt x="39280" y="31147"/>
                    <a:pt x="39064" y="31054"/>
                  </a:cubicBezTo>
                  <a:lnTo>
                    <a:pt x="38725" y="30931"/>
                  </a:lnTo>
                  <a:cubicBezTo>
                    <a:pt x="38756" y="30900"/>
                    <a:pt x="38756" y="30900"/>
                    <a:pt x="38756" y="30869"/>
                  </a:cubicBezTo>
                  <a:cubicBezTo>
                    <a:pt x="38972" y="30962"/>
                    <a:pt x="39157" y="31054"/>
                    <a:pt x="39372" y="31116"/>
                  </a:cubicBezTo>
                  <a:cubicBezTo>
                    <a:pt x="39399" y="31129"/>
                    <a:pt x="39431" y="31135"/>
                    <a:pt x="39466" y="31135"/>
                  </a:cubicBezTo>
                  <a:cubicBezTo>
                    <a:pt x="39595" y="31135"/>
                    <a:pt x="39768" y="31052"/>
                    <a:pt x="39865" y="30931"/>
                  </a:cubicBezTo>
                  <a:cubicBezTo>
                    <a:pt x="39896" y="30869"/>
                    <a:pt x="39927" y="30839"/>
                    <a:pt x="39958" y="30777"/>
                  </a:cubicBezTo>
                  <a:cubicBezTo>
                    <a:pt x="39988" y="30715"/>
                    <a:pt x="40019" y="30654"/>
                    <a:pt x="40019" y="30592"/>
                  </a:cubicBezTo>
                  <a:cubicBezTo>
                    <a:pt x="40019" y="30438"/>
                    <a:pt x="39927" y="30284"/>
                    <a:pt x="39742" y="30192"/>
                  </a:cubicBezTo>
                  <a:lnTo>
                    <a:pt x="39311" y="30007"/>
                  </a:lnTo>
                  <a:cubicBezTo>
                    <a:pt x="39311" y="30007"/>
                    <a:pt x="39341" y="30007"/>
                    <a:pt x="39341" y="29976"/>
                  </a:cubicBezTo>
                  <a:lnTo>
                    <a:pt x="40019" y="30253"/>
                  </a:lnTo>
                  <a:cubicBezTo>
                    <a:pt x="40079" y="30279"/>
                    <a:pt x="40136" y="30290"/>
                    <a:pt x="40190" y="30290"/>
                  </a:cubicBezTo>
                  <a:cubicBezTo>
                    <a:pt x="40332" y="30290"/>
                    <a:pt x="40454" y="30211"/>
                    <a:pt x="40543" y="30099"/>
                  </a:cubicBezTo>
                  <a:cubicBezTo>
                    <a:pt x="40574" y="30068"/>
                    <a:pt x="40605" y="30007"/>
                    <a:pt x="40605" y="29945"/>
                  </a:cubicBezTo>
                  <a:cubicBezTo>
                    <a:pt x="40635" y="29914"/>
                    <a:pt x="40635" y="29853"/>
                    <a:pt x="40666" y="29791"/>
                  </a:cubicBezTo>
                  <a:cubicBezTo>
                    <a:pt x="40666" y="29606"/>
                    <a:pt x="40605" y="29421"/>
                    <a:pt x="40420" y="29329"/>
                  </a:cubicBezTo>
                  <a:lnTo>
                    <a:pt x="39896" y="29144"/>
                  </a:lnTo>
                  <a:lnTo>
                    <a:pt x="39927" y="29083"/>
                  </a:lnTo>
                  <a:lnTo>
                    <a:pt x="40697" y="29391"/>
                  </a:lnTo>
                  <a:cubicBezTo>
                    <a:pt x="40756" y="29416"/>
                    <a:pt x="40813" y="29428"/>
                    <a:pt x="40867" y="29428"/>
                  </a:cubicBezTo>
                  <a:cubicBezTo>
                    <a:pt x="41010" y="29428"/>
                    <a:pt x="41131" y="29348"/>
                    <a:pt x="41221" y="29237"/>
                  </a:cubicBezTo>
                  <a:cubicBezTo>
                    <a:pt x="41251" y="29206"/>
                    <a:pt x="41282" y="29144"/>
                    <a:pt x="41282" y="29113"/>
                  </a:cubicBezTo>
                  <a:cubicBezTo>
                    <a:pt x="41313" y="29052"/>
                    <a:pt x="41313" y="28990"/>
                    <a:pt x="41344" y="28959"/>
                  </a:cubicBezTo>
                  <a:cubicBezTo>
                    <a:pt x="41344" y="28744"/>
                    <a:pt x="41282" y="28559"/>
                    <a:pt x="41067" y="28466"/>
                  </a:cubicBezTo>
                  <a:lnTo>
                    <a:pt x="40543" y="28251"/>
                  </a:lnTo>
                  <a:cubicBezTo>
                    <a:pt x="40543" y="28251"/>
                    <a:pt x="40543" y="28220"/>
                    <a:pt x="40574" y="28220"/>
                  </a:cubicBezTo>
                  <a:lnTo>
                    <a:pt x="41375" y="28559"/>
                  </a:lnTo>
                  <a:cubicBezTo>
                    <a:pt x="41430" y="28575"/>
                    <a:pt x="41484" y="28582"/>
                    <a:pt x="41535" y="28582"/>
                  </a:cubicBezTo>
                  <a:cubicBezTo>
                    <a:pt x="41682" y="28582"/>
                    <a:pt x="41807" y="28519"/>
                    <a:pt x="41898" y="28405"/>
                  </a:cubicBezTo>
                  <a:cubicBezTo>
                    <a:pt x="41929" y="28343"/>
                    <a:pt x="41960" y="28312"/>
                    <a:pt x="41960" y="28251"/>
                  </a:cubicBezTo>
                  <a:cubicBezTo>
                    <a:pt x="41991" y="28189"/>
                    <a:pt x="41991" y="28128"/>
                    <a:pt x="42022" y="28097"/>
                  </a:cubicBezTo>
                  <a:cubicBezTo>
                    <a:pt x="42022" y="27881"/>
                    <a:pt x="41960" y="27696"/>
                    <a:pt x="41744" y="27604"/>
                  </a:cubicBezTo>
                  <a:lnTo>
                    <a:pt x="41744" y="27635"/>
                  </a:lnTo>
                  <a:lnTo>
                    <a:pt x="41159" y="27388"/>
                  </a:lnTo>
                  <a:cubicBezTo>
                    <a:pt x="41190" y="27357"/>
                    <a:pt x="41190" y="27357"/>
                    <a:pt x="41190" y="27357"/>
                  </a:cubicBezTo>
                  <a:lnTo>
                    <a:pt x="42052" y="27696"/>
                  </a:lnTo>
                  <a:cubicBezTo>
                    <a:pt x="42108" y="27712"/>
                    <a:pt x="42162" y="27720"/>
                    <a:pt x="42212" y="27720"/>
                  </a:cubicBezTo>
                  <a:cubicBezTo>
                    <a:pt x="42357" y="27720"/>
                    <a:pt x="42477" y="27656"/>
                    <a:pt x="42545" y="27542"/>
                  </a:cubicBezTo>
                  <a:cubicBezTo>
                    <a:pt x="42607" y="27481"/>
                    <a:pt x="42638" y="27450"/>
                    <a:pt x="42638" y="27388"/>
                  </a:cubicBezTo>
                  <a:cubicBezTo>
                    <a:pt x="42669" y="27327"/>
                    <a:pt x="42669" y="27296"/>
                    <a:pt x="42699" y="27234"/>
                  </a:cubicBezTo>
                  <a:cubicBezTo>
                    <a:pt x="42699" y="27049"/>
                    <a:pt x="42638" y="26834"/>
                    <a:pt x="42422" y="26772"/>
                  </a:cubicBezTo>
                  <a:lnTo>
                    <a:pt x="41837" y="26526"/>
                  </a:lnTo>
                  <a:cubicBezTo>
                    <a:pt x="41837" y="26495"/>
                    <a:pt x="41868" y="26495"/>
                    <a:pt x="41868" y="26495"/>
                  </a:cubicBezTo>
                  <a:lnTo>
                    <a:pt x="42730" y="26834"/>
                  </a:lnTo>
                  <a:cubicBezTo>
                    <a:pt x="42790" y="26859"/>
                    <a:pt x="42844" y="26871"/>
                    <a:pt x="42895" y="26871"/>
                  </a:cubicBezTo>
                  <a:cubicBezTo>
                    <a:pt x="43028" y="26871"/>
                    <a:pt x="43134" y="26791"/>
                    <a:pt x="43223" y="26680"/>
                  </a:cubicBezTo>
                  <a:cubicBezTo>
                    <a:pt x="43285" y="26649"/>
                    <a:pt x="43285" y="26587"/>
                    <a:pt x="43316" y="26526"/>
                  </a:cubicBezTo>
                  <a:cubicBezTo>
                    <a:pt x="43346" y="26495"/>
                    <a:pt x="43346" y="26433"/>
                    <a:pt x="43377" y="26372"/>
                  </a:cubicBezTo>
                  <a:cubicBezTo>
                    <a:pt x="43377" y="26187"/>
                    <a:pt x="43316" y="26002"/>
                    <a:pt x="43100" y="25909"/>
                  </a:cubicBezTo>
                  <a:lnTo>
                    <a:pt x="42515" y="25663"/>
                  </a:lnTo>
                  <a:lnTo>
                    <a:pt x="42576" y="25632"/>
                  </a:lnTo>
                  <a:lnTo>
                    <a:pt x="43408" y="25971"/>
                  </a:lnTo>
                  <a:cubicBezTo>
                    <a:pt x="43459" y="25997"/>
                    <a:pt x="43510" y="26008"/>
                    <a:pt x="43559" y="26008"/>
                  </a:cubicBezTo>
                  <a:cubicBezTo>
                    <a:pt x="43690" y="26008"/>
                    <a:pt x="43812" y="25929"/>
                    <a:pt x="43901" y="25817"/>
                  </a:cubicBezTo>
                  <a:cubicBezTo>
                    <a:pt x="43932" y="25786"/>
                    <a:pt x="43962" y="25725"/>
                    <a:pt x="43993" y="25663"/>
                  </a:cubicBezTo>
                  <a:cubicBezTo>
                    <a:pt x="44024" y="25632"/>
                    <a:pt x="44024" y="25571"/>
                    <a:pt x="44055" y="25509"/>
                  </a:cubicBezTo>
                  <a:cubicBezTo>
                    <a:pt x="44055" y="25324"/>
                    <a:pt x="43993" y="25139"/>
                    <a:pt x="43778" y="25047"/>
                  </a:cubicBezTo>
                  <a:lnTo>
                    <a:pt x="43254" y="24831"/>
                  </a:lnTo>
                  <a:cubicBezTo>
                    <a:pt x="43254" y="24800"/>
                    <a:pt x="43254" y="24800"/>
                    <a:pt x="43285" y="24800"/>
                  </a:cubicBezTo>
                  <a:lnTo>
                    <a:pt x="44055" y="25108"/>
                  </a:lnTo>
                  <a:cubicBezTo>
                    <a:pt x="44116" y="25135"/>
                    <a:pt x="44175" y="25146"/>
                    <a:pt x="44230" y="25146"/>
                  </a:cubicBezTo>
                  <a:cubicBezTo>
                    <a:pt x="44370" y="25146"/>
                    <a:pt x="44490" y="25074"/>
                    <a:pt x="44579" y="24985"/>
                  </a:cubicBezTo>
                  <a:cubicBezTo>
                    <a:pt x="44609" y="24924"/>
                    <a:pt x="44640" y="24862"/>
                    <a:pt x="44671" y="24831"/>
                  </a:cubicBezTo>
                  <a:cubicBezTo>
                    <a:pt x="44702" y="24770"/>
                    <a:pt x="44702" y="24708"/>
                    <a:pt x="44733" y="24646"/>
                  </a:cubicBezTo>
                  <a:cubicBezTo>
                    <a:pt x="44733" y="24462"/>
                    <a:pt x="44671" y="24277"/>
                    <a:pt x="44455" y="24184"/>
                  </a:cubicBezTo>
                  <a:lnTo>
                    <a:pt x="43962" y="23999"/>
                  </a:lnTo>
                  <a:cubicBezTo>
                    <a:pt x="43993" y="23969"/>
                    <a:pt x="43993" y="23969"/>
                    <a:pt x="44024" y="23969"/>
                  </a:cubicBezTo>
                  <a:lnTo>
                    <a:pt x="44733" y="24246"/>
                  </a:lnTo>
                  <a:cubicBezTo>
                    <a:pt x="44802" y="24276"/>
                    <a:pt x="44868" y="24289"/>
                    <a:pt x="44930" y="24289"/>
                  </a:cubicBezTo>
                  <a:cubicBezTo>
                    <a:pt x="45060" y="24289"/>
                    <a:pt x="45173" y="24227"/>
                    <a:pt x="45256" y="24123"/>
                  </a:cubicBezTo>
                  <a:cubicBezTo>
                    <a:pt x="45287" y="24061"/>
                    <a:pt x="45318" y="24030"/>
                    <a:pt x="45349" y="23969"/>
                  </a:cubicBezTo>
                  <a:cubicBezTo>
                    <a:pt x="45380" y="23907"/>
                    <a:pt x="45380" y="23845"/>
                    <a:pt x="45380" y="23784"/>
                  </a:cubicBezTo>
                  <a:cubicBezTo>
                    <a:pt x="45410" y="23599"/>
                    <a:pt x="45318" y="23414"/>
                    <a:pt x="45133" y="23322"/>
                  </a:cubicBezTo>
                  <a:lnTo>
                    <a:pt x="44733" y="23168"/>
                  </a:lnTo>
                  <a:cubicBezTo>
                    <a:pt x="44763" y="23168"/>
                    <a:pt x="44763" y="23137"/>
                    <a:pt x="44763" y="23137"/>
                  </a:cubicBezTo>
                  <a:lnTo>
                    <a:pt x="45410" y="23383"/>
                  </a:lnTo>
                  <a:cubicBezTo>
                    <a:pt x="45480" y="23413"/>
                    <a:pt x="45546" y="23427"/>
                    <a:pt x="45607" y="23427"/>
                  </a:cubicBezTo>
                  <a:cubicBezTo>
                    <a:pt x="45738" y="23427"/>
                    <a:pt x="45850" y="23365"/>
                    <a:pt x="45934" y="23260"/>
                  </a:cubicBezTo>
                  <a:cubicBezTo>
                    <a:pt x="45965" y="23229"/>
                    <a:pt x="45996" y="23168"/>
                    <a:pt x="46027" y="23106"/>
                  </a:cubicBezTo>
                  <a:cubicBezTo>
                    <a:pt x="46057" y="23044"/>
                    <a:pt x="46057" y="22983"/>
                    <a:pt x="46057" y="22921"/>
                  </a:cubicBezTo>
                  <a:cubicBezTo>
                    <a:pt x="46088" y="22736"/>
                    <a:pt x="45996" y="22551"/>
                    <a:pt x="45780" y="22459"/>
                  </a:cubicBezTo>
                  <a:lnTo>
                    <a:pt x="45534" y="22367"/>
                  </a:lnTo>
                  <a:cubicBezTo>
                    <a:pt x="45534" y="22367"/>
                    <a:pt x="45564" y="22336"/>
                    <a:pt x="45564" y="22336"/>
                  </a:cubicBezTo>
                  <a:lnTo>
                    <a:pt x="46088" y="22551"/>
                  </a:lnTo>
                  <a:cubicBezTo>
                    <a:pt x="46144" y="22567"/>
                    <a:pt x="46198" y="22575"/>
                    <a:pt x="46249" y="22575"/>
                  </a:cubicBezTo>
                  <a:cubicBezTo>
                    <a:pt x="46395" y="22575"/>
                    <a:pt x="46521" y="22512"/>
                    <a:pt x="46612" y="22397"/>
                  </a:cubicBezTo>
                  <a:cubicBezTo>
                    <a:pt x="46643" y="22367"/>
                    <a:pt x="46674" y="22305"/>
                    <a:pt x="46704" y="22243"/>
                  </a:cubicBezTo>
                  <a:cubicBezTo>
                    <a:pt x="46735" y="22213"/>
                    <a:pt x="46735" y="22151"/>
                    <a:pt x="46735" y="22089"/>
                  </a:cubicBezTo>
                  <a:cubicBezTo>
                    <a:pt x="46766" y="21874"/>
                    <a:pt x="46674" y="21689"/>
                    <a:pt x="46458" y="21627"/>
                  </a:cubicBezTo>
                  <a:lnTo>
                    <a:pt x="44979" y="21011"/>
                  </a:lnTo>
                  <a:lnTo>
                    <a:pt x="45318" y="20950"/>
                  </a:lnTo>
                  <a:lnTo>
                    <a:pt x="45749" y="21104"/>
                  </a:lnTo>
                  <a:cubicBezTo>
                    <a:pt x="45802" y="21130"/>
                    <a:pt x="45854" y="21141"/>
                    <a:pt x="45905" y="21141"/>
                  </a:cubicBezTo>
                  <a:cubicBezTo>
                    <a:pt x="46034" y="21141"/>
                    <a:pt x="46154" y="21069"/>
                    <a:pt x="46242" y="20980"/>
                  </a:cubicBezTo>
                  <a:cubicBezTo>
                    <a:pt x="46304" y="20919"/>
                    <a:pt x="46335" y="20888"/>
                    <a:pt x="46335" y="20826"/>
                  </a:cubicBezTo>
                  <a:cubicBezTo>
                    <a:pt x="46365" y="20765"/>
                    <a:pt x="46365" y="20703"/>
                    <a:pt x="46396" y="20641"/>
                  </a:cubicBezTo>
                  <a:cubicBezTo>
                    <a:pt x="46396" y="20487"/>
                    <a:pt x="46335" y="20333"/>
                    <a:pt x="46181" y="20241"/>
                  </a:cubicBezTo>
                  <a:cubicBezTo>
                    <a:pt x="46211" y="20179"/>
                    <a:pt x="46211" y="20149"/>
                    <a:pt x="46242" y="20118"/>
                  </a:cubicBezTo>
                  <a:lnTo>
                    <a:pt x="46396" y="20210"/>
                  </a:lnTo>
                  <a:cubicBezTo>
                    <a:pt x="46452" y="20226"/>
                    <a:pt x="46506" y="20234"/>
                    <a:pt x="46557" y="20234"/>
                  </a:cubicBezTo>
                  <a:cubicBezTo>
                    <a:pt x="46703" y="20234"/>
                    <a:pt x="46829" y="20170"/>
                    <a:pt x="46920" y="20056"/>
                  </a:cubicBezTo>
                  <a:cubicBezTo>
                    <a:pt x="46982" y="20025"/>
                    <a:pt x="47012" y="19964"/>
                    <a:pt x="47012" y="19902"/>
                  </a:cubicBezTo>
                  <a:cubicBezTo>
                    <a:pt x="47043" y="19840"/>
                    <a:pt x="47043" y="19779"/>
                    <a:pt x="47074" y="19748"/>
                  </a:cubicBezTo>
                  <a:cubicBezTo>
                    <a:pt x="47074" y="19532"/>
                    <a:pt x="47012" y="19348"/>
                    <a:pt x="46797" y="19255"/>
                  </a:cubicBezTo>
                  <a:lnTo>
                    <a:pt x="46704" y="19255"/>
                  </a:lnTo>
                  <a:cubicBezTo>
                    <a:pt x="46735" y="19224"/>
                    <a:pt x="46735" y="19194"/>
                    <a:pt x="46766" y="19163"/>
                  </a:cubicBezTo>
                  <a:lnTo>
                    <a:pt x="47074" y="19286"/>
                  </a:lnTo>
                  <a:cubicBezTo>
                    <a:pt x="47133" y="19311"/>
                    <a:pt x="47190" y="19323"/>
                    <a:pt x="47244" y="19323"/>
                  </a:cubicBezTo>
                  <a:cubicBezTo>
                    <a:pt x="47387" y="19323"/>
                    <a:pt x="47508" y="19244"/>
                    <a:pt x="47598" y="19132"/>
                  </a:cubicBezTo>
                  <a:cubicBezTo>
                    <a:pt x="47659" y="19101"/>
                    <a:pt x="47690" y="19039"/>
                    <a:pt x="47690" y="18978"/>
                  </a:cubicBezTo>
                  <a:cubicBezTo>
                    <a:pt x="47721" y="18947"/>
                    <a:pt x="47752" y="18885"/>
                    <a:pt x="47752" y="18824"/>
                  </a:cubicBezTo>
                  <a:cubicBezTo>
                    <a:pt x="47752" y="18639"/>
                    <a:pt x="47659" y="18454"/>
                    <a:pt x="47475" y="18362"/>
                  </a:cubicBezTo>
                  <a:lnTo>
                    <a:pt x="47444" y="18362"/>
                  </a:lnTo>
                  <a:lnTo>
                    <a:pt x="47290" y="18300"/>
                  </a:lnTo>
                  <a:cubicBezTo>
                    <a:pt x="47320" y="18269"/>
                    <a:pt x="47320" y="18239"/>
                    <a:pt x="47351" y="18208"/>
                  </a:cubicBezTo>
                  <a:lnTo>
                    <a:pt x="47752" y="18362"/>
                  </a:lnTo>
                  <a:cubicBezTo>
                    <a:pt x="47821" y="18391"/>
                    <a:pt x="47887" y="18405"/>
                    <a:pt x="47949" y="18405"/>
                  </a:cubicBezTo>
                  <a:cubicBezTo>
                    <a:pt x="48080" y="18405"/>
                    <a:pt x="48192" y="18343"/>
                    <a:pt x="48275" y="18239"/>
                  </a:cubicBezTo>
                  <a:cubicBezTo>
                    <a:pt x="48306" y="18177"/>
                    <a:pt x="48368" y="18146"/>
                    <a:pt x="48368" y="18084"/>
                  </a:cubicBezTo>
                  <a:cubicBezTo>
                    <a:pt x="48399" y="18023"/>
                    <a:pt x="48430" y="17961"/>
                    <a:pt x="48430" y="17900"/>
                  </a:cubicBezTo>
                  <a:cubicBezTo>
                    <a:pt x="48430" y="17715"/>
                    <a:pt x="48337" y="17530"/>
                    <a:pt x="48121" y="17438"/>
                  </a:cubicBezTo>
                  <a:lnTo>
                    <a:pt x="47906" y="17345"/>
                  </a:lnTo>
                  <a:cubicBezTo>
                    <a:pt x="47937" y="17314"/>
                    <a:pt x="47967" y="17283"/>
                    <a:pt x="47998" y="17253"/>
                  </a:cubicBezTo>
                  <a:lnTo>
                    <a:pt x="48430" y="17438"/>
                  </a:lnTo>
                  <a:cubicBezTo>
                    <a:pt x="48499" y="17467"/>
                    <a:pt x="48565" y="17481"/>
                    <a:pt x="48626" y="17481"/>
                  </a:cubicBezTo>
                  <a:cubicBezTo>
                    <a:pt x="48757" y="17481"/>
                    <a:pt x="48870" y="17419"/>
                    <a:pt x="48953" y="17314"/>
                  </a:cubicBezTo>
                  <a:cubicBezTo>
                    <a:pt x="48984" y="17283"/>
                    <a:pt x="49046" y="17222"/>
                    <a:pt x="49046" y="17160"/>
                  </a:cubicBezTo>
                  <a:cubicBezTo>
                    <a:pt x="49076" y="17099"/>
                    <a:pt x="49107" y="17037"/>
                    <a:pt x="49107" y="16975"/>
                  </a:cubicBezTo>
                  <a:cubicBezTo>
                    <a:pt x="49107" y="16791"/>
                    <a:pt x="49015" y="16606"/>
                    <a:pt x="48799" y="16513"/>
                  </a:cubicBezTo>
                  <a:lnTo>
                    <a:pt x="48614" y="16452"/>
                  </a:lnTo>
                  <a:cubicBezTo>
                    <a:pt x="48614" y="16421"/>
                    <a:pt x="48645" y="16390"/>
                    <a:pt x="48676" y="16359"/>
                  </a:cubicBezTo>
                  <a:lnTo>
                    <a:pt x="49107" y="16544"/>
                  </a:lnTo>
                  <a:cubicBezTo>
                    <a:pt x="49179" y="16575"/>
                    <a:pt x="49251" y="16589"/>
                    <a:pt x="49320" y="16589"/>
                  </a:cubicBezTo>
                  <a:cubicBezTo>
                    <a:pt x="49456" y="16589"/>
                    <a:pt x="49580" y="16534"/>
                    <a:pt x="49662" y="16452"/>
                  </a:cubicBezTo>
                  <a:cubicBezTo>
                    <a:pt x="49723" y="16421"/>
                    <a:pt x="49754" y="16359"/>
                    <a:pt x="49785" y="16267"/>
                  </a:cubicBezTo>
                  <a:cubicBezTo>
                    <a:pt x="49816" y="16205"/>
                    <a:pt x="49816" y="16144"/>
                    <a:pt x="49816" y="16082"/>
                  </a:cubicBezTo>
                  <a:cubicBezTo>
                    <a:pt x="49816" y="15897"/>
                    <a:pt x="49693" y="15682"/>
                    <a:pt x="49477" y="15620"/>
                  </a:cubicBezTo>
                  <a:cubicBezTo>
                    <a:pt x="49415" y="15589"/>
                    <a:pt x="49385" y="15558"/>
                    <a:pt x="49323" y="15558"/>
                  </a:cubicBezTo>
                  <a:cubicBezTo>
                    <a:pt x="49354" y="15527"/>
                    <a:pt x="49385" y="15497"/>
                    <a:pt x="49385" y="15466"/>
                  </a:cubicBezTo>
                  <a:lnTo>
                    <a:pt x="49785" y="15620"/>
                  </a:lnTo>
                  <a:cubicBezTo>
                    <a:pt x="49870" y="15656"/>
                    <a:pt x="49955" y="15674"/>
                    <a:pt x="50035" y="15674"/>
                  </a:cubicBezTo>
                  <a:cubicBezTo>
                    <a:pt x="50156" y="15674"/>
                    <a:pt x="50265" y="15633"/>
                    <a:pt x="50340" y="15558"/>
                  </a:cubicBezTo>
                  <a:cubicBezTo>
                    <a:pt x="50401" y="15497"/>
                    <a:pt x="50432" y="15435"/>
                    <a:pt x="50463" y="15373"/>
                  </a:cubicBezTo>
                  <a:cubicBezTo>
                    <a:pt x="50494" y="15312"/>
                    <a:pt x="50494" y="15219"/>
                    <a:pt x="50494" y="15158"/>
                  </a:cubicBezTo>
                  <a:cubicBezTo>
                    <a:pt x="50494" y="14973"/>
                    <a:pt x="50370" y="14788"/>
                    <a:pt x="50155" y="14696"/>
                  </a:cubicBezTo>
                  <a:lnTo>
                    <a:pt x="50093" y="14665"/>
                  </a:lnTo>
                  <a:cubicBezTo>
                    <a:pt x="50124" y="14634"/>
                    <a:pt x="50155" y="14634"/>
                    <a:pt x="50186" y="14603"/>
                  </a:cubicBezTo>
                  <a:lnTo>
                    <a:pt x="50432" y="14696"/>
                  </a:lnTo>
                  <a:cubicBezTo>
                    <a:pt x="50535" y="14734"/>
                    <a:pt x="50622" y="14751"/>
                    <a:pt x="50698" y="14751"/>
                  </a:cubicBezTo>
                  <a:cubicBezTo>
                    <a:pt x="50802" y="14751"/>
                    <a:pt x="50884" y="14719"/>
                    <a:pt x="50956" y="14665"/>
                  </a:cubicBezTo>
                  <a:cubicBezTo>
                    <a:pt x="51048" y="14603"/>
                    <a:pt x="51079" y="14542"/>
                    <a:pt x="51110" y="14480"/>
                  </a:cubicBezTo>
                  <a:cubicBezTo>
                    <a:pt x="51141" y="14388"/>
                    <a:pt x="51141" y="14326"/>
                    <a:pt x="51141" y="14264"/>
                  </a:cubicBezTo>
                  <a:cubicBezTo>
                    <a:pt x="51141" y="14110"/>
                    <a:pt x="51048" y="13926"/>
                    <a:pt x="50925" y="13833"/>
                  </a:cubicBezTo>
                  <a:cubicBezTo>
                    <a:pt x="50956" y="13802"/>
                    <a:pt x="50987" y="13771"/>
                    <a:pt x="51017" y="13741"/>
                  </a:cubicBezTo>
                  <a:lnTo>
                    <a:pt x="51110" y="13771"/>
                  </a:lnTo>
                  <a:cubicBezTo>
                    <a:pt x="51182" y="13802"/>
                    <a:pt x="51254" y="13816"/>
                    <a:pt x="51322" y="13816"/>
                  </a:cubicBezTo>
                  <a:cubicBezTo>
                    <a:pt x="51459" y="13816"/>
                    <a:pt x="51582" y="13761"/>
                    <a:pt x="51664" y="13679"/>
                  </a:cubicBezTo>
                  <a:cubicBezTo>
                    <a:pt x="51695" y="13617"/>
                    <a:pt x="51757" y="13556"/>
                    <a:pt x="51757" y="13525"/>
                  </a:cubicBezTo>
                  <a:cubicBezTo>
                    <a:pt x="51787" y="13463"/>
                    <a:pt x="51818" y="13371"/>
                    <a:pt x="51818" y="13309"/>
                  </a:cubicBezTo>
                  <a:cubicBezTo>
                    <a:pt x="51818" y="13217"/>
                    <a:pt x="51787" y="13125"/>
                    <a:pt x="51726" y="13032"/>
                  </a:cubicBezTo>
                  <a:cubicBezTo>
                    <a:pt x="51849" y="12909"/>
                    <a:pt x="51972" y="12786"/>
                    <a:pt x="52126" y="12662"/>
                  </a:cubicBezTo>
                  <a:lnTo>
                    <a:pt x="52527" y="12847"/>
                  </a:lnTo>
                  <a:lnTo>
                    <a:pt x="54129" y="11030"/>
                  </a:lnTo>
                  <a:lnTo>
                    <a:pt x="54807" y="9397"/>
                  </a:lnTo>
                  <a:lnTo>
                    <a:pt x="54776" y="9397"/>
                  </a:lnTo>
                  <a:lnTo>
                    <a:pt x="54961" y="7918"/>
                  </a:lnTo>
                  <a:cubicBezTo>
                    <a:pt x="48584" y="4190"/>
                    <a:pt x="42699" y="1726"/>
                    <a:pt x="35675" y="1"/>
                  </a:cubicBezTo>
                  <a:lnTo>
                    <a:pt x="34690" y="1202"/>
                  </a:lnTo>
                  <a:lnTo>
                    <a:pt x="34720" y="1202"/>
                  </a:lnTo>
                  <a:lnTo>
                    <a:pt x="34043" y="2835"/>
                  </a:lnTo>
                  <a:lnTo>
                    <a:pt x="33765" y="4991"/>
                  </a:lnTo>
                  <a:lnTo>
                    <a:pt x="33765" y="5115"/>
                  </a:lnTo>
                  <a:cubicBezTo>
                    <a:pt x="33765" y="5269"/>
                    <a:pt x="33735" y="5454"/>
                    <a:pt x="33735" y="5608"/>
                  </a:cubicBezTo>
                  <a:cubicBezTo>
                    <a:pt x="33683" y="5590"/>
                    <a:pt x="33631" y="5583"/>
                    <a:pt x="33582" y="5583"/>
                  </a:cubicBezTo>
                  <a:cubicBezTo>
                    <a:pt x="33454" y="5583"/>
                    <a:pt x="33339" y="5633"/>
                    <a:pt x="33272" y="5700"/>
                  </a:cubicBezTo>
                  <a:cubicBezTo>
                    <a:pt x="31516" y="4468"/>
                    <a:pt x="29360" y="3698"/>
                    <a:pt x="27049" y="3698"/>
                  </a:cubicBezTo>
                  <a:cubicBezTo>
                    <a:pt x="24893" y="3698"/>
                    <a:pt x="22890" y="4375"/>
                    <a:pt x="21196" y="5484"/>
                  </a:cubicBezTo>
                  <a:cubicBezTo>
                    <a:pt x="21196" y="5361"/>
                    <a:pt x="21196" y="5238"/>
                    <a:pt x="21196" y="5115"/>
                  </a:cubicBezTo>
                  <a:lnTo>
                    <a:pt x="21196" y="4991"/>
                  </a:lnTo>
                  <a:lnTo>
                    <a:pt x="20888" y="2835"/>
                  </a:lnTo>
                  <a:lnTo>
                    <a:pt x="20919" y="2835"/>
                  </a:lnTo>
                  <a:lnTo>
                    <a:pt x="20241" y="1202"/>
                  </a:lnTo>
                  <a:lnTo>
                    <a:pt x="1925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9"/>
            <p:cNvSpPr/>
            <p:nvPr/>
          </p:nvSpPr>
          <p:spPr>
            <a:xfrm>
              <a:off x="5947600" y="1986425"/>
              <a:ext cx="162525" cy="98600"/>
            </a:xfrm>
            <a:custGeom>
              <a:avLst/>
              <a:gdLst/>
              <a:ahLst/>
              <a:cxnLst/>
              <a:rect l="l" t="t" r="r" b="b"/>
              <a:pathLst>
                <a:path w="6501" h="3944" extrusionOk="0">
                  <a:moveTo>
                    <a:pt x="155" y="0"/>
                  </a:moveTo>
                  <a:cubicBezTo>
                    <a:pt x="1" y="370"/>
                    <a:pt x="1" y="1109"/>
                    <a:pt x="586" y="1510"/>
                  </a:cubicBezTo>
                  <a:cubicBezTo>
                    <a:pt x="2188" y="2187"/>
                    <a:pt x="4899" y="3266"/>
                    <a:pt x="6501" y="3943"/>
                  </a:cubicBezTo>
                  <a:cubicBezTo>
                    <a:pt x="5484" y="3204"/>
                    <a:pt x="5700" y="2711"/>
                    <a:pt x="5854" y="2341"/>
                  </a:cubicBezTo>
                  <a:cubicBezTo>
                    <a:pt x="4252" y="1664"/>
                    <a:pt x="1757" y="647"/>
                    <a:pt x="1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9"/>
            <p:cNvSpPr/>
            <p:nvPr/>
          </p:nvSpPr>
          <p:spPr>
            <a:xfrm>
              <a:off x="5961475" y="1941750"/>
              <a:ext cx="95525" cy="65475"/>
            </a:xfrm>
            <a:custGeom>
              <a:avLst/>
              <a:gdLst/>
              <a:ahLst/>
              <a:cxnLst/>
              <a:rect l="l" t="t" r="r" b="b"/>
              <a:pathLst>
                <a:path w="3821" h="2619" extrusionOk="0">
                  <a:moveTo>
                    <a:pt x="123" y="0"/>
                  </a:moveTo>
                  <a:lnTo>
                    <a:pt x="123" y="0"/>
                  </a:lnTo>
                  <a:cubicBezTo>
                    <a:pt x="0" y="308"/>
                    <a:pt x="0" y="925"/>
                    <a:pt x="493" y="1263"/>
                  </a:cubicBezTo>
                  <a:cubicBezTo>
                    <a:pt x="1818" y="1818"/>
                    <a:pt x="2465" y="2095"/>
                    <a:pt x="3820" y="2619"/>
                  </a:cubicBezTo>
                  <a:cubicBezTo>
                    <a:pt x="2988" y="2064"/>
                    <a:pt x="3112" y="1602"/>
                    <a:pt x="3235" y="1263"/>
                  </a:cubicBezTo>
                  <a:cubicBezTo>
                    <a:pt x="1879" y="709"/>
                    <a:pt x="1479" y="555"/>
                    <a:pt x="1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9"/>
            <p:cNvSpPr/>
            <p:nvPr/>
          </p:nvSpPr>
          <p:spPr>
            <a:xfrm>
              <a:off x="6104725" y="2051100"/>
              <a:ext cx="90900" cy="56625"/>
            </a:xfrm>
            <a:custGeom>
              <a:avLst/>
              <a:gdLst/>
              <a:ahLst/>
              <a:cxnLst/>
              <a:rect l="l" t="t" r="r" b="b"/>
              <a:pathLst>
                <a:path w="3636" h="2265" extrusionOk="0">
                  <a:moveTo>
                    <a:pt x="154" y="1"/>
                  </a:moveTo>
                  <a:lnTo>
                    <a:pt x="154" y="1"/>
                  </a:lnTo>
                  <a:cubicBezTo>
                    <a:pt x="0" y="371"/>
                    <a:pt x="0" y="1048"/>
                    <a:pt x="555" y="1449"/>
                  </a:cubicBezTo>
                  <a:cubicBezTo>
                    <a:pt x="2034" y="2065"/>
                    <a:pt x="894" y="1572"/>
                    <a:pt x="2403" y="2188"/>
                  </a:cubicBezTo>
                  <a:cubicBezTo>
                    <a:pt x="2572" y="2241"/>
                    <a:pt x="2715" y="2264"/>
                    <a:pt x="2837" y="2264"/>
                  </a:cubicBezTo>
                  <a:cubicBezTo>
                    <a:pt x="3423" y="2264"/>
                    <a:pt x="3508" y="1730"/>
                    <a:pt x="3635" y="1449"/>
                  </a:cubicBezTo>
                  <a:cubicBezTo>
                    <a:pt x="2126" y="833"/>
                    <a:pt x="1633" y="617"/>
                    <a:pt x="1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9"/>
            <p:cNvSpPr/>
            <p:nvPr/>
          </p:nvSpPr>
          <p:spPr>
            <a:xfrm>
              <a:off x="5992175" y="1913125"/>
              <a:ext cx="396425" cy="160600"/>
            </a:xfrm>
            <a:custGeom>
              <a:avLst/>
              <a:gdLst/>
              <a:ahLst/>
              <a:cxnLst/>
              <a:rect l="l" t="t" r="r" b="b"/>
              <a:pathLst>
                <a:path w="15857" h="6424" extrusionOk="0">
                  <a:moveTo>
                    <a:pt x="198" y="1"/>
                  </a:moveTo>
                  <a:cubicBezTo>
                    <a:pt x="0" y="1"/>
                    <a:pt x="15698" y="6423"/>
                    <a:pt x="15853" y="6423"/>
                  </a:cubicBezTo>
                  <a:cubicBezTo>
                    <a:pt x="15856" y="6423"/>
                    <a:pt x="15852" y="6420"/>
                    <a:pt x="15839" y="6413"/>
                  </a:cubicBezTo>
                  <a:cubicBezTo>
                    <a:pt x="14915" y="5890"/>
                    <a:pt x="2561" y="622"/>
                    <a:pt x="220" y="5"/>
                  </a:cubicBezTo>
                  <a:cubicBezTo>
                    <a:pt x="209" y="2"/>
                    <a:pt x="202" y="1"/>
                    <a:pt x="1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9"/>
            <p:cNvSpPr/>
            <p:nvPr/>
          </p:nvSpPr>
          <p:spPr>
            <a:xfrm>
              <a:off x="5416950" y="1986425"/>
              <a:ext cx="161750" cy="98600"/>
            </a:xfrm>
            <a:custGeom>
              <a:avLst/>
              <a:gdLst/>
              <a:ahLst/>
              <a:cxnLst/>
              <a:rect l="l" t="t" r="r" b="b"/>
              <a:pathLst>
                <a:path w="6470" h="3944" extrusionOk="0">
                  <a:moveTo>
                    <a:pt x="6316" y="0"/>
                  </a:moveTo>
                  <a:lnTo>
                    <a:pt x="6316" y="0"/>
                  </a:lnTo>
                  <a:cubicBezTo>
                    <a:pt x="4714" y="647"/>
                    <a:pt x="2219" y="1664"/>
                    <a:pt x="617" y="2341"/>
                  </a:cubicBezTo>
                  <a:cubicBezTo>
                    <a:pt x="771" y="2711"/>
                    <a:pt x="1017" y="3204"/>
                    <a:pt x="1" y="3943"/>
                  </a:cubicBezTo>
                  <a:cubicBezTo>
                    <a:pt x="1602" y="3266"/>
                    <a:pt x="4283" y="2187"/>
                    <a:pt x="5885" y="1510"/>
                  </a:cubicBezTo>
                  <a:cubicBezTo>
                    <a:pt x="6470" y="1109"/>
                    <a:pt x="6470" y="370"/>
                    <a:pt x="63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9"/>
            <p:cNvSpPr/>
            <p:nvPr/>
          </p:nvSpPr>
          <p:spPr>
            <a:xfrm>
              <a:off x="5470100" y="1941750"/>
              <a:ext cx="95525" cy="65475"/>
            </a:xfrm>
            <a:custGeom>
              <a:avLst/>
              <a:gdLst/>
              <a:ahLst/>
              <a:cxnLst/>
              <a:rect l="l" t="t" r="r" b="b"/>
              <a:pathLst>
                <a:path w="3821" h="2619" extrusionOk="0">
                  <a:moveTo>
                    <a:pt x="3666" y="0"/>
                  </a:moveTo>
                  <a:lnTo>
                    <a:pt x="3666" y="0"/>
                  </a:lnTo>
                  <a:cubicBezTo>
                    <a:pt x="2342" y="555"/>
                    <a:pt x="1910" y="709"/>
                    <a:pt x="586" y="1263"/>
                  </a:cubicBezTo>
                  <a:cubicBezTo>
                    <a:pt x="709" y="1602"/>
                    <a:pt x="832" y="2064"/>
                    <a:pt x="0" y="2619"/>
                  </a:cubicBezTo>
                  <a:cubicBezTo>
                    <a:pt x="1325" y="2095"/>
                    <a:pt x="1972" y="1818"/>
                    <a:pt x="3327" y="1263"/>
                  </a:cubicBezTo>
                  <a:cubicBezTo>
                    <a:pt x="3820" y="925"/>
                    <a:pt x="3820" y="308"/>
                    <a:pt x="36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9"/>
            <p:cNvSpPr/>
            <p:nvPr/>
          </p:nvSpPr>
          <p:spPr>
            <a:xfrm>
              <a:off x="5331450" y="2051100"/>
              <a:ext cx="90925" cy="56625"/>
            </a:xfrm>
            <a:custGeom>
              <a:avLst/>
              <a:gdLst/>
              <a:ahLst/>
              <a:cxnLst/>
              <a:rect l="l" t="t" r="r" b="b"/>
              <a:pathLst>
                <a:path w="3637" h="2265" extrusionOk="0">
                  <a:moveTo>
                    <a:pt x="3482" y="1"/>
                  </a:moveTo>
                  <a:lnTo>
                    <a:pt x="3482" y="1"/>
                  </a:lnTo>
                  <a:cubicBezTo>
                    <a:pt x="1973" y="617"/>
                    <a:pt x="1510" y="833"/>
                    <a:pt x="1" y="1449"/>
                  </a:cubicBezTo>
                  <a:cubicBezTo>
                    <a:pt x="129" y="1730"/>
                    <a:pt x="193" y="2264"/>
                    <a:pt x="789" y="2264"/>
                  </a:cubicBezTo>
                  <a:cubicBezTo>
                    <a:pt x="912" y="2264"/>
                    <a:pt x="1059" y="2241"/>
                    <a:pt x="1233" y="2188"/>
                  </a:cubicBezTo>
                  <a:cubicBezTo>
                    <a:pt x="2712" y="1572"/>
                    <a:pt x="1572" y="2065"/>
                    <a:pt x="3082" y="1449"/>
                  </a:cubicBezTo>
                  <a:cubicBezTo>
                    <a:pt x="3636" y="1048"/>
                    <a:pt x="3636" y="371"/>
                    <a:pt x="34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9"/>
            <p:cNvSpPr/>
            <p:nvPr/>
          </p:nvSpPr>
          <p:spPr>
            <a:xfrm>
              <a:off x="5137750" y="1913125"/>
              <a:ext cx="396425" cy="160600"/>
            </a:xfrm>
            <a:custGeom>
              <a:avLst/>
              <a:gdLst/>
              <a:ahLst/>
              <a:cxnLst/>
              <a:rect l="l" t="t" r="r" b="b"/>
              <a:pathLst>
                <a:path w="15857" h="6424" extrusionOk="0">
                  <a:moveTo>
                    <a:pt x="15687" y="1"/>
                  </a:moveTo>
                  <a:cubicBezTo>
                    <a:pt x="15684" y="1"/>
                    <a:pt x="15677" y="2"/>
                    <a:pt x="15666" y="5"/>
                  </a:cubicBezTo>
                  <a:cubicBezTo>
                    <a:pt x="13325" y="622"/>
                    <a:pt x="971" y="5890"/>
                    <a:pt x="16" y="6413"/>
                  </a:cubicBezTo>
                  <a:cubicBezTo>
                    <a:pt x="4" y="6420"/>
                    <a:pt x="0" y="6423"/>
                    <a:pt x="5" y="6423"/>
                  </a:cubicBezTo>
                  <a:cubicBezTo>
                    <a:pt x="186" y="6423"/>
                    <a:pt x="15857" y="1"/>
                    <a:pt x="15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9"/>
            <p:cNvSpPr/>
            <p:nvPr/>
          </p:nvSpPr>
          <p:spPr>
            <a:xfrm>
              <a:off x="5614125" y="2755050"/>
              <a:ext cx="278050" cy="278075"/>
            </a:xfrm>
            <a:custGeom>
              <a:avLst/>
              <a:gdLst/>
              <a:ahLst/>
              <a:cxnLst/>
              <a:rect l="l" t="t" r="r" b="b"/>
              <a:pathLst>
                <a:path w="11122" h="11123" extrusionOk="0">
                  <a:moveTo>
                    <a:pt x="5484" y="555"/>
                  </a:moveTo>
                  <a:cubicBezTo>
                    <a:pt x="8380" y="555"/>
                    <a:pt x="10752" y="2866"/>
                    <a:pt x="10752" y="5669"/>
                  </a:cubicBezTo>
                  <a:cubicBezTo>
                    <a:pt x="10752" y="8473"/>
                    <a:pt x="8380" y="10752"/>
                    <a:pt x="5484" y="10752"/>
                  </a:cubicBezTo>
                  <a:cubicBezTo>
                    <a:pt x="2619" y="10752"/>
                    <a:pt x="247" y="8473"/>
                    <a:pt x="247" y="5669"/>
                  </a:cubicBezTo>
                  <a:cubicBezTo>
                    <a:pt x="247" y="2866"/>
                    <a:pt x="2619" y="555"/>
                    <a:pt x="5484" y="555"/>
                  </a:cubicBezTo>
                  <a:close/>
                  <a:moveTo>
                    <a:pt x="5545" y="1"/>
                  </a:moveTo>
                  <a:cubicBezTo>
                    <a:pt x="2495" y="1"/>
                    <a:pt x="0" y="2496"/>
                    <a:pt x="0" y="5546"/>
                  </a:cubicBezTo>
                  <a:cubicBezTo>
                    <a:pt x="0" y="8627"/>
                    <a:pt x="2495" y="11122"/>
                    <a:pt x="5545" y="11122"/>
                  </a:cubicBezTo>
                  <a:cubicBezTo>
                    <a:pt x="8626" y="11122"/>
                    <a:pt x="11121" y="8627"/>
                    <a:pt x="11121" y="5546"/>
                  </a:cubicBezTo>
                  <a:cubicBezTo>
                    <a:pt x="11121" y="2496"/>
                    <a:pt x="8626" y="1"/>
                    <a:pt x="55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9"/>
            <p:cNvSpPr/>
            <p:nvPr/>
          </p:nvSpPr>
          <p:spPr>
            <a:xfrm>
              <a:off x="5633375" y="2893675"/>
              <a:ext cx="236475" cy="122500"/>
            </a:xfrm>
            <a:custGeom>
              <a:avLst/>
              <a:gdLst/>
              <a:ahLst/>
              <a:cxnLst/>
              <a:rect l="l" t="t" r="r" b="b"/>
              <a:pathLst>
                <a:path w="9459" h="4900" extrusionOk="0">
                  <a:moveTo>
                    <a:pt x="8719" y="2034"/>
                  </a:moveTo>
                  <a:cubicBezTo>
                    <a:pt x="8072" y="3575"/>
                    <a:pt x="6531" y="4684"/>
                    <a:pt x="4714" y="4684"/>
                  </a:cubicBezTo>
                  <a:cubicBezTo>
                    <a:pt x="3050" y="4684"/>
                    <a:pt x="1602" y="3729"/>
                    <a:pt x="863" y="2342"/>
                  </a:cubicBezTo>
                  <a:lnTo>
                    <a:pt x="863" y="2342"/>
                  </a:lnTo>
                  <a:cubicBezTo>
                    <a:pt x="1695" y="3605"/>
                    <a:pt x="3081" y="4437"/>
                    <a:pt x="4714" y="4437"/>
                  </a:cubicBezTo>
                  <a:cubicBezTo>
                    <a:pt x="6439" y="4437"/>
                    <a:pt x="7979" y="3451"/>
                    <a:pt x="8719" y="2034"/>
                  </a:cubicBezTo>
                  <a:close/>
                  <a:moveTo>
                    <a:pt x="0" y="1"/>
                  </a:moveTo>
                  <a:cubicBezTo>
                    <a:pt x="0" y="63"/>
                    <a:pt x="0" y="155"/>
                    <a:pt x="0" y="217"/>
                  </a:cubicBezTo>
                  <a:cubicBezTo>
                    <a:pt x="0" y="2804"/>
                    <a:pt x="2126" y="4899"/>
                    <a:pt x="4714" y="4899"/>
                  </a:cubicBezTo>
                  <a:cubicBezTo>
                    <a:pt x="7332" y="4899"/>
                    <a:pt x="9458" y="2804"/>
                    <a:pt x="9458" y="217"/>
                  </a:cubicBezTo>
                  <a:cubicBezTo>
                    <a:pt x="9458" y="155"/>
                    <a:pt x="9458" y="63"/>
                    <a:pt x="9458" y="1"/>
                  </a:cubicBezTo>
                  <a:cubicBezTo>
                    <a:pt x="8873" y="401"/>
                    <a:pt x="8133" y="710"/>
                    <a:pt x="7332" y="925"/>
                  </a:cubicBezTo>
                  <a:cubicBezTo>
                    <a:pt x="6994" y="1973"/>
                    <a:pt x="6008" y="2712"/>
                    <a:pt x="4868" y="2712"/>
                  </a:cubicBezTo>
                  <a:cubicBezTo>
                    <a:pt x="3728" y="2712"/>
                    <a:pt x="2773" y="2003"/>
                    <a:pt x="2403" y="1018"/>
                  </a:cubicBezTo>
                  <a:cubicBezTo>
                    <a:pt x="1479" y="771"/>
                    <a:pt x="647" y="432"/>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9"/>
            <p:cNvSpPr/>
            <p:nvPr/>
          </p:nvSpPr>
          <p:spPr>
            <a:xfrm>
              <a:off x="5696525" y="2839000"/>
              <a:ext cx="116325" cy="116325"/>
            </a:xfrm>
            <a:custGeom>
              <a:avLst/>
              <a:gdLst/>
              <a:ahLst/>
              <a:cxnLst/>
              <a:rect l="l" t="t" r="r" b="b"/>
              <a:pathLst>
                <a:path w="4653" h="4653" extrusionOk="0">
                  <a:moveTo>
                    <a:pt x="2095" y="155"/>
                  </a:moveTo>
                  <a:cubicBezTo>
                    <a:pt x="3174" y="155"/>
                    <a:pt x="4067" y="1017"/>
                    <a:pt x="4067" y="2096"/>
                  </a:cubicBezTo>
                  <a:cubicBezTo>
                    <a:pt x="4067" y="2588"/>
                    <a:pt x="3882" y="3020"/>
                    <a:pt x="3574" y="3359"/>
                  </a:cubicBezTo>
                  <a:cubicBezTo>
                    <a:pt x="3235" y="3790"/>
                    <a:pt x="2712" y="4067"/>
                    <a:pt x="2095" y="4067"/>
                  </a:cubicBezTo>
                  <a:cubicBezTo>
                    <a:pt x="1510" y="4067"/>
                    <a:pt x="956" y="3759"/>
                    <a:pt x="586" y="3328"/>
                  </a:cubicBezTo>
                  <a:cubicBezTo>
                    <a:pt x="339" y="2989"/>
                    <a:pt x="155" y="2588"/>
                    <a:pt x="155" y="2096"/>
                  </a:cubicBezTo>
                  <a:cubicBezTo>
                    <a:pt x="155" y="1017"/>
                    <a:pt x="1017" y="155"/>
                    <a:pt x="2095" y="155"/>
                  </a:cubicBezTo>
                  <a:close/>
                  <a:moveTo>
                    <a:pt x="2311" y="1"/>
                  </a:moveTo>
                  <a:cubicBezTo>
                    <a:pt x="1048" y="1"/>
                    <a:pt x="0" y="1048"/>
                    <a:pt x="0" y="2342"/>
                  </a:cubicBezTo>
                  <a:cubicBezTo>
                    <a:pt x="0" y="2650"/>
                    <a:pt x="62" y="2989"/>
                    <a:pt x="185" y="3266"/>
                  </a:cubicBezTo>
                  <a:cubicBezTo>
                    <a:pt x="555" y="4067"/>
                    <a:pt x="1387" y="4653"/>
                    <a:pt x="2311" y="4653"/>
                  </a:cubicBezTo>
                  <a:cubicBezTo>
                    <a:pt x="3297" y="4653"/>
                    <a:pt x="4129" y="4067"/>
                    <a:pt x="4468" y="3205"/>
                  </a:cubicBezTo>
                  <a:cubicBezTo>
                    <a:pt x="4591" y="2927"/>
                    <a:pt x="4652" y="2650"/>
                    <a:pt x="4652" y="2342"/>
                  </a:cubicBezTo>
                  <a:cubicBezTo>
                    <a:pt x="4652" y="1048"/>
                    <a:pt x="3605" y="1"/>
                    <a:pt x="2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9"/>
            <p:cNvSpPr/>
            <p:nvPr/>
          </p:nvSpPr>
          <p:spPr>
            <a:xfrm>
              <a:off x="5654925" y="2781250"/>
              <a:ext cx="196425" cy="66250"/>
            </a:xfrm>
            <a:custGeom>
              <a:avLst/>
              <a:gdLst/>
              <a:ahLst/>
              <a:cxnLst/>
              <a:rect l="l" t="t" r="r" b="b"/>
              <a:pathLst>
                <a:path w="7857" h="2650" extrusionOk="0">
                  <a:moveTo>
                    <a:pt x="3852" y="0"/>
                  </a:moveTo>
                  <a:cubicBezTo>
                    <a:pt x="2188" y="0"/>
                    <a:pt x="740" y="924"/>
                    <a:pt x="1" y="2311"/>
                  </a:cubicBezTo>
                  <a:cubicBezTo>
                    <a:pt x="833" y="1078"/>
                    <a:pt x="2219" y="247"/>
                    <a:pt x="3852" y="247"/>
                  </a:cubicBezTo>
                  <a:cubicBezTo>
                    <a:pt x="5577" y="247"/>
                    <a:pt x="7117" y="1202"/>
                    <a:pt x="7857" y="2650"/>
                  </a:cubicBezTo>
                  <a:cubicBezTo>
                    <a:pt x="7210" y="1078"/>
                    <a:pt x="5669" y="0"/>
                    <a:pt x="38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9"/>
            <p:cNvSpPr/>
            <p:nvPr/>
          </p:nvSpPr>
          <p:spPr>
            <a:xfrm>
              <a:off x="5735025" y="2705775"/>
              <a:ext cx="32375" cy="32350"/>
            </a:xfrm>
            <a:custGeom>
              <a:avLst/>
              <a:gdLst/>
              <a:ahLst/>
              <a:cxnLst/>
              <a:rect l="l" t="t" r="r" b="b"/>
              <a:pathLst>
                <a:path w="1295" h="1294" extrusionOk="0">
                  <a:moveTo>
                    <a:pt x="648" y="62"/>
                  </a:moveTo>
                  <a:cubicBezTo>
                    <a:pt x="802" y="62"/>
                    <a:pt x="956" y="154"/>
                    <a:pt x="956" y="277"/>
                  </a:cubicBezTo>
                  <a:cubicBezTo>
                    <a:pt x="956" y="400"/>
                    <a:pt x="802" y="493"/>
                    <a:pt x="648" y="493"/>
                  </a:cubicBezTo>
                  <a:cubicBezTo>
                    <a:pt x="463" y="493"/>
                    <a:pt x="340" y="400"/>
                    <a:pt x="340" y="277"/>
                  </a:cubicBezTo>
                  <a:cubicBezTo>
                    <a:pt x="340" y="154"/>
                    <a:pt x="463" y="62"/>
                    <a:pt x="648" y="62"/>
                  </a:cubicBezTo>
                  <a:close/>
                  <a:moveTo>
                    <a:pt x="648" y="0"/>
                  </a:moveTo>
                  <a:cubicBezTo>
                    <a:pt x="278" y="0"/>
                    <a:pt x="1" y="308"/>
                    <a:pt x="1" y="647"/>
                  </a:cubicBezTo>
                  <a:cubicBezTo>
                    <a:pt x="1" y="1017"/>
                    <a:pt x="278" y="1294"/>
                    <a:pt x="648" y="1294"/>
                  </a:cubicBezTo>
                  <a:cubicBezTo>
                    <a:pt x="987" y="1294"/>
                    <a:pt x="1295" y="1017"/>
                    <a:pt x="1295" y="647"/>
                  </a:cubicBezTo>
                  <a:cubicBezTo>
                    <a:pt x="1295" y="308"/>
                    <a:pt x="987" y="0"/>
                    <a:pt x="6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9"/>
            <p:cNvSpPr/>
            <p:nvPr/>
          </p:nvSpPr>
          <p:spPr>
            <a:xfrm>
              <a:off x="5728875" y="2732725"/>
              <a:ext cx="43150" cy="16425"/>
            </a:xfrm>
            <a:custGeom>
              <a:avLst/>
              <a:gdLst/>
              <a:ahLst/>
              <a:cxnLst/>
              <a:rect l="l" t="t" r="r" b="b"/>
              <a:pathLst>
                <a:path w="1726" h="657" extrusionOk="0">
                  <a:moveTo>
                    <a:pt x="0" y="0"/>
                  </a:moveTo>
                  <a:lnTo>
                    <a:pt x="0" y="0"/>
                  </a:lnTo>
                  <a:cubicBezTo>
                    <a:pt x="4" y="5"/>
                    <a:pt x="8" y="10"/>
                    <a:pt x="12" y="14"/>
                  </a:cubicBezTo>
                  <a:lnTo>
                    <a:pt x="12" y="14"/>
                  </a:lnTo>
                  <a:cubicBezTo>
                    <a:pt x="9" y="9"/>
                    <a:pt x="5" y="5"/>
                    <a:pt x="0" y="0"/>
                  </a:cubicBezTo>
                  <a:close/>
                  <a:moveTo>
                    <a:pt x="12" y="14"/>
                  </a:moveTo>
                  <a:lnTo>
                    <a:pt x="12" y="14"/>
                  </a:lnTo>
                  <a:cubicBezTo>
                    <a:pt x="32" y="41"/>
                    <a:pt x="36" y="71"/>
                    <a:pt x="62" y="123"/>
                  </a:cubicBezTo>
                  <a:cubicBezTo>
                    <a:pt x="199" y="466"/>
                    <a:pt x="540" y="656"/>
                    <a:pt x="895" y="656"/>
                  </a:cubicBezTo>
                  <a:cubicBezTo>
                    <a:pt x="1019" y="656"/>
                    <a:pt x="1144" y="633"/>
                    <a:pt x="1263" y="586"/>
                  </a:cubicBezTo>
                  <a:cubicBezTo>
                    <a:pt x="1479" y="462"/>
                    <a:pt x="1633" y="308"/>
                    <a:pt x="1726" y="123"/>
                  </a:cubicBezTo>
                  <a:lnTo>
                    <a:pt x="1726" y="123"/>
                  </a:lnTo>
                  <a:cubicBezTo>
                    <a:pt x="1633" y="216"/>
                    <a:pt x="1541" y="278"/>
                    <a:pt x="1418" y="339"/>
                  </a:cubicBezTo>
                  <a:cubicBezTo>
                    <a:pt x="1257" y="405"/>
                    <a:pt x="1093" y="437"/>
                    <a:pt x="933" y="437"/>
                  </a:cubicBezTo>
                  <a:cubicBezTo>
                    <a:pt x="579" y="437"/>
                    <a:pt x="247" y="283"/>
                    <a:pt x="12" y="1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9"/>
            <p:cNvSpPr/>
            <p:nvPr/>
          </p:nvSpPr>
          <p:spPr>
            <a:xfrm>
              <a:off x="5735025" y="3039250"/>
              <a:ext cx="32375" cy="32375"/>
            </a:xfrm>
            <a:custGeom>
              <a:avLst/>
              <a:gdLst/>
              <a:ahLst/>
              <a:cxnLst/>
              <a:rect l="l" t="t" r="r" b="b"/>
              <a:pathLst>
                <a:path w="1295" h="1295" extrusionOk="0">
                  <a:moveTo>
                    <a:pt x="648" y="31"/>
                  </a:moveTo>
                  <a:cubicBezTo>
                    <a:pt x="802" y="31"/>
                    <a:pt x="956" y="124"/>
                    <a:pt x="956" y="278"/>
                  </a:cubicBezTo>
                  <a:cubicBezTo>
                    <a:pt x="956" y="401"/>
                    <a:pt x="802" y="493"/>
                    <a:pt x="648" y="493"/>
                  </a:cubicBezTo>
                  <a:cubicBezTo>
                    <a:pt x="463" y="493"/>
                    <a:pt x="340" y="401"/>
                    <a:pt x="340" y="278"/>
                  </a:cubicBezTo>
                  <a:cubicBezTo>
                    <a:pt x="340" y="124"/>
                    <a:pt x="463" y="31"/>
                    <a:pt x="648" y="31"/>
                  </a:cubicBezTo>
                  <a:close/>
                  <a:moveTo>
                    <a:pt x="648" y="0"/>
                  </a:moveTo>
                  <a:cubicBezTo>
                    <a:pt x="278" y="0"/>
                    <a:pt x="1" y="278"/>
                    <a:pt x="1" y="647"/>
                  </a:cubicBezTo>
                  <a:cubicBezTo>
                    <a:pt x="1" y="986"/>
                    <a:pt x="278" y="1294"/>
                    <a:pt x="648" y="1294"/>
                  </a:cubicBezTo>
                  <a:cubicBezTo>
                    <a:pt x="987" y="1294"/>
                    <a:pt x="1295" y="986"/>
                    <a:pt x="1295" y="647"/>
                  </a:cubicBezTo>
                  <a:cubicBezTo>
                    <a:pt x="1295" y="278"/>
                    <a:pt x="987" y="0"/>
                    <a:pt x="6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9"/>
            <p:cNvSpPr/>
            <p:nvPr/>
          </p:nvSpPr>
          <p:spPr>
            <a:xfrm>
              <a:off x="5728875" y="3065425"/>
              <a:ext cx="43150" cy="16775"/>
            </a:xfrm>
            <a:custGeom>
              <a:avLst/>
              <a:gdLst/>
              <a:ahLst/>
              <a:cxnLst/>
              <a:rect l="l" t="t" r="r" b="b"/>
              <a:pathLst>
                <a:path w="1726" h="671" extrusionOk="0">
                  <a:moveTo>
                    <a:pt x="0" y="1"/>
                  </a:moveTo>
                  <a:cubicBezTo>
                    <a:pt x="31" y="63"/>
                    <a:pt x="31" y="93"/>
                    <a:pt x="62" y="124"/>
                  </a:cubicBezTo>
                  <a:cubicBezTo>
                    <a:pt x="198" y="464"/>
                    <a:pt x="533" y="670"/>
                    <a:pt x="885" y="670"/>
                  </a:cubicBezTo>
                  <a:cubicBezTo>
                    <a:pt x="1012" y="670"/>
                    <a:pt x="1141" y="643"/>
                    <a:pt x="1263" y="586"/>
                  </a:cubicBezTo>
                  <a:cubicBezTo>
                    <a:pt x="1479" y="494"/>
                    <a:pt x="1633" y="340"/>
                    <a:pt x="1726" y="124"/>
                  </a:cubicBezTo>
                  <a:lnTo>
                    <a:pt x="1726" y="124"/>
                  </a:lnTo>
                  <a:cubicBezTo>
                    <a:pt x="1633" y="217"/>
                    <a:pt x="1541" y="309"/>
                    <a:pt x="1418" y="340"/>
                  </a:cubicBezTo>
                  <a:cubicBezTo>
                    <a:pt x="1248" y="420"/>
                    <a:pt x="1075" y="457"/>
                    <a:pt x="907" y="457"/>
                  </a:cubicBezTo>
                  <a:cubicBezTo>
                    <a:pt x="557" y="457"/>
                    <a:pt x="230" y="293"/>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9"/>
            <p:cNvSpPr/>
            <p:nvPr/>
          </p:nvSpPr>
          <p:spPr>
            <a:xfrm>
              <a:off x="5568675" y="2878275"/>
              <a:ext cx="33150" cy="32375"/>
            </a:xfrm>
            <a:custGeom>
              <a:avLst/>
              <a:gdLst/>
              <a:ahLst/>
              <a:cxnLst/>
              <a:rect l="l" t="t" r="r" b="b"/>
              <a:pathLst>
                <a:path w="1326" h="1295" extrusionOk="0">
                  <a:moveTo>
                    <a:pt x="647" y="62"/>
                  </a:moveTo>
                  <a:cubicBezTo>
                    <a:pt x="832" y="62"/>
                    <a:pt x="956" y="155"/>
                    <a:pt x="956" y="278"/>
                  </a:cubicBezTo>
                  <a:cubicBezTo>
                    <a:pt x="956" y="401"/>
                    <a:pt x="832" y="494"/>
                    <a:pt x="647" y="494"/>
                  </a:cubicBezTo>
                  <a:cubicBezTo>
                    <a:pt x="493" y="494"/>
                    <a:pt x="370" y="401"/>
                    <a:pt x="370" y="278"/>
                  </a:cubicBezTo>
                  <a:cubicBezTo>
                    <a:pt x="370" y="155"/>
                    <a:pt x="493" y="62"/>
                    <a:pt x="647" y="62"/>
                  </a:cubicBezTo>
                  <a:close/>
                  <a:moveTo>
                    <a:pt x="647" y="1"/>
                  </a:moveTo>
                  <a:cubicBezTo>
                    <a:pt x="309" y="1"/>
                    <a:pt x="1" y="309"/>
                    <a:pt x="1" y="648"/>
                  </a:cubicBezTo>
                  <a:cubicBezTo>
                    <a:pt x="1" y="1017"/>
                    <a:pt x="309" y="1295"/>
                    <a:pt x="647" y="1295"/>
                  </a:cubicBezTo>
                  <a:cubicBezTo>
                    <a:pt x="1017" y="1295"/>
                    <a:pt x="1325" y="1017"/>
                    <a:pt x="1325" y="648"/>
                  </a:cubicBezTo>
                  <a:cubicBezTo>
                    <a:pt x="1325" y="309"/>
                    <a:pt x="1017"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9"/>
            <p:cNvSpPr/>
            <p:nvPr/>
          </p:nvSpPr>
          <p:spPr>
            <a:xfrm>
              <a:off x="5563275" y="2905250"/>
              <a:ext cx="43175" cy="16750"/>
            </a:xfrm>
            <a:custGeom>
              <a:avLst/>
              <a:gdLst/>
              <a:ahLst/>
              <a:cxnLst/>
              <a:rect l="l" t="t" r="r" b="b"/>
              <a:pathLst>
                <a:path w="1727" h="670" extrusionOk="0">
                  <a:moveTo>
                    <a:pt x="1" y="0"/>
                  </a:moveTo>
                  <a:cubicBezTo>
                    <a:pt x="1" y="31"/>
                    <a:pt x="32" y="62"/>
                    <a:pt x="32" y="123"/>
                  </a:cubicBezTo>
                  <a:cubicBezTo>
                    <a:pt x="190" y="463"/>
                    <a:pt x="532" y="669"/>
                    <a:pt x="885" y="669"/>
                  </a:cubicBezTo>
                  <a:cubicBezTo>
                    <a:pt x="1012" y="669"/>
                    <a:pt x="1141" y="643"/>
                    <a:pt x="1264" y="585"/>
                  </a:cubicBezTo>
                  <a:cubicBezTo>
                    <a:pt x="1480" y="493"/>
                    <a:pt x="1634" y="308"/>
                    <a:pt x="1726" y="123"/>
                  </a:cubicBezTo>
                  <a:lnTo>
                    <a:pt x="1726" y="123"/>
                  </a:lnTo>
                  <a:cubicBezTo>
                    <a:pt x="1634" y="216"/>
                    <a:pt x="1510" y="277"/>
                    <a:pt x="1387" y="339"/>
                  </a:cubicBezTo>
                  <a:cubicBezTo>
                    <a:pt x="1236" y="405"/>
                    <a:pt x="1075" y="437"/>
                    <a:pt x="917" y="437"/>
                  </a:cubicBezTo>
                  <a:cubicBezTo>
                    <a:pt x="561" y="437"/>
                    <a:pt x="214" y="277"/>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9"/>
            <p:cNvSpPr/>
            <p:nvPr/>
          </p:nvSpPr>
          <p:spPr>
            <a:xfrm>
              <a:off x="5900625" y="2878275"/>
              <a:ext cx="33150" cy="32375"/>
            </a:xfrm>
            <a:custGeom>
              <a:avLst/>
              <a:gdLst/>
              <a:ahLst/>
              <a:cxnLst/>
              <a:rect l="l" t="t" r="r" b="b"/>
              <a:pathLst>
                <a:path w="1326" h="1295" extrusionOk="0">
                  <a:moveTo>
                    <a:pt x="647" y="62"/>
                  </a:moveTo>
                  <a:cubicBezTo>
                    <a:pt x="832" y="62"/>
                    <a:pt x="955" y="155"/>
                    <a:pt x="955" y="278"/>
                  </a:cubicBezTo>
                  <a:cubicBezTo>
                    <a:pt x="955" y="401"/>
                    <a:pt x="832" y="494"/>
                    <a:pt x="647" y="494"/>
                  </a:cubicBezTo>
                  <a:cubicBezTo>
                    <a:pt x="493" y="494"/>
                    <a:pt x="370" y="401"/>
                    <a:pt x="370" y="278"/>
                  </a:cubicBezTo>
                  <a:cubicBezTo>
                    <a:pt x="370" y="155"/>
                    <a:pt x="493" y="62"/>
                    <a:pt x="647" y="62"/>
                  </a:cubicBezTo>
                  <a:close/>
                  <a:moveTo>
                    <a:pt x="647" y="1"/>
                  </a:moveTo>
                  <a:cubicBezTo>
                    <a:pt x="308" y="1"/>
                    <a:pt x="0" y="309"/>
                    <a:pt x="0" y="648"/>
                  </a:cubicBezTo>
                  <a:cubicBezTo>
                    <a:pt x="0" y="1017"/>
                    <a:pt x="308" y="1295"/>
                    <a:pt x="647" y="1295"/>
                  </a:cubicBezTo>
                  <a:cubicBezTo>
                    <a:pt x="1017" y="1295"/>
                    <a:pt x="1325" y="1017"/>
                    <a:pt x="1325" y="648"/>
                  </a:cubicBezTo>
                  <a:cubicBezTo>
                    <a:pt x="1325" y="309"/>
                    <a:pt x="1017"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9"/>
            <p:cNvSpPr/>
            <p:nvPr/>
          </p:nvSpPr>
          <p:spPr>
            <a:xfrm>
              <a:off x="5895225" y="2905250"/>
              <a:ext cx="43150" cy="16750"/>
            </a:xfrm>
            <a:custGeom>
              <a:avLst/>
              <a:gdLst/>
              <a:ahLst/>
              <a:cxnLst/>
              <a:rect l="l" t="t" r="r" b="b"/>
              <a:pathLst>
                <a:path w="1726" h="670" extrusionOk="0">
                  <a:moveTo>
                    <a:pt x="1" y="0"/>
                  </a:moveTo>
                  <a:cubicBezTo>
                    <a:pt x="1" y="31"/>
                    <a:pt x="32" y="62"/>
                    <a:pt x="32" y="123"/>
                  </a:cubicBezTo>
                  <a:cubicBezTo>
                    <a:pt x="190" y="463"/>
                    <a:pt x="532" y="669"/>
                    <a:pt x="885" y="669"/>
                  </a:cubicBezTo>
                  <a:cubicBezTo>
                    <a:pt x="1012" y="669"/>
                    <a:pt x="1141" y="643"/>
                    <a:pt x="1264" y="585"/>
                  </a:cubicBezTo>
                  <a:cubicBezTo>
                    <a:pt x="1479" y="493"/>
                    <a:pt x="1633" y="308"/>
                    <a:pt x="1726" y="123"/>
                  </a:cubicBezTo>
                  <a:lnTo>
                    <a:pt x="1726" y="123"/>
                  </a:lnTo>
                  <a:cubicBezTo>
                    <a:pt x="1633" y="216"/>
                    <a:pt x="1510" y="277"/>
                    <a:pt x="1387" y="339"/>
                  </a:cubicBezTo>
                  <a:cubicBezTo>
                    <a:pt x="1236" y="405"/>
                    <a:pt x="1075" y="437"/>
                    <a:pt x="917" y="437"/>
                  </a:cubicBezTo>
                  <a:cubicBezTo>
                    <a:pt x="560" y="437"/>
                    <a:pt x="214" y="277"/>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9"/>
            <p:cNvSpPr/>
            <p:nvPr/>
          </p:nvSpPr>
          <p:spPr>
            <a:xfrm>
              <a:off x="5617975" y="2995350"/>
              <a:ext cx="32375" cy="32375"/>
            </a:xfrm>
            <a:custGeom>
              <a:avLst/>
              <a:gdLst/>
              <a:ahLst/>
              <a:cxnLst/>
              <a:rect l="l" t="t" r="r" b="b"/>
              <a:pathLst>
                <a:path w="1295" h="1295" extrusionOk="0">
                  <a:moveTo>
                    <a:pt x="647" y="62"/>
                  </a:moveTo>
                  <a:cubicBezTo>
                    <a:pt x="801" y="62"/>
                    <a:pt x="955" y="155"/>
                    <a:pt x="955" y="278"/>
                  </a:cubicBezTo>
                  <a:cubicBezTo>
                    <a:pt x="955" y="401"/>
                    <a:pt x="801" y="493"/>
                    <a:pt x="647" y="493"/>
                  </a:cubicBezTo>
                  <a:cubicBezTo>
                    <a:pt x="493" y="493"/>
                    <a:pt x="339" y="401"/>
                    <a:pt x="339" y="278"/>
                  </a:cubicBezTo>
                  <a:cubicBezTo>
                    <a:pt x="339" y="155"/>
                    <a:pt x="493" y="62"/>
                    <a:pt x="647" y="62"/>
                  </a:cubicBezTo>
                  <a:close/>
                  <a:moveTo>
                    <a:pt x="647" y="0"/>
                  </a:moveTo>
                  <a:cubicBezTo>
                    <a:pt x="277" y="0"/>
                    <a:pt x="0" y="309"/>
                    <a:pt x="0" y="647"/>
                  </a:cubicBezTo>
                  <a:cubicBezTo>
                    <a:pt x="0" y="1017"/>
                    <a:pt x="277" y="1294"/>
                    <a:pt x="647" y="1294"/>
                  </a:cubicBezTo>
                  <a:cubicBezTo>
                    <a:pt x="1017" y="1294"/>
                    <a:pt x="1294" y="1017"/>
                    <a:pt x="1294" y="647"/>
                  </a:cubicBezTo>
                  <a:cubicBezTo>
                    <a:pt x="1294" y="309"/>
                    <a:pt x="1017" y="0"/>
                    <a:pt x="6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9"/>
            <p:cNvSpPr/>
            <p:nvPr/>
          </p:nvSpPr>
          <p:spPr>
            <a:xfrm>
              <a:off x="5611800" y="3022300"/>
              <a:ext cx="43150" cy="16775"/>
            </a:xfrm>
            <a:custGeom>
              <a:avLst/>
              <a:gdLst/>
              <a:ahLst/>
              <a:cxnLst/>
              <a:rect l="l" t="t" r="r" b="b"/>
              <a:pathLst>
                <a:path w="1726" h="671" extrusionOk="0">
                  <a:moveTo>
                    <a:pt x="1" y="1"/>
                  </a:moveTo>
                  <a:cubicBezTo>
                    <a:pt x="5" y="5"/>
                    <a:pt x="9" y="10"/>
                    <a:pt x="13" y="15"/>
                  </a:cubicBezTo>
                  <a:lnTo>
                    <a:pt x="13" y="15"/>
                  </a:lnTo>
                  <a:cubicBezTo>
                    <a:pt x="9" y="10"/>
                    <a:pt x="5" y="5"/>
                    <a:pt x="1" y="1"/>
                  </a:cubicBezTo>
                  <a:close/>
                  <a:moveTo>
                    <a:pt x="13" y="15"/>
                  </a:moveTo>
                  <a:cubicBezTo>
                    <a:pt x="32" y="41"/>
                    <a:pt x="36" y="72"/>
                    <a:pt x="62" y="124"/>
                  </a:cubicBezTo>
                  <a:cubicBezTo>
                    <a:pt x="221" y="464"/>
                    <a:pt x="546" y="670"/>
                    <a:pt x="890" y="670"/>
                  </a:cubicBezTo>
                  <a:cubicBezTo>
                    <a:pt x="1014" y="670"/>
                    <a:pt x="1141" y="643"/>
                    <a:pt x="1264" y="586"/>
                  </a:cubicBezTo>
                  <a:cubicBezTo>
                    <a:pt x="1479" y="494"/>
                    <a:pt x="1633" y="309"/>
                    <a:pt x="1726" y="124"/>
                  </a:cubicBezTo>
                  <a:lnTo>
                    <a:pt x="1726" y="124"/>
                  </a:lnTo>
                  <a:cubicBezTo>
                    <a:pt x="1633" y="216"/>
                    <a:pt x="1541" y="278"/>
                    <a:pt x="1418" y="340"/>
                  </a:cubicBezTo>
                  <a:cubicBezTo>
                    <a:pt x="1266" y="406"/>
                    <a:pt x="1106" y="437"/>
                    <a:pt x="947" y="437"/>
                  </a:cubicBezTo>
                  <a:cubicBezTo>
                    <a:pt x="594" y="437"/>
                    <a:pt x="247" y="283"/>
                    <a:pt x="13" y="1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9"/>
            <p:cNvSpPr/>
            <p:nvPr/>
          </p:nvSpPr>
          <p:spPr>
            <a:xfrm>
              <a:off x="5852100" y="2995350"/>
              <a:ext cx="32375" cy="32375"/>
            </a:xfrm>
            <a:custGeom>
              <a:avLst/>
              <a:gdLst/>
              <a:ahLst/>
              <a:cxnLst/>
              <a:rect l="l" t="t" r="r" b="b"/>
              <a:pathLst>
                <a:path w="1295" h="1295" extrusionOk="0">
                  <a:moveTo>
                    <a:pt x="647" y="62"/>
                  </a:moveTo>
                  <a:cubicBezTo>
                    <a:pt x="802" y="62"/>
                    <a:pt x="956" y="155"/>
                    <a:pt x="956" y="278"/>
                  </a:cubicBezTo>
                  <a:cubicBezTo>
                    <a:pt x="956" y="401"/>
                    <a:pt x="802" y="493"/>
                    <a:pt x="647" y="493"/>
                  </a:cubicBezTo>
                  <a:cubicBezTo>
                    <a:pt x="463" y="493"/>
                    <a:pt x="339" y="401"/>
                    <a:pt x="339" y="278"/>
                  </a:cubicBezTo>
                  <a:cubicBezTo>
                    <a:pt x="339" y="155"/>
                    <a:pt x="463" y="62"/>
                    <a:pt x="647" y="62"/>
                  </a:cubicBezTo>
                  <a:close/>
                  <a:moveTo>
                    <a:pt x="647" y="0"/>
                  </a:moveTo>
                  <a:cubicBezTo>
                    <a:pt x="278" y="0"/>
                    <a:pt x="1" y="309"/>
                    <a:pt x="1" y="647"/>
                  </a:cubicBezTo>
                  <a:cubicBezTo>
                    <a:pt x="1" y="1017"/>
                    <a:pt x="278" y="1294"/>
                    <a:pt x="647" y="1294"/>
                  </a:cubicBezTo>
                  <a:cubicBezTo>
                    <a:pt x="986" y="1294"/>
                    <a:pt x="1294" y="1017"/>
                    <a:pt x="1294" y="647"/>
                  </a:cubicBezTo>
                  <a:cubicBezTo>
                    <a:pt x="1294" y="309"/>
                    <a:pt x="986" y="0"/>
                    <a:pt x="6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9"/>
            <p:cNvSpPr/>
            <p:nvPr/>
          </p:nvSpPr>
          <p:spPr>
            <a:xfrm>
              <a:off x="5845950" y="3022300"/>
              <a:ext cx="43150" cy="16775"/>
            </a:xfrm>
            <a:custGeom>
              <a:avLst/>
              <a:gdLst/>
              <a:ahLst/>
              <a:cxnLst/>
              <a:rect l="l" t="t" r="r" b="b"/>
              <a:pathLst>
                <a:path w="1726" h="671" extrusionOk="0">
                  <a:moveTo>
                    <a:pt x="0" y="1"/>
                  </a:moveTo>
                  <a:lnTo>
                    <a:pt x="0" y="1"/>
                  </a:lnTo>
                  <a:cubicBezTo>
                    <a:pt x="4" y="5"/>
                    <a:pt x="8" y="10"/>
                    <a:pt x="12" y="15"/>
                  </a:cubicBezTo>
                  <a:lnTo>
                    <a:pt x="12" y="15"/>
                  </a:lnTo>
                  <a:cubicBezTo>
                    <a:pt x="9" y="10"/>
                    <a:pt x="5" y="5"/>
                    <a:pt x="0" y="1"/>
                  </a:cubicBezTo>
                  <a:close/>
                  <a:moveTo>
                    <a:pt x="12" y="15"/>
                  </a:moveTo>
                  <a:lnTo>
                    <a:pt x="12" y="15"/>
                  </a:lnTo>
                  <a:cubicBezTo>
                    <a:pt x="32" y="41"/>
                    <a:pt x="35" y="72"/>
                    <a:pt x="62" y="124"/>
                  </a:cubicBezTo>
                  <a:cubicBezTo>
                    <a:pt x="198" y="464"/>
                    <a:pt x="533" y="670"/>
                    <a:pt x="885" y="670"/>
                  </a:cubicBezTo>
                  <a:cubicBezTo>
                    <a:pt x="1012" y="670"/>
                    <a:pt x="1141" y="643"/>
                    <a:pt x="1263" y="586"/>
                  </a:cubicBezTo>
                  <a:cubicBezTo>
                    <a:pt x="1479" y="494"/>
                    <a:pt x="1633" y="309"/>
                    <a:pt x="1725" y="124"/>
                  </a:cubicBezTo>
                  <a:lnTo>
                    <a:pt x="1725" y="124"/>
                  </a:lnTo>
                  <a:cubicBezTo>
                    <a:pt x="1633" y="216"/>
                    <a:pt x="1540" y="278"/>
                    <a:pt x="1417" y="340"/>
                  </a:cubicBezTo>
                  <a:cubicBezTo>
                    <a:pt x="1256" y="406"/>
                    <a:pt x="1092" y="437"/>
                    <a:pt x="933" y="437"/>
                  </a:cubicBezTo>
                  <a:cubicBezTo>
                    <a:pt x="579" y="437"/>
                    <a:pt x="246" y="283"/>
                    <a:pt x="12" y="1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9"/>
            <p:cNvSpPr/>
            <p:nvPr/>
          </p:nvSpPr>
          <p:spPr>
            <a:xfrm>
              <a:off x="5617975" y="2754275"/>
              <a:ext cx="32375" cy="32375"/>
            </a:xfrm>
            <a:custGeom>
              <a:avLst/>
              <a:gdLst/>
              <a:ahLst/>
              <a:cxnLst/>
              <a:rect l="l" t="t" r="r" b="b"/>
              <a:pathLst>
                <a:path w="1295" h="1295" extrusionOk="0">
                  <a:moveTo>
                    <a:pt x="647" y="62"/>
                  </a:moveTo>
                  <a:cubicBezTo>
                    <a:pt x="801" y="62"/>
                    <a:pt x="955" y="155"/>
                    <a:pt x="955" y="278"/>
                  </a:cubicBezTo>
                  <a:cubicBezTo>
                    <a:pt x="955" y="401"/>
                    <a:pt x="801" y="494"/>
                    <a:pt x="647" y="494"/>
                  </a:cubicBezTo>
                  <a:cubicBezTo>
                    <a:pt x="493" y="494"/>
                    <a:pt x="339" y="401"/>
                    <a:pt x="339" y="278"/>
                  </a:cubicBezTo>
                  <a:cubicBezTo>
                    <a:pt x="339" y="155"/>
                    <a:pt x="493" y="62"/>
                    <a:pt x="647" y="62"/>
                  </a:cubicBezTo>
                  <a:close/>
                  <a:moveTo>
                    <a:pt x="647" y="1"/>
                  </a:moveTo>
                  <a:cubicBezTo>
                    <a:pt x="277" y="1"/>
                    <a:pt x="0" y="278"/>
                    <a:pt x="0" y="648"/>
                  </a:cubicBezTo>
                  <a:cubicBezTo>
                    <a:pt x="0" y="1017"/>
                    <a:pt x="277" y="1295"/>
                    <a:pt x="647" y="1295"/>
                  </a:cubicBezTo>
                  <a:cubicBezTo>
                    <a:pt x="1017" y="1295"/>
                    <a:pt x="1294" y="1017"/>
                    <a:pt x="1294" y="648"/>
                  </a:cubicBezTo>
                  <a:cubicBezTo>
                    <a:pt x="1294" y="278"/>
                    <a:pt x="1017"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9"/>
            <p:cNvSpPr/>
            <p:nvPr/>
          </p:nvSpPr>
          <p:spPr>
            <a:xfrm>
              <a:off x="5611800" y="2781250"/>
              <a:ext cx="43150" cy="16125"/>
            </a:xfrm>
            <a:custGeom>
              <a:avLst/>
              <a:gdLst/>
              <a:ahLst/>
              <a:cxnLst/>
              <a:rect l="l" t="t" r="r" b="b"/>
              <a:pathLst>
                <a:path w="1726" h="645" extrusionOk="0">
                  <a:moveTo>
                    <a:pt x="1" y="0"/>
                  </a:moveTo>
                  <a:cubicBezTo>
                    <a:pt x="5" y="5"/>
                    <a:pt x="9" y="9"/>
                    <a:pt x="13" y="14"/>
                  </a:cubicBezTo>
                  <a:lnTo>
                    <a:pt x="13" y="14"/>
                  </a:lnTo>
                  <a:cubicBezTo>
                    <a:pt x="9" y="9"/>
                    <a:pt x="5" y="5"/>
                    <a:pt x="1" y="0"/>
                  </a:cubicBezTo>
                  <a:close/>
                  <a:moveTo>
                    <a:pt x="13" y="14"/>
                  </a:moveTo>
                  <a:lnTo>
                    <a:pt x="13" y="14"/>
                  </a:lnTo>
                  <a:cubicBezTo>
                    <a:pt x="32" y="41"/>
                    <a:pt x="36" y="71"/>
                    <a:pt x="62" y="123"/>
                  </a:cubicBezTo>
                  <a:cubicBezTo>
                    <a:pt x="217" y="455"/>
                    <a:pt x="531" y="644"/>
                    <a:pt x="867" y="644"/>
                  </a:cubicBezTo>
                  <a:cubicBezTo>
                    <a:pt x="999" y="644"/>
                    <a:pt x="1134" y="615"/>
                    <a:pt x="1264" y="555"/>
                  </a:cubicBezTo>
                  <a:cubicBezTo>
                    <a:pt x="1479" y="462"/>
                    <a:pt x="1633" y="308"/>
                    <a:pt x="1726" y="123"/>
                  </a:cubicBezTo>
                  <a:lnTo>
                    <a:pt x="1726" y="123"/>
                  </a:lnTo>
                  <a:cubicBezTo>
                    <a:pt x="1633" y="185"/>
                    <a:pt x="1541" y="277"/>
                    <a:pt x="1418" y="339"/>
                  </a:cubicBezTo>
                  <a:cubicBezTo>
                    <a:pt x="1266" y="405"/>
                    <a:pt x="1106" y="437"/>
                    <a:pt x="947" y="437"/>
                  </a:cubicBezTo>
                  <a:cubicBezTo>
                    <a:pt x="594" y="437"/>
                    <a:pt x="247" y="283"/>
                    <a:pt x="13" y="1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9"/>
            <p:cNvSpPr/>
            <p:nvPr/>
          </p:nvSpPr>
          <p:spPr>
            <a:xfrm>
              <a:off x="5852100" y="2754275"/>
              <a:ext cx="32375" cy="32375"/>
            </a:xfrm>
            <a:custGeom>
              <a:avLst/>
              <a:gdLst/>
              <a:ahLst/>
              <a:cxnLst/>
              <a:rect l="l" t="t" r="r" b="b"/>
              <a:pathLst>
                <a:path w="1295" h="1295" extrusionOk="0">
                  <a:moveTo>
                    <a:pt x="647" y="62"/>
                  </a:moveTo>
                  <a:cubicBezTo>
                    <a:pt x="802" y="62"/>
                    <a:pt x="956" y="155"/>
                    <a:pt x="956" y="278"/>
                  </a:cubicBezTo>
                  <a:cubicBezTo>
                    <a:pt x="956" y="401"/>
                    <a:pt x="802" y="494"/>
                    <a:pt x="647" y="494"/>
                  </a:cubicBezTo>
                  <a:cubicBezTo>
                    <a:pt x="463" y="494"/>
                    <a:pt x="339" y="401"/>
                    <a:pt x="339" y="278"/>
                  </a:cubicBezTo>
                  <a:cubicBezTo>
                    <a:pt x="339" y="155"/>
                    <a:pt x="463" y="62"/>
                    <a:pt x="647" y="62"/>
                  </a:cubicBezTo>
                  <a:close/>
                  <a:moveTo>
                    <a:pt x="647" y="1"/>
                  </a:moveTo>
                  <a:cubicBezTo>
                    <a:pt x="278" y="1"/>
                    <a:pt x="1" y="278"/>
                    <a:pt x="1" y="648"/>
                  </a:cubicBezTo>
                  <a:cubicBezTo>
                    <a:pt x="1" y="1017"/>
                    <a:pt x="278" y="1295"/>
                    <a:pt x="647" y="1295"/>
                  </a:cubicBezTo>
                  <a:cubicBezTo>
                    <a:pt x="986" y="1295"/>
                    <a:pt x="1294" y="1017"/>
                    <a:pt x="1294" y="648"/>
                  </a:cubicBezTo>
                  <a:cubicBezTo>
                    <a:pt x="1294" y="278"/>
                    <a:pt x="986" y="1"/>
                    <a:pt x="6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9"/>
            <p:cNvSpPr/>
            <p:nvPr/>
          </p:nvSpPr>
          <p:spPr>
            <a:xfrm>
              <a:off x="5845950" y="2781250"/>
              <a:ext cx="43150" cy="16125"/>
            </a:xfrm>
            <a:custGeom>
              <a:avLst/>
              <a:gdLst/>
              <a:ahLst/>
              <a:cxnLst/>
              <a:rect l="l" t="t" r="r" b="b"/>
              <a:pathLst>
                <a:path w="1726" h="645" extrusionOk="0">
                  <a:moveTo>
                    <a:pt x="0" y="0"/>
                  </a:moveTo>
                  <a:lnTo>
                    <a:pt x="0" y="0"/>
                  </a:lnTo>
                  <a:cubicBezTo>
                    <a:pt x="4" y="5"/>
                    <a:pt x="8" y="9"/>
                    <a:pt x="12" y="14"/>
                  </a:cubicBezTo>
                  <a:lnTo>
                    <a:pt x="12" y="14"/>
                  </a:lnTo>
                  <a:cubicBezTo>
                    <a:pt x="9" y="9"/>
                    <a:pt x="5" y="5"/>
                    <a:pt x="0" y="0"/>
                  </a:cubicBezTo>
                  <a:close/>
                  <a:moveTo>
                    <a:pt x="12" y="14"/>
                  </a:moveTo>
                  <a:lnTo>
                    <a:pt x="12" y="14"/>
                  </a:lnTo>
                  <a:cubicBezTo>
                    <a:pt x="32" y="41"/>
                    <a:pt x="35" y="71"/>
                    <a:pt x="62" y="123"/>
                  </a:cubicBezTo>
                  <a:cubicBezTo>
                    <a:pt x="194" y="455"/>
                    <a:pt x="518" y="644"/>
                    <a:pt x="861" y="644"/>
                  </a:cubicBezTo>
                  <a:cubicBezTo>
                    <a:pt x="996" y="644"/>
                    <a:pt x="1133" y="615"/>
                    <a:pt x="1263" y="555"/>
                  </a:cubicBezTo>
                  <a:cubicBezTo>
                    <a:pt x="1479" y="462"/>
                    <a:pt x="1633" y="308"/>
                    <a:pt x="1725" y="123"/>
                  </a:cubicBezTo>
                  <a:lnTo>
                    <a:pt x="1725" y="123"/>
                  </a:lnTo>
                  <a:cubicBezTo>
                    <a:pt x="1633" y="185"/>
                    <a:pt x="1540" y="277"/>
                    <a:pt x="1417" y="339"/>
                  </a:cubicBezTo>
                  <a:cubicBezTo>
                    <a:pt x="1256" y="405"/>
                    <a:pt x="1092" y="437"/>
                    <a:pt x="933" y="437"/>
                  </a:cubicBezTo>
                  <a:cubicBezTo>
                    <a:pt x="579" y="437"/>
                    <a:pt x="246" y="283"/>
                    <a:pt x="12" y="1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9"/>
            <p:cNvSpPr/>
            <p:nvPr/>
          </p:nvSpPr>
          <p:spPr>
            <a:xfrm>
              <a:off x="5712700" y="2893675"/>
              <a:ext cx="77800" cy="40075"/>
            </a:xfrm>
            <a:custGeom>
              <a:avLst/>
              <a:gdLst/>
              <a:ahLst/>
              <a:cxnLst/>
              <a:rect l="l" t="t" r="r" b="b"/>
              <a:pathLst>
                <a:path w="3112" h="1603" extrusionOk="0">
                  <a:moveTo>
                    <a:pt x="0" y="1"/>
                  </a:moveTo>
                  <a:cubicBezTo>
                    <a:pt x="0" y="32"/>
                    <a:pt x="0" y="63"/>
                    <a:pt x="0" y="93"/>
                  </a:cubicBezTo>
                  <a:cubicBezTo>
                    <a:pt x="0" y="525"/>
                    <a:pt x="216" y="925"/>
                    <a:pt x="524" y="1233"/>
                  </a:cubicBezTo>
                  <a:cubicBezTo>
                    <a:pt x="801" y="1449"/>
                    <a:pt x="1171" y="1603"/>
                    <a:pt x="1541" y="1603"/>
                  </a:cubicBezTo>
                  <a:cubicBezTo>
                    <a:pt x="1941" y="1603"/>
                    <a:pt x="2311" y="1449"/>
                    <a:pt x="2588" y="1233"/>
                  </a:cubicBezTo>
                  <a:cubicBezTo>
                    <a:pt x="2896" y="925"/>
                    <a:pt x="3112" y="525"/>
                    <a:pt x="3112" y="93"/>
                  </a:cubicBezTo>
                  <a:cubicBezTo>
                    <a:pt x="3112" y="63"/>
                    <a:pt x="3112" y="32"/>
                    <a:pt x="3112" y="1"/>
                  </a:cubicBezTo>
                  <a:cubicBezTo>
                    <a:pt x="2711" y="278"/>
                    <a:pt x="2157" y="432"/>
                    <a:pt x="1541" y="432"/>
                  </a:cubicBezTo>
                  <a:cubicBezTo>
                    <a:pt x="955" y="432"/>
                    <a:pt x="401" y="278"/>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9"/>
            <p:cNvSpPr/>
            <p:nvPr/>
          </p:nvSpPr>
          <p:spPr>
            <a:xfrm>
              <a:off x="5904475" y="3216400"/>
              <a:ext cx="23900" cy="15425"/>
            </a:xfrm>
            <a:custGeom>
              <a:avLst/>
              <a:gdLst/>
              <a:ahLst/>
              <a:cxnLst/>
              <a:rect l="l" t="t" r="r" b="b"/>
              <a:pathLst>
                <a:path w="956" h="617" extrusionOk="0">
                  <a:moveTo>
                    <a:pt x="493" y="0"/>
                  </a:moveTo>
                  <a:cubicBezTo>
                    <a:pt x="216" y="0"/>
                    <a:pt x="0" y="216"/>
                    <a:pt x="0" y="493"/>
                  </a:cubicBezTo>
                  <a:cubicBezTo>
                    <a:pt x="0" y="524"/>
                    <a:pt x="0" y="585"/>
                    <a:pt x="0" y="616"/>
                  </a:cubicBezTo>
                  <a:cubicBezTo>
                    <a:pt x="62" y="401"/>
                    <a:pt x="247" y="247"/>
                    <a:pt x="493" y="247"/>
                  </a:cubicBezTo>
                  <a:cubicBezTo>
                    <a:pt x="617" y="247"/>
                    <a:pt x="740" y="308"/>
                    <a:pt x="832" y="401"/>
                  </a:cubicBezTo>
                  <a:cubicBezTo>
                    <a:pt x="894" y="462"/>
                    <a:pt x="925" y="524"/>
                    <a:pt x="955" y="616"/>
                  </a:cubicBezTo>
                  <a:cubicBezTo>
                    <a:pt x="955" y="585"/>
                    <a:pt x="955" y="524"/>
                    <a:pt x="955" y="493"/>
                  </a:cubicBezTo>
                  <a:cubicBezTo>
                    <a:pt x="955" y="431"/>
                    <a:pt x="955" y="401"/>
                    <a:pt x="925" y="339"/>
                  </a:cubicBezTo>
                  <a:cubicBezTo>
                    <a:pt x="863" y="154"/>
                    <a:pt x="678"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9"/>
            <p:cNvSpPr/>
            <p:nvPr/>
          </p:nvSpPr>
          <p:spPr>
            <a:xfrm>
              <a:off x="5593325" y="3216400"/>
              <a:ext cx="24675" cy="15425"/>
            </a:xfrm>
            <a:custGeom>
              <a:avLst/>
              <a:gdLst/>
              <a:ahLst/>
              <a:cxnLst/>
              <a:rect l="l" t="t" r="r" b="b"/>
              <a:pathLst>
                <a:path w="987" h="617" extrusionOk="0">
                  <a:moveTo>
                    <a:pt x="493" y="0"/>
                  </a:moveTo>
                  <a:cubicBezTo>
                    <a:pt x="216" y="0"/>
                    <a:pt x="0" y="216"/>
                    <a:pt x="0" y="493"/>
                  </a:cubicBezTo>
                  <a:cubicBezTo>
                    <a:pt x="0" y="524"/>
                    <a:pt x="0" y="585"/>
                    <a:pt x="31" y="616"/>
                  </a:cubicBezTo>
                  <a:cubicBezTo>
                    <a:pt x="62" y="401"/>
                    <a:pt x="278" y="247"/>
                    <a:pt x="493" y="247"/>
                  </a:cubicBezTo>
                  <a:cubicBezTo>
                    <a:pt x="709" y="247"/>
                    <a:pt x="894" y="401"/>
                    <a:pt x="955" y="616"/>
                  </a:cubicBezTo>
                  <a:cubicBezTo>
                    <a:pt x="955" y="585"/>
                    <a:pt x="986" y="524"/>
                    <a:pt x="986" y="493"/>
                  </a:cubicBezTo>
                  <a:cubicBezTo>
                    <a:pt x="986" y="216"/>
                    <a:pt x="771"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9"/>
            <p:cNvSpPr/>
            <p:nvPr/>
          </p:nvSpPr>
          <p:spPr>
            <a:xfrm>
              <a:off x="5503975" y="2830525"/>
              <a:ext cx="23900" cy="14675"/>
            </a:xfrm>
            <a:custGeom>
              <a:avLst/>
              <a:gdLst/>
              <a:ahLst/>
              <a:cxnLst/>
              <a:rect l="l" t="t" r="r" b="b"/>
              <a:pathLst>
                <a:path w="956" h="587" extrusionOk="0">
                  <a:moveTo>
                    <a:pt x="463" y="1"/>
                  </a:moveTo>
                  <a:cubicBezTo>
                    <a:pt x="216" y="1"/>
                    <a:pt x="1" y="216"/>
                    <a:pt x="1" y="494"/>
                  </a:cubicBezTo>
                  <a:cubicBezTo>
                    <a:pt x="1" y="524"/>
                    <a:pt x="1" y="555"/>
                    <a:pt x="1" y="586"/>
                  </a:cubicBezTo>
                  <a:cubicBezTo>
                    <a:pt x="62" y="401"/>
                    <a:pt x="247" y="247"/>
                    <a:pt x="463" y="247"/>
                  </a:cubicBezTo>
                  <a:cubicBezTo>
                    <a:pt x="709" y="247"/>
                    <a:pt x="894" y="401"/>
                    <a:pt x="956" y="586"/>
                  </a:cubicBezTo>
                  <a:cubicBezTo>
                    <a:pt x="956" y="555"/>
                    <a:pt x="956" y="524"/>
                    <a:pt x="956" y="494"/>
                  </a:cubicBezTo>
                  <a:cubicBezTo>
                    <a:pt x="956" y="216"/>
                    <a:pt x="740" y="1"/>
                    <a:pt x="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9"/>
            <p:cNvSpPr/>
            <p:nvPr/>
          </p:nvSpPr>
          <p:spPr>
            <a:xfrm>
              <a:off x="6100875" y="2820525"/>
              <a:ext cx="23900" cy="15425"/>
            </a:xfrm>
            <a:custGeom>
              <a:avLst/>
              <a:gdLst/>
              <a:ahLst/>
              <a:cxnLst/>
              <a:rect l="l" t="t" r="r" b="b"/>
              <a:pathLst>
                <a:path w="956" h="617" extrusionOk="0">
                  <a:moveTo>
                    <a:pt x="462" y="0"/>
                  </a:moveTo>
                  <a:cubicBezTo>
                    <a:pt x="216" y="0"/>
                    <a:pt x="0" y="216"/>
                    <a:pt x="0" y="493"/>
                  </a:cubicBezTo>
                  <a:cubicBezTo>
                    <a:pt x="0" y="524"/>
                    <a:pt x="0" y="586"/>
                    <a:pt x="0" y="616"/>
                  </a:cubicBezTo>
                  <a:cubicBezTo>
                    <a:pt x="62" y="401"/>
                    <a:pt x="247" y="247"/>
                    <a:pt x="462" y="247"/>
                  </a:cubicBezTo>
                  <a:cubicBezTo>
                    <a:pt x="524" y="247"/>
                    <a:pt x="586" y="247"/>
                    <a:pt x="647" y="278"/>
                  </a:cubicBezTo>
                  <a:cubicBezTo>
                    <a:pt x="801" y="339"/>
                    <a:pt x="894" y="462"/>
                    <a:pt x="955" y="616"/>
                  </a:cubicBezTo>
                  <a:cubicBezTo>
                    <a:pt x="955" y="586"/>
                    <a:pt x="955" y="524"/>
                    <a:pt x="955" y="493"/>
                  </a:cubicBezTo>
                  <a:cubicBezTo>
                    <a:pt x="955" y="278"/>
                    <a:pt x="832" y="123"/>
                    <a:pt x="647" y="62"/>
                  </a:cubicBezTo>
                  <a:cubicBezTo>
                    <a:pt x="586" y="31"/>
                    <a:pt x="524" y="0"/>
                    <a:pt x="4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9"/>
            <p:cNvSpPr/>
            <p:nvPr/>
          </p:nvSpPr>
          <p:spPr>
            <a:xfrm>
              <a:off x="5749675" y="2625675"/>
              <a:ext cx="23900" cy="14650"/>
            </a:xfrm>
            <a:custGeom>
              <a:avLst/>
              <a:gdLst/>
              <a:ahLst/>
              <a:cxnLst/>
              <a:rect l="l" t="t" r="r" b="b"/>
              <a:pathLst>
                <a:path w="956" h="586" extrusionOk="0">
                  <a:moveTo>
                    <a:pt x="462" y="0"/>
                  </a:moveTo>
                  <a:cubicBezTo>
                    <a:pt x="216" y="0"/>
                    <a:pt x="0" y="216"/>
                    <a:pt x="0" y="462"/>
                  </a:cubicBezTo>
                  <a:cubicBezTo>
                    <a:pt x="0" y="524"/>
                    <a:pt x="0" y="555"/>
                    <a:pt x="0" y="585"/>
                  </a:cubicBezTo>
                  <a:cubicBezTo>
                    <a:pt x="62" y="370"/>
                    <a:pt x="247" y="216"/>
                    <a:pt x="462" y="216"/>
                  </a:cubicBezTo>
                  <a:cubicBezTo>
                    <a:pt x="709" y="216"/>
                    <a:pt x="894" y="370"/>
                    <a:pt x="955" y="585"/>
                  </a:cubicBezTo>
                  <a:cubicBezTo>
                    <a:pt x="955" y="555"/>
                    <a:pt x="955" y="524"/>
                    <a:pt x="955" y="462"/>
                  </a:cubicBezTo>
                  <a:cubicBezTo>
                    <a:pt x="955" y="216"/>
                    <a:pt x="740" y="0"/>
                    <a:pt x="4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9"/>
            <p:cNvSpPr/>
            <p:nvPr/>
          </p:nvSpPr>
          <p:spPr>
            <a:xfrm>
              <a:off x="5957625" y="2778925"/>
              <a:ext cx="88575" cy="395125"/>
            </a:xfrm>
            <a:custGeom>
              <a:avLst/>
              <a:gdLst/>
              <a:ahLst/>
              <a:cxnLst/>
              <a:rect l="l" t="t" r="r" b="b"/>
              <a:pathLst>
                <a:path w="3543" h="15805" extrusionOk="0">
                  <a:moveTo>
                    <a:pt x="832" y="1"/>
                  </a:moveTo>
                  <a:cubicBezTo>
                    <a:pt x="1017" y="186"/>
                    <a:pt x="1140" y="432"/>
                    <a:pt x="1140" y="709"/>
                  </a:cubicBezTo>
                  <a:lnTo>
                    <a:pt x="1140" y="4067"/>
                  </a:lnTo>
                  <a:cubicBezTo>
                    <a:pt x="1140" y="4344"/>
                    <a:pt x="1232" y="4560"/>
                    <a:pt x="1448" y="4776"/>
                  </a:cubicBezTo>
                  <a:lnTo>
                    <a:pt x="2711" y="6008"/>
                  </a:lnTo>
                  <a:cubicBezTo>
                    <a:pt x="2896" y="6193"/>
                    <a:pt x="2988" y="6439"/>
                    <a:pt x="2988" y="6717"/>
                  </a:cubicBezTo>
                  <a:lnTo>
                    <a:pt x="2988" y="14511"/>
                  </a:lnTo>
                  <a:cubicBezTo>
                    <a:pt x="2988" y="15065"/>
                    <a:pt x="2526" y="15527"/>
                    <a:pt x="1972" y="15527"/>
                  </a:cubicBezTo>
                  <a:lnTo>
                    <a:pt x="216" y="15527"/>
                  </a:lnTo>
                  <a:cubicBezTo>
                    <a:pt x="154" y="15527"/>
                    <a:pt x="93" y="15497"/>
                    <a:pt x="0" y="15497"/>
                  </a:cubicBezTo>
                  <a:cubicBezTo>
                    <a:pt x="185" y="15681"/>
                    <a:pt x="462" y="15805"/>
                    <a:pt x="739" y="15805"/>
                  </a:cubicBezTo>
                  <a:lnTo>
                    <a:pt x="2495" y="15805"/>
                  </a:lnTo>
                  <a:cubicBezTo>
                    <a:pt x="3081" y="15805"/>
                    <a:pt x="3543" y="15343"/>
                    <a:pt x="3543" y="14788"/>
                  </a:cubicBezTo>
                  <a:lnTo>
                    <a:pt x="3543" y="6994"/>
                  </a:lnTo>
                  <a:cubicBezTo>
                    <a:pt x="3543" y="6717"/>
                    <a:pt x="3420" y="6470"/>
                    <a:pt x="3235" y="6285"/>
                  </a:cubicBezTo>
                  <a:lnTo>
                    <a:pt x="1972" y="5053"/>
                  </a:lnTo>
                  <a:cubicBezTo>
                    <a:pt x="1756" y="4868"/>
                    <a:pt x="1664" y="4622"/>
                    <a:pt x="1664" y="4344"/>
                  </a:cubicBezTo>
                  <a:lnTo>
                    <a:pt x="1664" y="987"/>
                  </a:lnTo>
                  <a:cubicBezTo>
                    <a:pt x="1664" y="494"/>
                    <a:pt x="1325" y="93"/>
                    <a:pt x="8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9"/>
            <p:cNvSpPr/>
            <p:nvPr/>
          </p:nvSpPr>
          <p:spPr>
            <a:xfrm>
              <a:off x="5557275" y="3032875"/>
              <a:ext cx="234000" cy="184300"/>
            </a:xfrm>
            <a:custGeom>
              <a:avLst/>
              <a:gdLst/>
              <a:ahLst/>
              <a:cxnLst/>
              <a:rect l="l" t="t" r="r" b="b"/>
              <a:pathLst>
                <a:path w="9360" h="7372" extrusionOk="0">
                  <a:moveTo>
                    <a:pt x="68" y="1"/>
                  </a:moveTo>
                  <a:cubicBezTo>
                    <a:pt x="37" y="1"/>
                    <a:pt x="0" y="51"/>
                    <a:pt x="25" y="101"/>
                  </a:cubicBezTo>
                  <a:lnTo>
                    <a:pt x="179" y="1734"/>
                  </a:lnTo>
                  <a:cubicBezTo>
                    <a:pt x="179" y="1765"/>
                    <a:pt x="179" y="1765"/>
                    <a:pt x="210" y="1796"/>
                  </a:cubicBezTo>
                  <a:cubicBezTo>
                    <a:pt x="210" y="1796"/>
                    <a:pt x="210" y="1827"/>
                    <a:pt x="210" y="1857"/>
                  </a:cubicBezTo>
                  <a:lnTo>
                    <a:pt x="4924" y="7280"/>
                  </a:lnTo>
                  <a:cubicBezTo>
                    <a:pt x="4924" y="7310"/>
                    <a:pt x="4954" y="7310"/>
                    <a:pt x="4954" y="7310"/>
                  </a:cubicBezTo>
                  <a:cubicBezTo>
                    <a:pt x="4954" y="7341"/>
                    <a:pt x="4985" y="7372"/>
                    <a:pt x="5047" y="7372"/>
                  </a:cubicBezTo>
                  <a:lnTo>
                    <a:pt x="9267" y="7372"/>
                  </a:lnTo>
                  <a:cubicBezTo>
                    <a:pt x="9329" y="7372"/>
                    <a:pt x="9360" y="7310"/>
                    <a:pt x="9360" y="7280"/>
                  </a:cubicBezTo>
                  <a:cubicBezTo>
                    <a:pt x="9329" y="7249"/>
                    <a:pt x="9329" y="7187"/>
                    <a:pt x="9298" y="7187"/>
                  </a:cubicBezTo>
                  <a:lnTo>
                    <a:pt x="5047" y="7187"/>
                  </a:lnTo>
                  <a:lnTo>
                    <a:pt x="364" y="1734"/>
                  </a:lnTo>
                  <a:lnTo>
                    <a:pt x="179" y="101"/>
                  </a:lnTo>
                  <a:cubicBezTo>
                    <a:pt x="179" y="40"/>
                    <a:pt x="148" y="9"/>
                    <a:pt x="87" y="9"/>
                  </a:cubicBezTo>
                  <a:cubicBezTo>
                    <a:pt x="81" y="3"/>
                    <a:pt x="74" y="1"/>
                    <a:pt x="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9"/>
            <p:cNvSpPr/>
            <p:nvPr/>
          </p:nvSpPr>
          <p:spPr>
            <a:xfrm>
              <a:off x="5562525" y="3007350"/>
              <a:ext cx="247250" cy="161325"/>
            </a:xfrm>
            <a:custGeom>
              <a:avLst/>
              <a:gdLst/>
              <a:ahLst/>
              <a:cxnLst/>
              <a:rect l="l" t="t" r="r" b="b"/>
              <a:pathLst>
                <a:path w="9890" h="6453" extrusionOk="0">
                  <a:moveTo>
                    <a:pt x="64" y="1"/>
                  </a:moveTo>
                  <a:cubicBezTo>
                    <a:pt x="52" y="1"/>
                    <a:pt x="40" y="4"/>
                    <a:pt x="31" y="13"/>
                  </a:cubicBezTo>
                  <a:cubicBezTo>
                    <a:pt x="0" y="44"/>
                    <a:pt x="0" y="106"/>
                    <a:pt x="31" y="137"/>
                  </a:cubicBezTo>
                  <a:lnTo>
                    <a:pt x="5453" y="6421"/>
                  </a:lnTo>
                  <a:cubicBezTo>
                    <a:pt x="5484" y="6452"/>
                    <a:pt x="5515" y="6452"/>
                    <a:pt x="5545" y="6452"/>
                  </a:cubicBezTo>
                  <a:lnTo>
                    <a:pt x="9797" y="6452"/>
                  </a:lnTo>
                  <a:cubicBezTo>
                    <a:pt x="9858" y="6452"/>
                    <a:pt x="9889" y="6421"/>
                    <a:pt x="9889" y="6390"/>
                  </a:cubicBezTo>
                  <a:cubicBezTo>
                    <a:pt x="9858" y="6360"/>
                    <a:pt x="9858" y="6298"/>
                    <a:pt x="9828" y="6298"/>
                  </a:cubicBezTo>
                  <a:lnTo>
                    <a:pt x="5576" y="6298"/>
                  </a:lnTo>
                  <a:lnTo>
                    <a:pt x="154" y="44"/>
                  </a:lnTo>
                  <a:cubicBezTo>
                    <a:pt x="132" y="22"/>
                    <a:pt x="95" y="1"/>
                    <a:pt x="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9"/>
            <p:cNvSpPr/>
            <p:nvPr/>
          </p:nvSpPr>
          <p:spPr>
            <a:xfrm>
              <a:off x="5465475" y="3033100"/>
              <a:ext cx="23900" cy="15425"/>
            </a:xfrm>
            <a:custGeom>
              <a:avLst/>
              <a:gdLst/>
              <a:ahLst/>
              <a:cxnLst/>
              <a:rect l="l" t="t" r="r" b="b"/>
              <a:pathLst>
                <a:path w="956" h="617" extrusionOk="0">
                  <a:moveTo>
                    <a:pt x="493" y="0"/>
                  </a:moveTo>
                  <a:cubicBezTo>
                    <a:pt x="216" y="0"/>
                    <a:pt x="0" y="216"/>
                    <a:pt x="0" y="493"/>
                  </a:cubicBezTo>
                  <a:cubicBezTo>
                    <a:pt x="0" y="524"/>
                    <a:pt x="0" y="555"/>
                    <a:pt x="31" y="616"/>
                  </a:cubicBezTo>
                  <a:cubicBezTo>
                    <a:pt x="62" y="401"/>
                    <a:pt x="247" y="246"/>
                    <a:pt x="493" y="246"/>
                  </a:cubicBezTo>
                  <a:cubicBezTo>
                    <a:pt x="709" y="246"/>
                    <a:pt x="894" y="401"/>
                    <a:pt x="955" y="616"/>
                  </a:cubicBezTo>
                  <a:cubicBezTo>
                    <a:pt x="955" y="555"/>
                    <a:pt x="955" y="524"/>
                    <a:pt x="955" y="493"/>
                  </a:cubicBezTo>
                  <a:cubicBezTo>
                    <a:pt x="955" y="216"/>
                    <a:pt x="740"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9"/>
            <p:cNvSpPr/>
            <p:nvPr/>
          </p:nvSpPr>
          <p:spPr>
            <a:xfrm>
              <a:off x="5441600" y="2931425"/>
              <a:ext cx="24675" cy="14650"/>
            </a:xfrm>
            <a:custGeom>
              <a:avLst/>
              <a:gdLst/>
              <a:ahLst/>
              <a:cxnLst/>
              <a:rect l="l" t="t" r="r" b="b"/>
              <a:pathLst>
                <a:path w="987" h="586" extrusionOk="0">
                  <a:moveTo>
                    <a:pt x="493" y="0"/>
                  </a:moveTo>
                  <a:cubicBezTo>
                    <a:pt x="216" y="0"/>
                    <a:pt x="0" y="216"/>
                    <a:pt x="0" y="463"/>
                  </a:cubicBezTo>
                  <a:cubicBezTo>
                    <a:pt x="0" y="524"/>
                    <a:pt x="0" y="555"/>
                    <a:pt x="31" y="586"/>
                  </a:cubicBezTo>
                  <a:cubicBezTo>
                    <a:pt x="62" y="370"/>
                    <a:pt x="278" y="216"/>
                    <a:pt x="493" y="216"/>
                  </a:cubicBezTo>
                  <a:cubicBezTo>
                    <a:pt x="709" y="216"/>
                    <a:pt x="894" y="370"/>
                    <a:pt x="955" y="586"/>
                  </a:cubicBezTo>
                  <a:cubicBezTo>
                    <a:pt x="955" y="555"/>
                    <a:pt x="986" y="524"/>
                    <a:pt x="986" y="463"/>
                  </a:cubicBezTo>
                  <a:cubicBezTo>
                    <a:pt x="986" y="216"/>
                    <a:pt x="771"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9"/>
            <p:cNvSpPr/>
            <p:nvPr/>
          </p:nvSpPr>
          <p:spPr>
            <a:xfrm>
              <a:off x="5489350" y="2922950"/>
              <a:ext cx="58550" cy="72625"/>
            </a:xfrm>
            <a:custGeom>
              <a:avLst/>
              <a:gdLst/>
              <a:ahLst/>
              <a:cxnLst/>
              <a:rect l="l" t="t" r="r" b="b"/>
              <a:pathLst>
                <a:path w="2342" h="2905" extrusionOk="0">
                  <a:moveTo>
                    <a:pt x="339" y="1"/>
                  </a:moveTo>
                  <a:lnTo>
                    <a:pt x="185" y="124"/>
                  </a:lnTo>
                  <a:cubicBezTo>
                    <a:pt x="124" y="185"/>
                    <a:pt x="62" y="247"/>
                    <a:pt x="62" y="339"/>
                  </a:cubicBezTo>
                  <a:cubicBezTo>
                    <a:pt x="0" y="463"/>
                    <a:pt x="31" y="586"/>
                    <a:pt x="93" y="678"/>
                  </a:cubicBezTo>
                  <a:lnTo>
                    <a:pt x="1726" y="2742"/>
                  </a:lnTo>
                  <a:cubicBezTo>
                    <a:pt x="1802" y="2845"/>
                    <a:pt x="1921" y="2904"/>
                    <a:pt x="2030" y="2904"/>
                  </a:cubicBezTo>
                  <a:cubicBezTo>
                    <a:pt x="2052" y="2904"/>
                    <a:pt x="2074" y="2902"/>
                    <a:pt x="2095" y="2896"/>
                  </a:cubicBezTo>
                  <a:cubicBezTo>
                    <a:pt x="2157" y="2896"/>
                    <a:pt x="2218" y="2866"/>
                    <a:pt x="2280" y="2835"/>
                  </a:cubicBezTo>
                  <a:lnTo>
                    <a:pt x="2342" y="2773"/>
                  </a:lnTo>
                  <a:lnTo>
                    <a:pt x="2342" y="2773"/>
                  </a:lnTo>
                  <a:cubicBezTo>
                    <a:pt x="2315" y="2779"/>
                    <a:pt x="2290" y="2781"/>
                    <a:pt x="2265" y="2781"/>
                  </a:cubicBezTo>
                  <a:cubicBezTo>
                    <a:pt x="2146" y="2781"/>
                    <a:pt x="2049" y="2721"/>
                    <a:pt x="1972" y="2619"/>
                  </a:cubicBezTo>
                  <a:lnTo>
                    <a:pt x="339" y="524"/>
                  </a:lnTo>
                  <a:cubicBezTo>
                    <a:pt x="216" y="370"/>
                    <a:pt x="216" y="155"/>
                    <a:pt x="3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9"/>
            <p:cNvSpPr/>
            <p:nvPr/>
          </p:nvSpPr>
          <p:spPr>
            <a:xfrm>
              <a:off x="5896000" y="3072375"/>
              <a:ext cx="24675" cy="14650"/>
            </a:xfrm>
            <a:custGeom>
              <a:avLst/>
              <a:gdLst/>
              <a:ahLst/>
              <a:cxnLst/>
              <a:rect l="l" t="t" r="r" b="b"/>
              <a:pathLst>
                <a:path w="987" h="586" extrusionOk="0">
                  <a:moveTo>
                    <a:pt x="493" y="0"/>
                  </a:moveTo>
                  <a:cubicBezTo>
                    <a:pt x="247" y="0"/>
                    <a:pt x="1" y="216"/>
                    <a:pt x="1" y="493"/>
                  </a:cubicBezTo>
                  <a:cubicBezTo>
                    <a:pt x="1" y="524"/>
                    <a:pt x="31" y="555"/>
                    <a:pt x="31" y="586"/>
                  </a:cubicBezTo>
                  <a:cubicBezTo>
                    <a:pt x="93" y="401"/>
                    <a:pt x="278" y="247"/>
                    <a:pt x="493" y="247"/>
                  </a:cubicBezTo>
                  <a:cubicBezTo>
                    <a:pt x="740" y="247"/>
                    <a:pt x="925" y="401"/>
                    <a:pt x="956" y="586"/>
                  </a:cubicBezTo>
                  <a:cubicBezTo>
                    <a:pt x="986" y="555"/>
                    <a:pt x="986" y="524"/>
                    <a:pt x="986" y="493"/>
                  </a:cubicBezTo>
                  <a:cubicBezTo>
                    <a:pt x="986" y="216"/>
                    <a:pt x="771" y="0"/>
                    <a:pt x="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9"/>
            <p:cNvSpPr/>
            <p:nvPr/>
          </p:nvSpPr>
          <p:spPr>
            <a:xfrm>
              <a:off x="5524000" y="2023375"/>
              <a:ext cx="458275" cy="458300"/>
            </a:xfrm>
            <a:custGeom>
              <a:avLst/>
              <a:gdLst/>
              <a:ahLst/>
              <a:cxnLst/>
              <a:rect l="l" t="t" r="r" b="b"/>
              <a:pathLst>
                <a:path w="18331" h="18332" extrusionOk="0">
                  <a:moveTo>
                    <a:pt x="9058" y="679"/>
                  </a:moveTo>
                  <a:cubicBezTo>
                    <a:pt x="10937" y="679"/>
                    <a:pt x="12632" y="1264"/>
                    <a:pt x="14049" y="2250"/>
                  </a:cubicBezTo>
                  <a:cubicBezTo>
                    <a:pt x="14203" y="2342"/>
                    <a:pt x="14326" y="2435"/>
                    <a:pt x="14449" y="2558"/>
                  </a:cubicBezTo>
                  <a:cubicBezTo>
                    <a:pt x="14634" y="2681"/>
                    <a:pt x="14757" y="2804"/>
                    <a:pt x="14911" y="2928"/>
                  </a:cubicBezTo>
                  <a:cubicBezTo>
                    <a:pt x="14942" y="2958"/>
                    <a:pt x="14973" y="2989"/>
                    <a:pt x="15035" y="3020"/>
                  </a:cubicBezTo>
                  <a:cubicBezTo>
                    <a:pt x="15096" y="3112"/>
                    <a:pt x="15189" y="3205"/>
                    <a:pt x="15281" y="3297"/>
                  </a:cubicBezTo>
                  <a:cubicBezTo>
                    <a:pt x="15373" y="3390"/>
                    <a:pt x="15466" y="3513"/>
                    <a:pt x="15589" y="3605"/>
                  </a:cubicBezTo>
                  <a:cubicBezTo>
                    <a:pt x="15620" y="3667"/>
                    <a:pt x="15682" y="3729"/>
                    <a:pt x="15743" y="3790"/>
                  </a:cubicBezTo>
                  <a:cubicBezTo>
                    <a:pt x="15774" y="3852"/>
                    <a:pt x="15836" y="3883"/>
                    <a:pt x="15866" y="3944"/>
                  </a:cubicBezTo>
                  <a:cubicBezTo>
                    <a:pt x="15990" y="4098"/>
                    <a:pt x="16113" y="4252"/>
                    <a:pt x="16205" y="4406"/>
                  </a:cubicBezTo>
                  <a:cubicBezTo>
                    <a:pt x="16236" y="4437"/>
                    <a:pt x="16267" y="4468"/>
                    <a:pt x="16298" y="4530"/>
                  </a:cubicBezTo>
                  <a:cubicBezTo>
                    <a:pt x="16328" y="4560"/>
                    <a:pt x="16328" y="4622"/>
                    <a:pt x="16390" y="4653"/>
                  </a:cubicBezTo>
                  <a:cubicBezTo>
                    <a:pt x="16452" y="4776"/>
                    <a:pt x="16513" y="4899"/>
                    <a:pt x="16575" y="5022"/>
                  </a:cubicBezTo>
                  <a:cubicBezTo>
                    <a:pt x="16667" y="5146"/>
                    <a:pt x="16729" y="5269"/>
                    <a:pt x="16791" y="5423"/>
                  </a:cubicBezTo>
                  <a:cubicBezTo>
                    <a:pt x="16821" y="5454"/>
                    <a:pt x="16852" y="5515"/>
                    <a:pt x="16852" y="5546"/>
                  </a:cubicBezTo>
                  <a:cubicBezTo>
                    <a:pt x="16914" y="5669"/>
                    <a:pt x="17006" y="5793"/>
                    <a:pt x="17037" y="5947"/>
                  </a:cubicBezTo>
                  <a:cubicBezTo>
                    <a:pt x="17068" y="5947"/>
                    <a:pt x="17068" y="5947"/>
                    <a:pt x="17068" y="5977"/>
                  </a:cubicBezTo>
                  <a:cubicBezTo>
                    <a:pt x="17099" y="6070"/>
                    <a:pt x="17129" y="6162"/>
                    <a:pt x="17160" y="6255"/>
                  </a:cubicBezTo>
                  <a:cubicBezTo>
                    <a:pt x="17191" y="6316"/>
                    <a:pt x="17222" y="6409"/>
                    <a:pt x="17253" y="6470"/>
                  </a:cubicBezTo>
                  <a:cubicBezTo>
                    <a:pt x="17283" y="6594"/>
                    <a:pt x="17314" y="6717"/>
                    <a:pt x="17376" y="6840"/>
                  </a:cubicBezTo>
                  <a:cubicBezTo>
                    <a:pt x="17376" y="6871"/>
                    <a:pt x="17376" y="6902"/>
                    <a:pt x="17407" y="6963"/>
                  </a:cubicBezTo>
                  <a:cubicBezTo>
                    <a:pt x="17438" y="7087"/>
                    <a:pt x="17468" y="7179"/>
                    <a:pt x="17499" y="7302"/>
                  </a:cubicBezTo>
                  <a:lnTo>
                    <a:pt x="17499" y="7333"/>
                  </a:lnTo>
                  <a:cubicBezTo>
                    <a:pt x="17530" y="7425"/>
                    <a:pt x="17530" y="7518"/>
                    <a:pt x="17561" y="7641"/>
                  </a:cubicBezTo>
                  <a:cubicBezTo>
                    <a:pt x="17561" y="7672"/>
                    <a:pt x="17561" y="7733"/>
                    <a:pt x="17592" y="7795"/>
                  </a:cubicBezTo>
                  <a:cubicBezTo>
                    <a:pt x="17592" y="7918"/>
                    <a:pt x="17622" y="8011"/>
                    <a:pt x="17622" y="8134"/>
                  </a:cubicBezTo>
                  <a:cubicBezTo>
                    <a:pt x="17653" y="8165"/>
                    <a:pt x="17653" y="8226"/>
                    <a:pt x="17653" y="8257"/>
                  </a:cubicBezTo>
                  <a:cubicBezTo>
                    <a:pt x="17653" y="8350"/>
                    <a:pt x="17653" y="8473"/>
                    <a:pt x="17684" y="8565"/>
                  </a:cubicBezTo>
                  <a:cubicBezTo>
                    <a:pt x="17684" y="8565"/>
                    <a:pt x="17684" y="8596"/>
                    <a:pt x="17684" y="8596"/>
                  </a:cubicBezTo>
                  <a:cubicBezTo>
                    <a:pt x="17684" y="8689"/>
                    <a:pt x="17684" y="8812"/>
                    <a:pt x="17684" y="8904"/>
                  </a:cubicBezTo>
                  <a:cubicBezTo>
                    <a:pt x="17684" y="8935"/>
                    <a:pt x="17684" y="8997"/>
                    <a:pt x="17715" y="9027"/>
                  </a:cubicBezTo>
                  <a:cubicBezTo>
                    <a:pt x="17715" y="9089"/>
                    <a:pt x="17715" y="9151"/>
                    <a:pt x="17715" y="9181"/>
                  </a:cubicBezTo>
                  <a:cubicBezTo>
                    <a:pt x="17715" y="9243"/>
                    <a:pt x="17715" y="9305"/>
                    <a:pt x="17715" y="9335"/>
                  </a:cubicBezTo>
                  <a:cubicBezTo>
                    <a:pt x="17684" y="9397"/>
                    <a:pt x="17684" y="9428"/>
                    <a:pt x="17684" y="9459"/>
                  </a:cubicBezTo>
                  <a:cubicBezTo>
                    <a:pt x="17684" y="9551"/>
                    <a:pt x="17684" y="9674"/>
                    <a:pt x="17684" y="9767"/>
                  </a:cubicBezTo>
                  <a:cubicBezTo>
                    <a:pt x="17684" y="9767"/>
                    <a:pt x="17684" y="9798"/>
                    <a:pt x="17684" y="9798"/>
                  </a:cubicBezTo>
                  <a:cubicBezTo>
                    <a:pt x="17684" y="9890"/>
                    <a:pt x="17653" y="10013"/>
                    <a:pt x="17653" y="10106"/>
                  </a:cubicBezTo>
                  <a:cubicBezTo>
                    <a:pt x="17653" y="10136"/>
                    <a:pt x="17653" y="10167"/>
                    <a:pt x="17653" y="10198"/>
                  </a:cubicBezTo>
                  <a:cubicBezTo>
                    <a:pt x="17622" y="10290"/>
                    <a:pt x="17622" y="10414"/>
                    <a:pt x="17592" y="10506"/>
                  </a:cubicBezTo>
                  <a:cubicBezTo>
                    <a:pt x="17592" y="10537"/>
                    <a:pt x="17592" y="10568"/>
                    <a:pt x="17592" y="10599"/>
                  </a:cubicBezTo>
                  <a:cubicBezTo>
                    <a:pt x="17561" y="10691"/>
                    <a:pt x="17561" y="10814"/>
                    <a:pt x="17530" y="10907"/>
                  </a:cubicBezTo>
                  <a:cubicBezTo>
                    <a:pt x="17530" y="10907"/>
                    <a:pt x="17530" y="10937"/>
                    <a:pt x="17530" y="10937"/>
                  </a:cubicBezTo>
                  <a:cubicBezTo>
                    <a:pt x="17499" y="11030"/>
                    <a:pt x="17468" y="11122"/>
                    <a:pt x="17438" y="11215"/>
                  </a:cubicBezTo>
                  <a:cubicBezTo>
                    <a:pt x="17438" y="11245"/>
                    <a:pt x="17438" y="11276"/>
                    <a:pt x="17438" y="11307"/>
                  </a:cubicBezTo>
                  <a:cubicBezTo>
                    <a:pt x="17407" y="11307"/>
                    <a:pt x="17407" y="11338"/>
                    <a:pt x="17407" y="11338"/>
                  </a:cubicBezTo>
                  <a:cubicBezTo>
                    <a:pt x="17407" y="11430"/>
                    <a:pt x="17376" y="11523"/>
                    <a:pt x="17345" y="11584"/>
                  </a:cubicBezTo>
                  <a:cubicBezTo>
                    <a:pt x="17345" y="11646"/>
                    <a:pt x="17314" y="11708"/>
                    <a:pt x="17283" y="11769"/>
                  </a:cubicBezTo>
                  <a:cubicBezTo>
                    <a:pt x="17283" y="11862"/>
                    <a:pt x="17222" y="11954"/>
                    <a:pt x="17191" y="12046"/>
                  </a:cubicBezTo>
                  <a:cubicBezTo>
                    <a:pt x="17191" y="12046"/>
                    <a:pt x="17191" y="12046"/>
                    <a:pt x="17191" y="12077"/>
                  </a:cubicBezTo>
                  <a:cubicBezTo>
                    <a:pt x="17160" y="12170"/>
                    <a:pt x="17129" y="12262"/>
                    <a:pt x="17068" y="12355"/>
                  </a:cubicBezTo>
                  <a:cubicBezTo>
                    <a:pt x="17068" y="12385"/>
                    <a:pt x="17068" y="12416"/>
                    <a:pt x="17037" y="12447"/>
                  </a:cubicBezTo>
                  <a:cubicBezTo>
                    <a:pt x="17006" y="12539"/>
                    <a:pt x="16975" y="12601"/>
                    <a:pt x="16914" y="12693"/>
                  </a:cubicBezTo>
                  <a:cubicBezTo>
                    <a:pt x="16914" y="12724"/>
                    <a:pt x="16914" y="12724"/>
                    <a:pt x="16914" y="12755"/>
                  </a:cubicBezTo>
                  <a:cubicBezTo>
                    <a:pt x="16852" y="12817"/>
                    <a:pt x="16821" y="12909"/>
                    <a:pt x="16791" y="13002"/>
                  </a:cubicBezTo>
                  <a:cubicBezTo>
                    <a:pt x="16791" y="13002"/>
                    <a:pt x="16791" y="13002"/>
                    <a:pt x="16760" y="13032"/>
                  </a:cubicBezTo>
                  <a:cubicBezTo>
                    <a:pt x="16729" y="13125"/>
                    <a:pt x="16667" y="13217"/>
                    <a:pt x="16637" y="13310"/>
                  </a:cubicBezTo>
                  <a:cubicBezTo>
                    <a:pt x="16606" y="13310"/>
                    <a:pt x="16606" y="13340"/>
                    <a:pt x="16575" y="13371"/>
                  </a:cubicBezTo>
                  <a:cubicBezTo>
                    <a:pt x="16544" y="13464"/>
                    <a:pt x="16482" y="13556"/>
                    <a:pt x="16421" y="13618"/>
                  </a:cubicBezTo>
                  <a:cubicBezTo>
                    <a:pt x="16421" y="13648"/>
                    <a:pt x="16421" y="13648"/>
                    <a:pt x="16390" y="13679"/>
                  </a:cubicBezTo>
                  <a:cubicBezTo>
                    <a:pt x="16359" y="13741"/>
                    <a:pt x="16298" y="13833"/>
                    <a:pt x="16236" y="13926"/>
                  </a:cubicBezTo>
                  <a:cubicBezTo>
                    <a:pt x="16174" y="14018"/>
                    <a:pt x="16113" y="14111"/>
                    <a:pt x="16051" y="14172"/>
                  </a:cubicBezTo>
                  <a:cubicBezTo>
                    <a:pt x="16051" y="14203"/>
                    <a:pt x="16020" y="14234"/>
                    <a:pt x="16020" y="14234"/>
                  </a:cubicBezTo>
                  <a:cubicBezTo>
                    <a:pt x="15990" y="14234"/>
                    <a:pt x="15990" y="14265"/>
                    <a:pt x="15990" y="14265"/>
                  </a:cubicBezTo>
                  <a:cubicBezTo>
                    <a:pt x="15928" y="14357"/>
                    <a:pt x="15866" y="14419"/>
                    <a:pt x="15805" y="14511"/>
                  </a:cubicBezTo>
                  <a:cubicBezTo>
                    <a:pt x="15805" y="14511"/>
                    <a:pt x="15774" y="14542"/>
                    <a:pt x="15774" y="14542"/>
                  </a:cubicBezTo>
                  <a:cubicBezTo>
                    <a:pt x="15712" y="14634"/>
                    <a:pt x="15651" y="14696"/>
                    <a:pt x="15558" y="14788"/>
                  </a:cubicBezTo>
                  <a:cubicBezTo>
                    <a:pt x="15497" y="14850"/>
                    <a:pt x="15435" y="14942"/>
                    <a:pt x="15343" y="15004"/>
                  </a:cubicBezTo>
                  <a:cubicBezTo>
                    <a:pt x="15312" y="15035"/>
                    <a:pt x="15281" y="15066"/>
                    <a:pt x="15281" y="15096"/>
                  </a:cubicBezTo>
                  <a:cubicBezTo>
                    <a:pt x="15189" y="15189"/>
                    <a:pt x="15127" y="15250"/>
                    <a:pt x="15035" y="15343"/>
                  </a:cubicBezTo>
                  <a:cubicBezTo>
                    <a:pt x="15035" y="15343"/>
                    <a:pt x="15004" y="15343"/>
                    <a:pt x="15004" y="15374"/>
                  </a:cubicBezTo>
                  <a:cubicBezTo>
                    <a:pt x="14911" y="15435"/>
                    <a:pt x="14850" y="15497"/>
                    <a:pt x="14757" y="15589"/>
                  </a:cubicBezTo>
                  <a:cubicBezTo>
                    <a:pt x="14665" y="15651"/>
                    <a:pt x="14603" y="15743"/>
                    <a:pt x="14511" y="15805"/>
                  </a:cubicBezTo>
                  <a:cubicBezTo>
                    <a:pt x="14480" y="15836"/>
                    <a:pt x="14418" y="15867"/>
                    <a:pt x="14388" y="15897"/>
                  </a:cubicBezTo>
                  <a:cubicBezTo>
                    <a:pt x="14295" y="15959"/>
                    <a:pt x="14203" y="16021"/>
                    <a:pt x="14110" y="16082"/>
                  </a:cubicBezTo>
                  <a:cubicBezTo>
                    <a:pt x="14110" y="16082"/>
                    <a:pt x="14080" y="16113"/>
                    <a:pt x="14080" y="16113"/>
                  </a:cubicBezTo>
                  <a:cubicBezTo>
                    <a:pt x="13987" y="16175"/>
                    <a:pt x="13895" y="16236"/>
                    <a:pt x="13802" y="16329"/>
                  </a:cubicBezTo>
                  <a:lnTo>
                    <a:pt x="13741" y="16329"/>
                  </a:lnTo>
                  <a:cubicBezTo>
                    <a:pt x="13648" y="16390"/>
                    <a:pt x="13587" y="16452"/>
                    <a:pt x="13494" y="16483"/>
                  </a:cubicBezTo>
                  <a:cubicBezTo>
                    <a:pt x="13433" y="16514"/>
                    <a:pt x="13402" y="16544"/>
                    <a:pt x="13340" y="16575"/>
                  </a:cubicBezTo>
                  <a:cubicBezTo>
                    <a:pt x="13217" y="16637"/>
                    <a:pt x="13125" y="16698"/>
                    <a:pt x="13001" y="16760"/>
                  </a:cubicBezTo>
                  <a:cubicBezTo>
                    <a:pt x="12970" y="16760"/>
                    <a:pt x="12970" y="16791"/>
                    <a:pt x="12940" y="16791"/>
                  </a:cubicBezTo>
                  <a:cubicBezTo>
                    <a:pt x="12816" y="16852"/>
                    <a:pt x="12724" y="16914"/>
                    <a:pt x="12601" y="16945"/>
                  </a:cubicBezTo>
                  <a:cubicBezTo>
                    <a:pt x="12539" y="16976"/>
                    <a:pt x="12508" y="17006"/>
                    <a:pt x="12447" y="17037"/>
                  </a:cubicBezTo>
                  <a:cubicBezTo>
                    <a:pt x="12385" y="17037"/>
                    <a:pt x="12324" y="17068"/>
                    <a:pt x="12293" y="17099"/>
                  </a:cubicBezTo>
                  <a:cubicBezTo>
                    <a:pt x="12200" y="17130"/>
                    <a:pt x="12108" y="17160"/>
                    <a:pt x="12015" y="17191"/>
                  </a:cubicBezTo>
                  <a:cubicBezTo>
                    <a:pt x="11923" y="17222"/>
                    <a:pt x="11831" y="17253"/>
                    <a:pt x="11738" y="17284"/>
                  </a:cubicBezTo>
                  <a:cubicBezTo>
                    <a:pt x="11707" y="17314"/>
                    <a:pt x="11646" y="17314"/>
                    <a:pt x="11615" y="17314"/>
                  </a:cubicBezTo>
                  <a:cubicBezTo>
                    <a:pt x="11584" y="17345"/>
                    <a:pt x="11553" y="17345"/>
                    <a:pt x="11553" y="17345"/>
                  </a:cubicBezTo>
                  <a:cubicBezTo>
                    <a:pt x="11430" y="17376"/>
                    <a:pt x="11338" y="17407"/>
                    <a:pt x="11245" y="17438"/>
                  </a:cubicBezTo>
                  <a:cubicBezTo>
                    <a:pt x="11122" y="17438"/>
                    <a:pt x="11030" y="17469"/>
                    <a:pt x="10937" y="17499"/>
                  </a:cubicBezTo>
                  <a:cubicBezTo>
                    <a:pt x="10321" y="17623"/>
                    <a:pt x="9705" y="17715"/>
                    <a:pt x="9058" y="17715"/>
                  </a:cubicBezTo>
                  <a:cubicBezTo>
                    <a:pt x="8812" y="17715"/>
                    <a:pt x="8565" y="17684"/>
                    <a:pt x="8288" y="17684"/>
                  </a:cubicBezTo>
                  <a:cubicBezTo>
                    <a:pt x="8195" y="17653"/>
                    <a:pt x="8072" y="17653"/>
                    <a:pt x="7949" y="17623"/>
                  </a:cubicBezTo>
                  <a:lnTo>
                    <a:pt x="7857" y="17623"/>
                  </a:lnTo>
                  <a:cubicBezTo>
                    <a:pt x="7826" y="17623"/>
                    <a:pt x="7795" y="17592"/>
                    <a:pt x="7764" y="17592"/>
                  </a:cubicBezTo>
                  <a:cubicBezTo>
                    <a:pt x="7579" y="17592"/>
                    <a:pt x="7425" y="17561"/>
                    <a:pt x="7271" y="17530"/>
                  </a:cubicBezTo>
                  <a:cubicBezTo>
                    <a:pt x="7240" y="17530"/>
                    <a:pt x="7240" y="17499"/>
                    <a:pt x="7210" y="17499"/>
                  </a:cubicBezTo>
                  <a:lnTo>
                    <a:pt x="7148" y="17499"/>
                  </a:lnTo>
                  <a:cubicBezTo>
                    <a:pt x="7025" y="17469"/>
                    <a:pt x="6932" y="17438"/>
                    <a:pt x="6840" y="17407"/>
                  </a:cubicBezTo>
                  <a:cubicBezTo>
                    <a:pt x="6778" y="17407"/>
                    <a:pt x="6717" y="17376"/>
                    <a:pt x="6655" y="17376"/>
                  </a:cubicBezTo>
                  <a:cubicBezTo>
                    <a:pt x="6593" y="17345"/>
                    <a:pt x="6501" y="17314"/>
                    <a:pt x="6409" y="17284"/>
                  </a:cubicBezTo>
                  <a:cubicBezTo>
                    <a:pt x="6316" y="17253"/>
                    <a:pt x="6224" y="17222"/>
                    <a:pt x="6131" y="17191"/>
                  </a:cubicBezTo>
                  <a:cubicBezTo>
                    <a:pt x="6100" y="17191"/>
                    <a:pt x="6070" y="17160"/>
                    <a:pt x="6070" y="17160"/>
                  </a:cubicBezTo>
                  <a:cubicBezTo>
                    <a:pt x="5916" y="17130"/>
                    <a:pt x="5792" y="17068"/>
                    <a:pt x="5669" y="17006"/>
                  </a:cubicBezTo>
                  <a:cubicBezTo>
                    <a:pt x="5638" y="17006"/>
                    <a:pt x="5608" y="17006"/>
                    <a:pt x="5608" y="16976"/>
                  </a:cubicBezTo>
                  <a:cubicBezTo>
                    <a:pt x="5484" y="16945"/>
                    <a:pt x="5361" y="16883"/>
                    <a:pt x="5238" y="16822"/>
                  </a:cubicBezTo>
                  <a:cubicBezTo>
                    <a:pt x="5176" y="16791"/>
                    <a:pt x="5145" y="16760"/>
                    <a:pt x="5084" y="16729"/>
                  </a:cubicBezTo>
                  <a:cubicBezTo>
                    <a:pt x="4961" y="16698"/>
                    <a:pt x="4868" y="16637"/>
                    <a:pt x="4776" y="16575"/>
                  </a:cubicBezTo>
                  <a:lnTo>
                    <a:pt x="4745" y="16575"/>
                  </a:lnTo>
                  <a:cubicBezTo>
                    <a:pt x="4714" y="16544"/>
                    <a:pt x="4683" y="16514"/>
                    <a:pt x="4653" y="16483"/>
                  </a:cubicBezTo>
                  <a:cubicBezTo>
                    <a:pt x="4591" y="16452"/>
                    <a:pt x="4499" y="16421"/>
                    <a:pt x="4437" y="16390"/>
                  </a:cubicBezTo>
                  <a:cubicBezTo>
                    <a:pt x="4437" y="16359"/>
                    <a:pt x="4406" y="16359"/>
                    <a:pt x="4406" y="16359"/>
                  </a:cubicBezTo>
                  <a:cubicBezTo>
                    <a:pt x="4314" y="16298"/>
                    <a:pt x="4221" y="16236"/>
                    <a:pt x="4129" y="16175"/>
                  </a:cubicBezTo>
                  <a:cubicBezTo>
                    <a:pt x="4129" y="16175"/>
                    <a:pt x="4098" y="16144"/>
                    <a:pt x="4098" y="16144"/>
                  </a:cubicBezTo>
                  <a:cubicBezTo>
                    <a:pt x="4067" y="16113"/>
                    <a:pt x="4036" y="16082"/>
                    <a:pt x="4006" y="16082"/>
                  </a:cubicBezTo>
                  <a:cubicBezTo>
                    <a:pt x="3975" y="16051"/>
                    <a:pt x="3944" y="16021"/>
                    <a:pt x="3913" y="16021"/>
                  </a:cubicBezTo>
                  <a:cubicBezTo>
                    <a:pt x="3852" y="15959"/>
                    <a:pt x="3759" y="15897"/>
                    <a:pt x="3698" y="15867"/>
                  </a:cubicBezTo>
                  <a:cubicBezTo>
                    <a:pt x="3605" y="15774"/>
                    <a:pt x="3544" y="15713"/>
                    <a:pt x="3451" y="15651"/>
                  </a:cubicBezTo>
                  <a:cubicBezTo>
                    <a:pt x="3451" y="15651"/>
                    <a:pt x="3420" y="15620"/>
                    <a:pt x="3420" y="15620"/>
                  </a:cubicBezTo>
                  <a:cubicBezTo>
                    <a:pt x="3389" y="15589"/>
                    <a:pt x="3359" y="15558"/>
                    <a:pt x="3328" y="15528"/>
                  </a:cubicBezTo>
                  <a:cubicBezTo>
                    <a:pt x="3266" y="15497"/>
                    <a:pt x="3235" y="15435"/>
                    <a:pt x="3174" y="15404"/>
                  </a:cubicBezTo>
                  <a:cubicBezTo>
                    <a:pt x="3143" y="15374"/>
                    <a:pt x="3112" y="15343"/>
                    <a:pt x="3081" y="15312"/>
                  </a:cubicBezTo>
                  <a:cubicBezTo>
                    <a:pt x="3051" y="15281"/>
                    <a:pt x="3051" y="15281"/>
                    <a:pt x="3020" y="15250"/>
                  </a:cubicBezTo>
                  <a:cubicBezTo>
                    <a:pt x="2958" y="15189"/>
                    <a:pt x="2897" y="15127"/>
                    <a:pt x="2835" y="15066"/>
                  </a:cubicBezTo>
                  <a:cubicBezTo>
                    <a:pt x="2773" y="15004"/>
                    <a:pt x="2712" y="14912"/>
                    <a:pt x="2619" y="14850"/>
                  </a:cubicBezTo>
                  <a:cubicBezTo>
                    <a:pt x="2619" y="14850"/>
                    <a:pt x="2619" y="14819"/>
                    <a:pt x="2588" y="14819"/>
                  </a:cubicBezTo>
                  <a:cubicBezTo>
                    <a:pt x="2558" y="14758"/>
                    <a:pt x="2496" y="14727"/>
                    <a:pt x="2465" y="14665"/>
                  </a:cubicBezTo>
                  <a:cubicBezTo>
                    <a:pt x="2434" y="14634"/>
                    <a:pt x="2404" y="14603"/>
                    <a:pt x="2404" y="14573"/>
                  </a:cubicBezTo>
                  <a:cubicBezTo>
                    <a:pt x="2373" y="14573"/>
                    <a:pt x="2342" y="14542"/>
                    <a:pt x="2311" y="14511"/>
                  </a:cubicBezTo>
                  <a:cubicBezTo>
                    <a:pt x="2280" y="14419"/>
                    <a:pt x="2219" y="14357"/>
                    <a:pt x="2157" y="14295"/>
                  </a:cubicBezTo>
                  <a:cubicBezTo>
                    <a:pt x="2157" y="14265"/>
                    <a:pt x="2126" y="14265"/>
                    <a:pt x="2126" y="14234"/>
                  </a:cubicBezTo>
                  <a:cubicBezTo>
                    <a:pt x="2065" y="14141"/>
                    <a:pt x="2003" y="14080"/>
                    <a:pt x="1942" y="13987"/>
                  </a:cubicBezTo>
                  <a:cubicBezTo>
                    <a:pt x="1942" y="13987"/>
                    <a:pt x="1911" y="13987"/>
                    <a:pt x="1911" y="13957"/>
                  </a:cubicBezTo>
                  <a:cubicBezTo>
                    <a:pt x="1849" y="13864"/>
                    <a:pt x="1818" y="13802"/>
                    <a:pt x="1757" y="13710"/>
                  </a:cubicBezTo>
                  <a:cubicBezTo>
                    <a:pt x="1726" y="13679"/>
                    <a:pt x="1726" y="13648"/>
                    <a:pt x="1695" y="13618"/>
                  </a:cubicBezTo>
                  <a:cubicBezTo>
                    <a:pt x="1633" y="13525"/>
                    <a:pt x="1603" y="13433"/>
                    <a:pt x="1541" y="13340"/>
                  </a:cubicBezTo>
                  <a:cubicBezTo>
                    <a:pt x="1479" y="13248"/>
                    <a:pt x="1449" y="13186"/>
                    <a:pt x="1387" y="13094"/>
                  </a:cubicBezTo>
                  <a:cubicBezTo>
                    <a:pt x="1387" y="13063"/>
                    <a:pt x="1387" y="13063"/>
                    <a:pt x="1387" y="13032"/>
                  </a:cubicBezTo>
                  <a:cubicBezTo>
                    <a:pt x="1325" y="12971"/>
                    <a:pt x="1295" y="12878"/>
                    <a:pt x="1233" y="12786"/>
                  </a:cubicBezTo>
                  <a:cubicBezTo>
                    <a:pt x="1233" y="12755"/>
                    <a:pt x="1233" y="12724"/>
                    <a:pt x="1202" y="12693"/>
                  </a:cubicBezTo>
                  <a:cubicBezTo>
                    <a:pt x="1171" y="12601"/>
                    <a:pt x="1110" y="12509"/>
                    <a:pt x="1079" y="12416"/>
                  </a:cubicBezTo>
                  <a:cubicBezTo>
                    <a:pt x="1048" y="12324"/>
                    <a:pt x="1017" y="12231"/>
                    <a:pt x="956" y="12139"/>
                  </a:cubicBezTo>
                  <a:cubicBezTo>
                    <a:pt x="956" y="12077"/>
                    <a:pt x="925" y="12016"/>
                    <a:pt x="894" y="11954"/>
                  </a:cubicBezTo>
                  <a:cubicBezTo>
                    <a:pt x="863" y="11862"/>
                    <a:pt x="832" y="11769"/>
                    <a:pt x="802" y="11677"/>
                  </a:cubicBezTo>
                  <a:cubicBezTo>
                    <a:pt x="802" y="11646"/>
                    <a:pt x="802" y="11646"/>
                    <a:pt x="771" y="11615"/>
                  </a:cubicBezTo>
                  <a:cubicBezTo>
                    <a:pt x="740" y="11492"/>
                    <a:pt x="740" y="11400"/>
                    <a:pt x="709" y="11276"/>
                  </a:cubicBezTo>
                  <a:cubicBezTo>
                    <a:pt x="678" y="11184"/>
                    <a:pt x="648" y="11091"/>
                    <a:pt x="617" y="10999"/>
                  </a:cubicBezTo>
                  <a:cubicBezTo>
                    <a:pt x="617" y="10968"/>
                    <a:pt x="617" y="10937"/>
                    <a:pt x="586" y="10876"/>
                  </a:cubicBezTo>
                  <a:cubicBezTo>
                    <a:pt x="586" y="10783"/>
                    <a:pt x="555" y="10691"/>
                    <a:pt x="555" y="10599"/>
                  </a:cubicBezTo>
                  <a:cubicBezTo>
                    <a:pt x="555" y="10568"/>
                    <a:pt x="555" y="10537"/>
                    <a:pt x="524" y="10506"/>
                  </a:cubicBezTo>
                  <a:cubicBezTo>
                    <a:pt x="524" y="10383"/>
                    <a:pt x="494" y="10290"/>
                    <a:pt x="494" y="10167"/>
                  </a:cubicBezTo>
                  <a:cubicBezTo>
                    <a:pt x="463" y="10075"/>
                    <a:pt x="463" y="9952"/>
                    <a:pt x="463" y="9859"/>
                  </a:cubicBezTo>
                  <a:cubicBezTo>
                    <a:pt x="463" y="9828"/>
                    <a:pt x="463" y="9798"/>
                    <a:pt x="463" y="9767"/>
                  </a:cubicBezTo>
                  <a:cubicBezTo>
                    <a:pt x="463" y="9736"/>
                    <a:pt x="463" y="9736"/>
                    <a:pt x="463" y="9736"/>
                  </a:cubicBezTo>
                  <a:cubicBezTo>
                    <a:pt x="432" y="9644"/>
                    <a:pt x="432" y="9551"/>
                    <a:pt x="432" y="9459"/>
                  </a:cubicBezTo>
                  <a:cubicBezTo>
                    <a:pt x="432" y="9397"/>
                    <a:pt x="432" y="9366"/>
                    <a:pt x="432" y="9335"/>
                  </a:cubicBezTo>
                  <a:cubicBezTo>
                    <a:pt x="432" y="9274"/>
                    <a:pt x="432" y="9243"/>
                    <a:pt x="432" y="9181"/>
                  </a:cubicBezTo>
                  <a:cubicBezTo>
                    <a:pt x="432" y="9120"/>
                    <a:pt x="432" y="9058"/>
                    <a:pt x="432" y="8997"/>
                  </a:cubicBezTo>
                  <a:cubicBezTo>
                    <a:pt x="432" y="8873"/>
                    <a:pt x="432" y="8781"/>
                    <a:pt x="463" y="8689"/>
                  </a:cubicBezTo>
                  <a:cubicBezTo>
                    <a:pt x="463" y="8627"/>
                    <a:pt x="463" y="8596"/>
                    <a:pt x="463" y="8565"/>
                  </a:cubicBezTo>
                  <a:cubicBezTo>
                    <a:pt x="463" y="8534"/>
                    <a:pt x="463" y="8534"/>
                    <a:pt x="463" y="8504"/>
                  </a:cubicBezTo>
                  <a:cubicBezTo>
                    <a:pt x="463" y="8411"/>
                    <a:pt x="463" y="8319"/>
                    <a:pt x="494" y="8257"/>
                  </a:cubicBezTo>
                  <a:cubicBezTo>
                    <a:pt x="494" y="8196"/>
                    <a:pt x="494" y="8134"/>
                    <a:pt x="494" y="8103"/>
                  </a:cubicBezTo>
                  <a:cubicBezTo>
                    <a:pt x="524" y="7980"/>
                    <a:pt x="524" y="7857"/>
                    <a:pt x="555" y="7764"/>
                  </a:cubicBezTo>
                  <a:cubicBezTo>
                    <a:pt x="555" y="7733"/>
                    <a:pt x="555" y="7733"/>
                    <a:pt x="555" y="7733"/>
                  </a:cubicBezTo>
                  <a:cubicBezTo>
                    <a:pt x="586" y="7672"/>
                    <a:pt x="586" y="7579"/>
                    <a:pt x="586" y="7518"/>
                  </a:cubicBezTo>
                  <a:cubicBezTo>
                    <a:pt x="586" y="7487"/>
                    <a:pt x="617" y="7456"/>
                    <a:pt x="617" y="7425"/>
                  </a:cubicBezTo>
                  <a:cubicBezTo>
                    <a:pt x="617" y="7395"/>
                    <a:pt x="648" y="7333"/>
                    <a:pt x="648" y="7302"/>
                  </a:cubicBezTo>
                  <a:cubicBezTo>
                    <a:pt x="678" y="7179"/>
                    <a:pt x="709" y="7056"/>
                    <a:pt x="740" y="6932"/>
                  </a:cubicBezTo>
                  <a:cubicBezTo>
                    <a:pt x="771" y="6871"/>
                    <a:pt x="771" y="6809"/>
                    <a:pt x="802" y="6748"/>
                  </a:cubicBezTo>
                  <a:cubicBezTo>
                    <a:pt x="832" y="6655"/>
                    <a:pt x="863" y="6532"/>
                    <a:pt x="894" y="6440"/>
                  </a:cubicBezTo>
                  <a:lnTo>
                    <a:pt x="925" y="6378"/>
                  </a:lnTo>
                  <a:cubicBezTo>
                    <a:pt x="956" y="6286"/>
                    <a:pt x="987" y="6162"/>
                    <a:pt x="1048" y="6070"/>
                  </a:cubicBezTo>
                  <a:cubicBezTo>
                    <a:pt x="1048" y="6008"/>
                    <a:pt x="1079" y="5977"/>
                    <a:pt x="1079" y="5916"/>
                  </a:cubicBezTo>
                  <a:cubicBezTo>
                    <a:pt x="1141" y="5793"/>
                    <a:pt x="1202" y="5669"/>
                    <a:pt x="1264" y="5546"/>
                  </a:cubicBezTo>
                  <a:cubicBezTo>
                    <a:pt x="1325" y="5454"/>
                    <a:pt x="1356" y="5361"/>
                    <a:pt x="1387" y="5269"/>
                  </a:cubicBezTo>
                  <a:cubicBezTo>
                    <a:pt x="1449" y="5176"/>
                    <a:pt x="1510" y="5053"/>
                    <a:pt x="1572" y="4961"/>
                  </a:cubicBezTo>
                  <a:cubicBezTo>
                    <a:pt x="1572" y="4961"/>
                    <a:pt x="1572" y="4930"/>
                    <a:pt x="1603" y="4930"/>
                  </a:cubicBezTo>
                  <a:cubicBezTo>
                    <a:pt x="1664" y="4807"/>
                    <a:pt x="1757" y="4684"/>
                    <a:pt x="1849" y="4530"/>
                  </a:cubicBezTo>
                  <a:cubicBezTo>
                    <a:pt x="1880" y="4499"/>
                    <a:pt x="1911" y="4437"/>
                    <a:pt x="1942" y="4376"/>
                  </a:cubicBezTo>
                  <a:cubicBezTo>
                    <a:pt x="2034" y="4221"/>
                    <a:pt x="2157" y="4098"/>
                    <a:pt x="2280" y="3944"/>
                  </a:cubicBezTo>
                  <a:cubicBezTo>
                    <a:pt x="2404" y="3790"/>
                    <a:pt x="2527" y="3636"/>
                    <a:pt x="2650" y="3482"/>
                  </a:cubicBezTo>
                  <a:cubicBezTo>
                    <a:pt x="2712" y="3451"/>
                    <a:pt x="2743" y="3390"/>
                    <a:pt x="2804" y="3328"/>
                  </a:cubicBezTo>
                  <a:cubicBezTo>
                    <a:pt x="2835" y="3297"/>
                    <a:pt x="2866" y="3266"/>
                    <a:pt x="2897" y="3236"/>
                  </a:cubicBezTo>
                  <a:cubicBezTo>
                    <a:pt x="3081" y="3051"/>
                    <a:pt x="3266" y="2866"/>
                    <a:pt x="3482" y="2712"/>
                  </a:cubicBezTo>
                  <a:cubicBezTo>
                    <a:pt x="3482" y="2681"/>
                    <a:pt x="3513" y="2681"/>
                    <a:pt x="3513" y="2650"/>
                  </a:cubicBezTo>
                  <a:cubicBezTo>
                    <a:pt x="3544" y="2650"/>
                    <a:pt x="3544" y="2620"/>
                    <a:pt x="3574" y="2620"/>
                  </a:cubicBezTo>
                  <a:cubicBezTo>
                    <a:pt x="3667" y="2527"/>
                    <a:pt x="3759" y="2465"/>
                    <a:pt x="3882" y="2404"/>
                  </a:cubicBezTo>
                  <a:cubicBezTo>
                    <a:pt x="3913" y="2373"/>
                    <a:pt x="3944" y="2342"/>
                    <a:pt x="3975" y="2311"/>
                  </a:cubicBezTo>
                  <a:cubicBezTo>
                    <a:pt x="4283" y="2096"/>
                    <a:pt x="4591" y="1911"/>
                    <a:pt x="4930" y="1726"/>
                  </a:cubicBezTo>
                  <a:cubicBezTo>
                    <a:pt x="6162" y="1048"/>
                    <a:pt x="7579" y="679"/>
                    <a:pt x="9058" y="679"/>
                  </a:cubicBezTo>
                  <a:close/>
                  <a:moveTo>
                    <a:pt x="9150" y="1"/>
                  </a:moveTo>
                  <a:cubicBezTo>
                    <a:pt x="7579" y="1"/>
                    <a:pt x="6100" y="401"/>
                    <a:pt x="4807" y="1110"/>
                  </a:cubicBezTo>
                  <a:cubicBezTo>
                    <a:pt x="4529" y="1264"/>
                    <a:pt x="4252" y="1449"/>
                    <a:pt x="3975" y="1634"/>
                  </a:cubicBezTo>
                  <a:cubicBezTo>
                    <a:pt x="3944" y="1664"/>
                    <a:pt x="3882" y="1695"/>
                    <a:pt x="3852" y="1726"/>
                  </a:cubicBezTo>
                  <a:cubicBezTo>
                    <a:pt x="3698" y="1819"/>
                    <a:pt x="3544" y="1942"/>
                    <a:pt x="3420" y="2034"/>
                  </a:cubicBezTo>
                  <a:cubicBezTo>
                    <a:pt x="3235" y="2188"/>
                    <a:pt x="3081" y="2342"/>
                    <a:pt x="2927" y="2496"/>
                  </a:cubicBezTo>
                  <a:cubicBezTo>
                    <a:pt x="2743" y="2650"/>
                    <a:pt x="2558" y="2835"/>
                    <a:pt x="2404" y="3020"/>
                  </a:cubicBezTo>
                  <a:cubicBezTo>
                    <a:pt x="2342" y="3082"/>
                    <a:pt x="2280" y="3112"/>
                    <a:pt x="2250" y="3174"/>
                  </a:cubicBezTo>
                  <a:cubicBezTo>
                    <a:pt x="2126" y="3328"/>
                    <a:pt x="2003" y="3482"/>
                    <a:pt x="1880" y="3636"/>
                  </a:cubicBezTo>
                  <a:lnTo>
                    <a:pt x="1849" y="3667"/>
                  </a:lnTo>
                  <a:cubicBezTo>
                    <a:pt x="1788" y="3759"/>
                    <a:pt x="1695" y="3852"/>
                    <a:pt x="1633" y="3944"/>
                  </a:cubicBezTo>
                  <a:cubicBezTo>
                    <a:pt x="1572" y="4067"/>
                    <a:pt x="1510" y="4160"/>
                    <a:pt x="1418" y="4283"/>
                  </a:cubicBezTo>
                  <a:cubicBezTo>
                    <a:pt x="1325" y="4437"/>
                    <a:pt x="1264" y="4560"/>
                    <a:pt x="1171" y="4714"/>
                  </a:cubicBezTo>
                  <a:cubicBezTo>
                    <a:pt x="1141" y="4745"/>
                    <a:pt x="1110" y="4807"/>
                    <a:pt x="1079" y="4838"/>
                  </a:cubicBezTo>
                  <a:cubicBezTo>
                    <a:pt x="1048" y="4961"/>
                    <a:pt x="987" y="5053"/>
                    <a:pt x="925" y="5176"/>
                  </a:cubicBezTo>
                  <a:cubicBezTo>
                    <a:pt x="925" y="5207"/>
                    <a:pt x="925" y="5207"/>
                    <a:pt x="894" y="5238"/>
                  </a:cubicBezTo>
                  <a:cubicBezTo>
                    <a:pt x="863" y="5331"/>
                    <a:pt x="802" y="5454"/>
                    <a:pt x="740" y="5546"/>
                  </a:cubicBezTo>
                  <a:cubicBezTo>
                    <a:pt x="709" y="5639"/>
                    <a:pt x="678" y="5700"/>
                    <a:pt x="648" y="5793"/>
                  </a:cubicBezTo>
                  <a:cubicBezTo>
                    <a:pt x="617" y="5916"/>
                    <a:pt x="555" y="6039"/>
                    <a:pt x="524" y="6162"/>
                  </a:cubicBezTo>
                  <a:cubicBezTo>
                    <a:pt x="494" y="6193"/>
                    <a:pt x="494" y="6255"/>
                    <a:pt x="463" y="6286"/>
                  </a:cubicBezTo>
                  <a:cubicBezTo>
                    <a:pt x="432" y="6378"/>
                    <a:pt x="401" y="6501"/>
                    <a:pt x="370" y="6594"/>
                  </a:cubicBezTo>
                  <a:cubicBezTo>
                    <a:pt x="370" y="6624"/>
                    <a:pt x="370" y="6624"/>
                    <a:pt x="370" y="6655"/>
                  </a:cubicBezTo>
                  <a:cubicBezTo>
                    <a:pt x="340" y="6717"/>
                    <a:pt x="340" y="6778"/>
                    <a:pt x="309" y="6840"/>
                  </a:cubicBezTo>
                  <a:cubicBezTo>
                    <a:pt x="309" y="6871"/>
                    <a:pt x="278" y="6932"/>
                    <a:pt x="278" y="6963"/>
                  </a:cubicBezTo>
                  <a:cubicBezTo>
                    <a:pt x="278" y="7025"/>
                    <a:pt x="247" y="7087"/>
                    <a:pt x="247" y="7148"/>
                  </a:cubicBezTo>
                  <a:cubicBezTo>
                    <a:pt x="216" y="7271"/>
                    <a:pt x="186" y="7395"/>
                    <a:pt x="155" y="7487"/>
                  </a:cubicBezTo>
                  <a:cubicBezTo>
                    <a:pt x="155" y="7549"/>
                    <a:pt x="155" y="7579"/>
                    <a:pt x="155" y="7610"/>
                  </a:cubicBezTo>
                  <a:cubicBezTo>
                    <a:pt x="124" y="7641"/>
                    <a:pt x="124" y="7672"/>
                    <a:pt x="124" y="7703"/>
                  </a:cubicBezTo>
                  <a:cubicBezTo>
                    <a:pt x="124" y="7764"/>
                    <a:pt x="124" y="7826"/>
                    <a:pt x="93" y="7918"/>
                  </a:cubicBezTo>
                  <a:cubicBezTo>
                    <a:pt x="93" y="7918"/>
                    <a:pt x="93" y="7918"/>
                    <a:pt x="93" y="7949"/>
                  </a:cubicBezTo>
                  <a:cubicBezTo>
                    <a:pt x="93" y="8072"/>
                    <a:pt x="62" y="8165"/>
                    <a:pt x="62" y="8288"/>
                  </a:cubicBezTo>
                  <a:cubicBezTo>
                    <a:pt x="32" y="8319"/>
                    <a:pt x="32" y="8380"/>
                    <a:pt x="32" y="8411"/>
                  </a:cubicBezTo>
                  <a:cubicBezTo>
                    <a:pt x="32" y="8504"/>
                    <a:pt x="32" y="8596"/>
                    <a:pt x="32" y="8689"/>
                  </a:cubicBezTo>
                  <a:cubicBezTo>
                    <a:pt x="32" y="8689"/>
                    <a:pt x="32" y="8719"/>
                    <a:pt x="32" y="8750"/>
                  </a:cubicBezTo>
                  <a:cubicBezTo>
                    <a:pt x="32" y="8781"/>
                    <a:pt x="32" y="8812"/>
                    <a:pt x="32" y="8843"/>
                  </a:cubicBezTo>
                  <a:cubicBezTo>
                    <a:pt x="32" y="8904"/>
                    <a:pt x="1" y="8966"/>
                    <a:pt x="1" y="8997"/>
                  </a:cubicBezTo>
                  <a:cubicBezTo>
                    <a:pt x="1" y="9058"/>
                    <a:pt x="1" y="9089"/>
                    <a:pt x="1" y="9151"/>
                  </a:cubicBezTo>
                  <a:cubicBezTo>
                    <a:pt x="1" y="9151"/>
                    <a:pt x="1" y="9181"/>
                    <a:pt x="1" y="9181"/>
                  </a:cubicBezTo>
                  <a:cubicBezTo>
                    <a:pt x="1" y="9274"/>
                    <a:pt x="32" y="9397"/>
                    <a:pt x="32" y="9489"/>
                  </a:cubicBezTo>
                  <a:cubicBezTo>
                    <a:pt x="32" y="9551"/>
                    <a:pt x="32" y="9582"/>
                    <a:pt x="32" y="9613"/>
                  </a:cubicBezTo>
                  <a:cubicBezTo>
                    <a:pt x="32" y="9736"/>
                    <a:pt x="32" y="9828"/>
                    <a:pt x="32" y="9921"/>
                  </a:cubicBezTo>
                  <a:cubicBezTo>
                    <a:pt x="32" y="9952"/>
                    <a:pt x="32" y="10013"/>
                    <a:pt x="62" y="10044"/>
                  </a:cubicBezTo>
                  <a:cubicBezTo>
                    <a:pt x="62" y="10136"/>
                    <a:pt x="62" y="10229"/>
                    <a:pt x="93" y="10321"/>
                  </a:cubicBezTo>
                  <a:cubicBezTo>
                    <a:pt x="93" y="10445"/>
                    <a:pt x="124" y="10568"/>
                    <a:pt x="124" y="10660"/>
                  </a:cubicBezTo>
                  <a:cubicBezTo>
                    <a:pt x="155" y="10691"/>
                    <a:pt x="155" y="10722"/>
                    <a:pt x="155" y="10753"/>
                  </a:cubicBezTo>
                  <a:cubicBezTo>
                    <a:pt x="155" y="10845"/>
                    <a:pt x="186" y="10968"/>
                    <a:pt x="216" y="11061"/>
                  </a:cubicBezTo>
                  <a:cubicBezTo>
                    <a:pt x="216" y="11091"/>
                    <a:pt x="216" y="11122"/>
                    <a:pt x="216" y="11153"/>
                  </a:cubicBezTo>
                  <a:cubicBezTo>
                    <a:pt x="247" y="11245"/>
                    <a:pt x="278" y="11338"/>
                    <a:pt x="309" y="11430"/>
                  </a:cubicBezTo>
                  <a:cubicBezTo>
                    <a:pt x="340" y="11554"/>
                    <a:pt x="370" y="11677"/>
                    <a:pt x="401" y="11769"/>
                  </a:cubicBezTo>
                  <a:cubicBezTo>
                    <a:pt x="401" y="11800"/>
                    <a:pt x="401" y="11831"/>
                    <a:pt x="401" y="11831"/>
                  </a:cubicBezTo>
                  <a:cubicBezTo>
                    <a:pt x="432" y="11923"/>
                    <a:pt x="463" y="12016"/>
                    <a:pt x="494" y="12108"/>
                  </a:cubicBezTo>
                  <a:cubicBezTo>
                    <a:pt x="524" y="12170"/>
                    <a:pt x="555" y="12231"/>
                    <a:pt x="555" y="12293"/>
                  </a:cubicBezTo>
                  <a:cubicBezTo>
                    <a:pt x="617" y="12385"/>
                    <a:pt x="617" y="12478"/>
                    <a:pt x="678" y="12570"/>
                  </a:cubicBezTo>
                  <a:cubicBezTo>
                    <a:pt x="709" y="12663"/>
                    <a:pt x="740" y="12786"/>
                    <a:pt x="802" y="12878"/>
                  </a:cubicBezTo>
                  <a:cubicBezTo>
                    <a:pt x="802" y="12909"/>
                    <a:pt x="832" y="12940"/>
                    <a:pt x="832" y="12940"/>
                  </a:cubicBezTo>
                  <a:cubicBezTo>
                    <a:pt x="863" y="13032"/>
                    <a:pt x="925" y="13125"/>
                    <a:pt x="956" y="13217"/>
                  </a:cubicBezTo>
                  <a:cubicBezTo>
                    <a:pt x="956" y="13217"/>
                    <a:pt x="987" y="13248"/>
                    <a:pt x="987" y="13248"/>
                  </a:cubicBezTo>
                  <a:cubicBezTo>
                    <a:pt x="1017" y="13340"/>
                    <a:pt x="1048" y="13433"/>
                    <a:pt x="1110" y="13494"/>
                  </a:cubicBezTo>
                  <a:cubicBezTo>
                    <a:pt x="1110" y="13525"/>
                    <a:pt x="1110" y="13525"/>
                    <a:pt x="1110" y="13525"/>
                  </a:cubicBezTo>
                  <a:cubicBezTo>
                    <a:pt x="1171" y="13618"/>
                    <a:pt x="1233" y="13710"/>
                    <a:pt x="1295" y="13802"/>
                  </a:cubicBezTo>
                  <a:cubicBezTo>
                    <a:pt x="1295" y="13833"/>
                    <a:pt x="1325" y="13864"/>
                    <a:pt x="1325" y="13895"/>
                  </a:cubicBezTo>
                  <a:cubicBezTo>
                    <a:pt x="1387" y="13957"/>
                    <a:pt x="1418" y="14049"/>
                    <a:pt x="1479" y="14141"/>
                  </a:cubicBezTo>
                  <a:cubicBezTo>
                    <a:pt x="1479" y="14141"/>
                    <a:pt x="1510" y="14172"/>
                    <a:pt x="1510" y="14172"/>
                  </a:cubicBezTo>
                  <a:cubicBezTo>
                    <a:pt x="1572" y="14265"/>
                    <a:pt x="1603" y="14326"/>
                    <a:pt x="1664" y="14419"/>
                  </a:cubicBezTo>
                  <a:cubicBezTo>
                    <a:pt x="1757" y="14511"/>
                    <a:pt x="1818" y="14603"/>
                    <a:pt x="1880" y="14696"/>
                  </a:cubicBezTo>
                  <a:cubicBezTo>
                    <a:pt x="1911" y="14727"/>
                    <a:pt x="1911" y="14727"/>
                    <a:pt x="1942" y="14758"/>
                  </a:cubicBezTo>
                  <a:cubicBezTo>
                    <a:pt x="2003" y="14850"/>
                    <a:pt x="2065" y="14942"/>
                    <a:pt x="2126" y="15004"/>
                  </a:cubicBezTo>
                  <a:cubicBezTo>
                    <a:pt x="2126" y="15035"/>
                    <a:pt x="2157" y="15035"/>
                    <a:pt x="2157" y="15035"/>
                  </a:cubicBezTo>
                  <a:cubicBezTo>
                    <a:pt x="2219" y="15127"/>
                    <a:pt x="2280" y="15189"/>
                    <a:pt x="2342" y="15250"/>
                  </a:cubicBezTo>
                  <a:cubicBezTo>
                    <a:pt x="2342" y="15250"/>
                    <a:pt x="2373" y="15281"/>
                    <a:pt x="2373" y="15281"/>
                  </a:cubicBezTo>
                  <a:cubicBezTo>
                    <a:pt x="2434" y="15343"/>
                    <a:pt x="2496" y="15435"/>
                    <a:pt x="2588" y="15528"/>
                  </a:cubicBezTo>
                  <a:cubicBezTo>
                    <a:pt x="2619" y="15558"/>
                    <a:pt x="2650" y="15589"/>
                    <a:pt x="2681" y="15620"/>
                  </a:cubicBezTo>
                  <a:cubicBezTo>
                    <a:pt x="2681" y="15620"/>
                    <a:pt x="2712" y="15651"/>
                    <a:pt x="2712" y="15651"/>
                  </a:cubicBezTo>
                  <a:cubicBezTo>
                    <a:pt x="2773" y="15713"/>
                    <a:pt x="2835" y="15774"/>
                    <a:pt x="2897" y="15836"/>
                  </a:cubicBezTo>
                  <a:cubicBezTo>
                    <a:pt x="2927" y="15836"/>
                    <a:pt x="2927" y="15836"/>
                    <a:pt x="2927" y="15867"/>
                  </a:cubicBezTo>
                  <a:lnTo>
                    <a:pt x="2958" y="15867"/>
                  </a:lnTo>
                  <a:cubicBezTo>
                    <a:pt x="3020" y="15928"/>
                    <a:pt x="3081" y="15990"/>
                    <a:pt x="3174" y="16051"/>
                  </a:cubicBezTo>
                  <a:cubicBezTo>
                    <a:pt x="3174" y="16051"/>
                    <a:pt x="3174" y="16082"/>
                    <a:pt x="3174" y="16082"/>
                  </a:cubicBezTo>
                  <a:cubicBezTo>
                    <a:pt x="3266" y="16144"/>
                    <a:pt x="3359" y="16236"/>
                    <a:pt x="3451" y="16298"/>
                  </a:cubicBezTo>
                  <a:cubicBezTo>
                    <a:pt x="3482" y="16329"/>
                    <a:pt x="3513" y="16359"/>
                    <a:pt x="3544" y="16390"/>
                  </a:cubicBezTo>
                  <a:cubicBezTo>
                    <a:pt x="3605" y="16421"/>
                    <a:pt x="3667" y="16452"/>
                    <a:pt x="3728" y="16514"/>
                  </a:cubicBezTo>
                  <a:cubicBezTo>
                    <a:pt x="3759" y="16544"/>
                    <a:pt x="3790" y="16544"/>
                    <a:pt x="3821" y="16575"/>
                  </a:cubicBezTo>
                  <a:cubicBezTo>
                    <a:pt x="3821" y="16606"/>
                    <a:pt x="3852" y="16606"/>
                    <a:pt x="3852" y="16606"/>
                  </a:cubicBezTo>
                  <a:cubicBezTo>
                    <a:pt x="3913" y="16668"/>
                    <a:pt x="3975" y="16698"/>
                    <a:pt x="4036" y="16760"/>
                  </a:cubicBezTo>
                  <a:cubicBezTo>
                    <a:pt x="4067" y="16760"/>
                    <a:pt x="4098" y="16791"/>
                    <a:pt x="4129" y="16791"/>
                  </a:cubicBezTo>
                  <a:cubicBezTo>
                    <a:pt x="4129" y="16822"/>
                    <a:pt x="4129" y="16822"/>
                    <a:pt x="4160" y="16822"/>
                  </a:cubicBezTo>
                  <a:cubicBezTo>
                    <a:pt x="4252" y="16883"/>
                    <a:pt x="4344" y="16945"/>
                    <a:pt x="4468" y="17006"/>
                  </a:cubicBezTo>
                  <a:cubicBezTo>
                    <a:pt x="4499" y="17037"/>
                    <a:pt x="4560" y="17068"/>
                    <a:pt x="4591" y="17099"/>
                  </a:cubicBezTo>
                  <a:cubicBezTo>
                    <a:pt x="4653" y="17130"/>
                    <a:pt x="4714" y="17160"/>
                    <a:pt x="4807" y="17191"/>
                  </a:cubicBezTo>
                  <a:cubicBezTo>
                    <a:pt x="4837" y="17222"/>
                    <a:pt x="4868" y="17253"/>
                    <a:pt x="4899" y="17253"/>
                  </a:cubicBezTo>
                  <a:cubicBezTo>
                    <a:pt x="4930" y="17284"/>
                    <a:pt x="4961" y="17284"/>
                    <a:pt x="4961" y="17284"/>
                  </a:cubicBezTo>
                  <a:cubicBezTo>
                    <a:pt x="5084" y="17345"/>
                    <a:pt x="5207" y="17407"/>
                    <a:pt x="5330" y="17469"/>
                  </a:cubicBezTo>
                  <a:cubicBezTo>
                    <a:pt x="5454" y="17530"/>
                    <a:pt x="5546" y="17561"/>
                    <a:pt x="5669" y="17623"/>
                  </a:cubicBezTo>
                  <a:cubicBezTo>
                    <a:pt x="5731" y="17653"/>
                    <a:pt x="5792" y="17684"/>
                    <a:pt x="5854" y="17684"/>
                  </a:cubicBezTo>
                  <a:cubicBezTo>
                    <a:pt x="6008" y="17746"/>
                    <a:pt x="6131" y="17807"/>
                    <a:pt x="6285" y="17838"/>
                  </a:cubicBezTo>
                  <a:cubicBezTo>
                    <a:pt x="6285" y="17838"/>
                    <a:pt x="6316" y="17869"/>
                    <a:pt x="6347" y="17869"/>
                  </a:cubicBezTo>
                  <a:cubicBezTo>
                    <a:pt x="6501" y="17931"/>
                    <a:pt x="6655" y="17961"/>
                    <a:pt x="6778" y="17992"/>
                  </a:cubicBezTo>
                  <a:cubicBezTo>
                    <a:pt x="6840" y="18023"/>
                    <a:pt x="6901" y="18023"/>
                    <a:pt x="6932" y="18023"/>
                  </a:cubicBezTo>
                  <a:lnTo>
                    <a:pt x="6963" y="18023"/>
                  </a:lnTo>
                  <a:cubicBezTo>
                    <a:pt x="7025" y="18054"/>
                    <a:pt x="7086" y="18085"/>
                    <a:pt x="7179" y="18085"/>
                  </a:cubicBezTo>
                  <a:cubicBezTo>
                    <a:pt x="7271" y="18115"/>
                    <a:pt x="7394" y="18146"/>
                    <a:pt x="7518" y="18146"/>
                  </a:cubicBezTo>
                  <a:cubicBezTo>
                    <a:pt x="7672" y="18177"/>
                    <a:pt x="7826" y="18208"/>
                    <a:pt x="7980" y="18239"/>
                  </a:cubicBezTo>
                  <a:lnTo>
                    <a:pt x="8072" y="18239"/>
                  </a:lnTo>
                  <a:cubicBezTo>
                    <a:pt x="8411" y="18300"/>
                    <a:pt x="8781" y="18331"/>
                    <a:pt x="9150" y="18331"/>
                  </a:cubicBezTo>
                  <a:cubicBezTo>
                    <a:pt x="9767" y="18331"/>
                    <a:pt x="10352" y="18270"/>
                    <a:pt x="10937" y="18146"/>
                  </a:cubicBezTo>
                  <a:cubicBezTo>
                    <a:pt x="10999" y="18115"/>
                    <a:pt x="11060" y="18115"/>
                    <a:pt x="11122" y="18115"/>
                  </a:cubicBezTo>
                  <a:cubicBezTo>
                    <a:pt x="11184" y="18085"/>
                    <a:pt x="11276" y="18054"/>
                    <a:pt x="11369" y="18054"/>
                  </a:cubicBezTo>
                  <a:cubicBezTo>
                    <a:pt x="11430" y="18023"/>
                    <a:pt x="11523" y="17992"/>
                    <a:pt x="11615" y="17961"/>
                  </a:cubicBezTo>
                  <a:lnTo>
                    <a:pt x="11707" y="17961"/>
                  </a:lnTo>
                  <a:cubicBezTo>
                    <a:pt x="11707" y="17961"/>
                    <a:pt x="11707" y="17961"/>
                    <a:pt x="11738" y="17931"/>
                  </a:cubicBezTo>
                  <a:lnTo>
                    <a:pt x="11800" y="17931"/>
                  </a:lnTo>
                  <a:cubicBezTo>
                    <a:pt x="11861" y="17900"/>
                    <a:pt x="11954" y="17869"/>
                    <a:pt x="12015" y="17869"/>
                  </a:cubicBezTo>
                  <a:cubicBezTo>
                    <a:pt x="12139" y="17807"/>
                    <a:pt x="12293" y="17746"/>
                    <a:pt x="12416" y="17715"/>
                  </a:cubicBezTo>
                  <a:cubicBezTo>
                    <a:pt x="12447" y="17684"/>
                    <a:pt x="12478" y="17684"/>
                    <a:pt x="12478" y="17684"/>
                  </a:cubicBezTo>
                  <a:cubicBezTo>
                    <a:pt x="12601" y="17623"/>
                    <a:pt x="12755" y="17592"/>
                    <a:pt x="12878" y="17530"/>
                  </a:cubicBezTo>
                  <a:cubicBezTo>
                    <a:pt x="12940" y="17499"/>
                    <a:pt x="13001" y="17469"/>
                    <a:pt x="13063" y="17438"/>
                  </a:cubicBezTo>
                  <a:cubicBezTo>
                    <a:pt x="13155" y="17407"/>
                    <a:pt x="13248" y="17345"/>
                    <a:pt x="13340" y="17314"/>
                  </a:cubicBezTo>
                  <a:cubicBezTo>
                    <a:pt x="13340" y="17284"/>
                    <a:pt x="13371" y="17284"/>
                    <a:pt x="13371" y="17284"/>
                  </a:cubicBezTo>
                  <a:cubicBezTo>
                    <a:pt x="13494" y="17222"/>
                    <a:pt x="13587" y="17160"/>
                    <a:pt x="13710" y="17099"/>
                  </a:cubicBezTo>
                  <a:cubicBezTo>
                    <a:pt x="13710" y="17099"/>
                    <a:pt x="13741" y="17068"/>
                    <a:pt x="13741" y="17068"/>
                  </a:cubicBezTo>
                  <a:cubicBezTo>
                    <a:pt x="13864" y="17006"/>
                    <a:pt x="13956" y="16945"/>
                    <a:pt x="14049" y="16883"/>
                  </a:cubicBezTo>
                  <a:cubicBezTo>
                    <a:pt x="14110" y="16852"/>
                    <a:pt x="14141" y="16822"/>
                    <a:pt x="14203" y="16791"/>
                  </a:cubicBezTo>
                  <a:cubicBezTo>
                    <a:pt x="14295" y="16729"/>
                    <a:pt x="14388" y="16668"/>
                    <a:pt x="14480" y="16606"/>
                  </a:cubicBezTo>
                  <a:cubicBezTo>
                    <a:pt x="14572" y="16544"/>
                    <a:pt x="14665" y="16452"/>
                    <a:pt x="14757" y="16390"/>
                  </a:cubicBezTo>
                  <a:cubicBezTo>
                    <a:pt x="14757" y="16390"/>
                    <a:pt x="14788" y="16359"/>
                    <a:pt x="14788" y="16359"/>
                  </a:cubicBezTo>
                  <a:cubicBezTo>
                    <a:pt x="14881" y="16298"/>
                    <a:pt x="14973" y="16236"/>
                    <a:pt x="15065" y="16144"/>
                  </a:cubicBezTo>
                  <a:cubicBezTo>
                    <a:pt x="15096" y="16113"/>
                    <a:pt x="15127" y="16082"/>
                    <a:pt x="15158" y="16051"/>
                  </a:cubicBezTo>
                  <a:cubicBezTo>
                    <a:pt x="15219" y="16021"/>
                    <a:pt x="15250" y="15959"/>
                    <a:pt x="15312" y="15928"/>
                  </a:cubicBezTo>
                  <a:cubicBezTo>
                    <a:pt x="15343" y="15897"/>
                    <a:pt x="15373" y="15867"/>
                    <a:pt x="15404" y="15836"/>
                  </a:cubicBezTo>
                  <a:cubicBezTo>
                    <a:pt x="15466" y="15774"/>
                    <a:pt x="15558" y="15713"/>
                    <a:pt x="15651" y="15620"/>
                  </a:cubicBezTo>
                  <a:cubicBezTo>
                    <a:pt x="15651" y="15620"/>
                    <a:pt x="15651" y="15589"/>
                    <a:pt x="15682" y="15589"/>
                  </a:cubicBezTo>
                  <a:cubicBezTo>
                    <a:pt x="15743" y="15528"/>
                    <a:pt x="15805" y="15435"/>
                    <a:pt x="15866" y="15343"/>
                  </a:cubicBezTo>
                  <a:cubicBezTo>
                    <a:pt x="15897" y="15343"/>
                    <a:pt x="15928" y="15312"/>
                    <a:pt x="15959" y="15281"/>
                  </a:cubicBezTo>
                  <a:cubicBezTo>
                    <a:pt x="15959" y="15281"/>
                    <a:pt x="15959" y="15250"/>
                    <a:pt x="15959" y="15250"/>
                  </a:cubicBezTo>
                  <a:cubicBezTo>
                    <a:pt x="16051" y="15189"/>
                    <a:pt x="16113" y="15096"/>
                    <a:pt x="16174" y="15035"/>
                  </a:cubicBezTo>
                  <a:cubicBezTo>
                    <a:pt x="16205" y="15004"/>
                    <a:pt x="16236" y="14973"/>
                    <a:pt x="16236" y="14973"/>
                  </a:cubicBezTo>
                  <a:cubicBezTo>
                    <a:pt x="16298" y="14912"/>
                    <a:pt x="16328" y="14850"/>
                    <a:pt x="16359" y="14788"/>
                  </a:cubicBezTo>
                  <a:cubicBezTo>
                    <a:pt x="16390" y="14788"/>
                    <a:pt x="16390" y="14758"/>
                    <a:pt x="16390" y="14758"/>
                  </a:cubicBezTo>
                  <a:cubicBezTo>
                    <a:pt x="16452" y="14665"/>
                    <a:pt x="16513" y="14603"/>
                    <a:pt x="16575" y="14511"/>
                  </a:cubicBezTo>
                  <a:cubicBezTo>
                    <a:pt x="16606" y="14480"/>
                    <a:pt x="16606" y="14449"/>
                    <a:pt x="16637" y="14419"/>
                  </a:cubicBezTo>
                  <a:cubicBezTo>
                    <a:pt x="16698" y="14326"/>
                    <a:pt x="16760" y="14234"/>
                    <a:pt x="16821" y="14141"/>
                  </a:cubicBezTo>
                  <a:cubicBezTo>
                    <a:pt x="16883" y="14080"/>
                    <a:pt x="16914" y="13987"/>
                    <a:pt x="16975" y="13895"/>
                  </a:cubicBezTo>
                  <a:cubicBezTo>
                    <a:pt x="16975" y="13895"/>
                    <a:pt x="17006" y="13864"/>
                    <a:pt x="17006" y="13864"/>
                  </a:cubicBezTo>
                  <a:cubicBezTo>
                    <a:pt x="17037" y="13772"/>
                    <a:pt x="17099" y="13710"/>
                    <a:pt x="17160" y="13618"/>
                  </a:cubicBezTo>
                  <a:cubicBezTo>
                    <a:pt x="17160" y="13587"/>
                    <a:pt x="17191" y="13556"/>
                    <a:pt x="17191" y="13525"/>
                  </a:cubicBezTo>
                  <a:cubicBezTo>
                    <a:pt x="17222" y="13494"/>
                    <a:pt x="17253" y="13433"/>
                    <a:pt x="17283" y="13402"/>
                  </a:cubicBezTo>
                  <a:cubicBezTo>
                    <a:pt x="17283" y="13340"/>
                    <a:pt x="17314" y="13279"/>
                    <a:pt x="17345" y="13248"/>
                  </a:cubicBezTo>
                  <a:cubicBezTo>
                    <a:pt x="17376" y="13156"/>
                    <a:pt x="17438" y="13063"/>
                    <a:pt x="17468" y="12971"/>
                  </a:cubicBezTo>
                  <a:cubicBezTo>
                    <a:pt x="17468" y="12971"/>
                    <a:pt x="17499" y="12940"/>
                    <a:pt x="17499" y="12940"/>
                  </a:cubicBezTo>
                  <a:cubicBezTo>
                    <a:pt x="17530" y="12847"/>
                    <a:pt x="17592" y="12755"/>
                    <a:pt x="17622" y="12663"/>
                  </a:cubicBezTo>
                  <a:cubicBezTo>
                    <a:pt x="17622" y="12632"/>
                    <a:pt x="17622" y="12601"/>
                    <a:pt x="17653" y="12570"/>
                  </a:cubicBezTo>
                  <a:cubicBezTo>
                    <a:pt x="17684" y="12478"/>
                    <a:pt x="17715" y="12385"/>
                    <a:pt x="17746" y="12293"/>
                  </a:cubicBezTo>
                  <a:cubicBezTo>
                    <a:pt x="17746" y="12262"/>
                    <a:pt x="17746" y="12262"/>
                    <a:pt x="17746" y="12262"/>
                  </a:cubicBezTo>
                  <a:cubicBezTo>
                    <a:pt x="17807" y="12170"/>
                    <a:pt x="17838" y="12077"/>
                    <a:pt x="17869" y="12016"/>
                  </a:cubicBezTo>
                  <a:cubicBezTo>
                    <a:pt x="17869" y="11954"/>
                    <a:pt x="17900" y="11892"/>
                    <a:pt x="17930" y="11831"/>
                  </a:cubicBezTo>
                  <a:cubicBezTo>
                    <a:pt x="17930" y="11800"/>
                    <a:pt x="17930" y="11800"/>
                    <a:pt x="17930" y="11800"/>
                  </a:cubicBezTo>
                  <a:cubicBezTo>
                    <a:pt x="17930" y="11800"/>
                    <a:pt x="17930" y="11769"/>
                    <a:pt x="17930" y="11769"/>
                  </a:cubicBezTo>
                  <a:cubicBezTo>
                    <a:pt x="17961" y="11708"/>
                    <a:pt x="17961" y="11646"/>
                    <a:pt x="17992" y="11584"/>
                  </a:cubicBezTo>
                  <a:cubicBezTo>
                    <a:pt x="17992" y="11584"/>
                    <a:pt x="17992" y="11554"/>
                    <a:pt x="17992" y="11554"/>
                  </a:cubicBezTo>
                  <a:cubicBezTo>
                    <a:pt x="17992" y="11523"/>
                    <a:pt x="17992" y="11492"/>
                    <a:pt x="18023" y="11461"/>
                  </a:cubicBezTo>
                  <a:cubicBezTo>
                    <a:pt x="18054" y="11369"/>
                    <a:pt x="18054" y="11245"/>
                    <a:pt x="18084" y="11153"/>
                  </a:cubicBezTo>
                  <a:cubicBezTo>
                    <a:pt x="18084" y="11153"/>
                    <a:pt x="18084" y="11122"/>
                    <a:pt x="18084" y="11122"/>
                  </a:cubicBezTo>
                  <a:cubicBezTo>
                    <a:pt x="18115" y="11030"/>
                    <a:pt x="18146" y="10937"/>
                    <a:pt x="18146" y="10845"/>
                  </a:cubicBezTo>
                  <a:cubicBezTo>
                    <a:pt x="18177" y="10814"/>
                    <a:pt x="18177" y="10783"/>
                    <a:pt x="18177" y="10722"/>
                  </a:cubicBezTo>
                  <a:cubicBezTo>
                    <a:pt x="18177" y="10629"/>
                    <a:pt x="18208" y="10537"/>
                    <a:pt x="18208" y="10445"/>
                  </a:cubicBezTo>
                  <a:cubicBezTo>
                    <a:pt x="18208" y="10414"/>
                    <a:pt x="18238" y="10383"/>
                    <a:pt x="18238" y="10352"/>
                  </a:cubicBezTo>
                  <a:cubicBezTo>
                    <a:pt x="18238" y="10229"/>
                    <a:pt x="18269" y="10136"/>
                    <a:pt x="18269" y="10013"/>
                  </a:cubicBezTo>
                  <a:cubicBezTo>
                    <a:pt x="18269" y="9921"/>
                    <a:pt x="18269" y="9798"/>
                    <a:pt x="18300" y="9705"/>
                  </a:cubicBezTo>
                  <a:cubicBezTo>
                    <a:pt x="18300" y="9674"/>
                    <a:pt x="18300" y="9644"/>
                    <a:pt x="18300" y="9582"/>
                  </a:cubicBezTo>
                  <a:cubicBezTo>
                    <a:pt x="18300" y="9582"/>
                    <a:pt x="18300" y="9582"/>
                    <a:pt x="18300" y="9551"/>
                  </a:cubicBezTo>
                  <a:cubicBezTo>
                    <a:pt x="18300" y="9459"/>
                    <a:pt x="18300" y="9366"/>
                    <a:pt x="18300" y="9274"/>
                  </a:cubicBezTo>
                  <a:cubicBezTo>
                    <a:pt x="18300" y="9243"/>
                    <a:pt x="18331" y="9212"/>
                    <a:pt x="18331" y="9151"/>
                  </a:cubicBezTo>
                  <a:cubicBezTo>
                    <a:pt x="18331" y="9058"/>
                    <a:pt x="18300" y="8935"/>
                    <a:pt x="18300" y="8843"/>
                  </a:cubicBezTo>
                  <a:lnTo>
                    <a:pt x="18300" y="8812"/>
                  </a:lnTo>
                  <a:cubicBezTo>
                    <a:pt x="18300" y="8719"/>
                    <a:pt x="18300" y="8627"/>
                    <a:pt x="18269" y="8504"/>
                  </a:cubicBezTo>
                  <a:cubicBezTo>
                    <a:pt x="18269" y="8473"/>
                    <a:pt x="18269" y="8442"/>
                    <a:pt x="18269" y="8411"/>
                  </a:cubicBezTo>
                  <a:cubicBezTo>
                    <a:pt x="18269" y="8288"/>
                    <a:pt x="18269" y="8165"/>
                    <a:pt x="18238" y="8072"/>
                  </a:cubicBezTo>
                  <a:cubicBezTo>
                    <a:pt x="18238" y="8011"/>
                    <a:pt x="18238" y="7949"/>
                    <a:pt x="18208" y="7918"/>
                  </a:cubicBezTo>
                  <a:cubicBezTo>
                    <a:pt x="18208" y="7795"/>
                    <a:pt x="18177" y="7703"/>
                    <a:pt x="18177" y="7579"/>
                  </a:cubicBezTo>
                  <a:cubicBezTo>
                    <a:pt x="18146" y="7456"/>
                    <a:pt x="18146" y="7364"/>
                    <a:pt x="18115" y="7241"/>
                  </a:cubicBezTo>
                  <a:cubicBezTo>
                    <a:pt x="18115" y="7210"/>
                    <a:pt x="18084" y="7179"/>
                    <a:pt x="18084" y="7117"/>
                  </a:cubicBezTo>
                  <a:cubicBezTo>
                    <a:pt x="18054" y="6994"/>
                    <a:pt x="18023" y="6902"/>
                    <a:pt x="17992" y="6778"/>
                  </a:cubicBezTo>
                  <a:cubicBezTo>
                    <a:pt x="17961" y="6717"/>
                    <a:pt x="17961" y="6624"/>
                    <a:pt x="17930" y="6563"/>
                  </a:cubicBezTo>
                  <a:cubicBezTo>
                    <a:pt x="17900" y="6470"/>
                    <a:pt x="17869" y="6347"/>
                    <a:pt x="17838" y="6255"/>
                  </a:cubicBezTo>
                  <a:cubicBezTo>
                    <a:pt x="17776" y="6132"/>
                    <a:pt x="17746" y="6008"/>
                    <a:pt x="17715" y="5885"/>
                  </a:cubicBezTo>
                  <a:cubicBezTo>
                    <a:pt x="17684" y="5854"/>
                    <a:pt x="17684" y="5793"/>
                    <a:pt x="17653" y="5762"/>
                  </a:cubicBezTo>
                  <a:cubicBezTo>
                    <a:pt x="17592" y="5639"/>
                    <a:pt x="17530" y="5515"/>
                    <a:pt x="17499" y="5392"/>
                  </a:cubicBezTo>
                  <a:cubicBezTo>
                    <a:pt x="17438" y="5300"/>
                    <a:pt x="17407" y="5207"/>
                    <a:pt x="17345" y="5115"/>
                  </a:cubicBezTo>
                  <a:cubicBezTo>
                    <a:pt x="17314" y="5022"/>
                    <a:pt x="17253" y="4899"/>
                    <a:pt x="17222" y="4807"/>
                  </a:cubicBezTo>
                  <a:cubicBezTo>
                    <a:pt x="17129" y="4653"/>
                    <a:pt x="17037" y="4530"/>
                    <a:pt x="16975" y="4406"/>
                  </a:cubicBezTo>
                  <a:cubicBezTo>
                    <a:pt x="16945" y="4345"/>
                    <a:pt x="16914" y="4283"/>
                    <a:pt x="16883" y="4252"/>
                  </a:cubicBezTo>
                  <a:cubicBezTo>
                    <a:pt x="16791" y="4098"/>
                    <a:pt x="16667" y="3944"/>
                    <a:pt x="16575" y="3821"/>
                  </a:cubicBezTo>
                  <a:cubicBezTo>
                    <a:pt x="16452" y="3667"/>
                    <a:pt x="16359" y="3513"/>
                    <a:pt x="16236" y="3359"/>
                  </a:cubicBezTo>
                  <a:cubicBezTo>
                    <a:pt x="16236" y="3359"/>
                    <a:pt x="16205" y="3328"/>
                    <a:pt x="16174" y="3297"/>
                  </a:cubicBezTo>
                  <a:cubicBezTo>
                    <a:pt x="16144" y="3236"/>
                    <a:pt x="16082" y="3205"/>
                    <a:pt x="16051" y="3143"/>
                  </a:cubicBezTo>
                  <a:cubicBezTo>
                    <a:pt x="15928" y="3020"/>
                    <a:pt x="15805" y="2866"/>
                    <a:pt x="15682" y="2743"/>
                  </a:cubicBezTo>
                  <a:lnTo>
                    <a:pt x="15651" y="2743"/>
                  </a:lnTo>
                  <a:cubicBezTo>
                    <a:pt x="15620" y="2712"/>
                    <a:pt x="15589" y="2681"/>
                    <a:pt x="15558" y="2650"/>
                  </a:cubicBezTo>
                  <a:cubicBezTo>
                    <a:pt x="15497" y="2558"/>
                    <a:pt x="15435" y="2496"/>
                    <a:pt x="15343" y="2435"/>
                  </a:cubicBezTo>
                  <a:cubicBezTo>
                    <a:pt x="15250" y="2373"/>
                    <a:pt x="15189" y="2281"/>
                    <a:pt x="15096" y="2219"/>
                  </a:cubicBezTo>
                  <a:cubicBezTo>
                    <a:pt x="14819" y="1973"/>
                    <a:pt x="14511" y="1726"/>
                    <a:pt x="14203" y="1510"/>
                  </a:cubicBezTo>
                  <a:cubicBezTo>
                    <a:pt x="12755" y="555"/>
                    <a:pt x="11030" y="1"/>
                    <a:pt x="91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9"/>
            <p:cNvSpPr/>
            <p:nvPr/>
          </p:nvSpPr>
          <p:spPr>
            <a:xfrm>
              <a:off x="5547100" y="2249825"/>
              <a:ext cx="406700" cy="209500"/>
            </a:xfrm>
            <a:custGeom>
              <a:avLst/>
              <a:gdLst/>
              <a:ahLst/>
              <a:cxnLst/>
              <a:rect l="l" t="t" r="r" b="b"/>
              <a:pathLst>
                <a:path w="16268" h="8380" extrusionOk="0">
                  <a:moveTo>
                    <a:pt x="14942" y="3574"/>
                  </a:moveTo>
                  <a:cubicBezTo>
                    <a:pt x="14942" y="3605"/>
                    <a:pt x="14942" y="3605"/>
                    <a:pt x="14942" y="3605"/>
                  </a:cubicBezTo>
                  <a:cubicBezTo>
                    <a:pt x="14912" y="3697"/>
                    <a:pt x="14850" y="3789"/>
                    <a:pt x="14819" y="3882"/>
                  </a:cubicBezTo>
                  <a:cubicBezTo>
                    <a:pt x="14819" y="3913"/>
                    <a:pt x="14788" y="3944"/>
                    <a:pt x="14788" y="3974"/>
                  </a:cubicBezTo>
                  <a:cubicBezTo>
                    <a:pt x="14727" y="4036"/>
                    <a:pt x="14696" y="4128"/>
                    <a:pt x="14634" y="4221"/>
                  </a:cubicBezTo>
                  <a:cubicBezTo>
                    <a:pt x="14634" y="4221"/>
                    <a:pt x="14634" y="4252"/>
                    <a:pt x="14603" y="4252"/>
                  </a:cubicBezTo>
                  <a:cubicBezTo>
                    <a:pt x="14573" y="4344"/>
                    <a:pt x="14511" y="4436"/>
                    <a:pt x="14449" y="4498"/>
                  </a:cubicBezTo>
                  <a:cubicBezTo>
                    <a:pt x="14449" y="4529"/>
                    <a:pt x="14449" y="4529"/>
                    <a:pt x="14449" y="4560"/>
                  </a:cubicBezTo>
                  <a:cubicBezTo>
                    <a:pt x="14388" y="4621"/>
                    <a:pt x="14357" y="4714"/>
                    <a:pt x="14295" y="4775"/>
                  </a:cubicBezTo>
                  <a:cubicBezTo>
                    <a:pt x="14265" y="4806"/>
                    <a:pt x="14265" y="4837"/>
                    <a:pt x="14234" y="4868"/>
                  </a:cubicBezTo>
                  <a:cubicBezTo>
                    <a:pt x="14172" y="4960"/>
                    <a:pt x="14111" y="5022"/>
                    <a:pt x="14049" y="5114"/>
                  </a:cubicBezTo>
                  <a:cubicBezTo>
                    <a:pt x="14049" y="5114"/>
                    <a:pt x="14018" y="5145"/>
                    <a:pt x="14018" y="5145"/>
                  </a:cubicBezTo>
                  <a:cubicBezTo>
                    <a:pt x="13957" y="5237"/>
                    <a:pt x="13895" y="5299"/>
                    <a:pt x="13833" y="5391"/>
                  </a:cubicBezTo>
                  <a:cubicBezTo>
                    <a:pt x="13833" y="5391"/>
                    <a:pt x="13802" y="5422"/>
                    <a:pt x="13802" y="5422"/>
                  </a:cubicBezTo>
                  <a:cubicBezTo>
                    <a:pt x="13741" y="5484"/>
                    <a:pt x="13679" y="5545"/>
                    <a:pt x="13618" y="5607"/>
                  </a:cubicBezTo>
                  <a:cubicBezTo>
                    <a:pt x="13587" y="5669"/>
                    <a:pt x="13556" y="5700"/>
                    <a:pt x="13525" y="5730"/>
                  </a:cubicBezTo>
                  <a:cubicBezTo>
                    <a:pt x="13464" y="5792"/>
                    <a:pt x="13371" y="5854"/>
                    <a:pt x="13310" y="5946"/>
                  </a:cubicBezTo>
                  <a:cubicBezTo>
                    <a:pt x="13279" y="5946"/>
                    <a:pt x="13279" y="5977"/>
                    <a:pt x="13279" y="5977"/>
                  </a:cubicBezTo>
                  <a:cubicBezTo>
                    <a:pt x="13186" y="6038"/>
                    <a:pt x="13125" y="6131"/>
                    <a:pt x="13032" y="6192"/>
                  </a:cubicBezTo>
                  <a:cubicBezTo>
                    <a:pt x="13002" y="6192"/>
                    <a:pt x="13002" y="6223"/>
                    <a:pt x="12971" y="6223"/>
                  </a:cubicBezTo>
                  <a:cubicBezTo>
                    <a:pt x="12909" y="6285"/>
                    <a:pt x="12847" y="6346"/>
                    <a:pt x="12786" y="6408"/>
                  </a:cubicBezTo>
                  <a:cubicBezTo>
                    <a:pt x="12755" y="6439"/>
                    <a:pt x="12693" y="6470"/>
                    <a:pt x="12663" y="6500"/>
                  </a:cubicBezTo>
                  <a:cubicBezTo>
                    <a:pt x="12570" y="6562"/>
                    <a:pt x="12478" y="6624"/>
                    <a:pt x="12385" y="6685"/>
                  </a:cubicBezTo>
                  <a:cubicBezTo>
                    <a:pt x="12355" y="6716"/>
                    <a:pt x="12355" y="6716"/>
                    <a:pt x="12324" y="6716"/>
                  </a:cubicBezTo>
                  <a:cubicBezTo>
                    <a:pt x="12231" y="6809"/>
                    <a:pt x="12139" y="6870"/>
                    <a:pt x="12046" y="6932"/>
                  </a:cubicBezTo>
                  <a:cubicBezTo>
                    <a:pt x="11985" y="6932"/>
                    <a:pt x="11954" y="6963"/>
                    <a:pt x="11923" y="6993"/>
                  </a:cubicBezTo>
                  <a:cubicBezTo>
                    <a:pt x="11862" y="7024"/>
                    <a:pt x="11800" y="7055"/>
                    <a:pt x="11769" y="7086"/>
                  </a:cubicBezTo>
                  <a:cubicBezTo>
                    <a:pt x="11708" y="7117"/>
                    <a:pt x="11646" y="7147"/>
                    <a:pt x="11554" y="7178"/>
                  </a:cubicBezTo>
                  <a:cubicBezTo>
                    <a:pt x="11492" y="7209"/>
                    <a:pt x="11461" y="7240"/>
                    <a:pt x="11400" y="7271"/>
                  </a:cubicBezTo>
                  <a:cubicBezTo>
                    <a:pt x="11338" y="7301"/>
                    <a:pt x="11276" y="7332"/>
                    <a:pt x="11215" y="7363"/>
                  </a:cubicBezTo>
                  <a:cubicBezTo>
                    <a:pt x="11184" y="7363"/>
                    <a:pt x="11184" y="7363"/>
                    <a:pt x="11153" y="7394"/>
                  </a:cubicBezTo>
                  <a:cubicBezTo>
                    <a:pt x="11091" y="7394"/>
                    <a:pt x="11030" y="7456"/>
                    <a:pt x="10937" y="7456"/>
                  </a:cubicBezTo>
                  <a:cubicBezTo>
                    <a:pt x="10907" y="7486"/>
                    <a:pt x="10845" y="7517"/>
                    <a:pt x="10783" y="7548"/>
                  </a:cubicBezTo>
                  <a:cubicBezTo>
                    <a:pt x="10691" y="7579"/>
                    <a:pt x="10629" y="7579"/>
                    <a:pt x="10537" y="7610"/>
                  </a:cubicBezTo>
                  <a:cubicBezTo>
                    <a:pt x="10506" y="7640"/>
                    <a:pt x="10475" y="7640"/>
                    <a:pt x="10445" y="7640"/>
                  </a:cubicBezTo>
                  <a:cubicBezTo>
                    <a:pt x="10383" y="7671"/>
                    <a:pt x="10290" y="7702"/>
                    <a:pt x="10198" y="7733"/>
                  </a:cubicBezTo>
                  <a:cubicBezTo>
                    <a:pt x="9551" y="7918"/>
                    <a:pt x="8873" y="8010"/>
                    <a:pt x="8134" y="8010"/>
                  </a:cubicBezTo>
                  <a:cubicBezTo>
                    <a:pt x="7764" y="8010"/>
                    <a:pt x="7425" y="7979"/>
                    <a:pt x="7056" y="7948"/>
                  </a:cubicBezTo>
                  <a:cubicBezTo>
                    <a:pt x="6994" y="7918"/>
                    <a:pt x="6902" y="7918"/>
                    <a:pt x="6809" y="7887"/>
                  </a:cubicBezTo>
                  <a:lnTo>
                    <a:pt x="6748" y="7887"/>
                  </a:lnTo>
                  <a:cubicBezTo>
                    <a:pt x="6532" y="7825"/>
                    <a:pt x="6286" y="7794"/>
                    <a:pt x="6070" y="7733"/>
                  </a:cubicBezTo>
                  <a:cubicBezTo>
                    <a:pt x="5977" y="7702"/>
                    <a:pt x="5885" y="7671"/>
                    <a:pt x="5793" y="7640"/>
                  </a:cubicBezTo>
                  <a:cubicBezTo>
                    <a:pt x="5731" y="7610"/>
                    <a:pt x="5700" y="7610"/>
                    <a:pt x="5639" y="7579"/>
                  </a:cubicBezTo>
                  <a:cubicBezTo>
                    <a:pt x="5608" y="7579"/>
                    <a:pt x="5608" y="7579"/>
                    <a:pt x="5577" y="7548"/>
                  </a:cubicBezTo>
                  <a:cubicBezTo>
                    <a:pt x="5454" y="7517"/>
                    <a:pt x="5300" y="7456"/>
                    <a:pt x="5176" y="7394"/>
                  </a:cubicBezTo>
                  <a:cubicBezTo>
                    <a:pt x="5115" y="7394"/>
                    <a:pt x="5053" y="7363"/>
                    <a:pt x="4992" y="7332"/>
                  </a:cubicBezTo>
                  <a:cubicBezTo>
                    <a:pt x="4899" y="7271"/>
                    <a:pt x="4838" y="7240"/>
                    <a:pt x="4745" y="7209"/>
                  </a:cubicBezTo>
                  <a:cubicBezTo>
                    <a:pt x="4714" y="7178"/>
                    <a:pt x="4684" y="7178"/>
                    <a:pt x="4684" y="7147"/>
                  </a:cubicBezTo>
                  <a:cubicBezTo>
                    <a:pt x="4560" y="7117"/>
                    <a:pt x="4468" y="7055"/>
                    <a:pt x="4345" y="6993"/>
                  </a:cubicBezTo>
                  <a:cubicBezTo>
                    <a:pt x="4345" y="6963"/>
                    <a:pt x="4314" y="6963"/>
                    <a:pt x="4283" y="6963"/>
                  </a:cubicBezTo>
                  <a:cubicBezTo>
                    <a:pt x="4191" y="6901"/>
                    <a:pt x="4098" y="6839"/>
                    <a:pt x="4006" y="6747"/>
                  </a:cubicBezTo>
                  <a:cubicBezTo>
                    <a:pt x="3944" y="6716"/>
                    <a:pt x="3913" y="6716"/>
                    <a:pt x="3883" y="6685"/>
                  </a:cubicBezTo>
                  <a:cubicBezTo>
                    <a:pt x="3790" y="6624"/>
                    <a:pt x="3698" y="6562"/>
                    <a:pt x="3605" y="6500"/>
                  </a:cubicBezTo>
                  <a:cubicBezTo>
                    <a:pt x="3605" y="6470"/>
                    <a:pt x="3605" y="6470"/>
                    <a:pt x="3605" y="6470"/>
                  </a:cubicBezTo>
                  <a:cubicBezTo>
                    <a:pt x="3513" y="6408"/>
                    <a:pt x="3420" y="6346"/>
                    <a:pt x="3328" y="6254"/>
                  </a:cubicBezTo>
                  <a:cubicBezTo>
                    <a:pt x="3328" y="6254"/>
                    <a:pt x="3297" y="6223"/>
                    <a:pt x="3297" y="6223"/>
                  </a:cubicBezTo>
                  <a:cubicBezTo>
                    <a:pt x="3266" y="6192"/>
                    <a:pt x="3205" y="6162"/>
                    <a:pt x="3174" y="6131"/>
                  </a:cubicBezTo>
                  <a:cubicBezTo>
                    <a:pt x="3143" y="6100"/>
                    <a:pt x="3082" y="6038"/>
                    <a:pt x="3051" y="6008"/>
                  </a:cubicBezTo>
                  <a:cubicBezTo>
                    <a:pt x="3020" y="5977"/>
                    <a:pt x="2989" y="5946"/>
                    <a:pt x="2958" y="5915"/>
                  </a:cubicBezTo>
                  <a:cubicBezTo>
                    <a:pt x="2897" y="5854"/>
                    <a:pt x="2804" y="5792"/>
                    <a:pt x="2743" y="5700"/>
                  </a:cubicBezTo>
                  <a:lnTo>
                    <a:pt x="2712" y="5700"/>
                  </a:lnTo>
                  <a:cubicBezTo>
                    <a:pt x="2650" y="5607"/>
                    <a:pt x="2589" y="5545"/>
                    <a:pt x="2527" y="5484"/>
                  </a:cubicBezTo>
                  <a:lnTo>
                    <a:pt x="2527" y="5453"/>
                  </a:lnTo>
                  <a:cubicBezTo>
                    <a:pt x="2496" y="5453"/>
                    <a:pt x="2496" y="5422"/>
                    <a:pt x="2496" y="5422"/>
                  </a:cubicBezTo>
                  <a:cubicBezTo>
                    <a:pt x="2435" y="5330"/>
                    <a:pt x="2342" y="5268"/>
                    <a:pt x="2281" y="5176"/>
                  </a:cubicBezTo>
                  <a:cubicBezTo>
                    <a:pt x="2281" y="5176"/>
                    <a:pt x="2250" y="5145"/>
                    <a:pt x="2250" y="5114"/>
                  </a:cubicBezTo>
                  <a:lnTo>
                    <a:pt x="2219" y="5114"/>
                  </a:lnTo>
                  <a:cubicBezTo>
                    <a:pt x="2157" y="5022"/>
                    <a:pt x="2096" y="4929"/>
                    <a:pt x="2034" y="4837"/>
                  </a:cubicBezTo>
                  <a:cubicBezTo>
                    <a:pt x="1973" y="4744"/>
                    <a:pt x="1911" y="4683"/>
                    <a:pt x="1880" y="4590"/>
                  </a:cubicBezTo>
                  <a:cubicBezTo>
                    <a:pt x="1849" y="4590"/>
                    <a:pt x="1849" y="4560"/>
                    <a:pt x="1849" y="4560"/>
                  </a:cubicBezTo>
                  <a:cubicBezTo>
                    <a:pt x="1788" y="4467"/>
                    <a:pt x="1757" y="4375"/>
                    <a:pt x="1695" y="4313"/>
                  </a:cubicBezTo>
                  <a:cubicBezTo>
                    <a:pt x="1664" y="4282"/>
                    <a:pt x="1664" y="4252"/>
                    <a:pt x="1634" y="4221"/>
                  </a:cubicBezTo>
                  <a:cubicBezTo>
                    <a:pt x="1603" y="4159"/>
                    <a:pt x="1572" y="4067"/>
                    <a:pt x="1541" y="4005"/>
                  </a:cubicBezTo>
                  <a:lnTo>
                    <a:pt x="1541" y="4005"/>
                  </a:lnTo>
                  <a:cubicBezTo>
                    <a:pt x="1572" y="4067"/>
                    <a:pt x="1634" y="4128"/>
                    <a:pt x="1664" y="4221"/>
                  </a:cubicBezTo>
                  <a:cubicBezTo>
                    <a:pt x="1695" y="4221"/>
                    <a:pt x="1695" y="4252"/>
                    <a:pt x="1726" y="4282"/>
                  </a:cubicBezTo>
                  <a:cubicBezTo>
                    <a:pt x="1788" y="4375"/>
                    <a:pt x="1849" y="4436"/>
                    <a:pt x="1911" y="4529"/>
                  </a:cubicBezTo>
                  <a:cubicBezTo>
                    <a:pt x="1911" y="4529"/>
                    <a:pt x="1911" y="4560"/>
                    <a:pt x="1942" y="4560"/>
                  </a:cubicBezTo>
                  <a:cubicBezTo>
                    <a:pt x="2003" y="4652"/>
                    <a:pt x="2034" y="4714"/>
                    <a:pt x="2096" y="4775"/>
                  </a:cubicBezTo>
                  <a:cubicBezTo>
                    <a:pt x="2096" y="4775"/>
                    <a:pt x="2127" y="4806"/>
                    <a:pt x="2127" y="4806"/>
                  </a:cubicBezTo>
                  <a:cubicBezTo>
                    <a:pt x="2188" y="4899"/>
                    <a:pt x="2281" y="4991"/>
                    <a:pt x="2342" y="5053"/>
                  </a:cubicBezTo>
                  <a:cubicBezTo>
                    <a:pt x="2342" y="5053"/>
                    <a:pt x="2373" y="5083"/>
                    <a:pt x="2373" y="5083"/>
                  </a:cubicBezTo>
                  <a:cubicBezTo>
                    <a:pt x="2404" y="5114"/>
                    <a:pt x="2404" y="5114"/>
                    <a:pt x="2404" y="5145"/>
                  </a:cubicBezTo>
                  <a:cubicBezTo>
                    <a:pt x="2496" y="5207"/>
                    <a:pt x="2558" y="5299"/>
                    <a:pt x="2650" y="5361"/>
                  </a:cubicBezTo>
                  <a:cubicBezTo>
                    <a:pt x="2650" y="5361"/>
                    <a:pt x="2681" y="5391"/>
                    <a:pt x="2681" y="5391"/>
                  </a:cubicBezTo>
                  <a:cubicBezTo>
                    <a:pt x="2743" y="5484"/>
                    <a:pt x="2835" y="5545"/>
                    <a:pt x="2928" y="5607"/>
                  </a:cubicBezTo>
                  <a:cubicBezTo>
                    <a:pt x="2928" y="5607"/>
                    <a:pt x="2928" y="5638"/>
                    <a:pt x="2928" y="5638"/>
                  </a:cubicBezTo>
                  <a:cubicBezTo>
                    <a:pt x="2958" y="5638"/>
                    <a:pt x="2989" y="5669"/>
                    <a:pt x="2989" y="5700"/>
                  </a:cubicBezTo>
                  <a:cubicBezTo>
                    <a:pt x="3051" y="5730"/>
                    <a:pt x="3112" y="5792"/>
                    <a:pt x="3174" y="5823"/>
                  </a:cubicBezTo>
                  <a:cubicBezTo>
                    <a:pt x="3205" y="5854"/>
                    <a:pt x="3236" y="5884"/>
                    <a:pt x="3297" y="5915"/>
                  </a:cubicBezTo>
                  <a:cubicBezTo>
                    <a:pt x="3359" y="5977"/>
                    <a:pt x="3451" y="6069"/>
                    <a:pt x="3544" y="6131"/>
                  </a:cubicBezTo>
                  <a:cubicBezTo>
                    <a:pt x="3575" y="6131"/>
                    <a:pt x="3575" y="6131"/>
                    <a:pt x="3605" y="6162"/>
                  </a:cubicBezTo>
                  <a:cubicBezTo>
                    <a:pt x="3698" y="6223"/>
                    <a:pt x="3790" y="6285"/>
                    <a:pt x="3883" y="6346"/>
                  </a:cubicBezTo>
                  <a:cubicBezTo>
                    <a:pt x="3913" y="6346"/>
                    <a:pt x="3913" y="6377"/>
                    <a:pt x="3944" y="6377"/>
                  </a:cubicBezTo>
                  <a:cubicBezTo>
                    <a:pt x="4006" y="6439"/>
                    <a:pt x="4098" y="6470"/>
                    <a:pt x="4191" y="6531"/>
                  </a:cubicBezTo>
                  <a:cubicBezTo>
                    <a:pt x="4252" y="6562"/>
                    <a:pt x="4283" y="6593"/>
                    <a:pt x="4345" y="6624"/>
                  </a:cubicBezTo>
                  <a:cubicBezTo>
                    <a:pt x="4468" y="6685"/>
                    <a:pt x="4560" y="6747"/>
                    <a:pt x="4684" y="6778"/>
                  </a:cubicBezTo>
                  <a:cubicBezTo>
                    <a:pt x="4714" y="6809"/>
                    <a:pt x="4714" y="6809"/>
                    <a:pt x="4745" y="6809"/>
                  </a:cubicBezTo>
                  <a:cubicBezTo>
                    <a:pt x="4868" y="6870"/>
                    <a:pt x="4992" y="6932"/>
                    <a:pt x="5115" y="6993"/>
                  </a:cubicBezTo>
                  <a:cubicBezTo>
                    <a:pt x="5146" y="6993"/>
                    <a:pt x="5207" y="7024"/>
                    <a:pt x="5238" y="7024"/>
                  </a:cubicBezTo>
                  <a:cubicBezTo>
                    <a:pt x="5300" y="7055"/>
                    <a:pt x="5392" y="7086"/>
                    <a:pt x="5454" y="7117"/>
                  </a:cubicBezTo>
                  <a:cubicBezTo>
                    <a:pt x="5546" y="7147"/>
                    <a:pt x="5608" y="7178"/>
                    <a:pt x="5700" y="7209"/>
                  </a:cubicBezTo>
                  <a:cubicBezTo>
                    <a:pt x="5762" y="7209"/>
                    <a:pt x="5854" y="7240"/>
                    <a:pt x="5916" y="7271"/>
                  </a:cubicBezTo>
                  <a:cubicBezTo>
                    <a:pt x="5977" y="7271"/>
                    <a:pt x="6070" y="7301"/>
                    <a:pt x="6132" y="7332"/>
                  </a:cubicBezTo>
                  <a:cubicBezTo>
                    <a:pt x="6162" y="7332"/>
                    <a:pt x="6193" y="7332"/>
                    <a:pt x="6224" y="7363"/>
                  </a:cubicBezTo>
                  <a:cubicBezTo>
                    <a:pt x="6378" y="7394"/>
                    <a:pt x="6563" y="7425"/>
                    <a:pt x="6748" y="7456"/>
                  </a:cubicBezTo>
                  <a:cubicBezTo>
                    <a:pt x="6840" y="7486"/>
                    <a:pt x="6933" y="7486"/>
                    <a:pt x="7025" y="7517"/>
                  </a:cubicBezTo>
                  <a:cubicBezTo>
                    <a:pt x="7395" y="7548"/>
                    <a:pt x="7733" y="7579"/>
                    <a:pt x="8103" y="7579"/>
                  </a:cubicBezTo>
                  <a:cubicBezTo>
                    <a:pt x="8966" y="7579"/>
                    <a:pt x="9767" y="7425"/>
                    <a:pt x="10537" y="7178"/>
                  </a:cubicBezTo>
                  <a:cubicBezTo>
                    <a:pt x="10599" y="7178"/>
                    <a:pt x="10660" y="7147"/>
                    <a:pt x="10722" y="7147"/>
                  </a:cubicBezTo>
                  <a:cubicBezTo>
                    <a:pt x="10814" y="7086"/>
                    <a:pt x="10937" y="7055"/>
                    <a:pt x="11030" y="7024"/>
                  </a:cubicBezTo>
                  <a:cubicBezTo>
                    <a:pt x="11061" y="6993"/>
                    <a:pt x="11061" y="6993"/>
                    <a:pt x="11091" y="6993"/>
                  </a:cubicBezTo>
                  <a:cubicBezTo>
                    <a:pt x="11245" y="6932"/>
                    <a:pt x="11400" y="6839"/>
                    <a:pt x="11554" y="6778"/>
                  </a:cubicBezTo>
                  <a:cubicBezTo>
                    <a:pt x="11584" y="6778"/>
                    <a:pt x="11615" y="6747"/>
                    <a:pt x="11615" y="6747"/>
                  </a:cubicBezTo>
                  <a:cubicBezTo>
                    <a:pt x="11738" y="6685"/>
                    <a:pt x="11831" y="6624"/>
                    <a:pt x="11954" y="6562"/>
                  </a:cubicBezTo>
                  <a:cubicBezTo>
                    <a:pt x="11985" y="6562"/>
                    <a:pt x="11985" y="6562"/>
                    <a:pt x="12016" y="6531"/>
                  </a:cubicBezTo>
                  <a:cubicBezTo>
                    <a:pt x="12108" y="6470"/>
                    <a:pt x="12201" y="6408"/>
                    <a:pt x="12324" y="6346"/>
                  </a:cubicBezTo>
                  <a:cubicBezTo>
                    <a:pt x="12355" y="6316"/>
                    <a:pt x="12416" y="6285"/>
                    <a:pt x="12478" y="6254"/>
                  </a:cubicBezTo>
                  <a:cubicBezTo>
                    <a:pt x="12539" y="6223"/>
                    <a:pt x="12601" y="6162"/>
                    <a:pt x="12663" y="6131"/>
                  </a:cubicBezTo>
                  <a:cubicBezTo>
                    <a:pt x="12693" y="6100"/>
                    <a:pt x="12693" y="6100"/>
                    <a:pt x="12724" y="6069"/>
                  </a:cubicBezTo>
                  <a:cubicBezTo>
                    <a:pt x="12817" y="6008"/>
                    <a:pt x="12909" y="5946"/>
                    <a:pt x="13002" y="5854"/>
                  </a:cubicBezTo>
                  <a:cubicBezTo>
                    <a:pt x="13032" y="5854"/>
                    <a:pt x="13032" y="5854"/>
                    <a:pt x="13063" y="5823"/>
                  </a:cubicBezTo>
                  <a:cubicBezTo>
                    <a:pt x="13125" y="5761"/>
                    <a:pt x="13217" y="5700"/>
                    <a:pt x="13279" y="5607"/>
                  </a:cubicBezTo>
                  <a:cubicBezTo>
                    <a:pt x="13340" y="5576"/>
                    <a:pt x="13371" y="5545"/>
                    <a:pt x="13402" y="5515"/>
                  </a:cubicBezTo>
                  <a:cubicBezTo>
                    <a:pt x="13464" y="5484"/>
                    <a:pt x="13525" y="5422"/>
                    <a:pt x="13587" y="5361"/>
                  </a:cubicBezTo>
                  <a:cubicBezTo>
                    <a:pt x="13587" y="5330"/>
                    <a:pt x="13618" y="5330"/>
                    <a:pt x="13618" y="5299"/>
                  </a:cubicBezTo>
                  <a:cubicBezTo>
                    <a:pt x="13710" y="5237"/>
                    <a:pt x="13772" y="5145"/>
                    <a:pt x="13864" y="5083"/>
                  </a:cubicBezTo>
                  <a:cubicBezTo>
                    <a:pt x="13864" y="5083"/>
                    <a:pt x="13864" y="5053"/>
                    <a:pt x="13895" y="5053"/>
                  </a:cubicBezTo>
                  <a:cubicBezTo>
                    <a:pt x="13957" y="4960"/>
                    <a:pt x="14018" y="4899"/>
                    <a:pt x="14080" y="4806"/>
                  </a:cubicBezTo>
                  <a:cubicBezTo>
                    <a:pt x="14111" y="4775"/>
                    <a:pt x="14141" y="4744"/>
                    <a:pt x="14172" y="4714"/>
                  </a:cubicBezTo>
                  <a:cubicBezTo>
                    <a:pt x="14234" y="4652"/>
                    <a:pt x="14265" y="4590"/>
                    <a:pt x="14326" y="4498"/>
                  </a:cubicBezTo>
                  <a:cubicBezTo>
                    <a:pt x="14326" y="4498"/>
                    <a:pt x="14357" y="4467"/>
                    <a:pt x="14357" y="4467"/>
                  </a:cubicBezTo>
                  <a:cubicBezTo>
                    <a:pt x="14419" y="4375"/>
                    <a:pt x="14480" y="4313"/>
                    <a:pt x="14542" y="4221"/>
                  </a:cubicBezTo>
                  <a:cubicBezTo>
                    <a:pt x="14542" y="4221"/>
                    <a:pt x="14542" y="4190"/>
                    <a:pt x="14573" y="4190"/>
                  </a:cubicBezTo>
                  <a:cubicBezTo>
                    <a:pt x="14603" y="4098"/>
                    <a:pt x="14665" y="4036"/>
                    <a:pt x="14727" y="3944"/>
                  </a:cubicBezTo>
                  <a:cubicBezTo>
                    <a:pt x="14758" y="3913"/>
                    <a:pt x="14758" y="3882"/>
                    <a:pt x="14788" y="3851"/>
                  </a:cubicBezTo>
                  <a:cubicBezTo>
                    <a:pt x="14819" y="3759"/>
                    <a:pt x="14881" y="3697"/>
                    <a:pt x="14912" y="3605"/>
                  </a:cubicBezTo>
                  <a:cubicBezTo>
                    <a:pt x="14912" y="3605"/>
                    <a:pt x="14942" y="3574"/>
                    <a:pt x="14942" y="3574"/>
                  </a:cubicBezTo>
                  <a:close/>
                  <a:moveTo>
                    <a:pt x="32" y="0"/>
                  </a:moveTo>
                  <a:cubicBezTo>
                    <a:pt x="32" y="0"/>
                    <a:pt x="32" y="31"/>
                    <a:pt x="32" y="62"/>
                  </a:cubicBezTo>
                  <a:cubicBezTo>
                    <a:pt x="32" y="93"/>
                    <a:pt x="32" y="154"/>
                    <a:pt x="1" y="185"/>
                  </a:cubicBezTo>
                  <a:cubicBezTo>
                    <a:pt x="1" y="247"/>
                    <a:pt x="1" y="308"/>
                    <a:pt x="1" y="370"/>
                  </a:cubicBezTo>
                  <a:cubicBezTo>
                    <a:pt x="1" y="401"/>
                    <a:pt x="32" y="462"/>
                    <a:pt x="32" y="493"/>
                  </a:cubicBezTo>
                  <a:cubicBezTo>
                    <a:pt x="32" y="524"/>
                    <a:pt x="32" y="586"/>
                    <a:pt x="32" y="616"/>
                  </a:cubicBezTo>
                  <a:cubicBezTo>
                    <a:pt x="32" y="616"/>
                    <a:pt x="32" y="647"/>
                    <a:pt x="32" y="647"/>
                  </a:cubicBezTo>
                  <a:cubicBezTo>
                    <a:pt x="32" y="740"/>
                    <a:pt x="32" y="832"/>
                    <a:pt x="32" y="924"/>
                  </a:cubicBezTo>
                  <a:cubicBezTo>
                    <a:pt x="63" y="1048"/>
                    <a:pt x="63" y="1140"/>
                    <a:pt x="63" y="1263"/>
                  </a:cubicBezTo>
                  <a:cubicBezTo>
                    <a:pt x="63" y="1294"/>
                    <a:pt x="63" y="1325"/>
                    <a:pt x="93" y="1356"/>
                  </a:cubicBezTo>
                  <a:cubicBezTo>
                    <a:pt x="93" y="1448"/>
                    <a:pt x="93" y="1541"/>
                    <a:pt x="124" y="1633"/>
                  </a:cubicBezTo>
                  <a:cubicBezTo>
                    <a:pt x="124" y="1695"/>
                    <a:pt x="124" y="1725"/>
                    <a:pt x="155" y="1756"/>
                  </a:cubicBezTo>
                  <a:cubicBezTo>
                    <a:pt x="155" y="1849"/>
                    <a:pt x="186" y="1941"/>
                    <a:pt x="186" y="2033"/>
                  </a:cubicBezTo>
                  <a:cubicBezTo>
                    <a:pt x="186" y="2064"/>
                    <a:pt x="186" y="2064"/>
                    <a:pt x="186" y="2064"/>
                  </a:cubicBezTo>
                  <a:cubicBezTo>
                    <a:pt x="217" y="2187"/>
                    <a:pt x="247" y="2280"/>
                    <a:pt x="278" y="2372"/>
                  </a:cubicBezTo>
                  <a:lnTo>
                    <a:pt x="309" y="2465"/>
                  </a:lnTo>
                  <a:cubicBezTo>
                    <a:pt x="309" y="2557"/>
                    <a:pt x="340" y="2619"/>
                    <a:pt x="371" y="2711"/>
                  </a:cubicBezTo>
                  <a:cubicBezTo>
                    <a:pt x="371" y="2711"/>
                    <a:pt x="371" y="2742"/>
                    <a:pt x="371" y="2742"/>
                  </a:cubicBezTo>
                  <a:cubicBezTo>
                    <a:pt x="401" y="2804"/>
                    <a:pt x="432" y="2865"/>
                    <a:pt x="432" y="2927"/>
                  </a:cubicBezTo>
                  <a:cubicBezTo>
                    <a:pt x="432" y="2927"/>
                    <a:pt x="463" y="2958"/>
                    <a:pt x="463" y="2958"/>
                  </a:cubicBezTo>
                  <a:cubicBezTo>
                    <a:pt x="494" y="3050"/>
                    <a:pt x="494" y="3112"/>
                    <a:pt x="525" y="3173"/>
                  </a:cubicBezTo>
                  <a:lnTo>
                    <a:pt x="525" y="3204"/>
                  </a:lnTo>
                  <a:cubicBezTo>
                    <a:pt x="586" y="3297"/>
                    <a:pt x="617" y="3389"/>
                    <a:pt x="648" y="3481"/>
                  </a:cubicBezTo>
                  <a:cubicBezTo>
                    <a:pt x="679" y="3512"/>
                    <a:pt x="679" y="3543"/>
                    <a:pt x="679" y="3574"/>
                  </a:cubicBezTo>
                  <a:cubicBezTo>
                    <a:pt x="709" y="3635"/>
                    <a:pt x="740" y="3666"/>
                    <a:pt x="771" y="3728"/>
                  </a:cubicBezTo>
                  <a:cubicBezTo>
                    <a:pt x="771" y="3759"/>
                    <a:pt x="802" y="3789"/>
                    <a:pt x="833" y="3820"/>
                  </a:cubicBezTo>
                  <a:cubicBezTo>
                    <a:pt x="833" y="3820"/>
                    <a:pt x="833" y="3851"/>
                    <a:pt x="833" y="3851"/>
                  </a:cubicBezTo>
                  <a:cubicBezTo>
                    <a:pt x="833" y="3851"/>
                    <a:pt x="833" y="3882"/>
                    <a:pt x="833" y="3882"/>
                  </a:cubicBezTo>
                  <a:cubicBezTo>
                    <a:pt x="894" y="3974"/>
                    <a:pt x="925" y="4067"/>
                    <a:pt x="956" y="4128"/>
                  </a:cubicBezTo>
                  <a:cubicBezTo>
                    <a:pt x="1018" y="4252"/>
                    <a:pt x="1079" y="4344"/>
                    <a:pt x="1141" y="4436"/>
                  </a:cubicBezTo>
                  <a:cubicBezTo>
                    <a:pt x="1141" y="4467"/>
                    <a:pt x="1172" y="4467"/>
                    <a:pt x="1202" y="4498"/>
                  </a:cubicBezTo>
                  <a:cubicBezTo>
                    <a:pt x="1233" y="4590"/>
                    <a:pt x="1295" y="4683"/>
                    <a:pt x="1356" y="4744"/>
                  </a:cubicBezTo>
                  <a:cubicBezTo>
                    <a:pt x="1356" y="4775"/>
                    <a:pt x="1356" y="4775"/>
                    <a:pt x="1356" y="4806"/>
                  </a:cubicBezTo>
                  <a:cubicBezTo>
                    <a:pt x="1418" y="4868"/>
                    <a:pt x="1480" y="4960"/>
                    <a:pt x="1541" y="5053"/>
                  </a:cubicBezTo>
                  <a:cubicBezTo>
                    <a:pt x="1603" y="5114"/>
                    <a:pt x="1634" y="5176"/>
                    <a:pt x="1695" y="5268"/>
                  </a:cubicBezTo>
                  <a:cubicBezTo>
                    <a:pt x="1726" y="5268"/>
                    <a:pt x="1726" y="5299"/>
                    <a:pt x="1757" y="5299"/>
                  </a:cubicBezTo>
                  <a:cubicBezTo>
                    <a:pt x="1757" y="5330"/>
                    <a:pt x="1788" y="5361"/>
                    <a:pt x="1819" y="5391"/>
                  </a:cubicBezTo>
                  <a:cubicBezTo>
                    <a:pt x="1880" y="5453"/>
                    <a:pt x="1942" y="5545"/>
                    <a:pt x="2003" y="5607"/>
                  </a:cubicBezTo>
                  <a:cubicBezTo>
                    <a:pt x="2003" y="5638"/>
                    <a:pt x="2034" y="5638"/>
                    <a:pt x="2034" y="5669"/>
                  </a:cubicBezTo>
                  <a:cubicBezTo>
                    <a:pt x="2065" y="5669"/>
                    <a:pt x="2065" y="5700"/>
                    <a:pt x="2096" y="5700"/>
                  </a:cubicBezTo>
                  <a:cubicBezTo>
                    <a:pt x="2127" y="5761"/>
                    <a:pt x="2188" y="5823"/>
                    <a:pt x="2250" y="5884"/>
                  </a:cubicBezTo>
                  <a:cubicBezTo>
                    <a:pt x="2342" y="5977"/>
                    <a:pt x="2404" y="6038"/>
                    <a:pt x="2496" y="6131"/>
                  </a:cubicBezTo>
                  <a:cubicBezTo>
                    <a:pt x="2527" y="6162"/>
                    <a:pt x="2558" y="6192"/>
                    <a:pt x="2589" y="6192"/>
                  </a:cubicBezTo>
                  <a:cubicBezTo>
                    <a:pt x="2620" y="6254"/>
                    <a:pt x="2681" y="6316"/>
                    <a:pt x="2743" y="6346"/>
                  </a:cubicBezTo>
                  <a:cubicBezTo>
                    <a:pt x="2774" y="6377"/>
                    <a:pt x="2804" y="6408"/>
                    <a:pt x="2804" y="6408"/>
                  </a:cubicBezTo>
                  <a:cubicBezTo>
                    <a:pt x="2835" y="6439"/>
                    <a:pt x="2835" y="6439"/>
                    <a:pt x="2866" y="6470"/>
                  </a:cubicBezTo>
                  <a:cubicBezTo>
                    <a:pt x="2897" y="6500"/>
                    <a:pt x="2928" y="6531"/>
                    <a:pt x="2989" y="6562"/>
                  </a:cubicBezTo>
                  <a:cubicBezTo>
                    <a:pt x="3020" y="6593"/>
                    <a:pt x="3082" y="6624"/>
                    <a:pt x="3112" y="6655"/>
                  </a:cubicBezTo>
                  <a:cubicBezTo>
                    <a:pt x="3205" y="6747"/>
                    <a:pt x="3297" y="6809"/>
                    <a:pt x="3390" y="6870"/>
                  </a:cubicBezTo>
                  <a:cubicBezTo>
                    <a:pt x="3451" y="6901"/>
                    <a:pt x="3482" y="6932"/>
                    <a:pt x="3513" y="6963"/>
                  </a:cubicBezTo>
                  <a:lnTo>
                    <a:pt x="3544" y="6963"/>
                  </a:lnTo>
                  <a:cubicBezTo>
                    <a:pt x="3636" y="7024"/>
                    <a:pt x="3729" y="7086"/>
                    <a:pt x="3821" y="7147"/>
                  </a:cubicBezTo>
                  <a:cubicBezTo>
                    <a:pt x="3821" y="7147"/>
                    <a:pt x="3852" y="7178"/>
                    <a:pt x="3852" y="7178"/>
                  </a:cubicBezTo>
                  <a:cubicBezTo>
                    <a:pt x="3975" y="7240"/>
                    <a:pt x="4067" y="7301"/>
                    <a:pt x="4160" y="7363"/>
                  </a:cubicBezTo>
                  <a:cubicBezTo>
                    <a:pt x="4191" y="7363"/>
                    <a:pt x="4191" y="7363"/>
                    <a:pt x="4191" y="7394"/>
                  </a:cubicBezTo>
                  <a:cubicBezTo>
                    <a:pt x="4314" y="7425"/>
                    <a:pt x="4406" y="7486"/>
                    <a:pt x="4499" y="7548"/>
                  </a:cubicBezTo>
                  <a:cubicBezTo>
                    <a:pt x="4560" y="7548"/>
                    <a:pt x="4622" y="7579"/>
                    <a:pt x="4684" y="7610"/>
                  </a:cubicBezTo>
                  <a:cubicBezTo>
                    <a:pt x="4807" y="7671"/>
                    <a:pt x="4899" y="7733"/>
                    <a:pt x="5022" y="7794"/>
                  </a:cubicBezTo>
                  <a:lnTo>
                    <a:pt x="5115" y="7794"/>
                  </a:lnTo>
                  <a:cubicBezTo>
                    <a:pt x="5238" y="7856"/>
                    <a:pt x="5361" y="7918"/>
                    <a:pt x="5515" y="7948"/>
                  </a:cubicBezTo>
                  <a:cubicBezTo>
                    <a:pt x="5546" y="7979"/>
                    <a:pt x="5608" y="7979"/>
                    <a:pt x="5639" y="8010"/>
                  </a:cubicBezTo>
                  <a:cubicBezTo>
                    <a:pt x="5731" y="8010"/>
                    <a:pt x="5793" y="8041"/>
                    <a:pt x="5854" y="8072"/>
                  </a:cubicBezTo>
                  <a:lnTo>
                    <a:pt x="5885" y="8072"/>
                  </a:lnTo>
                  <a:cubicBezTo>
                    <a:pt x="5977" y="8102"/>
                    <a:pt x="6070" y="8102"/>
                    <a:pt x="6162" y="8133"/>
                  </a:cubicBezTo>
                  <a:cubicBezTo>
                    <a:pt x="6193" y="8133"/>
                    <a:pt x="6224" y="8164"/>
                    <a:pt x="6224" y="8164"/>
                  </a:cubicBezTo>
                  <a:cubicBezTo>
                    <a:pt x="6378" y="8195"/>
                    <a:pt x="6501" y="8226"/>
                    <a:pt x="6655" y="8256"/>
                  </a:cubicBezTo>
                  <a:lnTo>
                    <a:pt x="6748" y="8256"/>
                  </a:lnTo>
                  <a:cubicBezTo>
                    <a:pt x="6809" y="8256"/>
                    <a:pt x="6840" y="8287"/>
                    <a:pt x="6902" y="8287"/>
                  </a:cubicBezTo>
                  <a:cubicBezTo>
                    <a:pt x="6994" y="8287"/>
                    <a:pt x="7087" y="8318"/>
                    <a:pt x="7210" y="8318"/>
                  </a:cubicBezTo>
                  <a:cubicBezTo>
                    <a:pt x="7518" y="8380"/>
                    <a:pt x="7826" y="8380"/>
                    <a:pt x="8134" y="8380"/>
                  </a:cubicBezTo>
                  <a:cubicBezTo>
                    <a:pt x="8904" y="8380"/>
                    <a:pt x="9644" y="8287"/>
                    <a:pt x="10321" y="8072"/>
                  </a:cubicBezTo>
                  <a:lnTo>
                    <a:pt x="10383" y="8072"/>
                  </a:lnTo>
                  <a:cubicBezTo>
                    <a:pt x="10475" y="8041"/>
                    <a:pt x="10599" y="8010"/>
                    <a:pt x="10722" y="7979"/>
                  </a:cubicBezTo>
                  <a:cubicBezTo>
                    <a:pt x="10783" y="7948"/>
                    <a:pt x="10814" y="7948"/>
                    <a:pt x="10876" y="7918"/>
                  </a:cubicBezTo>
                  <a:cubicBezTo>
                    <a:pt x="10968" y="7887"/>
                    <a:pt x="11091" y="7825"/>
                    <a:pt x="11215" y="7794"/>
                  </a:cubicBezTo>
                  <a:cubicBezTo>
                    <a:pt x="11245" y="7794"/>
                    <a:pt x="11276" y="7764"/>
                    <a:pt x="11307" y="7764"/>
                  </a:cubicBezTo>
                  <a:cubicBezTo>
                    <a:pt x="11430" y="7702"/>
                    <a:pt x="11554" y="7640"/>
                    <a:pt x="11677" y="7579"/>
                  </a:cubicBezTo>
                  <a:cubicBezTo>
                    <a:pt x="11677" y="7579"/>
                    <a:pt x="11708" y="7579"/>
                    <a:pt x="11738" y="7548"/>
                  </a:cubicBezTo>
                  <a:cubicBezTo>
                    <a:pt x="11831" y="7517"/>
                    <a:pt x="11954" y="7456"/>
                    <a:pt x="12077" y="7394"/>
                  </a:cubicBezTo>
                  <a:cubicBezTo>
                    <a:pt x="12139" y="7363"/>
                    <a:pt x="12170" y="7332"/>
                    <a:pt x="12231" y="7301"/>
                  </a:cubicBezTo>
                  <a:cubicBezTo>
                    <a:pt x="12293" y="7240"/>
                    <a:pt x="12385" y="7209"/>
                    <a:pt x="12447" y="7147"/>
                  </a:cubicBezTo>
                  <a:cubicBezTo>
                    <a:pt x="12478" y="7147"/>
                    <a:pt x="12509" y="7147"/>
                    <a:pt x="12509" y="7117"/>
                  </a:cubicBezTo>
                  <a:cubicBezTo>
                    <a:pt x="12632" y="7055"/>
                    <a:pt x="12724" y="6993"/>
                    <a:pt x="12817" y="6932"/>
                  </a:cubicBezTo>
                  <a:cubicBezTo>
                    <a:pt x="12817" y="6901"/>
                    <a:pt x="12847" y="6901"/>
                    <a:pt x="12847" y="6901"/>
                  </a:cubicBezTo>
                  <a:cubicBezTo>
                    <a:pt x="12940" y="6839"/>
                    <a:pt x="13032" y="6747"/>
                    <a:pt x="13125" y="6685"/>
                  </a:cubicBezTo>
                  <a:cubicBezTo>
                    <a:pt x="13186" y="6655"/>
                    <a:pt x="13217" y="6624"/>
                    <a:pt x="13248" y="6593"/>
                  </a:cubicBezTo>
                  <a:cubicBezTo>
                    <a:pt x="13340" y="6531"/>
                    <a:pt x="13402" y="6470"/>
                    <a:pt x="13464" y="6408"/>
                  </a:cubicBezTo>
                  <a:cubicBezTo>
                    <a:pt x="13494" y="6408"/>
                    <a:pt x="13494" y="6408"/>
                    <a:pt x="13494" y="6377"/>
                  </a:cubicBezTo>
                  <a:cubicBezTo>
                    <a:pt x="13587" y="6316"/>
                    <a:pt x="13679" y="6254"/>
                    <a:pt x="13741" y="6162"/>
                  </a:cubicBezTo>
                  <a:cubicBezTo>
                    <a:pt x="13772" y="6162"/>
                    <a:pt x="13772" y="6162"/>
                    <a:pt x="13772" y="6131"/>
                  </a:cubicBezTo>
                  <a:cubicBezTo>
                    <a:pt x="13864" y="6069"/>
                    <a:pt x="13926" y="5977"/>
                    <a:pt x="14018" y="5915"/>
                  </a:cubicBezTo>
                  <a:cubicBezTo>
                    <a:pt x="14049" y="5884"/>
                    <a:pt x="14049" y="5854"/>
                    <a:pt x="14080" y="5823"/>
                  </a:cubicBezTo>
                  <a:cubicBezTo>
                    <a:pt x="14172" y="5761"/>
                    <a:pt x="14234" y="5669"/>
                    <a:pt x="14295" y="5607"/>
                  </a:cubicBezTo>
                  <a:cubicBezTo>
                    <a:pt x="14295" y="5607"/>
                    <a:pt x="14295" y="5576"/>
                    <a:pt x="14326" y="5576"/>
                  </a:cubicBezTo>
                  <a:cubicBezTo>
                    <a:pt x="14388" y="5515"/>
                    <a:pt x="14449" y="5422"/>
                    <a:pt x="14511" y="5361"/>
                  </a:cubicBezTo>
                  <a:cubicBezTo>
                    <a:pt x="14511" y="5330"/>
                    <a:pt x="14542" y="5330"/>
                    <a:pt x="14542" y="5299"/>
                  </a:cubicBezTo>
                  <a:cubicBezTo>
                    <a:pt x="14603" y="5237"/>
                    <a:pt x="14665" y="5145"/>
                    <a:pt x="14727" y="5083"/>
                  </a:cubicBezTo>
                  <a:cubicBezTo>
                    <a:pt x="14727" y="5053"/>
                    <a:pt x="14758" y="5022"/>
                    <a:pt x="14788" y="4991"/>
                  </a:cubicBezTo>
                  <a:cubicBezTo>
                    <a:pt x="14850" y="4899"/>
                    <a:pt x="14912" y="4806"/>
                    <a:pt x="14942" y="4744"/>
                  </a:cubicBezTo>
                  <a:cubicBezTo>
                    <a:pt x="14973" y="4744"/>
                    <a:pt x="14973" y="4714"/>
                    <a:pt x="14973" y="4714"/>
                  </a:cubicBezTo>
                  <a:cubicBezTo>
                    <a:pt x="15035" y="4621"/>
                    <a:pt x="15066" y="4560"/>
                    <a:pt x="15127" y="4467"/>
                  </a:cubicBezTo>
                  <a:cubicBezTo>
                    <a:pt x="15127" y="4467"/>
                    <a:pt x="15127" y="4436"/>
                    <a:pt x="15158" y="4436"/>
                  </a:cubicBezTo>
                  <a:cubicBezTo>
                    <a:pt x="15189" y="4344"/>
                    <a:pt x="15250" y="4252"/>
                    <a:pt x="15312" y="4190"/>
                  </a:cubicBezTo>
                  <a:cubicBezTo>
                    <a:pt x="15312" y="4159"/>
                    <a:pt x="15343" y="4128"/>
                    <a:pt x="15343" y="4098"/>
                  </a:cubicBezTo>
                  <a:cubicBezTo>
                    <a:pt x="15404" y="4005"/>
                    <a:pt x="15435" y="3913"/>
                    <a:pt x="15466" y="3820"/>
                  </a:cubicBezTo>
                  <a:cubicBezTo>
                    <a:pt x="15466" y="3820"/>
                    <a:pt x="15497" y="3789"/>
                    <a:pt x="15497" y="3789"/>
                  </a:cubicBezTo>
                  <a:cubicBezTo>
                    <a:pt x="15528" y="3697"/>
                    <a:pt x="15558" y="3635"/>
                    <a:pt x="15620" y="3543"/>
                  </a:cubicBezTo>
                  <a:cubicBezTo>
                    <a:pt x="15620" y="3512"/>
                    <a:pt x="15620" y="3512"/>
                    <a:pt x="15620" y="3481"/>
                  </a:cubicBezTo>
                  <a:cubicBezTo>
                    <a:pt x="15682" y="3389"/>
                    <a:pt x="15713" y="3297"/>
                    <a:pt x="15743" y="3235"/>
                  </a:cubicBezTo>
                  <a:cubicBezTo>
                    <a:pt x="15743" y="3204"/>
                    <a:pt x="15743" y="3173"/>
                    <a:pt x="15774" y="3143"/>
                  </a:cubicBezTo>
                  <a:cubicBezTo>
                    <a:pt x="15805" y="3050"/>
                    <a:pt x="15836" y="2958"/>
                    <a:pt x="15867" y="2865"/>
                  </a:cubicBezTo>
                  <a:cubicBezTo>
                    <a:pt x="15867" y="2834"/>
                    <a:pt x="15867" y="2834"/>
                    <a:pt x="15867" y="2834"/>
                  </a:cubicBezTo>
                  <a:cubicBezTo>
                    <a:pt x="15897" y="2742"/>
                    <a:pt x="15928" y="2650"/>
                    <a:pt x="15959" y="2557"/>
                  </a:cubicBezTo>
                  <a:cubicBezTo>
                    <a:pt x="15990" y="2496"/>
                    <a:pt x="15990" y="2434"/>
                    <a:pt x="16021" y="2372"/>
                  </a:cubicBezTo>
                  <a:cubicBezTo>
                    <a:pt x="16021" y="2280"/>
                    <a:pt x="16051" y="2187"/>
                    <a:pt x="16082" y="2064"/>
                  </a:cubicBezTo>
                  <a:cubicBezTo>
                    <a:pt x="16082" y="2064"/>
                    <a:pt x="16113" y="2033"/>
                    <a:pt x="16113" y="2003"/>
                  </a:cubicBezTo>
                  <a:cubicBezTo>
                    <a:pt x="16113" y="1910"/>
                    <a:pt x="16144" y="1818"/>
                    <a:pt x="16144" y="1725"/>
                  </a:cubicBezTo>
                  <a:cubicBezTo>
                    <a:pt x="16144" y="1695"/>
                    <a:pt x="16144" y="1664"/>
                    <a:pt x="16175" y="1664"/>
                  </a:cubicBezTo>
                  <a:cubicBezTo>
                    <a:pt x="16175" y="1571"/>
                    <a:pt x="16205" y="1448"/>
                    <a:pt x="16205" y="1356"/>
                  </a:cubicBezTo>
                  <a:cubicBezTo>
                    <a:pt x="16205" y="1325"/>
                    <a:pt x="16205" y="1294"/>
                    <a:pt x="16236" y="1263"/>
                  </a:cubicBezTo>
                  <a:cubicBezTo>
                    <a:pt x="16236" y="1171"/>
                    <a:pt x="16236" y="1048"/>
                    <a:pt x="16236" y="955"/>
                  </a:cubicBezTo>
                  <a:cubicBezTo>
                    <a:pt x="16236" y="924"/>
                    <a:pt x="16236" y="863"/>
                    <a:pt x="16236" y="832"/>
                  </a:cubicBezTo>
                  <a:cubicBezTo>
                    <a:pt x="16267" y="740"/>
                    <a:pt x="16267" y="647"/>
                    <a:pt x="16267" y="555"/>
                  </a:cubicBezTo>
                  <a:cubicBezTo>
                    <a:pt x="16267" y="555"/>
                    <a:pt x="16267" y="524"/>
                    <a:pt x="16267" y="493"/>
                  </a:cubicBezTo>
                  <a:cubicBezTo>
                    <a:pt x="16267" y="462"/>
                    <a:pt x="16267" y="401"/>
                    <a:pt x="16267" y="370"/>
                  </a:cubicBezTo>
                  <a:cubicBezTo>
                    <a:pt x="16267" y="308"/>
                    <a:pt x="16267" y="247"/>
                    <a:pt x="16267" y="185"/>
                  </a:cubicBezTo>
                  <a:cubicBezTo>
                    <a:pt x="16267" y="154"/>
                    <a:pt x="16267" y="123"/>
                    <a:pt x="16267" y="93"/>
                  </a:cubicBezTo>
                  <a:cubicBezTo>
                    <a:pt x="16267" y="62"/>
                    <a:pt x="16267" y="31"/>
                    <a:pt x="16267" y="0"/>
                  </a:cubicBezTo>
                  <a:cubicBezTo>
                    <a:pt x="16236" y="0"/>
                    <a:pt x="16205" y="31"/>
                    <a:pt x="16175" y="31"/>
                  </a:cubicBezTo>
                  <a:cubicBezTo>
                    <a:pt x="16144" y="62"/>
                    <a:pt x="16082" y="93"/>
                    <a:pt x="16051" y="123"/>
                  </a:cubicBezTo>
                  <a:cubicBezTo>
                    <a:pt x="15959" y="185"/>
                    <a:pt x="15867" y="247"/>
                    <a:pt x="15743" y="308"/>
                  </a:cubicBezTo>
                  <a:cubicBezTo>
                    <a:pt x="15713" y="308"/>
                    <a:pt x="15682" y="339"/>
                    <a:pt x="15651" y="339"/>
                  </a:cubicBezTo>
                  <a:cubicBezTo>
                    <a:pt x="15589" y="401"/>
                    <a:pt x="15497" y="431"/>
                    <a:pt x="15435" y="493"/>
                  </a:cubicBezTo>
                  <a:cubicBezTo>
                    <a:pt x="15374" y="524"/>
                    <a:pt x="15343" y="524"/>
                    <a:pt x="15281" y="555"/>
                  </a:cubicBezTo>
                  <a:cubicBezTo>
                    <a:pt x="15158" y="616"/>
                    <a:pt x="15066" y="678"/>
                    <a:pt x="14942" y="740"/>
                  </a:cubicBezTo>
                  <a:cubicBezTo>
                    <a:pt x="14881" y="740"/>
                    <a:pt x="14850" y="770"/>
                    <a:pt x="14819" y="801"/>
                  </a:cubicBezTo>
                  <a:cubicBezTo>
                    <a:pt x="14696" y="832"/>
                    <a:pt x="14573" y="894"/>
                    <a:pt x="14449" y="955"/>
                  </a:cubicBezTo>
                  <a:cubicBezTo>
                    <a:pt x="14265" y="1048"/>
                    <a:pt x="14080" y="1109"/>
                    <a:pt x="13895" y="1171"/>
                  </a:cubicBezTo>
                  <a:cubicBezTo>
                    <a:pt x="13741" y="1232"/>
                    <a:pt x="13618" y="1294"/>
                    <a:pt x="13464" y="1325"/>
                  </a:cubicBezTo>
                  <a:cubicBezTo>
                    <a:pt x="13402" y="1356"/>
                    <a:pt x="13340" y="1356"/>
                    <a:pt x="13279" y="1387"/>
                  </a:cubicBezTo>
                  <a:cubicBezTo>
                    <a:pt x="13248" y="1387"/>
                    <a:pt x="13217" y="1417"/>
                    <a:pt x="13186" y="1417"/>
                  </a:cubicBezTo>
                  <a:cubicBezTo>
                    <a:pt x="13063" y="1448"/>
                    <a:pt x="12909" y="1510"/>
                    <a:pt x="12755" y="1541"/>
                  </a:cubicBezTo>
                  <a:cubicBezTo>
                    <a:pt x="12663" y="1571"/>
                    <a:pt x="12539" y="1602"/>
                    <a:pt x="12447" y="1633"/>
                  </a:cubicBezTo>
                  <a:cubicBezTo>
                    <a:pt x="12416" y="1695"/>
                    <a:pt x="12416" y="1756"/>
                    <a:pt x="12385" y="1818"/>
                  </a:cubicBezTo>
                  <a:cubicBezTo>
                    <a:pt x="12355" y="1910"/>
                    <a:pt x="12293" y="2003"/>
                    <a:pt x="12262" y="2095"/>
                  </a:cubicBezTo>
                  <a:cubicBezTo>
                    <a:pt x="12231" y="2126"/>
                    <a:pt x="12231" y="2157"/>
                    <a:pt x="12201" y="2187"/>
                  </a:cubicBezTo>
                  <a:cubicBezTo>
                    <a:pt x="12077" y="2403"/>
                    <a:pt x="11954" y="2619"/>
                    <a:pt x="11800" y="2804"/>
                  </a:cubicBezTo>
                  <a:cubicBezTo>
                    <a:pt x="11800" y="2834"/>
                    <a:pt x="11800" y="2834"/>
                    <a:pt x="11769" y="2865"/>
                  </a:cubicBezTo>
                  <a:cubicBezTo>
                    <a:pt x="11615" y="3081"/>
                    <a:pt x="11430" y="3266"/>
                    <a:pt x="11215" y="3451"/>
                  </a:cubicBezTo>
                  <a:cubicBezTo>
                    <a:pt x="10475" y="4128"/>
                    <a:pt x="9459" y="4560"/>
                    <a:pt x="8350" y="4560"/>
                  </a:cubicBezTo>
                  <a:cubicBezTo>
                    <a:pt x="7518" y="4560"/>
                    <a:pt x="6748" y="4313"/>
                    <a:pt x="6070" y="3882"/>
                  </a:cubicBezTo>
                  <a:cubicBezTo>
                    <a:pt x="6008" y="3851"/>
                    <a:pt x="5916" y="3789"/>
                    <a:pt x="5854" y="3759"/>
                  </a:cubicBezTo>
                  <a:cubicBezTo>
                    <a:pt x="5639" y="3605"/>
                    <a:pt x="5423" y="3420"/>
                    <a:pt x="5238" y="3235"/>
                  </a:cubicBezTo>
                  <a:cubicBezTo>
                    <a:pt x="5238" y="3204"/>
                    <a:pt x="5207" y="3204"/>
                    <a:pt x="5207" y="3173"/>
                  </a:cubicBezTo>
                  <a:cubicBezTo>
                    <a:pt x="5146" y="3112"/>
                    <a:pt x="5053" y="3019"/>
                    <a:pt x="4992" y="2958"/>
                  </a:cubicBezTo>
                  <a:cubicBezTo>
                    <a:pt x="4961" y="2896"/>
                    <a:pt x="4930" y="2834"/>
                    <a:pt x="4868" y="2804"/>
                  </a:cubicBezTo>
                  <a:cubicBezTo>
                    <a:pt x="4838" y="2742"/>
                    <a:pt x="4776" y="2680"/>
                    <a:pt x="4745" y="2588"/>
                  </a:cubicBezTo>
                  <a:cubicBezTo>
                    <a:pt x="4684" y="2526"/>
                    <a:pt x="4653" y="2434"/>
                    <a:pt x="4591" y="2342"/>
                  </a:cubicBezTo>
                  <a:cubicBezTo>
                    <a:pt x="4591" y="2342"/>
                    <a:pt x="4560" y="2311"/>
                    <a:pt x="4560" y="2311"/>
                  </a:cubicBezTo>
                  <a:cubicBezTo>
                    <a:pt x="4530" y="2218"/>
                    <a:pt x="4468" y="2126"/>
                    <a:pt x="4437" y="2033"/>
                  </a:cubicBezTo>
                  <a:cubicBezTo>
                    <a:pt x="4376" y="1941"/>
                    <a:pt x="4345" y="1849"/>
                    <a:pt x="4314" y="1756"/>
                  </a:cubicBezTo>
                  <a:cubicBezTo>
                    <a:pt x="4252" y="1725"/>
                    <a:pt x="4191" y="1725"/>
                    <a:pt x="4160" y="1695"/>
                  </a:cubicBezTo>
                  <a:lnTo>
                    <a:pt x="4098" y="1695"/>
                  </a:lnTo>
                  <a:cubicBezTo>
                    <a:pt x="3944" y="1664"/>
                    <a:pt x="3821" y="1633"/>
                    <a:pt x="3667" y="1602"/>
                  </a:cubicBezTo>
                  <a:cubicBezTo>
                    <a:pt x="3575" y="1571"/>
                    <a:pt x="3482" y="1541"/>
                    <a:pt x="3390" y="1510"/>
                  </a:cubicBezTo>
                  <a:cubicBezTo>
                    <a:pt x="3236" y="1448"/>
                    <a:pt x="3082" y="1417"/>
                    <a:pt x="2958" y="1356"/>
                  </a:cubicBezTo>
                  <a:cubicBezTo>
                    <a:pt x="2897" y="1356"/>
                    <a:pt x="2835" y="1325"/>
                    <a:pt x="2774" y="1325"/>
                  </a:cubicBezTo>
                  <a:cubicBezTo>
                    <a:pt x="2712" y="1294"/>
                    <a:pt x="2650" y="1263"/>
                    <a:pt x="2589" y="1263"/>
                  </a:cubicBezTo>
                  <a:cubicBezTo>
                    <a:pt x="2496" y="1232"/>
                    <a:pt x="2435" y="1202"/>
                    <a:pt x="2342" y="1171"/>
                  </a:cubicBezTo>
                  <a:cubicBezTo>
                    <a:pt x="2219" y="1109"/>
                    <a:pt x="2096" y="1048"/>
                    <a:pt x="1973" y="1017"/>
                  </a:cubicBezTo>
                  <a:cubicBezTo>
                    <a:pt x="1911" y="986"/>
                    <a:pt x="1880" y="986"/>
                    <a:pt x="1819" y="955"/>
                  </a:cubicBezTo>
                  <a:cubicBezTo>
                    <a:pt x="1695" y="894"/>
                    <a:pt x="1572" y="832"/>
                    <a:pt x="1449" y="801"/>
                  </a:cubicBezTo>
                  <a:cubicBezTo>
                    <a:pt x="1418" y="770"/>
                    <a:pt x="1387" y="740"/>
                    <a:pt x="1326" y="709"/>
                  </a:cubicBezTo>
                  <a:cubicBezTo>
                    <a:pt x="1233" y="678"/>
                    <a:pt x="1110" y="616"/>
                    <a:pt x="1018" y="555"/>
                  </a:cubicBezTo>
                  <a:cubicBezTo>
                    <a:pt x="1018" y="555"/>
                    <a:pt x="987" y="555"/>
                    <a:pt x="956" y="524"/>
                  </a:cubicBezTo>
                  <a:cubicBezTo>
                    <a:pt x="864" y="493"/>
                    <a:pt x="740" y="431"/>
                    <a:pt x="648" y="370"/>
                  </a:cubicBezTo>
                  <a:cubicBezTo>
                    <a:pt x="586" y="339"/>
                    <a:pt x="555" y="308"/>
                    <a:pt x="525" y="277"/>
                  </a:cubicBezTo>
                  <a:cubicBezTo>
                    <a:pt x="463" y="277"/>
                    <a:pt x="432" y="247"/>
                    <a:pt x="371" y="216"/>
                  </a:cubicBezTo>
                  <a:cubicBezTo>
                    <a:pt x="340" y="185"/>
                    <a:pt x="278" y="154"/>
                    <a:pt x="217" y="93"/>
                  </a:cubicBezTo>
                  <a:cubicBezTo>
                    <a:pt x="186" y="93"/>
                    <a:pt x="124" y="62"/>
                    <a:pt x="93" y="31"/>
                  </a:cubicBezTo>
                  <a:cubicBezTo>
                    <a:pt x="63" y="0"/>
                    <a:pt x="32" y="0"/>
                    <a:pt x="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9"/>
            <p:cNvSpPr/>
            <p:nvPr/>
          </p:nvSpPr>
          <p:spPr>
            <a:xfrm>
              <a:off x="5655700" y="2155850"/>
              <a:ext cx="200275" cy="199500"/>
            </a:xfrm>
            <a:custGeom>
              <a:avLst/>
              <a:gdLst/>
              <a:ahLst/>
              <a:cxnLst/>
              <a:rect l="l" t="t" r="r" b="b"/>
              <a:pathLst>
                <a:path w="8011" h="7980" extrusionOk="0">
                  <a:moveTo>
                    <a:pt x="3882" y="247"/>
                  </a:moveTo>
                  <a:cubicBezTo>
                    <a:pt x="5885" y="247"/>
                    <a:pt x="7487" y="1849"/>
                    <a:pt x="7518" y="3821"/>
                  </a:cubicBezTo>
                  <a:cubicBezTo>
                    <a:pt x="7518" y="3852"/>
                    <a:pt x="7518" y="3852"/>
                    <a:pt x="7518" y="3882"/>
                  </a:cubicBezTo>
                  <a:cubicBezTo>
                    <a:pt x="7518" y="4345"/>
                    <a:pt x="7425" y="4776"/>
                    <a:pt x="7271" y="5176"/>
                  </a:cubicBezTo>
                  <a:cubicBezTo>
                    <a:pt x="7210" y="5330"/>
                    <a:pt x="7117" y="5484"/>
                    <a:pt x="7056" y="5638"/>
                  </a:cubicBezTo>
                  <a:cubicBezTo>
                    <a:pt x="6439" y="6717"/>
                    <a:pt x="5238" y="7487"/>
                    <a:pt x="3882" y="7487"/>
                  </a:cubicBezTo>
                  <a:cubicBezTo>
                    <a:pt x="2989" y="7487"/>
                    <a:pt x="2157" y="7148"/>
                    <a:pt x="1541" y="6593"/>
                  </a:cubicBezTo>
                  <a:cubicBezTo>
                    <a:pt x="1264" y="6347"/>
                    <a:pt x="1017" y="6070"/>
                    <a:pt x="802" y="5731"/>
                  </a:cubicBezTo>
                  <a:cubicBezTo>
                    <a:pt x="802" y="5700"/>
                    <a:pt x="771" y="5700"/>
                    <a:pt x="771" y="5669"/>
                  </a:cubicBezTo>
                  <a:cubicBezTo>
                    <a:pt x="648" y="5454"/>
                    <a:pt x="524" y="5207"/>
                    <a:pt x="463" y="4961"/>
                  </a:cubicBezTo>
                  <a:cubicBezTo>
                    <a:pt x="340" y="4622"/>
                    <a:pt x="278" y="4252"/>
                    <a:pt x="278" y="3882"/>
                  </a:cubicBezTo>
                  <a:cubicBezTo>
                    <a:pt x="278" y="3235"/>
                    <a:pt x="432" y="2650"/>
                    <a:pt x="709" y="2157"/>
                  </a:cubicBezTo>
                  <a:cubicBezTo>
                    <a:pt x="1325" y="1017"/>
                    <a:pt x="2527" y="247"/>
                    <a:pt x="3882" y="247"/>
                  </a:cubicBezTo>
                  <a:close/>
                  <a:moveTo>
                    <a:pt x="4006" y="1"/>
                  </a:moveTo>
                  <a:cubicBezTo>
                    <a:pt x="2619" y="1"/>
                    <a:pt x="1356" y="709"/>
                    <a:pt x="648" y="1818"/>
                  </a:cubicBezTo>
                  <a:cubicBezTo>
                    <a:pt x="278" y="2404"/>
                    <a:pt x="62" y="3081"/>
                    <a:pt x="32" y="3790"/>
                  </a:cubicBezTo>
                  <a:cubicBezTo>
                    <a:pt x="32" y="3852"/>
                    <a:pt x="1" y="3913"/>
                    <a:pt x="1" y="3975"/>
                  </a:cubicBezTo>
                  <a:cubicBezTo>
                    <a:pt x="1" y="4345"/>
                    <a:pt x="62" y="4683"/>
                    <a:pt x="155" y="5022"/>
                  </a:cubicBezTo>
                  <a:cubicBezTo>
                    <a:pt x="186" y="5115"/>
                    <a:pt x="216" y="5207"/>
                    <a:pt x="247" y="5300"/>
                  </a:cubicBezTo>
                  <a:cubicBezTo>
                    <a:pt x="278" y="5392"/>
                    <a:pt x="309" y="5484"/>
                    <a:pt x="370" y="5608"/>
                  </a:cubicBezTo>
                  <a:cubicBezTo>
                    <a:pt x="370" y="5638"/>
                    <a:pt x="401" y="5669"/>
                    <a:pt x="401" y="5669"/>
                  </a:cubicBezTo>
                  <a:cubicBezTo>
                    <a:pt x="432" y="5762"/>
                    <a:pt x="494" y="5854"/>
                    <a:pt x="524" y="5946"/>
                  </a:cubicBezTo>
                  <a:cubicBezTo>
                    <a:pt x="524" y="5946"/>
                    <a:pt x="555" y="5977"/>
                    <a:pt x="555" y="5977"/>
                  </a:cubicBezTo>
                  <a:cubicBezTo>
                    <a:pt x="617" y="6070"/>
                    <a:pt x="648" y="6162"/>
                    <a:pt x="709" y="6255"/>
                  </a:cubicBezTo>
                  <a:cubicBezTo>
                    <a:pt x="771" y="6316"/>
                    <a:pt x="832" y="6409"/>
                    <a:pt x="894" y="6501"/>
                  </a:cubicBezTo>
                  <a:cubicBezTo>
                    <a:pt x="987" y="6593"/>
                    <a:pt x="1048" y="6655"/>
                    <a:pt x="1141" y="6747"/>
                  </a:cubicBezTo>
                  <a:cubicBezTo>
                    <a:pt x="1295" y="6902"/>
                    <a:pt x="1449" y="7056"/>
                    <a:pt x="1633" y="7210"/>
                  </a:cubicBezTo>
                  <a:cubicBezTo>
                    <a:pt x="2311" y="7672"/>
                    <a:pt x="3112" y="7980"/>
                    <a:pt x="4006" y="7980"/>
                  </a:cubicBezTo>
                  <a:cubicBezTo>
                    <a:pt x="5207" y="7980"/>
                    <a:pt x="6255" y="7456"/>
                    <a:pt x="6994" y="6624"/>
                  </a:cubicBezTo>
                  <a:cubicBezTo>
                    <a:pt x="7240" y="6347"/>
                    <a:pt x="7487" y="6008"/>
                    <a:pt x="7641" y="5638"/>
                  </a:cubicBezTo>
                  <a:cubicBezTo>
                    <a:pt x="7672" y="5577"/>
                    <a:pt x="7702" y="5546"/>
                    <a:pt x="7702" y="5484"/>
                  </a:cubicBezTo>
                  <a:cubicBezTo>
                    <a:pt x="7702" y="5484"/>
                    <a:pt x="7733" y="5454"/>
                    <a:pt x="7733" y="5454"/>
                  </a:cubicBezTo>
                  <a:cubicBezTo>
                    <a:pt x="7764" y="5361"/>
                    <a:pt x="7795" y="5269"/>
                    <a:pt x="7826" y="5146"/>
                  </a:cubicBezTo>
                  <a:cubicBezTo>
                    <a:pt x="7949" y="4776"/>
                    <a:pt x="8011" y="4406"/>
                    <a:pt x="8011" y="3975"/>
                  </a:cubicBezTo>
                  <a:cubicBezTo>
                    <a:pt x="8011" y="3882"/>
                    <a:pt x="8011" y="3821"/>
                    <a:pt x="8011" y="3728"/>
                  </a:cubicBezTo>
                  <a:cubicBezTo>
                    <a:pt x="7980" y="3328"/>
                    <a:pt x="7887" y="2927"/>
                    <a:pt x="7733" y="2558"/>
                  </a:cubicBezTo>
                  <a:cubicBezTo>
                    <a:pt x="7179" y="1048"/>
                    <a:pt x="5700" y="1"/>
                    <a:pt x="400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9"/>
            <p:cNvSpPr/>
            <p:nvPr/>
          </p:nvSpPr>
          <p:spPr>
            <a:xfrm>
              <a:off x="5710400" y="2209775"/>
              <a:ext cx="91675" cy="91675"/>
            </a:xfrm>
            <a:custGeom>
              <a:avLst/>
              <a:gdLst/>
              <a:ahLst/>
              <a:cxnLst/>
              <a:rect l="l" t="t" r="r" b="b"/>
              <a:pathLst>
                <a:path w="3667" h="3667" extrusionOk="0">
                  <a:moveTo>
                    <a:pt x="2002" y="616"/>
                  </a:moveTo>
                  <a:cubicBezTo>
                    <a:pt x="2803" y="616"/>
                    <a:pt x="3420" y="1233"/>
                    <a:pt x="3420" y="2033"/>
                  </a:cubicBezTo>
                  <a:cubicBezTo>
                    <a:pt x="3420" y="2804"/>
                    <a:pt x="2803" y="3420"/>
                    <a:pt x="2002" y="3420"/>
                  </a:cubicBezTo>
                  <a:cubicBezTo>
                    <a:pt x="1232" y="3420"/>
                    <a:pt x="616" y="2804"/>
                    <a:pt x="616" y="2033"/>
                  </a:cubicBezTo>
                  <a:cubicBezTo>
                    <a:pt x="616" y="1233"/>
                    <a:pt x="1232" y="616"/>
                    <a:pt x="2002" y="616"/>
                  </a:cubicBezTo>
                  <a:close/>
                  <a:moveTo>
                    <a:pt x="1818" y="0"/>
                  </a:moveTo>
                  <a:cubicBezTo>
                    <a:pt x="832" y="0"/>
                    <a:pt x="0" y="832"/>
                    <a:pt x="0" y="1818"/>
                  </a:cubicBezTo>
                  <a:cubicBezTo>
                    <a:pt x="0" y="2834"/>
                    <a:pt x="832" y="3666"/>
                    <a:pt x="1818" y="3666"/>
                  </a:cubicBezTo>
                  <a:cubicBezTo>
                    <a:pt x="2834" y="3666"/>
                    <a:pt x="3666" y="2834"/>
                    <a:pt x="3666" y="1818"/>
                  </a:cubicBezTo>
                  <a:cubicBezTo>
                    <a:pt x="3666" y="832"/>
                    <a:pt x="2834" y="0"/>
                    <a:pt x="18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9"/>
            <p:cNvSpPr/>
            <p:nvPr/>
          </p:nvSpPr>
          <p:spPr>
            <a:xfrm>
              <a:off x="5601800" y="2128900"/>
              <a:ext cx="42375" cy="42375"/>
            </a:xfrm>
            <a:custGeom>
              <a:avLst/>
              <a:gdLst/>
              <a:ahLst/>
              <a:cxnLst/>
              <a:rect l="l" t="t" r="r" b="b"/>
              <a:pathLst>
                <a:path w="1695" h="1695" extrusionOk="0">
                  <a:moveTo>
                    <a:pt x="863" y="62"/>
                  </a:moveTo>
                  <a:cubicBezTo>
                    <a:pt x="924" y="62"/>
                    <a:pt x="1017" y="93"/>
                    <a:pt x="1078" y="124"/>
                  </a:cubicBezTo>
                  <a:cubicBezTo>
                    <a:pt x="1140" y="185"/>
                    <a:pt x="1202" y="247"/>
                    <a:pt x="1232" y="309"/>
                  </a:cubicBezTo>
                  <a:cubicBezTo>
                    <a:pt x="1232" y="339"/>
                    <a:pt x="1232" y="339"/>
                    <a:pt x="1232" y="370"/>
                  </a:cubicBezTo>
                  <a:cubicBezTo>
                    <a:pt x="1232" y="493"/>
                    <a:pt x="1140" y="586"/>
                    <a:pt x="1017" y="617"/>
                  </a:cubicBezTo>
                  <a:cubicBezTo>
                    <a:pt x="955" y="647"/>
                    <a:pt x="894" y="647"/>
                    <a:pt x="863" y="647"/>
                  </a:cubicBezTo>
                  <a:lnTo>
                    <a:pt x="832" y="647"/>
                  </a:lnTo>
                  <a:cubicBezTo>
                    <a:pt x="770" y="647"/>
                    <a:pt x="709" y="647"/>
                    <a:pt x="647" y="617"/>
                  </a:cubicBezTo>
                  <a:cubicBezTo>
                    <a:pt x="647" y="617"/>
                    <a:pt x="647" y="586"/>
                    <a:pt x="616" y="586"/>
                  </a:cubicBezTo>
                  <a:cubicBezTo>
                    <a:pt x="524" y="555"/>
                    <a:pt x="462" y="463"/>
                    <a:pt x="462" y="370"/>
                  </a:cubicBezTo>
                  <a:cubicBezTo>
                    <a:pt x="462" y="278"/>
                    <a:pt x="493" y="216"/>
                    <a:pt x="555" y="185"/>
                  </a:cubicBezTo>
                  <a:cubicBezTo>
                    <a:pt x="647" y="124"/>
                    <a:pt x="740" y="62"/>
                    <a:pt x="863" y="62"/>
                  </a:cubicBezTo>
                  <a:close/>
                  <a:moveTo>
                    <a:pt x="863" y="0"/>
                  </a:moveTo>
                  <a:cubicBezTo>
                    <a:pt x="740" y="0"/>
                    <a:pt x="647" y="31"/>
                    <a:pt x="555" y="62"/>
                  </a:cubicBezTo>
                  <a:cubicBezTo>
                    <a:pt x="339" y="155"/>
                    <a:pt x="154" y="309"/>
                    <a:pt x="62" y="524"/>
                  </a:cubicBezTo>
                  <a:cubicBezTo>
                    <a:pt x="31" y="647"/>
                    <a:pt x="0" y="740"/>
                    <a:pt x="0" y="863"/>
                  </a:cubicBezTo>
                  <a:lnTo>
                    <a:pt x="31" y="863"/>
                  </a:lnTo>
                  <a:cubicBezTo>
                    <a:pt x="31" y="894"/>
                    <a:pt x="31" y="955"/>
                    <a:pt x="31" y="986"/>
                  </a:cubicBezTo>
                  <a:cubicBezTo>
                    <a:pt x="31" y="1079"/>
                    <a:pt x="62" y="1171"/>
                    <a:pt x="123" y="1264"/>
                  </a:cubicBezTo>
                  <a:cubicBezTo>
                    <a:pt x="185" y="1387"/>
                    <a:pt x="308" y="1510"/>
                    <a:pt x="432" y="1572"/>
                  </a:cubicBezTo>
                  <a:cubicBezTo>
                    <a:pt x="555" y="1633"/>
                    <a:pt x="678" y="1664"/>
                    <a:pt x="801" y="1664"/>
                  </a:cubicBezTo>
                  <a:cubicBezTo>
                    <a:pt x="801" y="1695"/>
                    <a:pt x="832" y="1695"/>
                    <a:pt x="863" y="1695"/>
                  </a:cubicBezTo>
                  <a:cubicBezTo>
                    <a:pt x="894" y="1695"/>
                    <a:pt x="924" y="1664"/>
                    <a:pt x="986" y="1664"/>
                  </a:cubicBezTo>
                  <a:cubicBezTo>
                    <a:pt x="1202" y="1633"/>
                    <a:pt x="1387" y="1510"/>
                    <a:pt x="1541" y="1325"/>
                  </a:cubicBezTo>
                  <a:cubicBezTo>
                    <a:pt x="1633" y="1202"/>
                    <a:pt x="1695" y="1017"/>
                    <a:pt x="1695" y="863"/>
                  </a:cubicBezTo>
                  <a:cubicBezTo>
                    <a:pt x="1695" y="555"/>
                    <a:pt x="1541" y="309"/>
                    <a:pt x="1294" y="155"/>
                  </a:cubicBezTo>
                  <a:cubicBezTo>
                    <a:pt x="1263" y="124"/>
                    <a:pt x="1202" y="93"/>
                    <a:pt x="1140" y="62"/>
                  </a:cubicBezTo>
                  <a:cubicBezTo>
                    <a:pt x="1048" y="31"/>
                    <a:pt x="955" y="0"/>
                    <a:pt x="8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9"/>
            <p:cNvSpPr/>
            <p:nvPr/>
          </p:nvSpPr>
          <p:spPr>
            <a:xfrm>
              <a:off x="5594850" y="2164325"/>
              <a:ext cx="55500" cy="20825"/>
            </a:xfrm>
            <a:custGeom>
              <a:avLst/>
              <a:gdLst/>
              <a:ahLst/>
              <a:cxnLst/>
              <a:rect l="l" t="t" r="r" b="b"/>
              <a:pathLst>
                <a:path w="2220" h="833" extrusionOk="0">
                  <a:moveTo>
                    <a:pt x="1" y="1"/>
                  </a:moveTo>
                  <a:cubicBezTo>
                    <a:pt x="1" y="31"/>
                    <a:pt x="32" y="62"/>
                    <a:pt x="32" y="62"/>
                  </a:cubicBezTo>
                  <a:cubicBezTo>
                    <a:pt x="32" y="93"/>
                    <a:pt x="32" y="124"/>
                    <a:pt x="63" y="124"/>
                  </a:cubicBezTo>
                  <a:cubicBezTo>
                    <a:pt x="63" y="155"/>
                    <a:pt x="63" y="155"/>
                    <a:pt x="93" y="185"/>
                  </a:cubicBezTo>
                  <a:cubicBezTo>
                    <a:pt x="124" y="247"/>
                    <a:pt x="155" y="309"/>
                    <a:pt x="217" y="370"/>
                  </a:cubicBezTo>
                  <a:cubicBezTo>
                    <a:pt x="278" y="463"/>
                    <a:pt x="340" y="524"/>
                    <a:pt x="432" y="586"/>
                  </a:cubicBezTo>
                  <a:cubicBezTo>
                    <a:pt x="463" y="617"/>
                    <a:pt x="494" y="648"/>
                    <a:pt x="525" y="648"/>
                  </a:cubicBezTo>
                  <a:cubicBezTo>
                    <a:pt x="648" y="740"/>
                    <a:pt x="802" y="771"/>
                    <a:pt x="925" y="802"/>
                  </a:cubicBezTo>
                  <a:cubicBezTo>
                    <a:pt x="1018" y="832"/>
                    <a:pt x="1110" y="832"/>
                    <a:pt x="1172" y="832"/>
                  </a:cubicBezTo>
                  <a:cubicBezTo>
                    <a:pt x="1326" y="802"/>
                    <a:pt x="1480" y="771"/>
                    <a:pt x="1634" y="709"/>
                  </a:cubicBezTo>
                  <a:cubicBezTo>
                    <a:pt x="1665" y="709"/>
                    <a:pt x="1695" y="678"/>
                    <a:pt x="1726" y="648"/>
                  </a:cubicBezTo>
                  <a:cubicBezTo>
                    <a:pt x="1757" y="648"/>
                    <a:pt x="1788" y="617"/>
                    <a:pt x="1819" y="586"/>
                  </a:cubicBezTo>
                  <a:cubicBezTo>
                    <a:pt x="1849" y="555"/>
                    <a:pt x="1880" y="555"/>
                    <a:pt x="1911" y="524"/>
                  </a:cubicBezTo>
                  <a:cubicBezTo>
                    <a:pt x="2034" y="401"/>
                    <a:pt x="2157" y="278"/>
                    <a:pt x="2219" y="124"/>
                  </a:cubicBezTo>
                  <a:lnTo>
                    <a:pt x="2219" y="124"/>
                  </a:lnTo>
                  <a:cubicBezTo>
                    <a:pt x="2127" y="216"/>
                    <a:pt x="2003" y="278"/>
                    <a:pt x="1880" y="339"/>
                  </a:cubicBezTo>
                  <a:cubicBezTo>
                    <a:pt x="1849" y="370"/>
                    <a:pt x="1819" y="401"/>
                    <a:pt x="1788" y="401"/>
                  </a:cubicBezTo>
                  <a:cubicBezTo>
                    <a:pt x="1757" y="432"/>
                    <a:pt x="1726" y="432"/>
                    <a:pt x="1695" y="432"/>
                  </a:cubicBezTo>
                  <a:cubicBezTo>
                    <a:pt x="1557" y="501"/>
                    <a:pt x="1418" y="536"/>
                    <a:pt x="1266" y="536"/>
                  </a:cubicBezTo>
                  <a:cubicBezTo>
                    <a:pt x="1216" y="536"/>
                    <a:pt x="1164" y="532"/>
                    <a:pt x="1110" y="524"/>
                  </a:cubicBezTo>
                  <a:lnTo>
                    <a:pt x="894" y="524"/>
                  </a:lnTo>
                  <a:cubicBezTo>
                    <a:pt x="833" y="494"/>
                    <a:pt x="771" y="494"/>
                    <a:pt x="740" y="463"/>
                  </a:cubicBezTo>
                  <a:cubicBezTo>
                    <a:pt x="586" y="432"/>
                    <a:pt x="463" y="370"/>
                    <a:pt x="371" y="309"/>
                  </a:cubicBezTo>
                  <a:cubicBezTo>
                    <a:pt x="278" y="247"/>
                    <a:pt x="217" y="216"/>
                    <a:pt x="155" y="155"/>
                  </a:cubicBezTo>
                  <a:cubicBezTo>
                    <a:pt x="124" y="124"/>
                    <a:pt x="93" y="93"/>
                    <a:pt x="93" y="62"/>
                  </a:cubicBezTo>
                  <a:cubicBezTo>
                    <a:pt x="63" y="31"/>
                    <a:pt x="32" y="3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9"/>
            <p:cNvSpPr/>
            <p:nvPr/>
          </p:nvSpPr>
          <p:spPr>
            <a:xfrm>
              <a:off x="5862875" y="2128900"/>
              <a:ext cx="41625" cy="42375"/>
            </a:xfrm>
            <a:custGeom>
              <a:avLst/>
              <a:gdLst/>
              <a:ahLst/>
              <a:cxnLst/>
              <a:rect l="l" t="t" r="r" b="b"/>
              <a:pathLst>
                <a:path w="1665" h="1695" extrusionOk="0">
                  <a:moveTo>
                    <a:pt x="833" y="62"/>
                  </a:moveTo>
                  <a:cubicBezTo>
                    <a:pt x="1048" y="62"/>
                    <a:pt x="1202" y="216"/>
                    <a:pt x="1202" y="370"/>
                  </a:cubicBezTo>
                  <a:cubicBezTo>
                    <a:pt x="1202" y="524"/>
                    <a:pt x="1048" y="647"/>
                    <a:pt x="833" y="647"/>
                  </a:cubicBezTo>
                  <a:cubicBezTo>
                    <a:pt x="679" y="647"/>
                    <a:pt x="586" y="586"/>
                    <a:pt x="494" y="524"/>
                  </a:cubicBezTo>
                  <a:cubicBezTo>
                    <a:pt x="463" y="463"/>
                    <a:pt x="432" y="432"/>
                    <a:pt x="432" y="370"/>
                  </a:cubicBezTo>
                  <a:cubicBezTo>
                    <a:pt x="432" y="278"/>
                    <a:pt x="494" y="216"/>
                    <a:pt x="586" y="155"/>
                  </a:cubicBezTo>
                  <a:cubicBezTo>
                    <a:pt x="648" y="93"/>
                    <a:pt x="740" y="62"/>
                    <a:pt x="833" y="62"/>
                  </a:cubicBezTo>
                  <a:close/>
                  <a:moveTo>
                    <a:pt x="833" y="0"/>
                  </a:moveTo>
                  <a:cubicBezTo>
                    <a:pt x="740" y="0"/>
                    <a:pt x="679" y="31"/>
                    <a:pt x="586" y="62"/>
                  </a:cubicBezTo>
                  <a:cubicBezTo>
                    <a:pt x="309" y="124"/>
                    <a:pt x="93" y="370"/>
                    <a:pt x="1" y="647"/>
                  </a:cubicBezTo>
                  <a:lnTo>
                    <a:pt x="1" y="709"/>
                  </a:lnTo>
                  <a:cubicBezTo>
                    <a:pt x="1" y="771"/>
                    <a:pt x="1" y="801"/>
                    <a:pt x="1" y="863"/>
                  </a:cubicBezTo>
                  <a:cubicBezTo>
                    <a:pt x="1" y="1110"/>
                    <a:pt x="124" y="1356"/>
                    <a:pt x="309" y="1510"/>
                  </a:cubicBezTo>
                  <a:cubicBezTo>
                    <a:pt x="463" y="1633"/>
                    <a:pt x="617" y="1695"/>
                    <a:pt x="833" y="1695"/>
                  </a:cubicBezTo>
                  <a:cubicBezTo>
                    <a:pt x="987" y="1695"/>
                    <a:pt x="1141" y="1633"/>
                    <a:pt x="1264" y="1572"/>
                  </a:cubicBezTo>
                  <a:cubicBezTo>
                    <a:pt x="1356" y="1510"/>
                    <a:pt x="1418" y="1418"/>
                    <a:pt x="1480" y="1356"/>
                  </a:cubicBezTo>
                  <a:cubicBezTo>
                    <a:pt x="1572" y="1233"/>
                    <a:pt x="1634" y="1110"/>
                    <a:pt x="1634" y="955"/>
                  </a:cubicBezTo>
                  <a:cubicBezTo>
                    <a:pt x="1664" y="925"/>
                    <a:pt x="1664" y="894"/>
                    <a:pt x="1664" y="863"/>
                  </a:cubicBezTo>
                  <a:cubicBezTo>
                    <a:pt x="1664" y="771"/>
                    <a:pt x="1634" y="709"/>
                    <a:pt x="1634" y="647"/>
                  </a:cubicBezTo>
                  <a:cubicBezTo>
                    <a:pt x="1634" y="586"/>
                    <a:pt x="1603" y="555"/>
                    <a:pt x="1572" y="524"/>
                  </a:cubicBezTo>
                  <a:cubicBezTo>
                    <a:pt x="1510" y="339"/>
                    <a:pt x="1356" y="185"/>
                    <a:pt x="1171" y="93"/>
                  </a:cubicBezTo>
                  <a:cubicBezTo>
                    <a:pt x="1079" y="31"/>
                    <a:pt x="956" y="0"/>
                    <a:pt x="8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9"/>
            <p:cNvSpPr/>
            <p:nvPr/>
          </p:nvSpPr>
          <p:spPr>
            <a:xfrm>
              <a:off x="5855175" y="2163550"/>
              <a:ext cx="55475" cy="21600"/>
            </a:xfrm>
            <a:custGeom>
              <a:avLst/>
              <a:gdLst/>
              <a:ahLst/>
              <a:cxnLst/>
              <a:rect l="l" t="t" r="r" b="b"/>
              <a:pathLst>
                <a:path w="2219" h="864" extrusionOk="0">
                  <a:moveTo>
                    <a:pt x="1" y="1"/>
                  </a:moveTo>
                  <a:cubicBezTo>
                    <a:pt x="1" y="62"/>
                    <a:pt x="32" y="93"/>
                    <a:pt x="62" y="155"/>
                  </a:cubicBezTo>
                  <a:cubicBezTo>
                    <a:pt x="62" y="216"/>
                    <a:pt x="93" y="247"/>
                    <a:pt x="124" y="278"/>
                  </a:cubicBezTo>
                  <a:cubicBezTo>
                    <a:pt x="247" y="463"/>
                    <a:pt x="370" y="586"/>
                    <a:pt x="524" y="679"/>
                  </a:cubicBezTo>
                  <a:cubicBezTo>
                    <a:pt x="709" y="802"/>
                    <a:pt x="956" y="863"/>
                    <a:pt x="1171" y="863"/>
                  </a:cubicBezTo>
                  <a:cubicBezTo>
                    <a:pt x="1233" y="863"/>
                    <a:pt x="1264" y="833"/>
                    <a:pt x="1325" y="833"/>
                  </a:cubicBezTo>
                  <a:cubicBezTo>
                    <a:pt x="1418" y="802"/>
                    <a:pt x="1510" y="802"/>
                    <a:pt x="1634" y="740"/>
                  </a:cubicBezTo>
                  <a:cubicBezTo>
                    <a:pt x="1664" y="740"/>
                    <a:pt x="1695" y="709"/>
                    <a:pt x="1757" y="679"/>
                  </a:cubicBezTo>
                  <a:cubicBezTo>
                    <a:pt x="1818" y="617"/>
                    <a:pt x="1880" y="586"/>
                    <a:pt x="1942" y="525"/>
                  </a:cubicBezTo>
                  <a:cubicBezTo>
                    <a:pt x="1972" y="494"/>
                    <a:pt x="1972" y="494"/>
                    <a:pt x="2003" y="463"/>
                  </a:cubicBezTo>
                  <a:cubicBezTo>
                    <a:pt x="2034" y="432"/>
                    <a:pt x="2034" y="401"/>
                    <a:pt x="2065" y="401"/>
                  </a:cubicBezTo>
                  <a:cubicBezTo>
                    <a:pt x="2126" y="309"/>
                    <a:pt x="2188" y="247"/>
                    <a:pt x="2219" y="155"/>
                  </a:cubicBezTo>
                  <a:lnTo>
                    <a:pt x="2219" y="155"/>
                  </a:lnTo>
                  <a:cubicBezTo>
                    <a:pt x="2157" y="216"/>
                    <a:pt x="2065" y="278"/>
                    <a:pt x="1972" y="340"/>
                  </a:cubicBezTo>
                  <a:cubicBezTo>
                    <a:pt x="1911" y="370"/>
                    <a:pt x="1880" y="401"/>
                    <a:pt x="1849" y="401"/>
                  </a:cubicBezTo>
                  <a:cubicBezTo>
                    <a:pt x="1818" y="401"/>
                    <a:pt x="1818" y="432"/>
                    <a:pt x="1788" y="432"/>
                  </a:cubicBezTo>
                  <a:cubicBezTo>
                    <a:pt x="1634" y="525"/>
                    <a:pt x="1449" y="555"/>
                    <a:pt x="1295" y="555"/>
                  </a:cubicBezTo>
                  <a:cubicBezTo>
                    <a:pt x="1236" y="563"/>
                    <a:pt x="1178" y="566"/>
                    <a:pt x="1120" y="566"/>
                  </a:cubicBezTo>
                  <a:cubicBezTo>
                    <a:pt x="932" y="566"/>
                    <a:pt x="744" y="526"/>
                    <a:pt x="555" y="432"/>
                  </a:cubicBezTo>
                  <a:cubicBezTo>
                    <a:pt x="401" y="370"/>
                    <a:pt x="278" y="278"/>
                    <a:pt x="155" y="155"/>
                  </a:cubicBezTo>
                  <a:cubicBezTo>
                    <a:pt x="93" y="124"/>
                    <a:pt x="32" y="62"/>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20" descr="Gratis, Descargable Mapa Vectorial De Europa (EPS, SVG, PDF, PNG, Adobe  Illustrator). | Mapa de europa, Europa, Mapas"/>
          <p:cNvPicPr preferRelativeResize="0"/>
          <p:nvPr/>
        </p:nvPicPr>
        <p:blipFill rotWithShape="1">
          <a:blip r:embed="rId3">
            <a:alphaModFix/>
          </a:blip>
          <a:srcRect l="27427"/>
          <a:stretch/>
        </p:blipFill>
        <p:spPr>
          <a:xfrm>
            <a:off x="3754729" y="511238"/>
            <a:ext cx="4828675" cy="4063452"/>
          </a:xfrm>
          <a:prstGeom prst="rect">
            <a:avLst/>
          </a:prstGeom>
          <a:noFill/>
          <a:ln>
            <a:noFill/>
          </a:ln>
        </p:spPr>
      </p:pic>
      <p:sp>
        <p:nvSpPr>
          <p:cNvPr id="435" name="Google Shape;435;p20"/>
          <p:cNvSpPr txBox="1"/>
          <p:nvPr/>
        </p:nvSpPr>
        <p:spPr>
          <a:xfrm>
            <a:off x="600779" y="1887290"/>
            <a:ext cx="3641807" cy="2833256"/>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n" sz="1600" b="0" i="0" u="none" strike="noStrike" cap="none">
                <a:solidFill>
                  <a:srgbClr val="374151"/>
                </a:solidFill>
                <a:latin typeface="Averia Gruesa Libre"/>
                <a:ea typeface="Averia Gruesa Libre"/>
                <a:cs typeface="Averia Gruesa Libre"/>
                <a:sym typeface="Averia Gruesa Libre"/>
              </a:rPr>
              <a:t>Es importante analizar y comprender las preferencias cambiantes de los consumidores y cómo los atributos de las motocicletas pueden afectar la industria. Además, encontramos la necesidad de abordar cuestiones adicionales como la sostenibilidad y la competencia en el mercado europeo de motocicletas</a:t>
            </a:r>
            <a:endParaRPr sz="1600" b="0" i="0" u="none" strike="noStrike" cap="none">
              <a:solidFill>
                <a:srgbClr val="000000"/>
              </a:solidFill>
              <a:latin typeface="Averia Gruesa Libre"/>
              <a:ea typeface="Averia Gruesa Libre"/>
              <a:cs typeface="Averia Gruesa Libre"/>
              <a:sym typeface="Averia Gruesa Libre"/>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414141"/>
              </a:solidFill>
              <a:latin typeface="Sancreek"/>
              <a:ea typeface="Sancreek"/>
              <a:cs typeface="Sancreek"/>
              <a:sym typeface="Sancreek"/>
            </a:endParaRPr>
          </a:p>
        </p:txBody>
      </p:sp>
      <p:grpSp>
        <p:nvGrpSpPr>
          <p:cNvPr id="436" name="Google Shape;436;p20"/>
          <p:cNvGrpSpPr/>
          <p:nvPr/>
        </p:nvGrpSpPr>
        <p:grpSpPr>
          <a:xfrm>
            <a:off x="5381456" y="1153569"/>
            <a:ext cx="489324" cy="548645"/>
            <a:chOff x="1516475" y="238075"/>
            <a:chExt cx="424650" cy="483175"/>
          </a:xfrm>
        </p:grpSpPr>
        <p:sp>
          <p:nvSpPr>
            <p:cNvPr id="437" name="Google Shape;437;p20"/>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438" name="Google Shape;438;p20"/>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439" name="Google Shape;439;p20"/>
          <p:cNvSpPr txBox="1"/>
          <p:nvPr/>
        </p:nvSpPr>
        <p:spPr>
          <a:xfrm>
            <a:off x="560595" y="1312119"/>
            <a:ext cx="3574389" cy="78773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500"/>
              <a:buFont typeface="Sancreek"/>
              <a:buNone/>
            </a:pPr>
            <a:r>
              <a:rPr lang="en" sz="3500" b="0" i="0" u="none" strike="noStrike" cap="none">
                <a:solidFill>
                  <a:schemeClr val="dk1"/>
                </a:solidFill>
                <a:latin typeface="Sancreek"/>
                <a:ea typeface="Sancreek"/>
                <a:cs typeface="Sancreek"/>
                <a:sym typeface="Sancreek"/>
              </a:rPr>
              <a:t>PROBLEMATICA </a:t>
            </a:r>
            <a:endParaRPr/>
          </a:p>
        </p:txBody>
      </p:sp>
      <p:sp>
        <p:nvSpPr>
          <p:cNvPr id="440" name="Google Shape;440;p20"/>
          <p:cNvSpPr txBox="1"/>
          <p:nvPr/>
        </p:nvSpPr>
        <p:spPr>
          <a:xfrm>
            <a:off x="1673678" y="618750"/>
            <a:ext cx="1033552"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6000" b="0" i="0" u="none" strike="noStrike" cap="none">
                <a:solidFill>
                  <a:srgbClr val="000000"/>
                </a:solidFill>
                <a:latin typeface="Averia Gruesa Libre"/>
                <a:ea typeface="Averia Gruesa Libre"/>
                <a:cs typeface="Averia Gruesa Libre"/>
                <a:sym typeface="Averia Gruesa Libre"/>
              </a:rPr>
              <a:t>03</a:t>
            </a:r>
            <a:endParaRPr/>
          </a:p>
        </p:txBody>
      </p:sp>
      <p:cxnSp>
        <p:nvCxnSpPr>
          <p:cNvPr id="441" name="Google Shape;441;p20"/>
          <p:cNvCxnSpPr/>
          <p:nvPr/>
        </p:nvCxnSpPr>
        <p:spPr>
          <a:xfrm>
            <a:off x="862954" y="2004139"/>
            <a:ext cx="2655000" cy="0"/>
          </a:xfrm>
          <a:prstGeom prst="straightConnector1">
            <a:avLst/>
          </a:prstGeom>
          <a:noFill/>
          <a:ln w="19050" cap="flat" cmpd="sng">
            <a:solidFill>
              <a:srgbClr val="C3C1B1"/>
            </a:solidFill>
            <a:prstDash val="solid"/>
            <a:round/>
            <a:headEnd type="none" w="sm" len="sm"/>
            <a:tailEnd type="none" w="sm" len="sm"/>
          </a:ln>
        </p:spPr>
      </p:cxnSp>
      <p:sp>
        <p:nvSpPr>
          <p:cNvPr id="442" name="Google Shape;442;p20"/>
          <p:cNvSpPr/>
          <p:nvPr/>
        </p:nvSpPr>
        <p:spPr>
          <a:xfrm flipH="1">
            <a:off x="2768450" y="895325"/>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0"/>
          <p:cNvSpPr/>
          <p:nvPr/>
        </p:nvSpPr>
        <p:spPr>
          <a:xfrm flipH="1">
            <a:off x="1303581" y="914169"/>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4" name="Google Shape;444;p20"/>
          <p:cNvCxnSpPr/>
          <p:nvPr/>
        </p:nvCxnSpPr>
        <p:spPr>
          <a:xfrm>
            <a:off x="897032" y="4711960"/>
            <a:ext cx="2879011" cy="0"/>
          </a:xfrm>
          <a:prstGeom prst="straightConnector1">
            <a:avLst/>
          </a:prstGeom>
          <a:noFill/>
          <a:ln w="19050" cap="flat" cmpd="sng">
            <a:solidFill>
              <a:srgbClr val="C3C1B1"/>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1"/>
          <p:cNvSpPr txBox="1">
            <a:spLocks noGrp="1"/>
          </p:cNvSpPr>
          <p:nvPr>
            <p:ph type="title"/>
          </p:nvPr>
        </p:nvSpPr>
        <p:spPr>
          <a:xfrm>
            <a:off x="2678547" y="1152779"/>
            <a:ext cx="3931200" cy="79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DATOS UTILIZADOS</a:t>
            </a:r>
            <a:endParaRPr/>
          </a:p>
        </p:txBody>
      </p:sp>
      <p:sp>
        <p:nvSpPr>
          <p:cNvPr id="450" name="Google Shape;450;p21"/>
          <p:cNvSpPr txBox="1">
            <a:spLocks noGrp="1"/>
          </p:cNvSpPr>
          <p:nvPr>
            <p:ph type="subTitle" idx="1"/>
          </p:nvPr>
        </p:nvSpPr>
        <p:spPr>
          <a:xfrm>
            <a:off x="912806" y="2984818"/>
            <a:ext cx="1407600" cy="49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POWER BI</a:t>
            </a:r>
            <a:endParaRPr/>
          </a:p>
        </p:txBody>
      </p:sp>
      <p:sp>
        <p:nvSpPr>
          <p:cNvPr id="451" name="Google Shape;451;p21"/>
          <p:cNvSpPr txBox="1">
            <a:spLocks noGrp="1"/>
          </p:cNvSpPr>
          <p:nvPr>
            <p:ph type="subTitle" idx="5"/>
          </p:nvPr>
        </p:nvSpPr>
        <p:spPr>
          <a:xfrm>
            <a:off x="3942881" y="3017906"/>
            <a:ext cx="1120500" cy="49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dirty="0"/>
              <a:t>COLAB</a:t>
            </a:r>
            <a:endParaRPr dirty="0"/>
          </a:p>
        </p:txBody>
      </p:sp>
      <p:sp>
        <p:nvSpPr>
          <p:cNvPr id="452" name="Google Shape;452;p21"/>
          <p:cNvSpPr txBox="1"/>
          <p:nvPr/>
        </p:nvSpPr>
        <p:spPr>
          <a:xfrm>
            <a:off x="3828978" y="519983"/>
            <a:ext cx="12420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400"/>
              <a:buFont typeface="Averia Gruesa Libre"/>
              <a:buNone/>
            </a:pPr>
            <a:r>
              <a:rPr lang="en" sz="6000" b="0" i="0" u="none" strike="noStrike" cap="none">
                <a:solidFill>
                  <a:schemeClr val="dk1"/>
                </a:solidFill>
                <a:latin typeface="Averia Gruesa Libre"/>
                <a:ea typeface="Averia Gruesa Libre"/>
                <a:cs typeface="Averia Gruesa Libre"/>
                <a:sym typeface="Averia Gruesa Libre"/>
              </a:rPr>
              <a:t>04</a:t>
            </a:r>
            <a:endParaRPr/>
          </a:p>
        </p:txBody>
      </p:sp>
      <p:sp>
        <p:nvSpPr>
          <p:cNvPr id="453" name="Google Shape;453;p21"/>
          <p:cNvSpPr/>
          <p:nvPr/>
        </p:nvSpPr>
        <p:spPr>
          <a:xfrm flipH="1">
            <a:off x="5155330" y="807604"/>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1"/>
          <p:cNvSpPr/>
          <p:nvPr/>
        </p:nvSpPr>
        <p:spPr>
          <a:xfrm flipH="1">
            <a:off x="3509255" y="807604"/>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5" name="Google Shape;455;p21" descr="Imagen que contiene Icono&#10;&#10;Descripción generada automáticamente"/>
          <p:cNvPicPr preferRelativeResize="0"/>
          <p:nvPr/>
        </p:nvPicPr>
        <p:blipFill rotWithShape="1">
          <a:blip r:embed="rId3">
            <a:alphaModFix/>
          </a:blip>
          <a:srcRect l="20836" r="24210"/>
          <a:stretch/>
        </p:blipFill>
        <p:spPr>
          <a:xfrm>
            <a:off x="955289" y="2189224"/>
            <a:ext cx="1131277" cy="795594"/>
          </a:xfrm>
          <a:prstGeom prst="rect">
            <a:avLst/>
          </a:prstGeom>
          <a:noFill/>
          <a:ln>
            <a:noFill/>
          </a:ln>
        </p:spPr>
      </p:pic>
      <p:sp>
        <p:nvSpPr>
          <p:cNvPr id="456" name="Google Shape;456;p21"/>
          <p:cNvSpPr txBox="1"/>
          <p:nvPr/>
        </p:nvSpPr>
        <p:spPr>
          <a:xfrm>
            <a:off x="479322" y="3560887"/>
            <a:ext cx="2367300" cy="11340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chemeClr val="dk1"/>
              </a:buClr>
              <a:buSzPts val="2400"/>
              <a:buFont typeface="Bebas Neue"/>
              <a:buNone/>
            </a:pPr>
            <a:r>
              <a:rPr lang="en" sz="1800" b="0" i="0" u="none" strike="noStrike" cap="none" dirty="0">
                <a:solidFill>
                  <a:schemeClr val="dk1"/>
                </a:solidFill>
                <a:latin typeface="Averia Gruesa Libre"/>
                <a:ea typeface="Averia Gruesa Libre"/>
                <a:cs typeface="Averia Gruesa Libre"/>
                <a:sym typeface="Averia Gruesa Libre"/>
              </a:rPr>
              <a:t>Use Power BI para realizar gráficos que </a:t>
            </a:r>
            <a:r>
              <a:rPr lang="en" sz="1800" dirty="0">
                <a:solidFill>
                  <a:schemeClr val="dk1"/>
                </a:solidFill>
                <a:latin typeface="Averia Gruesa Libre"/>
                <a:ea typeface="Averia Gruesa Libre"/>
                <a:cs typeface="Averia Gruesa Libre"/>
                <a:sym typeface="Averia Gruesa Libre"/>
              </a:rPr>
              <a:t>ayudan</a:t>
            </a:r>
            <a:r>
              <a:rPr lang="en" sz="1800" b="0" i="0" u="none" strike="noStrike" cap="none" dirty="0">
                <a:solidFill>
                  <a:schemeClr val="dk1"/>
                </a:solidFill>
                <a:latin typeface="Averia Gruesa Libre"/>
                <a:ea typeface="Averia Gruesa Libre"/>
                <a:cs typeface="Averia Gruesa Libre"/>
                <a:sym typeface="Averia Gruesa Libre"/>
              </a:rPr>
              <a:t> a saber con exactitud los datos.  </a:t>
            </a:r>
            <a:endParaRPr dirty="0"/>
          </a:p>
        </p:txBody>
      </p:sp>
      <p:sp>
        <p:nvSpPr>
          <p:cNvPr id="457" name="Google Shape;457;p21"/>
          <p:cNvSpPr txBox="1"/>
          <p:nvPr/>
        </p:nvSpPr>
        <p:spPr>
          <a:xfrm>
            <a:off x="3029550" y="3369337"/>
            <a:ext cx="3084900" cy="15171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chemeClr val="dk1"/>
              </a:buClr>
              <a:buSzPts val="2400"/>
              <a:buFont typeface="Bebas Neue"/>
              <a:buNone/>
            </a:pPr>
            <a:r>
              <a:rPr lang="en" sz="1800" b="0" i="0" u="none" strike="noStrike" cap="none" dirty="0">
                <a:solidFill>
                  <a:schemeClr val="dk1"/>
                </a:solidFill>
                <a:latin typeface="Averia Gruesa Libre"/>
                <a:ea typeface="Averia Gruesa Libre"/>
                <a:cs typeface="Averia Gruesa Libre"/>
                <a:sym typeface="Averia Gruesa Libre"/>
              </a:rPr>
              <a:t>Colab nos permite trabajar </a:t>
            </a:r>
            <a:r>
              <a:rPr lang="en" sz="1800" b="0" i="0" u="none" strike="noStrike" cap="none" dirty="0">
                <a:solidFill>
                  <a:srgbClr val="374151"/>
                </a:solidFill>
                <a:latin typeface="Averia Gruesa Libre"/>
                <a:ea typeface="Averia Gruesa Libre"/>
                <a:cs typeface="Averia Gruesa Libre"/>
                <a:sym typeface="Averia Gruesa Libre"/>
              </a:rPr>
              <a:t>entornos de desarrollo en línea gratuitos para la ejecución de código en lenguaje Python.</a:t>
            </a:r>
            <a:endParaRPr sz="1800" b="0" i="0" u="none" strike="noStrike" cap="none" dirty="0">
              <a:solidFill>
                <a:schemeClr val="dk1"/>
              </a:solidFill>
              <a:latin typeface="Averia Gruesa Libre"/>
              <a:ea typeface="Averia Gruesa Libre"/>
              <a:cs typeface="Averia Gruesa Libre"/>
              <a:sym typeface="Averia Gruesa Libre"/>
            </a:endParaRPr>
          </a:p>
        </p:txBody>
      </p:sp>
      <p:pic>
        <p:nvPicPr>
          <p:cNvPr id="458" name="Google Shape;458;p21" descr="Imagen que contiene Logotipo&#10;&#10;Descripción generada automáticamente"/>
          <p:cNvPicPr preferRelativeResize="0"/>
          <p:nvPr/>
        </p:nvPicPr>
        <p:blipFill rotWithShape="1">
          <a:blip r:embed="rId4">
            <a:alphaModFix/>
          </a:blip>
          <a:srcRect/>
          <a:stretch/>
        </p:blipFill>
        <p:spPr>
          <a:xfrm>
            <a:off x="3937502" y="2294384"/>
            <a:ext cx="1131277" cy="869925"/>
          </a:xfrm>
          <a:prstGeom prst="rect">
            <a:avLst/>
          </a:prstGeom>
          <a:noFill/>
          <a:ln>
            <a:noFill/>
          </a:ln>
        </p:spPr>
      </p:pic>
      <p:pic>
        <p:nvPicPr>
          <p:cNvPr id="5" name="Imagen 4" descr="Icono&#10;&#10;Descripción generada automáticamente">
            <a:extLst>
              <a:ext uri="{FF2B5EF4-FFF2-40B4-BE49-F238E27FC236}">
                <a16:creationId xmlns:a16="http://schemas.microsoft.com/office/drawing/2014/main" id="{14035856-A430-E96E-4CBE-E19F5D59BB68}"/>
              </a:ext>
            </a:extLst>
          </p:cNvPr>
          <p:cNvPicPr>
            <a:picLocks noChangeAspect="1"/>
          </p:cNvPicPr>
          <p:nvPr/>
        </p:nvPicPr>
        <p:blipFill rotWithShape="1">
          <a:blip r:embed="rId5"/>
          <a:srcRect l="9877" r="17824"/>
          <a:stretch/>
        </p:blipFill>
        <p:spPr>
          <a:xfrm>
            <a:off x="7048722" y="2432060"/>
            <a:ext cx="743002" cy="590858"/>
          </a:xfrm>
          <a:prstGeom prst="rect">
            <a:avLst/>
          </a:prstGeom>
        </p:spPr>
      </p:pic>
      <p:sp>
        <p:nvSpPr>
          <p:cNvPr id="6" name="Rectangle 1">
            <a:extLst>
              <a:ext uri="{FF2B5EF4-FFF2-40B4-BE49-F238E27FC236}">
                <a16:creationId xmlns:a16="http://schemas.microsoft.com/office/drawing/2014/main" id="{A80C55B0-9883-6260-6748-9CA09869945D}"/>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a:ln>
                  <a:noFill/>
                </a:ln>
                <a:solidFill>
                  <a:schemeClr val="tx1"/>
                </a:solidFill>
                <a:effectLst/>
                <a:latin typeface="Inter"/>
                <a:hlinkClick r:id="rId6"/>
              </a:rPr>
              <a:t>Saltar al</a:t>
            </a:r>
            <a:br>
              <a:rPr kumimoji="0" lang="es-CO" altLang="es-CO" sz="1200" b="0" i="0" u="none" strike="noStrike" cap="none" normalizeH="0" baseline="0">
                <a:ln>
                  <a:noFill/>
                </a:ln>
                <a:solidFill>
                  <a:schemeClr val="tx1"/>
                </a:solidFill>
                <a:effectLst/>
                <a:latin typeface="Inter"/>
                <a:hlinkClick r:id="rId6"/>
              </a:rPr>
            </a:br>
            <a:r>
              <a:rPr kumimoji="0" lang="es-CO" altLang="es-CO" sz="1200" b="0" i="0" u="none" strike="noStrike" cap="none" normalizeH="0" baseline="0">
                <a:ln>
                  <a:noFill/>
                </a:ln>
                <a:solidFill>
                  <a:schemeClr val="tx1"/>
                </a:solidFill>
                <a:effectLst/>
                <a:latin typeface="Inter"/>
                <a:hlinkClick r:id="rId6"/>
              </a:rPr>
              <a:t>contenido</a:t>
            </a:r>
            <a:endParaRPr kumimoji="0" lang="es-CO" altLang="es-CO"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7" name="AutoShape 3" descr="Kaggle">
            <a:hlinkClick r:id="rId7"/>
            <a:extLst>
              <a:ext uri="{FF2B5EF4-FFF2-40B4-BE49-F238E27FC236}">
                <a16:creationId xmlns:a16="http://schemas.microsoft.com/office/drawing/2014/main" id="{5DA68341-C2F3-574D-4D11-CBF3740A0AE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Rectangle 1">
            <a:extLst>
              <a:ext uri="{FF2B5EF4-FFF2-40B4-BE49-F238E27FC236}">
                <a16:creationId xmlns:a16="http://schemas.microsoft.com/office/drawing/2014/main" id="{12387B01-AEB2-1DCD-7AB9-DAA0FFE20951}"/>
              </a:ext>
            </a:extLst>
          </p:cNvPr>
          <p:cNvSpPr>
            <a:spLocks noChangeArrowheads="1"/>
          </p:cNvSpPr>
          <p:nvPr/>
        </p:nvSpPr>
        <p:spPr bwMode="auto">
          <a:xfrm>
            <a:off x="3371942" y="-323165"/>
            <a:ext cx="612052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a:ln>
                  <a:noFill/>
                </a:ln>
                <a:solidFill>
                  <a:schemeClr val="tx1"/>
                </a:solidFill>
                <a:effectLst/>
                <a:latin typeface="Inter"/>
                <a:hlinkClick r:id="rId6"/>
              </a:rPr>
              <a:t>Saltar al</a:t>
            </a:r>
            <a:br>
              <a:rPr kumimoji="0" lang="es-CO" altLang="es-CO" sz="1200" b="0" i="0" u="none" strike="noStrike" cap="none" normalizeH="0" baseline="0">
                <a:ln>
                  <a:noFill/>
                </a:ln>
                <a:solidFill>
                  <a:schemeClr val="tx1"/>
                </a:solidFill>
                <a:effectLst/>
                <a:latin typeface="Inter"/>
                <a:hlinkClick r:id="rId6"/>
              </a:rPr>
            </a:br>
            <a:r>
              <a:rPr kumimoji="0" lang="es-CO" altLang="es-CO" sz="1200" b="0" i="0" u="none" strike="noStrike" cap="none" normalizeH="0" baseline="0">
                <a:ln>
                  <a:noFill/>
                </a:ln>
                <a:solidFill>
                  <a:schemeClr val="tx1"/>
                </a:solidFill>
                <a:effectLst/>
                <a:latin typeface="Inter"/>
                <a:hlinkClick r:id="rId6"/>
              </a:rPr>
              <a:t>contenido</a:t>
            </a:r>
            <a:endParaRPr kumimoji="0" lang="es-CO" altLang="es-CO"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10" name="AutoShape 3" descr="Kaggle">
            <a:hlinkClick r:id="rId7"/>
            <a:extLst>
              <a:ext uri="{FF2B5EF4-FFF2-40B4-BE49-F238E27FC236}">
                <a16:creationId xmlns:a16="http://schemas.microsoft.com/office/drawing/2014/main" id="{5F9F9B1B-2976-1375-071F-1E3B5B0FA95E}"/>
              </a:ext>
            </a:extLst>
          </p:cNvPr>
          <p:cNvSpPr>
            <a:spLocks noChangeAspect="1" noChangeArrowheads="1"/>
          </p:cNvSpPr>
          <p:nvPr/>
        </p:nvSpPr>
        <p:spPr bwMode="auto">
          <a:xfrm>
            <a:off x="7791542" y="2419350"/>
            <a:ext cx="20401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1" name="CuadroTexto 10">
            <a:extLst>
              <a:ext uri="{FF2B5EF4-FFF2-40B4-BE49-F238E27FC236}">
                <a16:creationId xmlns:a16="http://schemas.microsoft.com/office/drawing/2014/main" id="{D94422FB-9D42-7FEF-C582-49B84C9C88F5}"/>
              </a:ext>
            </a:extLst>
          </p:cNvPr>
          <p:cNvSpPr txBox="1"/>
          <p:nvPr/>
        </p:nvSpPr>
        <p:spPr>
          <a:xfrm>
            <a:off x="6279942" y="3404562"/>
            <a:ext cx="2280562" cy="1415772"/>
          </a:xfrm>
          <a:prstGeom prst="rect">
            <a:avLst/>
          </a:prstGeom>
          <a:noFill/>
        </p:spPr>
        <p:txBody>
          <a:bodyPr wrap="square" rtlCol="0" anchor="ctr">
            <a:spAutoFit/>
          </a:bodyPr>
          <a:lstStyle/>
          <a:p>
            <a:pPr algn="just"/>
            <a:r>
              <a:rPr lang="es-CO" sz="1800" b="0" i="0" u="none" strike="noStrike" cap="none" dirty="0">
                <a:solidFill>
                  <a:schemeClr val="dk1"/>
                </a:solidFill>
                <a:latin typeface="Averia Gruesa Libre"/>
                <a:ea typeface="Averia Gruesa Libre"/>
                <a:cs typeface="Averia Gruesa Libre"/>
                <a:sym typeface="Averia Gruesa Libre"/>
              </a:rPr>
              <a:t>Kaggle podemos encontrar información con bases de datos  </a:t>
            </a:r>
          </a:p>
          <a:p>
            <a:endParaRPr lang="es-CO" dirty="0"/>
          </a:p>
        </p:txBody>
      </p:sp>
      <p:sp>
        <p:nvSpPr>
          <p:cNvPr id="12" name="CuadroTexto 11">
            <a:extLst>
              <a:ext uri="{FF2B5EF4-FFF2-40B4-BE49-F238E27FC236}">
                <a16:creationId xmlns:a16="http://schemas.microsoft.com/office/drawing/2014/main" id="{8BFEB2D9-850A-52B1-0DB8-29A5D8861188}"/>
              </a:ext>
            </a:extLst>
          </p:cNvPr>
          <p:cNvSpPr txBox="1"/>
          <p:nvPr/>
        </p:nvSpPr>
        <p:spPr>
          <a:xfrm>
            <a:off x="6844703" y="3144174"/>
            <a:ext cx="1303253" cy="369332"/>
          </a:xfrm>
          <a:prstGeom prst="rect">
            <a:avLst/>
          </a:prstGeom>
          <a:noFill/>
        </p:spPr>
        <p:txBody>
          <a:bodyPr wrap="square" rtlCol="0" anchor="ctr">
            <a:spAutoFit/>
          </a:bodyPr>
          <a:lstStyle/>
          <a:p>
            <a:pPr algn="ctr"/>
            <a:r>
              <a:rPr lang="es-MX" sz="1800" dirty="0">
                <a:latin typeface="Sancreek" panose="020B0604020202020204" charset="0"/>
              </a:rPr>
              <a:t>KAGGLE</a:t>
            </a:r>
            <a:endParaRPr lang="es-CO" sz="1800" dirty="0">
              <a:latin typeface="Sancreek"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2"/>
          <p:cNvSpPr txBox="1">
            <a:spLocks noGrp="1"/>
          </p:cNvSpPr>
          <p:nvPr>
            <p:ph type="title"/>
          </p:nvPr>
        </p:nvSpPr>
        <p:spPr>
          <a:xfrm>
            <a:off x="1844617" y="1358882"/>
            <a:ext cx="2686420" cy="118979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RESULTADOS </a:t>
            </a:r>
            <a:br>
              <a:rPr lang="en"/>
            </a:br>
            <a:r>
              <a:rPr lang="en"/>
              <a:t>(POWER BI)</a:t>
            </a:r>
            <a:endParaRPr/>
          </a:p>
        </p:txBody>
      </p:sp>
      <p:sp>
        <p:nvSpPr>
          <p:cNvPr id="464" name="Google Shape;464;p22"/>
          <p:cNvSpPr txBox="1">
            <a:spLocks noGrp="1"/>
          </p:cNvSpPr>
          <p:nvPr>
            <p:ph type="body" idx="1"/>
          </p:nvPr>
        </p:nvSpPr>
        <p:spPr>
          <a:xfrm>
            <a:off x="776045" y="2537104"/>
            <a:ext cx="5265672" cy="223269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en" sz="1800" dirty="0">
                <a:solidFill>
                  <a:schemeClr val="dk1"/>
                </a:solidFill>
              </a:rPr>
              <a:t>A continuación, encontraremos diferentes graficas relacionadas a la DataFrame que ayudara a comprender más sobre los resultados obtenidos.</a:t>
            </a:r>
          </a:p>
          <a:p>
            <a:pPr marL="0" lvl="0" indent="0" algn="just" rtl="0">
              <a:lnSpc>
                <a:spcPct val="100000"/>
              </a:lnSpc>
              <a:spcBef>
                <a:spcPts val="0"/>
              </a:spcBef>
              <a:spcAft>
                <a:spcPts val="0"/>
              </a:spcAft>
              <a:buSzPts val="1400"/>
              <a:buNone/>
            </a:pPr>
            <a:endParaRPr lang="en" sz="1800" dirty="0">
              <a:solidFill>
                <a:schemeClr val="dk1"/>
              </a:solidFill>
            </a:endParaRPr>
          </a:p>
          <a:p>
            <a:pPr marL="0" indent="0" algn="just">
              <a:buNone/>
            </a:pPr>
            <a:r>
              <a:rPr lang="es-CO" sz="1800" u="sng" dirty="0">
                <a:solidFill>
                  <a:schemeClr val="hlink"/>
                </a:solidFill>
                <a:hlinkClick r:id="rId3"/>
              </a:rPr>
              <a:t>https://www.kaggle.com/datasets/mexwell/motorbike-marketplace/data</a:t>
            </a:r>
            <a:endParaRPr lang="es-CO" sz="1800" dirty="0">
              <a:solidFill>
                <a:schemeClr val="dk1"/>
              </a:solidFill>
            </a:endParaRPr>
          </a:p>
          <a:p>
            <a:pPr marL="0" lvl="0" indent="0" algn="just" rtl="0">
              <a:lnSpc>
                <a:spcPct val="100000"/>
              </a:lnSpc>
              <a:spcBef>
                <a:spcPts val="0"/>
              </a:spcBef>
              <a:spcAft>
                <a:spcPts val="0"/>
              </a:spcAft>
              <a:buSzPts val="1400"/>
              <a:buNone/>
            </a:pPr>
            <a:endParaRPr lang="en" sz="1800" dirty="0">
              <a:solidFill>
                <a:schemeClr val="dk1"/>
              </a:solidFill>
            </a:endParaRPr>
          </a:p>
          <a:p>
            <a:pPr marL="0" lvl="0" indent="0" algn="just" rtl="0">
              <a:lnSpc>
                <a:spcPct val="100000"/>
              </a:lnSpc>
              <a:spcBef>
                <a:spcPts val="0"/>
              </a:spcBef>
              <a:spcAft>
                <a:spcPts val="0"/>
              </a:spcAft>
              <a:buSzPts val="1400"/>
              <a:buNone/>
            </a:pPr>
            <a:endParaRPr lang="en" sz="1800" dirty="0">
              <a:solidFill>
                <a:schemeClr val="dk1"/>
              </a:solidFill>
            </a:endParaRPr>
          </a:p>
          <a:p>
            <a:pPr marL="0" lvl="0" indent="0" algn="just" rtl="0">
              <a:lnSpc>
                <a:spcPct val="100000"/>
              </a:lnSpc>
              <a:spcBef>
                <a:spcPts val="0"/>
              </a:spcBef>
              <a:spcAft>
                <a:spcPts val="0"/>
              </a:spcAft>
              <a:buSzPts val="1400"/>
              <a:buNone/>
            </a:pPr>
            <a:endParaRPr sz="1800" dirty="0">
              <a:solidFill>
                <a:schemeClr val="dk1"/>
              </a:solidFill>
            </a:endParaRPr>
          </a:p>
        </p:txBody>
      </p:sp>
      <p:grpSp>
        <p:nvGrpSpPr>
          <p:cNvPr id="465" name="Google Shape;465;p22"/>
          <p:cNvGrpSpPr/>
          <p:nvPr/>
        </p:nvGrpSpPr>
        <p:grpSpPr>
          <a:xfrm>
            <a:off x="5770649" y="1747996"/>
            <a:ext cx="2718778" cy="2447608"/>
            <a:chOff x="4006750" y="238125"/>
            <a:chExt cx="1344000" cy="1209950"/>
          </a:xfrm>
        </p:grpSpPr>
        <p:sp>
          <p:nvSpPr>
            <p:cNvPr id="466" name="Google Shape;466;p22"/>
            <p:cNvSpPr/>
            <p:nvPr/>
          </p:nvSpPr>
          <p:spPr>
            <a:xfrm>
              <a:off x="4006750" y="238125"/>
              <a:ext cx="1344000" cy="1209950"/>
            </a:xfrm>
            <a:custGeom>
              <a:avLst/>
              <a:gdLst/>
              <a:ahLst/>
              <a:cxnLst/>
              <a:rect l="l" t="t" r="r" b="b"/>
              <a:pathLst>
                <a:path w="53760" h="48398" extrusionOk="0">
                  <a:moveTo>
                    <a:pt x="35257" y="1174"/>
                  </a:moveTo>
                  <a:cubicBezTo>
                    <a:pt x="36011" y="1174"/>
                    <a:pt x="36740" y="1252"/>
                    <a:pt x="37431" y="1417"/>
                  </a:cubicBezTo>
                  <a:cubicBezTo>
                    <a:pt x="36661" y="2588"/>
                    <a:pt x="35922" y="3789"/>
                    <a:pt x="35213" y="4960"/>
                  </a:cubicBezTo>
                  <a:cubicBezTo>
                    <a:pt x="35829" y="5268"/>
                    <a:pt x="36415" y="5638"/>
                    <a:pt x="37000" y="6038"/>
                  </a:cubicBezTo>
                  <a:cubicBezTo>
                    <a:pt x="37555" y="4929"/>
                    <a:pt x="38109" y="3728"/>
                    <a:pt x="38633" y="2403"/>
                  </a:cubicBezTo>
                  <a:lnTo>
                    <a:pt x="38633" y="2403"/>
                  </a:lnTo>
                  <a:cubicBezTo>
                    <a:pt x="38171" y="3820"/>
                    <a:pt x="37739" y="5114"/>
                    <a:pt x="37308" y="6285"/>
                  </a:cubicBezTo>
                  <a:cubicBezTo>
                    <a:pt x="37801" y="6654"/>
                    <a:pt x="38294" y="7055"/>
                    <a:pt x="38756" y="7517"/>
                  </a:cubicBezTo>
                  <a:cubicBezTo>
                    <a:pt x="39495" y="6346"/>
                    <a:pt x="40296" y="5176"/>
                    <a:pt x="41159" y="4036"/>
                  </a:cubicBezTo>
                  <a:cubicBezTo>
                    <a:pt x="42299" y="5237"/>
                    <a:pt x="43439" y="6500"/>
                    <a:pt x="44579" y="7733"/>
                  </a:cubicBezTo>
                  <a:cubicBezTo>
                    <a:pt x="43624" y="8842"/>
                    <a:pt x="42761" y="9982"/>
                    <a:pt x="41960" y="11121"/>
                  </a:cubicBezTo>
                  <a:cubicBezTo>
                    <a:pt x="43069" y="12230"/>
                    <a:pt x="44240" y="13216"/>
                    <a:pt x="45472" y="13986"/>
                  </a:cubicBezTo>
                  <a:cubicBezTo>
                    <a:pt x="46335" y="12847"/>
                    <a:pt x="47259" y="11738"/>
                    <a:pt x="48275" y="10659"/>
                  </a:cubicBezTo>
                  <a:cubicBezTo>
                    <a:pt x="49008" y="10898"/>
                    <a:pt x="49773" y="11022"/>
                    <a:pt x="50571" y="11022"/>
                  </a:cubicBezTo>
                  <a:cubicBezTo>
                    <a:pt x="51317" y="11022"/>
                    <a:pt x="52092" y="10913"/>
                    <a:pt x="52897" y="10690"/>
                  </a:cubicBezTo>
                  <a:lnTo>
                    <a:pt x="52897" y="10690"/>
                  </a:lnTo>
                  <a:cubicBezTo>
                    <a:pt x="51818" y="11738"/>
                    <a:pt x="50832" y="12816"/>
                    <a:pt x="49939" y="13894"/>
                  </a:cubicBezTo>
                  <a:cubicBezTo>
                    <a:pt x="49080" y="14153"/>
                    <a:pt x="48264" y="14276"/>
                    <a:pt x="47486" y="14276"/>
                  </a:cubicBezTo>
                  <a:cubicBezTo>
                    <a:pt x="46785" y="14276"/>
                    <a:pt x="46115" y="14176"/>
                    <a:pt x="45472" y="13986"/>
                  </a:cubicBezTo>
                  <a:cubicBezTo>
                    <a:pt x="44702" y="15126"/>
                    <a:pt x="44024" y="16297"/>
                    <a:pt x="43408" y="17468"/>
                  </a:cubicBezTo>
                  <a:cubicBezTo>
                    <a:pt x="43990" y="17648"/>
                    <a:pt x="44603" y="17741"/>
                    <a:pt x="45248" y="17741"/>
                  </a:cubicBezTo>
                  <a:cubicBezTo>
                    <a:pt x="46036" y="17741"/>
                    <a:pt x="46870" y="17602"/>
                    <a:pt x="47752" y="17314"/>
                  </a:cubicBezTo>
                  <a:lnTo>
                    <a:pt x="47752" y="17314"/>
                  </a:lnTo>
                  <a:cubicBezTo>
                    <a:pt x="47197" y="18515"/>
                    <a:pt x="46704" y="19717"/>
                    <a:pt x="46304" y="20949"/>
                  </a:cubicBezTo>
                  <a:cubicBezTo>
                    <a:pt x="45378" y="21251"/>
                    <a:pt x="44504" y="21400"/>
                    <a:pt x="43675" y="21400"/>
                  </a:cubicBezTo>
                  <a:cubicBezTo>
                    <a:pt x="43070" y="21400"/>
                    <a:pt x="42488" y="21321"/>
                    <a:pt x="41929" y="21164"/>
                  </a:cubicBezTo>
                  <a:cubicBezTo>
                    <a:pt x="41559" y="22397"/>
                    <a:pt x="41251" y="23691"/>
                    <a:pt x="41005" y="24954"/>
                  </a:cubicBezTo>
                  <a:cubicBezTo>
                    <a:pt x="41592" y="25114"/>
                    <a:pt x="42201" y="25199"/>
                    <a:pt x="42836" y="25199"/>
                  </a:cubicBezTo>
                  <a:cubicBezTo>
                    <a:pt x="43669" y="25199"/>
                    <a:pt x="44546" y="25053"/>
                    <a:pt x="45472" y="24738"/>
                  </a:cubicBezTo>
                  <a:lnTo>
                    <a:pt x="45472" y="24738"/>
                  </a:lnTo>
                  <a:cubicBezTo>
                    <a:pt x="45349" y="26032"/>
                    <a:pt x="45287" y="27357"/>
                    <a:pt x="45349" y="28681"/>
                  </a:cubicBezTo>
                  <a:cubicBezTo>
                    <a:pt x="44360" y="29005"/>
                    <a:pt x="43423" y="29161"/>
                    <a:pt x="42533" y="29161"/>
                  </a:cubicBezTo>
                  <a:cubicBezTo>
                    <a:pt x="41898" y="29161"/>
                    <a:pt x="41287" y="29082"/>
                    <a:pt x="40697" y="28928"/>
                  </a:cubicBezTo>
                  <a:lnTo>
                    <a:pt x="40697" y="28928"/>
                  </a:lnTo>
                  <a:cubicBezTo>
                    <a:pt x="40759" y="30283"/>
                    <a:pt x="40913" y="31670"/>
                    <a:pt x="41128" y="33056"/>
                  </a:cubicBezTo>
                  <a:cubicBezTo>
                    <a:pt x="39742" y="32347"/>
                    <a:pt x="38417" y="31392"/>
                    <a:pt x="37154" y="30283"/>
                  </a:cubicBezTo>
                  <a:cubicBezTo>
                    <a:pt x="37031" y="28897"/>
                    <a:pt x="37000" y="27542"/>
                    <a:pt x="37031" y="26186"/>
                  </a:cubicBezTo>
                  <a:cubicBezTo>
                    <a:pt x="35891" y="25015"/>
                    <a:pt x="34751" y="23783"/>
                    <a:pt x="33642" y="22643"/>
                  </a:cubicBezTo>
                  <a:cubicBezTo>
                    <a:pt x="33519" y="23999"/>
                    <a:pt x="33488" y="25354"/>
                    <a:pt x="33488" y="26710"/>
                  </a:cubicBezTo>
                  <a:cubicBezTo>
                    <a:pt x="32225" y="25632"/>
                    <a:pt x="30900" y="24769"/>
                    <a:pt x="29514" y="24184"/>
                  </a:cubicBezTo>
                  <a:cubicBezTo>
                    <a:pt x="29606" y="22890"/>
                    <a:pt x="29730" y="21596"/>
                    <a:pt x="29914" y="20333"/>
                  </a:cubicBezTo>
                  <a:lnTo>
                    <a:pt x="29914" y="20333"/>
                  </a:lnTo>
                  <a:cubicBezTo>
                    <a:pt x="28528" y="20764"/>
                    <a:pt x="26957" y="21103"/>
                    <a:pt x="25109" y="21411"/>
                  </a:cubicBezTo>
                  <a:cubicBezTo>
                    <a:pt x="24924" y="22335"/>
                    <a:pt x="24770" y="23259"/>
                    <a:pt x="24646" y="24214"/>
                  </a:cubicBezTo>
                  <a:cubicBezTo>
                    <a:pt x="22829" y="24677"/>
                    <a:pt x="21011" y="25262"/>
                    <a:pt x="19163" y="25816"/>
                  </a:cubicBezTo>
                  <a:cubicBezTo>
                    <a:pt x="19440" y="24522"/>
                    <a:pt x="19779" y="23229"/>
                    <a:pt x="20118" y="21935"/>
                  </a:cubicBezTo>
                  <a:lnTo>
                    <a:pt x="20118" y="21935"/>
                  </a:lnTo>
                  <a:cubicBezTo>
                    <a:pt x="18509" y="22344"/>
                    <a:pt x="16956" y="22615"/>
                    <a:pt x="15485" y="22615"/>
                  </a:cubicBezTo>
                  <a:cubicBezTo>
                    <a:pt x="15406" y="22615"/>
                    <a:pt x="15328" y="22614"/>
                    <a:pt x="15250" y="22612"/>
                  </a:cubicBezTo>
                  <a:cubicBezTo>
                    <a:pt x="14819" y="23876"/>
                    <a:pt x="14388" y="25139"/>
                    <a:pt x="14018" y="26433"/>
                  </a:cubicBezTo>
                  <a:cubicBezTo>
                    <a:pt x="12539" y="26001"/>
                    <a:pt x="11215" y="25200"/>
                    <a:pt x="10044" y="23999"/>
                  </a:cubicBezTo>
                  <a:lnTo>
                    <a:pt x="10537" y="22643"/>
                  </a:lnTo>
                  <a:cubicBezTo>
                    <a:pt x="10876" y="21842"/>
                    <a:pt x="11184" y="21041"/>
                    <a:pt x="11492" y="20240"/>
                  </a:cubicBezTo>
                  <a:cubicBezTo>
                    <a:pt x="12601" y="21411"/>
                    <a:pt x="13864" y="22181"/>
                    <a:pt x="15250" y="22612"/>
                  </a:cubicBezTo>
                  <a:cubicBezTo>
                    <a:pt x="15682" y="21349"/>
                    <a:pt x="16113" y="20055"/>
                    <a:pt x="16575" y="18792"/>
                  </a:cubicBezTo>
                  <a:cubicBezTo>
                    <a:pt x="15250" y="18423"/>
                    <a:pt x="14049" y="17652"/>
                    <a:pt x="13001" y="16513"/>
                  </a:cubicBezTo>
                  <a:cubicBezTo>
                    <a:pt x="13494" y="15280"/>
                    <a:pt x="13987" y="14017"/>
                    <a:pt x="14480" y="12754"/>
                  </a:cubicBezTo>
                  <a:cubicBezTo>
                    <a:pt x="15497" y="13894"/>
                    <a:pt x="16667" y="14664"/>
                    <a:pt x="17992" y="15034"/>
                  </a:cubicBezTo>
                  <a:cubicBezTo>
                    <a:pt x="18485" y="13771"/>
                    <a:pt x="18947" y="12508"/>
                    <a:pt x="19440" y="11275"/>
                  </a:cubicBezTo>
                  <a:cubicBezTo>
                    <a:pt x="18115" y="10906"/>
                    <a:pt x="16945" y="10136"/>
                    <a:pt x="15897" y="9026"/>
                  </a:cubicBezTo>
                  <a:cubicBezTo>
                    <a:pt x="16390" y="7763"/>
                    <a:pt x="16852" y="6500"/>
                    <a:pt x="17314" y="5268"/>
                  </a:cubicBezTo>
                  <a:cubicBezTo>
                    <a:pt x="18362" y="6408"/>
                    <a:pt x="19594" y="7147"/>
                    <a:pt x="20950" y="7517"/>
                  </a:cubicBezTo>
                  <a:cubicBezTo>
                    <a:pt x="21473" y="6254"/>
                    <a:pt x="21997" y="5022"/>
                    <a:pt x="22552" y="3789"/>
                  </a:cubicBezTo>
                  <a:cubicBezTo>
                    <a:pt x="24123" y="3789"/>
                    <a:pt x="25786" y="3512"/>
                    <a:pt x="27542" y="3050"/>
                  </a:cubicBezTo>
                  <a:lnTo>
                    <a:pt x="27542" y="3050"/>
                  </a:lnTo>
                  <a:cubicBezTo>
                    <a:pt x="26895" y="4282"/>
                    <a:pt x="26279" y="5484"/>
                    <a:pt x="25725" y="6747"/>
                  </a:cubicBezTo>
                  <a:cubicBezTo>
                    <a:pt x="27419" y="6131"/>
                    <a:pt x="29113" y="5514"/>
                    <a:pt x="30777" y="5022"/>
                  </a:cubicBezTo>
                  <a:cubicBezTo>
                    <a:pt x="31424" y="3820"/>
                    <a:pt x="32102" y="2588"/>
                    <a:pt x="32810" y="1417"/>
                  </a:cubicBezTo>
                  <a:cubicBezTo>
                    <a:pt x="33646" y="1259"/>
                    <a:pt x="34466" y="1174"/>
                    <a:pt x="35257" y="1174"/>
                  </a:cubicBezTo>
                  <a:close/>
                  <a:moveTo>
                    <a:pt x="17776" y="462"/>
                  </a:moveTo>
                  <a:cubicBezTo>
                    <a:pt x="17776" y="462"/>
                    <a:pt x="17807" y="493"/>
                    <a:pt x="17838" y="493"/>
                  </a:cubicBezTo>
                  <a:cubicBezTo>
                    <a:pt x="17900" y="493"/>
                    <a:pt x="17930" y="555"/>
                    <a:pt x="17961" y="616"/>
                  </a:cubicBezTo>
                  <a:cubicBezTo>
                    <a:pt x="17992" y="678"/>
                    <a:pt x="17992" y="770"/>
                    <a:pt x="17961" y="863"/>
                  </a:cubicBezTo>
                  <a:lnTo>
                    <a:pt x="12724" y="15157"/>
                  </a:lnTo>
                  <a:lnTo>
                    <a:pt x="9428" y="24091"/>
                  </a:lnTo>
                  <a:lnTo>
                    <a:pt x="678" y="47905"/>
                  </a:lnTo>
                  <a:cubicBezTo>
                    <a:pt x="555" y="47843"/>
                    <a:pt x="555" y="47659"/>
                    <a:pt x="586" y="47535"/>
                  </a:cubicBezTo>
                  <a:lnTo>
                    <a:pt x="17499" y="709"/>
                  </a:lnTo>
                  <a:cubicBezTo>
                    <a:pt x="17530" y="555"/>
                    <a:pt x="17653" y="462"/>
                    <a:pt x="17776" y="462"/>
                  </a:cubicBezTo>
                  <a:close/>
                  <a:moveTo>
                    <a:pt x="17653" y="0"/>
                  </a:moveTo>
                  <a:cubicBezTo>
                    <a:pt x="17438" y="0"/>
                    <a:pt x="17253" y="92"/>
                    <a:pt x="17222" y="216"/>
                  </a:cubicBezTo>
                  <a:lnTo>
                    <a:pt x="62" y="47751"/>
                  </a:lnTo>
                  <a:cubicBezTo>
                    <a:pt x="1" y="47936"/>
                    <a:pt x="216" y="48213"/>
                    <a:pt x="555" y="48336"/>
                  </a:cubicBezTo>
                  <a:cubicBezTo>
                    <a:pt x="678" y="48398"/>
                    <a:pt x="802" y="48398"/>
                    <a:pt x="894" y="48398"/>
                  </a:cubicBezTo>
                  <a:cubicBezTo>
                    <a:pt x="1110" y="48398"/>
                    <a:pt x="1295" y="48336"/>
                    <a:pt x="1325" y="48182"/>
                  </a:cubicBezTo>
                  <a:lnTo>
                    <a:pt x="9890" y="24492"/>
                  </a:lnTo>
                  <a:cubicBezTo>
                    <a:pt x="11887" y="26231"/>
                    <a:pt x="13834" y="26824"/>
                    <a:pt x="15729" y="26824"/>
                  </a:cubicBezTo>
                  <a:cubicBezTo>
                    <a:pt x="19788" y="26824"/>
                    <a:pt x="23611" y="24105"/>
                    <a:pt x="27185" y="24105"/>
                  </a:cubicBezTo>
                  <a:cubicBezTo>
                    <a:pt x="27942" y="24105"/>
                    <a:pt x="28687" y="24227"/>
                    <a:pt x="29421" y="24522"/>
                  </a:cubicBezTo>
                  <a:cubicBezTo>
                    <a:pt x="35412" y="26913"/>
                    <a:pt x="37166" y="33745"/>
                    <a:pt x="44411" y="33745"/>
                  </a:cubicBezTo>
                  <a:cubicBezTo>
                    <a:pt x="45102" y="33745"/>
                    <a:pt x="45843" y="33683"/>
                    <a:pt x="46643" y="33549"/>
                  </a:cubicBezTo>
                  <a:cubicBezTo>
                    <a:pt x="44517" y="24769"/>
                    <a:pt x="47290" y="16697"/>
                    <a:pt x="53759" y="10505"/>
                  </a:cubicBezTo>
                  <a:lnTo>
                    <a:pt x="53759" y="10505"/>
                  </a:lnTo>
                  <a:cubicBezTo>
                    <a:pt x="53473" y="10518"/>
                    <a:pt x="53196" y="10524"/>
                    <a:pt x="52928" y="10524"/>
                  </a:cubicBezTo>
                  <a:cubicBezTo>
                    <a:pt x="44011" y="10524"/>
                    <a:pt x="44204" y="3746"/>
                    <a:pt x="37893" y="1294"/>
                  </a:cubicBezTo>
                  <a:cubicBezTo>
                    <a:pt x="37025" y="958"/>
                    <a:pt x="36115" y="822"/>
                    <a:pt x="35178" y="822"/>
                  </a:cubicBezTo>
                  <a:cubicBezTo>
                    <a:pt x="31207" y="822"/>
                    <a:pt x="26757" y="3262"/>
                    <a:pt x="23026" y="3262"/>
                  </a:cubicBezTo>
                  <a:cubicBezTo>
                    <a:pt x="21825" y="3262"/>
                    <a:pt x="20698" y="3010"/>
                    <a:pt x="19686" y="2341"/>
                  </a:cubicBezTo>
                  <a:cubicBezTo>
                    <a:pt x="19348" y="2095"/>
                    <a:pt x="19040" y="1818"/>
                    <a:pt x="18731" y="1510"/>
                  </a:cubicBezTo>
                  <a:cubicBezTo>
                    <a:pt x="18701" y="1510"/>
                    <a:pt x="18701" y="1540"/>
                    <a:pt x="18701" y="1540"/>
                  </a:cubicBezTo>
                  <a:cubicBezTo>
                    <a:pt x="18577" y="1417"/>
                    <a:pt x="18454" y="1263"/>
                    <a:pt x="18331" y="1109"/>
                  </a:cubicBezTo>
                  <a:lnTo>
                    <a:pt x="18485" y="678"/>
                  </a:lnTo>
                  <a:cubicBezTo>
                    <a:pt x="18516" y="555"/>
                    <a:pt x="18485" y="431"/>
                    <a:pt x="18393" y="339"/>
                  </a:cubicBezTo>
                  <a:cubicBezTo>
                    <a:pt x="18300" y="216"/>
                    <a:pt x="18146" y="123"/>
                    <a:pt x="17992" y="62"/>
                  </a:cubicBezTo>
                  <a:cubicBezTo>
                    <a:pt x="17869" y="31"/>
                    <a:pt x="17746" y="0"/>
                    <a:pt x="176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2"/>
            <p:cNvSpPr/>
            <p:nvPr/>
          </p:nvSpPr>
          <p:spPr>
            <a:xfrm>
              <a:off x="4492725" y="406775"/>
              <a:ext cx="157150" cy="113250"/>
            </a:xfrm>
            <a:custGeom>
              <a:avLst/>
              <a:gdLst/>
              <a:ahLst/>
              <a:cxnLst/>
              <a:rect l="l" t="t" r="r" b="b"/>
              <a:pathLst>
                <a:path w="6286" h="4530" extrusionOk="0">
                  <a:moveTo>
                    <a:pt x="6286" y="1"/>
                  </a:moveTo>
                  <a:lnTo>
                    <a:pt x="6286" y="1"/>
                  </a:lnTo>
                  <a:cubicBezTo>
                    <a:pt x="4622" y="463"/>
                    <a:pt x="2989" y="771"/>
                    <a:pt x="1511" y="771"/>
                  </a:cubicBezTo>
                  <a:cubicBezTo>
                    <a:pt x="987" y="2003"/>
                    <a:pt x="494" y="3266"/>
                    <a:pt x="1" y="4529"/>
                  </a:cubicBezTo>
                  <a:cubicBezTo>
                    <a:pt x="1449" y="4499"/>
                    <a:pt x="3020" y="4221"/>
                    <a:pt x="4653" y="3728"/>
                  </a:cubicBezTo>
                  <a:cubicBezTo>
                    <a:pt x="5177" y="2465"/>
                    <a:pt x="5700" y="1233"/>
                    <a:pt x="62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2"/>
            <p:cNvSpPr/>
            <p:nvPr/>
          </p:nvSpPr>
          <p:spPr>
            <a:xfrm>
              <a:off x="4421100" y="594700"/>
              <a:ext cx="151750" cy="113300"/>
            </a:xfrm>
            <a:custGeom>
              <a:avLst/>
              <a:gdLst/>
              <a:ahLst/>
              <a:cxnLst/>
              <a:rect l="l" t="t" r="r" b="b"/>
              <a:pathLst>
                <a:path w="6070" h="4532" extrusionOk="0">
                  <a:moveTo>
                    <a:pt x="6070" y="1"/>
                  </a:moveTo>
                  <a:cubicBezTo>
                    <a:pt x="4437" y="463"/>
                    <a:pt x="2866" y="771"/>
                    <a:pt x="1418" y="771"/>
                  </a:cubicBezTo>
                  <a:cubicBezTo>
                    <a:pt x="956" y="2034"/>
                    <a:pt x="463" y="3297"/>
                    <a:pt x="1" y="4529"/>
                  </a:cubicBezTo>
                  <a:cubicBezTo>
                    <a:pt x="76" y="4531"/>
                    <a:pt x="151" y="4532"/>
                    <a:pt x="226" y="4532"/>
                  </a:cubicBezTo>
                  <a:cubicBezTo>
                    <a:pt x="1642" y="4532"/>
                    <a:pt x="3164" y="4260"/>
                    <a:pt x="4714" y="3821"/>
                  </a:cubicBezTo>
                  <a:cubicBezTo>
                    <a:pt x="5146" y="2527"/>
                    <a:pt x="5608" y="1264"/>
                    <a:pt x="60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2"/>
            <p:cNvSpPr/>
            <p:nvPr/>
          </p:nvSpPr>
          <p:spPr>
            <a:xfrm>
              <a:off x="4572825" y="456850"/>
              <a:ext cx="160225" cy="137875"/>
            </a:xfrm>
            <a:custGeom>
              <a:avLst/>
              <a:gdLst/>
              <a:ahLst/>
              <a:cxnLst/>
              <a:rect l="l" t="t" r="r" b="b"/>
              <a:pathLst>
                <a:path w="6409" h="5515" extrusionOk="0">
                  <a:moveTo>
                    <a:pt x="6409" y="0"/>
                  </a:moveTo>
                  <a:cubicBezTo>
                    <a:pt x="4807" y="493"/>
                    <a:pt x="3112" y="1109"/>
                    <a:pt x="1449" y="1725"/>
                  </a:cubicBezTo>
                  <a:cubicBezTo>
                    <a:pt x="956" y="2989"/>
                    <a:pt x="463" y="4252"/>
                    <a:pt x="1" y="5515"/>
                  </a:cubicBezTo>
                  <a:cubicBezTo>
                    <a:pt x="1665" y="4899"/>
                    <a:pt x="3328" y="4282"/>
                    <a:pt x="4961" y="3759"/>
                  </a:cubicBezTo>
                  <a:cubicBezTo>
                    <a:pt x="5423" y="2496"/>
                    <a:pt x="5916" y="1263"/>
                    <a:pt x="64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2"/>
            <p:cNvSpPr/>
            <p:nvPr/>
          </p:nvSpPr>
          <p:spPr>
            <a:xfrm>
              <a:off x="4509675" y="715625"/>
              <a:ext cx="137125" cy="70875"/>
            </a:xfrm>
            <a:custGeom>
              <a:avLst/>
              <a:gdLst/>
              <a:ahLst/>
              <a:cxnLst/>
              <a:rect l="l" t="t" r="r" b="b"/>
              <a:pathLst>
                <a:path w="5485" h="2835" extrusionOk="0">
                  <a:moveTo>
                    <a:pt x="5484" y="0"/>
                  </a:moveTo>
                  <a:lnTo>
                    <a:pt x="5484" y="0"/>
                  </a:lnTo>
                  <a:cubicBezTo>
                    <a:pt x="3975" y="678"/>
                    <a:pt x="2219" y="1387"/>
                    <a:pt x="216" y="2126"/>
                  </a:cubicBezTo>
                  <a:cubicBezTo>
                    <a:pt x="155" y="2342"/>
                    <a:pt x="62" y="2588"/>
                    <a:pt x="1" y="2835"/>
                  </a:cubicBezTo>
                  <a:cubicBezTo>
                    <a:pt x="1757" y="2249"/>
                    <a:pt x="3513" y="1633"/>
                    <a:pt x="5207" y="1140"/>
                  </a:cubicBezTo>
                  <a:cubicBezTo>
                    <a:pt x="5300" y="771"/>
                    <a:pt x="5392" y="401"/>
                    <a:pt x="54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2"/>
            <p:cNvSpPr/>
            <p:nvPr/>
          </p:nvSpPr>
          <p:spPr>
            <a:xfrm>
              <a:off x="4517375" y="647075"/>
              <a:ext cx="147900" cy="114025"/>
            </a:xfrm>
            <a:custGeom>
              <a:avLst/>
              <a:gdLst/>
              <a:ahLst/>
              <a:cxnLst/>
              <a:rect l="l" t="t" r="r" b="b"/>
              <a:pathLst>
                <a:path w="5916" h="4561" extrusionOk="0">
                  <a:moveTo>
                    <a:pt x="5916" y="1"/>
                  </a:moveTo>
                  <a:lnTo>
                    <a:pt x="5916" y="1"/>
                  </a:lnTo>
                  <a:cubicBezTo>
                    <a:pt x="4252" y="493"/>
                    <a:pt x="2558" y="1110"/>
                    <a:pt x="863" y="1726"/>
                  </a:cubicBezTo>
                  <a:cubicBezTo>
                    <a:pt x="555" y="2650"/>
                    <a:pt x="278" y="3605"/>
                    <a:pt x="1" y="4560"/>
                  </a:cubicBezTo>
                  <a:cubicBezTo>
                    <a:pt x="1972" y="3605"/>
                    <a:pt x="3759" y="2650"/>
                    <a:pt x="5454" y="1633"/>
                  </a:cubicBezTo>
                  <a:cubicBezTo>
                    <a:pt x="5608" y="1110"/>
                    <a:pt x="5762" y="555"/>
                    <a:pt x="59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2"/>
            <p:cNvSpPr/>
            <p:nvPr/>
          </p:nvSpPr>
          <p:spPr>
            <a:xfrm>
              <a:off x="4733025" y="357350"/>
              <a:ext cx="154075" cy="99525"/>
            </a:xfrm>
            <a:custGeom>
              <a:avLst/>
              <a:gdLst/>
              <a:ahLst/>
              <a:cxnLst/>
              <a:rect l="l" t="t" r="r" b="b"/>
              <a:pathLst>
                <a:path w="6163" h="3981" extrusionOk="0">
                  <a:moveTo>
                    <a:pt x="4200" y="1"/>
                  </a:moveTo>
                  <a:cubicBezTo>
                    <a:pt x="3403" y="1"/>
                    <a:pt x="2573" y="86"/>
                    <a:pt x="1726" y="253"/>
                  </a:cubicBezTo>
                  <a:cubicBezTo>
                    <a:pt x="1110" y="1485"/>
                    <a:pt x="555" y="2717"/>
                    <a:pt x="1" y="3980"/>
                  </a:cubicBezTo>
                  <a:cubicBezTo>
                    <a:pt x="879" y="3791"/>
                    <a:pt x="1719" y="3688"/>
                    <a:pt x="2520" y="3688"/>
                  </a:cubicBezTo>
                  <a:cubicBezTo>
                    <a:pt x="3152" y="3688"/>
                    <a:pt x="3760" y="3752"/>
                    <a:pt x="4345" y="3888"/>
                  </a:cubicBezTo>
                  <a:cubicBezTo>
                    <a:pt x="4930" y="2625"/>
                    <a:pt x="5515" y="1423"/>
                    <a:pt x="6162" y="191"/>
                  </a:cubicBezTo>
                  <a:cubicBezTo>
                    <a:pt x="5538" y="63"/>
                    <a:pt x="4881" y="1"/>
                    <a:pt x="42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2"/>
            <p:cNvSpPr/>
            <p:nvPr/>
          </p:nvSpPr>
          <p:spPr>
            <a:xfrm>
              <a:off x="4665250" y="543600"/>
              <a:ext cx="140200" cy="103500"/>
            </a:xfrm>
            <a:custGeom>
              <a:avLst/>
              <a:gdLst/>
              <a:ahLst/>
              <a:cxnLst/>
              <a:rect l="l" t="t" r="r" b="b"/>
              <a:pathLst>
                <a:path w="5608" h="4140" extrusionOk="0">
                  <a:moveTo>
                    <a:pt x="3894" y="0"/>
                  </a:moveTo>
                  <a:cubicBezTo>
                    <a:pt x="3049" y="0"/>
                    <a:pt x="2173" y="107"/>
                    <a:pt x="1264" y="289"/>
                  </a:cubicBezTo>
                  <a:cubicBezTo>
                    <a:pt x="802" y="1583"/>
                    <a:pt x="401" y="2846"/>
                    <a:pt x="1" y="4140"/>
                  </a:cubicBezTo>
                  <a:cubicBezTo>
                    <a:pt x="833" y="3955"/>
                    <a:pt x="1664" y="3862"/>
                    <a:pt x="2465" y="3832"/>
                  </a:cubicBezTo>
                  <a:cubicBezTo>
                    <a:pt x="3390" y="3123"/>
                    <a:pt x="4314" y="2384"/>
                    <a:pt x="5176" y="1521"/>
                  </a:cubicBezTo>
                  <a:cubicBezTo>
                    <a:pt x="5300" y="1090"/>
                    <a:pt x="5454" y="628"/>
                    <a:pt x="5608" y="165"/>
                  </a:cubicBezTo>
                  <a:cubicBezTo>
                    <a:pt x="5052" y="52"/>
                    <a:pt x="4481" y="0"/>
                    <a:pt x="38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2"/>
            <p:cNvSpPr/>
            <p:nvPr/>
          </p:nvSpPr>
          <p:spPr>
            <a:xfrm>
              <a:off x="4774625" y="642450"/>
              <a:ext cx="1550" cy="1575"/>
            </a:xfrm>
            <a:custGeom>
              <a:avLst/>
              <a:gdLst/>
              <a:ahLst/>
              <a:cxnLst/>
              <a:rect l="l" t="t" r="r" b="b"/>
              <a:pathLst>
                <a:path w="62" h="63" extrusionOk="0">
                  <a:moveTo>
                    <a:pt x="62" y="1"/>
                  </a:moveTo>
                  <a:cubicBezTo>
                    <a:pt x="31" y="1"/>
                    <a:pt x="31" y="32"/>
                    <a:pt x="0" y="62"/>
                  </a:cubicBezTo>
                  <a:lnTo>
                    <a:pt x="62" y="62"/>
                  </a:lnTo>
                  <a:cubicBezTo>
                    <a:pt x="62" y="32"/>
                    <a:pt x="62" y="32"/>
                    <a:pt x="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2"/>
            <p:cNvSpPr/>
            <p:nvPr/>
          </p:nvSpPr>
          <p:spPr>
            <a:xfrm>
              <a:off x="4636750" y="737200"/>
              <a:ext cx="71650" cy="22350"/>
            </a:xfrm>
            <a:custGeom>
              <a:avLst/>
              <a:gdLst/>
              <a:ahLst/>
              <a:cxnLst/>
              <a:rect l="l" t="t" r="r" b="b"/>
              <a:pathLst>
                <a:path w="2866" h="894" extrusionOk="0">
                  <a:moveTo>
                    <a:pt x="2866" y="0"/>
                  </a:moveTo>
                  <a:cubicBezTo>
                    <a:pt x="1973" y="0"/>
                    <a:pt x="1079" y="92"/>
                    <a:pt x="124" y="277"/>
                  </a:cubicBezTo>
                  <a:cubicBezTo>
                    <a:pt x="93" y="493"/>
                    <a:pt x="63" y="709"/>
                    <a:pt x="1" y="893"/>
                  </a:cubicBezTo>
                  <a:cubicBezTo>
                    <a:pt x="987" y="616"/>
                    <a:pt x="1942" y="339"/>
                    <a:pt x="28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2"/>
            <p:cNvSpPr/>
            <p:nvPr/>
          </p:nvSpPr>
          <p:spPr>
            <a:xfrm>
              <a:off x="4805425" y="454525"/>
              <a:ext cx="75500" cy="100925"/>
            </a:xfrm>
            <a:custGeom>
              <a:avLst/>
              <a:gdLst/>
              <a:ahLst/>
              <a:cxnLst/>
              <a:rect l="l" t="t" r="r" b="b"/>
              <a:pathLst>
                <a:path w="3020" h="4037" extrusionOk="0">
                  <a:moveTo>
                    <a:pt x="1449" y="1"/>
                  </a:moveTo>
                  <a:cubicBezTo>
                    <a:pt x="925" y="1233"/>
                    <a:pt x="463" y="2465"/>
                    <a:pt x="1" y="3728"/>
                  </a:cubicBezTo>
                  <a:cubicBezTo>
                    <a:pt x="186" y="3821"/>
                    <a:pt x="370" y="3944"/>
                    <a:pt x="555" y="4037"/>
                  </a:cubicBezTo>
                  <a:cubicBezTo>
                    <a:pt x="1418" y="3112"/>
                    <a:pt x="2219" y="2065"/>
                    <a:pt x="3020" y="925"/>
                  </a:cubicBezTo>
                  <a:cubicBezTo>
                    <a:pt x="2496" y="555"/>
                    <a:pt x="2003" y="247"/>
                    <a:pt x="14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2"/>
            <p:cNvSpPr/>
            <p:nvPr/>
          </p:nvSpPr>
          <p:spPr>
            <a:xfrm>
              <a:off x="4847025" y="490725"/>
              <a:ext cx="80875" cy="119400"/>
            </a:xfrm>
            <a:custGeom>
              <a:avLst/>
              <a:gdLst/>
              <a:ahLst/>
              <a:cxnLst/>
              <a:rect l="l" t="t" r="r" b="b"/>
              <a:pathLst>
                <a:path w="3235" h="4776" extrusionOk="0">
                  <a:moveTo>
                    <a:pt x="2064" y="1"/>
                  </a:moveTo>
                  <a:cubicBezTo>
                    <a:pt x="1417" y="1264"/>
                    <a:pt x="740" y="2342"/>
                    <a:pt x="0" y="3297"/>
                  </a:cubicBezTo>
                  <a:cubicBezTo>
                    <a:pt x="616" y="3728"/>
                    <a:pt x="1202" y="4221"/>
                    <a:pt x="1756" y="4776"/>
                  </a:cubicBezTo>
                  <a:cubicBezTo>
                    <a:pt x="2218" y="3513"/>
                    <a:pt x="2711" y="2280"/>
                    <a:pt x="3235" y="1048"/>
                  </a:cubicBezTo>
                  <a:cubicBezTo>
                    <a:pt x="2865" y="648"/>
                    <a:pt x="2465" y="340"/>
                    <a:pt x="20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2"/>
            <p:cNvSpPr/>
            <p:nvPr/>
          </p:nvSpPr>
          <p:spPr>
            <a:xfrm>
              <a:off x="4760000" y="644000"/>
              <a:ext cx="72400" cy="73200"/>
            </a:xfrm>
            <a:custGeom>
              <a:avLst/>
              <a:gdLst/>
              <a:ahLst/>
              <a:cxnLst/>
              <a:rect l="l" t="t" r="r" b="b"/>
              <a:pathLst>
                <a:path w="2896" h="2928" extrusionOk="0">
                  <a:moveTo>
                    <a:pt x="647" y="0"/>
                  </a:moveTo>
                  <a:cubicBezTo>
                    <a:pt x="401" y="955"/>
                    <a:pt x="185" y="1941"/>
                    <a:pt x="0" y="2927"/>
                  </a:cubicBezTo>
                  <a:cubicBezTo>
                    <a:pt x="986" y="2496"/>
                    <a:pt x="1972" y="2003"/>
                    <a:pt x="2896" y="1417"/>
                  </a:cubicBezTo>
                  <a:cubicBezTo>
                    <a:pt x="2187" y="863"/>
                    <a:pt x="1417" y="370"/>
                    <a:pt x="6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2"/>
            <p:cNvSpPr/>
            <p:nvPr/>
          </p:nvSpPr>
          <p:spPr>
            <a:xfrm>
              <a:off x="4760000" y="698675"/>
              <a:ext cx="104000" cy="105550"/>
            </a:xfrm>
            <a:custGeom>
              <a:avLst/>
              <a:gdLst/>
              <a:ahLst/>
              <a:cxnLst/>
              <a:rect l="l" t="t" r="r" b="b"/>
              <a:pathLst>
                <a:path w="4160" h="4222" extrusionOk="0">
                  <a:moveTo>
                    <a:pt x="3851" y="1"/>
                  </a:moveTo>
                  <a:cubicBezTo>
                    <a:pt x="2680" y="771"/>
                    <a:pt x="1448" y="1356"/>
                    <a:pt x="0" y="1818"/>
                  </a:cubicBezTo>
                  <a:cubicBezTo>
                    <a:pt x="1232" y="2434"/>
                    <a:pt x="2403" y="3235"/>
                    <a:pt x="3512" y="4221"/>
                  </a:cubicBezTo>
                  <a:cubicBezTo>
                    <a:pt x="3666" y="2897"/>
                    <a:pt x="3882" y="1572"/>
                    <a:pt x="4159" y="278"/>
                  </a:cubicBezTo>
                  <a:cubicBezTo>
                    <a:pt x="4036" y="185"/>
                    <a:pt x="3943" y="93"/>
                    <a:pt x="38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2"/>
            <p:cNvSpPr/>
            <p:nvPr/>
          </p:nvSpPr>
          <p:spPr>
            <a:xfrm>
              <a:off x="4976400" y="486100"/>
              <a:ext cx="79350" cy="119400"/>
            </a:xfrm>
            <a:custGeom>
              <a:avLst/>
              <a:gdLst/>
              <a:ahLst/>
              <a:cxnLst/>
              <a:rect l="l" t="t" r="r" b="b"/>
              <a:pathLst>
                <a:path w="3174" h="4776" extrusionOk="0">
                  <a:moveTo>
                    <a:pt x="2127" y="1"/>
                  </a:moveTo>
                  <a:cubicBezTo>
                    <a:pt x="1356" y="1264"/>
                    <a:pt x="679" y="2404"/>
                    <a:pt x="1" y="3390"/>
                  </a:cubicBezTo>
                  <a:cubicBezTo>
                    <a:pt x="401" y="3852"/>
                    <a:pt x="802" y="4314"/>
                    <a:pt x="1202" y="4776"/>
                  </a:cubicBezTo>
                  <a:cubicBezTo>
                    <a:pt x="1788" y="3575"/>
                    <a:pt x="2465" y="2373"/>
                    <a:pt x="3174" y="1202"/>
                  </a:cubicBezTo>
                  <a:cubicBezTo>
                    <a:pt x="2835" y="802"/>
                    <a:pt x="2465" y="401"/>
                    <a:pt x="21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2"/>
            <p:cNvSpPr/>
            <p:nvPr/>
          </p:nvSpPr>
          <p:spPr>
            <a:xfrm>
              <a:off x="4927900" y="426025"/>
              <a:ext cx="100900" cy="136350"/>
            </a:xfrm>
            <a:custGeom>
              <a:avLst/>
              <a:gdLst/>
              <a:ahLst/>
              <a:cxnLst/>
              <a:rect l="l" t="t" r="r" b="b"/>
              <a:pathLst>
                <a:path w="4036" h="5454" extrusionOk="0">
                  <a:moveTo>
                    <a:pt x="1910" y="1"/>
                  </a:moveTo>
                  <a:cubicBezTo>
                    <a:pt x="1232" y="1202"/>
                    <a:pt x="585" y="2404"/>
                    <a:pt x="0" y="3636"/>
                  </a:cubicBezTo>
                  <a:cubicBezTo>
                    <a:pt x="555" y="4222"/>
                    <a:pt x="1078" y="4838"/>
                    <a:pt x="1633" y="5454"/>
                  </a:cubicBezTo>
                  <a:cubicBezTo>
                    <a:pt x="2434" y="4530"/>
                    <a:pt x="3204" y="3513"/>
                    <a:pt x="4036" y="2373"/>
                  </a:cubicBezTo>
                  <a:cubicBezTo>
                    <a:pt x="3327" y="1572"/>
                    <a:pt x="2619" y="771"/>
                    <a:pt x="19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2"/>
            <p:cNvSpPr/>
            <p:nvPr/>
          </p:nvSpPr>
          <p:spPr>
            <a:xfrm>
              <a:off x="4863975" y="642450"/>
              <a:ext cx="105525" cy="150975"/>
            </a:xfrm>
            <a:custGeom>
              <a:avLst/>
              <a:gdLst/>
              <a:ahLst/>
              <a:cxnLst/>
              <a:rect l="l" t="t" r="r" b="b"/>
              <a:pathLst>
                <a:path w="4221" h="6039" extrusionOk="0">
                  <a:moveTo>
                    <a:pt x="2249" y="1"/>
                  </a:moveTo>
                  <a:cubicBezTo>
                    <a:pt x="1571" y="740"/>
                    <a:pt x="893" y="1356"/>
                    <a:pt x="154" y="1911"/>
                  </a:cubicBezTo>
                  <a:cubicBezTo>
                    <a:pt x="92" y="2126"/>
                    <a:pt x="62" y="2311"/>
                    <a:pt x="0" y="2527"/>
                  </a:cubicBezTo>
                  <a:cubicBezTo>
                    <a:pt x="1078" y="3667"/>
                    <a:pt x="2126" y="4868"/>
                    <a:pt x="3204" y="6039"/>
                  </a:cubicBezTo>
                  <a:cubicBezTo>
                    <a:pt x="3481" y="4776"/>
                    <a:pt x="3820" y="3482"/>
                    <a:pt x="4221" y="2219"/>
                  </a:cubicBezTo>
                  <a:cubicBezTo>
                    <a:pt x="3574" y="1479"/>
                    <a:pt x="2896" y="740"/>
                    <a:pt x="2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2"/>
            <p:cNvSpPr/>
            <p:nvPr/>
          </p:nvSpPr>
          <p:spPr>
            <a:xfrm>
              <a:off x="4880125" y="610100"/>
              <a:ext cx="25450" cy="36225"/>
            </a:xfrm>
            <a:custGeom>
              <a:avLst/>
              <a:gdLst/>
              <a:ahLst/>
              <a:cxnLst/>
              <a:rect l="l" t="t" r="r" b="b"/>
              <a:pathLst>
                <a:path w="1018" h="1449" extrusionOk="0">
                  <a:moveTo>
                    <a:pt x="432" y="1"/>
                  </a:moveTo>
                  <a:cubicBezTo>
                    <a:pt x="278" y="463"/>
                    <a:pt x="155" y="956"/>
                    <a:pt x="1" y="1449"/>
                  </a:cubicBezTo>
                  <a:cubicBezTo>
                    <a:pt x="340" y="1172"/>
                    <a:pt x="679" y="925"/>
                    <a:pt x="1018" y="617"/>
                  </a:cubicBezTo>
                  <a:cubicBezTo>
                    <a:pt x="833" y="401"/>
                    <a:pt x="648" y="186"/>
                    <a:pt x="4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2"/>
            <p:cNvSpPr/>
            <p:nvPr/>
          </p:nvSpPr>
          <p:spPr>
            <a:xfrm>
              <a:off x="4969475" y="605475"/>
              <a:ext cx="122475" cy="161775"/>
            </a:xfrm>
            <a:custGeom>
              <a:avLst/>
              <a:gdLst/>
              <a:ahLst/>
              <a:cxnLst/>
              <a:rect l="l" t="t" r="r" b="b"/>
              <a:pathLst>
                <a:path w="4899" h="6471" extrusionOk="0">
                  <a:moveTo>
                    <a:pt x="1479" y="1"/>
                  </a:moveTo>
                  <a:cubicBezTo>
                    <a:pt x="925" y="1233"/>
                    <a:pt x="432" y="2466"/>
                    <a:pt x="1" y="3698"/>
                  </a:cubicBezTo>
                  <a:cubicBezTo>
                    <a:pt x="1079" y="4807"/>
                    <a:pt x="2219" y="5731"/>
                    <a:pt x="3420" y="6470"/>
                  </a:cubicBezTo>
                  <a:cubicBezTo>
                    <a:pt x="3851" y="5207"/>
                    <a:pt x="4344" y="4006"/>
                    <a:pt x="4899" y="2774"/>
                  </a:cubicBezTo>
                  <a:cubicBezTo>
                    <a:pt x="3697" y="2065"/>
                    <a:pt x="2558" y="1110"/>
                    <a:pt x="14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2"/>
            <p:cNvSpPr/>
            <p:nvPr/>
          </p:nvSpPr>
          <p:spPr>
            <a:xfrm>
              <a:off x="4932500" y="793400"/>
              <a:ext cx="99375" cy="167925"/>
            </a:xfrm>
            <a:custGeom>
              <a:avLst/>
              <a:gdLst/>
              <a:ahLst/>
              <a:cxnLst/>
              <a:rect l="l" t="t" r="r" b="b"/>
              <a:pathLst>
                <a:path w="3975" h="6717" extrusionOk="0">
                  <a:moveTo>
                    <a:pt x="463" y="1"/>
                  </a:moveTo>
                  <a:cubicBezTo>
                    <a:pt x="247" y="1326"/>
                    <a:pt x="93" y="2650"/>
                    <a:pt x="1" y="3975"/>
                  </a:cubicBezTo>
                  <a:cubicBezTo>
                    <a:pt x="1172" y="5053"/>
                    <a:pt x="2373" y="6008"/>
                    <a:pt x="3667" y="6717"/>
                  </a:cubicBezTo>
                  <a:cubicBezTo>
                    <a:pt x="3698" y="5392"/>
                    <a:pt x="3790" y="4067"/>
                    <a:pt x="3975" y="2743"/>
                  </a:cubicBezTo>
                  <a:cubicBezTo>
                    <a:pt x="2743" y="2034"/>
                    <a:pt x="1572" y="1110"/>
                    <a:pt x="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6" name="Google Shape;486;p22"/>
          <p:cNvSpPr txBox="1"/>
          <p:nvPr/>
        </p:nvSpPr>
        <p:spPr>
          <a:xfrm>
            <a:off x="2489399" y="564033"/>
            <a:ext cx="12420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400"/>
              <a:buFont typeface="Averia Gruesa Libre"/>
              <a:buNone/>
            </a:pPr>
            <a:r>
              <a:rPr lang="en" sz="6000" b="0" i="0" u="none" strike="noStrike" cap="none">
                <a:solidFill>
                  <a:schemeClr val="dk1"/>
                </a:solidFill>
                <a:latin typeface="Averia Gruesa Libre"/>
                <a:ea typeface="Averia Gruesa Libre"/>
                <a:cs typeface="Averia Gruesa Libre"/>
                <a:sym typeface="Averia Gruesa Libre"/>
              </a:rPr>
              <a:t>05</a:t>
            </a:r>
            <a:endParaRPr/>
          </a:p>
        </p:txBody>
      </p:sp>
      <p:sp>
        <p:nvSpPr>
          <p:cNvPr id="487" name="Google Shape;487;p22"/>
          <p:cNvSpPr/>
          <p:nvPr/>
        </p:nvSpPr>
        <p:spPr>
          <a:xfrm flipH="1">
            <a:off x="3815751" y="851654"/>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2"/>
          <p:cNvSpPr/>
          <p:nvPr/>
        </p:nvSpPr>
        <p:spPr>
          <a:xfrm flipH="1">
            <a:off x="2169676" y="851654"/>
            <a:ext cx="251700" cy="239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3"/>
          <p:cNvSpPr txBox="1">
            <a:spLocks noGrp="1"/>
          </p:cNvSpPr>
          <p:nvPr>
            <p:ph type="title"/>
          </p:nvPr>
        </p:nvSpPr>
        <p:spPr>
          <a:xfrm>
            <a:off x="814596" y="401514"/>
            <a:ext cx="787220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MARCAS DE MOTOCICLETAS PREFERIDAS</a:t>
            </a:r>
            <a:endParaRPr/>
          </a:p>
        </p:txBody>
      </p:sp>
      <p:pic>
        <p:nvPicPr>
          <p:cNvPr id="494" name="Google Shape;494;p23" descr="Gráfico, Gráfico circular&#10;&#10;Descripción generada automáticamente"/>
          <p:cNvPicPr preferRelativeResize="0"/>
          <p:nvPr/>
        </p:nvPicPr>
        <p:blipFill rotWithShape="1">
          <a:blip r:embed="rId3">
            <a:alphaModFix/>
          </a:blip>
          <a:srcRect l="7086" t="3895" r="1599" b="3068"/>
          <a:stretch/>
        </p:blipFill>
        <p:spPr>
          <a:xfrm>
            <a:off x="555175" y="1208325"/>
            <a:ext cx="4556175" cy="1741250"/>
          </a:xfrm>
          <a:prstGeom prst="rect">
            <a:avLst/>
          </a:prstGeom>
          <a:noFill/>
          <a:ln>
            <a:noFill/>
          </a:ln>
        </p:spPr>
      </p:pic>
      <p:sp>
        <p:nvSpPr>
          <p:cNvPr id="495" name="Google Shape;495;p23"/>
          <p:cNvSpPr txBox="1"/>
          <p:nvPr/>
        </p:nvSpPr>
        <p:spPr>
          <a:xfrm>
            <a:off x="5111350" y="1291350"/>
            <a:ext cx="3214500" cy="13236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r>
              <a:rPr lang="en" sz="2000" b="0" i="0" u="none" strike="noStrike" cap="none">
                <a:solidFill>
                  <a:srgbClr val="000000"/>
                </a:solidFill>
                <a:latin typeface="Averia Gruesa Libre"/>
                <a:ea typeface="Averia Gruesa Libre"/>
                <a:cs typeface="Averia Gruesa Libre"/>
                <a:sym typeface="Averia Gruesa Libre"/>
              </a:rPr>
              <a:t>El gráfico circular nos ayuda a saber el porcentaje de modelos de motos más usadas </a:t>
            </a:r>
            <a:endParaRPr sz="2000" b="0" i="0" u="none" strike="noStrike" cap="none">
              <a:solidFill>
                <a:srgbClr val="000000"/>
              </a:solidFill>
              <a:latin typeface="Averia Gruesa Libre"/>
              <a:ea typeface="Averia Gruesa Libre"/>
              <a:cs typeface="Averia Gruesa Libre"/>
              <a:sym typeface="Averia Gruesa Libre"/>
            </a:endParaRPr>
          </a:p>
        </p:txBody>
      </p:sp>
      <p:pic>
        <p:nvPicPr>
          <p:cNvPr id="496" name="Google Shape;496;p23"/>
          <p:cNvPicPr preferRelativeResize="0"/>
          <p:nvPr/>
        </p:nvPicPr>
        <p:blipFill rotWithShape="1">
          <a:blip r:embed="rId4">
            <a:alphaModFix/>
          </a:blip>
          <a:srcRect/>
          <a:stretch/>
        </p:blipFill>
        <p:spPr>
          <a:xfrm>
            <a:off x="5111351" y="2650061"/>
            <a:ext cx="3527625" cy="2112940"/>
          </a:xfrm>
          <a:prstGeom prst="rect">
            <a:avLst/>
          </a:prstGeom>
          <a:noFill/>
          <a:ln>
            <a:noFill/>
          </a:ln>
        </p:spPr>
      </p:pic>
      <p:sp>
        <p:nvSpPr>
          <p:cNvPr id="497" name="Google Shape;497;p23"/>
          <p:cNvSpPr txBox="1"/>
          <p:nvPr/>
        </p:nvSpPr>
        <p:spPr>
          <a:xfrm>
            <a:off x="725909" y="3183675"/>
            <a:ext cx="4214700" cy="14469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2200">
                <a:latin typeface="Averia Gruesa Libre"/>
                <a:ea typeface="Averia Gruesa Libre"/>
                <a:cs typeface="Averia Gruesa Libre"/>
                <a:sym typeface="Averia Gruesa Libre"/>
              </a:rPr>
              <a:t>El gráfico treemap n</a:t>
            </a:r>
            <a:r>
              <a:rPr lang="en" sz="2200" b="0" i="0" u="none" strike="noStrike" cap="none">
                <a:solidFill>
                  <a:srgbClr val="000000"/>
                </a:solidFill>
                <a:latin typeface="Averia Gruesa Libre"/>
                <a:ea typeface="Averia Gruesa Libre"/>
                <a:cs typeface="Averia Gruesa Libre"/>
                <a:sym typeface="Averia Gruesa Libre"/>
              </a:rPr>
              <a:t>os ayuda  </a:t>
            </a:r>
            <a:r>
              <a:rPr lang="en" sz="2200" b="0" i="0" u="none" strike="noStrike" cap="none">
                <a:solidFill>
                  <a:srgbClr val="374151"/>
                </a:solidFill>
                <a:latin typeface="Averia Gruesa Libre"/>
                <a:ea typeface="Averia Gruesa Libre"/>
                <a:cs typeface="Averia Gruesa Libre"/>
                <a:sym typeface="Averia Gruesa Libre"/>
              </a:rPr>
              <a:t>a visualizar y analizar datos jerárquicos de manera clara y efectiva</a:t>
            </a:r>
            <a:endParaRPr sz="2200" b="0" i="0" u="none" strike="noStrike" cap="none">
              <a:solidFill>
                <a:srgbClr val="000000"/>
              </a:solidFill>
              <a:latin typeface="Averia Gruesa Libre"/>
              <a:ea typeface="Averia Gruesa Libre"/>
              <a:cs typeface="Averia Gruesa Libre"/>
              <a:sym typeface="Averia Gruesa Libre"/>
            </a:endParaRPr>
          </a:p>
        </p:txBody>
      </p:sp>
    </p:spTree>
  </p:cSld>
  <p:clrMapOvr>
    <a:masterClrMapping/>
  </p:clrMapOvr>
</p:sld>
</file>

<file path=ppt/theme/theme1.xml><?xml version="1.0" encoding="utf-8"?>
<a:theme xmlns:a="http://schemas.openxmlformats.org/drawingml/2006/main" name="World Motorcycle Day by Slidesgo">
  <a:themeElements>
    <a:clrScheme name="Simple Light">
      <a:dk1>
        <a:srgbClr val="414141"/>
      </a:dk1>
      <a:lt1>
        <a:srgbClr val="807F7F"/>
      </a:lt1>
      <a:dk2>
        <a:srgbClr val="C3C1B1"/>
      </a:dk2>
      <a:lt2>
        <a:srgbClr val="ECE9D4"/>
      </a:lt2>
      <a:accent1>
        <a:srgbClr val="FCFAEE"/>
      </a:accent1>
      <a:accent2>
        <a:srgbClr val="FFF8CE"/>
      </a:accent2>
      <a:accent3>
        <a:srgbClr val="FFFFFF"/>
      </a:accent3>
      <a:accent4>
        <a:srgbClr val="FFFFFF"/>
      </a:accent4>
      <a:accent5>
        <a:srgbClr val="FFFFFF"/>
      </a:accent5>
      <a:accent6>
        <a:srgbClr val="FFFFFF"/>
      </a:accent6>
      <a:hlink>
        <a:srgbClr val="6A788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TotalTime>
  <Words>487</Words>
  <Application>Microsoft Office PowerPoint</Application>
  <PresentationFormat>Presentación en pantalla (16:9)</PresentationFormat>
  <Paragraphs>75</Paragraphs>
  <Slides>13</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Bebas Neue</vt:lpstr>
      <vt:lpstr>Averia Gruesa Libre</vt:lpstr>
      <vt:lpstr>Anaheim</vt:lpstr>
      <vt:lpstr>Sancreek</vt:lpstr>
      <vt:lpstr>Inter</vt:lpstr>
      <vt:lpstr>Ultra</vt:lpstr>
      <vt:lpstr>Arial</vt:lpstr>
      <vt:lpstr>World Motorcycle Day by Slidesgo</vt:lpstr>
      <vt:lpstr>WORLD Motorbike  Marketplace</vt:lpstr>
      <vt:lpstr>TABLE OF CONTENTS</vt:lpstr>
      <vt:lpstr>TABLE OF CONTENTS</vt:lpstr>
      <vt:lpstr>PRESENTACIÓN</vt:lpstr>
      <vt:lpstr>OBJETIVO</vt:lpstr>
      <vt:lpstr>Presentación de PowerPoint</vt:lpstr>
      <vt:lpstr>DATOS UTILIZADOS</vt:lpstr>
      <vt:lpstr>RESULTADOS  (POWER BI)</vt:lpstr>
      <vt:lpstr>MARCAS DE MOTOCICLETAS PREFERIDAS</vt:lpstr>
      <vt:lpstr>PURCHASING BASIC RIDING GEAR</vt:lpstr>
      <vt:lpstr>Presentación de PowerPoint</vt:lpstr>
      <vt:lpstr>CONCLUSION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Motorbike  Marketplace</dc:title>
  <cp:lastModifiedBy>Stephanie Cuellar Martinez</cp:lastModifiedBy>
  <cp:revision>3</cp:revision>
  <dcterms:modified xsi:type="dcterms:W3CDTF">2023-10-11T21:15:39Z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d127fec-be1e-40ee-b325-1150ed8ebb89_Enabled">
    <vt:lpwstr>true</vt:lpwstr>
  </property>
  <property fmtid="{D5CDD505-2E9C-101B-9397-08002B2CF9AE}" pid="3" name="MSIP_Label_2d127fec-be1e-40ee-b325-1150ed8ebb89_SetDate">
    <vt:lpwstr>2023-10-11T00:13:53Z</vt:lpwstr>
  </property>
  <property fmtid="{D5CDD505-2E9C-101B-9397-08002B2CF9AE}" pid="4" name="MSIP_Label_2d127fec-be1e-40ee-b325-1150ed8ebb89_Method">
    <vt:lpwstr>Standard</vt:lpwstr>
  </property>
  <property fmtid="{D5CDD505-2E9C-101B-9397-08002B2CF9AE}" pid="5" name="MSIP_Label_2d127fec-be1e-40ee-b325-1150ed8ebb89_Name">
    <vt:lpwstr>POC Internal</vt:lpwstr>
  </property>
  <property fmtid="{D5CDD505-2E9C-101B-9397-08002B2CF9AE}" pid="6" name="MSIP_Label_2d127fec-be1e-40ee-b325-1150ed8ebb89_SiteId">
    <vt:lpwstr>038d1eb6-c4ba-4396-9150-1ad91c9469c6</vt:lpwstr>
  </property>
  <property fmtid="{D5CDD505-2E9C-101B-9397-08002B2CF9AE}" pid="7" name="MSIP_Label_2d127fec-be1e-40ee-b325-1150ed8ebb89_ActionId">
    <vt:lpwstr>e571cfe0-3fe0-40aa-9950-5b3fd2bec861</vt:lpwstr>
  </property>
  <property fmtid="{D5CDD505-2E9C-101B-9397-08002B2CF9AE}" pid="8" name="MSIP_Label_2d127fec-be1e-40ee-b325-1150ed8ebb89_ContentBits">
    <vt:lpwstr>0</vt:lpwstr>
  </property>
</Properties>
</file>