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04B-D76B-454E-B00F-11DE1D3B78B4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D10-02FA-4076-AE41-379B4BFC0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04B-D76B-454E-B00F-11DE1D3B78B4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D10-02FA-4076-AE41-379B4BFC0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04B-D76B-454E-B00F-11DE1D3B78B4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D10-02FA-4076-AE41-379B4BFC0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04B-D76B-454E-B00F-11DE1D3B78B4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D10-02FA-4076-AE41-379B4BFC0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04B-D76B-454E-B00F-11DE1D3B78B4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D10-02FA-4076-AE41-379B4BFC0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04B-D76B-454E-B00F-11DE1D3B78B4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D10-02FA-4076-AE41-379B4BFC0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04B-D76B-454E-B00F-11DE1D3B78B4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D10-02FA-4076-AE41-379B4BFC0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04B-D76B-454E-B00F-11DE1D3B78B4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D10-02FA-4076-AE41-379B4BFC0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04B-D76B-454E-B00F-11DE1D3B78B4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D10-02FA-4076-AE41-379B4BFC0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04B-D76B-454E-B00F-11DE1D3B78B4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D10-02FA-4076-AE41-379B4BFC0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04B-D76B-454E-B00F-11DE1D3B78B4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D10-02FA-4076-AE41-379B4BFC0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404B-D76B-454E-B00F-11DE1D3B78B4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C2D10-02FA-4076-AE41-379B4BFC0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naryhexconverter.com/hex-to-decimal-conver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Brookshear</a:t>
            </a:r>
            <a:r>
              <a:rPr lang="en-US" dirty="0" smtClean="0"/>
              <a:t> Machine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section of the book/class always seems to trip up a few of you.  The biggest mistake students make is they do not read Appendix C!  Appendix C is short – just a couple pages, with a table that clarifies everything!</a:t>
            </a:r>
          </a:p>
          <a:p>
            <a:r>
              <a:rPr lang="en-US" dirty="0" smtClean="0"/>
              <a:t>So before you go to the examples on the next slide(s), please find the appendix and take a look.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7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Deciphering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operation in the </a:t>
            </a:r>
            <a:r>
              <a:rPr lang="en-US" dirty="0" err="1" smtClean="0"/>
              <a:t>Brookshear</a:t>
            </a:r>
            <a:r>
              <a:rPr lang="en-US" dirty="0" smtClean="0"/>
              <a:t> machine language is formed out of four hex digits:</a:t>
            </a:r>
          </a:p>
          <a:p>
            <a:pPr lvl="1"/>
            <a:r>
              <a:rPr lang="en-US" dirty="0" smtClean="0"/>
              <a:t>Each hex digit is one of 0,1,2,…,8,9,A,B,C,D,E,F</a:t>
            </a:r>
          </a:p>
          <a:p>
            <a:pPr lvl="2"/>
            <a:r>
              <a:rPr lang="en-US" dirty="0" smtClean="0"/>
              <a:t>Each one is one of sixteen possible values</a:t>
            </a:r>
          </a:p>
          <a:p>
            <a:r>
              <a:rPr lang="en-US" dirty="0" smtClean="0"/>
              <a:t>An operation contains an </a:t>
            </a:r>
            <a:r>
              <a:rPr lang="en-US" dirty="0" err="1" smtClean="0"/>
              <a:t>opcode</a:t>
            </a:r>
            <a:r>
              <a:rPr lang="en-US" dirty="0" smtClean="0"/>
              <a:t> (the actual instruction) and some number of operands (usually two, but can be one or even zero)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520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5178</a:t>
            </a:r>
          </a:p>
          <a:p>
            <a:pPr lvl="1"/>
            <a:r>
              <a:rPr lang="en-US" dirty="0" smtClean="0"/>
              <a:t>First digit 5 – look at the table, this indicates this is an ADD instruction</a:t>
            </a:r>
          </a:p>
          <a:p>
            <a:pPr lvl="1"/>
            <a:r>
              <a:rPr lang="en-US" dirty="0" smtClean="0"/>
              <a:t>Second digit 1 – this is the DESTINATION register</a:t>
            </a:r>
          </a:p>
          <a:p>
            <a:pPr lvl="1"/>
            <a:r>
              <a:rPr lang="en-US" dirty="0" smtClean="0"/>
              <a:t>Third and fourth digits 7 and 8 – these are the SOURCE registers.</a:t>
            </a:r>
          </a:p>
          <a:p>
            <a:r>
              <a:rPr lang="en-US" dirty="0" smtClean="0"/>
              <a:t>Thus: Add the contents of register 7 to the contents of register 8 and put the result in register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1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2E23</a:t>
            </a:r>
          </a:p>
          <a:p>
            <a:pPr lvl="1"/>
            <a:r>
              <a:rPr lang="en-US" dirty="0" smtClean="0"/>
              <a:t>First digit 2 – look at the table, this indicates this is an LOAD instruction – what this means is we are going to put some actual data into the register.</a:t>
            </a:r>
          </a:p>
          <a:p>
            <a:pPr lvl="1"/>
            <a:r>
              <a:rPr lang="en-US" dirty="0" smtClean="0"/>
              <a:t>In formal machine language – this is a LOAD IMMEDIATE</a:t>
            </a:r>
          </a:p>
          <a:p>
            <a:pPr lvl="1"/>
            <a:r>
              <a:rPr lang="en-US" dirty="0" smtClean="0"/>
              <a:t>Second digit E – this is the DESTINATION register</a:t>
            </a:r>
          </a:p>
          <a:p>
            <a:pPr lvl="1"/>
            <a:r>
              <a:rPr lang="en-US" dirty="0" smtClean="0"/>
              <a:t>Third and fourth digits 23 – this is the actual data we are going to put in the register (23 hex is 35 in base 10) – you can find all sorts of converters online or do it yourself: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www.binaryhexconverter.com/hex-to-decimal-converter</a:t>
            </a:r>
            <a:endParaRPr lang="en-US" dirty="0" smtClean="0"/>
          </a:p>
          <a:p>
            <a:r>
              <a:rPr lang="en-US" dirty="0" smtClean="0"/>
              <a:t>Thus: put the value 35 (base 10) into a register so you can now start to use it</a:t>
            </a:r>
          </a:p>
        </p:txBody>
      </p:sp>
    </p:spTree>
    <p:extLst>
      <p:ext uri="{BB962C8B-B14F-4D97-AF65-F5344CB8AC3E}">
        <p14:creationId xmlns:p14="http://schemas.microsoft.com/office/powerpoint/2010/main" val="74428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Now, let’s say I want to do the following:</a:t>
            </a:r>
          </a:p>
          <a:p>
            <a:pPr lvl="1"/>
            <a:r>
              <a:rPr lang="en-US" dirty="0" smtClean="0"/>
              <a:t>Add 10 to the value that’s in memory location 100 and then store it back in the same place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1064 (64 hex is 100 in base 10)</a:t>
            </a:r>
          </a:p>
          <a:p>
            <a:pPr lvl="1"/>
            <a:r>
              <a:rPr lang="en-US" dirty="0" smtClean="0"/>
              <a:t>210A (0A hex is 10 in base 10</a:t>
            </a:r>
          </a:p>
          <a:p>
            <a:pPr lvl="1"/>
            <a:r>
              <a:rPr lang="en-US" dirty="0" smtClean="0"/>
              <a:t>5001 (note that I can have register zero be a source and destination here)</a:t>
            </a:r>
          </a:p>
          <a:p>
            <a:pPr lvl="1"/>
            <a:r>
              <a:rPr lang="en-US" dirty="0" smtClean="0"/>
              <a:t>3064 (put the new result 110 in the same location)</a:t>
            </a:r>
          </a:p>
          <a:p>
            <a:endParaRPr lang="en-US" smtClean="0"/>
          </a:p>
          <a:p>
            <a:r>
              <a:rPr lang="en-US" smtClean="0"/>
              <a:t>I </a:t>
            </a:r>
            <a:r>
              <a:rPr lang="en-US" dirty="0" smtClean="0"/>
              <a:t>can give more examples, but I would suggest iterating on this small slide deck over and over until it </a:t>
            </a:r>
            <a:r>
              <a:rPr lang="en-US" smtClean="0"/>
              <a:t>makes sense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03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417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Brookshear Machine Language</vt:lpstr>
      <vt:lpstr>Deciphering the code</vt:lpstr>
      <vt:lpstr>Example 1</vt:lpstr>
      <vt:lpstr>Example 2</vt:lpstr>
      <vt:lpstr>Example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Abramson, Jeff</cp:lastModifiedBy>
  <cp:revision>3</cp:revision>
  <dcterms:created xsi:type="dcterms:W3CDTF">2012-05-27T14:56:03Z</dcterms:created>
  <dcterms:modified xsi:type="dcterms:W3CDTF">2014-06-23T15:44:48Z</dcterms:modified>
</cp:coreProperties>
</file>