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303" r:id="rId2"/>
    <p:sldId id="258" r:id="rId3"/>
    <p:sldId id="262" r:id="rId4"/>
    <p:sldId id="304" r:id="rId5"/>
    <p:sldId id="269" r:id="rId6"/>
    <p:sldId id="273" r:id="rId7"/>
    <p:sldId id="307" r:id="rId8"/>
    <p:sldId id="305" r:id="rId9"/>
    <p:sldId id="274" r:id="rId10"/>
    <p:sldId id="314" r:id="rId11"/>
    <p:sldId id="315" r:id="rId12"/>
    <p:sldId id="316" r:id="rId13"/>
    <p:sldId id="317" r:id="rId14"/>
    <p:sldId id="318" r:id="rId15"/>
    <p:sldId id="319" r:id="rId16"/>
    <p:sldId id="276" r:id="rId17"/>
    <p:sldId id="308" r:id="rId18"/>
    <p:sldId id="264" r:id="rId19"/>
    <p:sldId id="309" r:id="rId20"/>
    <p:sldId id="310" r:id="rId21"/>
    <p:sldId id="311" r:id="rId22"/>
    <p:sldId id="312" r:id="rId23"/>
    <p:sldId id="313" r:id="rId24"/>
    <p:sldId id="281" r:id="rId25"/>
  </p:sldIdLst>
  <p:sldSz cx="24384000" cy="13716000"/>
  <p:notesSz cx="6858000" cy="9144000"/>
  <p:custDataLst>
    <p:tags r:id="rId27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SentyTEA ÂµÙ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85885" autoAdjust="0"/>
  </p:normalViewPr>
  <p:slideViewPr>
    <p:cSldViewPr snapToGrid="0" showGuides="1">
      <p:cViewPr varScale="1">
        <p:scale>
          <a:sx n="29" d="100"/>
          <a:sy n="29" d="100"/>
        </p:scale>
        <p:origin x="1216" y="6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63281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SentyTEA ÂµÙ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SentyTEA ÂµÙ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SentyTEA ÂµÙ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SentyTEA ÂµÙ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SentyTEA ÂµÙ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SentyTEA ÂµÙ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SentyTEA ÂµÙ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SentyTEA ÂµÙ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SentyTEA ÂµÙ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772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567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022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928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419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963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446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863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806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77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78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038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574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910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4822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412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493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397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377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066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128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688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928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03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utterstock-128686301-3337285.png" descr="shutterstock-128686301-3337285.png"/>
          <p:cNvPicPr>
            <a:picLocks noChangeAspect="1"/>
          </p:cNvPicPr>
          <p:nvPr/>
        </p:nvPicPr>
        <p:blipFill>
          <a:blip r:embed="rId3" cstate="print">
            <a:alphaModFix amt="69884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24384000" cy="1371599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3653366" y="1958422"/>
            <a:ext cx="19507201" cy="2499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13610166" y="4458252"/>
            <a:ext cx="9550401" cy="8761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73197" y="13081000"/>
            <a:ext cx="424906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entyTEA ÂµÙ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ntyTEA ÂµÙ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46EA9A4-F3C7-415A-A3B8-BC24E15D6E0B}"/>
              </a:ext>
            </a:extLst>
          </p:cNvPr>
          <p:cNvGrpSpPr/>
          <p:nvPr/>
        </p:nvGrpSpPr>
        <p:grpSpPr>
          <a:xfrm>
            <a:off x="-1556502" y="-722076"/>
            <a:ext cx="27055670" cy="15004675"/>
            <a:chOff x="-1556502" y="-722076"/>
            <a:chExt cx="27055670" cy="15004675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AF5E1233-CA5D-4B6F-A2A8-668674822396}"/>
                </a:ext>
              </a:extLst>
            </p:cNvPr>
            <p:cNvSpPr/>
            <p:nvPr/>
          </p:nvSpPr>
          <p:spPr>
            <a:xfrm>
              <a:off x="-778251" y="-722076"/>
              <a:ext cx="25499168" cy="14509375"/>
            </a:xfrm>
            <a:custGeom>
              <a:avLst/>
              <a:gdLst>
                <a:gd name="connsiteX0" fmla="*/ 1197351 w 25499168"/>
                <a:gd name="connsiteY0" fmla="*/ 1198326 h 14509375"/>
                <a:gd name="connsiteX1" fmla="*/ 1311651 w 25499168"/>
                <a:gd name="connsiteY1" fmla="*/ 1160226 h 14509375"/>
                <a:gd name="connsiteX2" fmla="*/ 3997701 w 25499168"/>
                <a:gd name="connsiteY2" fmla="*/ 1731726 h 14509375"/>
                <a:gd name="connsiteX3" fmla="*/ 2302251 w 25499168"/>
                <a:gd name="connsiteY3" fmla="*/ 4132026 h 14509375"/>
                <a:gd name="connsiteX4" fmla="*/ 7407651 w 25499168"/>
                <a:gd name="connsiteY4" fmla="*/ 1484076 h 14509375"/>
                <a:gd name="connsiteX5" fmla="*/ 2054601 w 25499168"/>
                <a:gd name="connsiteY5" fmla="*/ 7160976 h 14509375"/>
                <a:gd name="connsiteX6" fmla="*/ 12303501 w 25499168"/>
                <a:gd name="connsiteY6" fmla="*/ 607776 h 14509375"/>
                <a:gd name="connsiteX7" fmla="*/ 587751 w 25499168"/>
                <a:gd name="connsiteY7" fmla="*/ 10132776 h 14509375"/>
                <a:gd name="connsiteX8" fmla="*/ 2321301 w 25499168"/>
                <a:gd name="connsiteY8" fmla="*/ 2627076 h 14509375"/>
                <a:gd name="connsiteX9" fmla="*/ 7274301 w 25499168"/>
                <a:gd name="connsiteY9" fmla="*/ 8361126 h 14509375"/>
                <a:gd name="connsiteX10" fmla="*/ 6112251 w 25499168"/>
                <a:gd name="connsiteY10" fmla="*/ 11980626 h 14509375"/>
                <a:gd name="connsiteX11" fmla="*/ 3292851 w 25499168"/>
                <a:gd name="connsiteY11" fmla="*/ 11980626 h 14509375"/>
                <a:gd name="connsiteX12" fmla="*/ 7750551 w 25499168"/>
                <a:gd name="connsiteY12" fmla="*/ 6075126 h 14509375"/>
                <a:gd name="connsiteX13" fmla="*/ 14875251 w 25499168"/>
                <a:gd name="connsiteY13" fmla="*/ 8323026 h 14509375"/>
                <a:gd name="connsiteX14" fmla="*/ 15389601 w 25499168"/>
                <a:gd name="connsiteY14" fmla="*/ 9446976 h 14509375"/>
                <a:gd name="connsiteX15" fmla="*/ 8874501 w 25499168"/>
                <a:gd name="connsiteY15" fmla="*/ 2379426 h 14509375"/>
                <a:gd name="connsiteX16" fmla="*/ 23066751 w 25499168"/>
                <a:gd name="connsiteY16" fmla="*/ 2569926 h 14509375"/>
                <a:gd name="connsiteX17" fmla="*/ 6645651 w 25499168"/>
                <a:gd name="connsiteY17" fmla="*/ 10399476 h 14509375"/>
                <a:gd name="connsiteX18" fmla="*/ 20780751 w 25499168"/>
                <a:gd name="connsiteY18" fmla="*/ 11161476 h 14509375"/>
                <a:gd name="connsiteX19" fmla="*/ 12417801 w 25499168"/>
                <a:gd name="connsiteY19" fmla="*/ 2969976 h 14509375"/>
                <a:gd name="connsiteX20" fmla="*/ 22761951 w 25499168"/>
                <a:gd name="connsiteY20" fmla="*/ 5922726 h 14509375"/>
                <a:gd name="connsiteX21" fmla="*/ 23771601 w 25499168"/>
                <a:gd name="connsiteY21" fmla="*/ 12628326 h 14509375"/>
                <a:gd name="connsiteX22" fmla="*/ 19123401 w 25499168"/>
                <a:gd name="connsiteY22" fmla="*/ 2531826 h 14509375"/>
                <a:gd name="connsiteX23" fmla="*/ 23885901 w 25499168"/>
                <a:gd name="connsiteY23" fmla="*/ 1541226 h 14509375"/>
                <a:gd name="connsiteX24" fmla="*/ 20018751 w 25499168"/>
                <a:gd name="connsiteY24" fmla="*/ 13276026 h 14509375"/>
                <a:gd name="connsiteX25" fmla="*/ 8379201 w 25499168"/>
                <a:gd name="connsiteY25" fmla="*/ 7751526 h 14509375"/>
                <a:gd name="connsiteX26" fmla="*/ 1425951 w 25499168"/>
                <a:gd name="connsiteY26" fmla="*/ 14380926 h 14509375"/>
                <a:gd name="connsiteX27" fmla="*/ 18456651 w 25499168"/>
                <a:gd name="connsiteY27" fmla="*/ 7865826 h 14509375"/>
                <a:gd name="connsiteX28" fmla="*/ 8779251 w 25499168"/>
                <a:gd name="connsiteY28" fmla="*/ 13961826 h 14509375"/>
                <a:gd name="connsiteX29" fmla="*/ 21618951 w 25499168"/>
                <a:gd name="connsiteY29" fmla="*/ 5103576 h 14509375"/>
                <a:gd name="connsiteX30" fmla="*/ 18456651 w 25499168"/>
                <a:gd name="connsiteY30" fmla="*/ 14495226 h 14509375"/>
                <a:gd name="connsiteX31" fmla="*/ 20456901 w 25499168"/>
                <a:gd name="connsiteY31" fmla="*/ 2493726 h 14509375"/>
                <a:gd name="connsiteX32" fmla="*/ 25047951 w 25499168"/>
                <a:gd name="connsiteY32" fmla="*/ 7808676 h 14509375"/>
                <a:gd name="connsiteX33" fmla="*/ 8150601 w 25499168"/>
                <a:gd name="connsiteY33" fmla="*/ 2969976 h 14509375"/>
                <a:gd name="connsiteX34" fmla="*/ 663951 w 25499168"/>
                <a:gd name="connsiteY34" fmla="*/ 7541976 h 14509375"/>
                <a:gd name="connsiteX35" fmla="*/ 24076401 w 25499168"/>
                <a:gd name="connsiteY35" fmla="*/ 13352226 h 14509375"/>
                <a:gd name="connsiteX36" fmla="*/ 10550901 w 25499168"/>
                <a:gd name="connsiteY36" fmla="*/ 13561776 h 14509375"/>
                <a:gd name="connsiteX37" fmla="*/ 1006851 w 25499168"/>
                <a:gd name="connsiteY37" fmla="*/ 11866326 h 14509375"/>
                <a:gd name="connsiteX38" fmla="*/ 8741151 w 25499168"/>
                <a:gd name="connsiteY38" fmla="*/ 1179276 h 14509375"/>
                <a:gd name="connsiteX39" fmla="*/ 23904951 w 25499168"/>
                <a:gd name="connsiteY39" fmla="*/ 3560526 h 14509375"/>
                <a:gd name="connsiteX40" fmla="*/ 9084051 w 25499168"/>
                <a:gd name="connsiteY40" fmla="*/ 5960826 h 14509375"/>
                <a:gd name="connsiteX41" fmla="*/ 4778751 w 25499168"/>
                <a:gd name="connsiteY41" fmla="*/ 1217376 h 14509375"/>
                <a:gd name="connsiteX42" fmla="*/ 416301 w 25499168"/>
                <a:gd name="connsiteY42" fmla="*/ 1236426 h 14509375"/>
                <a:gd name="connsiteX43" fmla="*/ 3711951 w 25499168"/>
                <a:gd name="connsiteY43" fmla="*/ 8723076 h 14509375"/>
                <a:gd name="connsiteX44" fmla="*/ 15237201 w 25499168"/>
                <a:gd name="connsiteY44" fmla="*/ 13637976 h 14509375"/>
                <a:gd name="connsiteX45" fmla="*/ 13256001 w 25499168"/>
                <a:gd name="connsiteY45" fmla="*/ 1941276 h 14509375"/>
                <a:gd name="connsiteX46" fmla="*/ 11998701 w 25499168"/>
                <a:gd name="connsiteY46" fmla="*/ 7789626 h 14509375"/>
                <a:gd name="connsiteX47" fmla="*/ 8036301 w 25499168"/>
                <a:gd name="connsiteY47" fmla="*/ 12514026 h 14509375"/>
                <a:gd name="connsiteX48" fmla="*/ 11255751 w 25499168"/>
                <a:gd name="connsiteY48" fmla="*/ 2055576 h 14509375"/>
                <a:gd name="connsiteX49" fmla="*/ 20247351 w 25499168"/>
                <a:gd name="connsiteY49" fmla="*/ 11580576 h 14509375"/>
                <a:gd name="connsiteX50" fmla="*/ 8550651 w 25499168"/>
                <a:gd name="connsiteY50" fmla="*/ 10304226 h 14509375"/>
                <a:gd name="connsiteX51" fmla="*/ 22247601 w 25499168"/>
                <a:gd name="connsiteY51" fmla="*/ 2417526 h 14509375"/>
                <a:gd name="connsiteX52" fmla="*/ 18628101 w 25499168"/>
                <a:gd name="connsiteY52" fmla="*/ 360126 h 14509375"/>
                <a:gd name="connsiteX53" fmla="*/ 16418301 w 25499168"/>
                <a:gd name="connsiteY53" fmla="*/ 8780226 h 14509375"/>
                <a:gd name="connsiteX54" fmla="*/ 17561301 w 25499168"/>
                <a:gd name="connsiteY54" fmla="*/ 13390326 h 14509375"/>
                <a:gd name="connsiteX55" fmla="*/ 25009851 w 25499168"/>
                <a:gd name="connsiteY55" fmla="*/ 3160476 h 1450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499168" h="14509375">
                  <a:moveTo>
                    <a:pt x="1197351" y="1198326"/>
                  </a:moveTo>
                  <a:cubicBezTo>
                    <a:pt x="1021138" y="1134826"/>
                    <a:pt x="844926" y="1071326"/>
                    <a:pt x="1311651" y="1160226"/>
                  </a:cubicBezTo>
                  <a:cubicBezTo>
                    <a:pt x="1778376" y="1249126"/>
                    <a:pt x="3832601" y="1236426"/>
                    <a:pt x="3997701" y="1731726"/>
                  </a:cubicBezTo>
                  <a:cubicBezTo>
                    <a:pt x="4162801" y="2227026"/>
                    <a:pt x="1733926" y="4173301"/>
                    <a:pt x="2302251" y="4132026"/>
                  </a:cubicBezTo>
                  <a:cubicBezTo>
                    <a:pt x="2870576" y="4090751"/>
                    <a:pt x="7448926" y="979251"/>
                    <a:pt x="7407651" y="1484076"/>
                  </a:cubicBezTo>
                  <a:cubicBezTo>
                    <a:pt x="7366376" y="1988901"/>
                    <a:pt x="1238626" y="7307026"/>
                    <a:pt x="2054601" y="7160976"/>
                  </a:cubicBezTo>
                  <a:cubicBezTo>
                    <a:pt x="2870576" y="7014926"/>
                    <a:pt x="12547976" y="112476"/>
                    <a:pt x="12303501" y="607776"/>
                  </a:cubicBezTo>
                  <a:cubicBezTo>
                    <a:pt x="12059026" y="1103076"/>
                    <a:pt x="2251451" y="9796226"/>
                    <a:pt x="587751" y="10132776"/>
                  </a:cubicBezTo>
                  <a:cubicBezTo>
                    <a:pt x="-1075949" y="10469326"/>
                    <a:pt x="1206876" y="2922351"/>
                    <a:pt x="2321301" y="2627076"/>
                  </a:cubicBezTo>
                  <a:cubicBezTo>
                    <a:pt x="3435726" y="2331801"/>
                    <a:pt x="6642476" y="6802201"/>
                    <a:pt x="7274301" y="8361126"/>
                  </a:cubicBezTo>
                  <a:cubicBezTo>
                    <a:pt x="7906126" y="9920051"/>
                    <a:pt x="6775826" y="11377376"/>
                    <a:pt x="6112251" y="11980626"/>
                  </a:cubicBezTo>
                  <a:cubicBezTo>
                    <a:pt x="5448676" y="12583876"/>
                    <a:pt x="3019801" y="12964876"/>
                    <a:pt x="3292851" y="11980626"/>
                  </a:cubicBezTo>
                  <a:cubicBezTo>
                    <a:pt x="3565901" y="10996376"/>
                    <a:pt x="5820151" y="6684726"/>
                    <a:pt x="7750551" y="6075126"/>
                  </a:cubicBezTo>
                  <a:cubicBezTo>
                    <a:pt x="9680951" y="5465526"/>
                    <a:pt x="13602076" y="7761051"/>
                    <a:pt x="14875251" y="8323026"/>
                  </a:cubicBezTo>
                  <a:cubicBezTo>
                    <a:pt x="16148426" y="8885001"/>
                    <a:pt x="16389726" y="10437576"/>
                    <a:pt x="15389601" y="9446976"/>
                  </a:cubicBezTo>
                  <a:cubicBezTo>
                    <a:pt x="14389476" y="8456376"/>
                    <a:pt x="7594976" y="3525601"/>
                    <a:pt x="8874501" y="2379426"/>
                  </a:cubicBezTo>
                  <a:cubicBezTo>
                    <a:pt x="10154026" y="1233251"/>
                    <a:pt x="23438226" y="1233251"/>
                    <a:pt x="23066751" y="2569926"/>
                  </a:cubicBezTo>
                  <a:cubicBezTo>
                    <a:pt x="22695276" y="3906601"/>
                    <a:pt x="7026651" y="8967551"/>
                    <a:pt x="6645651" y="10399476"/>
                  </a:cubicBezTo>
                  <a:cubicBezTo>
                    <a:pt x="6264651" y="11831401"/>
                    <a:pt x="19818726" y="12399726"/>
                    <a:pt x="20780751" y="11161476"/>
                  </a:cubicBezTo>
                  <a:cubicBezTo>
                    <a:pt x="21742776" y="9923226"/>
                    <a:pt x="12087601" y="3843101"/>
                    <a:pt x="12417801" y="2969976"/>
                  </a:cubicBezTo>
                  <a:cubicBezTo>
                    <a:pt x="12748001" y="2096851"/>
                    <a:pt x="20869651" y="4313001"/>
                    <a:pt x="22761951" y="5922726"/>
                  </a:cubicBezTo>
                  <a:cubicBezTo>
                    <a:pt x="24654251" y="7532451"/>
                    <a:pt x="24378026" y="13193476"/>
                    <a:pt x="23771601" y="12628326"/>
                  </a:cubicBezTo>
                  <a:cubicBezTo>
                    <a:pt x="23165176" y="12063176"/>
                    <a:pt x="19104351" y="4379676"/>
                    <a:pt x="19123401" y="2531826"/>
                  </a:cubicBezTo>
                  <a:cubicBezTo>
                    <a:pt x="19142451" y="683976"/>
                    <a:pt x="23736676" y="-249474"/>
                    <a:pt x="23885901" y="1541226"/>
                  </a:cubicBezTo>
                  <a:cubicBezTo>
                    <a:pt x="24035126" y="3331926"/>
                    <a:pt x="22603201" y="12240976"/>
                    <a:pt x="20018751" y="13276026"/>
                  </a:cubicBezTo>
                  <a:cubicBezTo>
                    <a:pt x="17434301" y="14311076"/>
                    <a:pt x="11478001" y="7567376"/>
                    <a:pt x="8379201" y="7751526"/>
                  </a:cubicBezTo>
                  <a:cubicBezTo>
                    <a:pt x="5280401" y="7935676"/>
                    <a:pt x="-253624" y="14361876"/>
                    <a:pt x="1425951" y="14380926"/>
                  </a:cubicBezTo>
                  <a:cubicBezTo>
                    <a:pt x="3105526" y="14399976"/>
                    <a:pt x="17231101" y="7935676"/>
                    <a:pt x="18456651" y="7865826"/>
                  </a:cubicBezTo>
                  <a:cubicBezTo>
                    <a:pt x="19682201" y="7795976"/>
                    <a:pt x="8252201" y="14422201"/>
                    <a:pt x="8779251" y="13961826"/>
                  </a:cubicBezTo>
                  <a:cubicBezTo>
                    <a:pt x="9306301" y="13501451"/>
                    <a:pt x="20006051" y="5014676"/>
                    <a:pt x="21618951" y="5103576"/>
                  </a:cubicBezTo>
                  <a:cubicBezTo>
                    <a:pt x="23231851" y="5192476"/>
                    <a:pt x="18650326" y="14930201"/>
                    <a:pt x="18456651" y="14495226"/>
                  </a:cubicBezTo>
                  <a:cubicBezTo>
                    <a:pt x="18262976" y="14060251"/>
                    <a:pt x="19358351" y="3608151"/>
                    <a:pt x="20456901" y="2493726"/>
                  </a:cubicBezTo>
                  <a:cubicBezTo>
                    <a:pt x="21555451" y="1379301"/>
                    <a:pt x="27099001" y="7729301"/>
                    <a:pt x="25047951" y="7808676"/>
                  </a:cubicBezTo>
                  <a:cubicBezTo>
                    <a:pt x="22996901" y="7888051"/>
                    <a:pt x="12214601" y="3014426"/>
                    <a:pt x="8150601" y="2969976"/>
                  </a:cubicBezTo>
                  <a:cubicBezTo>
                    <a:pt x="4086601" y="2925526"/>
                    <a:pt x="-1990349" y="5811601"/>
                    <a:pt x="663951" y="7541976"/>
                  </a:cubicBezTo>
                  <a:cubicBezTo>
                    <a:pt x="3318251" y="9272351"/>
                    <a:pt x="22428576" y="12348926"/>
                    <a:pt x="24076401" y="13352226"/>
                  </a:cubicBezTo>
                  <a:cubicBezTo>
                    <a:pt x="25724226" y="14355526"/>
                    <a:pt x="14395826" y="13809426"/>
                    <a:pt x="10550901" y="13561776"/>
                  </a:cubicBezTo>
                  <a:cubicBezTo>
                    <a:pt x="6705976" y="13314126"/>
                    <a:pt x="1308476" y="13930076"/>
                    <a:pt x="1006851" y="11866326"/>
                  </a:cubicBezTo>
                  <a:cubicBezTo>
                    <a:pt x="705226" y="9802576"/>
                    <a:pt x="4924801" y="2563576"/>
                    <a:pt x="8741151" y="1179276"/>
                  </a:cubicBezTo>
                  <a:cubicBezTo>
                    <a:pt x="12557501" y="-205024"/>
                    <a:pt x="23847801" y="2763601"/>
                    <a:pt x="23904951" y="3560526"/>
                  </a:cubicBezTo>
                  <a:cubicBezTo>
                    <a:pt x="23962101" y="4357451"/>
                    <a:pt x="12271751" y="6351351"/>
                    <a:pt x="9084051" y="5960826"/>
                  </a:cubicBezTo>
                  <a:cubicBezTo>
                    <a:pt x="5896351" y="5570301"/>
                    <a:pt x="6223376" y="2004776"/>
                    <a:pt x="4778751" y="1217376"/>
                  </a:cubicBezTo>
                  <a:cubicBezTo>
                    <a:pt x="3334126" y="429976"/>
                    <a:pt x="594101" y="-14524"/>
                    <a:pt x="416301" y="1236426"/>
                  </a:cubicBezTo>
                  <a:cubicBezTo>
                    <a:pt x="238501" y="2487376"/>
                    <a:pt x="1241801" y="6656151"/>
                    <a:pt x="3711951" y="8723076"/>
                  </a:cubicBezTo>
                  <a:cubicBezTo>
                    <a:pt x="6182101" y="10790001"/>
                    <a:pt x="13646526" y="14768276"/>
                    <a:pt x="15237201" y="13637976"/>
                  </a:cubicBezTo>
                  <a:cubicBezTo>
                    <a:pt x="16827876" y="12507676"/>
                    <a:pt x="13795751" y="2916001"/>
                    <a:pt x="13256001" y="1941276"/>
                  </a:cubicBezTo>
                  <a:cubicBezTo>
                    <a:pt x="12716251" y="966551"/>
                    <a:pt x="12868651" y="6027501"/>
                    <a:pt x="11998701" y="7789626"/>
                  </a:cubicBezTo>
                  <a:cubicBezTo>
                    <a:pt x="11128751" y="9551751"/>
                    <a:pt x="8160126" y="13469701"/>
                    <a:pt x="8036301" y="12514026"/>
                  </a:cubicBezTo>
                  <a:cubicBezTo>
                    <a:pt x="7912476" y="11558351"/>
                    <a:pt x="9220576" y="2211151"/>
                    <a:pt x="11255751" y="2055576"/>
                  </a:cubicBezTo>
                  <a:cubicBezTo>
                    <a:pt x="13290926" y="1900001"/>
                    <a:pt x="20698201" y="10205801"/>
                    <a:pt x="20247351" y="11580576"/>
                  </a:cubicBezTo>
                  <a:cubicBezTo>
                    <a:pt x="19796501" y="12955351"/>
                    <a:pt x="8217276" y="11831401"/>
                    <a:pt x="8550651" y="10304226"/>
                  </a:cubicBezTo>
                  <a:cubicBezTo>
                    <a:pt x="8884026" y="8777051"/>
                    <a:pt x="20568026" y="4074876"/>
                    <a:pt x="22247601" y="2417526"/>
                  </a:cubicBezTo>
                  <a:cubicBezTo>
                    <a:pt x="23927176" y="760176"/>
                    <a:pt x="19599651" y="-700324"/>
                    <a:pt x="18628101" y="360126"/>
                  </a:cubicBezTo>
                  <a:cubicBezTo>
                    <a:pt x="17656551" y="1420576"/>
                    <a:pt x="16596101" y="6608526"/>
                    <a:pt x="16418301" y="8780226"/>
                  </a:cubicBezTo>
                  <a:cubicBezTo>
                    <a:pt x="16240501" y="10951926"/>
                    <a:pt x="16129376" y="14326951"/>
                    <a:pt x="17561301" y="13390326"/>
                  </a:cubicBezTo>
                  <a:cubicBezTo>
                    <a:pt x="18993226" y="12453701"/>
                    <a:pt x="22001538" y="7807088"/>
                    <a:pt x="25009851" y="3160476"/>
                  </a:cubicBezTo>
                </a:path>
              </a:pathLst>
            </a:custGeom>
            <a:noFill/>
            <a:ln w="762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AA6F79CB-DC70-437D-8340-1AD254F95BBE}"/>
                </a:ext>
              </a:extLst>
            </p:cNvPr>
            <p:cNvSpPr/>
            <p:nvPr/>
          </p:nvSpPr>
          <p:spPr>
            <a:xfrm>
              <a:off x="0" y="-226776"/>
              <a:ext cx="25499168" cy="14509375"/>
            </a:xfrm>
            <a:custGeom>
              <a:avLst/>
              <a:gdLst>
                <a:gd name="connsiteX0" fmla="*/ 1197351 w 25499168"/>
                <a:gd name="connsiteY0" fmla="*/ 1198326 h 14509375"/>
                <a:gd name="connsiteX1" fmla="*/ 1311651 w 25499168"/>
                <a:gd name="connsiteY1" fmla="*/ 1160226 h 14509375"/>
                <a:gd name="connsiteX2" fmla="*/ 3997701 w 25499168"/>
                <a:gd name="connsiteY2" fmla="*/ 1731726 h 14509375"/>
                <a:gd name="connsiteX3" fmla="*/ 2302251 w 25499168"/>
                <a:gd name="connsiteY3" fmla="*/ 4132026 h 14509375"/>
                <a:gd name="connsiteX4" fmla="*/ 7407651 w 25499168"/>
                <a:gd name="connsiteY4" fmla="*/ 1484076 h 14509375"/>
                <a:gd name="connsiteX5" fmla="*/ 2054601 w 25499168"/>
                <a:gd name="connsiteY5" fmla="*/ 7160976 h 14509375"/>
                <a:gd name="connsiteX6" fmla="*/ 12303501 w 25499168"/>
                <a:gd name="connsiteY6" fmla="*/ 607776 h 14509375"/>
                <a:gd name="connsiteX7" fmla="*/ 587751 w 25499168"/>
                <a:gd name="connsiteY7" fmla="*/ 10132776 h 14509375"/>
                <a:gd name="connsiteX8" fmla="*/ 2321301 w 25499168"/>
                <a:gd name="connsiteY8" fmla="*/ 2627076 h 14509375"/>
                <a:gd name="connsiteX9" fmla="*/ 7274301 w 25499168"/>
                <a:gd name="connsiteY9" fmla="*/ 8361126 h 14509375"/>
                <a:gd name="connsiteX10" fmla="*/ 6112251 w 25499168"/>
                <a:gd name="connsiteY10" fmla="*/ 11980626 h 14509375"/>
                <a:gd name="connsiteX11" fmla="*/ 3292851 w 25499168"/>
                <a:gd name="connsiteY11" fmla="*/ 11980626 h 14509375"/>
                <a:gd name="connsiteX12" fmla="*/ 7750551 w 25499168"/>
                <a:gd name="connsiteY12" fmla="*/ 6075126 h 14509375"/>
                <a:gd name="connsiteX13" fmla="*/ 14875251 w 25499168"/>
                <a:gd name="connsiteY13" fmla="*/ 8323026 h 14509375"/>
                <a:gd name="connsiteX14" fmla="*/ 15389601 w 25499168"/>
                <a:gd name="connsiteY14" fmla="*/ 9446976 h 14509375"/>
                <a:gd name="connsiteX15" fmla="*/ 8874501 w 25499168"/>
                <a:gd name="connsiteY15" fmla="*/ 2379426 h 14509375"/>
                <a:gd name="connsiteX16" fmla="*/ 23066751 w 25499168"/>
                <a:gd name="connsiteY16" fmla="*/ 2569926 h 14509375"/>
                <a:gd name="connsiteX17" fmla="*/ 6645651 w 25499168"/>
                <a:gd name="connsiteY17" fmla="*/ 10399476 h 14509375"/>
                <a:gd name="connsiteX18" fmla="*/ 20780751 w 25499168"/>
                <a:gd name="connsiteY18" fmla="*/ 11161476 h 14509375"/>
                <a:gd name="connsiteX19" fmla="*/ 12417801 w 25499168"/>
                <a:gd name="connsiteY19" fmla="*/ 2969976 h 14509375"/>
                <a:gd name="connsiteX20" fmla="*/ 22761951 w 25499168"/>
                <a:gd name="connsiteY20" fmla="*/ 5922726 h 14509375"/>
                <a:gd name="connsiteX21" fmla="*/ 23771601 w 25499168"/>
                <a:gd name="connsiteY21" fmla="*/ 12628326 h 14509375"/>
                <a:gd name="connsiteX22" fmla="*/ 19123401 w 25499168"/>
                <a:gd name="connsiteY22" fmla="*/ 2531826 h 14509375"/>
                <a:gd name="connsiteX23" fmla="*/ 23885901 w 25499168"/>
                <a:gd name="connsiteY23" fmla="*/ 1541226 h 14509375"/>
                <a:gd name="connsiteX24" fmla="*/ 20018751 w 25499168"/>
                <a:gd name="connsiteY24" fmla="*/ 13276026 h 14509375"/>
                <a:gd name="connsiteX25" fmla="*/ 8379201 w 25499168"/>
                <a:gd name="connsiteY25" fmla="*/ 7751526 h 14509375"/>
                <a:gd name="connsiteX26" fmla="*/ 1425951 w 25499168"/>
                <a:gd name="connsiteY26" fmla="*/ 14380926 h 14509375"/>
                <a:gd name="connsiteX27" fmla="*/ 18456651 w 25499168"/>
                <a:gd name="connsiteY27" fmla="*/ 7865826 h 14509375"/>
                <a:gd name="connsiteX28" fmla="*/ 8779251 w 25499168"/>
                <a:gd name="connsiteY28" fmla="*/ 13961826 h 14509375"/>
                <a:gd name="connsiteX29" fmla="*/ 21618951 w 25499168"/>
                <a:gd name="connsiteY29" fmla="*/ 5103576 h 14509375"/>
                <a:gd name="connsiteX30" fmla="*/ 18456651 w 25499168"/>
                <a:gd name="connsiteY30" fmla="*/ 14495226 h 14509375"/>
                <a:gd name="connsiteX31" fmla="*/ 20456901 w 25499168"/>
                <a:gd name="connsiteY31" fmla="*/ 2493726 h 14509375"/>
                <a:gd name="connsiteX32" fmla="*/ 25047951 w 25499168"/>
                <a:gd name="connsiteY32" fmla="*/ 7808676 h 14509375"/>
                <a:gd name="connsiteX33" fmla="*/ 8150601 w 25499168"/>
                <a:gd name="connsiteY33" fmla="*/ 2969976 h 14509375"/>
                <a:gd name="connsiteX34" fmla="*/ 663951 w 25499168"/>
                <a:gd name="connsiteY34" fmla="*/ 7541976 h 14509375"/>
                <a:gd name="connsiteX35" fmla="*/ 24076401 w 25499168"/>
                <a:gd name="connsiteY35" fmla="*/ 13352226 h 14509375"/>
                <a:gd name="connsiteX36" fmla="*/ 10550901 w 25499168"/>
                <a:gd name="connsiteY36" fmla="*/ 13561776 h 14509375"/>
                <a:gd name="connsiteX37" fmla="*/ 1006851 w 25499168"/>
                <a:gd name="connsiteY37" fmla="*/ 11866326 h 14509375"/>
                <a:gd name="connsiteX38" fmla="*/ 8741151 w 25499168"/>
                <a:gd name="connsiteY38" fmla="*/ 1179276 h 14509375"/>
                <a:gd name="connsiteX39" fmla="*/ 23904951 w 25499168"/>
                <a:gd name="connsiteY39" fmla="*/ 3560526 h 14509375"/>
                <a:gd name="connsiteX40" fmla="*/ 9084051 w 25499168"/>
                <a:gd name="connsiteY40" fmla="*/ 5960826 h 14509375"/>
                <a:gd name="connsiteX41" fmla="*/ 4778751 w 25499168"/>
                <a:gd name="connsiteY41" fmla="*/ 1217376 h 14509375"/>
                <a:gd name="connsiteX42" fmla="*/ 416301 w 25499168"/>
                <a:gd name="connsiteY42" fmla="*/ 1236426 h 14509375"/>
                <a:gd name="connsiteX43" fmla="*/ 3711951 w 25499168"/>
                <a:gd name="connsiteY43" fmla="*/ 8723076 h 14509375"/>
                <a:gd name="connsiteX44" fmla="*/ 15237201 w 25499168"/>
                <a:gd name="connsiteY44" fmla="*/ 13637976 h 14509375"/>
                <a:gd name="connsiteX45" fmla="*/ 13256001 w 25499168"/>
                <a:gd name="connsiteY45" fmla="*/ 1941276 h 14509375"/>
                <a:gd name="connsiteX46" fmla="*/ 11998701 w 25499168"/>
                <a:gd name="connsiteY46" fmla="*/ 7789626 h 14509375"/>
                <a:gd name="connsiteX47" fmla="*/ 8036301 w 25499168"/>
                <a:gd name="connsiteY47" fmla="*/ 12514026 h 14509375"/>
                <a:gd name="connsiteX48" fmla="*/ 11255751 w 25499168"/>
                <a:gd name="connsiteY48" fmla="*/ 2055576 h 14509375"/>
                <a:gd name="connsiteX49" fmla="*/ 20247351 w 25499168"/>
                <a:gd name="connsiteY49" fmla="*/ 11580576 h 14509375"/>
                <a:gd name="connsiteX50" fmla="*/ 8550651 w 25499168"/>
                <a:gd name="connsiteY50" fmla="*/ 10304226 h 14509375"/>
                <a:gd name="connsiteX51" fmla="*/ 22247601 w 25499168"/>
                <a:gd name="connsiteY51" fmla="*/ 2417526 h 14509375"/>
                <a:gd name="connsiteX52" fmla="*/ 18628101 w 25499168"/>
                <a:gd name="connsiteY52" fmla="*/ 360126 h 14509375"/>
                <a:gd name="connsiteX53" fmla="*/ 16418301 w 25499168"/>
                <a:gd name="connsiteY53" fmla="*/ 8780226 h 14509375"/>
                <a:gd name="connsiteX54" fmla="*/ 17561301 w 25499168"/>
                <a:gd name="connsiteY54" fmla="*/ 13390326 h 14509375"/>
                <a:gd name="connsiteX55" fmla="*/ 25009851 w 25499168"/>
                <a:gd name="connsiteY55" fmla="*/ 3160476 h 1450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499168" h="14509375">
                  <a:moveTo>
                    <a:pt x="1197351" y="1198326"/>
                  </a:moveTo>
                  <a:cubicBezTo>
                    <a:pt x="1021138" y="1134826"/>
                    <a:pt x="844926" y="1071326"/>
                    <a:pt x="1311651" y="1160226"/>
                  </a:cubicBezTo>
                  <a:cubicBezTo>
                    <a:pt x="1778376" y="1249126"/>
                    <a:pt x="3832601" y="1236426"/>
                    <a:pt x="3997701" y="1731726"/>
                  </a:cubicBezTo>
                  <a:cubicBezTo>
                    <a:pt x="4162801" y="2227026"/>
                    <a:pt x="1733926" y="4173301"/>
                    <a:pt x="2302251" y="4132026"/>
                  </a:cubicBezTo>
                  <a:cubicBezTo>
                    <a:pt x="2870576" y="4090751"/>
                    <a:pt x="7448926" y="979251"/>
                    <a:pt x="7407651" y="1484076"/>
                  </a:cubicBezTo>
                  <a:cubicBezTo>
                    <a:pt x="7366376" y="1988901"/>
                    <a:pt x="1238626" y="7307026"/>
                    <a:pt x="2054601" y="7160976"/>
                  </a:cubicBezTo>
                  <a:cubicBezTo>
                    <a:pt x="2870576" y="7014926"/>
                    <a:pt x="12547976" y="112476"/>
                    <a:pt x="12303501" y="607776"/>
                  </a:cubicBezTo>
                  <a:cubicBezTo>
                    <a:pt x="12059026" y="1103076"/>
                    <a:pt x="2251451" y="9796226"/>
                    <a:pt x="587751" y="10132776"/>
                  </a:cubicBezTo>
                  <a:cubicBezTo>
                    <a:pt x="-1075949" y="10469326"/>
                    <a:pt x="1206876" y="2922351"/>
                    <a:pt x="2321301" y="2627076"/>
                  </a:cubicBezTo>
                  <a:cubicBezTo>
                    <a:pt x="3435726" y="2331801"/>
                    <a:pt x="6642476" y="6802201"/>
                    <a:pt x="7274301" y="8361126"/>
                  </a:cubicBezTo>
                  <a:cubicBezTo>
                    <a:pt x="7906126" y="9920051"/>
                    <a:pt x="6775826" y="11377376"/>
                    <a:pt x="6112251" y="11980626"/>
                  </a:cubicBezTo>
                  <a:cubicBezTo>
                    <a:pt x="5448676" y="12583876"/>
                    <a:pt x="3019801" y="12964876"/>
                    <a:pt x="3292851" y="11980626"/>
                  </a:cubicBezTo>
                  <a:cubicBezTo>
                    <a:pt x="3565901" y="10996376"/>
                    <a:pt x="5820151" y="6684726"/>
                    <a:pt x="7750551" y="6075126"/>
                  </a:cubicBezTo>
                  <a:cubicBezTo>
                    <a:pt x="9680951" y="5465526"/>
                    <a:pt x="13602076" y="7761051"/>
                    <a:pt x="14875251" y="8323026"/>
                  </a:cubicBezTo>
                  <a:cubicBezTo>
                    <a:pt x="16148426" y="8885001"/>
                    <a:pt x="16389726" y="10437576"/>
                    <a:pt x="15389601" y="9446976"/>
                  </a:cubicBezTo>
                  <a:cubicBezTo>
                    <a:pt x="14389476" y="8456376"/>
                    <a:pt x="7594976" y="3525601"/>
                    <a:pt x="8874501" y="2379426"/>
                  </a:cubicBezTo>
                  <a:cubicBezTo>
                    <a:pt x="10154026" y="1233251"/>
                    <a:pt x="23438226" y="1233251"/>
                    <a:pt x="23066751" y="2569926"/>
                  </a:cubicBezTo>
                  <a:cubicBezTo>
                    <a:pt x="22695276" y="3906601"/>
                    <a:pt x="7026651" y="8967551"/>
                    <a:pt x="6645651" y="10399476"/>
                  </a:cubicBezTo>
                  <a:cubicBezTo>
                    <a:pt x="6264651" y="11831401"/>
                    <a:pt x="19818726" y="12399726"/>
                    <a:pt x="20780751" y="11161476"/>
                  </a:cubicBezTo>
                  <a:cubicBezTo>
                    <a:pt x="21742776" y="9923226"/>
                    <a:pt x="12087601" y="3843101"/>
                    <a:pt x="12417801" y="2969976"/>
                  </a:cubicBezTo>
                  <a:cubicBezTo>
                    <a:pt x="12748001" y="2096851"/>
                    <a:pt x="20869651" y="4313001"/>
                    <a:pt x="22761951" y="5922726"/>
                  </a:cubicBezTo>
                  <a:cubicBezTo>
                    <a:pt x="24654251" y="7532451"/>
                    <a:pt x="24378026" y="13193476"/>
                    <a:pt x="23771601" y="12628326"/>
                  </a:cubicBezTo>
                  <a:cubicBezTo>
                    <a:pt x="23165176" y="12063176"/>
                    <a:pt x="19104351" y="4379676"/>
                    <a:pt x="19123401" y="2531826"/>
                  </a:cubicBezTo>
                  <a:cubicBezTo>
                    <a:pt x="19142451" y="683976"/>
                    <a:pt x="23736676" y="-249474"/>
                    <a:pt x="23885901" y="1541226"/>
                  </a:cubicBezTo>
                  <a:cubicBezTo>
                    <a:pt x="24035126" y="3331926"/>
                    <a:pt x="22603201" y="12240976"/>
                    <a:pt x="20018751" y="13276026"/>
                  </a:cubicBezTo>
                  <a:cubicBezTo>
                    <a:pt x="17434301" y="14311076"/>
                    <a:pt x="11478001" y="7567376"/>
                    <a:pt x="8379201" y="7751526"/>
                  </a:cubicBezTo>
                  <a:cubicBezTo>
                    <a:pt x="5280401" y="7935676"/>
                    <a:pt x="-253624" y="14361876"/>
                    <a:pt x="1425951" y="14380926"/>
                  </a:cubicBezTo>
                  <a:cubicBezTo>
                    <a:pt x="3105526" y="14399976"/>
                    <a:pt x="17231101" y="7935676"/>
                    <a:pt x="18456651" y="7865826"/>
                  </a:cubicBezTo>
                  <a:cubicBezTo>
                    <a:pt x="19682201" y="7795976"/>
                    <a:pt x="8252201" y="14422201"/>
                    <a:pt x="8779251" y="13961826"/>
                  </a:cubicBezTo>
                  <a:cubicBezTo>
                    <a:pt x="9306301" y="13501451"/>
                    <a:pt x="20006051" y="5014676"/>
                    <a:pt x="21618951" y="5103576"/>
                  </a:cubicBezTo>
                  <a:cubicBezTo>
                    <a:pt x="23231851" y="5192476"/>
                    <a:pt x="18650326" y="14930201"/>
                    <a:pt x="18456651" y="14495226"/>
                  </a:cubicBezTo>
                  <a:cubicBezTo>
                    <a:pt x="18262976" y="14060251"/>
                    <a:pt x="19358351" y="3608151"/>
                    <a:pt x="20456901" y="2493726"/>
                  </a:cubicBezTo>
                  <a:cubicBezTo>
                    <a:pt x="21555451" y="1379301"/>
                    <a:pt x="27099001" y="7729301"/>
                    <a:pt x="25047951" y="7808676"/>
                  </a:cubicBezTo>
                  <a:cubicBezTo>
                    <a:pt x="22996901" y="7888051"/>
                    <a:pt x="12214601" y="3014426"/>
                    <a:pt x="8150601" y="2969976"/>
                  </a:cubicBezTo>
                  <a:cubicBezTo>
                    <a:pt x="4086601" y="2925526"/>
                    <a:pt x="-1990349" y="5811601"/>
                    <a:pt x="663951" y="7541976"/>
                  </a:cubicBezTo>
                  <a:cubicBezTo>
                    <a:pt x="3318251" y="9272351"/>
                    <a:pt x="22428576" y="12348926"/>
                    <a:pt x="24076401" y="13352226"/>
                  </a:cubicBezTo>
                  <a:cubicBezTo>
                    <a:pt x="25724226" y="14355526"/>
                    <a:pt x="14395826" y="13809426"/>
                    <a:pt x="10550901" y="13561776"/>
                  </a:cubicBezTo>
                  <a:cubicBezTo>
                    <a:pt x="6705976" y="13314126"/>
                    <a:pt x="1308476" y="13930076"/>
                    <a:pt x="1006851" y="11866326"/>
                  </a:cubicBezTo>
                  <a:cubicBezTo>
                    <a:pt x="705226" y="9802576"/>
                    <a:pt x="4924801" y="2563576"/>
                    <a:pt x="8741151" y="1179276"/>
                  </a:cubicBezTo>
                  <a:cubicBezTo>
                    <a:pt x="12557501" y="-205024"/>
                    <a:pt x="23847801" y="2763601"/>
                    <a:pt x="23904951" y="3560526"/>
                  </a:cubicBezTo>
                  <a:cubicBezTo>
                    <a:pt x="23962101" y="4357451"/>
                    <a:pt x="12271751" y="6351351"/>
                    <a:pt x="9084051" y="5960826"/>
                  </a:cubicBezTo>
                  <a:cubicBezTo>
                    <a:pt x="5896351" y="5570301"/>
                    <a:pt x="6223376" y="2004776"/>
                    <a:pt x="4778751" y="1217376"/>
                  </a:cubicBezTo>
                  <a:cubicBezTo>
                    <a:pt x="3334126" y="429976"/>
                    <a:pt x="594101" y="-14524"/>
                    <a:pt x="416301" y="1236426"/>
                  </a:cubicBezTo>
                  <a:cubicBezTo>
                    <a:pt x="238501" y="2487376"/>
                    <a:pt x="1241801" y="6656151"/>
                    <a:pt x="3711951" y="8723076"/>
                  </a:cubicBezTo>
                  <a:cubicBezTo>
                    <a:pt x="6182101" y="10790001"/>
                    <a:pt x="13646526" y="14768276"/>
                    <a:pt x="15237201" y="13637976"/>
                  </a:cubicBezTo>
                  <a:cubicBezTo>
                    <a:pt x="16827876" y="12507676"/>
                    <a:pt x="13795751" y="2916001"/>
                    <a:pt x="13256001" y="1941276"/>
                  </a:cubicBezTo>
                  <a:cubicBezTo>
                    <a:pt x="12716251" y="966551"/>
                    <a:pt x="12868651" y="6027501"/>
                    <a:pt x="11998701" y="7789626"/>
                  </a:cubicBezTo>
                  <a:cubicBezTo>
                    <a:pt x="11128751" y="9551751"/>
                    <a:pt x="8160126" y="13469701"/>
                    <a:pt x="8036301" y="12514026"/>
                  </a:cubicBezTo>
                  <a:cubicBezTo>
                    <a:pt x="7912476" y="11558351"/>
                    <a:pt x="9220576" y="2211151"/>
                    <a:pt x="11255751" y="2055576"/>
                  </a:cubicBezTo>
                  <a:cubicBezTo>
                    <a:pt x="13290926" y="1900001"/>
                    <a:pt x="20698201" y="10205801"/>
                    <a:pt x="20247351" y="11580576"/>
                  </a:cubicBezTo>
                  <a:cubicBezTo>
                    <a:pt x="19796501" y="12955351"/>
                    <a:pt x="8217276" y="11831401"/>
                    <a:pt x="8550651" y="10304226"/>
                  </a:cubicBezTo>
                  <a:cubicBezTo>
                    <a:pt x="8884026" y="8777051"/>
                    <a:pt x="20568026" y="4074876"/>
                    <a:pt x="22247601" y="2417526"/>
                  </a:cubicBezTo>
                  <a:cubicBezTo>
                    <a:pt x="23927176" y="760176"/>
                    <a:pt x="19599651" y="-700324"/>
                    <a:pt x="18628101" y="360126"/>
                  </a:cubicBezTo>
                  <a:cubicBezTo>
                    <a:pt x="17656551" y="1420576"/>
                    <a:pt x="16596101" y="6608526"/>
                    <a:pt x="16418301" y="8780226"/>
                  </a:cubicBezTo>
                  <a:cubicBezTo>
                    <a:pt x="16240501" y="10951926"/>
                    <a:pt x="16129376" y="14326951"/>
                    <a:pt x="17561301" y="13390326"/>
                  </a:cubicBezTo>
                  <a:cubicBezTo>
                    <a:pt x="18993226" y="12453701"/>
                    <a:pt x="22001538" y="7807088"/>
                    <a:pt x="25009851" y="3160476"/>
                  </a:cubicBezTo>
                </a:path>
              </a:pathLst>
            </a:custGeom>
            <a:noFill/>
            <a:ln w="762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C5A7CA0-70D7-4E16-8BB3-FCEE3ECFECFE}"/>
                </a:ext>
              </a:extLst>
            </p:cNvPr>
            <p:cNvSpPr/>
            <p:nvPr/>
          </p:nvSpPr>
          <p:spPr>
            <a:xfrm>
              <a:off x="-1556502" y="-722076"/>
              <a:ext cx="25499168" cy="14509375"/>
            </a:xfrm>
            <a:custGeom>
              <a:avLst/>
              <a:gdLst>
                <a:gd name="connsiteX0" fmla="*/ 1197351 w 25499168"/>
                <a:gd name="connsiteY0" fmla="*/ 1198326 h 14509375"/>
                <a:gd name="connsiteX1" fmla="*/ 1311651 w 25499168"/>
                <a:gd name="connsiteY1" fmla="*/ 1160226 h 14509375"/>
                <a:gd name="connsiteX2" fmla="*/ 3997701 w 25499168"/>
                <a:gd name="connsiteY2" fmla="*/ 1731726 h 14509375"/>
                <a:gd name="connsiteX3" fmla="*/ 2302251 w 25499168"/>
                <a:gd name="connsiteY3" fmla="*/ 4132026 h 14509375"/>
                <a:gd name="connsiteX4" fmla="*/ 7407651 w 25499168"/>
                <a:gd name="connsiteY4" fmla="*/ 1484076 h 14509375"/>
                <a:gd name="connsiteX5" fmla="*/ 2054601 w 25499168"/>
                <a:gd name="connsiteY5" fmla="*/ 7160976 h 14509375"/>
                <a:gd name="connsiteX6" fmla="*/ 12303501 w 25499168"/>
                <a:gd name="connsiteY6" fmla="*/ 607776 h 14509375"/>
                <a:gd name="connsiteX7" fmla="*/ 587751 w 25499168"/>
                <a:gd name="connsiteY7" fmla="*/ 10132776 h 14509375"/>
                <a:gd name="connsiteX8" fmla="*/ 2321301 w 25499168"/>
                <a:gd name="connsiteY8" fmla="*/ 2627076 h 14509375"/>
                <a:gd name="connsiteX9" fmla="*/ 7274301 w 25499168"/>
                <a:gd name="connsiteY9" fmla="*/ 8361126 h 14509375"/>
                <a:gd name="connsiteX10" fmla="*/ 6112251 w 25499168"/>
                <a:gd name="connsiteY10" fmla="*/ 11980626 h 14509375"/>
                <a:gd name="connsiteX11" fmla="*/ 3292851 w 25499168"/>
                <a:gd name="connsiteY11" fmla="*/ 11980626 h 14509375"/>
                <a:gd name="connsiteX12" fmla="*/ 7750551 w 25499168"/>
                <a:gd name="connsiteY12" fmla="*/ 6075126 h 14509375"/>
                <a:gd name="connsiteX13" fmla="*/ 14875251 w 25499168"/>
                <a:gd name="connsiteY13" fmla="*/ 8323026 h 14509375"/>
                <a:gd name="connsiteX14" fmla="*/ 15389601 w 25499168"/>
                <a:gd name="connsiteY14" fmla="*/ 9446976 h 14509375"/>
                <a:gd name="connsiteX15" fmla="*/ 8874501 w 25499168"/>
                <a:gd name="connsiteY15" fmla="*/ 2379426 h 14509375"/>
                <a:gd name="connsiteX16" fmla="*/ 23066751 w 25499168"/>
                <a:gd name="connsiteY16" fmla="*/ 2569926 h 14509375"/>
                <a:gd name="connsiteX17" fmla="*/ 6645651 w 25499168"/>
                <a:gd name="connsiteY17" fmla="*/ 10399476 h 14509375"/>
                <a:gd name="connsiteX18" fmla="*/ 20780751 w 25499168"/>
                <a:gd name="connsiteY18" fmla="*/ 11161476 h 14509375"/>
                <a:gd name="connsiteX19" fmla="*/ 12417801 w 25499168"/>
                <a:gd name="connsiteY19" fmla="*/ 2969976 h 14509375"/>
                <a:gd name="connsiteX20" fmla="*/ 22761951 w 25499168"/>
                <a:gd name="connsiteY20" fmla="*/ 5922726 h 14509375"/>
                <a:gd name="connsiteX21" fmla="*/ 23771601 w 25499168"/>
                <a:gd name="connsiteY21" fmla="*/ 12628326 h 14509375"/>
                <a:gd name="connsiteX22" fmla="*/ 19123401 w 25499168"/>
                <a:gd name="connsiteY22" fmla="*/ 2531826 h 14509375"/>
                <a:gd name="connsiteX23" fmla="*/ 23885901 w 25499168"/>
                <a:gd name="connsiteY23" fmla="*/ 1541226 h 14509375"/>
                <a:gd name="connsiteX24" fmla="*/ 20018751 w 25499168"/>
                <a:gd name="connsiteY24" fmla="*/ 13276026 h 14509375"/>
                <a:gd name="connsiteX25" fmla="*/ 8379201 w 25499168"/>
                <a:gd name="connsiteY25" fmla="*/ 7751526 h 14509375"/>
                <a:gd name="connsiteX26" fmla="*/ 1425951 w 25499168"/>
                <a:gd name="connsiteY26" fmla="*/ 14380926 h 14509375"/>
                <a:gd name="connsiteX27" fmla="*/ 18456651 w 25499168"/>
                <a:gd name="connsiteY27" fmla="*/ 7865826 h 14509375"/>
                <a:gd name="connsiteX28" fmla="*/ 8779251 w 25499168"/>
                <a:gd name="connsiteY28" fmla="*/ 13961826 h 14509375"/>
                <a:gd name="connsiteX29" fmla="*/ 21618951 w 25499168"/>
                <a:gd name="connsiteY29" fmla="*/ 5103576 h 14509375"/>
                <a:gd name="connsiteX30" fmla="*/ 18456651 w 25499168"/>
                <a:gd name="connsiteY30" fmla="*/ 14495226 h 14509375"/>
                <a:gd name="connsiteX31" fmla="*/ 20456901 w 25499168"/>
                <a:gd name="connsiteY31" fmla="*/ 2493726 h 14509375"/>
                <a:gd name="connsiteX32" fmla="*/ 25047951 w 25499168"/>
                <a:gd name="connsiteY32" fmla="*/ 7808676 h 14509375"/>
                <a:gd name="connsiteX33" fmla="*/ 8150601 w 25499168"/>
                <a:gd name="connsiteY33" fmla="*/ 2969976 h 14509375"/>
                <a:gd name="connsiteX34" fmla="*/ 663951 w 25499168"/>
                <a:gd name="connsiteY34" fmla="*/ 7541976 h 14509375"/>
                <a:gd name="connsiteX35" fmla="*/ 24076401 w 25499168"/>
                <a:gd name="connsiteY35" fmla="*/ 13352226 h 14509375"/>
                <a:gd name="connsiteX36" fmla="*/ 10550901 w 25499168"/>
                <a:gd name="connsiteY36" fmla="*/ 13561776 h 14509375"/>
                <a:gd name="connsiteX37" fmla="*/ 1006851 w 25499168"/>
                <a:gd name="connsiteY37" fmla="*/ 11866326 h 14509375"/>
                <a:gd name="connsiteX38" fmla="*/ 8741151 w 25499168"/>
                <a:gd name="connsiteY38" fmla="*/ 1179276 h 14509375"/>
                <a:gd name="connsiteX39" fmla="*/ 23904951 w 25499168"/>
                <a:gd name="connsiteY39" fmla="*/ 3560526 h 14509375"/>
                <a:gd name="connsiteX40" fmla="*/ 9084051 w 25499168"/>
                <a:gd name="connsiteY40" fmla="*/ 5960826 h 14509375"/>
                <a:gd name="connsiteX41" fmla="*/ 4778751 w 25499168"/>
                <a:gd name="connsiteY41" fmla="*/ 1217376 h 14509375"/>
                <a:gd name="connsiteX42" fmla="*/ 416301 w 25499168"/>
                <a:gd name="connsiteY42" fmla="*/ 1236426 h 14509375"/>
                <a:gd name="connsiteX43" fmla="*/ 3711951 w 25499168"/>
                <a:gd name="connsiteY43" fmla="*/ 8723076 h 14509375"/>
                <a:gd name="connsiteX44" fmla="*/ 15237201 w 25499168"/>
                <a:gd name="connsiteY44" fmla="*/ 13637976 h 14509375"/>
                <a:gd name="connsiteX45" fmla="*/ 13256001 w 25499168"/>
                <a:gd name="connsiteY45" fmla="*/ 1941276 h 14509375"/>
                <a:gd name="connsiteX46" fmla="*/ 11998701 w 25499168"/>
                <a:gd name="connsiteY46" fmla="*/ 7789626 h 14509375"/>
                <a:gd name="connsiteX47" fmla="*/ 8036301 w 25499168"/>
                <a:gd name="connsiteY47" fmla="*/ 12514026 h 14509375"/>
                <a:gd name="connsiteX48" fmla="*/ 11255751 w 25499168"/>
                <a:gd name="connsiteY48" fmla="*/ 2055576 h 14509375"/>
                <a:gd name="connsiteX49" fmla="*/ 20247351 w 25499168"/>
                <a:gd name="connsiteY49" fmla="*/ 11580576 h 14509375"/>
                <a:gd name="connsiteX50" fmla="*/ 8550651 w 25499168"/>
                <a:gd name="connsiteY50" fmla="*/ 10304226 h 14509375"/>
                <a:gd name="connsiteX51" fmla="*/ 22247601 w 25499168"/>
                <a:gd name="connsiteY51" fmla="*/ 2417526 h 14509375"/>
                <a:gd name="connsiteX52" fmla="*/ 18628101 w 25499168"/>
                <a:gd name="connsiteY52" fmla="*/ 360126 h 14509375"/>
                <a:gd name="connsiteX53" fmla="*/ 16418301 w 25499168"/>
                <a:gd name="connsiteY53" fmla="*/ 8780226 h 14509375"/>
                <a:gd name="connsiteX54" fmla="*/ 17561301 w 25499168"/>
                <a:gd name="connsiteY54" fmla="*/ 13390326 h 14509375"/>
                <a:gd name="connsiteX55" fmla="*/ 25009851 w 25499168"/>
                <a:gd name="connsiteY55" fmla="*/ 3160476 h 1450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499168" h="14509375">
                  <a:moveTo>
                    <a:pt x="1197351" y="1198326"/>
                  </a:moveTo>
                  <a:cubicBezTo>
                    <a:pt x="1021138" y="1134826"/>
                    <a:pt x="844926" y="1071326"/>
                    <a:pt x="1311651" y="1160226"/>
                  </a:cubicBezTo>
                  <a:cubicBezTo>
                    <a:pt x="1778376" y="1249126"/>
                    <a:pt x="3832601" y="1236426"/>
                    <a:pt x="3997701" y="1731726"/>
                  </a:cubicBezTo>
                  <a:cubicBezTo>
                    <a:pt x="4162801" y="2227026"/>
                    <a:pt x="1733926" y="4173301"/>
                    <a:pt x="2302251" y="4132026"/>
                  </a:cubicBezTo>
                  <a:cubicBezTo>
                    <a:pt x="2870576" y="4090751"/>
                    <a:pt x="7448926" y="979251"/>
                    <a:pt x="7407651" y="1484076"/>
                  </a:cubicBezTo>
                  <a:cubicBezTo>
                    <a:pt x="7366376" y="1988901"/>
                    <a:pt x="1238626" y="7307026"/>
                    <a:pt x="2054601" y="7160976"/>
                  </a:cubicBezTo>
                  <a:cubicBezTo>
                    <a:pt x="2870576" y="7014926"/>
                    <a:pt x="12547976" y="112476"/>
                    <a:pt x="12303501" y="607776"/>
                  </a:cubicBezTo>
                  <a:cubicBezTo>
                    <a:pt x="12059026" y="1103076"/>
                    <a:pt x="2251451" y="9796226"/>
                    <a:pt x="587751" y="10132776"/>
                  </a:cubicBezTo>
                  <a:cubicBezTo>
                    <a:pt x="-1075949" y="10469326"/>
                    <a:pt x="1206876" y="2922351"/>
                    <a:pt x="2321301" y="2627076"/>
                  </a:cubicBezTo>
                  <a:cubicBezTo>
                    <a:pt x="3435726" y="2331801"/>
                    <a:pt x="6642476" y="6802201"/>
                    <a:pt x="7274301" y="8361126"/>
                  </a:cubicBezTo>
                  <a:cubicBezTo>
                    <a:pt x="7906126" y="9920051"/>
                    <a:pt x="6775826" y="11377376"/>
                    <a:pt x="6112251" y="11980626"/>
                  </a:cubicBezTo>
                  <a:cubicBezTo>
                    <a:pt x="5448676" y="12583876"/>
                    <a:pt x="3019801" y="12964876"/>
                    <a:pt x="3292851" y="11980626"/>
                  </a:cubicBezTo>
                  <a:cubicBezTo>
                    <a:pt x="3565901" y="10996376"/>
                    <a:pt x="5820151" y="6684726"/>
                    <a:pt x="7750551" y="6075126"/>
                  </a:cubicBezTo>
                  <a:cubicBezTo>
                    <a:pt x="9680951" y="5465526"/>
                    <a:pt x="13602076" y="7761051"/>
                    <a:pt x="14875251" y="8323026"/>
                  </a:cubicBezTo>
                  <a:cubicBezTo>
                    <a:pt x="16148426" y="8885001"/>
                    <a:pt x="16389726" y="10437576"/>
                    <a:pt x="15389601" y="9446976"/>
                  </a:cubicBezTo>
                  <a:cubicBezTo>
                    <a:pt x="14389476" y="8456376"/>
                    <a:pt x="7594976" y="3525601"/>
                    <a:pt x="8874501" y="2379426"/>
                  </a:cubicBezTo>
                  <a:cubicBezTo>
                    <a:pt x="10154026" y="1233251"/>
                    <a:pt x="23438226" y="1233251"/>
                    <a:pt x="23066751" y="2569926"/>
                  </a:cubicBezTo>
                  <a:cubicBezTo>
                    <a:pt x="22695276" y="3906601"/>
                    <a:pt x="7026651" y="8967551"/>
                    <a:pt x="6645651" y="10399476"/>
                  </a:cubicBezTo>
                  <a:cubicBezTo>
                    <a:pt x="6264651" y="11831401"/>
                    <a:pt x="19818726" y="12399726"/>
                    <a:pt x="20780751" y="11161476"/>
                  </a:cubicBezTo>
                  <a:cubicBezTo>
                    <a:pt x="21742776" y="9923226"/>
                    <a:pt x="12087601" y="3843101"/>
                    <a:pt x="12417801" y="2969976"/>
                  </a:cubicBezTo>
                  <a:cubicBezTo>
                    <a:pt x="12748001" y="2096851"/>
                    <a:pt x="20869651" y="4313001"/>
                    <a:pt x="22761951" y="5922726"/>
                  </a:cubicBezTo>
                  <a:cubicBezTo>
                    <a:pt x="24654251" y="7532451"/>
                    <a:pt x="24378026" y="13193476"/>
                    <a:pt x="23771601" y="12628326"/>
                  </a:cubicBezTo>
                  <a:cubicBezTo>
                    <a:pt x="23165176" y="12063176"/>
                    <a:pt x="19104351" y="4379676"/>
                    <a:pt x="19123401" y="2531826"/>
                  </a:cubicBezTo>
                  <a:cubicBezTo>
                    <a:pt x="19142451" y="683976"/>
                    <a:pt x="23736676" y="-249474"/>
                    <a:pt x="23885901" y="1541226"/>
                  </a:cubicBezTo>
                  <a:cubicBezTo>
                    <a:pt x="24035126" y="3331926"/>
                    <a:pt x="22603201" y="12240976"/>
                    <a:pt x="20018751" y="13276026"/>
                  </a:cubicBezTo>
                  <a:cubicBezTo>
                    <a:pt x="17434301" y="14311076"/>
                    <a:pt x="11478001" y="7567376"/>
                    <a:pt x="8379201" y="7751526"/>
                  </a:cubicBezTo>
                  <a:cubicBezTo>
                    <a:pt x="5280401" y="7935676"/>
                    <a:pt x="-253624" y="14361876"/>
                    <a:pt x="1425951" y="14380926"/>
                  </a:cubicBezTo>
                  <a:cubicBezTo>
                    <a:pt x="3105526" y="14399976"/>
                    <a:pt x="17231101" y="7935676"/>
                    <a:pt x="18456651" y="7865826"/>
                  </a:cubicBezTo>
                  <a:cubicBezTo>
                    <a:pt x="19682201" y="7795976"/>
                    <a:pt x="8252201" y="14422201"/>
                    <a:pt x="8779251" y="13961826"/>
                  </a:cubicBezTo>
                  <a:cubicBezTo>
                    <a:pt x="9306301" y="13501451"/>
                    <a:pt x="20006051" y="5014676"/>
                    <a:pt x="21618951" y="5103576"/>
                  </a:cubicBezTo>
                  <a:cubicBezTo>
                    <a:pt x="23231851" y="5192476"/>
                    <a:pt x="18650326" y="14930201"/>
                    <a:pt x="18456651" y="14495226"/>
                  </a:cubicBezTo>
                  <a:cubicBezTo>
                    <a:pt x="18262976" y="14060251"/>
                    <a:pt x="19358351" y="3608151"/>
                    <a:pt x="20456901" y="2493726"/>
                  </a:cubicBezTo>
                  <a:cubicBezTo>
                    <a:pt x="21555451" y="1379301"/>
                    <a:pt x="27099001" y="7729301"/>
                    <a:pt x="25047951" y="7808676"/>
                  </a:cubicBezTo>
                  <a:cubicBezTo>
                    <a:pt x="22996901" y="7888051"/>
                    <a:pt x="12214601" y="3014426"/>
                    <a:pt x="8150601" y="2969976"/>
                  </a:cubicBezTo>
                  <a:cubicBezTo>
                    <a:pt x="4086601" y="2925526"/>
                    <a:pt x="-1990349" y="5811601"/>
                    <a:pt x="663951" y="7541976"/>
                  </a:cubicBezTo>
                  <a:cubicBezTo>
                    <a:pt x="3318251" y="9272351"/>
                    <a:pt x="22428576" y="12348926"/>
                    <a:pt x="24076401" y="13352226"/>
                  </a:cubicBezTo>
                  <a:cubicBezTo>
                    <a:pt x="25724226" y="14355526"/>
                    <a:pt x="14395826" y="13809426"/>
                    <a:pt x="10550901" y="13561776"/>
                  </a:cubicBezTo>
                  <a:cubicBezTo>
                    <a:pt x="6705976" y="13314126"/>
                    <a:pt x="1308476" y="13930076"/>
                    <a:pt x="1006851" y="11866326"/>
                  </a:cubicBezTo>
                  <a:cubicBezTo>
                    <a:pt x="705226" y="9802576"/>
                    <a:pt x="4924801" y="2563576"/>
                    <a:pt x="8741151" y="1179276"/>
                  </a:cubicBezTo>
                  <a:cubicBezTo>
                    <a:pt x="12557501" y="-205024"/>
                    <a:pt x="23847801" y="2763601"/>
                    <a:pt x="23904951" y="3560526"/>
                  </a:cubicBezTo>
                  <a:cubicBezTo>
                    <a:pt x="23962101" y="4357451"/>
                    <a:pt x="12271751" y="6351351"/>
                    <a:pt x="9084051" y="5960826"/>
                  </a:cubicBezTo>
                  <a:cubicBezTo>
                    <a:pt x="5896351" y="5570301"/>
                    <a:pt x="6223376" y="2004776"/>
                    <a:pt x="4778751" y="1217376"/>
                  </a:cubicBezTo>
                  <a:cubicBezTo>
                    <a:pt x="3334126" y="429976"/>
                    <a:pt x="594101" y="-14524"/>
                    <a:pt x="416301" y="1236426"/>
                  </a:cubicBezTo>
                  <a:cubicBezTo>
                    <a:pt x="238501" y="2487376"/>
                    <a:pt x="1241801" y="6656151"/>
                    <a:pt x="3711951" y="8723076"/>
                  </a:cubicBezTo>
                  <a:cubicBezTo>
                    <a:pt x="6182101" y="10790001"/>
                    <a:pt x="13646526" y="14768276"/>
                    <a:pt x="15237201" y="13637976"/>
                  </a:cubicBezTo>
                  <a:cubicBezTo>
                    <a:pt x="16827876" y="12507676"/>
                    <a:pt x="13795751" y="2916001"/>
                    <a:pt x="13256001" y="1941276"/>
                  </a:cubicBezTo>
                  <a:cubicBezTo>
                    <a:pt x="12716251" y="966551"/>
                    <a:pt x="12868651" y="6027501"/>
                    <a:pt x="11998701" y="7789626"/>
                  </a:cubicBezTo>
                  <a:cubicBezTo>
                    <a:pt x="11128751" y="9551751"/>
                    <a:pt x="8160126" y="13469701"/>
                    <a:pt x="8036301" y="12514026"/>
                  </a:cubicBezTo>
                  <a:cubicBezTo>
                    <a:pt x="7912476" y="11558351"/>
                    <a:pt x="9220576" y="2211151"/>
                    <a:pt x="11255751" y="2055576"/>
                  </a:cubicBezTo>
                  <a:cubicBezTo>
                    <a:pt x="13290926" y="1900001"/>
                    <a:pt x="20698201" y="10205801"/>
                    <a:pt x="20247351" y="11580576"/>
                  </a:cubicBezTo>
                  <a:cubicBezTo>
                    <a:pt x="19796501" y="12955351"/>
                    <a:pt x="8217276" y="11831401"/>
                    <a:pt x="8550651" y="10304226"/>
                  </a:cubicBezTo>
                  <a:cubicBezTo>
                    <a:pt x="8884026" y="8777051"/>
                    <a:pt x="20568026" y="4074876"/>
                    <a:pt x="22247601" y="2417526"/>
                  </a:cubicBezTo>
                  <a:cubicBezTo>
                    <a:pt x="23927176" y="760176"/>
                    <a:pt x="19599651" y="-700324"/>
                    <a:pt x="18628101" y="360126"/>
                  </a:cubicBezTo>
                  <a:cubicBezTo>
                    <a:pt x="17656551" y="1420576"/>
                    <a:pt x="16596101" y="6608526"/>
                    <a:pt x="16418301" y="8780226"/>
                  </a:cubicBezTo>
                  <a:cubicBezTo>
                    <a:pt x="16240501" y="10951926"/>
                    <a:pt x="16129376" y="14326951"/>
                    <a:pt x="17561301" y="13390326"/>
                  </a:cubicBezTo>
                  <a:cubicBezTo>
                    <a:pt x="18993226" y="12453701"/>
                    <a:pt x="22001538" y="7807088"/>
                    <a:pt x="25009851" y="3160476"/>
                  </a:cubicBezTo>
                </a:path>
              </a:pathLst>
            </a:custGeom>
            <a:noFill/>
            <a:ln w="762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3D5839E3-298F-4615-9E8F-76F029236A78}"/>
              </a:ext>
            </a:extLst>
          </p:cNvPr>
          <p:cNvSpPr/>
          <p:nvPr/>
        </p:nvSpPr>
        <p:spPr>
          <a:xfrm>
            <a:off x="-52208" y="0"/>
            <a:ext cx="24384000" cy="13716000"/>
          </a:xfrm>
          <a:prstGeom prst="rect">
            <a:avLst/>
          </a:prstGeom>
          <a:solidFill>
            <a:srgbClr val="FFFFFF">
              <a:alpha val="96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SentyTEA ÂµÙ"/>
            </a:endParaRPr>
          </a:p>
        </p:txBody>
      </p:sp>
      <p:sp>
        <p:nvSpPr>
          <p:cNvPr id="73" name="简单的总结"/>
          <p:cNvSpPr txBox="1"/>
          <p:nvPr/>
        </p:nvSpPr>
        <p:spPr>
          <a:xfrm>
            <a:off x="3903673" y="6759338"/>
            <a:ext cx="16576654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类</a:t>
            </a:r>
            <a:r>
              <a:rPr lang="en-US" altLang="zh-CN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C</a:t>
            </a:r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代码</a:t>
            </a:r>
            <a:r>
              <a:rPr lang="en-US" altLang="zh-CN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—</a:t>
            </a:r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基于</a:t>
            </a:r>
            <a:r>
              <a:rPr lang="en-US" altLang="zh-CN" dirty="0" err="1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Sysy</a:t>
            </a:r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语言修改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74" name="Annual Report Presentation…"/>
          <p:cNvSpPr txBox="1"/>
          <p:nvPr/>
        </p:nvSpPr>
        <p:spPr>
          <a:xfrm>
            <a:off x="9364313" y="8517033"/>
            <a:ext cx="5214039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5000">
                <a:solidFill>
                  <a:srgbClr val="474747"/>
                </a:solidFill>
              </a:defRPr>
            </a:pPr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成员：</a:t>
            </a:r>
            <a:endParaRPr lang="en-US" altLang="zh-CN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  <a:p>
            <a:pPr>
              <a:defRPr sz="5000">
                <a:solidFill>
                  <a:srgbClr val="474747"/>
                </a:solidFill>
              </a:defRPr>
            </a:pPr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官泽隆</a:t>
            </a:r>
            <a:endParaRPr lang="en-US" altLang="zh-CN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  <a:p>
            <a:pPr>
              <a:defRPr sz="5000">
                <a:solidFill>
                  <a:srgbClr val="474747"/>
                </a:solidFill>
              </a:defRPr>
            </a:pPr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尹幽潭</a:t>
            </a:r>
            <a:endParaRPr lang="en-US" altLang="zh-CN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  <a:p>
            <a:pPr>
              <a:defRPr sz="5000">
                <a:solidFill>
                  <a:srgbClr val="474747"/>
                </a:solidFill>
              </a:defRPr>
            </a:pPr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黄梓淇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75" name="形状"/>
          <p:cNvSpPr/>
          <p:nvPr/>
        </p:nvSpPr>
        <p:spPr>
          <a:xfrm>
            <a:off x="10842354" y="11518440"/>
            <a:ext cx="2699334" cy="357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9" h="19082" extrusionOk="0">
                <a:moveTo>
                  <a:pt x="11822" y="8796"/>
                </a:moveTo>
                <a:cubicBezTo>
                  <a:pt x="12533" y="13501"/>
                  <a:pt x="13014" y="13832"/>
                  <a:pt x="13853" y="10199"/>
                </a:cubicBezTo>
                <a:cubicBezTo>
                  <a:pt x="14169" y="8851"/>
                  <a:pt x="14453" y="7173"/>
                  <a:pt x="14732" y="5467"/>
                </a:cubicBezTo>
                <a:cubicBezTo>
                  <a:pt x="14831" y="4916"/>
                  <a:pt x="14930" y="4339"/>
                  <a:pt x="15028" y="3788"/>
                </a:cubicBezTo>
                <a:cubicBezTo>
                  <a:pt x="16052" y="-1880"/>
                  <a:pt x="16755" y="-1220"/>
                  <a:pt x="17540" y="5990"/>
                </a:cubicBezTo>
                <a:cubicBezTo>
                  <a:pt x="17790" y="8328"/>
                  <a:pt x="18037" y="10695"/>
                  <a:pt x="18329" y="12869"/>
                </a:cubicBezTo>
                <a:cubicBezTo>
                  <a:pt x="18493" y="14052"/>
                  <a:pt x="18654" y="14217"/>
                  <a:pt x="18876" y="13584"/>
                </a:cubicBezTo>
                <a:cubicBezTo>
                  <a:pt x="19636" y="11383"/>
                  <a:pt x="20355" y="8631"/>
                  <a:pt x="21087" y="5990"/>
                </a:cubicBezTo>
                <a:cubicBezTo>
                  <a:pt x="21194" y="5632"/>
                  <a:pt x="21305" y="4751"/>
                  <a:pt x="21424" y="5742"/>
                </a:cubicBezTo>
                <a:cubicBezTo>
                  <a:pt x="21535" y="6705"/>
                  <a:pt x="21416" y="7448"/>
                  <a:pt x="21334" y="7998"/>
                </a:cubicBezTo>
                <a:cubicBezTo>
                  <a:pt x="20618" y="12731"/>
                  <a:pt x="19788" y="16281"/>
                  <a:pt x="18851" y="18702"/>
                </a:cubicBezTo>
                <a:cubicBezTo>
                  <a:pt x="18469" y="19720"/>
                  <a:pt x="18132" y="18564"/>
                  <a:pt x="17852" y="16776"/>
                </a:cubicBezTo>
                <a:cubicBezTo>
                  <a:pt x="17486" y="14492"/>
                  <a:pt x="17203" y="11768"/>
                  <a:pt x="16911" y="9099"/>
                </a:cubicBezTo>
                <a:cubicBezTo>
                  <a:pt x="16368" y="4229"/>
                  <a:pt x="16142" y="4063"/>
                  <a:pt x="15464" y="8163"/>
                </a:cubicBezTo>
                <a:cubicBezTo>
                  <a:pt x="15028" y="10805"/>
                  <a:pt x="14584" y="13446"/>
                  <a:pt x="14062" y="15428"/>
                </a:cubicBezTo>
                <a:cubicBezTo>
                  <a:pt x="13018" y="19390"/>
                  <a:pt x="12085" y="18427"/>
                  <a:pt x="11267" y="12538"/>
                </a:cubicBezTo>
                <a:cubicBezTo>
                  <a:pt x="11012" y="10695"/>
                  <a:pt x="10795" y="8604"/>
                  <a:pt x="10585" y="6512"/>
                </a:cubicBezTo>
                <a:cubicBezTo>
                  <a:pt x="10470" y="5384"/>
                  <a:pt x="10338" y="5164"/>
                  <a:pt x="10149" y="5522"/>
                </a:cubicBezTo>
                <a:cubicBezTo>
                  <a:pt x="9734" y="6320"/>
                  <a:pt x="9352" y="7668"/>
                  <a:pt x="8961" y="8934"/>
                </a:cubicBezTo>
                <a:cubicBezTo>
                  <a:pt x="8448" y="10557"/>
                  <a:pt x="7942" y="12373"/>
                  <a:pt x="7416" y="13777"/>
                </a:cubicBezTo>
                <a:cubicBezTo>
                  <a:pt x="6409" y="16473"/>
                  <a:pt x="5591" y="14299"/>
                  <a:pt x="5089" y="7888"/>
                </a:cubicBezTo>
                <a:cubicBezTo>
                  <a:pt x="4987" y="6567"/>
                  <a:pt x="4880" y="5192"/>
                  <a:pt x="4806" y="3761"/>
                </a:cubicBezTo>
                <a:cubicBezTo>
                  <a:pt x="4736" y="2412"/>
                  <a:pt x="4608" y="2027"/>
                  <a:pt x="4411" y="2110"/>
                </a:cubicBezTo>
                <a:cubicBezTo>
                  <a:pt x="4123" y="2220"/>
                  <a:pt x="3865" y="2908"/>
                  <a:pt x="3610" y="3678"/>
                </a:cubicBezTo>
                <a:cubicBezTo>
                  <a:pt x="2857" y="5990"/>
                  <a:pt x="2187" y="9126"/>
                  <a:pt x="1563" y="12703"/>
                </a:cubicBezTo>
                <a:cubicBezTo>
                  <a:pt x="1456" y="13309"/>
                  <a:pt x="1353" y="13942"/>
                  <a:pt x="1234" y="14409"/>
                </a:cubicBezTo>
                <a:cubicBezTo>
                  <a:pt x="880" y="15895"/>
                  <a:pt x="535" y="15345"/>
                  <a:pt x="325" y="12979"/>
                </a:cubicBezTo>
                <a:cubicBezTo>
                  <a:pt x="124" y="10777"/>
                  <a:pt x="58" y="8273"/>
                  <a:pt x="30" y="5714"/>
                </a:cubicBezTo>
                <a:cubicBezTo>
                  <a:pt x="25" y="5082"/>
                  <a:pt x="-65" y="4311"/>
                  <a:pt x="95" y="3953"/>
                </a:cubicBezTo>
                <a:cubicBezTo>
                  <a:pt x="136" y="6320"/>
                  <a:pt x="198" y="8686"/>
                  <a:pt x="330" y="10887"/>
                </a:cubicBezTo>
                <a:cubicBezTo>
                  <a:pt x="564" y="14657"/>
                  <a:pt x="893" y="15152"/>
                  <a:pt x="1337" y="12373"/>
                </a:cubicBezTo>
                <a:cubicBezTo>
                  <a:pt x="1929" y="8631"/>
                  <a:pt x="2570" y="5384"/>
                  <a:pt x="3289" y="2880"/>
                </a:cubicBezTo>
                <a:cubicBezTo>
                  <a:pt x="3614" y="1697"/>
                  <a:pt x="3943" y="706"/>
                  <a:pt x="4317" y="376"/>
                </a:cubicBezTo>
                <a:cubicBezTo>
                  <a:pt x="4740" y="19"/>
                  <a:pt x="4896" y="624"/>
                  <a:pt x="5073" y="3265"/>
                </a:cubicBezTo>
                <a:cubicBezTo>
                  <a:pt x="5204" y="5247"/>
                  <a:pt x="5340" y="7200"/>
                  <a:pt x="5533" y="8934"/>
                </a:cubicBezTo>
                <a:cubicBezTo>
                  <a:pt x="5916" y="12263"/>
                  <a:pt x="6376" y="13336"/>
                  <a:pt x="6984" y="12208"/>
                </a:cubicBezTo>
                <a:cubicBezTo>
                  <a:pt x="7473" y="11328"/>
                  <a:pt x="7913" y="9594"/>
                  <a:pt x="8361" y="8081"/>
                </a:cubicBezTo>
                <a:cubicBezTo>
                  <a:pt x="8887" y="6320"/>
                  <a:pt x="9405" y="4394"/>
                  <a:pt x="9964" y="2935"/>
                </a:cubicBezTo>
                <a:cubicBezTo>
                  <a:pt x="10515" y="1504"/>
                  <a:pt x="10778" y="2027"/>
                  <a:pt x="11136" y="5109"/>
                </a:cubicBezTo>
                <a:cubicBezTo>
                  <a:pt x="11276" y="6320"/>
                  <a:pt x="11419" y="7475"/>
                  <a:pt x="11555" y="8631"/>
                </a:cubicBezTo>
                <a:cubicBezTo>
                  <a:pt x="11654" y="8796"/>
                  <a:pt x="11695" y="9402"/>
                  <a:pt x="11798" y="10089"/>
                </a:cubicBezTo>
                <a:cubicBezTo>
                  <a:pt x="11719" y="9484"/>
                  <a:pt x="11695" y="9154"/>
                  <a:pt x="11732" y="8714"/>
                </a:cubicBezTo>
                <a:cubicBezTo>
                  <a:pt x="11765" y="8631"/>
                  <a:pt x="11798" y="8631"/>
                  <a:pt x="11822" y="8796"/>
                </a:cubicBezTo>
              </a:path>
            </a:pathLst>
          </a:custGeom>
          <a:solidFill>
            <a:srgbClr val="42424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815467">
              <a:lnSpc>
                <a:spcPct val="93000"/>
              </a:lnSpc>
              <a:defRPr sz="3200"/>
            </a:pP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pic>
        <p:nvPicPr>
          <p:cNvPr id="7" name="shutterstock-700619806-4959952.png" descr="shutterstock-700619806-4959952.png">
            <a:extLst>
              <a:ext uri="{FF2B5EF4-FFF2-40B4-BE49-F238E27FC236}">
                <a16:creationId xmlns:a16="http://schemas.microsoft.com/office/drawing/2014/main" id="{09774387-6255-47B1-B585-D5D3CE240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436" y="791049"/>
            <a:ext cx="11153101" cy="60669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54704129"/>
      </p:ext>
    </p:extLst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" accel="10000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 advAuto="0"/>
      <p:bldP spid="75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成组"/>
          <p:cNvGrpSpPr/>
          <p:nvPr/>
        </p:nvGrpSpPr>
        <p:grpSpPr>
          <a:xfrm>
            <a:off x="1914140" y="2982695"/>
            <a:ext cx="5578084" cy="4622660"/>
            <a:chOff x="-1053699" y="0"/>
            <a:chExt cx="5578082" cy="4622659"/>
          </a:xfrm>
        </p:grpSpPr>
        <p:pic>
          <p:nvPicPr>
            <p:cNvPr id="406" name="圆形" descr="圆形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8470" y="0"/>
              <a:ext cx="907506" cy="9075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7" name="01"/>
            <p:cNvSpPr txBox="1"/>
            <p:nvPr/>
          </p:nvSpPr>
          <p:spPr>
            <a:xfrm>
              <a:off x="1480020" y="125459"/>
              <a:ext cx="644408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5E5E5E"/>
                  </a:solidFill>
                </a:defRPr>
              </a:lvl1pPr>
            </a:lstStyle>
            <a:p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08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08" name="运营管理"/>
            <p:cNvSpPr txBox="1"/>
            <p:nvPr/>
          </p:nvSpPr>
          <p:spPr>
            <a:xfrm>
              <a:off x="-557397" y="1363193"/>
              <a:ext cx="4719240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lang="zh-CN" altLang="zh-CN" dirty="0"/>
                <a:t>函数返回错误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09" name="此处添加详细文本描述语言风格"/>
            <p:cNvSpPr txBox="1"/>
            <p:nvPr/>
          </p:nvSpPr>
          <p:spPr>
            <a:xfrm>
              <a:off x="-1053699" y="2822358"/>
              <a:ext cx="5578082" cy="1800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CN" altLang="zh-CN" sz="4800" dirty="0"/>
                <a:t>没有返回或者</a:t>
              </a:r>
              <a:endParaRPr lang="en-US" altLang="zh-CN" sz="4800" dirty="0"/>
            </a:p>
            <a:p>
              <a:r>
                <a:rPr lang="zh-CN" altLang="zh-CN" sz="4800" dirty="0"/>
                <a:t>返回数组</a:t>
              </a:r>
              <a:endParaRPr sz="48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415" name="成组"/>
          <p:cNvGrpSpPr/>
          <p:nvPr/>
        </p:nvGrpSpPr>
        <p:grpSpPr>
          <a:xfrm>
            <a:off x="10080019" y="2982695"/>
            <a:ext cx="4728084" cy="4624871"/>
            <a:chOff x="-337209" y="0"/>
            <a:chExt cx="4728083" cy="4624868"/>
          </a:xfrm>
        </p:grpSpPr>
        <p:pic>
          <p:nvPicPr>
            <p:cNvPr id="411" name="圆形" descr="圆形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8470" y="0"/>
              <a:ext cx="907506" cy="9075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2" name="02"/>
            <p:cNvSpPr txBox="1"/>
            <p:nvPr/>
          </p:nvSpPr>
          <p:spPr>
            <a:xfrm>
              <a:off x="1467996" y="125459"/>
              <a:ext cx="668453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5E5E5E"/>
                  </a:solidFill>
                </a:defRPr>
              </a:lvl1pPr>
            </a:lstStyle>
            <a:p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10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13" name="市场布局"/>
            <p:cNvSpPr txBox="1"/>
            <p:nvPr/>
          </p:nvSpPr>
          <p:spPr>
            <a:xfrm>
              <a:off x="24674" y="901529"/>
              <a:ext cx="3667644" cy="1949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lang="zh-CN" altLang="zh-CN" dirty="0"/>
                <a:t>函数调用错误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14" name="此处添加详细文本描述语言风格"/>
            <p:cNvSpPr txBox="1"/>
            <p:nvPr/>
          </p:nvSpPr>
          <p:spPr>
            <a:xfrm>
              <a:off x="-337209" y="2966082"/>
              <a:ext cx="4728083" cy="16587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CN" altLang="zh-CN" sz="4400" dirty="0"/>
                <a:t>参数个数不匹配或参数类型不匹配</a:t>
              </a:r>
              <a:endParaRPr sz="44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425" name="成组"/>
          <p:cNvGrpSpPr/>
          <p:nvPr/>
        </p:nvGrpSpPr>
        <p:grpSpPr>
          <a:xfrm>
            <a:off x="16704608" y="3089824"/>
            <a:ext cx="3949799" cy="4714524"/>
            <a:chOff x="-172676" y="0"/>
            <a:chExt cx="3949798" cy="4714521"/>
          </a:xfrm>
        </p:grpSpPr>
        <p:pic>
          <p:nvPicPr>
            <p:cNvPr id="421" name="圆形" descr="圆形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8470" y="0"/>
              <a:ext cx="907506" cy="9075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2" name="04"/>
            <p:cNvSpPr txBox="1"/>
            <p:nvPr/>
          </p:nvSpPr>
          <p:spPr>
            <a:xfrm>
              <a:off x="1480018" y="125459"/>
              <a:ext cx="644408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5E5E5E"/>
                  </a:solidFill>
                </a:defRPr>
              </a:lvl1pPr>
            </a:lstStyle>
            <a:p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11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23" name="产品开发"/>
            <p:cNvSpPr txBox="1"/>
            <p:nvPr/>
          </p:nvSpPr>
          <p:spPr>
            <a:xfrm>
              <a:off x="-172676" y="901529"/>
              <a:ext cx="3949798" cy="1949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lang="zh-CN" altLang="zh-CN" dirty="0"/>
                <a:t>其他未说明</a:t>
              </a:r>
              <a:endParaRPr lang="en-US" altLang="zh-CN" dirty="0"/>
            </a:p>
            <a:p>
              <a:r>
                <a:rPr lang="zh-CN" altLang="zh-CN" dirty="0"/>
                <a:t>的错误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24" name="此处添加详细文本描述语言风格"/>
            <p:cNvSpPr txBox="1"/>
            <p:nvPr/>
          </p:nvSpPr>
          <p:spPr>
            <a:xfrm>
              <a:off x="-3" y="3186731"/>
              <a:ext cx="3604448" cy="15277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CN" altLang="zh-CN" sz="4000" dirty="0"/>
                <a:t>提示</a:t>
              </a:r>
              <a:r>
                <a:rPr lang="en-US" altLang="zh-CN" sz="4000" dirty="0"/>
                <a:t> syntax error</a:t>
              </a:r>
              <a:endParaRPr sz="40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sp>
        <p:nvSpPr>
          <p:cNvPr id="426" name="商业计划书"/>
          <p:cNvSpPr txBox="1"/>
          <p:nvPr/>
        </p:nvSpPr>
        <p:spPr>
          <a:xfrm>
            <a:off x="9575901" y="474663"/>
            <a:ext cx="5232202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错误类型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pic>
        <p:nvPicPr>
          <p:cNvPr id="47" name="shutterstock-1066707365-7524866.png" descr="shutterstock-1066707365-7524866.png">
            <a:extLst>
              <a:ext uri="{FF2B5EF4-FFF2-40B4-BE49-F238E27FC236}">
                <a16:creationId xmlns:a16="http://schemas.microsoft.com/office/drawing/2014/main" id="{33D12397-D2C3-4963-8D17-FB7B81D8F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0938" y="-3108078"/>
            <a:ext cx="16866189" cy="756674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0951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" grpId="0" animBg="1" advAuto="0"/>
      <p:bldP spid="415" grpId="0" animBg="1" advAuto="0"/>
      <p:bldP spid="425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商业计划书"/>
          <p:cNvSpPr txBox="1"/>
          <p:nvPr/>
        </p:nvSpPr>
        <p:spPr>
          <a:xfrm>
            <a:off x="9575904" y="474663"/>
            <a:ext cx="5232202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报错展示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pic>
        <p:nvPicPr>
          <p:cNvPr id="47" name="shutterstock-1066707365-7524866.png" descr="shutterstock-1066707365-7524866.png">
            <a:extLst>
              <a:ext uri="{FF2B5EF4-FFF2-40B4-BE49-F238E27FC236}">
                <a16:creationId xmlns:a16="http://schemas.microsoft.com/office/drawing/2014/main" id="{33D12397-D2C3-4963-8D17-FB7B81D8F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770" y="9457964"/>
            <a:ext cx="16866189" cy="75667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113E0A6-3630-43E6-8FAC-DFF2D0FBBD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88720" y="3881988"/>
            <a:ext cx="7005637" cy="680497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445A1EE-1BD5-4228-AC29-09849EFF675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194357" y="3881988"/>
            <a:ext cx="15530195" cy="4583747"/>
          </a:xfrm>
          <a:prstGeom prst="rect">
            <a:avLst/>
          </a:prstGeom>
        </p:spPr>
      </p:pic>
      <p:sp>
        <p:nvSpPr>
          <p:cNvPr id="21" name="商业计划书">
            <a:extLst>
              <a:ext uri="{FF2B5EF4-FFF2-40B4-BE49-F238E27FC236}">
                <a16:creationId xmlns:a16="http://schemas.microsoft.com/office/drawing/2014/main" id="{2A9A9551-4788-4169-9015-938BADA31D40}"/>
              </a:ext>
            </a:extLst>
          </p:cNvPr>
          <p:cNvSpPr txBox="1"/>
          <p:nvPr/>
        </p:nvSpPr>
        <p:spPr>
          <a:xfrm>
            <a:off x="60210" y="2331580"/>
            <a:ext cx="748923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72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不支持的数据格式</a:t>
            </a:r>
            <a:endParaRPr sz="7200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69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商业计划书"/>
          <p:cNvSpPr txBox="1"/>
          <p:nvPr/>
        </p:nvSpPr>
        <p:spPr>
          <a:xfrm>
            <a:off x="9575904" y="474663"/>
            <a:ext cx="5232202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报错展示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pic>
        <p:nvPicPr>
          <p:cNvPr id="47" name="shutterstock-1066707365-7524866.png" descr="shutterstock-1066707365-7524866.png">
            <a:extLst>
              <a:ext uri="{FF2B5EF4-FFF2-40B4-BE49-F238E27FC236}">
                <a16:creationId xmlns:a16="http://schemas.microsoft.com/office/drawing/2014/main" id="{33D12397-D2C3-4963-8D17-FB7B81D8F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770" y="9457964"/>
            <a:ext cx="16866189" cy="7566745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商业计划书">
            <a:extLst>
              <a:ext uri="{FF2B5EF4-FFF2-40B4-BE49-F238E27FC236}">
                <a16:creationId xmlns:a16="http://schemas.microsoft.com/office/drawing/2014/main" id="{2A9A9551-4788-4169-9015-938BADA31D40}"/>
              </a:ext>
            </a:extLst>
          </p:cNvPr>
          <p:cNvSpPr txBox="1"/>
          <p:nvPr/>
        </p:nvSpPr>
        <p:spPr>
          <a:xfrm>
            <a:off x="0" y="2501538"/>
            <a:ext cx="1302920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72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语法错误混合未定义关键字错误</a:t>
            </a:r>
            <a:endParaRPr sz="7200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105856-45D2-4D2C-9BEB-BB3F7631FED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81752" y="3881988"/>
            <a:ext cx="7020877" cy="45837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90C0EE-4F05-4587-88EE-AEEE69DB95D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549440" y="3881988"/>
            <a:ext cx="16352808" cy="364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2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商业计划书"/>
          <p:cNvSpPr txBox="1"/>
          <p:nvPr/>
        </p:nvSpPr>
        <p:spPr>
          <a:xfrm>
            <a:off x="9575904" y="474663"/>
            <a:ext cx="5232202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报错展示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pic>
        <p:nvPicPr>
          <p:cNvPr id="47" name="shutterstock-1066707365-7524866.png" descr="shutterstock-1066707365-7524866.png">
            <a:extLst>
              <a:ext uri="{FF2B5EF4-FFF2-40B4-BE49-F238E27FC236}">
                <a16:creationId xmlns:a16="http://schemas.microsoft.com/office/drawing/2014/main" id="{33D12397-D2C3-4963-8D17-FB7B81D8F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770" y="9457964"/>
            <a:ext cx="16866189" cy="7566745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商业计划书">
            <a:extLst>
              <a:ext uri="{FF2B5EF4-FFF2-40B4-BE49-F238E27FC236}">
                <a16:creationId xmlns:a16="http://schemas.microsoft.com/office/drawing/2014/main" id="{2A9A9551-4788-4169-9015-938BADA31D40}"/>
              </a:ext>
            </a:extLst>
          </p:cNvPr>
          <p:cNvSpPr txBox="1"/>
          <p:nvPr/>
        </p:nvSpPr>
        <p:spPr>
          <a:xfrm>
            <a:off x="481752" y="2671400"/>
            <a:ext cx="3795911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sz="72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错误注释</a:t>
            </a:r>
            <a:endParaRPr sz="7200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6B52AF-FD82-40A2-8E8F-52FD42C04D0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81752" y="3881988"/>
            <a:ext cx="6626860" cy="78273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DAA72F-3F8A-49F6-8AEA-AC77290CEDC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108612" y="3881988"/>
            <a:ext cx="16513388" cy="270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3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商业计划书"/>
          <p:cNvSpPr txBox="1"/>
          <p:nvPr/>
        </p:nvSpPr>
        <p:spPr>
          <a:xfrm>
            <a:off x="9575904" y="474663"/>
            <a:ext cx="5232202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报错展示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pic>
        <p:nvPicPr>
          <p:cNvPr id="47" name="shutterstock-1066707365-7524866.png" descr="shutterstock-1066707365-7524866.png">
            <a:extLst>
              <a:ext uri="{FF2B5EF4-FFF2-40B4-BE49-F238E27FC236}">
                <a16:creationId xmlns:a16="http://schemas.microsoft.com/office/drawing/2014/main" id="{33D12397-D2C3-4963-8D17-FB7B81D8F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770" y="9457964"/>
            <a:ext cx="16866189" cy="7566745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商业计划书">
            <a:extLst>
              <a:ext uri="{FF2B5EF4-FFF2-40B4-BE49-F238E27FC236}">
                <a16:creationId xmlns:a16="http://schemas.microsoft.com/office/drawing/2014/main" id="{2A9A9551-4788-4169-9015-938BADA31D40}"/>
              </a:ext>
            </a:extLst>
          </p:cNvPr>
          <p:cNvSpPr txBox="1"/>
          <p:nvPr/>
        </p:nvSpPr>
        <p:spPr>
          <a:xfrm>
            <a:off x="1182792" y="2242446"/>
            <a:ext cx="11009208" cy="5273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zh-CN" altLang="zh-CN" sz="4800" dirty="0"/>
              <a:t>错误的常量定义（我们要求常量必须在定义时初始化）</a:t>
            </a:r>
            <a:endParaRPr lang="en-US" altLang="zh-CN" sz="48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zh-CN" altLang="zh-CN" sz="4800" dirty="0"/>
              <a:t>不支持的数据常量</a:t>
            </a:r>
            <a:endParaRPr lang="en-US" altLang="zh-CN" sz="48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zh-CN" altLang="zh-CN" sz="4800" dirty="0"/>
              <a:t>错误的常量数组定义（我们要求常量数组必须在定义时初始化，并且要求必须指明数组长度，而且长度必须为整数）</a:t>
            </a:r>
            <a:endParaRPr sz="3200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655988-12A6-4A16-AB7D-39547BB49E1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199244" y="2101575"/>
            <a:ext cx="7710036" cy="62139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DEBB79A-4A25-4490-86DA-47C9427A98E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182792" y="8315477"/>
            <a:ext cx="21449585" cy="434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9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商业计划书"/>
          <p:cNvSpPr txBox="1"/>
          <p:nvPr/>
        </p:nvSpPr>
        <p:spPr>
          <a:xfrm>
            <a:off x="8169842" y="479546"/>
            <a:ext cx="7434728" cy="69352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报错展示</a:t>
            </a:r>
            <a:endParaRPr lang="en-US" altLang="zh-CN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  <a:p>
            <a:endParaRPr lang="en-US" altLang="zh-CN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  <a:p>
            <a:endParaRPr lang="en-US" altLang="zh-CN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  <a:p>
            <a:r>
              <a:rPr lang="en-US" altLang="zh-CN" sz="14400" dirty="0">
                <a:solidFill>
                  <a:schemeClr val="accent4">
                    <a:lumMod val="75000"/>
                  </a:schemeClr>
                </a:solidFill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Omitted</a:t>
            </a:r>
            <a:endParaRPr sz="14400" dirty="0">
              <a:solidFill>
                <a:schemeClr val="accent4">
                  <a:lumMod val="75000"/>
                </a:schemeClr>
              </a:solidFill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pic>
        <p:nvPicPr>
          <p:cNvPr id="47" name="shutterstock-1066707365-7524866.png" descr="shutterstock-1066707365-7524866.png">
            <a:extLst>
              <a:ext uri="{FF2B5EF4-FFF2-40B4-BE49-F238E27FC236}">
                <a16:creationId xmlns:a16="http://schemas.microsoft.com/office/drawing/2014/main" id="{33D12397-D2C3-4963-8D17-FB7B81D8F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770" y="9457964"/>
            <a:ext cx="16866189" cy="756674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889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0" name="shutterstock-1212312739-7683038.png" descr="shutterstock-1212312739-76830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118" y="631058"/>
            <a:ext cx="14335764" cy="1123156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99" name="成组"/>
          <p:cNvGrpSpPr/>
          <p:nvPr/>
        </p:nvGrpSpPr>
        <p:grpSpPr>
          <a:xfrm>
            <a:off x="8191856" y="5713413"/>
            <a:ext cx="7797006" cy="2272756"/>
            <a:chOff x="-1301349" y="119063"/>
            <a:chExt cx="7797005" cy="2272754"/>
          </a:xfrm>
        </p:grpSpPr>
        <p:sp>
          <p:nvSpPr>
            <p:cNvPr id="797" name="工作成果"/>
            <p:cNvSpPr txBox="1"/>
            <p:nvPr/>
          </p:nvSpPr>
          <p:spPr>
            <a:xfrm>
              <a:off x="-1301349" y="119063"/>
              <a:ext cx="7797005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中间代码生成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798" name="What We Do"/>
            <p:cNvSpPr txBox="1"/>
            <p:nvPr/>
          </p:nvSpPr>
          <p:spPr>
            <a:xfrm>
              <a:off x="970102" y="1519784"/>
              <a:ext cx="3254095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What We Do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成组"/>
          <p:cNvGrpSpPr/>
          <p:nvPr/>
        </p:nvGrpSpPr>
        <p:grpSpPr>
          <a:xfrm>
            <a:off x="10486224" y="2643533"/>
            <a:ext cx="4636872" cy="1025922"/>
            <a:chOff x="0" y="71239"/>
            <a:chExt cx="4636871" cy="1025922"/>
          </a:xfrm>
        </p:grpSpPr>
        <p:sp>
          <p:nvSpPr>
            <p:cNvPr id="173" name="你的市场目标"/>
            <p:cNvSpPr txBox="1"/>
            <p:nvPr/>
          </p:nvSpPr>
          <p:spPr>
            <a:xfrm>
              <a:off x="933934" y="71239"/>
              <a:ext cx="3702937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LLVM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架构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pic>
          <p:nvPicPr>
            <p:cNvPr id="175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0" name="成组"/>
          <p:cNvGrpSpPr/>
          <p:nvPr/>
        </p:nvGrpSpPr>
        <p:grpSpPr>
          <a:xfrm>
            <a:off x="1392292" y="2676895"/>
            <a:ext cx="7511870" cy="8362210"/>
            <a:chOff x="0" y="71239"/>
            <a:chExt cx="7511869" cy="8362210"/>
          </a:xfrm>
        </p:grpSpPr>
        <p:sp>
          <p:nvSpPr>
            <p:cNvPr id="177" name="你的市场目标"/>
            <p:cNvSpPr txBox="1"/>
            <p:nvPr/>
          </p:nvSpPr>
          <p:spPr>
            <a:xfrm>
              <a:off x="933934" y="71239"/>
              <a:ext cx="3807131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LLVM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历史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78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281363"/>
              <a:ext cx="6577935" cy="7152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en-US" altLang="zh-CN" dirty="0"/>
                <a:t>LLVM</a:t>
              </a:r>
              <a:r>
                <a:rPr lang="zh-CN" altLang="zh-CN" dirty="0"/>
                <a:t>最初设计时，目标是做优化方面的研究，所以只是想搭建一套虚拟机，当时的全称叫</a:t>
              </a:r>
              <a:r>
                <a:rPr lang="en-US" altLang="zh-CN" dirty="0"/>
                <a:t>Low Level Virtual machine</a:t>
              </a:r>
              <a:r>
                <a:rPr lang="zh-CN" altLang="zh-CN" dirty="0"/>
                <a:t>，后来因为要变成编译器，官方就放弃了这个称呼，但</a:t>
              </a:r>
              <a:r>
                <a:rPr lang="en-US" altLang="zh-CN" dirty="0"/>
                <a:t>LLVM</a:t>
              </a:r>
              <a:r>
                <a:rPr lang="zh-CN" altLang="zh-CN" dirty="0"/>
                <a:t>的简称被保留下来。因为</a:t>
              </a:r>
              <a:r>
                <a:rPr lang="en-US" altLang="zh-CN" dirty="0"/>
                <a:t>LLVM</a:t>
              </a:r>
              <a:r>
                <a:rPr lang="zh-CN" altLang="zh-CN" dirty="0"/>
                <a:t>只是一个编译器框架，所以还需要一个前端来支撑整个系统，由此</a:t>
              </a:r>
              <a:r>
                <a:rPr lang="en-US" altLang="zh-CN" dirty="0"/>
                <a:t>Clang</a:t>
              </a:r>
              <a:r>
                <a:rPr lang="zh-CN" altLang="zh-CN" dirty="0"/>
                <a:t>被研发了出来。而我们的编译器后端采用了</a:t>
              </a:r>
              <a:r>
                <a:rPr lang="en-US" altLang="zh-CN" dirty="0"/>
                <a:t>LLVM</a:t>
              </a:r>
              <a:r>
                <a:rPr lang="zh-CN" altLang="zh-CN" dirty="0"/>
                <a:t>，因此我们需要生成</a:t>
              </a:r>
              <a:r>
                <a:rPr lang="en-US" altLang="zh-CN" dirty="0"/>
                <a:t>LLVM IR</a:t>
              </a:r>
              <a:r>
                <a:rPr lang="zh-CN" altLang="zh-CN" dirty="0"/>
                <a:t>作为中间代码链接我们的词法语法分析到</a:t>
              </a:r>
              <a:r>
                <a:rPr lang="en-US" altLang="zh-CN" dirty="0"/>
                <a:t>LLVM</a:t>
              </a:r>
              <a:r>
                <a:rPr lang="zh-CN" altLang="zh-CN" dirty="0"/>
                <a:t>后端。</a:t>
              </a:r>
            </a:p>
          </p:txBody>
        </p:sp>
        <p:pic>
          <p:nvPicPr>
            <p:cNvPr id="179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机遇与风险"/>
          <p:cNvSpPr txBox="1"/>
          <p:nvPr/>
        </p:nvSpPr>
        <p:spPr>
          <a:xfrm>
            <a:off x="9260914" y="505440"/>
            <a:ext cx="5862182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r>
              <a:rPr lang="en-US" altLang="zh-CN" sz="96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LLVM</a:t>
            </a:r>
            <a:r>
              <a:rPr lang="zh-CN" altLang="en-US" sz="96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简介</a:t>
            </a:r>
            <a:endParaRPr sz="9600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pic>
        <p:nvPicPr>
          <p:cNvPr id="15" name="图片 14" descr="https://pic1.zhimg.com/80/v2-e93d22914f2939017db6c6ff463cc2d8_720w.jpg">
            <a:extLst>
              <a:ext uri="{FF2B5EF4-FFF2-40B4-BE49-F238E27FC236}">
                <a16:creationId xmlns:a16="http://schemas.microsoft.com/office/drawing/2014/main" id="{AC127506-0C97-49BE-B7F2-BACA7B4C770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322" y="4069306"/>
            <a:ext cx="14410083" cy="71520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802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 advAuto="0"/>
      <p:bldP spid="180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商业计划书"/>
          <p:cNvSpPr txBox="1"/>
          <p:nvPr/>
        </p:nvSpPr>
        <p:spPr>
          <a:xfrm>
            <a:off x="5291874" y="474663"/>
            <a:ext cx="13800253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r>
              <a:rPr lang="en-US" altLang="zh-CN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LLVM</a:t>
            </a:r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中间代码格式说明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272" name="形状"/>
          <p:cNvSpPr/>
          <p:nvPr/>
        </p:nvSpPr>
        <p:spPr>
          <a:xfrm rot="16440000">
            <a:off x="15004208" y="5385350"/>
            <a:ext cx="3616087" cy="1542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6" h="21409" extrusionOk="0">
                <a:moveTo>
                  <a:pt x="1223" y="17761"/>
                </a:moveTo>
                <a:cubicBezTo>
                  <a:pt x="1372" y="17470"/>
                  <a:pt x="1387" y="17157"/>
                  <a:pt x="1496" y="16971"/>
                </a:cubicBezTo>
                <a:cubicBezTo>
                  <a:pt x="1611" y="16762"/>
                  <a:pt x="1695" y="16773"/>
                  <a:pt x="1809" y="16924"/>
                </a:cubicBezTo>
                <a:cubicBezTo>
                  <a:pt x="1948" y="17110"/>
                  <a:pt x="1943" y="17319"/>
                  <a:pt x="1894" y="17598"/>
                </a:cubicBezTo>
                <a:cubicBezTo>
                  <a:pt x="1695" y="18794"/>
                  <a:pt x="1392" y="19874"/>
                  <a:pt x="1213" y="21093"/>
                </a:cubicBezTo>
                <a:cubicBezTo>
                  <a:pt x="1148" y="21558"/>
                  <a:pt x="960" y="21419"/>
                  <a:pt x="815" y="21244"/>
                </a:cubicBezTo>
                <a:cubicBezTo>
                  <a:pt x="686" y="21093"/>
                  <a:pt x="587" y="20803"/>
                  <a:pt x="557" y="20478"/>
                </a:cubicBezTo>
                <a:cubicBezTo>
                  <a:pt x="423" y="19224"/>
                  <a:pt x="140" y="18109"/>
                  <a:pt x="45" y="16855"/>
                </a:cubicBezTo>
                <a:cubicBezTo>
                  <a:pt x="30" y="16623"/>
                  <a:pt x="-69" y="16367"/>
                  <a:pt x="85" y="16239"/>
                </a:cubicBezTo>
                <a:cubicBezTo>
                  <a:pt x="209" y="16146"/>
                  <a:pt x="304" y="16297"/>
                  <a:pt x="363" y="16576"/>
                </a:cubicBezTo>
                <a:cubicBezTo>
                  <a:pt x="433" y="16890"/>
                  <a:pt x="448" y="17273"/>
                  <a:pt x="592" y="17505"/>
                </a:cubicBezTo>
                <a:cubicBezTo>
                  <a:pt x="696" y="17226"/>
                  <a:pt x="642" y="16901"/>
                  <a:pt x="642" y="16623"/>
                </a:cubicBezTo>
                <a:cubicBezTo>
                  <a:pt x="642" y="14184"/>
                  <a:pt x="592" y="11745"/>
                  <a:pt x="741" y="9318"/>
                </a:cubicBezTo>
                <a:cubicBezTo>
                  <a:pt x="756" y="9086"/>
                  <a:pt x="726" y="8912"/>
                  <a:pt x="895" y="8900"/>
                </a:cubicBezTo>
                <a:cubicBezTo>
                  <a:pt x="2182" y="8749"/>
                  <a:pt x="3469" y="8435"/>
                  <a:pt x="4756" y="8366"/>
                </a:cubicBezTo>
                <a:cubicBezTo>
                  <a:pt x="6331" y="8296"/>
                  <a:pt x="7901" y="7890"/>
                  <a:pt x="9486" y="8006"/>
                </a:cubicBezTo>
                <a:cubicBezTo>
                  <a:pt x="9695" y="8017"/>
                  <a:pt x="9770" y="7820"/>
                  <a:pt x="9755" y="7367"/>
                </a:cubicBezTo>
                <a:cubicBezTo>
                  <a:pt x="9700" y="5079"/>
                  <a:pt x="9854" y="2803"/>
                  <a:pt x="9884" y="539"/>
                </a:cubicBezTo>
                <a:cubicBezTo>
                  <a:pt x="9884" y="318"/>
                  <a:pt x="9859" y="28"/>
                  <a:pt x="9968" y="4"/>
                </a:cubicBezTo>
                <a:cubicBezTo>
                  <a:pt x="10107" y="-42"/>
                  <a:pt x="10058" y="295"/>
                  <a:pt x="10073" y="481"/>
                </a:cubicBezTo>
                <a:cubicBezTo>
                  <a:pt x="10266" y="2710"/>
                  <a:pt x="10217" y="4963"/>
                  <a:pt x="10207" y="7216"/>
                </a:cubicBezTo>
                <a:cubicBezTo>
                  <a:pt x="10202" y="7878"/>
                  <a:pt x="10281" y="8006"/>
                  <a:pt x="10550" y="8017"/>
                </a:cubicBezTo>
                <a:cubicBezTo>
                  <a:pt x="12413" y="8087"/>
                  <a:pt x="14276" y="7785"/>
                  <a:pt x="16135" y="7773"/>
                </a:cubicBezTo>
                <a:cubicBezTo>
                  <a:pt x="17342" y="7762"/>
                  <a:pt x="18540" y="7379"/>
                  <a:pt x="19742" y="7413"/>
                </a:cubicBezTo>
                <a:cubicBezTo>
                  <a:pt x="20314" y="7425"/>
                  <a:pt x="20443" y="7634"/>
                  <a:pt x="20483" y="9144"/>
                </a:cubicBezTo>
                <a:cubicBezTo>
                  <a:pt x="20542" y="11025"/>
                  <a:pt x="20572" y="12918"/>
                  <a:pt x="20627" y="14799"/>
                </a:cubicBezTo>
                <a:cubicBezTo>
                  <a:pt x="20632" y="15055"/>
                  <a:pt x="20587" y="15426"/>
                  <a:pt x="20706" y="15543"/>
                </a:cubicBezTo>
                <a:cubicBezTo>
                  <a:pt x="20850" y="15682"/>
                  <a:pt x="20915" y="15252"/>
                  <a:pt x="21029" y="15148"/>
                </a:cubicBezTo>
                <a:cubicBezTo>
                  <a:pt x="21143" y="15032"/>
                  <a:pt x="21114" y="14288"/>
                  <a:pt x="21337" y="14753"/>
                </a:cubicBezTo>
                <a:cubicBezTo>
                  <a:pt x="21506" y="15113"/>
                  <a:pt x="21531" y="15496"/>
                  <a:pt x="21357" y="15937"/>
                </a:cubicBezTo>
                <a:cubicBezTo>
                  <a:pt x="21054" y="16739"/>
                  <a:pt x="20865" y="17679"/>
                  <a:pt x="20681" y="18655"/>
                </a:cubicBezTo>
                <a:cubicBezTo>
                  <a:pt x="20617" y="18992"/>
                  <a:pt x="20572" y="19479"/>
                  <a:pt x="20353" y="19468"/>
                </a:cubicBezTo>
                <a:cubicBezTo>
                  <a:pt x="20184" y="19456"/>
                  <a:pt x="20090" y="19143"/>
                  <a:pt x="20001" y="18806"/>
                </a:cubicBezTo>
                <a:cubicBezTo>
                  <a:pt x="19702" y="17668"/>
                  <a:pt x="19399" y="16553"/>
                  <a:pt x="19096" y="15403"/>
                </a:cubicBezTo>
                <a:cubicBezTo>
                  <a:pt x="19037" y="15171"/>
                  <a:pt x="18952" y="14939"/>
                  <a:pt x="19071" y="14683"/>
                </a:cubicBezTo>
                <a:cubicBezTo>
                  <a:pt x="19230" y="14346"/>
                  <a:pt x="19270" y="14753"/>
                  <a:pt x="19374" y="14915"/>
                </a:cubicBezTo>
                <a:cubicBezTo>
                  <a:pt x="19543" y="15159"/>
                  <a:pt x="19678" y="15473"/>
                  <a:pt x="19782" y="15879"/>
                </a:cubicBezTo>
                <a:cubicBezTo>
                  <a:pt x="19827" y="16042"/>
                  <a:pt x="19876" y="16309"/>
                  <a:pt x="19986" y="16181"/>
                </a:cubicBezTo>
                <a:cubicBezTo>
                  <a:pt x="20065" y="16077"/>
                  <a:pt x="20095" y="15833"/>
                  <a:pt x="20090" y="15612"/>
                </a:cubicBezTo>
                <a:cubicBezTo>
                  <a:pt x="20075" y="15148"/>
                  <a:pt x="20045" y="14695"/>
                  <a:pt x="20040" y="14253"/>
                </a:cubicBezTo>
                <a:cubicBezTo>
                  <a:pt x="20015" y="12639"/>
                  <a:pt x="19991" y="11025"/>
                  <a:pt x="19996" y="9411"/>
                </a:cubicBezTo>
                <a:cubicBezTo>
                  <a:pt x="20001" y="8726"/>
                  <a:pt x="19901" y="8517"/>
                  <a:pt x="19618" y="8493"/>
                </a:cubicBezTo>
                <a:cubicBezTo>
                  <a:pt x="18495" y="8377"/>
                  <a:pt x="17382" y="8749"/>
                  <a:pt x="16264" y="8772"/>
                </a:cubicBezTo>
                <a:cubicBezTo>
                  <a:pt x="14341" y="8830"/>
                  <a:pt x="12428" y="9097"/>
                  <a:pt x="10510" y="9016"/>
                </a:cubicBezTo>
                <a:cubicBezTo>
                  <a:pt x="10242" y="9004"/>
                  <a:pt x="10132" y="9179"/>
                  <a:pt x="10167" y="9841"/>
                </a:cubicBezTo>
                <a:cubicBezTo>
                  <a:pt x="10296" y="12210"/>
                  <a:pt x="10331" y="14567"/>
                  <a:pt x="10291" y="17029"/>
                </a:cubicBezTo>
                <a:cubicBezTo>
                  <a:pt x="10495" y="16901"/>
                  <a:pt x="10599" y="16588"/>
                  <a:pt x="10669" y="16274"/>
                </a:cubicBezTo>
                <a:cubicBezTo>
                  <a:pt x="10763" y="15879"/>
                  <a:pt x="10873" y="16019"/>
                  <a:pt x="10997" y="16077"/>
                </a:cubicBezTo>
                <a:cubicBezTo>
                  <a:pt x="11171" y="16181"/>
                  <a:pt x="11076" y="16437"/>
                  <a:pt x="11066" y="16646"/>
                </a:cubicBezTo>
                <a:cubicBezTo>
                  <a:pt x="11002" y="17981"/>
                  <a:pt x="10560" y="18945"/>
                  <a:pt x="10420" y="20234"/>
                </a:cubicBezTo>
                <a:cubicBezTo>
                  <a:pt x="10381" y="20606"/>
                  <a:pt x="9929" y="20432"/>
                  <a:pt x="9834" y="19955"/>
                </a:cubicBezTo>
                <a:cubicBezTo>
                  <a:pt x="9596" y="18724"/>
                  <a:pt x="9387" y="17459"/>
                  <a:pt x="9163" y="16181"/>
                </a:cubicBezTo>
                <a:cubicBezTo>
                  <a:pt x="9566" y="16088"/>
                  <a:pt x="9690" y="16739"/>
                  <a:pt x="9839" y="17366"/>
                </a:cubicBezTo>
                <a:cubicBezTo>
                  <a:pt x="9958" y="16518"/>
                  <a:pt x="9973" y="15728"/>
                  <a:pt x="9963" y="14939"/>
                </a:cubicBezTo>
                <a:cubicBezTo>
                  <a:pt x="9948" y="13348"/>
                  <a:pt x="9919" y="11768"/>
                  <a:pt x="9894" y="10189"/>
                </a:cubicBezTo>
                <a:cubicBezTo>
                  <a:pt x="9874" y="9399"/>
                  <a:pt x="9779" y="8923"/>
                  <a:pt x="9362" y="8981"/>
                </a:cubicBezTo>
                <a:cubicBezTo>
                  <a:pt x="7131" y="9202"/>
                  <a:pt x="4905" y="9132"/>
                  <a:pt x="2674" y="9504"/>
                </a:cubicBezTo>
                <a:cubicBezTo>
                  <a:pt x="2217" y="9573"/>
                  <a:pt x="1765" y="9655"/>
                  <a:pt x="1312" y="9388"/>
                </a:cubicBezTo>
                <a:cubicBezTo>
                  <a:pt x="1059" y="9237"/>
                  <a:pt x="1034" y="9457"/>
                  <a:pt x="1044" y="9957"/>
                </a:cubicBezTo>
                <a:cubicBezTo>
                  <a:pt x="1119" y="12523"/>
                  <a:pt x="1168" y="15078"/>
                  <a:pt x="1223" y="17761"/>
                </a:cubicBezTo>
              </a:path>
            </a:pathLst>
          </a:custGeom>
          <a:solidFill>
            <a:srgbClr val="42424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815467">
              <a:lnSpc>
                <a:spcPct val="93000"/>
              </a:lnSpc>
              <a:defRPr sz="3200"/>
            </a:pP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273" name="形状"/>
          <p:cNvSpPr/>
          <p:nvPr/>
        </p:nvSpPr>
        <p:spPr>
          <a:xfrm rot="5160000" flipH="1">
            <a:off x="5763706" y="5639446"/>
            <a:ext cx="3616087" cy="1542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6" h="21409" extrusionOk="0">
                <a:moveTo>
                  <a:pt x="1223" y="17761"/>
                </a:moveTo>
                <a:cubicBezTo>
                  <a:pt x="1372" y="17470"/>
                  <a:pt x="1387" y="17157"/>
                  <a:pt x="1496" y="16971"/>
                </a:cubicBezTo>
                <a:cubicBezTo>
                  <a:pt x="1611" y="16762"/>
                  <a:pt x="1695" y="16773"/>
                  <a:pt x="1809" y="16924"/>
                </a:cubicBezTo>
                <a:cubicBezTo>
                  <a:pt x="1948" y="17110"/>
                  <a:pt x="1943" y="17319"/>
                  <a:pt x="1894" y="17598"/>
                </a:cubicBezTo>
                <a:cubicBezTo>
                  <a:pt x="1695" y="18794"/>
                  <a:pt x="1392" y="19874"/>
                  <a:pt x="1213" y="21093"/>
                </a:cubicBezTo>
                <a:cubicBezTo>
                  <a:pt x="1148" y="21558"/>
                  <a:pt x="960" y="21419"/>
                  <a:pt x="815" y="21244"/>
                </a:cubicBezTo>
                <a:cubicBezTo>
                  <a:pt x="686" y="21093"/>
                  <a:pt x="587" y="20803"/>
                  <a:pt x="557" y="20478"/>
                </a:cubicBezTo>
                <a:cubicBezTo>
                  <a:pt x="423" y="19224"/>
                  <a:pt x="140" y="18109"/>
                  <a:pt x="45" y="16855"/>
                </a:cubicBezTo>
                <a:cubicBezTo>
                  <a:pt x="30" y="16623"/>
                  <a:pt x="-69" y="16367"/>
                  <a:pt x="85" y="16239"/>
                </a:cubicBezTo>
                <a:cubicBezTo>
                  <a:pt x="209" y="16146"/>
                  <a:pt x="304" y="16297"/>
                  <a:pt x="363" y="16576"/>
                </a:cubicBezTo>
                <a:cubicBezTo>
                  <a:pt x="433" y="16890"/>
                  <a:pt x="448" y="17273"/>
                  <a:pt x="592" y="17505"/>
                </a:cubicBezTo>
                <a:cubicBezTo>
                  <a:pt x="696" y="17226"/>
                  <a:pt x="642" y="16901"/>
                  <a:pt x="642" y="16623"/>
                </a:cubicBezTo>
                <a:cubicBezTo>
                  <a:pt x="642" y="14184"/>
                  <a:pt x="592" y="11745"/>
                  <a:pt x="741" y="9318"/>
                </a:cubicBezTo>
                <a:cubicBezTo>
                  <a:pt x="756" y="9086"/>
                  <a:pt x="726" y="8912"/>
                  <a:pt x="895" y="8900"/>
                </a:cubicBezTo>
                <a:cubicBezTo>
                  <a:pt x="2182" y="8749"/>
                  <a:pt x="3469" y="8435"/>
                  <a:pt x="4756" y="8366"/>
                </a:cubicBezTo>
                <a:cubicBezTo>
                  <a:pt x="6331" y="8296"/>
                  <a:pt x="7901" y="7890"/>
                  <a:pt x="9486" y="8006"/>
                </a:cubicBezTo>
                <a:cubicBezTo>
                  <a:pt x="9695" y="8017"/>
                  <a:pt x="9770" y="7820"/>
                  <a:pt x="9755" y="7367"/>
                </a:cubicBezTo>
                <a:cubicBezTo>
                  <a:pt x="9700" y="5079"/>
                  <a:pt x="9854" y="2803"/>
                  <a:pt x="9884" y="539"/>
                </a:cubicBezTo>
                <a:cubicBezTo>
                  <a:pt x="9884" y="318"/>
                  <a:pt x="9859" y="28"/>
                  <a:pt x="9968" y="4"/>
                </a:cubicBezTo>
                <a:cubicBezTo>
                  <a:pt x="10107" y="-42"/>
                  <a:pt x="10058" y="295"/>
                  <a:pt x="10073" y="481"/>
                </a:cubicBezTo>
                <a:cubicBezTo>
                  <a:pt x="10266" y="2710"/>
                  <a:pt x="10217" y="4963"/>
                  <a:pt x="10207" y="7216"/>
                </a:cubicBezTo>
                <a:cubicBezTo>
                  <a:pt x="10202" y="7878"/>
                  <a:pt x="10281" y="8006"/>
                  <a:pt x="10550" y="8017"/>
                </a:cubicBezTo>
                <a:cubicBezTo>
                  <a:pt x="12413" y="8087"/>
                  <a:pt x="14276" y="7785"/>
                  <a:pt x="16135" y="7773"/>
                </a:cubicBezTo>
                <a:cubicBezTo>
                  <a:pt x="17342" y="7762"/>
                  <a:pt x="18540" y="7379"/>
                  <a:pt x="19742" y="7413"/>
                </a:cubicBezTo>
                <a:cubicBezTo>
                  <a:pt x="20314" y="7425"/>
                  <a:pt x="20443" y="7634"/>
                  <a:pt x="20483" y="9144"/>
                </a:cubicBezTo>
                <a:cubicBezTo>
                  <a:pt x="20542" y="11025"/>
                  <a:pt x="20572" y="12918"/>
                  <a:pt x="20627" y="14799"/>
                </a:cubicBezTo>
                <a:cubicBezTo>
                  <a:pt x="20632" y="15055"/>
                  <a:pt x="20587" y="15426"/>
                  <a:pt x="20706" y="15543"/>
                </a:cubicBezTo>
                <a:cubicBezTo>
                  <a:pt x="20850" y="15682"/>
                  <a:pt x="20915" y="15252"/>
                  <a:pt x="21029" y="15148"/>
                </a:cubicBezTo>
                <a:cubicBezTo>
                  <a:pt x="21143" y="15032"/>
                  <a:pt x="21114" y="14288"/>
                  <a:pt x="21337" y="14753"/>
                </a:cubicBezTo>
                <a:cubicBezTo>
                  <a:pt x="21506" y="15113"/>
                  <a:pt x="21531" y="15496"/>
                  <a:pt x="21357" y="15937"/>
                </a:cubicBezTo>
                <a:cubicBezTo>
                  <a:pt x="21054" y="16739"/>
                  <a:pt x="20865" y="17679"/>
                  <a:pt x="20681" y="18655"/>
                </a:cubicBezTo>
                <a:cubicBezTo>
                  <a:pt x="20617" y="18992"/>
                  <a:pt x="20572" y="19479"/>
                  <a:pt x="20353" y="19468"/>
                </a:cubicBezTo>
                <a:cubicBezTo>
                  <a:pt x="20184" y="19456"/>
                  <a:pt x="20090" y="19143"/>
                  <a:pt x="20001" y="18806"/>
                </a:cubicBezTo>
                <a:cubicBezTo>
                  <a:pt x="19702" y="17668"/>
                  <a:pt x="19399" y="16553"/>
                  <a:pt x="19096" y="15403"/>
                </a:cubicBezTo>
                <a:cubicBezTo>
                  <a:pt x="19037" y="15171"/>
                  <a:pt x="18952" y="14939"/>
                  <a:pt x="19071" y="14683"/>
                </a:cubicBezTo>
                <a:cubicBezTo>
                  <a:pt x="19230" y="14346"/>
                  <a:pt x="19270" y="14753"/>
                  <a:pt x="19374" y="14915"/>
                </a:cubicBezTo>
                <a:cubicBezTo>
                  <a:pt x="19543" y="15159"/>
                  <a:pt x="19678" y="15473"/>
                  <a:pt x="19782" y="15879"/>
                </a:cubicBezTo>
                <a:cubicBezTo>
                  <a:pt x="19827" y="16042"/>
                  <a:pt x="19876" y="16309"/>
                  <a:pt x="19986" y="16181"/>
                </a:cubicBezTo>
                <a:cubicBezTo>
                  <a:pt x="20065" y="16077"/>
                  <a:pt x="20095" y="15833"/>
                  <a:pt x="20090" y="15612"/>
                </a:cubicBezTo>
                <a:cubicBezTo>
                  <a:pt x="20075" y="15148"/>
                  <a:pt x="20045" y="14695"/>
                  <a:pt x="20040" y="14253"/>
                </a:cubicBezTo>
                <a:cubicBezTo>
                  <a:pt x="20015" y="12639"/>
                  <a:pt x="19991" y="11025"/>
                  <a:pt x="19996" y="9411"/>
                </a:cubicBezTo>
                <a:cubicBezTo>
                  <a:pt x="20001" y="8726"/>
                  <a:pt x="19901" y="8517"/>
                  <a:pt x="19618" y="8493"/>
                </a:cubicBezTo>
                <a:cubicBezTo>
                  <a:pt x="18495" y="8377"/>
                  <a:pt x="17382" y="8749"/>
                  <a:pt x="16264" y="8772"/>
                </a:cubicBezTo>
                <a:cubicBezTo>
                  <a:pt x="14341" y="8830"/>
                  <a:pt x="12428" y="9097"/>
                  <a:pt x="10510" y="9016"/>
                </a:cubicBezTo>
                <a:cubicBezTo>
                  <a:pt x="10242" y="9004"/>
                  <a:pt x="10132" y="9179"/>
                  <a:pt x="10167" y="9841"/>
                </a:cubicBezTo>
                <a:cubicBezTo>
                  <a:pt x="10296" y="12210"/>
                  <a:pt x="10331" y="14567"/>
                  <a:pt x="10291" y="17029"/>
                </a:cubicBezTo>
                <a:cubicBezTo>
                  <a:pt x="10495" y="16901"/>
                  <a:pt x="10599" y="16588"/>
                  <a:pt x="10669" y="16274"/>
                </a:cubicBezTo>
                <a:cubicBezTo>
                  <a:pt x="10763" y="15879"/>
                  <a:pt x="10873" y="16019"/>
                  <a:pt x="10997" y="16077"/>
                </a:cubicBezTo>
                <a:cubicBezTo>
                  <a:pt x="11171" y="16181"/>
                  <a:pt x="11076" y="16437"/>
                  <a:pt x="11066" y="16646"/>
                </a:cubicBezTo>
                <a:cubicBezTo>
                  <a:pt x="11002" y="17981"/>
                  <a:pt x="10560" y="18945"/>
                  <a:pt x="10420" y="20234"/>
                </a:cubicBezTo>
                <a:cubicBezTo>
                  <a:pt x="10381" y="20606"/>
                  <a:pt x="9929" y="20432"/>
                  <a:pt x="9834" y="19955"/>
                </a:cubicBezTo>
                <a:cubicBezTo>
                  <a:pt x="9596" y="18724"/>
                  <a:pt x="9387" y="17459"/>
                  <a:pt x="9163" y="16181"/>
                </a:cubicBezTo>
                <a:cubicBezTo>
                  <a:pt x="9566" y="16088"/>
                  <a:pt x="9690" y="16739"/>
                  <a:pt x="9839" y="17366"/>
                </a:cubicBezTo>
                <a:cubicBezTo>
                  <a:pt x="9958" y="16518"/>
                  <a:pt x="9973" y="15728"/>
                  <a:pt x="9963" y="14939"/>
                </a:cubicBezTo>
                <a:cubicBezTo>
                  <a:pt x="9948" y="13348"/>
                  <a:pt x="9919" y="11768"/>
                  <a:pt x="9894" y="10189"/>
                </a:cubicBezTo>
                <a:cubicBezTo>
                  <a:pt x="9874" y="9399"/>
                  <a:pt x="9779" y="8923"/>
                  <a:pt x="9362" y="8981"/>
                </a:cubicBezTo>
                <a:cubicBezTo>
                  <a:pt x="7131" y="9202"/>
                  <a:pt x="4905" y="9132"/>
                  <a:pt x="2674" y="9504"/>
                </a:cubicBezTo>
                <a:cubicBezTo>
                  <a:pt x="2217" y="9573"/>
                  <a:pt x="1765" y="9655"/>
                  <a:pt x="1312" y="9388"/>
                </a:cubicBezTo>
                <a:cubicBezTo>
                  <a:pt x="1059" y="9237"/>
                  <a:pt x="1034" y="9457"/>
                  <a:pt x="1044" y="9957"/>
                </a:cubicBezTo>
                <a:cubicBezTo>
                  <a:pt x="1119" y="12523"/>
                  <a:pt x="1168" y="15078"/>
                  <a:pt x="1223" y="17761"/>
                </a:cubicBezTo>
              </a:path>
            </a:pathLst>
          </a:custGeom>
          <a:solidFill>
            <a:srgbClr val="42424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815467">
              <a:lnSpc>
                <a:spcPct val="93000"/>
              </a:lnSpc>
              <a:defRPr sz="3200"/>
            </a:pP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274" name="市场管理"/>
          <p:cNvSpPr txBox="1"/>
          <p:nvPr/>
        </p:nvSpPr>
        <p:spPr>
          <a:xfrm>
            <a:off x="3123566" y="4371302"/>
            <a:ext cx="394979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注释及开头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275" name="客户资源"/>
          <p:cNvSpPr txBox="1"/>
          <p:nvPr/>
        </p:nvSpPr>
        <p:spPr>
          <a:xfrm>
            <a:off x="3496261" y="6098502"/>
            <a:ext cx="3204403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lang="en-US" altLang="zh-CN" dirty="0"/>
              <a:t>main</a:t>
            </a:r>
            <a:r>
              <a:rPr lang="zh-CN" altLang="zh-CN" dirty="0"/>
              <a:t>函数</a:t>
            </a:r>
          </a:p>
        </p:txBody>
      </p:sp>
      <p:sp>
        <p:nvSpPr>
          <p:cNvPr id="276" name="企业战略"/>
          <p:cNvSpPr txBox="1"/>
          <p:nvPr/>
        </p:nvSpPr>
        <p:spPr>
          <a:xfrm>
            <a:off x="3508283" y="7730232"/>
            <a:ext cx="318035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lang="zh-CN" altLang="zh-CN" dirty="0"/>
              <a:t>数据表示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277" name="客户资源"/>
          <p:cNvSpPr txBox="1"/>
          <p:nvPr/>
        </p:nvSpPr>
        <p:spPr>
          <a:xfrm>
            <a:off x="17864732" y="4101594"/>
            <a:ext cx="318035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lang="zh-CN" altLang="zh-CN" dirty="0"/>
              <a:t>类型</a:t>
            </a:r>
            <a:r>
              <a:rPr lang="zh-CN" altLang="en-US" dirty="0"/>
              <a:t>定义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278" name="市场营销"/>
          <p:cNvSpPr txBox="1"/>
          <p:nvPr/>
        </p:nvSpPr>
        <p:spPr>
          <a:xfrm>
            <a:off x="17864731" y="5581144"/>
            <a:ext cx="318035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lang="zh-CN" altLang="zh-CN" dirty="0"/>
              <a:t>控制语句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279" name="方案统计"/>
          <p:cNvSpPr txBox="1"/>
          <p:nvPr/>
        </p:nvSpPr>
        <p:spPr>
          <a:xfrm>
            <a:off x="18634172" y="7212874"/>
            <a:ext cx="1641476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lang="zh-CN" altLang="zh-CN" dirty="0"/>
              <a:t>函数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pic>
        <p:nvPicPr>
          <p:cNvPr id="16" name="shutterstock-1044878269-749258.png" descr="shutterstock-1044878269-749258.png">
            <a:extLst>
              <a:ext uri="{FF2B5EF4-FFF2-40B4-BE49-F238E27FC236}">
                <a16:creationId xmlns:a16="http://schemas.microsoft.com/office/drawing/2014/main" id="{C4185862-F3CF-4974-AC9E-CA55330D0D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0399" y="2860484"/>
            <a:ext cx="11823202" cy="66505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5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25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25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25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25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25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1" animBg="1" advAuto="0"/>
      <p:bldP spid="273" grpId="2" animBg="1" advAuto="0"/>
      <p:bldP spid="274" grpId="4" animBg="1" advAuto="0"/>
      <p:bldP spid="275" grpId="6" animBg="1" advAuto="0"/>
      <p:bldP spid="276" grpId="8" animBg="1" advAuto="0"/>
      <p:bldP spid="277" grpId="3" animBg="1" advAuto="0"/>
      <p:bldP spid="278" grpId="5" animBg="1" advAuto="0"/>
      <p:bldP spid="279" grpId="7" animBg="1" advAuto="0"/>
      <p:bldP spid="16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成组"/>
          <p:cNvGrpSpPr/>
          <p:nvPr/>
        </p:nvGrpSpPr>
        <p:grpSpPr>
          <a:xfrm>
            <a:off x="1392292" y="2676895"/>
            <a:ext cx="7511870" cy="2452900"/>
            <a:chOff x="0" y="71239"/>
            <a:chExt cx="7511869" cy="2452900"/>
          </a:xfrm>
        </p:grpSpPr>
        <p:sp>
          <p:nvSpPr>
            <p:cNvPr id="177" name="你的市场目标"/>
            <p:cNvSpPr txBox="1"/>
            <p:nvPr/>
          </p:nvSpPr>
          <p:spPr>
            <a:xfrm>
              <a:off x="933934" y="71239"/>
              <a:ext cx="1641475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注释</a:t>
              </a:r>
            </a:p>
          </p:txBody>
        </p:sp>
        <p:sp>
          <p:nvSpPr>
            <p:cNvPr id="178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281363"/>
              <a:ext cx="6577935" cy="1242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CN" altLang="zh-CN" dirty="0"/>
                <a:t>在</a:t>
              </a:r>
              <a:r>
                <a:rPr lang="en-US" altLang="zh-CN" dirty="0"/>
                <a:t>LLVM IR</a:t>
              </a:r>
              <a:r>
                <a:rPr lang="zh-CN" altLang="zh-CN" dirty="0"/>
                <a:t>中，注释以</a:t>
              </a:r>
              <a:r>
                <a:rPr lang="en-US" altLang="zh-CN" dirty="0"/>
                <a:t>;</a:t>
              </a:r>
              <a:r>
                <a:rPr lang="zh-CN" altLang="zh-CN" dirty="0"/>
                <a:t>开头，并一直延伸到行尾</a:t>
              </a:r>
            </a:p>
          </p:txBody>
        </p:sp>
        <p:pic>
          <p:nvPicPr>
            <p:cNvPr id="179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机遇与风险"/>
          <p:cNvSpPr txBox="1"/>
          <p:nvPr/>
        </p:nvSpPr>
        <p:spPr>
          <a:xfrm>
            <a:off x="6644812" y="474663"/>
            <a:ext cx="11094384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r>
              <a:rPr lang="en-US" altLang="zh-CN" sz="96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LLVM</a:t>
            </a:r>
            <a:r>
              <a:rPr lang="zh-CN" altLang="en-US" sz="96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中间代码格式</a:t>
            </a:r>
            <a:endParaRPr sz="9600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grpSp>
        <p:nvGrpSpPr>
          <p:cNvPr id="11" name="成组">
            <a:extLst>
              <a:ext uri="{FF2B5EF4-FFF2-40B4-BE49-F238E27FC236}">
                <a16:creationId xmlns:a16="http://schemas.microsoft.com/office/drawing/2014/main" id="{B773C93C-5FCC-43CC-B5D1-EA65E4C8E70C}"/>
              </a:ext>
            </a:extLst>
          </p:cNvPr>
          <p:cNvGrpSpPr/>
          <p:nvPr/>
        </p:nvGrpSpPr>
        <p:grpSpPr>
          <a:xfrm>
            <a:off x="1392292" y="6133306"/>
            <a:ext cx="7511870" cy="3634762"/>
            <a:chOff x="0" y="71239"/>
            <a:chExt cx="7511869" cy="3634762"/>
          </a:xfrm>
        </p:grpSpPr>
        <p:sp>
          <p:nvSpPr>
            <p:cNvPr id="12" name="你的市场目标">
              <a:extLst>
                <a:ext uri="{FF2B5EF4-FFF2-40B4-BE49-F238E27FC236}">
                  <a16:creationId xmlns:a16="http://schemas.microsoft.com/office/drawing/2014/main" id="{B474AD4F-0060-4BCC-8501-42044385C3C0}"/>
                </a:ext>
              </a:extLst>
            </p:cNvPr>
            <p:cNvSpPr txBox="1"/>
            <p:nvPr/>
          </p:nvSpPr>
          <p:spPr>
            <a:xfrm>
              <a:off x="933934" y="71239"/>
              <a:ext cx="1635063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开头</a:t>
              </a:r>
            </a:p>
          </p:txBody>
        </p:sp>
        <p:sp>
          <p:nvSpPr>
            <p:cNvPr id="13" name="此处添加详细文本描述，建议与标题相关并符合整体语言风格，语言描述尽量简洁生动。">
              <a:extLst>
                <a:ext uri="{FF2B5EF4-FFF2-40B4-BE49-F238E27FC236}">
                  <a16:creationId xmlns:a16="http://schemas.microsoft.com/office/drawing/2014/main" id="{0F847A42-7694-4BAB-8DDD-6949F374413B}"/>
                </a:ext>
              </a:extLst>
            </p:cNvPr>
            <p:cNvSpPr txBox="1"/>
            <p:nvPr/>
          </p:nvSpPr>
          <p:spPr>
            <a:xfrm>
              <a:off x="933934" y="1281363"/>
              <a:ext cx="6577935" cy="2424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CN" altLang="zh-CN" dirty="0"/>
                <a:t>在</a:t>
              </a:r>
              <a:r>
                <a:rPr lang="en-US" altLang="zh-CN" dirty="0"/>
                <a:t>LLVM IR</a:t>
              </a:r>
              <a:r>
                <a:rPr lang="zh-CN" altLang="zh-CN" dirty="0"/>
                <a:t>中，开头一定有：</a:t>
              </a:r>
              <a:r>
                <a:rPr lang="en-US" altLang="zh-CN" dirty="0"/>
                <a:t>target </a:t>
              </a:r>
              <a:r>
                <a:rPr lang="en-US" altLang="zh-CN" dirty="0" err="1"/>
                <a:t>datalayout</a:t>
              </a:r>
              <a:r>
                <a:rPr lang="zh-CN" altLang="zh-CN" dirty="0"/>
                <a:t>，它注明了目标汇编代码的数据分布。这里我们是在代码中使用</a:t>
              </a:r>
              <a:r>
                <a:rPr lang="en-US" altLang="zh-CN" dirty="0"/>
                <a:t>LLVM</a:t>
              </a:r>
              <a:r>
                <a:rPr lang="zh-CN" altLang="zh-CN" dirty="0"/>
                <a:t>提供的函数自动获取的</a:t>
              </a:r>
            </a:p>
          </p:txBody>
        </p:sp>
        <p:pic>
          <p:nvPicPr>
            <p:cNvPr id="14" name="形状" descr="形状">
              <a:extLst>
                <a:ext uri="{FF2B5EF4-FFF2-40B4-BE49-F238E27FC236}">
                  <a16:creationId xmlns:a16="http://schemas.microsoft.com/office/drawing/2014/main" id="{5858F7C1-C56A-47A1-A498-39C28F388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" name="成组">
            <a:extLst>
              <a:ext uri="{FF2B5EF4-FFF2-40B4-BE49-F238E27FC236}">
                <a16:creationId xmlns:a16="http://schemas.microsoft.com/office/drawing/2014/main" id="{8915A511-2EFF-45AB-BCE4-2CA6A3F1F79E}"/>
              </a:ext>
            </a:extLst>
          </p:cNvPr>
          <p:cNvGrpSpPr/>
          <p:nvPr/>
        </p:nvGrpSpPr>
        <p:grpSpPr>
          <a:xfrm>
            <a:off x="12875301" y="2476367"/>
            <a:ext cx="7511870" cy="2452900"/>
            <a:chOff x="0" y="71239"/>
            <a:chExt cx="7511869" cy="2452900"/>
          </a:xfrm>
        </p:grpSpPr>
        <p:sp>
          <p:nvSpPr>
            <p:cNvPr id="17" name="你的市场目标">
              <a:extLst>
                <a:ext uri="{FF2B5EF4-FFF2-40B4-BE49-F238E27FC236}">
                  <a16:creationId xmlns:a16="http://schemas.microsoft.com/office/drawing/2014/main" id="{E65664C2-D2E3-40AB-BA8D-C817752B7B3F}"/>
                </a:ext>
              </a:extLst>
            </p:cNvPr>
            <p:cNvSpPr txBox="1"/>
            <p:nvPr/>
          </p:nvSpPr>
          <p:spPr>
            <a:xfrm>
              <a:off x="933934" y="71239"/>
              <a:ext cx="3204403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en-US" altLang="zh-CN" dirty="0"/>
                <a:t>main</a:t>
              </a:r>
              <a:r>
                <a:rPr lang="zh-CN" altLang="zh-CN" dirty="0"/>
                <a:t>函数</a:t>
              </a:r>
            </a:p>
          </p:txBody>
        </p:sp>
        <p:sp>
          <p:nvSpPr>
            <p:cNvPr id="18" name="此处添加详细文本描述，建议与标题相关并符合整体语言风格，语言描述尽量简洁生动。">
              <a:extLst>
                <a:ext uri="{FF2B5EF4-FFF2-40B4-BE49-F238E27FC236}">
                  <a16:creationId xmlns:a16="http://schemas.microsoft.com/office/drawing/2014/main" id="{86286088-F879-48E2-841E-18220C0FB349}"/>
                </a:ext>
              </a:extLst>
            </p:cNvPr>
            <p:cNvSpPr txBox="1"/>
            <p:nvPr/>
          </p:nvSpPr>
          <p:spPr>
            <a:xfrm>
              <a:off x="933934" y="1281363"/>
              <a:ext cx="6577935" cy="1242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en-US" altLang="zh-CN" dirty="0"/>
                <a:t>define i32 @main(){}</a:t>
              </a:r>
              <a:r>
                <a:rPr lang="zh-CN" altLang="zh-CN" dirty="0"/>
                <a:t>是定义主函数的方式，如最简单翻译</a:t>
              </a:r>
              <a:r>
                <a:rPr lang="zh-CN" altLang="en-US" dirty="0"/>
                <a:t>：</a:t>
              </a:r>
              <a:endParaRPr lang="zh-CN" altLang="zh-CN" dirty="0"/>
            </a:p>
          </p:txBody>
        </p:sp>
        <p:pic>
          <p:nvPicPr>
            <p:cNvPr id="19" name="形状" descr="形状">
              <a:extLst>
                <a:ext uri="{FF2B5EF4-FFF2-40B4-BE49-F238E27FC236}">
                  <a16:creationId xmlns:a16="http://schemas.microsoft.com/office/drawing/2014/main" id="{CA78329A-C1CF-472A-B8E0-F337F6803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AAB733E-852D-4FEF-BD27-15BE894C8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377066"/>
              </p:ext>
            </p:extLst>
          </p:nvPr>
        </p:nvGraphicFramePr>
        <p:xfrm>
          <a:off x="13373828" y="5188610"/>
          <a:ext cx="8432624" cy="1463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216312">
                  <a:extLst>
                    <a:ext uri="{9D8B030D-6E8A-4147-A177-3AD203B41FA5}">
                      <a16:colId xmlns:a16="http://schemas.microsoft.com/office/drawing/2014/main" val="1467401248"/>
                    </a:ext>
                  </a:extLst>
                </a:gridCol>
                <a:gridCol w="4216312">
                  <a:extLst>
                    <a:ext uri="{9D8B030D-6E8A-4147-A177-3AD203B41FA5}">
                      <a16:colId xmlns:a16="http://schemas.microsoft.com/office/drawing/2014/main" val="982296875"/>
                    </a:ext>
                  </a:extLst>
                </a:gridCol>
              </a:tblGrid>
              <a:tr h="14282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</a:rPr>
                        <a:t>int main() {</a:t>
                      </a:r>
                      <a:endParaRPr lang="zh-CN" sz="48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</a:rPr>
                        <a:t>	return 0;</a:t>
                      </a:r>
                      <a:endParaRPr lang="zh-CN" sz="4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</a:rPr>
                        <a:t>}</a:t>
                      </a:r>
                      <a:endParaRPr lang="zh-CN" sz="4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define i32 @main() {</a:t>
                      </a:r>
                      <a:endParaRPr lang="zh-CN" sz="3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    ret i32 0</a:t>
                      </a:r>
                      <a:endParaRPr lang="zh-CN" sz="32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effectLst/>
                        </a:rPr>
                        <a:t>}</a:t>
                      </a:r>
                      <a:endParaRPr lang="zh-CN" sz="32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7428477"/>
                  </a:ext>
                </a:extLst>
              </a:tr>
            </a:tbl>
          </a:graphicData>
        </a:graphic>
      </p:graphicFrame>
      <p:grpSp>
        <p:nvGrpSpPr>
          <p:cNvPr id="24" name="成组">
            <a:extLst>
              <a:ext uri="{FF2B5EF4-FFF2-40B4-BE49-F238E27FC236}">
                <a16:creationId xmlns:a16="http://schemas.microsoft.com/office/drawing/2014/main" id="{C630AF94-ABC7-40A4-9561-CD64B9EC3791}"/>
              </a:ext>
            </a:extLst>
          </p:cNvPr>
          <p:cNvGrpSpPr/>
          <p:nvPr/>
        </p:nvGrpSpPr>
        <p:grpSpPr>
          <a:xfrm>
            <a:off x="12616884" y="7159228"/>
            <a:ext cx="7511870" cy="3043831"/>
            <a:chOff x="0" y="71239"/>
            <a:chExt cx="7511869" cy="3043831"/>
          </a:xfrm>
        </p:grpSpPr>
        <p:sp>
          <p:nvSpPr>
            <p:cNvPr id="25" name="你的市场目标">
              <a:extLst>
                <a:ext uri="{FF2B5EF4-FFF2-40B4-BE49-F238E27FC236}">
                  <a16:creationId xmlns:a16="http://schemas.microsoft.com/office/drawing/2014/main" id="{E6CFF425-2188-433B-8F2D-2A78A60F534A}"/>
                </a:ext>
              </a:extLst>
            </p:cNvPr>
            <p:cNvSpPr txBox="1"/>
            <p:nvPr/>
          </p:nvSpPr>
          <p:spPr>
            <a:xfrm>
              <a:off x="933934" y="71239"/>
              <a:ext cx="3180358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类型定义</a:t>
              </a:r>
            </a:p>
          </p:txBody>
        </p:sp>
        <p:sp>
          <p:nvSpPr>
            <p:cNvPr id="26" name="此处添加详细文本描述，建议与标题相关并符合整体语言风格，语言描述尽量简洁生动。">
              <a:extLst>
                <a:ext uri="{FF2B5EF4-FFF2-40B4-BE49-F238E27FC236}">
                  <a16:creationId xmlns:a16="http://schemas.microsoft.com/office/drawing/2014/main" id="{8E73E4DE-A603-41AC-85E1-62A148EC3F2F}"/>
                </a:ext>
              </a:extLst>
            </p:cNvPr>
            <p:cNvSpPr txBox="1"/>
            <p:nvPr/>
          </p:nvSpPr>
          <p:spPr>
            <a:xfrm>
              <a:off x="933934" y="1281363"/>
              <a:ext cx="6577935" cy="1833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CN" altLang="zh-CN" dirty="0"/>
                <a:t>这里我们只用到了整型</a:t>
              </a:r>
              <a:r>
                <a:rPr lang="en-US" altLang="zh-CN" dirty="0"/>
                <a:t>(</a:t>
              </a:r>
              <a:r>
                <a:rPr lang="zh-CN" altLang="zh-CN" dirty="0"/>
                <a:t>整型是指</a:t>
              </a:r>
              <a:r>
                <a:rPr lang="en-US" altLang="zh-CN" dirty="0"/>
                <a:t>i1, i8, i16, i32, i64</a:t>
              </a:r>
              <a:r>
                <a:rPr lang="zh-CN" altLang="zh-CN" dirty="0"/>
                <a:t>这类的数据类型</a:t>
              </a:r>
              <a:r>
                <a:rPr lang="en-US" altLang="zh-CN" dirty="0"/>
                <a:t>)</a:t>
              </a:r>
              <a:r>
                <a:rPr lang="zh-CN" altLang="zh-CN" dirty="0"/>
                <a:t>也就是</a:t>
              </a:r>
              <a:r>
                <a:rPr lang="en-US" altLang="zh-CN" dirty="0"/>
                <a:t>int</a:t>
              </a:r>
              <a:r>
                <a:rPr lang="zh-CN" altLang="zh-CN" dirty="0"/>
                <a:t>类型。</a:t>
              </a:r>
            </a:p>
          </p:txBody>
        </p:sp>
        <p:pic>
          <p:nvPicPr>
            <p:cNvPr id="27" name="形状" descr="形状">
              <a:extLst>
                <a:ext uri="{FF2B5EF4-FFF2-40B4-BE49-F238E27FC236}">
                  <a16:creationId xmlns:a16="http://schemas.microsoft.com/office/drawing/2014/main" id="{8123F6E5-34CA-461B-9495-8EE25AA18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14583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 advAuto="0"/>
      <p:bldP spid="11" grpId="0" animBg="1" advAuto="0"/>
      <p:bldP spid="16" grpId="0" animBg="1" advAuto="0"/>
      <p:bldP spid="24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01"/>
          <p:cNvSpPr txBox="1"/>
          <p:nvPr/>
        </p:nvSpPr>
        <p:spPr>
          <a:xfrm>
            <a:off x="15676573" y="4960369"/>
            <a:ext cx="952184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>
                <a:solidFill>
                  <a:srgbClr val="474747"/>
                </a:solidFill>
              </a:defRPr>
            </a:lvl1pPr>
          </a:lstStyle>
          <a:p>
            <a:r>
              <a: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01</a:t>
            </a:r>
          </a:p>
        </p:txBody>
      </p:sp>
      <p:sp>
        <p:nvSpPr>
          <p:cNvPr id="116" name="章节名称"/>
          <p:cNvSpPr txBox="1"/>
          <p:nvPr/>
        </p:nvSpPr>
        <p:spPr>
          <a:xfrm>
            <a:off x="17054365" y="4960369"/>
            <a:ext cx="5376974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500">
                <a:solidFill>
                  <a:srgbClr val="474747"/>
                </a:solidFill>
              </a:defRPr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语言定义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117" name="02"/>
          <p:cNvSpPr txBox="1"/>
          <p:nvPr/>
        </p:nvSpPr>
        <p:spPr>
          <a:xfrm>
            <a:off x="15591614" y="7005068"/>
            <a:ext cx="1122102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>
                <a:solidFill>
                  <a:srgbClr val="474747"/>
                </a:solidFill>
              </a:defRPr>
            </a:lvl1pPr>
          </a:lstStyle>
          <a:p>
            <a:r>
              <a: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02</a:t>
            </a:r>
          </a:p>
        </p:txBody>
      </p:sp>
      <p:sp>
        <p:nvSpPr>
          <p:cNvPr id="118" name="章节名称"/>
          <p:cNvSpPr txBox="1"/>
          <p:nvPr/>
        </p:nvSpPr>
        <p:spPr>
          <a:xfrm>
            <a:off x="17054365" y="7005068"/>
            <a:ext cx="5376974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500">
                <a:solidFill>
                  <a:srgbClr val="474747"/>
                </a:solidFill>
              </a:defRPr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技术路线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grpSp>
        <p:nvGrpSpPr>
          <p:cNvPr id="121" name="成组"/>
          <p:cNvGrpSpPr/>
          <p:nvPr/>
        </p:nvGrpSpPr>
        <p:grpSpPr>
          <a:xfrm>
            <a:off x="10545716" y="647509"/>
            <a:ext cx="3292568" cy="2298155"/>
            <a:chOff x="767312" y="119064"/>
            <a:chExt cx="3292567" cy="2298154"/>
          </a:xfrm>
        </p:grpSpPr>
        <p:sp>
          <p:nvSpPr>
            <p:cNvPr id="119" name="目录标题"/>
            <p:cNvSpPr txBox="1"/>
            <p:nvPr/>
          </p:nvSpPr>
          <p:spPr>
            <a:xfrm>
              <a:off x="1051043" y="119064"/>
              <a:ext cx="2725104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目录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20" name="Your Agenda"/>
            <p:cNvSpPr txBox="1"/>
            <p:nvPr/>
          </p:nvSpPr>
          <p:spPr>
            <a:xfrm>
              <a:off x="767312" y="1545184"/>
              <a:ext cx="3292567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Your Agenda</a:t>
              </a:r>
            </a:p>
          </p:txBody>
        </p:sp>
      </p:grpSp>
      <p:sp>
        <p:nvSpPr>
          <p:cNvPr id="122" name="03"/>
          <p:cNvSpPr txBox="1"/>
          <p:nvPr/>
        </p:nvSpPr>
        <p:spPr>
          <a:xfrm>
            <a:off x="15671764" y="8849691"/>
            <a:ext cx="961802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>
                <a:solidFill>
                  <a:srgbClr val="474747"/>
                </a:solidFill>
              </a:defRPr>
            </a:lvl1pPr>
          </a:lstStyle>
          <a:p>
            <a:r>
              <a: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03</a:t>
            </a:r>
          </a:p>
        </p:txBody>
      </p:sp>
      <p:sp>
        <p:nvSpPr>
          <p:cNvPr id="123" name="章节名称"/>
          <p:cNvSpPr txBox="1"/>
          <p:nvPr/>
        </p:nvSpPr>
        <p:spPr>
          <a:xfrm>
            <a:off x="17054365" y="8849691"/>
            <a:ext cx="5376974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500">
                <a:solidFill>
                  <a:srgbClr val="474747"/>
                </a:solidFill>
              </a:defRPr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错误检测</a:t>
            </a:r>
          </a:p>
        </p:txBody>
      </p:sp>
      <p:sp>
        <p:nvSpPr>
          <p:cNvPr id="124" name="形状"/>
          <p:cNvSpPr/>
          <p:nvPr/>
        </p:nvSpPr>
        <p:spPr>
          <a:xfrm>
            <a:off x="15365738" y="4923004"/>
            <a:ext cx="1573926" cy="1177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1" h="21263" extrusionOk="0">
                <a:moveTo>
                  <a:pt x="7938" y="181"/>
                </a:moveTo>
                <a:cubicBezTo>
                  <a:pt x="7144" y="716"/>
                  <a:pt x="6419" y="1404"/>
                  <a:pt x="5563" y="1776"/>
                </a:cubicBezTo>
                <a:cubicBezTo>
                  <a:pt x="4140" y="2383"/>
                  <a:pt x="3140" y="3733"/>
                  <a:pt x="2121" y="5065"/>
                </a:cubicBezTo>
                <a:cubicBezTo>
                  <a:pt x="1080" y="6433"/>
                  <a:pt x="670" y="8163"/>
                  <a:pt x="526" y="10039"/>
                </a:cubicBezTo>
                <a:cubicBezTo>
                  <a:pt x="444" y="11153"/>
                  <a:pt x="820" y="12177"/>
                  <a:pt x="1039" y="13219"/>
                </a:cubicBezTo>
                <a:cubicBezTo>
                  <a:pt x="1327" y="14515"/>
                  <a:pt x="1785" y="15738"/>
                  <a:pt x="2264" y="16925"/>
                </a:cubicBezTo>
                <a:cubicBezTo>
                  <a:pt x="3243" y="19362"/>
                  <a:pt x="4927" y="20377"/>
                  <a:pt x="6857" y="20504"/>
                </a:cubicBezTo>
                <a:cubicBezTo>
                  <a:pt x="8677" y="20621"/>
                  <a:pt x="10505" y="20485"/>
                  <a:pt x="12325" y="20087"/>
                </a:cubicBezTo>
                <a:cubicBezTo>
                  <a:pt x="13557" y="19815"/>
                  <a:pt x="14769" y="19480"/>
                  <a:pt x="15857" y="18764"/>
                </a:cubicBezTo>
                <a:cubicBezTo>
                  <a:pt x="17581" y="17631"/>
                  <a:pt x="19313" y="16390"/>
                  <a:pt x="20107" y="13817"/>
                </a:cubicBezTo>
                <a:cubicBezTo>
                  <a:pt x="20333" y="13074"/>
                  <a:pt x="20497" y="12313"/>
                  <a:pt x="20593" y="11516"/>
                </a:cubicBezTo>
                <a:cubicBezTo>
                  <a:pt x="20675" y="10854"/>
                  <a:pt x="20928" y="10265"/>
                  <a:pt x="20867" y="9522"/>
                </a:cubicBezTo>
                <a:cubicBezTo>
                  <a:pt x="20689" y="7547"/>
                  <a:pt x="20210" y="5771"/>
                  <a:pt x="19087" y="4430"/>
                </a:cubicBezTo>
                <a:cubicBezTo>
                  <a:pt x="16904" y="1812"/>
                  <a:pt x="14426" y="317"/>
                  <a:pt x="11381" y="1042"/>
                </a:cubicBezTo>
                <a:cubicBezTo>
                  <a:pt x="9896" y="1395"/>
                  <a:pt x="8383" y="1477"/>
                  <a:pt x="6966" y="2211"/>
                </a:cubicBezTo>
                <a:cubicBezTo>
                  <a:pt x="6056" y="2673"/>
                  <a:pt x="5200" y="3216"/>
                  <a:pt x="4461" y="4104"/>
                </a:cubicBezTo>
                <a:cubicBezTo>
                  <a:pt x="4071" y="4566"/>
                  <a:pt x="3715" y="5164"/>
                  <a:pt x="3086" y="5481"/>
                </a:cubicBezTo>
                <a:cubicBezTo>
                  <a:pt x="3558" y="4539"/>
                  <a:pt x="3996" y="3742"/>
                  <a:pt x="4626" y="3198"/>
                </a:cubicBezTo>
                <a:cubicBezTo>
                  <a:pt x="5892" y="2093"/>
                  <a:pt x="7226" y="1196"/>
                  <a:pt x="8753" y="933"/>
                </a:cubicBezTo>
                <a:cubicBezTo>
                  <a:pt x="9218" y="852"/>
                  <a:pt x="9663" y="688"/>
                  <a:pt x="10115" y="507"/>
                </a:cubicBezTo>
                <a:cubicBezTo>
                  <a:pt x="11661" y="-100"/>
                  <a:pt x="13229" y="-136"/>
                  <a:pt x="14803" y="281"/>
                </a:cubicBezTo>
                <a:cubicBezTo>
                  <a:pt x="15083" y="353"/>
                  <a:pt x="15357" y="489"/>
                  <a:pt x="15569" y="761"/>
                </a:cubicBezTo>
                <a:cubicBezTo>
                  <a:pt x="15720" y="960"/>
                  <a:pt x="15843" y="1160"/>
                  <a:pt x="16110" y="1060"/>
                </a:cubicBezTo>
                <a:cubicBezTo>
                  <a:pt x="16247" y="1015"/>
                  <a:pt x="16521" y="1142"/>
                  <a:pt x="16589" y="1286"/>
                </a:cubicBezTo>
                <a:cubicBezTo>
                  <a:pt x="17007" y="2274"/>
                  <a:pt x="17855" y="2111"/>
                  <a:pt x="18451" y="2600"/>
                </a:cubicBezTo>
                <a:cubicBezTo>
                  <a:pt x="19108" y="3126"/>
                  <a:pt x="19655" y="3814"/>
                  <a:pt x="20148" y="4566"/>
                </a:cubicBezTo>
                <a:cubicBezTo>
                  <a:pt x="20956" y="5826"/>
                  <a:pt x="21373" y="7230"/>
                  <a:pt x="21455" y="8961"/>
                </a:cubicBezTo>
                <a:cubicBezTo>
                  <a:pt x="21510" y="10129"/>
                  <a:pt x="21414" y="11199"/>
                  <a:pt x="21216" y="12286"/>
                </a:cubicBezTo>
                <a:cubicBezTo>
                  <a:pt x="20915" y="13853"/>
                  <a:pt x="20422" y="15294"/>
                  <a:pt x="19512" y="16417"/>
                </a:cubicBezTo>
                <a:cubicBezTo>
                  <a:pt x="18807" y="17278"/>
                  <a:pt x="18191" y="18284"/>
                  <a:pt x="17431" y="19063"/>
                </a:cubicBezTo>
                <a:cubicBezTo>
                  <a:pt x="17246" y="19253"/>
                  <a:pt x="17123" y="19498"/>
                  <a:pt x="16924" y="19090"/>
                </a:cubicBezTo>
                <a:cubicBezTo>
                  <a:pt x="16856" y="18954"/>
                  <a:pt x="16760" y="18954"/>
                  <a:pt x="16651" y="19054"/>
                </a:cubicBezTo>
                <a:cubicBezTo>
                  <a:pt x="16247" y="19425"/>
                  <a:pt x="15768" y="19561"/>
                  <a:pt x="15330" y="19824"/>
                </a:cubicBezTo>
                <a:cubicBezTo>
                  <a:pt x="14337" y="20449"/>
                  <a:pt x="13277" y="20721"/>
                  <a:pt x="12195" y="20957"/>
                </a:cubicBezTo>
                <a:cubicBezTo>
                  <a:pt x="11237" y="21165"/>
                  <a:pt x="10272" y="21237"/>
                  <a:pt x="9314" y="21228"/>
                </a:cubicBezTo>
                <a:cubicBezTo>
                  <a:pt x="7979" y="21201"/>
                  <a:pt x="6638" y="21464"/>
                  <a:pt x="5324" y="20875"/>
                </a:cubicBezTo>
                <a:cubicBezTo>
                  <a:pt x="3072" y="19878"/>
                  <a:pt x="1642" y="17749"/>
                  <a:pt x="841" y="14941"/>
                </a:cubicBezTo>
                <a:cubicBezTo>
                  <a:pt x="423" y="13464"/>
                  <a:pt x="136" y="11869"/>
                  <a:pt x="20" y="10256"/>
                </a:cubicBezTo>
                <a:cubicBezTo>
                  <a:pt x="-90" y="8861"/>
                  <a:pt x="259" y="7674"/>
                  <a:pt x="759" y="6487"/>
                </a:cubicBezTo>
                <a:cubicBezTo>
                  <a:pt x="1416" y="4920"/>
                  <a:pt x="2477" y="3851"/>
                  <a:pt x="3421" y="2636"/>
                </a:cubicBezTo>
                <a:cubicBezTo>
                  <a:pt x="3886" y="2029"/>
                  <a:pt x="4454" y="1585"/>
                  <a:pt x="5084" y="1350"/>
                </a:cubicBezTo>
                <a:cubicBezTo>
                  <a:pt x="6022" y="987"/>
                  <a:pt x="6912" y="516"/>
                  <a:pt x="7801" y="9"/>
                </a:cubicBezTo>
                <a:cubicBezTo>
                  <a:pt x="7931" y="-27"/>
                  <a:pt x="7952" y="54"/>
                  <a:pt x="7938" y="181"/>
                </a:cubicBezTo>
              </a:path>
            </a:pathLst>
          </a:custGeom>
          <a:solidFill>
            <a:srgbClr val="42424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815467">
              <a:lnSpc>
                <a:spcPct val="93000"/>
              </a:lnSpc>
              <a:defRPr sz="3200"/>
            </a:pP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pic>
        <p:nvPicPr>
          <p:cNvPr id="125" name="shutterstock-1200987679-194734.png" descr="shutterstock-1200987679-1947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558" y="2935095"/>
            <a:ext cx="9652237" cy="9512754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03">
            <a:extLst>
              <a:ext uri="{FF2B5EF4-FFF2-40B4-BE49-F238E27FC236}">
                <a16:creationId xmlns:a16="http://schemas.microsoft.com/office/drawing/2014/main" id="{631D2B8E-5953-4D98-8C4A-FC952F5D00D8}"/>
              </a:ext>
            </a:extLst>
          </p:cNvPr>
          <p:cNvSpPr txBox="1"/>
          <p:nvPr/>
        </p:nvSpPr>
        <p:spPr>
          <a:xfrm>
            <a:off x="15499441" y="10694314"/>
            <a:ext cx="1146148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>
                <a:solidFill>
                  <a:srgbClr val="474747"/>
                </a:solidFill>
              </a:defRPr>
            </a:lvl1pPr>
          </a:lstStyle>
          <a:p>
            <a:r>
              <a: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0</a:t>
            </a:r>
            <a:r>
              <a:rPr 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4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14" name="章节名称">
            <a:extLst>
              <a:ext uri="{FF2B5EF4-FFF2-40B4-BE49-F238E27FC236}">
                <a16:creationId xmlns:a16="http://schemas.microsoft.com/office/drawing/2014/main" id="{0D085698-17BC-4D93-94EC-70EC36B93644}"/>
              </a:ext>
            </a:extLst>
          </p:cNvPr>
          <p:cNvSpPr txBox="1"/>
          <p:nvPr/>
        </p:nvSpPr>
        <p:spPr>
          <a:xfrm>
            <a:off x="16974215" y="10694314"/>
            <a:ext cx="5376974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500">
                <a:solidFill>
                  <a:srgbClr val="474747"/>
                </a:solidFill>
              </a:defRPr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中间代码生成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1" animBg="1" advAuto="0"/>
      <p:bldP spid="116" grpId="2" animBg="1" advAuto="0"/>
      <p:bldP spid="117" grpId="3" animBg="1" advAuto="0"/>
      <p:bldP spid="118" grpId="4" animBg="1" advAuto="0"/>
      <p:bldP spid="122" grpId="5" animBg="1" advAuto="0"/>
      <p:bldP spid="123" grpId="6" animBg="1" advAuto="0"/>
      <p:bldP spid="124" grpId="0" animBg="1"/>
      <p:bldP spid="13" grpId="0" animBg="1" advAuto="0"/>
      <p:bldP spid="14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成组"/>
          <p:cNvGrpSpPr/>
          <p:nvPr/>
        </p:nvGrpSpPr>
        <p:grpSpPr>
          <a:xfrm>
            <a:off x="974849" y="2085360"/>
            <a:ext cx="21249046" cy="9822905"/>
            <a:chOff x="244740" y="71239"/>
            <a:chExt cx="7267129" cy="9979101"/>
          </a:xfrm>
        </p:grpSpPr>
        <p:sp>
          <p:nvSpPr>
            <p:cNvPr id="177" name="你的市场目标"/>
            <p:cNvSpPr txBox="1"/>
            <p:nvPr/>
          </p:nvSpPr>
          <p:spPr>
            <a:xfrm>
              <a:off x="933934" y="71239"/>
              <a:ext cx="3180358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数据表示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78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281363"/>
              <a:ext cx="6577935" cy="8768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zh-CN" sz="3600" dirty="0"/>
                <a:t> 存储在数据区中的全局变量：</a:t>
              </a:r>
            </a:p>
            <a:p>
              <a:r>
                <a:rPr lang="en-US" altLang="zh-CN" sz="3600" i="1" dirty="0"/>
                <a:t>	@</a:t>
              </a:r>
              <a:r>
                <a:rPr lang="en-US" altLang="zh-CN" sz="3600" i="1" dirty="0" err="1"/>
                <a:t>global_variable</a:t>
              </a:r>
              <a:r>
                <a:rPr lang="en-US" altLang="zh-CN" sz="3600" i="1" dirty="0"/>
                <a:t> = global i32 0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zh-CN" sz="3600" dirty="0"/>
                <a:t> 只读的全局变量，即常量：</a:t>
              </a:r>
            </a:p>
            <a:p>
              <a:r>
                <a:rPr lang="en-US" altLang="zh-CN" sz="3600" i="1" dirty="0"/>
                <a:t>	@</a:t>
              </a:r>
              <a:r>
                <a:rPr lang="en-US" altLang="zh-CN" sz="3600" i="1" dirty="0" err="1"/>
                <a:t>global_constant</a:t>
              </a:r>
              <a:r>
                <a:rPr lang="en-US" altLang="zh-CN" sz="3600" i="1" dirty="0"/>
                <a:t> = constant i32 0</a:t>
              </a:r>
              <a:endParaRPr lang="zh-CN" altLang="zh-CN" sz="36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zh-CN" sz="3600" dirty="0"/>
                <a:t> 虚拟寄存器</a:t>
              </a:r>
            </a:p>
            <a:p>
              <a:r>
                <a:rPr lang="en-US" altLang="zh-CN" sz="3600" i="1" dirty="0"/>
                <a:t>	%</a:t>
              </a:r>
              <a:r>
                <a:rPr lang="en-US" altLang="zh-CN" sz="3600" i="1" dirty="0" err="1"/>
                <a:t>local_variable</a:t>
              </a:r>
              <a:r>
                <a:rPr lang="en-US" altLang="zh-CN" sz="3600" i="1" dirty="0"/>
                <a:t> = add i32 1, 2</a:t>
              </a:r>
              <a:r>
                <a:rPr lang="en-US" altLang="zh-CN" sz="3600" dirty="0"/>
                <a:t> </a:t>
              </a:r>
              <a:endParaRPr lang="zh-CN" altLang="zh-CN" sz="36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zh-CN" sz="3600" dirty="0"/>
                <a:t> 栈上的变量</a:t>
              </a:r>
            </a:p>
            <a:p>
              <a:r>
                <a:rPr lang="en-US" altLang="zh-CN" sz="3600" dirty="0"/>
                <a:t>	</a:t>
              </a:r>
              <a:r>
                <a:rPr lang="en-US" altLang="zh-CN" sz="3600" i="1" dirty="0"/>
                <a:t>%</a:t>
              </a:r>
              <a:r>
                <a:rPr lang="en-US" altLang="zh-CN" sz="3600" i="1" dirty="0" err="1"/>
                <a:t>local_variable</a:t>
              </a:r>
              <a:r>
                <a:rPr lang="en-US" altLang="zh-CN" sz="3600" i="1" dirty="0"/>
                <a:t> = </a:t>
              </a:r>
              <a:r>
                <a:rPr lang="en-US" altLang="zh-CN" sz="3600" i="1" dirty="0" err="1"/>
                <a:t>alloca</a:t>
              </a:r>
              <a:r>
                <a:rPr lang="en-US" altLang="zh-CN" sz="3600" i="1" dirty="0"/>
                <a:t> i32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zh-CN" sz="3600" dirty="0"/>
                <a:t> 全局变量和栈上变量的获取与赋值操作</a:t>
              </a:r>
            </a:p>
            <a:p>
              <a:r>
                <a:rPr lang="en-US" altLang="zh-CN" sz="3600" dirty="0"/>
                <a:t>    </a:t>
              </a:r>
              <a:r>
                <a:rPr lang="zh-CN" altLang="zh-CN" sz="3600" dirty="0"/>
                <a:t>如果我们要将值存储到全局变量或栈上变量，需要</a:t>
              </a:r>
              <a:r>
                <a:rPr lang="en-US" altLang="zh-CN" sz="3600" dirty="0"/>
                <a:t>store</a:t>
              </a:r>
              <a:r>
                <a:rPr lang="zh-CN" altLang="zh-CN" sz="3600" dirty="0"/>
                <a:t>命令：</a:t>
              </a:r>
            </a:p>
            <a:p>
              <a:r>
                <a:rPr lang="en-US" altLang="zh-CN" sz="3600" i="1" dirty="0"/>
                <a:t>	store i32 1, i32* @</a:t>
              </a:r>
              <a:r>
                <a:rPr lang="en-US" altLang="zh-CN" sz="3600" i="1" dirty="0" err="1"/>
                <a:t>global_variable</a:t>
              </a:r>
              <a:r>
                <a:rPr lang="en-US" altLang="zh-CN" sz="3600" dirty="0"/>
                <a:t> </a:t>
              </a:r>
            </a:p>
            <a:p>
              <a:r>
                <a:rPr lang="en-US" altLang="zh-CN" sz="3600" dirty="0"/>
                <a:t>    </a:t>
              </a:r>
              <a:r>
                <a:rPr lang="zh-CN" altLang="zh-CN" sz="3600" dirty="0"/>
                <a:t>如果我们要获取</a:t>
              </a:r>
              <a:r>
                <a:rPr lang="en-US" altLang="zh-CN" sz="3600" dirty="0"/>
                <a:t>@</a:t>
              </a:r>
              <a:r>
                <a:rPr lang="en-US" altLang="zh-CN" sz="3600" dirty="0" err="1"/>
                <a:t>global_variable</a:t>
              </a:r>
              <a:r>
                <a:rPr lang="zh-CN" altLang="zh-CN" sz="3600" dirty="0"/>
                <a:t>的值，就需要</a:t>
              </a:r>
            </a:p>
            <a:p>
              <a:r>
                <a:rPr lang="en-US" altLang="zh-CN" sz="3600" i="1" dirty="0"/>
                <a:t>	%1 = load i32, i32* @</a:t>
              </a:r>
              <a:r>
                <a:rPr lang="en-US" altLang="zh-CN" sz="3600" i="1" dirty="0" err="1"/>
                <a:t>global_variable</a:t>
              </a:r>
              <a:endParaRPr lang="zh-CN" altLang="zh-CN" sz="3600" dirty="0"/>
            </a:p>
          </p:txBody>
        </p:sp>
        <p:pic>
          <p:nvPicPr>
            <p:cNvPr id="179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740" y="71240"/>
              <a:ext cx="498527" cy="1025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机遇与风险"/>
          <p:cNvSpPr txBox="1"/>
          <p:nvPr/>
        </p:nvSpPr>
        <p:spPr>
          <a:xfrm>
            <a:off x="6644812" y="474663"/>
            <a:ext cx="11094384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r>
              <a:rPr lang="en-US" altLang="zh-CN" sz="96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LLVM</a:t>
            </a:r>
            <a:r>
              <a:rPr lang="zh-CN" altLang="en-US" sz="96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中间代码格式</a:t>
            </a:r>
            <a:endParaRPr sz="9600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86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成组"/>
          <p:cNvGrpSpPr/>
          <p:nvPr/>
        </p:nvGrpSpPr>
        <p:grpSpPr>
          <a:xfrm>
            <a:off x="974849" y="2077331"/>
            <a:ext cx="21249046" cy="9897299"/>
            <a:chOff x="244740" y="63082"/>
            <a:chExt cx="7267129" cy="10054678"/>
          </a:xfrm>
        </p:grpSpPr>
        <p:sp>
          <p:nvSpPr>
            <p:cNvPr id="177" name="你的市场目标"/>
            <p:cNvSpPr txBox="1"/>
            <p:nvPr/>
          </p:nvSpPr>
          <p:spPr>
            <a:xfrm>
              <a:off x="933934" y="63082"/>
              <a:ext cx="1087676" cy="1042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zh-CN" altLang="zh-CN" dirty="0"/>
                <a:t>控制语句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78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281363"/>
              <a:ext cx="6577935" cy="8836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altLang="zh-CN" sz="3600" dirty="0"/>
                <a:t>Label</a:t>
              </a:r>
              <a:r>
                <a:rPr lang="zh-CN" altLang="zh-CN" sz="3600" dirty="0"/>
                <a:t>：标签与汇编语言的标签一致，也是以</a:t>
              </a:r>
              <a:r>
                <a:rPr lang="en-US" altLang="zh-CN" sz="3600" dirty="0"/>
                <a:t>:</a:t>
              </a:r>
              <a:r>
                <a:rPr lang="zh-CN" altLang="zh-CN" sz="3600" dirty="0"/>
                <a:t>结尾作标记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zh-CN" sz="3600" dirty="0"/>
                <a:t>比较指令</a:t>
              </a:r>
              <a:endParaRPr lang="en-US" altLang="zh-CN" sz="3600" dirty="0"/>
            </a:p>
            <a:p>
              <a:r>
                <a:rPr lang="en-US" altLang="zh-CN" sz="3600" i="1" dirty="0"/>
                <a:t>	%</a:t>
              </a:r>
              <a:r>
                <a:rPr lang="en-US" altLang="zh-CN" sz="3600" i="1" dirty="0" err="1"/>
                <a:t>comparison_result</a:t>
              </a:r>
              <a:r>
                <a:rPr lang="en-US" altLang="zh-CN" sz="3600" i="1" dirty="0"/>
                <a:t> = </a:t>
              </a:r>
              <a:r>
                <a:rPr lang="en-US" altLang="zh-CN" sz="3600" i="1" dirty="0" err="1"/>
                <a:t>icmp</a:t>
              </a:r>
              <a:r>
                <a:rPr lang="en-US" altLang="zh-CN" sz="3600" i="1" dirty="0"/>
                <a:t> </a:t>
              </a:r>
              <a:r>
                <a:rPr lang="en-US" altLang="zh-CN" sz="3600" i="1" dirty="0" err="1"/>
                <a:t>uge</a:t>
              </a:r>
              <a:r>
                <a:rPr lang="en-US" altLang="zh-CN" sz="3600" i="1" dirty="0"/>
                <a:t> i32 %a, %b</a:t>
              </a:r>
              <a:endParaRPr lang="zh-CN" altLang="zh-CN" sz="3600" dirty="0"/>
            </a:p>
            <a:p>
              <a:r>
                <a:rPr lang="en-US" altLang="zh-CN" sz="3600" dirty="0"/>
                <a:t>	    </a:t>
              </a:r>
              <a:r>
                <a:rPr lang="en-US" altLang="zh-CN" sz="3600" dirty="0" err="1"/>
                <a:t>uge</a:t>
              </a:r>
              <a:r>
                <a:rPr lang="zh-CN" altLang="zh-CN" sz="3600" dirty="0"/>
                <a:t>是比较方案，</a:t>
              </a:r>
              <a:r>
                <a:rPr lang="en-US" altLang="zh-CN" sz="3600" dirty="0"/>
                <a:t>%a</a:t>
              </a:r>
              <a:r>
                <a:rPr lang="zh-CN" altLang="zh-CN" sz="3600" dirty="0"/>
                <a:t>和</a:t>
              </a:r>
              <a:r>
                <a:rPr lang="en-US" altLang="zh-CN" sz="3600" dirty="0"/>
                <a:t>%b</a:t>
              </a:r>
              <a:r>
                <a:rPr lang="zh-CN" altLang="zh-CN" sz="3600" dirty="0"/>
                <a:t>就是用来比较的两个数，而</a:t>
              </a:r>
              <a:r>
                <a:rPr lang="en-US" altLang="zh-CN" sz="3600" dirty="0" err="1"/>
                <a:t>icmp</a:t>
              </a:r>
              <a:r>
                <a:rPr lang="zh-CN" altLang="zh-CN" sz="3600" dirty="0"/>
                <a:t>则返回一个</a:t>
              </a:r>
              <a:r>
                <a:rPr lang="en-US" altLang="zh-CN" sz="3600" dirty="0"/>
                <a:t>i1</a:t>
              </a:r>
              <a:r>
                <a:rPr lang="zh-CN" altLang="zh-CN" sz="3600" dirty="0"/>
                <a:t>类型的值，也就是</a:t>
              </a:r>
              <a:r>
                <a:rPr lang="en-US" altLang="zh-CN" sz="3600" dirty="0"/>
                <a:t>	C++</a:t>
              </a:r>
              <a:r>
                <a:rPr lang="zh-CN" altLang="zh-CN" sz="3600" dirty="0"/>
                <a:t>中的</a:t>
              </a:r>
              <a:r>
                <a:rPr lang="en-US" altLang="zh-CN" sz="3600" dirty="0"/>
                <a:t>bool</a:t>
              </a:r>
              <a:r>
                <a:rPr lang="zh-CN" altLang="zh-CN" sz="3600" dirty="0"/>
                <a:t>值，用来表示结果是否为真。</a:t>
              </a:r>
            </a:p>
            <a:p>
              <a:r>
                <a:rPr lang="en-US" altLang="zh-CN" sz="3600" dirty="0"/>
                <a:t>	    </a:t>
              </a:r>
              <a:r>
                <a:rPr lang="en-US" altLang="zh-CN" sz="3600" dirty="0" err="1"/>
                <a:t>uge</a:t>
              </a:r>
              <a:r>
                <a:rPr lang="zh-CN" altLang="zh-CN" sz="3600" dirty="0"/>
                <a:t>可以是：</a:t>
              </a:r>
              <a:r>
                <a:rPr lang="en-US" altLang="zh-CN" sz="3600" dirty="0"/>
                <a:t>eq</a:t>
              </a:r>
              <a:r>
                <a:rPr lang="zh-CN" altLang="zh-CN" sz="3600" dirty="0"/>
                <a:t>与</a:t>
              </a:r>
              <a:r>
                <a:rPr lang="en-US" altLang="zh-CN" sz="3600" dirty="0"/>
                <a:t>ne</a:t>
              </a:r>
              <a:r>
                <a:rPr lang="zh-CN" altLang="zh-CN" sz="3600" dirty="0"/>
                <a:t>，分别代表相等或不相等；无符号的比较</a:t>
              </a:r>
              <a:r>
                <a:rPr lang="en-US" altLang="zh-CN" sz="3600" dirty="0" err="1"/>
                <a:t>ugt</a:t>
              </a:r>
              <a:r>
                <a:rPr lang="en-US" altLang="zh-CN" sz="3600" dirty="0"/>
                <a:t>, </a:t>
              </a:r>
              <a:r>
                <a:rPr lang="en-US" altLang="zh-CN" sz="3600" dirty="0" err="1"/>
                <a:t>uge</a:t>
              </a:r>
              <a:r>
                <a:rPr lang="en-US" altLang="zh-CN" sz="3600" dirty="0"/>
                <a:t>, </a:t>
              </a:r>
              <a:r>
                <a:rPr lang="en-US" altLang="zh-CN" sz="3600" dirty="0" err="1"/>
                <a:t>ult</a:t>
              </a:r>
              <a:r>
                <a:rPr lang="en-US" altLang="zh-CN" sz="3600" dirty="0"/>
                <a:t>, </a:t>
              </a:r>
              <a:r>
                <a:rPr lang="en-US" altLang="zh-CN" sz="3600" dirty="0" err="1"/>
                <a:t>ule</a:t>
              </a:r>
              <a:r>
                <a:rPr lang="zh-CN" altLang="zh-CN" sz="3600" dirty="0"/>
                <a:t>，分别代表大</a:t>
              </a:r>
              <a:r>
                <a:rPr lang="en-US" altLang="zh-CN" sz="3600" dirty="0"/>
                <a:t>	</a:t>
              </a:r>
              <a:r>
                <a:rPr lang="zh-CN" altLang="zh-CN" sz="3600" dirty="0"/>
                <a:t>于、大于等于、小于、小于等于；有符号的比较</a:t>
              </a:r>
              <a:r>
                <a:rPr lang="en-US" altLang="zh-CN" sz="3600" dirty="0" err="1"/>
                <a:t>sgt</a:t>
              </a:r>
              <a:r>
                <a:rPr lang="en-US" altLang="zh-CN" sz="3600" dirty="0"/>
                <a:t>, </a:t>
              </a:r>
              <a:r>
                <a:rPr lang="en-US" altLang="zh-CN" sz="3600" dirty="0" err="1"/>
                <a:t>sge</a:t>
              </a:r>
              <a:r>
                <a:rPr lang="en-US" altLang="zh-CN" sz="3600" dirty="0"/>
                <a:t>, </a:t>
              </a:r>
              <a:r>
                <a:rPr lang="en-US" altLang="zh-CN" sz="3600" dirty="0" err="1"/>
                <a:t>slt</a:t>
              </a:r>
              <a:r>
                <a:rPr lang="en-US" altLang="zh-CN" sz="3600" dirty="0"/>
                <a:t>, </a:t>
              </a:r>
              <a:r>
                <a:rPr lang="en-US" altLang="zh-CN" sz="3600" dirty="0" err="1"/>
                <a:t>sle</a:t>
              </a:r>
              <a:r>
                <a:rPr lang="zh-CN" altLang="zh-CN" sz="3600" dirty="0"/>
                <a:t>，功能类比无符号的比较</a:t>
              </a:r>
              <a:r>
                <a:rPr lang="en-US" altLang="zh-CN" sz="3600" dirty="0"/>
                <a:t>	</a:t>
              </a:r>
              <a:r>
                <a:rPr lang="zh-CN" altLang="zh-CN" sz="3600" dirty="0"/>
                <a:t>符。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zh-CN" sz="3600" dirty="0"/>
                <a:t>条件跳转：</a:t>
              </a:r>
              <a:endParaRPr lang="en-US" altLang="zh-CN" sz="3600" dirty="0"/>
            </a:p>
            <a:p>
              <a:r>
                <a:rPr lang="en-US" altLang="zh-CN" sz="3600" i="1" dirty="0"/>
                <a:t>	</a:t>
              </a:r>
              <a:r>
                <a:rPr lang="en-US" altLang="zh-CN" sz="3600" i="1" dirty="0" err="1"/>
                <a:t>br</a:t>
              </a:r>
              <a:r>
                <a:rPr lang="en-US" altLang="zh-CN" sz="3600" i="1" dirty="0"/>
                <a:t> i1 %</a:t>
              </a:r>
              <a:r>
                <a:rPr lang="en-US" altLang="zh-CN" sz="3600" i="1" dirty="0" err="1"/>
                <a:t>comparison_result</a:t>
              </a:r>
              <a:r>
                <a:rPr lang="en-US" altLang="zh-CN" sz="3600" i="1" dirty="0"/>
                <a:t>, label %A, label %B</a:t>
              </a:r>
              <a:endParaRPr lang="zh-CN" altLang="zh-CN" sz="36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zh-CN" sz="3600" dirty="0"/>
                <a:t>无条件跳转</a:t>
              </a:r>
            </a:p>
            <a:p>
              <a:r>
                <a:rPr lang="en-US" altLang="zh-CN" sz="3600" i="1" dirty="0"/>
                <a:t>	</a:t>
              </a:r>
              <a:r>
                <a:rPr lang="en-US" altLang="zh-CN" sz="3600" i="1" dirty="0" err="1"/>
                <a:t>br</a:t>
              </a:r>
              <a:r>
                <a:rPr lang="en-US" altLang="zh-CN" sz="3600" i="1" dirty="0"/>
                <a:t> label %start</a:t>
              </a:r>
              <a:endParaRPr lang="zh-CN" altLang="zh-CN" sz="36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zh-CN" sz="3600" dirty="0"/>
                <a:t>接着借助</a:t>
              </a:r>
              <a:r>
                <a:rPr lang="en-US" altLang="zh-CN" sz="3600" dirty="0"/>
                <a:t>Label</a:t>
              </a:r>
              <a:r>
                <a:rPr lang="zh-CN" altLang="zh-CN" sz="3600" dirty="0"/>
                <a:t>、比较、条件跳转和无条件跳转我们就可以构造出</a:t>
              </a:r>
              <a:r>
                <a:rPr lang="en-US" altLang="zh-CN" sz="3600" dirty="0"/>
                <a:t>while</a:t>
              </a:r>
              <a:r>
                <a:rPr lang="zh-CN" altLang="zh-CN" sz="3600" dirty="0"/>
                <a:t>和</a:t>
              </a:r>
              <a:r>
                <a:rPr lang="en-US" altLang="zh-CN" sz="3600" dirty="0"/>
                <a:t>if-else</a:t>
              </a:r>
              <a:r>
                <a:rPr lang="zh-CN" altLang="zh-CN" sz="3600" dirty="0"/>
                <a:t>语句出来。</a:t>
              </a:r>
              <a:endParaRPr lang="zh-CN" altLang="zh-CN" sz="4000" dirty="0"/>
            </a:p>
          </p:txBody>
        </p:sp>
        <p:pic>
          <p:nvPicPr>
            <p:cNvPr id="179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740" y="71240"/>
              <a:ext cx="498527" cy="1025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机遇与风险"/>
          <p:cNvSpPr txBox="1"/>
          <p:nvPr/>
        </p:nvSpPr>
        <p:spPr>
          <a:xfrm>
            <a:off x="6644812" y="474663"/>
            <a:ext cx="11094384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r>
              <a:rPr lang="en-US" altLang="zh-CN" sz="96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LLVM</a:t>
            </a:r>
            <a:r>
              <a:rPr lang="zh-CN" altLang="en-US" sz="96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中间代码格式</a:t>
            </a:r>
            <a:endParaRPr sz="9600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074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成组"/>
          <p:cNvGrpSpPr/>
          <p:nvPr/>
        </p:nvGrpSpPr>
        <p:grpSpPr>
          <a:xfrm>
            <a:off x="974849" y="2077332"/>
            <a:ext cx="21249046" cy="12199393"/>
            <a:chOff x="244740" y="63082"/>
            <a:chExt cx="7267129" cy="13940956"/>
          </a:xfrm>
        </p:grpSpPr>
        <p:sp>
          <p:nvSpPr>
            <p:cNvPr id="177" name="你的市场目标"/>
            <p:cNvSpPr txBox="1"/>
            <p:nvPr/>
          </p:nvSpPr>
          <p:spPr>
            <a:xfrm>
              <a:off x="933934" y="63082"/>
              <a:ext cx="561381" cy="1042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zh-CN" altLang="en-US" dirty="0"/>
                <a:t>函数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78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281363"/>
              <a:ext cx="6577935" cy="127226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zh-CN" altLang="en-US" sz="4000" dirty="0"/>
                <a:t>函数定义</a:t>
              </a:r>
            </a:p>
            <a:p>
              <a:r>
                <a:rPr lang="en-US" altLang="zh-CN" sz="4000" dirty="0"/>
                <a:t>	</a:t>
              </a:r>
              <a:r>
                <a:rPr lang="zh-CN" altLang="en-US" sz="4000" dirty="0"/>
                <a:t>一个函数定义最基本的框架，就是返回值</a:t>
              </a:r>
              <a:r>
                <a:rPr lang="en-US" altLang="zh-CN" sz="4000" dirty="0"/>
                <a:t>(i32)+</a:t>
              </a:r>
              <a:r>
                <a:rPr lang="zh-CN" altLang="en-US" sz="4000" dirty="0"/>
                <a:t>函数名</a:t>
              </a:r>
              <a:r>
                <a:rPr lang="en-US" altLang="zh-CN" sz="4000" dirty="0"/>
                <a:t>(@foo)+</a:t>
              </a:r>
              <a:r>
                <a:rPr lang="zh-CN" altLang="en-US" sz="4000" dirty="0"/>
                <a:t>参数列表</a:t>
              </a:r>
              <a:r>
                <a:rPr lang="en-US" altLang="zh-CN" sz="4000" dirty="0"/>
                <a:t>((i32 %a, i64 	%b))+</a:t>
              </a:r>
              <a:r>
                <a:rPr lang="zh-CN" altLang="en-US" sz="4000" dirty="0"/>
                <a:t>函数体</a:t>
              </a:r>
              <a:r>
                <a:rPr lang="en-US" altLang="zh-CN" sz="4000" dirty="0"/>
                <a:t>({ ret i32 0 }),</a:t>
              </a:r>
              <a:r>
                <a:rPr lang="zh-CN" altLang="en-US" sz="4000" dirty="0"/>
                <a:t>如：</a:t>
              </a:r>
              <a:endParaRPr lang="en-US" altLang="zh-CN" sz="40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altLang="zh-CN" sz="40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altLang="zh-CN" sz="40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altLang="zh-CN" sz="40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zh-CN" altLang="en-US" sz="4000" dirty="0"/>
                <a:t>函数声明</a:t>
              </a:r>
            </a:p>
            <a:p>
              <a:r>
                <a:rPr lang="en-US" altLang="zh-CN" sz="4000" dirty="0"/>
                <a:t>	</a:t>
              </a:r>
              <a:r>
                <a:rPr lang="zh-CN" altLang="en-US" sz="4000" dirty="0"/>
                <a:t>函数声明就是使用</a:t>
              </a:r>
              <a:r>
                <a:rPr lang="en-US" altLang="zh-CN" sz="4000" dirty="0"/>
                <a:t>declare</a:t>
              </a:r>
              <a:r>
                <a:rPr lang="zh-CN" altLang="en-US" sz="4000" dirty="0"/>
                <a:t>关键词替换函数定义的</a:t>
              </a:r>
              <a:r>
                <a:rPr lang="en-US" altLang="zh-CN" sz="4000" dirty="0"/>
                <a:t>define</a:t>
              </a:r>
              <a:r>
                <a:rPr lang="zh-CN" altLang="en-US" sz="4000" dirty="0"/>
                <a:t>，如：</a:t>
              </a:r>
              <a:endParaRPr lang="en-US" altLang="zh-CN" sz="4000" dirty="0"/>
            </a:p>
            <a:p>
              <a:r>
                <a:rPr lang="en-US" altLang="zh-CN" sz="4000" dirty="0"/>
                <a:t>	</a:t>
              </a:r>
              <a:r>
                <a:rPr lang="en-US" altLang="zh-CN" sz="3800" dirty="0"/>
                <a:t>declare i32 @foo(i32 %a, i64 %b)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zh-CN" altLang="en-US" sz="4000" dirty="0"/>
                <a:t>函数调用</a:t>
              </a:r>
            </a:p>
            <a:p>
              <a:r>
                <a:rPr lang="en-US" altLang="zh-CN" sz="4000" dirty="0"/>
                <a:t>	</a:t>
              </a:r>
              <a:r>
                <a:rPr lang="zh-CN" altLang="en-US" sz="4000" dirty="0"/>
                <a:t>在</a:t>
              </a:r>
              <a:r>
                <a:rPr lang="en-US" altLang="zh-CN" sz="4000" dirty="0"/>
                <a:t>LLVM IR</a:t>
              </a:r>
              <a:r>
                <a:rPr lang="zh-CN" altLang="en-US" sz="4000" dirty="0"/>
                <a:t>中，函数的调用与高级语言几乎没有什么区别。使用</a:t>
              </a:r>
              <a:r>
                <a:rPr lang="en-US" altLang="zh-CN" sz="4000" dirty="0"/>
                <a:t>call</a:t>
              </a:r>
              <a:r>
                <a:rPr lang="zh-CN" altLang="en-US" sz="4000" dirty="0"/>
                <a:t>指令可以像高级</a:t>
              </a:r>
              <a:r>
                <a:rPr lang="en-US" altLang="zh-CN" sz="4000" dirty="0"/>
                <a:t>	</a:t>
              </a:r>
              <a:r>
                <a:rPr lang="zh-CN" altLang="en-US" sz="4000" dirty="0"/>
                <a:t>语言那样直接调用函数。如：</a:t>
              </a:r>
            </a:p>
            <a:p>
              <a:r>
                <a:rPr lang="en-US" altLang="zh-CN" sz="4000" dirty="0"/>
                <a:t>	%1 = call i32 @foo(i32 1, i64 2)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zh-CN" altLang="en-US" sz="40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zh-CN" altLang="zh-CN" sz="4000" dirty="0"/>
            </a:p>
          </p:txBody>
        </p:sp>
        <p:pic>
          <p:nvPicPr>
            <p:cNvPr id="179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740" y="71240"/>
              <a:ext cx="498527" cy="1025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1" name="机遇与风险"/>
          <p:cNvSpPr txBox="1"/>
          <p:nvPr/>
        </p:nvSpPr>
        <p:spPr>
          <a:xfrm>
            <a:off x="6644812" y="474663"/>
            <a:ext cx="11094384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r>
              <a:rPr lang="en-US" altLang="zh-CN" sz="96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LLVM</a:t>
            </a:r>
            <a:r>
              <a:rPr lang="zh-CN" altLang="en-US" sz="96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中间代码格式</a:t>
            </a:r>
            <a:endParaRPr sz="9600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E41091-9F27-415E-A9DF-4B8046146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629749"/>
              </p:ext>
            </p:extLst>
          </p:nvPr>
        </p:nvGraphicFramePr>
        <p:xfrm>
          <a:off x="4015408" y="5472513"/>
          <a:ext cx="7038009" cy="17432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038009">
                  <a:extLst>
                    <a:ext uri="{9D8B030D-6E8A-4147-A177-3AD203B41FA5}">
                      <a16:colId xmlns:a16="http://schemas.microsoft.com/office/drawing/2014/main" val="3287390643"/>
                    </a:ext>
                  </a:extLst>
                </a:gridCol>
              </a:tblGrid>
              <a:tr h="17432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</a:rPr>
                        <a:t>define i32 @foo(i32 %a, i64 %b) {</a:t>
                      </a:r>
                      <a:endParaRPr lang="zh-CN" sz="3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</a:rPr>
                        <a:t>    ret i32 0</a:t>
                      </a:r>
                      <a:endParaRPr lang="zh-CN" sz="3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</a:rPr>
                        <a:t>}</a:t>
                      </a:r>
                      <a:endParaRPr lang="zh-CN" sz="3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3693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75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成组"/>
          <p:cNvGrpSpPr/>
          <p:nvPr/>
        </p:nvGrpSpPr>
        <p:grpSpPr>
          <a:xfrm>
            <a:off x="13376464" y="3093743"/>
            <a:ext cx="8698880" cy="4217294"/>
            <a:chOff x="0" y="71239"/>
            <a:chExt cx="8698879" cy="4217294"/>
          </a:xfrm>
        </p:grpSpPr>
        <p:sp>
          <p:nvSpPr>
            <p:cNvPr id="173" name="你的市场目标"/>
            <p:cNvSpPr txBox="1"/>
            <p:nvPr/>
          </p:nvSpPr>
          <p:spPr>
            <a:xfrm>
              <a:off x="933934" y="71239"/>
              <a:ext cx="7764945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基于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AST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的</a:t>
              </a:r>
              <a:r>
                <a:rPr lang="en-US" altLang="zh-CN"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CodeGen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()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74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281363"/>
              <a:ext cx="6577935" cy="30071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获得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AST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后，针对不同的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AST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我们设计有不同的</a:t>
              </a:r>
              <a:r>
                <a:rPr lang="en-US" altLang="zh-CN"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CodeGen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()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函数</a:t>
              </a:r>
              <a:endParaRPr lang="en-US" altLang="zh-CN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再</a:t>
              </a:r>
              <a:r>
                <a:rPr lang="en-US" altLang="zh-CN"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CodeGen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()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函数解析后再借助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LLVM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提供的库函数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build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我们的中间代码。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pic>
          <p:nvPicPr>
            <p:cNvPr id="175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0" name="成组"/>
          <p:cNvGrpSpPr/>
          <p:nvPr/>
        </p:nvGrpSpPr>
        <p:grpSpPr>
          <a:xfrm>
            <a:off x="3424952" y="3093743"/>
            <a:ext cx="7511870" cy="3626363"/>
            <a:chOff x="0" y="71239"/>
            <a:chExt cx="7511869" cy="3626363"/>
          </a:xfrm>
        </p:grpSpPr>
        <p:sp>
          <p:nvSpPr>
            <p:cNvPr id="177" name="你的市场目标"/>
            <p:cNvSpPr txBox="1"/>
            <p:nvPr/>
          </p:nvSpPr>
          <p:spPr>
            <a:xfrm>
              <a:off x="933934" y="71239"/>
              <a:ext cx="4607029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解析生成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AST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78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281363"/>
              <a:ext cx="6577935" cy="2416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代码首先解析我们生成的裁剪好节点的语法分析树，根据树结构解析生成对应的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AST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子树</a:t>
              </a:r>
              <a:endParaRPr lang="en-US" altLang="zh-CN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然后将这些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AST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回传给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IR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生成函数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pic>
          <p:nvPicPr>
            <p:cNvPr id="179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3" name="成组"/>
          <p:cNvGrpSpPr/>
          <p:nvPr/>
        </p:nvGrpSpPr>
        <p:grpSpPr>
          <a:xfrm>
            <a:off x="8293506" y="474663"/>
            <a:ext cx="7797006" cy="2272756"/>
            <a:chOff x="-1301343" y="119063"/>
            <a:chExt cx="7797005" cy="2272754"/>
          </a:xfrm>
        </p:grpSpPr>
        <p:sp>
          <p:nvSpPr>
            <p:cNvPr id="181" name="机遇与风险"/>
            <p:cNvSpPr txBox="1"/>
            <p:nvPr/>
          </p:nvSpPr>
          <p:spPr>
            <a:xfrm>
              <a:off x="-1301343" y="119063"/>
              <a:ext cx="7797005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中间代码生成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82" name="Business China"/>
            <p:cNvSpPr txBox="1"/>
            <p:nvPr/>
          </p:nvSpPr>
          <p:spPr>
            <a:xfrm>
              <a:off x="1045446" y="1519784"/>
              <a:ext cx="3103414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基于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LLVM</a:t>
              </a:r>
              <a:endParaRPr 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A9FD82C-4F07-48A8-900B-B7FD758FEC00}"/>
              </a:ext>
            </a:extLst>
          </p:cNvPr>
          <p:cNvGrpSpPr/>
          <p:nvPr/>
        </p:nvGrpSpPr>
        <p:grpSpPr>
          <a:xfrm>
            <a:off x="668893" y="6324598"/>
            <a:ext cx="23143607" cy="10426701"/>
            <a:chOff x="668893" y="6324598"/>
            <a:chExt cx="23143607" cy="10426701"/>
          </a:xfrm>
        </p:grpSpPr>
        <p:pic>
          <p:nvPicPr>
            <p:cNvPr id="184" name="shutterstock-1066707365-7524866.png" descr="shutterstock-1066707365-7524866.png"/>
            <p:cNvPicPr>
              <a:picLocks noChangeAspect="1"/>
            </p:cNvPicPr>
            <p:nvPr/>
          </p:nvPicPr>
          <p:blipFill rotWithShape="1">
            <a:blip r:embed="rId4"/>
            <a:srcRect l="52951"/>
            <a:stretch/>
          </p:blipFill>
          <p:spPr>
            <a:xfrm>
              <a:off x="12877800" y="6324598"/>
              <a:ext cx="10934700" cy="104267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4" name="shutterstock-1120877348-9106710.png" descr="shutterstock-1120877348-9106710.png">
              <a:extLst>
                <a:ext uri="{FF2B5EF4-FFF2-40B4-BE49-F238E27FC236}">
                  <a16:creationId xmlns:a16="http://schemas.microsoft.com/office/drawing/2014/main" id="{ECAD0EAA-A107-4F19-855B-0415C1B95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68893" y="8180527"/>
              <a:ext cx="13957922" cy="5381945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362155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 advAuto="0"/>
      <p:bldP spid="180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8" name="成组"/>
          <p:cNvGrpSpPr/>
          <p:nvPr/>
        </p:nvGrpSpPr>
        <p:grpSpPr>
          <a:xfrm>
            <a:off x="8934702" y="474663"/>
            <a:ext cx="6514604" cy="2272756"/>
            <a:chOff x="-25147" y="119063"/>
            <a:chExt cx="6514603" cy="2272754"/>
          </a:xfrm>
        </p:grpSpPr>
        <p:sp>
          <p:nvSpPr>
            <p:cNvPr id="866" name="机遇与风险"/>
            <p:cNvSpPr txBox="1"/>
            <p:nvPr/>
          </p:nvSpPr>
          <p:spPr>
            <a:xfrm>
              <a:off x="-25147" y="119063"/>
              <a:ext cx="6514603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总结与心得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67" name="Business China"/>
            <p:cNvSpPr txBox="1"/>
            <p:nvPr/>
          </p:nvSpPr>
          <p:spPr>
            <a:xfrm>
              <a:off x="1340608" y="1519784"/>
              <a:ext cx="3783086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Business China</a:t>
              </a:r>
            </a:p>
          </p:txBody>
        </p:sp>
      </p:grpSp>
      <p:grpSp>
        <p:nvGrpSpPr>
          <p:cNvPr id="914" name="成组"/>
          <p:cNvGrpSpPr/>
          <p:nvPr/>
        </p:nvGrpSpPr>
        <p:grpSpPr>
          <a:xfrm>
            <a:off x="1919368" y="3875035"/>
            <a:ext cx="8253502" cy="8322888"/>
            <a:chOff x="-1" y="-1"/>
            <a:chExt cx="8253501" cy="8322887"/>
          </a:xfrm>
        </p:grpSpPr>
        <p:sp>
          <p:nvSpPr>
            <p:cNvPr id="869" name="形状"/>
            <p:cNvSpPr/>
            <p:nvPr/>
          </p:nvSpPr>
          <p:spPr>
            <a:xfrm>
              <a:off x="-1" y="-1"/>
              <a:ext cx="8253501" cy="8322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496" extrusionOk="0">
                  <a:moveTo>
                    <a:pt x="6850" y="6768"/>
                  </a:moveTo>
                  <a:cubicBezTo>
                    <a:pt x="7745" y="6494"/>
                    <a:pt x="8380" y="5911"/>
                    <a:pt x="8829" y="5116"/>
                  </a:cubicBezTo>
                  <a:cubicBezTo>
                    <a:pt x="9071" y="4685"/>
                    <a:pt x="9277" y="4236"/>
                    <a:pt x="9507" y="3796"/>
                  </a:cubicBezTo>
                  <a:cubicBezTo>
                    <a:pt x="10235" y="2403"/>
                    <a:pt x="11382" y="1517"/>
                    <a:pt x="12870" y="1024"/>
                  </a:cubicBezTo>
                  <a:cubicBezTo>
                    <a:pt x="13552" y="799"/>
                    <a:pt x="14252" y="684"/>
                    <a:pt x="14966" y="630"/>
                  </a:cubicBezTo>
                  <a:cubicBezTo>
                    <a:pt x="15864" y="560"/>
                    <a:pt x="16761" y="554"/>
                    <a:pt x="17656" y="670"/>
                  </a:cubicBezTo>
                  <a:cubicBezTo>
                    <a:pt x="17772" y="686"/>
                    <a:pt x="17888" y="702"/>
                    <a:pt x="18001" y="727"/>
                  </a:cubicBezTo>
                  <a:cubicBezTo>
                    <a:pt x="18073" y="740"/>
                    <a:pt x="18096" y="724"/>
                    <a:pt x="18089" y="652"/>
                  </a:cubicBezTo>
                  <a:cubicBezTo>
                    <a:pt x="18076" y="514"/>
                    <a:pt x="18076" y="375"/>
                    <a:pt x="18096" y="237"/>
                  </a:cubicBezTo>
                  <a:cubicBezTo>
                    <a:pt x="18133" y="-12"/>
                    <a:pt x="18265" y="-73"/>
                    <a:pt x="18454" y="94"/>
                  </a:cubicBezTo>
                  <a:cubicBezTo>
                    <a:pt x="18933" y="517"/>
                    <a:pt x="19460" y="894"/>
                    <a:pt x="19853" y="1408"/>
                  </a:cubicBezTo>
                  <a:cubicBezTo>
                    <a:pt x="20013" y="1617"/>
                    <a:pt x="20214" y="1790"/>
                    <a:pt x="20424" y="1953"/>
                  </a:cubicBezTo>
                  <a:cubicBezTo>
                    <a:pt x="20465" y="1986"/>
                    <a:pt x="20458" y="2009"/>
                    <a:pt x="20426" y="2036"/>
                  </a:cubicBezTo>
                  <a:cubicBezTo>
                    <a:pt x="19919" y="2467"/>
                    <a:pt x="19507" y="3001"/>
                    <a:pt x="18930" y="3353"/>
                  </a:cubicBezTo>
                  <a:cubicBezTo>
                    <a:pt x="18663" y="3515"/>
                    <a:pt x="18422" y="3719"/>
                    <a:pt x="18158" y="3886"/>
                  </a:cubicBezTo>
                  <a:cubicBezTo>
                    <a:pt x="17894" y="4051"/>
                    <a:pt x="17820" y="4043"/>
                    <a:pt x="17822" y="3720"/>
                  </a:cubicBezTo>
                  <a:cubicBezTo>
                    <a:pt x="17823" y="3558"/>
                    <a:pt x="17812" y="3394"/>
                    <a:pt x="17803" y="3232"/>
                  </a:cubicBezTo>
                  <a:cubicBezTo>
                    <a:pt x="17798" y="3122"/>
                    <a:pt x="17723" y="3081"/>
                    <a:pt x="17627" y="3139"/>
                  </a:cubicBezTo>
                  <a:cubicBezTo>
                    <a:pt x="17545" y="3186"/>
                    <a:pt x="17461" y="3157"/>
                    <a:pt x="17381" y="3147"/>
                  </a:cubicBezTo>
                  <a:cubicBezTo>
                    <a:pt x="16668" y="3066"/>
                    <a:pt x="15965" y="3100"/>
                    <a:pt x="15271" y="3289"/>
                  </a:cubicBezTo>
                  <a:cubicBezTo>
                    <a:pt x="14103" y="3609"/>
                    <a:pt x="13178" y="4289"/>
                    <a:pt x="12415" y="5201"/>
                  </a:cubicBezTo>
                  <a:cubicBezTo>
                    <a:pt x="11880" y="5841"/>
                    <a:pt x="11477" y="6562"/>
                    <a:pt x="11147" y="7322"/>
                  </a:cubicBezTo>
                  <a:cubicBezTo>
                    <a:pt x="11024" y="7606"/>
                    <a:pt x="10897" y="7888"/>
                    <a:pt x="10745" y="8164"/>
                  </a:cubicBezTo>
                  <a:cubicBezTo>
                    <a:pt x="10806" y="8187"/>
                    <a:pt x="10832" y="8134"/>
                    <a:pt x="10863" y="8107"/>
                  </a:cubicBezTo>
                  <a:cubicBezTo>
                    <a:pt x="11150" y="7838"/>
                    <a:pt x="11440" y="7574"/>
                    <a:pt x="11717" y="7295"/>
                  </a:cubicBezTo>
                  <a:cubicBezTo>
                    <a:pt x="12369" y="6635"/>
                    <a:pt x="13143" y="6181"/>
                    <a:pt x="14035" y="5904"/>
                  </a:cubicBezTo>
                  <a:cubicBezTo>
                    <a:pt x="15305" y="5505"/>
                    <a:pt x="16595" y="5225"/>
                    <a:pt x="17931" y="5184"/>
                  </a:cubicBezTo>
                  <a:cubicBezTo>
                    <a:pt x="18026" y="5181"/>
                    <a:pt x="18049" y="5153"/>
                    <a:pt x="18038" y="5065"/>
                  </a:cubicBezTo>
                  <a:cubicBezTo>
                    <a:pt x="18020" y="4887"/>
                    <a:pt x="18015" y="4706"/>
                    <a:pt x="18027" y="4527"/>
                  </a:cubicBezTo>
                  <a:cubicBezTo>
                    <a:pt x="18035" y="4379"/>
                    <a:pt x="18084" y="4353"/>
                    <a:pt x="18222" y="4421"/>
                  </a:cubicBezTo>
                  <a:cubicBezTo>
                    <a:pt x="18339" y="4479"/>
                    <a:pt x="18428" y="4570"/>
                    <a:pt x="18517" y="4664"/>
                  </a:cubicBezTo>
                  <a:cubicBezTo>
                    <a:pt x="18924" y="5084"/>
                    <a:pt x="19351" y="5485"/>
                    <a:pt x="19795" y="5864"/>
                  </a:cubicBezTo>
                  <a:cubicBezTo>
                    <a:pt x="20060" y="6092"/>
                    <a:pt x="20337" y="6304"/>
                    <a:pt x="20641" y="6482"/>
                  </a:cubicBezTo>
                  <a:cubicBezTo>
                    <a:pt x="20716" y="6526"/>
                    <a:pt x="20768" y="6595"/>
                    <a:pt x="20862" y="6621"/>
                  </a:cubicBezTo>
                  <a:cubicBezTo>
                    <a:pt x="20951" y="6647"/>
                    <a:pt x="20938" y="6730"/>
                    <a:pt x="20877" y="6782"/>
                  </a:cubicBezTo>
                  <a:cubicBezTo>
                    <a:pt x="20492" y="7101"/>
                    <a:pt x="20165" y="7488"/>
                    <a:pt x="19715" y="7730"/>
                  </a:cubicBezTo>
                  <a:cubicBezTo>
                    <a:pt x="19183" y="8016"/>
                    <a:pt x="18746" y="8428"/>
                    <a:pt x="18250" y="8765"/>
                  </a:cubicBezTo>
                  <a:cubicBezTo>
                    <a:pt x="18216" y="8788"/>
                    <a:pt x="18187" y="8815"/>
                    <a:pt x="18153" y="8835"/>
                  </a:cubicBezTo>
                  <a:cubicBezTo>
                    <a:pt x="17974" y="8941"/>
                    <a:pt x="17855" y="8887"/>
                    <a:pt x="17826" y="8683"/>
                  </a:cubicBezTo>
                  <a:cubicBezTo>
                    <a:pt x="17795" y="8474"/>
                    <a:pt x="17802" y="8263"/>
                    <a:pt x="17826" y="8052"/>
                  </a:cubicBezTo>
                  <a:cubicBezTo>
                    <a:pt x="17838" y="7934"/>
                    <a:pt x="17795" y="7923"/>
                    <a:pt x="17693" y="7937"/>
                  </a:cubicBezTo>
                  <a:cubicBezTo>
                    <a:pt x="16326" y="8137"/>
                    <a:pt x="15073" y="8619"/>
                    <a:pt x="13942" y="9405"/>
                  </a:cubicBezTo>
                  <a:cubicBezTo>
                    <a:pt x="13634" y="9619"/>
                    <a:pt x="13337" y="9844"/>
                    <a:pt x="13042" y="10072"/>
                  </a:cubicBezTo>
                  <a:cubicBezTo>
                    <a:pt x="12752" y="10293"/>
                    <a:pt x="12465" y="10519"/>
                    <a:pt x="12159" y="10721"/>
                  </a:cubicBezTo>
                  <a:cubicBezTo>
                    <a:pt x="12079" y="10773"/>
                    <a:pt x="12085" y="10812"/>
                    <a:pt x="12154" y="10859"/>
                  </a:cubicBezTo>
                  <a:cubicBezTo>
                    <a:pt x="12283" y="10949"/>
                    <a:pt x="12418" y="11032"/>
                    <a:pt x="12552" y="11114"/>
                  </a:cubicBezTo>
                  <a:cubicBezTo>
                    <a:pt x="12953" y="11357"/>
                    <a:pt x="13389" y="11504"/>
                    <a:pt x="13826" y="11642"/>
                  </a:cubicBezTo>
                  <a:cubicBezTo>
                    <a:pt x="14381" y="11821"/>
                    <a:pt x="14933" y="12017"/>
                    <a:pt x="15511" y="12112"/>
                  </a:cubicBezTo>
                  <a:cubicBezTo>
                    <a:pt x="16106" y="12212"/>
                    <a:pt x="16707" y="12206"/>
                    <a:pt x="17309" y="12200"/>
                  </a:cubicBezTo>
                  <a:cubicBezTo>
                    <a:pt x="17522" y="12199"/>
                    <a:pt x="17737" y="12191"/>
                    <a:pt x="17947" y="12200"/>
                  </a:cubicBezTo>
                  <a:cubicBezTo>
                    <a:pt x="18049" y="12203"/>
                    <a:pt x="18081" y="12179"/>
                    <a:pt x="18081" y="12077"/>
                  </a:cubicBezTo>
                  <a:cubicBezTo>
                    <a:pt x="18083" y="11710"/>
                    <a:pt x="18116" y="11346"/>
                    <a:pt x="18167" y="10982"/>
                  </a:cubicBezTo>
                  <a:cubicBezTo>
                    <a:pt x="18173" y="10932"/>
                    <a:pt x="18167" y="10873"/>
                    <a:pt x="18230" y="10851"/>
                  </a:cubicBezTo>
                  <a:cubicBezTo>
                    <a:pt x="18296" y="10832"/>
                    <a:pt x="18322" y="10886"/>
                    <a:pt x="18356" y="10923"/>
                  </a:cubicBezTo>
                  <a:cubicBezTo>
                    <a:pt x="18698" y="11299"/>
                    <a:pt x="19088" y="11630"/>
                    <a:pt x="19457" y="11982"/>
                  </a:cubicBezTo>
                  <a:cubicBezTo>
                    <a:pt x="19702" y="12217"/>
                    <a:pt x="19928" y="12470"/>
                    <a:pt x="20146" y="12733"/>
                  </a:cubicBezTo>
                  <a:cubicBezTo>
                    <a:pt x="20287" y="12904"/>
                    <a:pt x="20487" y="13020"/>
                    <a:pt x="20647" y="13177"/>
                  </a:cubicBezTo>
                  <a:cubicBezTo>
                    <a:pt x="20820" y="13349"/>
                    <a:pt x="21009" y="13505"/>
                    <a:pt x="21199" y="13660"/>
                  </a:cubicBezTo>
                  <a:cubicBezTo>
                    <a:pt x="21281" y="13728"/>
                    <a:pt x="21342" y="13812"/>
                    <a:pt x="21410" y="13889"/>
                  </a:cubicBezTo>
                  <a:cubicBezTo>
                    <a:pt x="21453" y="13938"/>
                    <a:pt x="21434" y="13988"/>
                    <a:pt x="21396" y="14029"/>
                  </a:cubicBezTo>
                  <a:cubicBezTo>
                    <a:pt x="21210" y="14227"/>
                    <a:pt x="21041" y="14444"/>
                    <a:pt x="20840" y="14625"/>
                  </a:cubicBezTo>
                  <a:cubicBezTo>
                    <a:pt x="20237" y="15164"/>
                    <a:pt x="19653" y="15725"/>
                    <a:pt x="19015" y="16227"/>
                  </a:cubicBezTo>
                  <a:cubicBezTo>
                    <a:pt x="18906" y="16314"/>
                    <a:pt x="18815" y="16423"/>
                    <a:pt x="18712" y="16520"/>
                  </a:cubicBezTo>
                  <a:cubicBezTo>
                    <a:pt x="18625" y="16602"/>
                    <a:pt x="18534" y="16682"/>
                    <a:pt x="18419" y="16725"/>
                  </a:cubicBezTo>
                  <a:cubicBezTo>
                    <a:pt x="18256" y="16789"/>
                    <a:pt x="18138" y="16725"/>
                    <a:pt x="18107" y="16556"/>
                  </a:cubicBezTo>
                  <a:cubicBezTo>
                    <a:pt x="18076" y="16379"/>
                    <a:pt x="18124" y="16207"/>
                    <a:pt x="18152" y="16034"/>
                  </a:cubicBezTo>
                  <a:cubicBezTo>
                    <a:pt x="18173" y="15895"/>
                    <a:pt x="18216" y="15758"/>
                    <a:pt x="18210" y="15626"/>
                  </a:cubicBezTo>
                  <a:cubicBezTo>
                    <a:pt x="17218" y="16009"/>
                    <a:pt x="16225" y="15963"/>
                    <a:pt x="15239" y="15638"/>
                  </a:cubicBezTo>
                  <a:cubicBezTo>
                    <a:pt x="14663" y="15449"/>
                    <a:pt x="14094" y="15233"/>
                    <a:pt x="13527" y="15016"/>
                  </a:cubicBezTo>
                  <a:cubicBezTo>
                    <a:pt x="13023" y="14824"/>
                    <a:pt x="12534" y="14596"/>
                    <a:pt x="12130" y="14223"/>
                  </a:cubicBezTo>
                  <a:cubicBezTo>
                    <a:pt x="12124" y="14236"/>
                    <a:pt x="12118" y="14244"/>
                    <a:pt x="12119" y="14252"/>
                  </a:cubicBezTo>
                  <a:cubicBezTo>
                    <a:pt x="12349" y="14974"/>
                    <a:pt x="12612" y="15682"/>
                    <a:pt x="13045" y="16318"/>
                  </a:cubicBezTo>
                  <a:cubicBezTo>
                    <a:pt x="13203" y="16550"/>
                    <a:pt x="13389" y="16758"/>
                    <a:pt x="13587" y="16958"/>
                  </a:cubicBezTo>
                  <a:cubicBezTo>
                    <a:pt x="13912" y="17288"/>
                    <a:pt x="14321" y="17470"/>
                    <a:pt x="14745" y="17632"/>
                  </a:cubicBezTo>
                  <a:cubicBezTo>
                    <a:pt x="15753" y="18021"/>
                    <a:pt x="16807" y="18165"/>
                    <a:pt x="17881" y="18175"/>
                  </a:cubicBezTo>
                  <a:cubicBezTo>
                    <a:pt x="18099" y="18177"/>
                    <a:pt x="18316" y="18171"/>
                    <a:pt x="18534" y="18171"/>
                  </a:cubicBezTo>
                  <a:cubicBezTo>
                    <a:pt x="18609" y="18171"/>
                    <a:pt x="18632" y="18154"/>
                    <a:pt x="18598" y="18074"/>
                  </a:cubicBezTo>
                  <a:cubicBezTo>
                    <a:pt x="18476" y="17782"/>
                    <a:pt x="18468" y="17479"/>
                    <a:pt x="18509" y="17169"/>
                  </a:cubicBezTo>
                  <a:cubicBezTo>
                    <a:pt x="18516" y="17119"/>
                    <a:pt x="18520" y="17063"/>
                    <a:pt x="18583" y="17043"/>
                  </a:cubicBezTo>
                  <a:cubicBezTo>
                    <a:pt x="18644" y="17024"/>
                    <a:pt x="18680" y="17068"/>
                    <a:pt x="18718" y="17101"/>
                  </a:cubicBezTo>
                  <a:cubicBezTo>
                    <a:pt x="19245" y="17594"/>
                    <a:pt x="19808" y="18036"/>
                    <a:pt x="20447" y="18377"/>
                  </a:cubicBezTo>
                  <a:cubicBezTo>
                    <a:pt x="20651" y="18488"/>
                    <a:pt x="20860" y="18593"/>
                    <a:pt x="21069" y="18696"/>
                  </a:cubicBezTo>
                  <a:cubicBezTo>
                    <a:pt x="21275" y="18799"/>
                    <a:pt x="21420" y="18969"/>
                    <a:pt x="21557" y="19146"/>
                  </a:cubicBezTo>
                  <a:cubicBezTo>
                    <a:pt x="21594" y="19196"/>
                    <a:pt x="21582" y="19243"/>
                    <a:pt x="21530" y="19280"/>
                  </a:cubicBezTo>
                  <a:cubicBezTo>
                    <a:pt x="21064" y="19612"/>
                    <a:pt x="20673" y="20031"/>
                    <a:pt x="20217" y="20371"/>
                  </a:cubicBezTo>
                  <a:cubicBezTo>
                    <a:pt x="19933" y="20583"/>
                    <a:pt x="19693" y="20841"/>
                    <a:pt x="19434" y="21082"/>
                  </a:cubicBezTo>
                  <a:cubicBezTo>
                    <a:pt x="19300" y="21208"/>
                    <a:pt x="19157" y="21325"/>
                    <a:pt x="19021" y="21450"/>
                  </a:cubicBezTo>
                  <a:cubicBezTo>
                    <a:pt x="18935" y="21527"/>
                    <a:pt x="18872" y="21503"/>
                    <a:pt x="18815" y="21418"/>
                  </a:cubicBezTo>
                  <a:cubicBezTo>
                    <a:pt x="18755" y="21330"/>
                    <a:pt x="18732" y="21228"/>
                    <a:pt x="18718" y="21123"/>
                  </a:cubicBezTo>
                  <a:cubicBezTo>
                    <a:pt x="18704" y="20993"/>
                    <a:pt x="18698" y="20862"/>
                    <a:pt x="18717" y="20730"/>
                  </a:cubicBezTo>
                  <a:cubicBezTo>
                    <a:pt x="18729" y="20641"/>
                    <a:pt x="18695" y="20633"/>
                    <a:pt x="18618" y="20645"/>
                  </a:cubicBezTo>
                  <a:cubicBezTo>
                    <a:pt x="18083" y="20746"/>
                    <a:pt x="17541" y="20784"/>
                    <a:pt x="16994" y="20777"/>
                  </a:cubicBezTo>
                  <a:cubicBezTo>
                    <a:pt x="15489" y="20759"/>
                    <a:pt x="14058" y="20460"/>
                    <a:pt x="12755" y="19682"/>
                  </a:cubicBezTo>
                  <a:cubicBezTo>
                    <a:pt x="12460" y="19506"/>
                    <a:pt x="12176" y="19316"/>
                    <a:pt x="11915" y="19098"/>
                  </a:cubicBezTo>
                  <a:cubicBezTo>
                    <a:pt x="10760" y="18133"/>
                    <a:pt x="9778" y="17028"/>
                    <a:pt x="9090" y="15681"/>
                  </a:cubicBezTo>
                  <a:cubicBezTo>
                    <a:pt x="8810" y="15136"/>
                    <a:pt x="8479" y="14613"/>
                    <a:pt x="8033" y="14174"/>
                  </a:cubicBezTo>
                  <a:cubicBezTo>
                    <a:pt x="7743" y="13887"/>
                    <a:pt x="7401" y="13687"/>
                    <a:pt x="7009" y="13564"/>
                  </a:cubicBezTo>
                  <a:cubicBezTo>
                    <a:pt x="6799" y="13498"/>
                    <a:pt x="6578" y="13490"/>
                    <a:pt x="6364" y="13481"/>
                  </a:cubicBezTo>
                  <a:cubicBezTo>
                    <a:pt x="5277" y="13432"/>
                    <a:pt x="4190" y="13408"/>
                    <a:pt x="3102" y="13422"/>
                  </a:cubicBezTo>
                  <a:cubicBezTo>
                    <a:pt x="2458" y="13429"/>
                    <a:pt x="1826" y="13517"/>
                    <a:pt x="1190" y="13601"/>
                  </a:cubicBezTo>
                  <a:cubicBezTo>
                    <a:pt x="998" y="13625"/>
                    <a:pt x="805" y="13631"/>
                    <a:pt x="611" y="13611"/>
                  </a:cubicBezTo>
                  <a:cubicBezTo>
                    <a:pt x="329" y="13581"/>
                    <a:pt x="237" y="13482"/>
                    <a:pt x="227" y="13205"/>
                  </a:cubicBezTo>
                  <a:cubicBezTo>
                    <a:pt x="224" y="13076"/>
                    <a:pt x="224" y="12948"/>
                    <a:pt x="241" y="12822"/>
                  </a:cubicBezTo>
                  <a:cubicBezTo>
                    <a:pt x="309" y="12338"/>
                    <a:pt x="272" y="11853"/>
                    <a:pt x="240" y="11369"/>
                  </a:cubicBezTo>
                  <a:cubicBezTo>
                    <a:pt x="143" y="9920"/>
                    <a:pt x="80" y="8468"/>
                    <a:pt x="146" y="7014"/>
                  </a:cubicBezTo>
                  <a:cubicBezTo>
                    <a:pt x="149" y="6950"/>
                    <a:pt x="163" y="6882"/>
                    <a:pt x="60" y="6864"/>
                  </a:cubicBezTo>
                  <a:cubicBezTo>
                    <a:pt x="9" y="6855"/>
                    <a:pt x="-6" y="6797"/>
                    <a:pt x="2" y="6746"/>
                  </a:cubicBezTo>
                  <a:cubicBezTo>
                    <a:pt x="8" y="6702"/>
                    <a:pt x="34" y="6671"/>
                    <a:pt x="78" y="6668"/>
                  </a:cubicBezTo>
                  <a:cubicBezTo>
                    <a:pt x="117" y="6667"/>
                    <a:pt x="144" y="6653"/>
                    <a:pt x="169" y="6621"/>
                  </a:cubicBezTo>
                  <a:cubicBezTo>
                    <a:pt x="197" y="6588"/>
                    <a:pt x="244" y="6588"/>
                    <a:pt x="261" y="6624"/>
                  </a:cubicBezTo>
                  <a:cubicBezTo>
                    <a:pt x="295" y="6700"/>
                    <a:pt x="358" y="6685"/>
                    <a:pt x="415" y="6686"/>
                  </a:cubicBezTo>
                  <a:cubicBezTo>
                    <a:pt x="1921" y="6758"/>
                    <a:pt x="3429" y="6730"/>
                    <a:pt x="4935" y="6726"/>
                  </a:cubicBezTo>
                  <a:cubicBezTo>
                    <a:pt x="5415" y="6724"/>
                    <a:pt x="5895" y="6729"/>
                    <a:pt x="6374" y="6732"/>
                  </a:cubicBezTo>
                  <a:cubicBezTo>
                    <a:pt x="6421" y="6732"/>
                    <a:pt x="6469" y="6727"/>
                    <a:pt x="6503" y="6779"/>
                  </a:cubicBezTo>
                  <a:cubicBezTo>
                    <a:pt x="6538" y="6834"/>
                    <a:pt x="6599" y="6791"/>
                    <a:pt x="6648" y="6800"/>
                  </a:cubicBezTo>
                  <a:cubicBezTo>
                    <a:pt x="6681" y="6793"/>
                    <a:pt x="6713" y="6779"/>
                    <a:pt x="6736" y="6820"/>
                  </a:cubicBezTo>
                  <a:cubicBezTo>
                    <a:pt x="6710" y="6914"/>
                    <a:pt x="6630" y="6905"/>
                    <a:pt x="6559" y="6908"/>
                  </a:cubicBezTo>
                  <a:cubicBezTo>
                    <a:pt x="6358" y="6917"/>
                    <a:pt x="6156" y="6922"/>
                    <a:pt x="5956" y="6926"/>
                  </a:cubicBezTo>
                  <a:cubicBezTo>
                    <a:pt x="5643" y="6937"/>
                    <a:pt x="5328" y="6950"/>
                    <a:pt x="5015" y="6961"/>
                  </a:cubicBezTo>
                  <a:cubicBezTo>
                    <a:pt x="3934" y="6999"/>
                    <a:pt x="2856" y="7017"/>
                    <a:pt x="1777" y="7002"/>
                  </a:cubicBezTo>
                  <a:cubicBezTo>
                    <a:pt x="1407" y="6996"/>
                    <a:pt x="1037" y="6996"/>
                    <a:pt x="667" y="6961"/>
                  </a:cubicBezTo>
                  <a:cubicBezTo>
                    <a:pt x="381" y="6935"/>
                    <a:pt x="352" y="6963"/>
                    <a:pt x="352" y="7245"/>
                  </a:cubicBezTo>
                  <a:cubicBezTo>
                    <a:pt x="352" y="7840"/>
                    <a:pt x="341" y="8431"/>
                    <a:pt x="356" y="9026"/>
                  </a:cubicBezTo>
                  <a:cubicBezTo>
                    <a:pt x="369" y="9559"/>
                    <a:pt x="375" y="10091"/>
                    <a:pt x="404" y="10624"/>
                  </a:cubicBezTo>
                  <a:cubicBezTo>
                    <a:pt x="445" y="11337"/>
                    <a:pt x="491" y="12052"/>
                    <a:pt x="590" y="12762"/>
                  </a:cubicBezTo>
                  <a:cubicBezTo>
                    <a:pt x="607" y="12879"/>
                    <a:pt x="591" y="13000"/>
                    <a:pt x="596" y="13120"/>
                  </a:cubicBezTo>
                  <a:cubicBezTo>
                    <a:pt x="602" y="13290"/>
                    <a:pt x="670" y="13356"/>
                    <a:pt x="843" y="13361"/>
                  </a:cubicBezTo>
                  <a:cubicBezTo>
                    <a:pt x="1064" y="13369"/>
                    <a:pt x="1284" y="13331"/>
                    <a:pt x="1505" y="13308"/>
                  </a:cubicBezTo>
                  <a:cubicBezTo>
                    <a:pt x="1784" y="13281"/>
                    <a:pt x="2067" y="13262"/>
                    <a:pt x="2348" y="13249"/>
                  </a:cubicBezTo>
                  <a:cubicBezTo>
                    <a:pt x="3333" y="13200"/>
                    <a:pt x="4321" y="13209"/>
                    <a:pt x="5308" y="13227"/>
                  </a:cubicBezTo>
                  <a:cubicBezTo>
                    <a:pt x="5713" y="13235"/>
                    <a:pt x="6123" y="13209"/>
                    <a:pt x="6526" y="13275"/>
                  </a:cubicBezTo>
                  <a:cubicBezTo>
                    <a:pt x="6871" y="13329"/>
                    <a:pt x="7230" y="13306"/>
                    <a:pt x="7559" y="13481"/>
                  </a:cubicBezTo>
                  <a:cubicBezTo>
                    <a:pt x="8161" y="13803"/>
                    <a:pt x="8629" y="14250"/>
                    <a:pt x="8955" y="14845"/>
                  </a:cubicBezTo>
                  <a:cubicBezTo>
                    <a:pt x="9148" y="15198"/>
                    <a:pt x="9323" y="15564"/>
                    <a:pt x="9533" y="15907"/>
                  </a:cubicBezTo>
                  <a:cubicBezTo>
                    <a:pt x="9885" y="16481"/>
                    <a:pt x="10301" y="17009"/>
                    <a:pt x="10731" y="17524"/>
                  </a:cubicBezTo>
                  <a:cubicBezTo>
                    <a:pt x="10986" y="17832"/>
                    <a:pt x="11256" y="18125"/>
                    <a:pt x="11546" y="18403"/>
                  </a:cubicBezTo>
                  <a:cubicBezTo>
                    <a:pt x="12595" y="19406"/>
                    <a:pt x="13817" y="20067"/>
                    <a:pt x="15276" y="20269"/>
                  </a:cubicBezTo>
                  <a:cubicBezTo>
                    <a:pt x="15680" y="20324"/>
                    <a:pt x="16082" y="20371"/>
                    <a:pt x="16489" y="20392"/>
                  </a:cubicBezTo>
                  <a:cubicBezTo>
                    <a:pt x="17206" y="20432"/>
                    <a:pt x="17923" y="20403"/>
                    <a:pt x="18640" y="20410"/>
                  </a:cubicBezTo>
                  <a:cubicBezTo>
                    <a:pt x="18892" y="20413"/>
                    <a:pt x="18892" y="20406"/>
                    <a:pt x="18913" y="20644"/>
                  </a:cubicBezTo>
                  <a:cubicBezTo>
                    <a:pt x="18925" y="20764"/>
                    <a:pt x="18945" y="20881"/>
                    <a:pt x="18952" y="21001"/>
                  </a:cubicBezTo>
                  <a:cubicBezTo>
                    <a:pt x="18958" y="21119"/>
                    <a:pt x="19015" y="21142"/>
                    <a:pt x="19122" y="21081"/>
                  </a:cubicBezTo>
                  <a:cubicBezTo>
                    <a:pt x="19271" y="20996"/>
                    <a:pt x="19389" y="20875"/>
                    <a:pt x="19489" y="20740"/>
                  </a:cubicBezTo>
                  <a:cubicBezTo>
                    <a:pt x="19744" y="20394"/>
                    <a:pt x="20102" y="20164"/>
                    <a:pt x="20436" y="19913"/>
                  </a:cubicBezTo>
                  <a:cubicBezTo>
                    <a:pt x="20665" y="19741"/>
                    <a:pt x="20885" y="19562"/>
                    <a:pt x="21083" y="19357"/>
                  </a:cubicBezTo>
                  <a:cubicBezTo>
                    <a:pt x="21199" y="19236"/>
                    <a:pt x="21199" y="19196"/>
                    <a:pt x="21064" y="19090"/>
                  </a:cubicBezTo>
                  <a:cubicBezTo>
                    <a:pt x="20843" y="18916"/>
                    <a:pt x="20596" y="18779"/>
                    <a:pt x="20343" y="18655"/>
                  </a:cubicBezTo>
                  <a:cubicBezTo>
                    <a:pt x="19793" y="18388"/>
                    <a:pt x="19309" y="18037"/>
                    <a:pt x="18887" y="17603"/>
                  </a:cubicBezTo>
                  <a:cubicBezTo>
                    <a:pt x="18852" y="17567"/>
                    <a:pt x="18818" y="17502"/>
                    <a:pt x="18764" y="17520"/>
                  </a:cubicBezTo>
                  <a:cubicBezTo>
                    <a:pt x="18700" y="17543"/>
                    <a:pt x="18734" y="17618"/>
                    <a:pt x="18729" y="17669"/>
                  </a:cubicBezTo>
                  <a:cubicBezTo>
                    <a:pt x="18715" y="17825"/>
                    <a:pt x="18760" y="17978"/>
                    <a:pt x="18752" y="18134"/>
                  </a:cubicBezTo>
                  <a:cubicBezTo>
                    <a:pt x="18747" y="18239"/>
                    <a:pt x="18706" y="18295"/>
                    <a:pt x="18602" y="18315"/>
                  </a:cubicBezTo>
                  <a:cubicBezTo>
                    <a:pt x="18450" y="18345"/>
                    <a:pt x="18299" y="18363"/>
                    <a:pt x="18145" y="18373"/>
                  </a:cubicBezTo>
                  <a:cubicBezTo>
                    <a:pt x="16891" y="18456"/>
                    <a:pt x="15681" y="18283"/>
                    <a:pt x="14530" y="17764"/>
                  </a:cubicBezTo>
                  <a:cubicBezTo>
                    <a:pt x="13869" y="17465"/>
                    <a:pt x="13297" y="17056"/>
                    <a:pt x="12865" y="16473"/>
                  </a:cubicBezTo>
                  <a:cubicBezTo>
                    <a:pt x="12504" y="15984"/>
                    <a:pt x="12286" y="15426"/>
                    <a:pt x="12105" y="14856"/>
                  </a:cubicBezTo>
                  <a:cubicBezTo>
                    <a:pt x="11942" y="14340"/>
                    <a:pt x="11778" y="13822"/>
                    <a:pt x="11556" y="13328"/>
                  </a:cubicBezTo>
                  <a:cubicBezTo>
                    <a:pt x="11365" y="12906"/>
                    <a:pt x="11221" y="12464"/>
                    <a:pt x="11086" y="12023"/>
                  </a:cubicBezTo>
                  <a:cubicBezTo>
                    <a:pt x="10987" y="11698"/>
                    <a:pt x="10877" y="11378"/>
                    <a:pt x="10677" y="11100"/>
                  </a:cubicBezTo>
                  <a:cubicBezTo>
                    <a:pt x="10359" y="10663"/>
                    <a:pt x="9903" y="10425"/>
                    <a:pt x="9389" y="10289"/>
                  </a:cubicBezTo>
                  <a:cubicBezTo>
                    <a:pt x="9018" y="10190"/>
                    <a:pt x="8640" y="10140"/>
                    <a:pt x="8253" y="10137"/>
                  </a:cubicBezTo>
                  <a:cubicBezTo>
                    <a:pt x="7894" y="10135"/>
                    <a:pt x="7536" y="10137"/>
                    <a:pt x="7180" y="10176"/>
                  </a:cubicBezTo>
                  <a:cubicBezTo>
                    <a:pt x="7157" y="10179"/>
                    <a:pt x="7132" y="10179"/>
                    <a:pt x="7108" y="10175"/>
                  </a:cubicBezTo>
                  <a:cubicBezTo>
                    <a:pt x="7069" y="10164"/>
                    <a:pt x="7043" y="10141"/>
                    <a:pt x="7045" y="10099"/>
                  </a:cubicBezTo>
                  <a:cubicBezTo>
                    <a:pt x="7046" y="10062"/>
                    <a:pt x="7071" y="10046"/>
                    <a:pt x="7104" y="10035"/>
                  </a:cubicBezTo>
                  <a:cubicBezTo>
                    <a:pt x="7111" y="10032"/>
                    <a:pt x="7117" y="10031"/>
                    <a:pt x="7123" y="10031"/>
                  </a:cubicBezTo>
                  <a:cubicBezTo>
                    <a:pt x="7100" y="10031"/>
                    <a:pt x="7077" y="10032"/>
                    <a:pt x="7054" y="10035"/>
                  </a:cubicBezTo>
                  <a:cubicBezTo>
                    <a:pt x="6977" y="10041"/>
                    <a:pt x="6899" y="10035"/>
                    <a:pt x="6893" y="9936"/>
                  </a:cubicBezTo>
                  <a:cubicBezTo>
                    <a:pt x="6889" y="9844"/>
                    <a:pt x="6968" y="9832"/>
                    <a:pt x="7040" y="9833"/>
                  </a:cubicBezTo>
                  <a:cubicBezTo>
                    <a:pt x="7310" y="9838"/>
                    <a:pt x="7579" y="9814"/>
                    <a:pt x="7848" y="9785"/>
                  </a:cubicBezTo>
                  <a:cubicBezTo>
                    <a:pt x="8322" y="9727"/>
                    <a:pt x="8783" y="9615"/>
                    <a:pt x="9209" y="9392"/>
                  </a:cubicBezTo>
                  <a:cubicBezTo>
                    <a:pt x="9753" y="9107"/>
                    <a:pt x="10145" y="8670"/>
                    <a:pt x="10459" y="8160"/>
                  </a:cubicBezTo>
                  <a:cubicBezTo>
                    <a:pt x="10742" y="7703"/>
                    <a:pt x="10954" y="7211"/>
                    <a:pt x="11187" y="6730"/>
                  </a:cubicBezTo>
                  <a:cubicBezTo>
                    <a:pt x="11508" y="6069"/>
                    <a:pt x="11843" y="5415"/>
                    <a:pt x="12314" y="4843"/>
                  </a:cubicBezTo>
                  <a:cubicBezTo>
                    <a:pt x="12828" y="4219"/>
                    <a:pt x="13472" y="3764"/>
                    <a:pt x="14209" y="3433"/>
                  </a:cubicBezTo>
                  <a:cubicBezTo>
                    <a:pt x="14766" y="3183"/>
                    <a:pt x="15348" y="3016"/>
                    <a:pt x="15958" y="2943"/>
                  </a:cubicBezTo>
                  <a:cubicBezTo>
                    <a:pt x="16366" y="2895"/>
                    <a:pt x="16774" y="2854"/>
                    <a:pt x="17186" y="2898"/>
                  </a:cubicBezTo>
                  <a:cubicBezTo>
                    <a:pt x="17398" y="2921"/>
                    <a:pt x="17613" y="2901"/>
                    <a:pt x="17823" y="2931"/>
                  </a:cubicBezTo>
                  <a:cubicBezTo>
                    <a:pt x="17975" y="2952"/>
                    <a:pt x="18009" y="2983"/>
                    <a:pt x="18020" y="3128"/>
                  </a:cubicBezTo>
                  <a:cubicBezTo>
                    <a:pt x="18030" y="3263"/>
                    <a:pt x="18020" y="3399"/>
                    <a:pt x="18046" y="3534"/>
                  </a:cubicBezTo>
                  <a:cubicBezTo>
                    <a:pt x="18069" y="3663"/>
                    <a:pt x="18078" y="3673"/>
                    <a:pt x="18193" y="3591"/>
                  </a:cubicBezTo>
                  <a:cubicBezTo>
                    <a:pt x="18394" y="3452"/>
                    <a:pt x="18588" y="3300"/>
                    <a:pt x="18797" y="3172"/>
                  </a:cubicBezTo>
                  <a:cubicBezTo>
                    <a:pt x="19266" y="2883"/>
                    <a:pt x="19607" y="2458"/>
                    <a:pt x="19997" y="2086"/>
                  </a:cubicBezTo>
                  <a:cubicBezTo>
                    <a:pt x="20051" y="2035"/>
                    <a:pt x="20054" y="1986"/>
                    <a:pt x="20000" y="1933"/>
                  </a:cubicBezTo>
                  <a:cubicBezTo>
                    <a:pt x="19543" y="1475"/>
                    <a:pt x="19147" y="954"/>
                    <a:pt x="18603" y="585"/>
                  </a:cubicBezTo>
                  <a:cubicBezTo>
                    <a:pt x="18535" y="540"/>
                    <a:pt x="18485" y="475"/>
                    <a:pt x="18422" y="428"/>
                  </a:cubicBezTo>
                  <a:cubicBezTo>
                    <a:pt x="18351" y="375"/>
                    <a:pt x="18299" y="391"/>
                    <a:pt x="18282" y="476"/>
                  </a:cubicBezTo>
                  <a:cubicBezTo>
                    <a:pt x="18262" y="572"/>
                    <a:pt x="18264" y="666"/>
                    <a:pt x="18304" y="757"/>
                  </a:cubicBezTo>
                  <a:cubicBezTo>
                    <a:pt x="18371" y="910"/>
                    <a:pt x="18319" y="997"/>
                    <a:pt x="18153" y="983"/>
                  </a:cubicBezTo>
                  <a:cubicBezTo>
                    <a:pt x="17835" y="959"/>
                    <a:pt x="17518" y="939"/>
                    <a:pt x="17201" y="927"/>
                  </a:cubicBezTo>
                  <a:cubicBezTo>
                    <a:pt x="16673" y="909"/>
                    <a:pt x="16148" y="865"/>
                    <a:pt x="15621" y="909"/>
                  </a:cubicBezTo>
                  <a:cubicBezTo>
                    <a:pt x="15343" y="930"/>
                    <a:pt x="15067" y="936"/>
                    <a:pt x="14789" y="962"/>
                  </a:cubicBezTo>
                  <a:cubicBezTo>
                    <a:pt x="13958" y="1036"/>
                    <a:pt x="13168" y="1252"/>
                    <a:pt x="12402" y="1572"/>
                  </a:cubicBezTo>
                  <a:cubicBezTo>
                    <a:pt x="11946" y="1761"/>
                    <a:pt x="11514" y="1989"/>
                    <a:pt x="11109" y="2267"/>
                  </a:cubicBezTo>
                  <a:cubicBezTo>
                    <a:pt x="10582" y="2629"/>
                    <a:pt x="10191" y="3109"/>
                    <a:pt x="9868" y="3649"/>
                  </a:cubicBezTo>
                  <a:cubicBezTo>
                    <a:pt x="9579" y="4134"/>
                    <a:pt x="9334" y="4638"/>
                    <a:pt x="9077" y="5142"/>
                  </a:cubicBezTo>
                  <a:cubicBezTo>
                    <a:pt x="8982" y="5330"/>
                    <a:pt x="8876" y="5514"/>
                    <a:pt x="8769" y="5696"/>
                  </a:cubicBezTo>
                  <a:cubicBezTo>
                    <a:pt x="8485" y="6171"/>
                    <a:pt x="8067" y="6477"/>
                    <a:pt x="7545" y="6655"/>
                  </a:cubicBezTo>
                  <a:cubicBezTo>
                    <a:pt x="7336" y="6726"/>
                    <a:pt x="7135" y="6822"/>
                    <a:pt x="6909" y="6843"/>
                  </a:cubicBezTo>
                  <a:cubicBezTo>
                    <a:pt x="6880" y="6828"/>
                    <a:pt x="6846" y="6814"/>
                    <a:pt x="6850" y="6768"/>
                  </a:cubicBezTo>
                  <a:close/>
                  <a:moveTo>
                    <a:pt x="7224" y="10034"/>
                  </a:moveTo>
                  <a:cubicBezTo>
                    <a:pt x="7206" y="10031"/>
                    <a:pt x="7186" y="10029"/>
                    <a:pt x="7166" y="10029"/>
                  </a:cubicBezTo>
                  <a:cubicBezTo>
                    <a:pt x="7186" y="10031"/>
                    <a:pt x="7206" y="10035"/>
                    <a:pt x="7224" y="10034"/>
                  </a:cubicBezTo>
                  <a:close/>
                </a:path>
              </a:pathLst>
            </a:custGeom>
            <a:solidFill>
              <a:srgbClr val="01010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70" name="形状"/>
            <p:cNvSpPr/>
            <p:nvPr/>
          </p:nvSpPr>
          <p:spPr>
            <a:xfrm>
              <a:off x="2543872" y="2621326"/>
              <a:ext cx="105603" cy="41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556" extrusionOk="0">
                  <a:moveTo>
                    <a:pt x="6067" y="10800"/>
                  </a:moveTo>
                  <a:cubicBezTo>
                    <a:pt x="4126" y="9544"/>
                    <a:pt x="1942" y="8037"/>
                    <a:pt x="0" y="6781"/>
                  </a:cubicBezTo>
                  <a:cubicBezTo>
                    <a:pt x="5339" y="4521"/>
                    <a:pt x="10557" y="2260"/>
                    <a:pt x="15897" y="0"/>
                  </a:cubicBezTo>
                  <a:cubicBezTo>
                    <a:pt x="17717" y="1256"/>
                    <a:pt x="19780" y="2512"/>
                    <a:pt x="21600" y="3767"/>
                  </a:cubicBezTo>
                  <a:cubicBezTo>
                    <a:pt x="17596" y="19591"/>
                    <a:pt x="13227" y="21600"/>
                    <a:pt x="6067" y="10800"/>
                  </a:cubicBezTo>
                </a:path>
              </a:pathLst>
            </a:custGeom>
            <a:solidFill>
              <a:srgbClr val="3C3C3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71" name="形状"/>
            <p:cNvSpPr/>
            <p:nvPr/>
          </p:nvSpPr>
          <p:spPr>
            <a:xfrm>
              <a:off x="107712" y="107702"/>
              <a:ext cx="8033905" cy="811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6" extrusionOk="0">
                  <a:moveTo>
                    <a:pt x="6615" y="6749"/>
                  </a:moveTo>
                  <a:cubicBezTo>
                    <a:pt x="6686" y="6747"/>
                    <a:pt x="6754" y="6735"/>
                    <a:pt x="6817" y="6705"/>
                  </a:cubicBezTo>
                  <a:cubicBezTo>
                    <a:pt x="7372" y="6547"/>
                    <a:pt x="7925" y="6388"/>
                    <a:pt x="8343" y="5959"/>
                  </a:cubicBezTo>
                  <a:cubicBezTo>
                    <a:pt x="8565" y="5728"/>
                    <a:pt x="8726" y="5455"/>
                    <a:pt x="8873" y="5175"/>
                  </a:cubicBezTo>
                  <a:cubicBezTo>
                    <a:pt x="9105" y="4727"/>
                    <a:pt x="9347" y="4283"/>
                    <a:pt x="9568" y="3830"/>
                  </a:cubicBezTo>
                  <a:cubicBezTo>
                    <a:pt x="10166" y="2606"/>
                    <a:pt x="11142" y="1810"/>
                    <a:pt x="12393" y="1290"/>
                  </a:cubicBezTo>
                  <a:cubicBezTo>
                    <a:pt x="13584" y="795"/>
                    <a:pt x="14818" y="591"/>
                    <a:pt x="16099" y="586"/>
                  </a:cubicBezTo>
                  <a:cubicBezTo>
                    <a:pt x="16830" y="583"/>
                    <a:pt x="17562" y="622"/>
                    <a:pt x="18293" y="672"/>
                  </a:cubicBezTo>
                  <a:cubicBezTo>
                    <a:pt x="18326" y="674"/>
                    <a:pt x="18358" y="678"/>
                    <a:pt x="18391" y="677"/>
                  </a:cubicBezTo>
                  <a:cubicBezTo>
                    <a:pt x="18481" y="675"/>
                    <a:pt x="18511" y="624"/>
                    <a:pt x="18464" y="550"/>
                  </a:cubicBezTo>
                  <a:cubicBezTo>
                    <a:pt x="18358" y="388"/>
                    <a:pt x="18419" y="220"/>
                    <a:pt x="18451" y="56"/>
                  </a:cubicBezTo>
                  <a:cubicBezTo>
                    <a:pt x="18467" y="-24"/>
                    <a:pt x="18542" y="-7"/>
                    <a:pt x="18588" y="38"/>
                  </a:cubicBezTo>
                  <a:cubicBezTo>
                    <a:pt x="18921" y="377"/>
                    <a:pt x="19339" y="619"/>
                    <a:pt x="19652" y="978"/>
                  </a:cubicBezTo>
                  <a:cubicBezTo>
                    <a:pt x="19890" y="1251"/>
                    <a:pt x="20121" y="1531"/>
                    <a:pt x="20406" y="1757"/>
                  </a:cubicBezTo>
                  <a:cubicBezTo>
                    <a:pt x="20445" y="1788"/>
                    <a:pt x="20449" y="1809"/>
                    <a:pt x="20401" y="1838"/>
                  </a:cubicBezTo>
                  <a:cubicBezTo>
                    <a:pt x="20179" y="1980"/>
                    <a:pt x="20010" y="2177"/>
                    <a:pt x="19838" y="2370"/>
                  </a:cubicBezTo>
                  <a:cubicBezTo>
                    <a:pt x="19692" y="2534"/>
                    <a:pt x="19534" y="2684"/>
                    <a:pt x="19356" y="2811"/>
                  </a:cubicBezTo>
                  <a:cubicBezTo>
                    <a:pt x="19012" y="3053"/>
                    <a:pt x="18668" y="3296"/>
                    <a:pt x="18320" y="3533"/>
                  </a:cubicBezTo>
                  <a:cubicBezTo>
                    <a:pt x="18192" y="3621"/>
                    <a:pt x="18186" y="3613"/>
                    <a:pt x="18181" y="3466"/>
                  </a:cubicBezTo>
                  <a:cubicBezTo>
                    <a:pt x="18173" y="3270"/>
                    <a:pt x="18142" y="3076"/>
                    <a:pt x="18154" y="2879"/>
                  </a:cubicBezTo>
                  <a:cubicBezTo>
                    <a:pt x="18161" y="2815"/>
                    <a:pt x="18107" y="2806"/>
                    <a:pt x="18061" y="2803"/>
                  </a:cubicBezTo>
                  <a:cubicBezTo>
                    <a:pt x="17161" y="2720"/>
                    <a:pt x="16266" y="2715"/>
                    <a:pt x="15383" y="2943"/>
                  </a:cubicBezTo>
                  <a:cubicBezTo>
                    <a:pt x="14203" y="3249"/>
                    <a:pt x="13177" y="3805"/>
                    <a:pt x="12393" y="4749"/>
                  </a:cubicBezTo>
                  <a:cubicBezTo>
                    <a:pt x="11974" y="5257"/>
                    <a:pt x="11665" y="5833"/>
                    <a:pt x="11377" y="6419"/>
                  </a:cubicBezTo>
                  <a:cubicBezTo>
                    <a:pt x="11154" y="6872"/>
                    <a:pt x="10937" y="7328"/>
                    <a:pt x="10711" y="7779"/>
                  </a:cubicBezTo>
                  <a:cubicBezTo>
                    <a:pt x="10476" y="8243"/>
                    <a:pt x="10181" y="8667"/>
                    <a:pt x="9792" y="9020"/>
                  </a:cubicBezTo>
                  <a:cubicBezTo>
                    <a:pt x="9228" y="9530"/>
                    <a:pt x="8543" y="9757"/>
                    <a:pt x="7801" y="9847"/>
                  </a:cubicBezTo>
                  <a:cubicBezTo>
                    <a:pt x="7503" y="9883"/>
                    <a:pt x="7206" y="9900"/>
                    <a:pt x="6908" y="9905"/>
                  </a:cubicBezTo>
                  <a:cubicBezTo>
                    <a:pt x="6875" y="9905"/>
                    <a:pt x="6820" y="9889"/>
                    <a:pt x="6818" y="9941"/>
                  </a:cubicBezTo>
                  <a:cubicBezTo>
                    <a:pt x="6815" y="9992"/>
                    <a:pt x="6870" y="9985"/>
                    <a:pt x="6905" y="9989"/>
                  </a:cubicBezTo>
                  <a:cubicBezTo>
                    <a:pt x="7034" y="10003"/>
                    <a:pt x="7165" y="10013"/>
                    <a:pt x="7296" y="10041"/>
                  </a:cubicBezTo>
                  <a:cubicBezTo>
                    <a:pt x="7187" y="10060"/>
                    <a:pt x="7080" y="10078"/>
                    <a:pt x="6962" y="10099"/>
                  </a:cubicBezTo>
                  <a:cubicBezTo>
                    <a:pt x="7004" y="10156"/>
                    <a:pt x="7052" y="10131"/>
                    <a:pt x="7091" y="10127"/>
                  </a:cubicBezTo>
                  <a:cubicBezTo>
                    <a:pt x="7815" y="10069"/>
                    <a:pt x="8539" y="10050"/>
                    <a:pt x="9251" y="10214"/>
                  </a:cubicBezTo>
                  <a:cubicBezTo>
                    <a:pt x="9502" y="10272"/>
                    <a:pt x="9745" y="10355"/>
                    <a:pt x="9975" y="10472"/>
                  </a:cubicBezTo>
                  <a:cubicBezTo>
                    <a:pt x="10497" y="10740"/>
                    <a:pt x="10855" y="11147"/>
                    <a:pt x="11034" y="11703"/>
                  </a:cubicBezTo>
                  <a:cubicBezTo>
                    <a:pt x="11274" y="12435"/>
                    <a:pt x="11518" y="13166"/>
                    <a:pt x="11831" y="13873"/>
                  </a:cubicBezTo>
                  <a:cubicBezTo>
                    <a:pt x="12020" y="14301"/>
                    <a:pt x="12127" y="14758"/>
                    <a:pt x="12274" y="15203"/>
                  </a:cubicBezTo>
                  <a:cubicBezTo>
                    <a:pt x="12386" y="15541"/>
                    <a:pt x="12531" y="15868"/>
                    <a:pt x="12691" y="16186"/>
                  </a:cubicBezTo>
                  <a:cubicBezTo>
                    <a:pt x="13086" y="16951"/>
                    <a:pt x="13712" y="17479"/>
                    <a:pt x="14471" y="17856"/>
                  </a:cubicBezTo>
                  <a:cubicBezTo>
                    <a:pt x="15569" y="18403"/>
                    <a:pt x="16739" y="18606"/>
                    <a:pt x="17959" y="18585"/>
                  </a:cubicBezTo>
                  <a:cubicBezTo>
                    <a:pt x="18216" y="18581"/>
                    <a:pt x="18470" y="18559"/>
                    <a:pt x="18724" y="18521"/>
                  </a:cubicBezTo>
                  <a:cubicBezTo>
                    <a:pt x="18903" y="18493"/>
                    <a:pt x="18907" y="18495"/>
                    <a:pt x="18902" y="18320"/>
                  </a:cubicBezTo>
                  <a:cubicBezTo>
                    <a:pt x="18896" y="18144"/>
                    <a:pt x="18881" y="17967"/>
                    <a:pt x="18872" y="17792"/>
                  </a:cubicBezTo>
                  <a:cubicBezTo>
                    <a:pt x="18869" y="17717"/>
                    <a:pt x="18872" y="17639"/>
                    <a:pt x="18872" y="17558"/>
                  </a:cubicBezTo>
                  <a:cubicBezTo>
                    <a:pt x="18941" y="17574"/>
                    <a:pt x="18965" y="17614"/>
                    <a:pt x="18995" y="17646"/>
                  </a:cubicBezTo>
                  <a:cubicBezTo>
                    <a:pt x="19496" y="18173"/>
                    <a:pt x="20067" y="18602"/>
                    <a:pt x="20729" y="18919"/>
                  </a:cubicBezTo>
                  <a:cubicBezTo>
                    <a:pt x="21008" y="19052"/>
                    <a:pt x="21273" y="19216"/>
                    <a:pt x="21508" y="19420"/>
                  </a:cubicBezTo>
                  <a:cubicBezTo>
                    <a:pt x="21576" y="19480"/>
                    <a:pt x="21590" y="19512"/>
                    <a:pt x="21513" y="19586"/>
                  </a:cubicBezTo>
                  <a:cubicBezTo>
                    <a:pt x="21160" y="19928"/>
                    <a:pt x="20780" y="20237"/>
                    <a:pt x="20376" y="20518"/>
                  </a:cubicBezTo>
                  <a:cubicBezTo>
                    <a:pt x="20158" y="20672"/>
                    <a:pt x="19966" y="20847"/>
                    <a:pt x="19804" y="21058"/>
                  </a:cubicBezTo>
                  <a:cubicBezTo>
                    <a:pt x="19633" y="21278"/>
                    <a:pt x="19435" y="21465"/>
                    <a:pt x="19162" y="21576"/>
                  </a:cubicBezTo>
                  <a:cubicBezTo>
                    <a:pt x="19135" y="21514"/>
                    <a:pt x="19104" y="21439"/>
                    <a:pt x="19108" y="21356"/>
                  </a:cubicBezTo>
                  <a:cubicBezTo>
                    <a:pt x="19121" y="21173"/>
                    <a:pt x="19033" y="20998"/>
                    <a:pt x="19075" y="20811"/>
                  </a:cubicBezTo>
                  <a:cubicBezTo>
                    <a:pt x="19085" y="20772"/>
                    <a:pt x="19041" y="20757"/>
                    <a:pt x="18996" y="20758"/>
                  </a:cubicBezTo>
                  <a:cubicBezTo>
                    <a:pt x="18106" y="20805"/>
                    <a:pt x="17212" y="20808"/>
                    <a:pt x="16321" y="20746"/>
                  </a:cubicBezTo>
                  <a:cubicBezTo>
                    <a:pt x="15738" y="20703"/>
                    <a:pt x="15160" y="20621"/>
                    <a:pt x="14594" y="20477"/>
                  </a:cubicBezTo>
                  <a:cubicBezTo>
                    <a:pt x="13612" y="20229"/>
                    <a:pt x="12745" y="19759"/>
                    <a:pt x="11985" y="19108"/>
                  </a:cubicBezTo>
                  <a:cubicBezTo>
                    <a:pt x="10799" y="18094"/>
                    <a:pt x="9847" y="16890"/>
                    <a:pt x="9112" y="15518"/>
                  </a:cubicBezTo>
                  <a:cubicBezTo>
                    <a:pt x="8966" y="15243"/>
                    <a:pt x="8826" y="14964"/>
                    <a:pt x="8652" y="14703"/>
                  </a:cubicBezTo>
                  <a:cubicBezTo>
                    <a:pt x="8313" y="14198"/>
                    <a:pt x="7851" y="13837"/>
                    <a:pt x="7298" y="13584"/>
                  </a:cubicBezTo>
                  <a:cubicBezTo>
                    <a:pt x="7187" y="13533"/>
                    <a:pt x="7074" y="13500"/>
                    <a:pt x="6951" y="13500"/>
                  </a:cubicBezTo>
                  <a:cubicBezTo>
                    <a:pt x="6697" y="13498"/>
                    <a:pt x="6448" y="13444"/>
                    <a:pt x="6197" y="13408"/>
                  </a:cubicBezTo>
                  <a:cubicBezTo>
                    <a:pt x="6128" y="13398"/>
                    <a:pt x="6054" y="13420"/>
                    <a:pt x="5980" y="13419"/>
                  </a:cubicBezTo>
                  <a:cubicBezTo>
                    <a:pt x="4622" y="13372"/>
                    <a:pt x="3265" y="13347"/>
                    <a:pt x="1909" y="13431"/>
                  </a:cubicBezTo>
                  <a:cubicBezTo>
                    <a:pt x="1551" y="13453"/>
                    <a:pt x="1191" y="13490"/>
                    <a:pt x="834" y="13517"/>
                  </a:cubicBezTo>
                  <a:cubicBezTo>
                    <a:pt x="723" y="13526"/>
                    <a:pt x="610" y="13533"/>
                    <a:pt x="499" y="13528"/>
                  </a:cubicBezTo>
                  <a:cubicBezTo>
                    <a:pt x="345" y="13522"/>
                    <a:pt x="272" y="13448"/>
                    <a:pt x="261" y="13297"/>
                  </a:cubicBezTo>
                  <a:cubicBezTo>
                    <a:pt x="119" y="11563"/>
                    <a:pt x="-10" y="9829"/>
                    <a:pt x="9" y="8087"/>
                  </a:cubicBezTo>
                  <a:cubicBezTo>
                    <a:pt x="12" y="7710"/>
                    <a:pt x="10" y="7333"/>
                    <a:pt x="1" y="6958"/>
                  </a:cubicBezTo>
                  <a:cubicBezTo>
                    <a:pt x="-4" y="6844"/>
                    <a:pt x="25" y="6813"/>
                    <a:pt x="141" y="6819"/>
                  </a:cubicBezTo>
                  <a:cubicBezTo>
                    <a:pt x="1245" y="6874"/>
                    <a:pt x="2350" y="6880"/>
                    <a:pt x="3455" y="6861"/>
                  </a:cubicBezTo>
                  <a:cubicBezTo>
                    <a:pt x="4299" y="6846"/>
                    <a:pt x="5144" y="6824"/>
                    <a:pt x="5988" y="6780"/>
                  </a:cubicBezTo>
                  <a:cubicBezTo>
                    <a:pt x="6194" y="6772"/>
                    <a:pt x="6407" y="6802"/>
                    <a:pt x="6615" y="6749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72" name="形状"/>
            <p:cNvSpPr/>
            <p:nvPr/>
          </p:nvSpPr>
          <p:spPr>
            <a:xfrm>
              <a:off x="4577867" y="4294215"/>
              <a:ext cx="3549112" cy="2108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445" extrusionOk="0">
                  <a:moveTo>
                    <a:pt x="691" y="7704"/>
                  </a:moveTo>
                  <a:cubicBezTo>
                    <a:pt x="926" y="6204"/>
                    <a:pt x="933" y="4663"/>
                    <a:pt x="1030" y="3140"/>
                  </a:cubicBezTo>
                  <a:cubicBezTo>
                    <a:pt x="1072" y="2459"/>
                    <a:pt x="1122" y="1772"/>
                    <a:pt x="1244" y="1109"/>
                  </a:cubicBezTo>
                  <a:cubicBezTo>
                    <a:pt x="1269" y="977"/>
                    <a:pt x="1254" y="679"/>
                    <a:pt x="1401" y="792"/>
                  </a:cubicBezTo>
                  <a:cubicBezTo>
                    <a:pt x="1522" y="882"/>
                    <a:pt x="1754" y="906"/>
                    <a:pt x="1689" y="1300"/>
                  </a:cubicBezTo>
                  <a:cubicBezTo>
                    <a:pt x="1418" y="3038"/>
                    <a:pt x="1450" y="4848"/>
                    <a:pt x="1265" y="6604"/>
                  </a:cubicBezTo>
                  <a:cubicBezTo>
                    <a:pt x="1254" y="6706"/>
                    <a:pt x="1254" y="6819"/>
                    <a:pt x="1247" y="6933"/>
                  </a:cubicBezTo>
                  <a:cubicBezTo>
                    <a:pt x="1247" y="7142"/>
                    <a:pt x="1244" y="7351"/>
                    <a:pt x="1233" y="7560"/>
                  </a:cubicBezTo>
                  <a:cubicBezTo>
                    <a:pt x="1247" y="7447"/>
                    <a:pt x="1272" y="7339"/>
                    <a:pt x="1308" y="7232"/>
                  </a:cubicBezTo>
                  <a:cubicBezTo>
                    <a:pt x="1511" y="5852"/>
                    <a:pt x="1550" y="4442"/>
                    <a:pt x="1650" y="3044"/>
                  </a:cubicBezTo>
                  <a:cubicBezTo>
                    <a:pt x="1686" y="2560"/>
                    <a:pt x="1754" y="2088"/>
                    <a:pt x="1800" y="1605"/>
                  </a:cubicBezTo>
                  <a:cubicBezTo>
                    <a:pt x="1825" y="1300"/>
                    <a:pt x="1886" y="1240"/>
                    <a:pt x="2071" y="1378"/>
                  </a:cubicBezTo>
                  <a:cubicBezTo>
                    <a:pt x="4083" y="2865"/>
                    <a:pt x="6152" y="4030"/>
                    <a:pt x="8339" y="4544"/>
                  </a:cubicBezTo>
                  <a:cubicBezTo>
                    <a:pt x="9670" y="4860"/>
                    <a:pt x="11007" y="4860"/>
                    <a:pt x="12345" y="4872"/>
                  </a:cubicBezTo>
                  <a:cubicBezTo>
                    <a:pt x="12841" y="4878"/>
                    <a:pt x="13337" y="4872"/>
                    <a:pt x="13833" y="4890"/>
                  </a:cubicBezTo>
                  <a:cubicBezTo>
                    <a:pt x="13979" y="4902"/>
                    <a:pt x="14122" y="4860"/>
                    <a:pt x="14264" y="5093"/>
                  </a:cubicBezTo>
                  <a:cubicBezTo>
                    <a:pt x="14400" y="5326"/>
                    <a:pt x="14457" y="5045"/>
                    <a:pt x="14468" y="4818"/>
                  </a:cubicBezTo>
                  <a:cubicBezTo>
                    <a:pt x="14500" y="4113"/>
                    <a:pt x="14535" y="3415"/>
                    <a:pt x="14567" y="2710"/>
                  </a:cubicBezTo>
                  <a:lnTo>
                    <a:pt x="14685" y="320"/>
                  </a:lnTo>
                  <a:cubicBezTo>
                    <a:pt x="14689" y="213"/>
                    <a:pt x="14664" y="75"/>
                    <a:pt x="14732" y="22"/>
                  </a:cubicBezTo>
                  <a:cubicBezTo>
                    <a:pt x="14814" y="-50"/>
                    <a:pt x="14874" y="69"/>
                    <a:pt x="14928" y="147"/>
                  </a:cubicBezTo>
                  <a:cubicBezTo>
                    <a:pt x="15217" y="547"/>
                    <a:pt x="15470" y="1019"/>
                    <a:pt x="15716" y="1485"/>
                  </a:cubicBezTo>
                  <a:cubicBezTo>
                    <a:pt x="16312" y="2608"/>
                    <a:pt x="16883" y="3767"/>
                    <a:pt x="17564" y="4765"/>
                  </a:cubicBezTo>
                  <a:cubicBezTo>
                    <a:pt x="17810" y="5123"/>
                    <a:pt x="18024" y="5529"/>
                    <a:pt x="18199" y="6007"/>
                  </a:cubicBezTo>
                  <a:cubicBezTo>
                    <a:pt x="18363" y="6473"/>
                    <a:pt x="18623" y="6802"/>
                    <a:pt x="18880" y="7118"/>
                  </a:cubicBezTo>
                  <a:cubicBezTo>
                    <a:pt x="19704" y="8152"/>
                    <a:pt x="20418" y="9412"/>
                    <a:pt x="21260" y="10415"/>
                  </a:cubicBezTo>
                  <a:cubicBezTo>
                    <a:pt x="21335" y="10505"/>
                    <a:pt x="21392" y="10631"/>
                    <a:pt x="21463" y="10738"/>
                  </a:cubicBezTo>
                  <a:cubicBezTo>
                    <a:pt x="21584" y="10923"/>
                    <a:pt x="21595" y="11061"/>
                    <a:pt x="21477" y="11312"/>
                  </a:cubicBezTo>
                  <a:cubicBezTo>
                    <a:pt x="21096" y="12172"/>
                    <a:pt x="20625" y="12888"/>
                    <a:pt x="20157" y="13587"/>
                  </a:cubicBezTo>
                  <a:cubicBezTo>
                    <a:pt x="18466" y="16108"/>
                    <a:pt x="16836" y="18748"/>
                    <a:pt x="15081" y="21144"/>
                  </a:cubicBezTo>
                  <a:cubicBezTo>
                    <a:pt x="15038" y="21204"/>
                    <a:pt x="14992" y="21263"/>
                    <a:pt x="14953" y="21329"/>
                  </a:cubicBezTo>
                  <a:cubicBezTo>
                    <a:pt x="14806" y="21550"/>
                    <a:pt x="14732" y="21431"/>
                    <a:pt x="14714" y="21174"/>
                  </a:cubicBezTo>
                  <a:cubicBezTo>
                    <a:pt x="14682" y="20797"/>
                    <a:pt x="14653" y="20427"/>
                    <a:pt x="14646" y="20051"/>
                  </a:cubicBezTo>
                  <a:cubicBezTo>
                    <a:pt x="14628" y="19143"/>
                    <a:pt x="14628" y="18235"/>
                    <a:pt x="14578" y="17327"/>
                  </a:cubicBezTo>
                  <a:cubicBezTo>
                    <a:pt x="14546" y="16741"/>
                    <a:pt x="14450" y="16646"/>
                    <a:pt x="14139" y="16909"/>
                  </a:cubicBezTo>
                  <a:cubicBezTo>
                    <a:pt x="13108" y="17763"/>
                    <a:pt x="12003" y="17894"/>
                    <a:pt x="10882" y="17805"/>
                  </a:cubicBezTo>
                  <a:cubicBezTo>
                    <a:pt x="9562" y="17709"/>
                    <a:pt x="8293" y="17237"/>
                    <a:pt x="7051" y="16490"/>
                  </a:cubicBezTo>
                  <a:cubicBezTo>
                    <a:pt x="5671" y="15654"/>
                    <a:pt x="4244" y="15033"/>
                    <a:pt x="2885" y="14083"/>
                  </a:cubicBezTo>
                  <a:cubicBezTo>
                    <a:pt x="2175" y="13593"/>
                    <a:pt x="1483" y="13038"/>
                    <a:pt x="858" y="12273"/>
                  </a:cubicBezTo>
                  <a:cubicBezTo>
                    <a:pt x="594" y="11951"/>
                    <a:pt x="370" y="11544"/>
                    <a:pt x="148" y="11144"/>
                  </a:cubicBezTo>
                  <a:cubicBezTo>
                    <a:pt x="-5" y="10875"/>
                    <a:pt x="-5" y="10517"/>
                    <a:pt x="2" y="10171"/>
                  </a:cubicBezTo>
                  <a:cubicBezTo>
                    <a:pt x="16" y="8725"/>
                    <a:pt x="148" y="7303"/>
                    <a:pt x="302" y="5882"/>
                  </a:cubicBezTo>
                  <a:cubicBezTo>
                    <a:pt x="509" y="3970"/>
                    <a:pt x="744" y="2071"/>
                    <a:pt x="787" y="111"/>
                  </a:cubicBezTo>
                  <a:cubicBezTo>
                    <a:pt x="1151" y="368"/>
                    <a:pt x="1151" y="374"/>
                    <a:pt x="1054" y="960"/>
                  </a:cubicBezTo>
                  <a:cubicBezTo>
                    <a:pt x="922" y="1766"/>
                    <a:pt x="869" y="2590"/>
                    <a:pt x="848" y="3421"/>
                  </a:cubicBezTo>
                  <a:cubicBezTo>
                    <a:pt x="812" y="4723"/>
                    <a:pt x="726" y="6019"/>
                    <a:pt x="637" y="7309"/>
                  </a:cubicBezTo>
                  <a:cubicBezTo>
                    <a:pt x="637" y="7542"/>
                    <a:pt x="630" y="7769"/>
                    <a:pt x="612" y="8002"/>
                  </a:cubicBezTo>
                  <a:cubicBezTo>
                    <a:pt x="630" y="7895"/>
                    <a:pt x="655" y="7799"/>
                    <a:pt x="691" y="7704"/>
                  </a:cubicBezTo>
                  <a:close/>
                  <a:moveTo>
                    <a:pt x="1079" y="9155"/>
                  </a:moveTo>
                  <a:cubicBezTo>
                    <a:pt x="1097" y="8988"/>
                    <a:pt x="1115" y="8821"/>
                    <a:pt x="1126" y="8647"/>
                  </a:cubicBezTo>
                  <a:cubicBezTo>
                    <a:pt x="1112" y="8821"/>
                    <a:pt x="1094" y="8988"/>
                    <a:pt x="1079" y="9155"/>
                  </a:cubicBezTo>
                  <a:close/>
                  <a:moveTo>
                    <a:pt x="997" y="10368"/>
                  </a:moveTo>
                  <a:cubicBezTo>
                    <a:pt x="1008" y="10177"/>
                    <a:pt x="1022" y="9967"/>
                    <a:pt x="1037" y="9752"/>
                  </a:cubicBezTo>
                  <a:cubicBezTo>
                    <a:pt x="1019" y="9967"/>
                    <a:pt x="1008" y="10177"/>
                    <a:pt x="997" y="10368"/>
                  </a:cubicBezTo>
                  <a:close/>
                  <a:moveTo>
                    <a:pt x="559" y="8564"/>
                  </a:moveTo>
                  <a:cubicBezTo>
                    <a:pt x="551" y="8617"/>
                    <a:pt x="544" y="8671"/>
                    <a:pt x="541" y="8725"/>
                  </a:cubicBezTo>
                  <a:cubicBezTo>
                    <a:pt x="548" y="8665"/>
                    <a:pt x="555" y="8606"/>
                    <a:pt x="562" y="8546"/>
                  </a:cubicBezTo>
                  <a:cubicBezTo>
                    <a:pt x="559" y="8552"/>
                    <a:pt x="559" y="8558"/>
                    <a:pt x="559" y="8564"/>
                  </a:cubicBezTo>
                  <a:close/>
                  <a:moveTo>
                    <a:pt x="516" y="9119"/>
                  </a:moveTo>
                  <a:cubicBezTo>
                    <a:pt x="523" y="9024"/>
                    <a:pt x="530" y="8916"/>
                    <a:pt x="534" y="8815"/>
                  </a:cubicBezTo>
                  <a:cubicBezTo>
                    <a:pt x="527" y="8916"/>
                    <a:pt x="523" y="9018"/>
                    <a:pt x="516" y="9119"/>
                  </a:cubicBezTo>
                  <a:close/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撒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73" name="形状"/>
            <p:cNvSpPr/>
            <p:nvPr/>
          </p:nvSpPr>
          <p:spPr>
            <a:xfrm>
              <a:off x="4596418" y="1782129"/>
              <a:ext cx="3292870" cy="2289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600" extrusionOk="0">
                  <a:moveTo>
                    <a:pt x="15513" y="0"/>
                  </a:moveTo>
                  <a:cubicBezTo>
                    <a:pt x="16518" y="1474"/>
                    <a:pt x="17373" y="2993"/>
                    <a:pt x="18420" y="4218"/>
                  </a:cubicBezTo>
                  <a:cubicBezTo>
                    <a:pt x="19460" y="5432"/>
                    <a:pt x="20399" y="6834"/>
                    <a:pt x="21593" y="7815"/>
                  </a:cubicBezTo>
                  <a:cubicBezTo>
                    <a:pt x="21027" y="8591"/>
                    <a:pt x="20473" y="9406"/>
                    <a:pt x="19818" y="10082"/>
                  </a:cubicBezTo>
                  <a:cubicBezTo>
                    <a:pt x="19468" y="10442"/>
                    <a:pt x="19113" y="10803"/>
                    <a:pt x="18740" y="11141"/>
                  </a:cubicBezTo>
                  <a:cubicBezTo>
                    <a:pt x="17962" y="11850"/>
                    <a:pt x="17211" y="12610"/>
                    <a:pt x="16568" y="13574"/>
                  </a:cubicBezTo>
                  <a:cubicBezTo>
                    <a:pt x="16226" y="14084"/>
                    <a:pt x="15837" y="14483"/>
                    <a:pt x="15332" y="14605"/>
                  </a:cubicBezTo>
                  <a:cubicBezTo>
                    <a:pt x="15159" y="14644"/>
                    <a:pt x="15094" y="14600"/>
                    <a:pt x="15063" y="14356"/>
                  </a:cubicBezTo>
                  <a:cubicBezTo>
                    <a:pt x="14947" y="13519"/>
                    <a:pt x="14763" y="12698"/>
                    <a:pt x="14809" y="11823"/>
                  </a:cubicBezTo>
                  <a:cubicBezTo>
                    <a:pt x="14824" y="11523"/>
                    <a:pt x="14647" y="11573"/>
                    <a:pt x="14524" y="11584"/>
                  </a:cubicBezTo>
                  <a:cubicBezTo>
                    <a:pt x="13642" y="11640"/>
                    <a:pt x="12772" y="11800"/>
                    <a:pt x="11910" y="12061"/>
                  </a:cubicBezTo>
                  <a:cubicBezTo>
                    <a:pt x="9134" y="12898"/>
                    <a:pt x="6650" y="14683"/>
                    <a:pt x="4402" y="17144"/>
                  </a:cubicBezTo>
                  <a:cubicBezTo>
                    <a:pt x="3158" y="18507"/>
                    <a:pt x="1941" y="19932"/>
                    <a:pt x="709" y="21317"/>
                  </a:cubicBezTo>
                  <a:cubicBezTo>
                    <a:pt x="617" y="21423"/>
                    <a:pt x="532" y="21561"/>
                    <a:pt x="390" y="21600"/>
                  </a:cubicBezTo>
                  <a:cubicBezTo>
                    <a:pt x="301" y="20996"/>
                    <a:pt x="305" y="20386"/>
                    <a:pt x="274" y="19788"/>
                  </a:cubicBezTo>
                  <a:cubicBezTo>
                    <a:pt x="120" y="16490"/>
                    <a:pt x="120" y="13186"/>
                    <a:pt x="1" y="9888"/>
                  </a:cubicBezTo>
                  <a:cubicBezTo>
                    <a:pt x="-7" y="9633"/>
                    <a:pt x="78" y="9495"/>
                    <a:pt x="189" y="9328"/>
                  </a:cubicBezTo>
                  <a:cubicBezTo>
                    <a:pt x="1364" y="7594"/>
                    <a:pt x="2784" y="6446"/>
                    <a:pt x="4340" y="5582"/>
                  </a:cubicBezTo>
                  <a:cubicBezTo>
                    <a:pt x="7139" y="4030"/>
                    <a:pt x="10050" y="3159"/>
                    <a:pt x="13030" y="2760"/>
                  </a:cubicBezTo>
                  <a:cubicBezTo>
                    <a:pt x="13634" y="2677"/>
                    <a:pt x="14239" y="2649"/>
                    <a:pt x="14847" y="2600"/>
                  </a:cubicBezTo>
                  <a:cubicBezTo>
                    <a:pt x="14944" y="2594"/>
                    <a:pt x="15044" y="2572"/>
                    <a:pt x="15136" y="2661"/>
                  </a:cubicBezTo>
                  <a:cubicBezTo>
                    <a:pt x="15390" y="2904"/>
                    <a:pt x="15444" y="2644"/>
                    <a:pt x="15448" y="2372"/>
                  </a:cubicBezTo>
                  <a:cubicBezTo>
                    <a:pt x="15452" y="2006"/>
                    <a:pt x="15429" y="1641"/>
                    <a:pt x="15413" y="1286"/>
                  </a:cubicBezTo>
                  <a:cubicBezTo>
                    <a:pt x="15406" y="903"/>
                    <a:pt x="15448" y="532"/>
                    <a:pt x="15513" y="0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74" name="形状"/>
            <p:cNvSpPr/>
            <p:nvPr/>
          </p:nvSpPr>
          <p:spPr>
            <a:xfrm>
              <a:off x="4300537" y="2950271"/>
              <a:ext cx="217079" cy="1329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5" h="21419" extrusionOk="0">
                  <a:moveTo>
                    <a:pt x="19774" y="15722"/>
                  </a:moveTo>
                  <a:cubicBezTo>
                    <a:pt x="20174" y="16754"/>
                    <a:pt x="20231" y="17785"/>
                    <a:pt x="20974" y="18817"/>
                  </a:cubicBezTo>
                  <a:cubicBezTo>
                    <a:pt x="21545" y="19499"/>
                    <a:pt x="20288" y="19925"/>
                    <a:pt x="16574" y="20209"/>
                  </a:cubicBezTo>
                  <a:cubicBezTo>
                    <a:pt x="14859" y="20351"/>
                    <a:pt x="13316" y="20559"/>
                    <a:pt x="11774" y="20739"/>
                  </a:cubicBezTo>
                  <a:cubicBezTo>
                    <a:pt x="9031" y="20909"/>
                    <a:pt x="9145" y="20549"/>
                    <a:pt x="9145" y="20303"/>
                  </a:cubicBezTo>
                  <a:lnTo>
                    <a:pt x="9145" y="20265"/>
                  </a:lnTo>
                  <a:cubicBezTo>
                    <a:pt x="9088" y="20530"/>
                    <a:pt x="9202" y="20814"/>
                    <a:pt x="8288" y="21060"/>
                  </a:cubicBezTo>
                  <a:cubicBezTo>
                    <a:pt x="7774" y="21108"/>
                    <a:pt x="7202" y="21165"/>
                    <a:pt x="6802" y="21212"/>
                  </a:cubicBezTo>
                  <a:cubicBezTo>
                    <a:pt x="3774" y="21600"/>
                    <a:pt x="3031" y="21420"/>
                    <a:pt x="2859" y="20852"/>
                  </a:cubicBezTo>
                  <a:cubicBezTo>
                    <a:pt x="1202" y="14965"/>
                    <a:pt x="402" y="9049"/>
                    <a:pt x="2" y="3143"/>
                  </a:cubicBezTo>
                  <a:cubicBezTo>
                    <a:pt x="-55" y="2470"/>
                    <a:pt x="1088" y="1988"/>
                    <a:pt x="4459" y="1647"/>
                  </a:cubicBezTo>
                  <a:cubicBezTo>
                    <a:pt x="5145" y="1675"/>
                    <a:pt x="5545" y="1713"/>
                    <a:pt x="5831" y="1761"/>
                  </a:cubicBezTo>
                  <a:lnTo>
                    <a:pt x="5831" y="1638"/>
                  </a:lnTo>
                  <a:cubicBezTo>
                    <a:pt x="5831" y="1533"/>
                    <a:pt x="6002" y="1439"/>
                    <a:pt x="6231" y="1354"/>
                  </a:cubicBezTo>
                  <a:cubicBezTo>
                    <a:pt x="8916" y="909"/>
                    <a:pt x="11602" y="454"/>
                    <a:pt x="14288" y="0"/>
                  </a:cubicBezTo>
                  <a:cubicBezTo>
                    <a:pt x="17259" y="57"/>
                    <a:pt x="16631" y="454"/>
                    <a:pt x="16631" y="738"/>
                  </a:cubicBezTo>
                  <a:cubicBezTo>
                    <a:pt x="16459" y="2735"/>
                    <a:pt x="17888" y="4733"/>
                    <a:pt x="17659" y="6730"/>
                  </a:cubicBezTo>
                  <a:cubicBezTo>
                    <a:pt x="17602" y="7232"/>
                    <a:pt x="17888" y="7714"/>
                    <a:pt x="18459" y="8206"/>
                  </a:cubicBezTo>
                  <a:cubicBezTo>
                    <a:pt x="19031" y="9948"/>
                    <a:pt x="19202" y="11699"/>
                    <a:pt x="20288" y="13450"/>
                  </a:cubicBezTo>
                  <a:cubicBezTo>
                    <a:pt x="20802" y="14208"/>
                    <a:pt x="18402" y="14955"/>
                    <a:pt x="19774" y="15722"/>
                  </a:cubicBezTo>
                  <a:close/>
                  <a:moveTo>
                    <a:pt x="6174" y="5376"/>
                  </a:moveTo>
                  <a:cubicBezTo>
                    <a:pt x="6059" y="4676"/>
                    <a:pt x="5945" y="3957"/>
                    <a:pt x="5888" y="3228"/>
                  </a:cubicBezTo>
                  <a:cubicBezTo>
                    <a:pt x="5888" y="3957"/>
                    <a:pt x="6002" y="4676"/>
                    <a:pt x="6174" y="5376"/>
                  </a:cubicBezTo>
                  <a:close/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75" name="形状"/>
            <p:cNvSpPr/>
            <p:nvPr/>
          </p:nvSpPr>
          <p:spPr>
            <a:xfrm>
              <a:off x="4464021" y="2818175"/>
              <a:ext cx="162621" cy="1335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8" h="21600" extrusionOk="0">
                  <a:moveTo>
                    <a:pt x="452" y="1861"/>
                  </a:moveTo>
                  <a:cubicBezTo>
                    <a:pt x="4683" y="1253"/>
                    <a:pt x="8914" y="655"/>
                    <a:pt x="15149" y="0"/>
                  </a:cubicBezTo>
                  <a:cubicBezTo>
                    <a:pt x="15149" y="1880"/>
                    <a:pt x="14926" y="3579"/>
                    <a:pt x="15149" y="5298"/>
                  </a:cubicBezTo>
                  <a:cubicBezTo>
                    <a:pt x="15817" y="10045"/>
                    <a:pt x="17004" y="14792"/>
                    <a:pt x="20270" y="19530"/>
                  </a:cubicBezTo>
                  <a:cubicBezTo>
                    <a:pt x="21161" y="20821"/>
                    <a:pt x="21161" y="20821"/>
                    <a:pt x="9879" y="21600"/>
                  </a:cubicBezTo>
                  <a:cubicBezTo>
                    <a:pt x="8691" y="19938"/>
                    <a:pt x="7577" y="18315"/>
                    <a:pt x="6390" y="16710"/>
                  </a:cubicBezTo>
                  <a:cubicBezTo>
                    <a:pt x="4237" y="15704"/>
                    <a:pt x="4460" y="14660"/>
                    <a:pt x="4015" y="13634"/>
                  </a:cubicBezTo>
                  <a:cubicBezTo>
                    <a:pt x="3272" y="12248"/>
                    <a:pt x="2456" y="10881"/>
                    <a:pt x="1862" y="9504"/>
                  </a:cubicBezTo>
                  <a:cubicBezTo>
                    <a:pt x="1714" y="7121"/>
                    <a:pt x="-439" y="4757"/>
                    <a:pt x="81" y="2374"/>
                  </a:cubicBezTo>
                  <a:cubicBezTo>
                    <a:pt x="155" y="2203"/>
                    <a:pt x="-68" y="2022"/>
                    <a:pt x="452" y="1861"/>
                  </a:cubicBezTo>
                </a:path>
              </a:pathLst>
            </a:custGeom>
            <a:solidFill>
              <a:srgbClr val="FEFEF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76" name="形状"/>
            <p:cNvSpPr/>
            <p:nvPr/>
          </p:nvSpPr>
          <p:spPr>
            <a:xfrm>
              <a:off x="4196406" y="3121219"/>
              <a:ext cx="114946" cy="1204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0" h="21561" extrusionOk="0">
                  <a:moveTo>
                    <a:pt x="15615" y="0"/>
                  </a:moveTo>
                  <a:cubicBezTo>
                    <a:pt x="15615" y="1926"/>
                    <a:pt x="15297" y="3705"/>
                    <a:pt x="15615" y="5495"/>
                  </a:cubicBezTo>
                  <a:cubicBezTo>
                    <a:pt x="16250" y="10411"/>
                    <a:pt x="18156" y="15326"/>
                    <a:pt x="20697" y="20221"/>
                  </a:cubicBezTo>
                  <a:cubicBezTo>
                    <a:pt x="20803" y="20432"/>
                    <a:pt x="21121" y="20663"/>
                    <a:pt x="20803" y="20874"/>
                  </a:cubicBezTo>
                  <a:cubicBezTo>
                    <a:pt x="19956" y="21379"/>
                    <a:pt x="15086" y="21495"/>
                    <a:pt x="11486" y="21558"/>
                  </a:cubicBezTo>
                  <a:cubicBezTo>
                    <a:pt x="8203" y="21600"/>
                    <a:pt x="9368" y="21189"/>
                    <a:pt x="9262" y="20968"/>
                  </a:cubicBezTo>
                  <a:cubicBezTo>
                    <a:pt x="6192" y="14832"/>
                    <a:pt x="3650" y="8674"/>
                    <a:pt x="50" y="2526"/>
                  </a:cubicBezTo>
                  <a:cubicBezTo>
                    <a:pt x="-479" y="1347"/>
                    <a:pt x="3121" y="589"/>
                    <a:pt x="15615" y="0"/>
                  </a:cubicBezTo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77" name="形状"/>
            <p:cNvSpPr/>
            <p:nvPr/>
          </p:nvSpPr>
          <p:spPr>
            <a:xfrm>
              <a:off x="4512305" y="4189847"/>
              <a:ext cx="167149" cy="1062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9" h="21517" extrusionOk="0">
                  <a:moveTo>
                    <a:pt x="5072" y="21517"/>
                  </a:moveTo>
                  <a:cubicBezTo>
                    <a:pt x="781" y="20280"/>
                    <a:pt x="-936" y="18995"/>
                    <a:pt x="494" y="17592"/>
                  </a:cubicBezTo>
                  <a:cubicBezTo>
                    <a:pt x="5644" y="12275"/>
                    <a:pt x="5787" y="6899"/>
                    <a:pt x="8362" y="1547"/>
                  </a:cubicBezTo>
                  <a:cubicBezTo>
                    <a:pt x="8434" y="1332"/>
                    <a:pt x="8434" y="1106"/>
                    <a:pt x="8720" y="904"/>
                  </a:cubicBezTo>
                  <a:cubicBezTo>
                    <a:pt x="9077" y="583"/>
                    <a:pt x="8147" y="119"/>
                    <a:pt x="10722" y="12"/>
                  </a:cubicBezTo>
                  <a:cubicBezTo>
                    <a:pt x="13011" y="-83"/>
                    <a:pt x="13226" y="405"/>
                    <a:pt x="14656" y="583"/>
                  </a:cubicBezTo>
                  <a:cubicBezTo>
                    <a:pt x="20664" y="1392"/>
                    <a:pt x="20592" y="2474"/>
                    <a:pt x="20020" y="3628"/>
                  </a:cubicBezTo>
                  <a:cubicBezTo>
                    <a:pt x="18232" y="7850"/>
                    <a:pt x="12582" y="11954"/>
                    <a:pt x="8791" y="16129"/>
                  </a:cubicBezTo>
                  <a:cubicBezTo>
                    <a:pt x="7218" y="17901"/>
                    <a:pt x="5930" y="19697"/>
                    <a:pt x="5072" y="21517"/>
                  </a:cubicBezTo>
                </a:path>
              </a:pathLst>
            </a:custGeom>
            <a:solidFill>
              <a:srgbClr val="FDFDF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78" name="形状"/>
            <p:cNvSpPr/>
            <p:nvPr/>
          </p:nvSpPr>
          <p:spPr>
            <a:xfrm>
              <a:off x="4073267" y="3253315"/>
              <a:ext cx="75889" cy="960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6" h="21600" extrusionOk="0">
                  <a:moveTo>
                    <a:pt x="20566" y="21600"/>
                  </a:moveTo>
                  <a:cubicBezTo>
                    <a:pt x="10486" y="20939"/>
                    <a:pt x="7286" y="20317"/>
                    <a:pt x="7286" y="19431"/>
                  </a:cubicBezTo>
                  <a:cubicBezTo>
                    <a:pt x="8086" y="13426"/>
                    <a:pt x="1526" y="7460"/>
                    <a:pt x="86" y="1468"/>
                  </a:cubicBezTo>
                  <a:cubicBezTo>
                    <a:pt x="-74" y="833"/>
                    <a:pt x="-1034" y="185"/>
                    <a:pt x="10646" y="0"/>
                  </a:cubicBezTo>
                  <a:cubicBezTo>
                    <a:pt x="13686" y="7169"/>
                    <a:pt x="17046" y="14299"/>
                    <a:pt x="20566" y="21600"/>
                  </a:cubicBezTo>
                </a:path>
              </a:pathLst>
            </a:custGeom>
            <a:solidFill>
              <a:srgbClr val="FBFBF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79" name="形状"/>
            <p:cNvSpPr/>
            <p:nvPr/>
          </p:nvSpPr>
          <p:spPr>
            <a:xfrm>
              <a:off x="4137758" y="3217616"/>
              <a:ext cx="86157" cy="1120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589" extrusionOk="0">
                  <a:moveTo>
                    <a:pt x="20926" y="21589"/>
                  </a:moveTo>
                  <a:cubicBezTo>
                    <a:pt x="12663" y="20763"/>
                    <a:pt x="9039" y="20006"/>
                    <a:pt x="8749" y="19101"/>
                  </a:cubicBezTo>
                  <a:cubicBezTo>
                    <a:pt x="6284" y="13186"/>
                    <a:pt x="3095" y="7261"/>
                    <a:pt x="341" y="1335"/>
                  </a:cubicBezTo>
                  <a:cubicBezTo>
                    <a:pt x="196" y="1109"/>
                    <a:pt x="196" y="871"/>
                    <a:pt x="51" y="634"/>
                  </a:cubicBezTo>
                  <a:cubicBezTo>
                    <a:pt x="-239" y="351"/>
                    <a:pt x="631" y="12"/>
                    <a:pt x="4400" y="0"/>
                  </a:cubicBezTo>
                  <a:cubicBezTo>
                    <a:pt x="9764" y="-11"/>
                    <a:pt x="7444" y="396"/>
                    <a:pt x="7444" y="611"/>
                  </a:cubicBezTo>
                  <a:cubicBezTo>
                    <a:pt x="7009" y="7498"/>
                    <a:pt x="13678" y="14351"/>
                    <a:pt x="21216" y="21193"/>
                  </a:cubicBezTo>
                  <a:cubicBezTo>
                    <a:pt x="21361" y="21272"/>
                    <a:pt x="21216" y="21363"/>
                    <a:pt x="20926" y="21589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80" name="形状"/>
            <p:cNvSpPr/>
            <p:nvPr/>
          </p:nvSpPr>
          <p:spPr>
            <a:xfrm>
              <a:off x="3946860" y="3346559"/>
              <a:ext cx="68095" cy="707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71" h="21565" extrusionOk="0">
                  <a:moveTo>
                    <a:pt x="1637" y="4077"/>
                  </a:moveTo>
                  <a:cubicBezTo>
                    <a:pt x="-1124" y="2342"/>
                    <a:pt x="6834" y="1126"/>
                    <a:pt x="16578" y="0"/>
                  </a:cubicBezTo>
                  <a:cubicBezTo>
                    <a:pt x="19664" y="125"/>
                    <a:pt x="19014" y="393"/>
                    <a:pt x="19014" y="608"/>
                  </a:cubicBezTo>
                  <a:cubicBezTo>
                    <a:pt x="18365" y="7188"/>
                    <a:pt x="17715" y="13804"/>
                    <a:pt x="16578" y="20402"/>
                  </a:cubicBezTo>
                  <a:cubicBezTo>
                    <a:pt x="16578" y="20813"/>
                    <a:pt x="19339" y="21546"/>
                    <a:pt x="13817" y="21564"/>
                  </a:cubicBezTo>
                  <a:cubicBezTo>
                    <a:pt x="7971" y="21600"/>
                    <a:pt x="6672" y="20903"/>
                    <a:pt x="6834" y="20295"/>
                  </a:cubicBezTo>
                  <a:cubicBezTo>
                    <a:pt x="6834" y="19687"/>
                    <a:pt x="6509" y="19079"/>
                    <a:pt x="6347" y="18489"/>
                  </a:cubicBezTo>
                  <a:cubicBezTo>
                    <a:pt x="662" y="17809"/>
                    <a:pt x="3423" y="16987"/>
                    <a:pt x="2936" y="16236"/>
                  </a:cubicBezTo>
                  <a:cubicBezTo>
                    <a:pt x="2449" y="15377"/>
                    <a:pt x="3423" y="14483"/>
                    <a:pt x="1799" y="13607"/>
                  </a:cubicBezTo>
                  <a:cubicBezTo>
                    <a:pt x="1312" y="12141"/>
                    <a:pt x="2449" y="10657"/>
                    <a:pt x="500" y="9191"/>
                  </a:cubicBezTo>
                  <a:cubicBezTo>
                    <a:pt x="-1936" y="7492"/>
                    <a:pt x="5535" y="5811"/>
                    <a:pt x="1637" y="4077"/>
                  </a:cubicBezTo>
                </a:path>
              </a:pathLst>
            </a:cu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81" name="形状"/>
            <p:cNvSpPr/>
            <p:nvPr/>
          </p:nvSpPr>
          <p:spPr>
            <a:xfrm>
              <a:off x="4407103" y="4280127"/>
              <a:ext cx="72579" cy="650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0" h="21563" extrusionOk="0">
                  <a:moveTo>
                    <a:pt x="7530" y="21563"/>
                  </a:moveTo>
                  <a:cubicBezTo>
                    <a:pt x="2855" y="20105"/>
                    <a:pt x="-1658" y="18880"/>
                    <a:pt x="599" y="17227"/>
                  </a:cubicBezTo>
                  <a:cubicBezTo>
                    <a:pt x="4145" y="14583"/>
                    <a:pt x="3178" y="11842"/>
                    <a:pt x="3984" y="9178"/>
                  </a:cubicBezTo>
                  <a:cubicBezTo>
                    <a:pt x="4467" y="6476"/>
                    <a:pt x="6724" y="3793"/>
                    <a:pt x="9464" y="1110"/>
                  </a:cubicBezTo>
                  <a:cubicBezTo>
                    <a:pt x="9948" y="566"/>
                    <a:pt x="10432" y="-37"/>
                    <a:pt x="15590" y="2"/>
                  </a:cubicBezTo>
                  <a:cubicBezTo>
                    <a:pt x="19942" y="41"/>
                    <a:pt x="19942" y="682"/>
                    <a:pt x="19458" y="1110"/>
                  </a:cubicBezTo>
                  <a:cubicBezTo>
                    <a:pt x="10593" y="7759"/>
                    <a:pt x="12527" y="14506"/>
                    <a:pt x="9626" y="21194"/>
                  </a:cubicBezTo>
                  <a:cubicBezTo>
                    <a:pt x="9464" y="21271"/>
                    <a:pt x="8658" y="21330"/>
                    <a:pt x="7530" y="21563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82" name="形状"/>
            <p:cNvSpPr/>
            <p:nvPr/>
          </p:nvSpPr>
          <p:spPr>
            <a:xfrm>
              <a:off x="4024467" y="3292167"/>
              <a:ext cx="30341" cy="797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43" h="21600" extrusionOk="0">
                  <a:moveTo>
                    <a:pt x="5785" y="21600"/>
                  </a:moveTo>
                  <a:cubicBezTo>
                    <a:pt x="-1415" y="20852"/>
                    <a:pt x="2029" y="20025"/>
                    <a:pt x="2029" y="19262"/>
                  </a:cubicBezTo>
                  <a:cubicBezTo>
                    <a:pt x="1090" y="13377"/>
                    <a:pt x="464" y="7492"/>
                    <a:pt x="464" y="1606"/>
                  </a:cubicBezTo>
                  <a:cubicBezTo>
                    <a:pt x="464" y="1161"/>
                    <a:pt x="-3606" y="604"/>
                    <a:pt x="12359" y="0"/>
                  </a:cubicBezTo>
                  <a:cubicBezTo>
                    <a:pt x="4220" y="2943"/>
                    <a:pt x="17994" y="5615"/>
                    <a:pt x="15803" y="8319"/>
                  </a:cubicBezTo>
                  <a:cubicBezTo>
                    <a:pt x="8916" y="8971"/>
                    <a:pt x="15803" y="9623"/>
                    <a:pt x="15803" y="10275"/>
                  </a:cubicBezTo>
                  <a:cubicBezTo>
                    <a:pt x="15490" y="13679"/>
                    <a:pt x="15490" y="17099"/>
                    <a:pt x="11733" y="20518"/>
                  </a:cubicBezTo>
                  <a:cubicBezTo>
                    <a:pt x="11420" y="20932"/>
                    <a:pt x="12359" y="21298"/>
                    <a:pt x="5785" y="21600"/>
                  </a:cubicBezTo>
                </a:path>
              </a:pathLst>
            </a:custGeom>
            <a:solidFill>
              <a:srgbClr val="CFCFC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83" name="形状"/>
            <p:cNvSpPr/>
            <p:nvPr/>
          </p:nvSpPr>
          <p:spPr>
            <a:xfrm>
              <a:off x="4491340" y="4214248"/>
              <a:ext cx="73227" cy="481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20" h="21600" extrusionOk="0">
                  <a:moveTo>
                    <a:pt x="1301" y="20492"/>
                  </a:moveTo>
                  <a:cubicBezTo>
                    <a:pt x="3788" y="14321"/>
                    <a:pt x="6585" y="8149"/>
                    <a:pt x="8916" y="1952"/>
                  </a:cubicBezTo>
                  <a:cubicBezTo>
                    <a:pt x="9226" y="870"/>
                    <a:pt x="12179" y="343"/>
                    <a:pt x="19172" y="0"/>
                  </a:cubicBezTo>
                  <a:cubicBezTo>
                    <a:pt x="19638" y="2321"/>
                    <a:pt x="16530" y="4484"/>
                    <a:pt x="14976" y="6699"/>
                  </a:cubicBezTo>
                  <a:cubicBezTo>
                    <a:pt x="11402" y="11684"/>
                    <a:pt x="7362" y="16642"/>
                    <a:pt x="3477" y="21600"/>
                  </a:cubicBezTo>
                  <a:cubicBezTo>
                    <a:pt x="-1962" y="21521"/>
                    <a:pt x="369" y="20967"/>
                    <a:pt x="1301" y="20492"/>
                  </a:cubicBezTo>
                </a:path>
              </a:pathLst>
            </a:cu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84" name="形状"/>
            <p:cNvSpPr/>
            <p:nvPr/>
          </p:nvSpPr>
          <p:spPr>
            <a:xfrm>
              <a:off x="3750866" y="3614459"/>
              <a:ext cx="40661" cy="313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67" h="21447" extrusionOk="0">
                  <a:moveTo>
                    <a:pt x="17333" y="11004"/>
                  </a:moveTo>
                  <a:cubicBezTo>
                    <a:pt x="17333" y="13694"/>
                    <a:pt x="17600" y="16424"/>
                    <a:pt x="17067" y="19154"/>
                  </a:cubicBezTo>
                  <a:cubicBezTo>
                    <a:pt x="16800" y="19957"/>
                    <a:pt x="21600" y="21362"/>
                    <a:pt x="12267" y="21443"/>
                  </a:cubicBezTo>
                  <a:cubicBezTo>
                    <a:pt x="2133" y="21523"/>
                    <a:pt x="800" y="20238"/>
                    <a:pt x="800" y="18994"/>
                  </a:cubicBezTo>
                  <a:cubicBezTo>
                    <a:pt x="800" y="16264"/>
                    <a:pt x="0" y="13533"/>
                    <a:pt x="0" y="10803"/>
                  </a:cubicBezTo>
                  <a:cubicBezTo>
                    <a:pt x="0" y="7993"/>
                    <a:pt x="533" y="5142"/>
                    <a:pt x="1067" y="2332"/>
                  </a:cubicBezTo>
                  <a:cubicBezTo>
                    <a:pt x="1333" y="1288"/>
                    <a:pt x="1600" y="-77"/>
                    <a:pt x="10667" y="3"/>
                  </a:cubicBezTo>
                  <a:cubicBezTo>
                    <a:pt x="17333" y="84"/>
                    <a:pt x="14400" y="1409"/>
                    <a:pt x="14667" y="2171"/>
                  </a:cubicBezTo>
                  <a:cubicBezTo>
                    <a:pt x="15200" y="5102"/>
                    <a:pt x="14667" y="8033"/>
                    <a:pt x="14667" y="11004"/>
                  </a:cubicBezTo>
                  <a:cubicBezTo>
                    <a:pt x="16000" y="11004"/>
                    <a:pt x="16533" y="11004"/>
                    <a:pt x="17333" y="11004"/>
                  </a:cubicBezTo>
                </a:path>
              </a:pathLst>
            </a:cu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85" name="形状"/>
            <p:cNvSpPr/>
            <p:nvPr/>
          </p:nvSpPr>
          <p:spPr>
            <a:xfrm>
              <a:off x="4035779" y="3600390"/>
              <a:ext cx="28338" cy="506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97" h="21554" extrusionOk="0">
                  <a:moveTo>
                    <a:pt x="0" y="20874"/>
                  </a:moveTo>
                  <a:cubicBezTo>
                    <a:pt x="2653" y="14817"/>
                    <a:pt x="4547" y="8735"/>
                    <a:pt x="7200" y="2678"/>
                  </a:cubicBezTo>
                  <a:cubicBezTo>
                    <a:pt x="7579" y="1777"/>
                    <a:pt x="6063" y="851"/>
                    <a:pt x="12126" y="0"/>
                  </a:cubicBezTo>
                  <a:cubicBezTo>
                    <a:pt x="21600" y="6908"/>
                    <a:pt x="17811" y="13791"/>
                    <a:pt x="17432" y="20699"/>
                  </a:cubicBezTo>
                  <a:cubicBezTo>
                    <a:pt x="17432" y="21024"/>
                    <a:pt x="18568" y="21475"/>
                    <a:pt x="12884" y="21550"/>
                  </a:cubicBezTo>
                  <a:cubicBezTo>
                    <a:pt x="6442" y="21600"/>
                    <a:pt x="3032" y="21200"/>
                    <a:pt x="0" y="20874"/>
                  </a:cubicBezTo>
                </a:path>
              </a:pathLst>
            </a:cu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86" name="形状"/>
            <p:cNvSpPr/>
            <p:nvPr/>
          </p:nvSpPr>
          <p:spPr>
            <a:xfrm>
              <a:off x="3891643" y="3489015"/>
              <a:ext cx="24408" cy="507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775" h="21600" extrusionOk="0">
                  <a:moveTo>
                    <a:pt x="14775" y="0"/>
                  </a:moveTo>
                  <a:cubicBezTo>
                    <a:pt x="14775" y="7200"/>
                    <a:pt x="14775" y="14425"/>
                    <a:pt x="14775" y="21600"/>
                  </a:cubicBezTo>
                  <a:cubicBezTo>
                    <a:pt x="-2930" y="20700"/>
                    <a:pt x="-6825" y="6250"/>
                    <a:pt x="14775" y="0"/>
                  </a:cubicBezTo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87" name="形状"/>
            <p:cNvSpPr/>
            <p:nvPr/>
          </p:nvSpPr>
          <p:spPr>
            <a:xfrm>
              <a:off x="3939335" y="3450164"/>
              <a:ext cx="32331" cy="569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095" h="21600" extrusionOk="0">
                  <a:moveTo>
                    <a:pt x="7170" y="1158"/>
                  </a:moveTo>
                  <a:cubicBezTo>
                    <a:pt x="13430" y="3273"/>
                    <a:pt x="12178" y="5389"/>
                    <a:pt x="10926" y="7527"/>
                  </a:cubicBezTo>
                  <a:cubicBezTo>
                    <a:pt x="8109" y="9553"/>
                    <a:pt x="9361" y="11579"/>
                    <a:pt x="9674" y="13584"/>
                  </a:cubicBezTo>
                  <a:cubicBezTo>
                    <a:pt x="9987" y="13405"/>
                    <a:pt x="10926" y="13205"/>
                    <a:pt x="12804" y="13027"/>
                  </a:cubicBezTo>
                  <a:cubicBezTo>
                    <a:pt x="17500" y="15053"/>
                    <a:pt x="17813" y="17080"/>
                    <a:pt x="16248" y="19106"/>
                  </a:cubicBezTo>
                  <a:cubicBezTo>
                    <a:pt x="9674" y="19885"/>
                    <a:pt x="16874" y="20843"/>
                    <a:pt x="4978" y="21600"/>
                  </a:cubicBezTo>
                  <a:cubicBezTo>
                    <a:pt x="5291" y="14385"/>
                    <a:pt x="-3787" y="7215"/>
                    <a:pt x="1848" y="0"/>
                  </a:cubicBezTo>
                  <a:lnTo>
                    <a:pt x="1848" y="2672"/>
                  </a:lnTo>
                  <a:lnTo>
                    <a:pt x="4039" y="2672"/>
                  </a:lnTo>
                  <a:lnTo>
                    <a:pt x="7170" y="1158"/>
                  </a:lnTo>
                  <a:close/>
                  <a:moveTo>
                    <a:pt x="9361" y="15476"/>
                  </a:moveTo>
                  <a:cubicBezTo>
                    <a:pt x="10300" y="15187"/>
                    <a:pt x="9987" y="14920"/>
                    <a:pt x="9674" y="14608"/>
                  </a:cubicBezTo>
                  <a:cubicBezTo>
                    <a:pt x="9674" y="14897"/>
                    <a:pt x="9361" y="15187"/>
                    <a:pt x="9361" y="15476"/>
                  </a:cubicBezTo>
                  <a:close/>
                </a:path>
              </a:pathLst>
            </a:custGeom>
            <a:solidFill>
              <a:srgbClr val="68686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88" name="形状"/>
            <p:cNvSpPr/>
            <p:nvPr/>
          </p:nvSpPr>
          <p:spPr>
            <a:xfrm>
              <a:off x="4472621" y="3406132"/>
              <a:ext cx="41750" cy="517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606" h="21600" extrusionOk="0">
                  <a:moveTo>
                    <a:pt x="5824" y="0"/>
                  </a:moveTo>
                  <a:cubicBezTo>
                    <a:pt x="9997" y="6178"/>
                    <a:pt x="13679" y="12332"/>
                    <a:pt x="17606" y="18486"/>
                  </a:cubicBezTo>
                  <a:cubicBezTo>
                    <a:pt x="12451" y="19467"/>
                    <a:pt x="16624" y="20595"/>
                    <a:pt x="13679" y="21600"/>
                  </a:cubicBezTo>
                  <a:cubicBezTo>
                    <a:pt x="6315" y="15176"/>
                    <a:pt x="4842" y="8704"/>
                    <a:pt x="2142" y="2256"/>
                  </a:cubicBezTo>
                  <a:cubicBezTo>
                    <a:pt x="1406" y="1496"/>
                    <a:pt x="-3994" y="613"/>
                    <a:pt x="5824" y="0"/>
                  </a:cubicBezTo>
                </a:path>
              </a:pathLst>
            </a:custGeom>
            <a:solidFill>
              <a:srgbClr val="45454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89" name="形状"/>
            <p:cNvSpPr/>
            <p:nvPr/>
          </p:nvSpPr>
          <p:spPr>
            <a:xfrm>
              <a:off x="3637770" y="3683274"/>
              <a:ext cx="36830" cy="203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5" h="21541" extrusionOk="0">
                  <a:moveTo>
                    <a:pt x="20782" y="0"/>
                  </a:moveTo>
                  <a:cubicBezTo>
                    <a:pt x="20782" y="7241"/>
                    <a:pt x="20782" y="13554"/>
                    <a:pt x="20782" y="19805"/>
                  </a:cubicBezTo>
                  <a:cubicBezTo>
                    <a:pt x="20782" y="20548"/>
                    <a:pt x="21109" y="21600"/>
                    <a:pt x="14891" y="21538"/>
                  </a:cubicBezTo>
                  <a:cubicBezTo>
                    <a:pt x="9327" y="21476"/>
                    <a:pt x="818" y="21538"/>
                    <a:pt x="818" y="20115"/>
                  </a:cubicBezTo>
                  <a:cubicBezTo>
                    <a:pt x="-164" y="14544"/>
                    <a:pt x="-491" y="8850"/>
                    <a:pt x="1145" y="3218"/>
                  </a:cubicBezTo>
                  <a:cubicBezTo>
                    <a:pt x="1145" y="2352"/>
                    <a:pt x="10309" y="1609"/>
                    <a:pt x="20782" y="0"/>
                  </a:cubicBezTo>
                </a:path>
              </a:pathLst>
            </a:custGeom>
            <a:solidFill>
              <a:srgbClr val="96969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90" name="形状"/>
            <p:cNvSpPr/>
            <p:nvPr/>
          </p:nvSpPr>
          <p:spPr>
            <a:xfrm>
              <a:off x="4450198" y="2932140"/>
              <a:ext cx="38247" cy="530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373"/>
                  </a:moveTo>
                  <a:cubicBezTo>
                    <a:pt x="19886" y="20115"/>
                    <a:pt x="18171" y="20858"/>
                    <a:pt x="16457" y="21600"/>
                  </a:cubicBezTo>
                  <a:cubicBezTo>
                    <a:pt x="7886" y="16308"/>
                    <a:pt x="9600" y="10992"/>
                    <a:pt x="6171" y="5699"/>
                  </a:cubicBezTo>
                  <a:cubicBezTo>
                    <a:pt x="5143" y="4047"/>
                    <a:pt x="12000" y="2323"/>
                    <a:pt x="0" y="718"/>
                  </a:cubicBezTo>
                  <a:cubicBezTo>
                    <a:pt x="3771" y="503"/>
                    <a:pt x="7200" y="239"/>
                    <a:pt x="10971" y="0"/>
                  </a:cubicBezTo>
                  <a:cubicBezTo>
                    <a:pt x="14057" y="6466"/>
                    <a:pt x="17829" y="12931"/>
                    <a:pt x="21600" y="19373"/>
                  </a:cubicBezTo>
                </a:path>
              </a:pathLst>
            </a:custGeom>
            <a:solidFill>
              <a:srgbClr val="9C9C9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91" name="形状"/>
            <p:cNvSpPr/>
            <p:nvPr/>
          </p:nvSpPr>
          <p:spPr>
            <a:xfrm>
              <a:off x="4346593" y="3033155"/>
              <a:ext cx="29632" cy="52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49" h="21600" extrusionOk="0">
                  <a:moveTo>
                    <a:pt x="11715" y="0"/>
                  </a:moveTo>
                  <a:cubicBezTo>
                    <a:pt x="11715" y="7200"/>
                    <a:pt x="21600" y="14400"/>
                    <a:pt x="16475" y="21600"/>
                  </a:cubicBezTo>
                  <a:cubicBezTo>
                    <a:pt x="8420" y="15584"/>
                    <a:pt x="5125" y="9568"/>
                    <a:pt x="5492" y="3528"/>
                  </a:cubicBezTo>
                  <a:cubicBezTo>
                    <a:pt x="5492" y="2609"/>
                    <a:pt x="8054" y="1619"/>
                    <a:pt x="0" y="749"/>
                  </a:cubicBezTo>
                  <a:cubicBezTo>
                    <a:pt x="4027" y="483"/>
                    <a:pt x="8054" y="217"/>
                    <a:pt x="11715" y="0"/>
                  </a:cubicBezTo>
                </a:path>
              </a:pathLst>
            </a:custGeom>
            <a:solidFill>
              <a:srgbClr val="ACACA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92" name="形状"/>
            <p:cNvSpPr/>
            <p:nvPr/>
          </p:nvSpPr>
          <p:spPr>
            <a:xfrm>
              <a:off x="4349536" y="4491391"/>
              <a:ext cx="24979" cy="248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2413" h="21600" extrusionOk="0">
                  <a:moveTo>
                    <a:pt x="12413" y="0"/>
                  </a:moveTo>
                  <a:cubicBezTo>
                    <a:pt x="12413" y="7217"/>
                    <a:pt x="12413" y="14383"/>
                    <a:pt x="12413" y="21600"/>
                  </a:cubicBezTo>
                  <a:cubicBezTo>
                    <a:pt x="-9187" y="14485"/>
                    <a:pt x="3602" y="7268"/>
                    <a:pt x="5308" y="51"/>
                  </a:cubicBezTo>
                  <a:cubicBezTo>
                    <a:pt x="7866" y="51"/>
                    <a:pt x="10139" y="51"/>
                    <a:pt x="12413" y="0"/>
                  </a:cubicBezTo>
                </a:path>
              </a:pathLst>
            </a:custGeom>
            <a:solidFill>
              <a:srgbClr val="D3D3D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93" name="形状"/>
            <p:cNvSpPr/>
            <p:nvPr/>
          </p:nvSpPr>
          <p:spPr>
            <a:xfrm>
              <a:off x="4477808" y="4672699"/>
              <a:ext cx="26214" cy="354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8" h="21600" extrusionOk="0">
                  <a:moveTo>
                    <a:pt x="14107" y="0"/>
                  </a:moveTo>
                  <a:cubicBezTo>
                    <a:pt x="15870" y="539"/>
                    <a:pt x="18515" y="1042"/>
                    <a:pt x="20278" y="1545"/>
                  </a:cubicBezTo>
                  <a:cubicBezTo>
                    <a:pt x="19396" y="7440"/>
                    <a:pt x="4849" y="13262"/>
                    <a:pt x="882" y="19120"/>
                  </a:cubicBezTo>
                  <a:cubicBezTo>
                    <a:pt x="2645" y="12759"/>
                    <a:pt x="-1322" y="6361"/>
                    <a:pt x="14107" y="0"/>
                  </a:cubicBezTo>
                  <a:close/>
                  <a:moveTo>
                    <a:pt x="0" y="21600"/>
                  </a:moveTo>
                  <a:cubicBezTo>
                    <a:pt x="0" y="20773"/>
                    <a:pt x="441" y="19947"/>
                    <a:pt x="882" y="19120"/>
                  </a:cubicBezTo>
                  <a:cubicBezTo>
                    <a:pt x="882" y="19947"/>
                    <a:pt x="441" y="20773"/>
                    <a:pt x="0" y="21600"/>
                  </a:cubicBezTo>
                  <a:close/>
                </a:path>
              </a:pathLst>
            </a:custGeom>
            <a:solidFill>
              <a:srgbClr val="34343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94" name="形状"/>
            <p:cNvSpPr/>
            <p:nvPr/>
          </p:nvSpPr>
          <p:spPr>
            <a:xfrm>
              <a:off x="4379929" y="3952646"/>
              <a:ext cx="43776" cy="302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68" h="21600" extrusionOk="0">
                  <a:moveTo>
                    <a:pt x="5627" y="0"/>
                  </a:moveTo>
                  <a:cubicBezTo>
                    <a:pt x="6764" y="5956"/>
                    <a:pt x="8128" y="11911"/>
                    <a:pt x="9720" y="17825"/>
                  </a:cubicBezTo>
                  <a:cubicBezTo>
                    <a:pt x="9947" y="18748"/>
                    <a:pt x="6991" y="20174"/>
                    <a:pt x="16768" y="20216"/>
                  </a:cubicBezTo>
                  <a:cubicBezTo>
                    <a:pt x="11993" y="20677"/>
                    <a:pt x="7673" y="21139"/>
                    <a:pt x="2899" y="21600"/>
                  </a:cubicBezTo>
                  <a:cubicBezTo>
                    <a:pt x="2671" y="16777"/>
                    <a:pt x="1989" y="11995"/>
                    <a:pt x="1762" y="7130"/>
                  </a:cubicBezTo>
                  <a:cubicBezTo>
                    <a:pt x="2671" y="4781"/>
                    <a:pt x="-4832" y="2223"/>
                    <a:pt x="5627" y="0"/>
                  </a:cubicBezTo>
                </a:path>
              </a:pathLst>
            </a:custGeom>
            <a:solidFill>
              <a:srgbClr val="42424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95" name="形状"/>
            <p:cNvSpPr/>
            <p:nvPr/>
          </p:nvSpPr>
          <p:spPr>
            <a:xfrm>
              <a:off x="3679168" y="3685864"/>
              <a:ext cx="20723" cy="209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716" h="21600" extrusionOk="0">
                  <a:moveTo>
                    <a:pt x="15716" y="21600"/>
                  </a:moveTo>
                  <a:cubicBezTo>
                    <a:pt x="-5884" y="14461"/>
                    <a:pt x="1541" y="7261"/>
                    <a:pt x="191" y="61"/>
                  </a:cubicBezTo>
                  <a:cubicBezTo>
                    <a:pt x="5591" y="61"/>
                    <a:pt x="10316" y="61"/>
                    <a:pt x="15716" y="0"/>
                  </a:cubicBezTo>
                  <a:cubicBezTo>
                    <a:pt x="15716" y="7200"/>
                    <a:pt x="15716" y="14400"/>
                    <a:pt x="15716" y="21600"/>
                  </a:cubicBezTo>
                </a:path>
              </a:pathLst>
            </a:custGeom>
            <a:solidFill>
              <a:srgbClr val="64646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96" name="形状"/>
            <p:cNvSpPr/>
            <p:nvPr/>
          </p:nvSpPr>
          <p:spPr>
            <a:xfrm>
              <a:off x="3834720" y="3742847"/>
              <a:ext cx="20723" cy="206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14379"/>
                    <a:pt x="0" y="7221"/>
                    <a:pt x="0" y="0"/>
                  </a:cubicBezTo>
                  <a:cubicBezTo>
                    <a:pt x="5891" y="0"/>
                    <a:pt x="13745" y="0"/>
                    <a:pt x="21600" y="0"/>
                  </a:cubicBezTo>
                  <a:cubicBezTo>
                    <a:pt x="21600" y="7221"/>
                    <a:pt x="21600" y="14379"/>
                    <a:pt x="21600" y="21600"/>
                  </a:cubicBezTo>
                  <a:cubicBezTo>
                    <a:pt x="15709" y="21600"/>
                    <a:pt x="5891" y="21600"/>
                    <a:pt x="0" y="21600"/>
                  </a:cubicBezTo>
                </a:path>
              </a:pathLst>
            </a:custGeom>
            <a:solidFill>
              <a:srgbClr val="90909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97" name="形状"/>
            <p:cNvSpPr/>
            <p:nvPr/>
          </p:nvSpPr>
          <p:spPr>
            <a:xfrm>
              <a:off x="3561788" y="3758387"/>
              <a:ext cx="20723" cy="100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22" h="21600" extrusionOk="0">
                  <a:moveTo>
                    <a:pt x="9691" y="0"/>
                  </a:moveTo>
                  <a:cubicBezTo>
                    <a:pt x="18647" y="7158"/>
                    <a:pt x="18647" y="14442"/>
                    <a:pt x="8110" y="21600"/>
                  </a:cubicBezTo>
                  <a:cubicBezTo>
                    <a:pt x="-2953" y="14442"/>
                    <a:pt x="-2953" y="7284"/>
                    <a:pt x="9691" y="0"/>
                  </a:cubicBezTo>
                </a:path>
              </a:pathLst>
            </a:custGeom>
            <a:solidFill>
              <a:srgbClr val="71717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98" name="形状"/>
            <p:cNvSpPr/>
            <p:nvPr/>
          </p:nvSpPr>
          <p:spPr>
            <a:xfrm>
              <a:off x="4760440" y="4975742"/>
              <a:ext cx="31070" cy="140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10" h="21434" extrusionOk="0">
                  <a:moveTo>
                    <a:pt x="1459" y="18540"/>
                  </a:moveTo>
                  <a:cubicBezTo>
                    <a:pt x="3584" y="12330"/>
                    <a:pt x="5708" y="6030"/>
                    <a:pt x="12436" y="0"/>
                  </a:cubicBezTo>
                  <a:cubicBezTo>
                    <a:pt x="14561" y="1440"/>
                    <a:pt x="16331" y="3060"/>
                    <a:pt x="18810" y="4500"/>
                  </a:cubicBezTo>
                  <a:cubicBezTo>
                    <a:pt x="14915" y="10080"/>
                    <a:pt x="11374" y="15840"/>
                    <a:pt x="7479" y="21420"/>
                  </a:cubicBezTo>
                  <a:cubicBezTo>
                    <a:pt x="-2790" y="21600"/>
                    <a:pt x="43" y="19980"/>
                    <a:pt x="1459" y="18540"/>
                  </a:cubicBezTo>
                </a:path>
              </a:pathLst>
            </a:custGeom>
            <a:solidFill>
              <a:srgbClr val="36363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899" name="形状"/>
            <p:cNvSpPr/>
            <p:nvPr/>
          </p:nvSpPr>
          <p:spPr>
            <a:xfrm>
              <a:off x="4660673" y="5012004"/>
              <a:ext cx="32391" cy="148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93" h="21372" extrusionOk="0">
                  <a:moveTo>
                    <a:pt x="1493" y="18731"/>
                  </a:moveTo>
                  <a:cubicBezTo>
                    <a:pt x="4922" y="12488"/>
                    <a:pt x="5264" y="6075"/>
                    <a:pt x="12807" y="0"/>
                  </a:cubicBezTo>
                  <a:cubicBezTo>
                    <a:pt x="14522" y="1856"/>
                    <a:pt x="16579" y="3713"/>
                    <a:pt x="18293" y="5484"/>
                  </a:cubicBezTo>
                  <a:cubicBezTo>
                    <a:pt x="14522" y="10716"/>
                    <a:pt x="11093" y="15947"/>
                    <a:pt x="7322" y="21347"/>
                  </a:cubicBezTo>
                  <a:cubicBezTo>
                    <a:pt x="-3307" y="21600"/>
                    <a:pt x="464" y="19912"/>
                    <a:pt x="1493" y="18731"/>
                  </a:cubicBezTo>
                </a:path>
              </a:pathLst>
            </a:custGeom>
            <a:solidFill>
              <a:srgbClr val="3E3E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00" name="形状"/>
            <p:cNvSpPr/>
            <p:nvPr/>
          </p:nvSpPr>
          <p:spPr>
            <a:xfrm>
              <a:off x="4302564" y="4455129"/>
              <a:ext cx="20722" cy="90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2043" h="21600" extrusionOk="0">
                  <a:moveTo>
                    <a:pt x="0" y="21600"/>
                  </a:moveTo>
                  <a:cubicBezTo>
                    <a:pt x="0" y="15205"/>
                    <a:pt x="0" y="8953"/>
                    <a:pt x="0" y="0"/>
                  </a:cubicBezTo>
                  <a:cubicBezTo>
                    <a:pt x="21600" y="9095"/>
                    <a:pt x="9391" y="15489"/>
                    <a:pt x="0" y="21600"/>
                  </a:cubicBezTo>
                </a:path>
              </a:pathLst>
            </a:custGeom>
            <a:solidFill>
              <a:srgbClr val="9C9C9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01" name="形状"/>
            <p:cNvSpPr/>
            <p:nvPr/>
          </p:nvSpPr>
          <p:spPr>
            <a:xfrm>
              <a:off x="3604247" y="3729896"/>
              <a:ext cx="20723" cy="139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7230"/>
                    <a:pt x="21600" y="14370"/>
                    <a:pt x="21600" y="21600"/>
                  </a:cubicBezTo>
                  <a:cubicBezTo>
                    <a:pt x="13292" y="21600"/>
                    <a:pt x="6646" y="21600"/>
                    <a:pt x="0" y="21600"/>
                  </a:cubicBezTo>
                  <a:cubicBezTo>
                    <a:pt x="0" y="14370"/>
                    <a:pt x="0" y="7230"/>
                    <a:pt x="0" y="0"/>
                  </a:cubicBezTo>
                  <a:cubicBezTo>
                    <a:pt x="6646" y="0"/>
                    <a:pt x="13292" y="0"/>
                    <a:pt x="21600" y="0"/>
                  </a:cubicBezTo>
                </a:path>
              </a:pathLst>
            </a:cu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02" name="形状"/>
            <p:cNvSpPr/>
            <p:nvPr/>
          </p:nvSpPr>
          <p:spPr>
            <a:xfrm>
              <a:off x="3497681" y="3784288"/>
              <a:ext cx="20722" cy="82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2556" h="21600" extrusionOk="0">
                  <a:moveTo>
                    <a:pt x="5795" y="0"/>
                  </a:moveTo>
                  <a:cubicBezTo>
                    <a:pt x="15613" y="6128"/>
                    <a:pt x="12078" y="12409"/>
                    <a:pt x="11293" y="21600"/>
                  </a:cubicBezTo>
                  <a:cubicBezTo>
                    <a:pt x="-5987" y="12715"/>
                    <a:pt x="297" y="6281"/>
                    <a:pt x="5795" y="0"/>
                  </a:cubicBezTo>
                </a:path>
              </a:pathLst>
            </a:custGeom>
            <a:solidFill>
              <a:srgbClr val="C0C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03" name="形状"/>
            <p:cNvSpPr/>
            <p:nvPr/>
          </p:nvSpPr>
          <p:spPr>
            <a:xfrm>
              <a:off x="3414151" y="3813345"/>
              <a:ext cx="25328" cy="36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79" extrusionOk="0">
                  <a:moveTo>
                    <a:pt x="21600" y="9650"/>
                  </a:moveTo>
                  <a:cubicBezTo>
                    <a:pt x="21109" y="16629"/>
                    <a:pt x="18655" y="21281"/>
                    <a:pt x="8345" y="20616"/>
                  </a:cubicBezTo>
                  <a:cubicBezTo>
                    <a:pt x="491" y="19619"/>
                    <a:pt x="0" y="15299"/>
                    <a:pt x="0" y="10979"/>
                  </a:cubicBezTo>
                  <a:cubicBezTo>
                    <a:pt x="0" y="5663"/>
                    <a:pt x="1964" y="13"/>
                    <a:pt x="11291" y="13"/>
                  </a:cubicBezTo>
                  <a:cubicBezTo>
                    <a:pt x="21600" y="-319"/>
                    <a:pt x="21109" y="5995"/>
                    <a:pt x="21600" y="9650"/>
                  </a:cubicBezTo>
                </a:path>
              </a:pathLst>
            </a:custGeom>
            <a:solidFill>
              <a:srgbClr val="C2C2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04" name="形状"/>
            <p:cNvSpPr/>
            <p:nvPr/>
          </p:nvSpPr>
          <p:spPr>
            <a:xfrm>
              <a:off x="4292874" y="4364475"/>
              <a:ext cx="20722" cy="48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233" h="21600" extrusionOk="0">
                  <a:moveTo>
                    <a:pt x="4521" y="21600"/>
                  </a:moveTo>
                  <a:cubicBezTo>
                    <a:pt x="-561" y="13012"/>
                    <a:pt x="-4373" y="6246"/>
                    <a:pt x="10451" y="0"/>
                  </a:cubicBezTo>
                  <a:cubicBezTo>
                    <a:pt x="17227" y="8067"/>
                    <a:pt x="14686" y="14313"/>
                    <a:pt x="4521" y="21600"/>
                  </a:cubicBezTo>
                </a:path>
              </a:pathLst>
            </a:custGeom>
            <a:solidFill>
              <a:srgbClr val="66666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05" name="形状"/>
            <p:cNvSpPr/>
            <p:nvPr/>
          </p:nvSpPr>
          <p:spPr>
            <a:xfrm>
              <a:off x="7286680" y="7199816"/>
              <a:ext cx="355667" cy="569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1" h="21415" extrusionOk="0">
                  <a:moveTo>
                    <a:pt x="19831" y="5413"/>
                  </a:moveTo>
                  <a:cubicBezTo>
                    <a:pt x="20177" y="8609"/>
                    <a:pt x="20558" y="11629"/>
                    <a:pt x="20835" y="14648"/>
                  </a:cubicBezTo>
                  <a:cubicBezTo>
                    <a:pt x="20973" y="16478"/>
                    <a:pt x="20904" y="18329"/>
                    <a:pt x="20904" y="20181"/>
                  </a:cubicBezTo>
                  <a:cubicBezTo>
                    <a:pt x="20904" y="20820"/>
                    <a:pt x="20627" y="21393"/>
                    <a:pt x="19450" y="21415"/>
                  </a:cubicBezTo>
                  <a:cubicBezTo>
                    <a:pt x="18238" y="21437"/>
                    <a:pt x="17961" y="20886"/>
                    <a:pt x="17927" y="20247"/>
                  </a:cubicBezTo>
                  <a:cubicBezTo>
                    <a:pt x="17892" y="19101"/>
                    <a:pt x="17788" y="17933"/>
                    <a:pt x="17961" y="16786"/>
                  </a:cubicBezTo>
                  <a:cubicBezTo>
                    <a:pt x="18135" y="15662"/>
                    <a:pt x="17719" y="15199"/>
                    <a:pt x="15711" y="15089"/>
                  </a:cubicBezTo>
                  <a:cubicBezTo>
                    <a:pt x="12077" y="14913"/>
                    <a:pt x="8511" y="14737"/>
                    <a:pt x="4842" y="14825"/>
                  </a:cubicBezTo>
                  <a:cubicBezTo>
                    <a:pt x="481" y="14957"/>
                    <a:pt x="-627" y="14053"/>
                    <a:pt x="308" y="11408"/>
                  </a:cubicBezTo>
                  <a:cubicBezTo>
                    <a:pt x="1138" y="8874"/>
                    <a:pt x="2004" y="6317"/>
                    <a:pt x="2904" y="3804"/>
                  </a:cubicBezTo>
                  <a:cubicBezTo>
                    <a:pt x="3354" y="2570"/>
                    <a:pt x="4011" y="1336"/>
                    <a:pt x="5431" y="388"/>
                  </a:cubicBezTo>
                  <a:cubicBezTo>
                    <a:pt x="5915" y="101"/>
                    <a:pt x="6435" y="-163"/>
                    <a:pt x="7127" y="124"/>
                  </a:cubicBezTo>
                  <a:cubicBezTo>
                    <a:pt x="7542" y="300"/>
                    <a:pt x="7750" y="586"/>
                    <a:pt x="7542" y="873"/>
                  </a:cubicBezTo>
                  <a:cubicBezTo>
                    <a:pt x="5119" y="3804"/>
                    <a:pt x="5638" y="7066"/>
                    <a:pt x="4600" y="10152"/>
                  </a:cubicBezTo>
                  <a:cubicBezTo>
                    <a:pt x="3735" y="12775"/>
                    <a:pt x="3908" y="12841"/>
                    <a:pt x="8338" y="12687"/>
                  </a:cubicBezTo>
                  <a:cubicBezTo>
                    <a:pt x="11073" y="12621"/>
                    <a:pt x="13773" y="12775"/>
                    <a:pt x="16438" y="13216"/>
                  </a:cubicBezTo>
                  <a:cubicBezTo>
                    <a:pt x="17788" y="13436"/>
                    <a:pt x="18169" y="13216"/>
                    <a:pt x="18238" y="12356"/>
                  </a:cubicBezTo>
                  <a:cubicBezTo>
                    <a:pt x="18342" y="10615"/>
                    <a:pt x="18585" y="8896"/>
                    <a:pt x="18827" y="7177"/>
                  </a:cubicBezTo>
                  <a:cubicBezTo>
                    <a:pt x="18861" y="6648"/>
                    <a:pt x="18585" y="6008"/>
                    <a:pt x="19831" y="5413"/>
                  </a:cubicBezTo>
                </a:path>
              </a:pathLst>
            </a:custGeom>
            <a:solidFill>
              <a:srgbClr val="0303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06" name="形状"/>
            <p:cNvSpPr/>
            <p:nvPr/>
          </p:nvSpPr>
          <p:spPr>
            <a:xfrm>
              <a:off x="6949394" y="493833"/>
              <a:ext cx="212071" cy="521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2" h="21467" extrusionOk="0">
                  <a:moveTo>
                    <a:pt x="12545" y="12050"/>
                  </a:moveTo>
                  <a:cubicBezTo>
                    <a:pt x="9831" y="13354"/>
                    <a:pt x="7636" y="14391"/>
                    <a:pt x="5442" y="15429"/>
                  </a:cubicBezTo>
                  <a:cubicBezTo>
                    <a:pt x="4171" y="16008"/>
                    <a:pt x="2612" y="16298"/>
                    <a:pt x="1052" y="15743"/>
                  </a:cubicBezTo>
                  <a:cubicBezTo>
                    <a:pt x="-738" y="15091"/>
                    <a:pt x="13" y="14415"/>
                    <a:pt x="1399" y="13788"/>
                  </a:cubicBezTo>
                  <a:cubicBezTo>
                    <a:pt x="3189" y="12943"/>
                    <a:pt x="4922" y="12074"/>
                    <a:pt x="6539" y="11157"/>
                  </a:cubicBezTo>
                  <a:cubicBezTo>
                    <a:pt x="9658" y="9347"/>
                    <a:pt x="11679" y="7489"/>
                    <a:pt x="10235" y="5124"/>
                  </a:cubicBezTo>
                  <a:cubicBezTo>
                    <a:pt x="9427" y="3796"/>
                    <a:pt x="9831" y="2373"/>
                    <a:pt x="11159" y="1045"/>
                  </a:cubicBezTo>
                  <a:cubicBezTo>
                    <a:pt x="11795" y="418"/>
                    <a:pt x="12776" y="-65"/>
                    <a:pt x="14567" y="7"/>
                  </a:cubicBezTo>
                  <a:cubicBezTo>
                    <a:pt x="16184" y="104"/>
                    <a:pt x="16877" y="538"/>
                    <a:pt x="17281" y="1118"/>
                  </a:cubicBezTo>
                  <a:cubicBezTo>
                    <a:pt x="18148" y="2228"/>
                    <a:pt x="18552" y="3386"/>
                    <a:pt x="18148" y="4496"/>
                  </a:cubicBezTo>
                  <a:cubicBezTo>
                    <a:pt x="17166" y="6886"/>
                    <a:pt x="18263" y="9106"/>
                    <a:pt x="19360" y="11399"/>
                  </a:cubicBezTo>
                  <a:cubicBezTo>
                    <a:pt x="20689" y="14102"/>
                    <a:pt x="20862" y="16901"/>
                    <a:pt x="20862" y="19701"/>
                  </a:cubicBezTo>
                  <a:cubicBezTo>
                    <a:pt x="20862" y="20594"/>
                    <a:pt x="20458" y="21438"/>
                    <a:pt x="17859" y="21463"/>
                  </a:cubicBezTo>
                  <a:cubicBezTo>
                    <a:pt x="15087" y="21535"/>
                    <a:pt x="14394" y="20690"/>
                    <a:pt x="14394" y="19677"/>
                  </a:cubicBezTo>
                  <a:cubicBezTo>
                    <a:pt x="14394" y="17215"/>
                    <a:pt x="13758" y="14777"/>
                    <a:pt x="12545" y="12050"/>
                  </a:cubicBezTo>
                </a:path>
              </a:pathLst>
            </a:custGeom>
            <a:solidFill>
              <a:srgbClr val="03030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07" name="形状"/>
            <p:cNvSpPr/>
            <p:nvPr/>
          </p:nvSpPr>
          <p:spPr>
            <a:xfrm>
              <a:off x="7125862" y="5006389"/>
              <a:ext cx="557156" cy="628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9" h="20985" extrusionOk="0">
                  <a:moveTo>
                    <a:pt x="13425" y="2244"/>
                  </a:moveTo>
                  <a:cubicBezTo>
                    <a:pt x="10324" y="2166"/>
                    <a:pt x="7353" y="2754"/>
                    <a:pt x="4382" y="3264"/>
                  </a:cubicBezTo>
                  <a:cubicBezTo>
                    <a:pt x="3363" y="3440"/>
                    <a:pt x="2365" y="3656"/>
                    <a:pt x="1367" y="3224"/>
                  </a:cubicBezTo>
                  <a:cubicBezTo>
                    <a:pt x="695" y="2950"/>
                    <a:pt x="175" y="2519"/>
                    <a:pt x="500" y="1774"/>
                  </a:cubicBezTo>
                  <a:cubicBezTo>
                    <a:pt x="782" y="1088"/>
                    <a:pt x="1346" y="1107"/>
                    <a:pt x="2040" y="1323"/>
                  </a:cubicBezTo>
                  <a:cubicBezTo>
                    <a:pt x="3710" y="1833"/>
                    <a:pt x="5314" y="1343"/>
                    <a:pt x="6919" y="1049"/>
                  </a:cubicBezTo>
                  <a:cubicBezTo>
                    <a:pt x="9435" y="578"/>
                    <a:pt x="11929" y="127"/>
                    <a:pt x="14510" y="49"/>
                  </a:cubicBezTo>
                  <a:cubicBezTo>
                    <a:pt x="15420" y="29"/>
                    <a:pt x="16657" y="-245"/>
                    <a:pt x="17090" y="755"/>
                  </a:cubicBezTo>
                  <a:cubicBezTo>
                    <a:pt x="17546" y="1852"/>
                    <a:pt x="16526" y="2558"/>
                    <a:pt x="15681" y="3166"/>
                  </a:cubicBezTo>
                  <a:cubicBezTo>
                    <a:pt x="13816" y="4498"/>
                    <a:pt x="11864" y="5753"/>
                    <a:pt x="9955" y="7066"/>
                  </a:cubicBezTo>
                  <a:cubicBezTo>
                    <a:pt x="9543" y="7340"/>
                    <a:pt x="9196" y="7674"/>
                    <a:pt x="8546" y="8164"/>
                  </a:cubicBezTo>
                  <a:cubicBezTo>
                    <a:pt x="9717" y="8340"/>
                    <a:pt x="10606" y="8458"/>
                    <a:pt x="11517" y="8615"/>
                  </a:cubicBezTo>
                  <a:cubicBezTo>
                    <a:pt x="15204" y="9203"/>
                    <a:pt x="18045" y="10967"/>
                    <a:pt x="19801" y="13985"/>
                  </a:cubicBezTo>
                  <a:cubicBezTo>
                    <a:pt x="21406" y="16808"/>
                    <a:pt x="20517" y="18925"/>
                    <a:pt x="17242" y="20022"/>
                  </a:cubicBezTo>
                  <a:cubicBezTo>
                    <a:pt x="13230" y="21355"/>
                    <a:pt x="9088" y="21198"/>
                    <a:pt x="4989" y="20199"/>
                  </a:cubicBezTo>
                  <a:cubicBezTo>
                    <a:pt x="3666" y="19885"/>
                    <a:pt x="2387" y="19473"/>
                    <a:pt x="1086" y="19121"/>
                  </a:cubicBezTo>
                  <a:cubicBezTo>
                    <a:pt x="348" y="18905"/>
                    <a:pt x="-194" y="18532"/>
                    <a:pt x="66" y="17768"/>
                  </a:cubicBezTo>
                  <a:cubicBezTo>
                    <a:pt x="348" y="16925"/>
                    <a:pt x="1042" y="17082"/>
                    <a:pt x="1736" y="17298"/>
                  </a:cubicBezTo>
                  <a:cubicBezTo>
                    <a:pt x="4057" y="18023"/>
                    <a:pt x="6399" y="18689"/>
                    <a:pt x="8806" y="18983"/>
                  </a:cubicBezTo>
                  <a:cubicBezTo>
                    <a:pt x="11235" y="19277"/>
                    <a:pt x="13599" y="19199"/>
                    <a:pt x="15811" y="18199"/>
                  </a:cubicBezTo>
                  <a:cubicBezTo>
                    <a:pt x="18001" y="17200"/>
                    <a:pt x="18457" y="15553"/>
                    <a:pt x="17069" y="13730"/>
                  </a:cubicBezTo>
                  <a:cubicBezTo>
                    <a:pt x="15616" y="11849"/>
                    <a:pt x="13534" y="10869"/>
                    <a:pt x="11083" y="10477"/>
                  </a:cubicBezTo>
                  <a:cubicBezTo>
                    <a:pt x="9565" y="10241"/>
                    <a:pt x="8025" y="10163"/>
                    <a:pt x="6507" y="9987"/>
                  </a:cubicBezTo>
                  <a:cubicBezTo>
                    <a:pt x="5792" y="9889"/>
                    <a:pt x="4924" y="9967"/>
                    <a:pt x="4686" y="9124"/>
                  </a:cubicBezTo>
                  <a:cubicBezTo>
                    <a:pt x="4447" y="8281"/>
                    <a:pt x="5271" y="7968"/>
                    <a:pt x="5813" y="7576"/>
                  </a:cubicBezTo>
                  <a:cubicBezTo>
                    <a:pt x="8307" y="5792"/>
                    <a:pt x="10736" y="3910"/>
                    <a:pt x="13425" y="2244"/>
                  </a:cubicBezTo>
                </a:path>
              </a:pathLst>
            </a:custGeom>
            <a:solidFill>
              <a:srgbClr val="0202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08" name="形状"/>
            <p:cNvSpPr/>
            <p:nvPr/>
          </p:nvSpPr>
          <p:spPr>
            <a:xfrm>
              <a:off x="4732960" y="5237344"/>
              <a:ext cx="22280" cy="17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249" h="21600" extrusionOk="0">
                  <a:moveTo>
                    <a:pt x="17249" y="924"/>
                  </a:moveTo>
                  <a:cubicBezTo>
                    <a:pt x="13572" y="7816"/>
                    <a:pt x="9436" y="14637"/>
                    <a:pt x="4840" y="21600"/>
                  </a:cubicBezTo>
                  <a:cubicBezTo>
                    <a:pt x="-4351" y="14211"/>
                    <a:pt x="704" y="7034"/>
                    <a:pt x="10355" y="0"/>
                  </a:cubicBezTo>
                  <a:cubicBezTo>
                    <a:pt x="14032" y="71"/>
                    <a:pt x="16330" y="355"/>
                    <a:pt x="17249" y="924"/>
                  </a:cubicBezTo>
                </a:path>
              </a:pathLst>
            </a:custGeom>
            <a:solidFill>
              <a:srgbClr val="BEBEB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09" name="形状"/>
            <p:cNvSpPr/>
            <p:nvPr/>
          </p:nvSpPr>
          <p:spPr>
            <a:xfrm>
              <a:off x="4745471" y="5097478"/>
              <a:ext cx="27912" cy="147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750" y="21600"/>
                  </a:moveTo>
                  <a:cubicBezTo>
                    <a:pt x="4500" y="21171"/>
                    <a:pt x="2700" y="20829"/>
                    <a:pt x="0" y="20400"/>
                  </a:cubicBezTo>
                  <a:cubicBezTo>
                    <a:pt x="1800" y="13543"/>
                    <a:pt x="4050" y="6686"/>
                    <a:pt x="13950" y="0"/>
                  </a:cubicBezTo>
                  <a:cubicBezTo>
                    <a:pt x="16200" y="943"/>
                    <a:pt x="18900" y="1886"/>
                    <a:pt x="21600" y="2829"/>
                  </a:cubicBezTo>
                  <a:cubicBezTo>
                    <a:pt x="16650" y="9000"/>
                    <a:pt x="11700" y="15343"/>
                    <a:pt x="6750" y="21600"/>
                  </a:cubicBezTo>
                </a:path>
              </a:pathLst>
            </a:custGeom>
            <a:solidFill>
              <a:srgbClr val="7C7C7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10" name="形状"/>
            <p:cNvSpPr/>
            <p:nvPr/>
          </p:nvSpPr>
          <p:spPr>
            <a:xfrm>
              <a:off x="4649971" y="5144100"/>
              <a:ext cx="22363" cy="128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02" h="21600" extrusionOk="0">
                  <a:moveTo>
                    <a:pt x="10146" y="0"/>
                  </a:moveTo>
                  <a:cubicBezTo>
                    <a:pt x="12780" y="982"/>
                    <a:pt x="16468" y="2062"/>
                    <a:pt x="19102" y="3044"/>
                  </a:cubicBezTo>
                  <a:cubicBezTo>
                    <a:pt x="14361" y="9229"/>
                    <a:pt x="9092" y="15415"/>
                    <a:pt x="3297" y="21600"/>
                  </a:cubicBezTo>
                  <a:cubicBezTo>
                    <a:pt x="-2498" y="14236"/>
                    <a:pt x="-918" y="6971"/>
                    <a:pt x="10146" y="0"/>
                  </a:cubicBezTo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11" name="形状"/>
            <p:cNvSpPr/>
            <p:nvPr/>
          </p:nvSpPr>
          <p:spPr>
            <a:xfrm>
              <a:off x="7026974" y="2321605"/>
              <a:ext cx="354067" cy="49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5" h="20866" extrusionOk="0">
                  <a:moveTo>
                    <a:pt x="19898" y="8771"/>
                  </a:moveTo>
                  <a:cubicBezTo>
                    <a:pt x="20002" y="10990"/>
                    <a:pt x="18578" y="12494"/>
                    <a:pt x="15800" y="13358"/>
                  </a:cubicBezTo>
                  <a:cubicBezTo>
                    <a:pt x="14307" y="13826"/>
                    <a:pt x="12709" y="14147"/>
                    <a:pt x="11181" y="14492"/>
                  </a:cubicBezTo>
                  <a:cubicBezTo>
                    <a:pt x="9202" y="14985"/>
                    <a:pt x="7188" y="15379"/>
                    <a:pt x="5382" y="16193"/>
                  </a:cubicBezTo>
                  <a:cubicBezTo>
                    <a:pt x="4722" y="16514"/>
                    <a:pt x="3923" y="16958"/>
                    <a:pt x="4167" y="17574"/>
                  </a:cubicBezTo>
                  <a:cubicBezTo>
                    <a:pt x="4479" y="18363"/>
                    <a:pt x="5556" y="18018"/>
                    <a:pt x="6285" y="17944"/>
                  </a:cubicBezTo>
                  <a:cubicBezTo>
                    <a:pt x="10140" y="17549"/>
                    <a:pt x="14029" y="17204"/>
                    <a:pt x="17953" y="17229"/>
                  </a:cubicBezTo>
                  <a:cubicBezTo>
                    <a:pt x="19342" y="17229"/>
                    <a:pt x="21009" y="17081"/>
                    <a:pt x="20974" y="18511"/>
                  </a:cubicBezTo>
                  <a:cubicBezTo>
                    <a:pt x="20974" y="19842"/>
                    <a:pt x="19377" y="19694"/>
                    <a:pt x="18127" y="19694"/>
                  </a:cubicBezTo>
                  <a:cubicBezTo>
                    <a:pt x="14029" y="19719"/>
                    <a:pt x="9966" y="20188"/>
                    <a:pt x="5938" y="20730"/>
                  </a:cubicBezTo>
                  <a:cubicBezTo>
                    <a:pt x="3715" y="21026"/>
                    <a:pt x="1597" y="20952"/>
                    <a:pt x="486" y="19325"/>
                  </a:cubicBezTo>
                  <a:cubicBezTo>
                    <a:pt x="-591" y="17722"/>
                    <a:pt x="242" y="16292"/>
                    <a:pt x="1805" y="15059"/>
                  </a:cubicBezTo>
                  <a:cubicBezTo>
                    <a:pt x="3229" y="13900"/>
                    <a:pt x="5174" y="13333"/>
                    <a:pt x="7188" y="12889"/>
                  </a:cubicBezTo>
                  <a:cubicBezTo>
                    <a:pt x="9202" y="12421"/>
                    <a:pt x="11251" y="12100"/>
                    <a:pt x="13195" y="11582"/>
                  </a:cubicBezTo>
                  <a:cubicBezTo>
                    <a:pt x="16738" y="10645"/>
                    <a:pt x="17779" y="8796"/>
                    <a:pt x="16286" y="6330"/>
                  </a:cubicBezTo>
                  <a:cubicBezTo>
                    <a:pt x="15349" y="4727"/>
                    <a:pt x="13786" y="3470"/>
                    <a:pt x="11702" y="2582"/>
                  </a:cubicBezTo>
                  <a:cubicBezTo>
                    <a:pt x="8507" y="1251"/>
                    <a:pt x="6042" y="1966"/>
                    <a:pt x="5000" y="4481"/>
                  </a:cubicBezTo>
                  <a:cubicBezTo>
                    <a:pt x="4826" y="4974"/>
                    <a:pt x="4757" y="5516"/>
                    <a:pt x="4583" y="6010"/>
                  </a:cubicBezTo>
                  <a:cubicBezTo>
                    <a:pt x="4375" y="6675"/>
                    <a:pt x="4931" y="7859"/>
                    <a:pt x="3229" y="7711"/>
                  </a:cubicBezTo>
                  <a:cubicBezTo>
                    <a:pt x="1944" y="7563"/>
                    <a:pt x="2395" y="6552"/>
                    <a:pt x="2430" y="5886"/>
                  </a:cubicBezTo>
                  <a:cubicBezTo>
                    <a:pt x="2465" y="4851"/>
                    <a:pt x="2847" y="3840"/>
                    <a:pt x="3472" y="2903"/>
                  </a:cubicBezTo>
                  <a:cubicBezTo>
                    <a:pt x="5104" y="314"/>
                    <a:pt x="7952" y="-574"/>
                    <a:pt x="11702" y="363"/>
                  </a:cubicBezTo>
                  <a:cubicBezTo>
                    <a:pt x="16356" y="1547"/>
                    <a:pt x="19898" y="5196"/>
                    <a:pt x="19898" y="8771"/>
                  </a:cubicBezTo>
                </a:path>
              </a:pathLst>
            </a:custGeom>
            <a:solidFill>
              <a:srgbClr val="02020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12" name="形状"/>
            <p:cNvSpPr/>
            <p:nvPr/>
          </p:nvSpPr>
          <p:spPr>
            <a:xfrm>
              <a:off x="4375602" y="3722126"/>
              <a:ext cx="20723" cy="330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365" h="21600" extrusionOk="0">
                  <a:moveTo>
                    <a:pt x="12430" y="15039"/>
                  </a:moveTo>
                  <a:cubicBezTo>
                    <a:pt x="3464" y="17150"/>
                    <a:pt x="10392" y="19413"/>
                    <a:pt x="5502" y="21600"/>
                  </a:cubicBezTo>
                  <a:cubicBezTo>
                    <a:pt x="-4687" y="14426"/>
                    <a:pt x="2241" y="7213"/>
                    <a:pt x="3056" y="0"/>
                  </a:cubicBezTo>
                  <a:cubicBezTo>
                    <a:pt x="3871" y="5026"/>
                    <a:pt x="16913" y="9975"/>
                    <a:pt x="12430" y="15039"/>
                  </a:cubicBezTo>
                </a:path>
              </a:pathLst>
            </a:custGeom>
            <a:solidFill>
              <a:srgbClr val="A0A0A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913" name="形状"/>
            <p:cNvSpPr/>
            <p:nvPr/>
          </p:nvSpPr>
          <p:spPr>
            <a:xfrm>
              <a:off x="3944615" y="3647012"/>
              <a:ext cx="20723" cy="263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2633" h="21600" extrusionOk="0">
                  <a:moveTo>
                    <a:pt x="12633" y="11856"/>
                  </a:moveTo>
                  <a:cubicBezTo>
                    <a:pt x="12633" y="15120"/>
                    <a:pt x="12633" y="18336"/>
                    <a:pt x="12633" y="21600"/>
                  </a:cubicBezTo>
                  <a:cubicBezTo>
                    <a:pt x="4533" y="14400"/>
                    <a:pt x="-8967" y="7200"/>
                    <a:pt x="8583" y="0"/>
                  </a:cubicBezTo>
                  <a:cubicBezTo>
                    <a:pt x="9933" y="3936"/>
                    <a:pt x="11958" y="7920"/>
                    <a:pt x="12633" y="11856"/>
                  </a:cubicBezTo>
                </a:path>
              </a:pathLst>
            </a:custGeom>
            <a:solidFill>
              <a:srgbClr val="24242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449262">
                <a:lnSpc>
                  <a:spcPct val="93000"/>
                </a:lnSpc>
                <a:defRPr sz="1800"/>
              </a:pP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sp>
        <p:nvSpPr>
          <p:cNvPr id="915" name="内部"/>
          <p:cNvSpPr txBox="1"/>
          <p:nvPr/>
        </p:nvSpPr>
        <p:spPr>
          <a:xfrm>
            <a:off x="10332904" y="3863249"/>
            <a:ext cx="2410916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官泽隆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916" name="此处添加详细文本描述，建议与标题相关并符合整体语言风格，语言描述尽量简洁生动。"/>
          <p:cNvSpPr txBox="1"/>
          <p:nvPr/>
        </p:nvSpPr>
        <p:spPr>
          <a:xfrm>
            <a:off x="13020465" y="3794952"/>
            <a:ext cx="10944629" cy="1527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20000"/>
              </a:lnSpc>
              <a:defRPr sz="3200">
                <a:solidFill>
                  <a:srgbClr val="5E5E5E"/>
                </a:solidFill>
              </a:defRPr>
            </a:lvl1pPr>
          </a:lstStyle>
          <a:p>
            <a:r>
              <a:rPr lang="en-US" altLang="zh-CN" sz="4000" dirty="0"/>
              <a:t>- </a:t>
            </a:r>
            <a:r>
              <a:rPr lang="zh-CN" altLang="en-US" sz="4000" dirty="0"/>
              <a:t>一个优秀的编译器 </a:t>
            </a:r>
            <a:r>
              <a:rPr lang="en-US" altLang="zh-CN" sz="4000" dirty="0"/>
              <a:t>pipeline </a:t>
            </a:r>
            <a:r>
              <a:rPr lang="zh-CN" altLang="en-US" sz="4000" dirty="0"/>
              <a:t>需要良好的顶层设计</a:t>
            </a:r>
            <a:br>
              <a:rPr lang="zh-CN" altLang="en-US" sz="4000" dirty="0"/>
            </a:br>
            <a:r>
              <a:rPr lang="en-US" altLang="zh-CN" sz="4000" dirty="0"/>
              <a:t>- </a:t>
            </a:r>
            <a:r>
              <a:rPr lang="zh-CN" altLang="en-US" sz="4000" dirty="0"/>
              <a:t>敏捷的开发需要团队成员良好的协作</a:t>
            </a:r>
            <a:endParaRPr sz="4000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917" name="管理"/>
          <p:cNvSpPr txBox="1"/>
          <p:nvPr/>
        </p:nvSpPr>
        <p:spPr>
          <a:xfrm>
            <a:off x="10417461" y="5732298"/>
            <a:ext cx="2410916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尹幽潭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919" name="市场"/>
          <p:cNvSpPr txBox="1"/>
          <p:nvPr/>
        </p:nvSpPr>
        <p:spPr>
          <a:xfrm>
            <a:off x="10407422" y="8609652"/>
            <a:ext cx="2410916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黄梓淇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921" name="营销"/>
          <p:cNvSpPr txBox="1"/>
          <p:nvPr/>
        </p:nvSpPr>
        <p:spPr>
          <a:xfrm>
            <a:off x="10601544" y="10772452"/>
            <a:ext cx="1641475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总结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925" name="形状"/>
          <p:cNvSpPr/>
          <p:nvPr/>
        </p:nvSpPr>
        <p:spPr>
          <a:xfrm>
            <a:off x="10389289" y="4878265"/>
            <a:ext cx="2232135" cy="157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8" h="20404" extrusionOk="0">
                <a:moveTo>
                  <a:pt x="12029" y="4483"/>
                </a:moveTo>
                <a:cubicBezTo>
                  <a:pt x="14726" y="3084"/>
                  <a:pt x="17709" y="1591"/>
                  <a:pt x="20688" y="98"/>
                </a:cubicBezTo>
                <a:cubicBezTo>
                  <a:pt x="20882" y="5"/>
                  <a:pt x="21073" y="-42"/>
                  <a:pt x="21268" y="51"/>
                </a:cubicBezTo>
                <a:cubicBezTo>
                  <a:pt x="21369" y="98"/>
                  <a:pt x="21487" y="238"/>
                  <a:pt x="21521" y="1824"/>
                </a:cubicBezTo>
                <a:cubicBezTo>
                  <a:pt x="21556" y="3410"/>
                  <a:pt x="21455" y="4343"/>
                  <a:pt x="21372" y="5090"/>
                </a:cubicBezTo>
                <a:cubicBezTo>
                  <a:pt x="21025" y="8262"/>
                  <a:pt x="20629" y="9708"/>
                  <a:pt x="20216" y="9848"/>
                </a:cubicBezTo>
                <a:cubicBezTo>
                  <a:pt x="15209" y="11621"/>
                  <a:pt x="10213" y="15213"/>
                  <a:pt x="5206" y="16333"/>
                </a:cubicBezTo>
                <a:cubicBezTo>
                  <a:pt x="3685" y="16660"/>
                  <a:pt x="2161" y="18012"/>
                  <a:pt x="647" y="19879"/>
                </a:cubicBezTo>
                <a:cubicBezTo>
                  <a:pt x="418" y="20205"/>
                  <a:pt x="60" y="21558"/>
                  <a:pt x="5" y="18012"/>
                </a:cubicBezTo>
                <a:cubicBezTo>
                  <a:pt x="-44" y="14840"/>
                  <a:pt x="310" y="13441"/>
                  <a:pt x="532" y="12461"/>
                </a:cubicBezTo>
                <a:cubicBezTo>
                  <a:pt x="1171" y="9475"/>
                  <a:pt x="1845" y="9708"/>
                  <a:pt x="2508" y="9009"/>
                </a:cubicBezTo>
                <a:cubicBezTo>
                  <a:pt x="5581" y="5976"/>
                  <a:pt x="8664" y="5603"/>
                  <a:pt x="12029" y="4483"/>
                </a:cubicBezTo>
              </a:path>
            </a:pathLst>
          </a:custGeom>
          <a:solidFill>
            <a:srgbClr val="231F2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449262">
              <a:lnSpc>
                <a:spcPct val="93000"/>
              </a:lnSpc>
              <a:defRPr sz="1800"/>
            </a:pP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62" name="形状">
            <a:extLst>
              <a:ext uri="{FF2B5EF4-FFF2-40B4-BE49-F238E27FC236}">
                <a16:creationId xmlns:a16="http://schemas.microsoft.com/office/drawing/2014/main" id="{909C3707-FEDC-4D31-A209-BEEA7DFA85F5}"/>
              </a:ext>
            </a:extLst>
          </p:cNvPr>
          <p:cNvSpPr/>
          <p:nvPr/>
        </p:nvSpPr>
        <p:spPr>
          <a:xfrm>
            <a:off x="10587032" y="6871229"/>
            <a:ext cx="2232135" cy="157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8" h="20404" extrusionOk="0">
                <a:moveTo>
                  <a:pt x="12029" y="4483"/>
                </a:moveTo>
                <a:cubicBezTo>
                  <a:pt x="14726" y="3084"/>
                  <a:pt x="17709" y="1591"/>
                  <a:pt x="20688" y="98"/>
                </a:cubicBezTo>
                <a:cubicBezTo>
                  <a:pt x="20882" y="5"/>
                  <a:pt x="21073" y="-42"/>
                  <a:pt x="21268" y="51"/>
                </a:cubicBezTo>
                <a:cubicBezTo>
                  <a:pt x="21369" y="98"/>
                  <a:pt x="21487" y="238"/>
                  <a:pt x="21521" y="1824"/>
                </a:cubicBezTo>
                <a:cubicBezTo>
                  <a:pt x="21556" y="3410"/>
                  <a:pt x="21455" y="4343"/>
                  <a:pt x="21372" y="5090"/>
                </a:cubicBezTo>
                <a:cubicBezTo>
                  <a:pt x="21025" y="8262"/>
                  <a:pt x="20629" y="9708"/>
                  <a:pt x="20216" y="9848"/>
                </a:cubicBezTo>
                <a:cubicBezTo>
                  <a:pt x="15209" y="11621"/>
                  <a:pt x="10213" y="15213"/>
                  <a:pt x="5206" y="16333"/>
                </a:cubicBezTo>
                <a:cubicBezTo>
                  <a:pt x="3685" y="16660"/>
                  <a:pt x="2161" y="18012"/>
                  <a:pt x="647" y="19879"/>
                </a:cubicBezTo>
                <a:cubicBezTo>
                  <a:pt x="418" y="20205"/>
                  <a:pt x="60" y="21558"/>
                  <a:pt x="5" y="18012"/>
                </a:cubicBezTo>
                <a:cubicBezTo>
                  <a:pt x="-44" y="14840"/>
                  <a:pt x="310" y="13441"/>
                  <a:pt x="532" y="12461"/>
                </a:cubicBezTo>
                <a:cubicBezTo>
                  <a:pt x="1171" y="9475"/>
                  <a:pt x="1845" y="9708"/>
                  <a:pt x="2508" y="9009"/>
                </a:cubicBezTo>
                <a:cubicBezTo>
                  <a:pt x="5581" y="5976"/>
                  <a:pt x="8664" y="5603"/>
                  <a:pt x="12029" y="4483"/>
                </a:cubicBezTo>
              </a:path>
            </a:pathLst>
          </a:custGeom>
          <a:solidFill>
            <a:srgbClr val="231F2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449262">
              <a:lnSpc>
                <a:spcPct val="93000"/>
              </a:lnSpc>
              <a:defRPr sz="1800"/>
            </a:pP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63" name="形状">
            <a:extLst>
              <a:ext uri="{FF2B5EF4-FFF2-40B4-BE49-F238E27FC236}">
                <a16:creationId xmlns:a16="http://schemas.microsoft.com/office/drawing/2014/main" id="{D3DFF7DE-8F84-4BE5-8181-84DB2F22F2B4}"/>
              </a:ext>
            </a:extLst>
          </p:cNvPr>
          <p:cNvSpPr/>
          <p:nvPr/>
        </p:nvSpPr>
        <p:spPr>
          <a:xfrm>
            <a:off x="10478060" y="9613763"/>
            <a:ext cx="2232135" cy="157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8" h="20404" extrusionOk="0">
                <a:moveTo>
                  <a:pt x="12029" y="4483"/>
                </a:moveTo>
                <a:cubicBezTo>
                  <a:pt x="14726" y="3084"/>
                  <a:pt x="17709" y="1591"/>
                  <a:pt x="20688" y="98"/>
                </a:cubicBezTo>
                <a:cubicBezTo>
                  <a:pt x="20882" y="5"/>
                  <a:pt x="21073" y="-42"/>
                  <a:pt x="21268" y="51"/>
                </a:cubicBezTo>
                <a:cubicBezTo>
                  <a:pt x="21369" y="98"/>
                  <a:pt x="21487" y="238"/>
                  <a:pt x="21521" y="1824"/>
                </a:cubicBezTo>
                <a:cubicBezTo>
                  <a:pt x="21556" y="3410"/>
                  <a:pt x="21455" y="4343"/>
                  <a:pt x="21372" y="5090"/>
                </a:cubicBezTo>
                <a:cubicBezTo>
                  <a:pt x="21025" y="8262"/>
                  <a:pt x="20629" y="9708"/>
                  <a:pt x="20216" y="9848"/>
                </a:cubicBezTo>
                <a:cubicBezTo>
                  <a:pt x="15209" y="11621"/>
                  <a:pt x="10213" y="15213"/>
                  <a:pt x="5206" y="16333"/>
                </a:cubicBezTo>
                <a:cubicBezTo>
                  <a:pt x="3685" y="16660"/>
                  <a:pt x="2161" y="18012"/>
                  <a:pt x="647" y="19879"/>
                </a:cubicBezTo>
                <a:cubicBezTo>
                  <a:pt x="418" y="20205"/>
                  <a:pt x="60" y="21558"/>
                  <a:pt x="5" y="18012"/>
                </a:cubicBezTo>
                <a:cubicBezTo>
                  <a:pt x="-44" y="14840"/>
                  <a:pt x="310" y="13441"/>
                  <a:pt x="532" y="12461"/>
                </a:cubicBezTo>
                <a:cubicBezTo>
                  <a:pt x="1171" y="9475"/>
                  <a:pt x="1845" y="9708"/>
                  <a:pt x="2508" y="9009"/>
                </a:cubicBezTo>
                <a:cubicBezTo>
                  <a:pt x="5581" y="5976"/>
                  <a:pt x="8664" y="5603"/>
                  <a:pt x="12029" y="4483"/>
                </a:cubicBezTo>
              </a:path>
            </a:pathLst>
          </a:custGeom>
          <a:solidFill>
            <a:srgbClr val="231F2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449262">
              <a:lnSpc>
                <a:spcPct val="93000"/>
              </a:lnSpc>
              <a:defRPr sz="1800"/>
            </a:pP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64" name="形状">
            <a:extLst>
              <a:ext uri="{FF2B5EF4-FFF2-40B4-BE49-F238E27FC236}">
                <a16:creationId xmlns:a16="http://schemas.microsoft.com/office/drawing/2014/main" id="{4C2D7A47-57DD-4FAE-A52E-DD7A43794E4D}"/>
              </a:ext>
            </a:extLst>
          </p:cNvPr>
          <p:cNvSpPr/>
          <p:nvPr/>
        </p:nvSpPr>
        <p:spPr>
          <a:xfrm>
            <a:off x="10388175" y="11719816"/>
            <a:ext cx="2232135" cy="157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8" h="20404" extrusionOk="0">
                <a:moveTo>
                  <a:pt x="12029" y="4483"/>
                </a:moveTo>
                <a:cubicBezTo>
                  <a:pt x="14726" y="3084"/>
                  <a:pt x="17709" y="1591"/>
                  <a:pt x="20688" y="98"/>
                </a:cubicBezTo>
                <a:cubicBezTo>
                  <a:pt x="20882" y="5"/>
                  <a:pt x="21073" y="-42"/>
                  <a:pt x="21268" y="51"/>
                </a:cubicBezTo>
                <a:cubicBezTo>
                  <a:pt x="21369" y="98"/>
                  <a:pt x="21487" y="238"/>
                  <a:pt x="21521" y="1824"/>
                </a:cubicBezTo>
                <a:cubicBezTo>
                  <a:pt x="21556" y="3410"/>
                  <a:pt x="21455" y="4343"/>
                  <a:pt x="21372" y="5090"/>
                </a:cubicBezTo>
                <a:cubicBezTo>
                  <a:pt x="21025" y="8262"/>
                  <a:pt x="20629" y="9708"/>
                  <a:pt x="20216" y="9848"/>
                </a:cubicBezTo>
                <a:cubicBezTo>
                  <a:pt x="15209" y="11621"/>
                  <a:pt x="10213" y="15213"/>
                  <a:pt x="5206" y="16333"/>
                </a:cubicBezTo>
                <a:cubicBezTo>
                  <a:pt x="3685" y="16660"/>
                  <a:pt x="2161" y="18012"/>
                  <a:pt x="647" y="19879"/>
                </a:cubicBezTo>
                <a:cubicBezTo>
                  <a:pt x="418" y="20205"/>
                  <a:pt x="60" y="21558"/>
                  <a:pt x="5" y="18012"/>
                </a:cubicBezTo>
                <a:cubicBezTo>
                  <a:pt x="-44" y="14840"/>
                  <a:pt x="310" y="13441"/>
                  <a:pt x="532" y="12461"/>
                </a:cubicBezTo>
                <a:cubicBezTo>
                  <a:pt x="1171" y="9475"/>
                  <a:pt x="1845" y="9708"/>
                  <a:pt x="2508" y="9009"/>
                </a:cubicBezTo>
                <a:cubicBezTo>
                  <a:pt x="5581" y="5976"/>
                  <a:pt x="8664" y="5603"/>
                  <a:pt x="12029" y="4483"/>
                </a:cubicBezTo>
              </a:path>
            </a:pathLst>
          </a:custGeom>
          <a:solidFill>
            <a:srgbClr val="231F2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449262">
              <a:lnSpc>
                <a:spcPct val="93000"/>
              </a:lnSpc>
              <a:defRPr sz="1800"/>
            </a:pP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65" name="此处添加详细文本描述，建议与标题相关并符合整体语言风格，语言描述尽量简洁生动。">
            <a:extLst>
              <a:ext uri="{FF2B5EF4-FFF2-40B4-BE49-F238E27FC236}">
                <a16:creationId xmlns:a16="http://schemas.microsoft.com/office/drawing/2014/main" id="{3C55D5CC-89DB-49B7-BEE5-F0C5B5238019}"/>
              </a:ext>
            </a:extLst>
          </p:cNvPr>
          <p:cNvSpPr txBox="1"/>
          <p:nvPr/>
        </p:nvSpPr>
        <p:spPr>
          <a:xfrm>
            <a:off x="13020464" y="5633377"/>
            <a:ext cx="10944629" cy="151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20000"/>
              </a:lnSpc>
              <a:defRPr sz="3200">
                <a:solidFill>
                  <a:srgbClr val="5E5E5E"/>
                </a:solidFill>
              </a:defRPr>
            </a:lvl1pPr>
          </a:lstStyle>
          <a:p>
            <a:r>
              <a:rPr lang="en-US" altLang="zh-CN" sz="4000" dirty="0"/>
              <a:t>-</a:t>
            </a:r>
            <a:r>
              <a:rPr lang="zh-CN" altLang="en-US" sz="4000" dirty="0"/>
              <a:t>基本功很重要</a:t>
            </a:r>
            <a:endParaRPr lang="en-US" altLang="zh-CN" sz="4000" dirty="0"/>
          </a:p>
          <a:p>
            <a:r>
              <a:rPr lang="en-US" altLang="zh-CN" sz="40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-</a:t>
            </a:r>
            <a:r>
              <a:rPr lang="zh-CN" altLang="en-US" sz="40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我写这段代码是为什么？</a:t>
            </a:r>
            <a:endParaRPr sz="4000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66" name="此处添加详细文本描述，建议与标题相关并符合整体语言风格，语言描述尽量简洁生动。">
            <a:extLst>
              <a:ext uri="{FF2B5EF4-FFF2-40B4-BE49-F238E27FC236}">
                <a16:creationId xmlns:a16="http://schemas.microsoft.com/office/drawing/2014/main" id="{6E9D80A1-E313-4B8E-96FC-2772D792824F}"/>
              </a:ext>
            </a:extLst>
          </p:cNvPr>
          <p:cNvSpPr txBox="1"/>
          <p:nvPr/>
        </p:nvSpPr>
        <p:spPr>
          <a:xfrm>
            <a:off x="13015385" y="8464637"/>
            <a:ext cx="10944629" cy="151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20000"/>
              </a:lnSpc>
              <a:defRPr sz="3200">
                <a:solidFill>
                  <a:srgbClr val="5E5E5E"/>
                </a:solidFill>
              </a:defRPr>
            </a:lvl1pPr>
          </a:lstStyle>
          <a:p>
            <a:r>
              <a:rPr lang="en-US" altLang="zh-CN" sz="4000" dirty="0"/>
              <a:t>- </a:t>
            </a:r>
            <a:r>
              <a:rPr lang="zh-CN" altLang="en-US" sz="4000" dirty="0"/>
              <a:t>团队合作需要良好的沟通</a:t>
            </a:r>
            <a:endParaRPr lang="en-US" altLang="zh-CN" sz="4000" dirty="0"/>
          </a:p>
          <a:p>
            <a:r>
              <a:rPr lang="en-US" sz="40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-</a:t>
            </a:r>
            <a:r>
              <a:rPr lang="zh-CN" altLang="en-US" sz="40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文法环节是编译器最原初也最关键的环节</a:t>
            </a:r>
            <a:endParaRPr sz="4000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sp>
        <p:nvSpPr>
          <p:cNvPr id="67" name="此处添加详细文本描述，建议与标题相关并符合整体语言风格，语言描述尽量简洁生动。">
            <a:extLst>
              <a:ext uri="{FF2B5EF4-FFF2-40B4-BE49-F238E27FC236}">
                <a16:creationId xmlns:a16="http://schemas.microsoft.com/office/drawing/2014/main" id="{4DE1FD35-83F6-4AC8-8C30-B5B974E26686}"/>
              </a:ext>
            </a:extLst>
          </p:cNvPr>
          <p:cNvSpPr txBox="1"/>
          <p:nvPr/>
        </p:nvSpPr>
        <p:spPr>
          <a:xfrm>
            <a:off x="13015384" y="10665146"/>
            <a:ext cx="10944629" cy="2266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120000"/>
              </a:lnSpc>
              <a:defRPr sz="3200">
                <a:solidFill>
                  <a:srgbClr val="5E5E5E"/>
                </a:solidFill>
              </a:defRPr>
            </a:lvl1pPr>
          </a:lstStyle>
          <a:p>
            <a:r>
              <a:rPr lang="zh-CN" altLang="en-US" sz="4000" dirty="0"/>
              <a:t>通过这次编译器的开发大程，我们不仅深入理解了编译器的工作流程；同时在小组工作中学会了团队合作精神。</a:t>
            </a:r>
            <a:endParaRPr sz="4000"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5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5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25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5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" grpId="1" animBg="1" advAuto="0"/>
      <p:bldP spid="915" grpId="2" animBg="1" advAuto="0"/>
      <p:bldP spid="916" grpId="4" animBg="1" advAuto="0"/>
      <p:bldP spid="917" grpId="5" animBg="1" advAuto="0"/>
      <p:bldP spid="919" grpId="7" animBg="1" advAuto="0"/>
      <p:bldP spid="921" grpId="9" animBg="1" advAuto="0"/>
      <p:bldP spid="925" grpId="3" animBg="1" advAuto="0"/>
      <p:bldP spid="62" grpId="0" animBg="1" advAuto="0"/>
      <p:bldP spid="63" grpId="0" animBg="1" advAuto="0"/>
      <p:bldP spid="64" grpId="0" animBg="1" advAuto="0"/>
      <p:bldP spid="65" grpId="0" animBg="1" advAuto="0"/>
      <p:bldP spid="66" grpId="0" animBg="1" advAuto="0"/>
      <p:bldP spid="67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成组"/>
          <p:cNvGrpSpPr/>
          <p:nvPr/>
        </p:nvGrpSpPr>
        <p:grpSpPr>
          <a:xfrm>
            <a:off x="13376464" y="3093743"/>
            <a:ext cx="7511870" cy="4217294"/>
            <a:chOff x="0" y="71239"/>
            <a:chExt cx="7511869" cy="4217293"/>
          </a:xfrm>
        </p:grpSpPr>
        <p:sp>
          <p:nvSpPr>
            <p:cNvPr id="173" name="你的市场目标"/>
            <p:cNvSpPr txBox="1"/>
            <p:nvPr/>
          </p:nvSpPr>
          <p:spPr>
            <a:xfrm>
              <a:off x="933934" y="71239"/>
              <a:ext cx="3949798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我们的语言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74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281363"/>
              <a:ext cx="6577935" cy="30071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基于大赛给出的</a:t>
              </a:r>
              <a:r>
                <a:rPr lang="en-US" altLang="zh-CN"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Sysy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的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EBNF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文法，转换为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BNF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文法，并更改为仅支持一维数组。并且在过程中发现大赛文法存在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reduce/reduce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冲突，修正该冲突。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pic>
          <p:nvPicPr>
            <p:cNvPr id="175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0" name="成组"/>
          <p:cNvGrpSpPr/>
          <p:nvPr/>
        </p:nvGrpSpPr>
        <p:grpSpPr>
          <a:xfrm>
            <a:off x="3424952" y="3093743"/>
            <a:ext cx="7511870" cy="5990087"/>
            <a:chOff x="0" y="71239"/>
            <a:chExt cx="7511869" cy="5990086"/>
          </a:xfrm>
        </p:grpSpPr>
        <p:sp>
          <p:nvSpPr>
            <p:cNvPr id="177" name="你的市场目标"/>
            <p:cNvSpPr txBox="1"/>
            <p:nvPr/>
          </p:nvSpPr>
          <p:spPr>
            <a:xfrm>
              <a:off x="933934" y="71239"/>
              <a:ext cx="3255699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en-US" altLang="zh-CN"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Sysy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语言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78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281363"/>
              <a:ext cx="6577935" cy="47799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altLang="zh-CN"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Sysy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语言是</a:t>
              </a:r>
              <a:r>
                <a:rPr lang="en-US" altLang="zh-CN" b="1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2021</a:t>
              </a:r>
              <a:r>
                <a:rPr lang="zh-CN" altLang="en-US" b="1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全国大学生计算机系统能力大赛</a:t>
              </a:r>
              <a:r>
                <a:rPr lang="en-US" altLang="zh-CN" b="1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-</a:t>
              </a:r>
              <a:r>
                <a:rPr lang="zh-CN" altLang="en-US" b="1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编译系统设计赛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要求实现的类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C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语言。</a:t>
              </a:r>
              <a:endParaRPr lang="en-US" altLang="zh-CN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它是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C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语言的一个子集。文件中有且只有一个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main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主函数定义，可包含若干全局变量、常量声明和其他函数定义。</a:t>
              </a:r>
              <a:endParaRPr lang="en-US" altLang="zh-CN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  <a:p>
              <a:endParaRPr b="1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pic>
          <p:nvPicPr>
            <p:cNvPr id="179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7739"/>
              <a:ext cx="498527" cy="4529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3" name="成组"/>
          <p:cNvGrpSpPr/>
          <p:nvPr/>
        </p:nvGrpSpPr>
        <p:grpSpPr>
          <a:xfrm>
            <a:off x="9575903" y="474663"/>
            <a:ext cx="5232202" cy="2272756"/>
            <a:chOff x="-18946" y="119063"/>
            <a:chExt cx="5232201" cy="2272754"/>
          </a:xfrm>
        </p:grpSpPr>
        <p:sp>
          <p:nvSpPr>
            <p:cNvPr id="181" name="机遇与风险"/>
            <p:cNvSpPr txBox="1"/>
            <p:nvPr/>
          </p:nvSpPr>
          <p:spPr>
            <a:xfrm>
              <a:off x="-18946" y="119063"/>
              <a:ext cx="5232201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语言定义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82" name="Business China"/>
            <p:cNvSpPr txBox="1"/>
            <p:nvPr/>
          </p:nvSpPr>
          <p:spPr>
            <a:xfrm>
              <a:off x="590193" y="1519784"/>
              <a:ext cx="4013918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基于</a:t>
              </a:r>
              <a:r>
                <a:rPr lang="en-US" altLang="zh-CN"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Sysy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语言</a:t>
              </a:r>
              <a:endParaRPr 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A9FD82C-4F07-48A8-900B-B7FD758FEC00}"/>
              </a:ext>
            </a:extLst>
          </p:cNvPr>
          <p:cNvGrpSpPr/>
          <p:nvPr/>
        </p:nvGrpSpPr>
        <p:grpSpPr>
          <a:xfrm>
            <a:off x="668893" y="6324598"/>
            <a:ext cx="23143607" cy="10426701"/>
            <a:chOff x="668893" y="6324598"/>
            <a:chExt cx="23143607" cy="10426701"/>
          </a:xfrm>
        </p:grpSpPr>
        <p:pic>
          <p:nvPicPr>
            <p:cNvPr id="184" name="shutterstock-1066707365-7524866.png" descr="shutterstock-1066707365-7524866.png"/>
            <p:cNvPicPr>
              <a:picLocks noChangeAspect="1"/>
            </p:cNvPicPr>
            <p:nvPr/>
          </p:nvPicPr>
          <p:blipFill rotWithShape="1">
            <a:blip r:embed="rId4"/>
            <a:srcRect l="52951"/>
            <a:stretch/>
          </p:blipFill>
          <p:spPr>
            <a:xfrm>
              <a:off x="12877800" y="6324598"/>
              <a:ext cx="10934700" cy="104267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4" name="shutterstock-1120877348-9106710.png" descr="shutterstock-1120877348-9106710.png">
              <a:extLst>
                <a:ext uri="{FF2B5EF4-FFF2-40B4-BE49-F238E27FC236}">
                  <a16:creationId xmlns:a16="http://schemas.microsoft.com/office/drawing/2014/main" id="{ECAD0EAA-A107-4F19-855B-0415C1B95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68893" y="8180527"/>
              <a:ext cx="13957922" cy="5381945"/>
            </a:xfrm>
            <a:prstGeom prst="rect">
              <a:avLst/>
            </a:prstGeom>
            <a:ln w="12700">
              <a:miter lim="400000"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2" animBg="1" advAuto="0"/>
      <p:bldP spid="180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成组"/>
          <p:cNvGrpSpPr/>
          <p:nvPr/>
        </p:nvGrpSpPr>
        <p:grpSpPr>
          <a:xfrm>
            <a:off x="2752771" y="3005960"/>
            <a:ext cx="18878458" cy="4225694"/>
            <a:chOff x="177621" y="71239"/>
            <a:chExt cx="7334248" cy="4225691"/>
          </a:xfrm>
        </p:grpSpPr>
        <p:sp>
          <p:nvSpPr>
            <p:cNvPr id="177" name="你的市场目标"/>
            <p:cNvSpPr txBox="1"/>
            <p:nvPr/>
          </p:nvSpPr>
          <p:spPr>
            <a:xfrm>
              <a:off x="933934" y="71239"/>
              <a:ext cx="2033324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与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C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语言的异同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78" name="此处添加详细文本描述，建议与标题相关并符合整体语言风格，语言描述尽量简洁生动。"/>
            <p:cNvSpPr txBox="1"/>
            <p:nvPr/>
          </p:nvSpPr>
          <p:spPr>
            <a:xfrm>
              <a:off x="933934" y="1281363"/>
              <a:ext cx="6577935" cy="30155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是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C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语言的一个子集</a:t>
              </a:r>
              <a:endParaRPr lang="en-US" altLang="zh-CN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文件中有且只有一个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main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主函数定义，可包含若干全局变量、常量声明和其他函数定义。</a:t>
              </a:r>
              <a:endParaRPr lang="en-US" altLang="zh-CN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无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for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循环语句，有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if-else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语句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while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循环语句</a:t>
              </a:r>
              <a:endParaRPr lang="en-US" altLang="zh-CN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无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struct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、</a:t>
              </a:r>
              <a:r>
                <a:rPr lang="en-US" altLang="zh-CN"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enum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、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union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、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typedef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等复杂类型定义、简单类型仅支持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int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运算符支持：</a:t>
              </a:r>
              <a:r>
                <a:rPr lang="zh-CN" altLang="zh-CN" dirty="0"/>
                <a:t>“</a:t>
              </a:r>
              <a:r>
                <a:rPr lang="en-US" altLang="zh-CN" dirty="0"/>
                <a:t>+” </a:t>
              </a:r>
              <a:r>
                <a:rPr lang="zh-CN" altLang="zh-CN" dirty="0"/>
                <a:t>“</a:t>
              </a:r>
              <a:r>
                <a:rPr lang="en-US" altLang="zh-CN" dirty="0"/>
                <a:t>-” </a:t>
              </a:r>
              <a:r>
                <a:rPr lang="zh-CN" altLang="zh-CN" dirty="0"/>
                <a:t>“</a:t>
              </a:r>
              <a:r>
                <a:rPr lang="en-US" altLang="zh-CN" dirty="0"/>
                <a:t>*” </a:t>
              </a:r>
              <a:r>
                <a:rPr lang="zh-CN" altLang="zh-CN" dirty="0"/>
                <a:t>“</a:t>
              </a:r>
              <a:r>
                <a:rPr lang="en-US" altLang="zh-CN" dirty="0"/>
                <a:t>/” </a:t>
              </a:r>
              <a:r>
                <a:rPr lang="zh-CN" altLang="zh-CN" dirty="0"/>
                <a:t>“</a:t>
              </a:r>
              <a:r>
                <a:rPr lang="en-US" altLang="zh-CN" dirty="0"/>
                <a:t>%” </a:t>
              </a:r>
              <a:r>
                <a:rPr lang="zh-CN" altLang="zh-CN" dirty="0"/>
                <a:t>“</a:t>
              </a:r>
              <a:r>
                <a:rPr lang="en-US" altLang="zh-CN" dirty="0"/>
                <a:t>&lt;=” </a:t>
              </a:r>
              <a:r>
                <a:rPr lang="zh-CN" altLang="zh-CN" dirty="0"/>
                <a:t>“</a:t>
              </a:r>
              <a:r>
                <a:rPr lang="en-US" altLang="zh-CN" dirty="0"/>
                <a:t>&gt;=” </a:t>
              </a:r>
              <a:r>
                <a:rPr lang="zh-CN" altLang="zh-CN" dirty="0"/>
                <a:t>“</a:t>
              </a:r>
              <a:r>
                <a:rPr lang="en-US" altLang="zh-CN" dirty="0"/>
                <a:t>&lt;” </a:t>
              </a:r>
              <a:r>
                <a:rPr lang="zh-CN" altLang="zh-CN" dirty="0"/>
                <a:t>“</a:t>
              </a:r>
              <a:r>
                <a:rPr lang="en-US" altLang="zh-CN" dirty="0"/>
                <a:t>&gt;” </a:t>
              </a:r>
              <a:r>
                <a:rPr lang="zh-CN" altLang="zh-CN" dirty="0"/>
                <a:t>“</a:t>
              </a:r>
              <a:r>
                <a:rPr lang="en-US" altLang="zh-CN" dirty="0"/>
                <a:t>==” </a:t>
              </a:r>
              <a:r>
                <a:rPr lang="zh-CN" altLang="zh-CN" dirty="0"/>
                <a:t>“</a:t>
              </a:r>
              <a:r>
                <a:rPr lang="en-US" altLang="zh-CN" dirty="0"/>
                <a:t>!=” </a:t>
              </a:r>
              <a:r>
                <a:rPr lang="zh-CN" altLang="zh-CN" dirty="0"/>
                <a:t>“</a:t>
              </a:r>
              <a:r>
                <a:rPr lang="en-US" altLang="zh-CN" dirty="0"/>
                <a:t>!” </a:t>
              </a:r>
              <a:r>
                <a:rPr lang="zh-CN" altLang="zh-CN" dirty="0"/>
                <a:t>“</a:t>
              </a:r>
              <a:r>
                <a:rPr lang="en-US" altLang="zh-CN" dirty="0"/>
                <a:t>=” </a:t>
              </a:r>
              <a:r>
                <a:rPr lang="zh-CN" altLang="zh-CN" dirty="0"/>
                <a:t>“</a:t>
              </a:r>
              <a:r>
                <a:rPr lang="en-US" altLang="zh-CN" dirty="0"/>
                <a:t>&amp;&amp;” </a:t>
              </a:r>
              <a:r>
                <a:rPr lang="zh-CN" altLang="zh-CN" dirty="0"/>
                <a:t>“</a:t>
              </a:r>
              <a:r>
                <a:rPr lang="en-US" altLang="zh-CN" dirty="0"/>
                <a:t>||”   </a:t>
              </a:r>
              <a:endParaRPr b="1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pic>
          <p:nvPicPr>
            <p:cNvPr id="179" name="形状" descr="形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621" y="71240"/>
              <a:ext cx="551023" cy="1198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3" name="成组"/>
          <p:cNvGrpSpPr/>
          <p:nvPr/>
        </p:nvGrpSpPr>
        <p:grpSpPr>
          <a:xfrm>
            <a:off x="9575903" y="474663"/>
            <a:ext cx="5232202" cy="2272756"/>
            <a:chOff x="-18946" y="119063"/>
            <a:chExt cx="5232201" cy="2272754"/>
          </a:xfrm>
        </p:grpSpPr>
        <p:sp>
          <p:nvSpPr>
            <p:cNvPr id="181" name="机遇与风险"/>
            <p:cNvSpPr txBox="1"/>
            <p:nvPr/>
          </p:nvSpPr>
          <p:spPr>
            <a:xfrm>
              <a:off x="-18946" y="119063"/>
              <a:ext cx="5232201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语言定义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182" name="Business China"/>
            <p:cNvSpPr txBox="1"/>
            <p:nvPr/>
          </p:nvSpPr>
          <p:spPr>
            <a:xfrm>
              <a:off x="590193" y="1519784"/>
              <a:ext cx="4013918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基于</a:t>
              </a:r>
              <a:r>
                <a:rPr lang="en-US" altLang="zh-CN"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Sysy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语言</a:t>
              </a:r>
              <a:endParaRPr 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pic>
        <p:nvPicPr>
          <p:cNvPr id="14" name="shutterstock-1120877348-9106710.png" descr="shutterstock-1120877348-9106710.png">
            <a:extLst>
              <a:ext uri="{FF2B5EF4-FFF2-40B4-BE49-F238E27FC236}">
                <a16:creationId xmlns:a16="http://schemas.microsoft.com/office/drawing/2014/main" id="{ECAD0EAA-A107-4F19-855B-0415C1B95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68893" y="8180527"/>
            <a:ext cx="13957922" cy="538194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5550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shutterstock-1212307507-9387654.png" descr="shutterstock-1212307507-938765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169" y="531641"/>
            <a:ext cx="15909662" cy="113309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1" name="成组"/>
          <p:cNvGrpSpPr/>
          <p:nvPr/>
        </p:nvGrpSpPr>
        <p:grpSpPr>
          <a:xfrm>
            <a:off x="9575903" y="5052544"/>
            <a:ext cx="5232203" cy="2272756"/>
            <a:chOff x="-18948" y="119063"/>
            <a:chExt cx="5232202" cy="2272754"/>
          </a:xfrm>
        </p:grpSpPr>
        <p:sp>
          <p:nvSpPr>
            <p:cNvPr id="339" name="工作成果"/>
            <p:cNvSpPr txBox="1"/>
            <p:nvPr/>
          </p:nvSpPr>
          <p:spPr>
            <a:xfrm>
              <a:off x="-18948" y="119063"/>
              <a:ext cx="5232202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技术路线</a:t>
              </a:r>
            </a:p>
          </p:txBody>
        </p:sp>
        <p:sp>
          <p:nvSpPr>
            <p:cNvPr id="340" name="What We Do"/>
            <p:cNvSpPr txBox="1"/>
            <p:nvPr/>
          </p:nvSpPr>
          <p:spPr>
            <a:xfrm>
              <a:off x="2545828" y="1519784"/>
              <a:ext cx="102656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3">
            <a:extLst>
              <a:ext uri="{FF2B5EF4-FFF2-40B4-BE49-F238E27FC236}">
                <a16:creationId xmlns:a16="http://schemas.microsoft.com/office/drawing/2014/main" id="{02B81F05-45CE-4FD5-BEC7-37B4D236B5B9}"/>
              </a:ext>
            </a:extLst>
          </p:cNvPr>
          <p:cNvGrpSpPr/>
          <p:nvPr/>
        </p:nvGrpSpPr>
        <p:grpSpPr>
          <a:xfrm>
            <a:off x="-244891" y="-554668"/>
            <a:ext cx="24873782" cy="12035061"/>
            <a:chOff x="0" y="0"/>
            <a:chExt cx="24873780" cy="12035059"/>
          </a:xfrm>
        </p:grpSpPr>
        <p:grpSp>
          <p:nvGrpSpPr>
            <p:cNvPr id="19" name="组合 2">
              <a:extLst>
                <a:ext uri="{FF2B5EF4-FFF2-40B4-BE49-F238E27FC236}">
                  <a16:creationId xmlns:a16="http://schemas.microsoft.com/office/drawing/2014/main" id="{38EE1B79-B073-431B-8F51-2606BD2B5D6B}"/>
                </a:ext>
              </a:extLst>
            </p:cNvPr>
            <p:cNvGrpSpPr/>
            <p:nvPr/>
          </p:nvGrpSpPr>
          <p:grpSpPr>
            <a:xfrm>
              <a:off x="-1" y="0"/>
              <a:ext cx="24873782" cy="12035060"/>
              <a:chOff x="0" y="0"/>
              <a:chExt cx="24873780" cy="12035059"/>
            </a:xfrm>
          </p:grpSpPr>
          <p:sp>
            <p:nvSpPr>
              <p:cNvPr id="23" name="形状">
                <a:extLst>
                  <a:ext uri="{FF2B5EF4-FFF2-40B4-BE49-F238E27FC236}">
                    <a16:creationId xmlns:a16="http://schemas.microsoft.com/office/drawing/2014/main" id="{070A0A18-9C84-4F94-997E-3CDF581DB9FE}"/>
                  </a:ext>
                </a:extLst>
              </p:cNvPr>
              <p:cNvSpPr/>
              <p:nvPr/>
            </p:nvSpPr>
            <p:spPr>
              <a:xfrm>
                <a:off x="2044883" y="7109802"/>
                <a:ext cx="356923" cy="3114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96" h="20348" extrusionOk="0">
                    <a:moveTo>
                      <a:pt x="20342" y="8793"/>
                    </a:moveTo>
                    <a:cubicBezTo>
                      <a:pt x="19725" y="15163"/>
                      <a:pt x="18402" y="21235"/>
                      <a:pt x="11349" y="20240"/>
                    </a:cubicBezTo>
                    <a:cubicBezTo>
                      <a:pt x="5971" y="19344"/>
                      <a:pt x="-729" y="17353"/>
                      <a:pt x="64" y="9489"/>
                    </a:cubicBezTo>
                    <a:cubicBezTo>
                      <a:pt x="682" y="2820"/>
                      <a:pt x="5707" y="-365"/>
                      <a:pt x="12143" y="33"/>
                    </a:cubicBezTo>
                    <a:cubicBezTo>
                      <a:pt x="17433" y="332"/>
                      <a:pt x="20871" y="2123"/>
                      <a:pt x="20342" y="8793"/>
                    </a:cubicBezTo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grpSp>
            <p:nvGrpSpPr>
              <p:cNvPr id="24" name="组合 1">
                <a:extLst>
                  <a:ext uri="{FF2B5EF4-FFF2-40B4-BE49-F238E27FC236}">
                    <a16:creationId xmlns:a16="http://schemas.microsoft.com/office/drawing/2014/main" id="{32AC42AB-3CFF-4BAC-9A22-92743FF17A4B}"/>
                  </a:ext>
                </a:extLst>
              </p:cNvPr>
              <p:cNvGrpSpPr/>
              <p:nvPr/>
            </p:nvGrpSpPr>
            <p:grpSpPr>
              <a:xfrm>
                <a:off x="-1" y="0"/>
                <a:ext cx="24873782" cy="12035060"/>
                <a:chOff x="0" y="0"/>
                <a:chExt cx="24873780" cy="12035059"/>
              </a:xfrm>
            </p:grpSpPr>
            <p:pic>
              <p:nvPicPr>
                <p:cNvPr id="25" name="线条" descr="线条">
                  <a:extLst>
                    <a:ext uri="{FF2B5EF4-FFF2-40B4-BE49-F238E27FC236}">
                      <a16:creationId xmlns:a16="http://schemas.microsoft.com/office/drawing/2014/main" id="{A2F06795-00BC-4906-8BD8-88262B7C0C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9987505">
                  <a:off x="225112" y="5172533"/>
                  <a:ext cx="4247920" cy="201091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6" name="shutterstock-704193307-8836605.png" descr="shutterstock-704193307-8836605.png">
                  <a:extLst>
                    <a:ext uri="{FF2B5EF4-FFF2-40B4-BE49-F238E27FC236}">
                      <a16:creationId xmlns:a16="http://schemas.microsoft.com/office/drawing/2014/main" id="{EBB94BD7-913E-4E86-8766-7EF24B79CF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74311" y="0"/>
                  <a:ext cx="21399470" cy="1203506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grpSp>
          <p:nvGrpSpPr>
            <p:cNvPr id="20" name="形状">
              <a:extLst>
                <a:ext uri="{FF2B5EF4-FFF2-40B4-BE49-F238E27FC236}">
                  <a16:creationId xmlns:a16="http://schemas.microsoft.com/office/drawing/2014/main" id="{9A816C39-9A42-41EF-81E4-309031C60D0C}"/>
                </a:ext>
              </a:extLst>
            </p:cNvPr>
            <p:cNvGrpSpPr/>
            <p:nvPr/>
          </p:nvGrpSpPr>
          <p:grpSpPr>
            <a:xfrm>
              <a:off x="1907520" y="7031744"/>
              <a:ext cx="498528" cy="452924"/>
              <a:chOff x="0" y="0"/>
              <a:chExt cx="498526" cy="452922"/>
            </a:xfrm>
          </p:grpSpPr>
          <p:sp>
            <p:nvSpPr>
              <p:cNvPr id="21" name="形状">
                <a:extLst>
                  <a:ext uri="{FF2B5EF4-FFF2-40B4-BE49-F238E27FC236}">
                    <a16:creationId xmlns:a16="http://schemas.microsoft.com/office/drawing/2014/main" id="{E2720DE4-9DF3-44EB-B0E6-223DDD69A4F2}"/>
                  </a:ext>
                </a:extLst>
              </p:cNvPr>
              <p:cNvSpPr/>
              <p:nvPr/>
            </p:nvSpPr>
            <p:spPr>
              <a:xfrm>
                <a:off x="70709" y="71331"/>
                <a:ext cx="356922" cy="3114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96" h="20348" extrusionOk="0">
                    <a:moveTo>
                      <a:pt x="20342" y="8793"/>
                    </a:moveTo>
                    <a:cubicBezTo>
                      <a:pt x="19725" y="15163"/>
                      <a:pt x="18402" y="21235"/>
                      <a:pt x="11349" y="20240"/>
                    </a:cubicBezTo>
                    <a:cubicBezTo>
                      <a:pt x="5971" y="19344"/>
                      <a:pt x="-729" y="17353"/>
                      <a:pt x="64" y="9489"/>
                    </a:cubicBezTo>
                    <a:cubicBezTo>
                      <a:pt x="682" y="2820"/>
                      <a:pt x="5707" y="-365"/>
                      <a:pt x="12143" y="33"/>
                    </a:cubicBezTo>
                    <a:cubicBezTo>
                      <a:pt x="17433" y="332"/>
                      <a:pt x="20871" y="2123"/>
                      <a:pt x="20342" y="8793"/>
                    </a:cubicBezTo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l" defTabSz="449262">
                  <a:lnSpc>
                    <a:spcPct val="93000"/>
                  </a:lnSpc>
                  <a:defRPr sz="1800"/>
                </a:pPr>
                <a:endPara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endParaRPr>
              </a:p>
            </p:txBody>
          </p:sp>
          <p:pic>
            <p:nvPicPr>
              <p:cNvPr id="22" name="形状" descr="形状">
                <a:extLst>
                  <a:ext uri="{FF2B5EF4-FFF2-40B4-BE49-F238E27FC236}">
                    <a16:creationId xmlns:a16="http://schemas.microsoft.com/office/drawing/2014/main" id="{302EF5C7-C9D0-4A3B-88C3-93EAA3001C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" y="-1"/>
                <a:ext cx="498527" cy="45292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389" name="组织架构"/>
          <p:cNvSpPr txBox="1"/>
          <p:nvPr/>
        </p:nvSpPr>
        <p:spPr>
          <a:xfrm>
            <a:off x="1529644" y="1173092"/>
            <a:ext cx="5232203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0000">
                <a:solidFill>
                  <a:srgbClr val="474747"/>
                </a:solidFill>
              </a:defRPr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技术路线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grpSp>
        <p:nvGrpSpPr>
          <p:cNvPr id="394" name="组合 1"/>
          <p:cNvGrpSpPr/>
          <p:nvPr/>
        </p:nvGrpSpPr>
        <p:grpSpPr>
          <a:xfrm>
            <a:off x="-629144" y="7036932"/>
            <a:ext cx="5307837" cy="1539234"/>
            <a:chOff x="-709515" y="87371"/>
            <a:chExt cx="5307836" cy="1539233"/>
          </a:xfrm>
        </p:grpSpPr>
        <p:sp>
          <p:nvSpPr>
            <p:cNvPr id="392" name="2015"/>
            <p:cNvSpPr txBox="1"/>
            <p:nvPr/>
          </p:nvSpPr>
          <p:spPr>
            <a:xfrm>
              <a:off x="1055686" y="87371"/>
              <a:ext cx="3542635" cy="841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r">
                <a:defRPr sz="6000"/>
              </a:lvl1pPr>
            </a:lstStyle>
            <a:p>
              <a:r>
                <a:rPr lang="en-US" altLang="zh-CN" sz="48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Lex</a:t>
              </a:r>
              <a:r>
                <a:rPr lang="zh-CN" altLang="en-US" sz="48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词法分析</a:t>
              </a:r>
              <a:endParaRPr sz="48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93" name="此处添加详细文本描述，建议与标题相关并"/>
            <p:cNvSpPr txBox="1"/>
            <p:nvPr/>
          </p:nvSpPr>
          <p:spPr>
            <a:xfrm>
              <a:off x="-709515" y="983159"/>
              <a:ext cx="4598321" cy="643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r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辅助生成语法树节点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397" name="组合 2"/>
          <p:cNvGrpSpPr/>
          <p:nvPr/>
        </p:nvGrpSpPr>
        <p:grpSpPr>
          <a:xfrm>
            <a:off x="4145745" y="7836783"/>
            <a:ext cx="4840809" cy="2169795"/>
            <a:chOff x="66438" y="95838"/>
            <a:chExt cx="4840808" cy="2169794"/>
          </a:xfrm>
        </p:grpSpPr>
        <p:sp>
          <p:nvSpPr>
            <p:cNvPr id="395" name="2016"/>
            <p:cNvSpPr txBox="1"/>
            <p:nvPr/>
          </p:nvSpPr>
          <p:spPr>
            <a:xfrm>
              <a:off x="713791" y="95838"/>
              <a:ext cx="4193455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r">
                <a:defRPr sz="6000"/>
              </a:lvl1pPr>
            </a:lstStyle>
            <a:p>
              <a:r>
                <a:rPr lang="en-US" altLang="zh-CN" sz="48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YACC</a:t>
              </a:r>
              <a:r>
                <a:rPr lang="zh-CN" altLang="en-US" sz="48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语法分析</a:t>
              </a:r>
              <a:endParaRPr sz="48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96" name="此处添加详细文本描述，建议与标题相关并"/>
            <p:cNvSpPr txBox="1"/>
            <p:nvPr/>
          </p:nvSpPr>
          <p:spPr>
            <a:xfrm>
              <a:off x="66438" y="1031256"/>
              <a:ext cx="4598321" cy="1234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r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生成语法生成树</a:t>
              </a:r>
              <a:endParaRPr lang="en-US" altLang="zh-CN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并裁剪节点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400" name="组合 3"/>
          <p:cNvGrpSpPr/>
          <p:nvPr/>
        </p:nvGrpSpPr>
        <p:grpSpPr>
          <a:xfrm>
            <a:off x="9330834" y="7050057"/>
            <a:ext cx="4598322" cy="2408771"/>
            <a:chOff x="0" y="87371"/>
            <a:chExt cx="4598321" cy="2408769"/>
          </a:xfrm>
        </p:grpSpPr>
        <p:sp>
          <p:nvSpPr>
            <p:cNvPr id="398" name="2017"/>
            <p:cNvSpPr txBox="1"/>
            <p:nvPr/>
          </p:nvSpPr>
          <p:spPr>
            <a:xfrm>
              <a:off x="892177" y="87371"/>
              <a:ext cx="3706142" cy="841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r">
                <a:defRPr sz="6000"/>
              </a:lvl1pPr>
            </a:lstStyle>
            <a:p>
              <a:r>
                <a:rPr lang="zh-CN" altLang="en-US" sz="48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解析生成</a:t>
              </a:r>
              <a:r>
                <a:rPr lang="en-US" altLang="zh-CN" sz="48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AST</a:t>
              </a:r>
            </a:p>
          </p:txBody>
        </p:sp>
        <p:sp>
          <p:nvSpPr>
            <p:cNvPr id="399" name="此处添加详细文本描述，建议与标题相关并"/>
            <p:cNvSpPr txBox="1"/>
            <p:nvPr/>
          </p:nvSpPr>
          <p:spPr>
            <a:xfrm>
              <a:off x="0" y="1261764"/>
              <a:ext cx="4598321" cy="1234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r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基于语法分析树</a:t>
              </a:r>
            </a:p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解析生成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AST</a:t>
              </a:r>
              <a:endPara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1A7851F-1F96-40E3-BBCE-DE4DF9A5CCFE}"/>
              </a:ext>
            </a:extLst>
          </p:cNvPr>
          <p:cNvGrpSpPr/>
          <p:nvPr/>
        </p:nvGrpSpPr>
        <p:grpSpPr>
          <a:xfrm>
            <a:off x="2104179" y="8732573"/>
            <a:ext cx="3282831" cy="2481317"/>
            <a:chOff x="2104179" y="8732573"/>
            <a:chExt cx="3282831" cy="2481317"/>
          </a:xfrm>
        </p:grpSpPr>
        <p:sp>
          <p:nvSpPr>
            <p:cNvPr id="28" name="2016">
              <a:extLst>
                <a:ext uri="{FF2B5EF4-FFF2-40B4-BE49-F238E27FC236}">
                  <a16:creationId xmlns:a16="http://schemas.microsoft.com/office/drawing/2014/main" id="{A55D6C2C-21C1-48FF-9796-3B86A95E4380}"/>
                </a:ext>
              </a:extLst>
            </p:cNvPr>
            <p:cNvSpPr txBox="1"/>
            <p:nvPr/>
          </p:nvSpPr>
          <p:spPr>
            <a:xfrm>
              <a:off x="2104179" y="10495745"/>
              <a:ext cx="3180358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r">
                <a:defRPr sz="6000"/>
              </a:lvl1pPr>
            </a:lstStyle>
            <a:p>
              <a:r>
                <a:rPr lang="zh-CN" altLang="en-US" sz="40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语法树可视化</a:t>
              </a:r>
              <a:endParaRPr sz="40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cxnSp>
          <p:nvCxnSpPr>
            <p:cNvPr id="6" name="连接符: 曲线 5">
              <a:extLst>
                <a:ext uri="{FF2B5EF4-FFF2-40B4-BE49-F238E27FC236}">
                  <a16:creationId xmlns:a16="http://schemas.microsoft.com/office/drawing/2014/main" id="{DD881B5D-D0C1-499A-8C60-9D1BFEB6AAD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96509" y="8905244"/>
              <a:ext cx="1763171" cy="1417830"/>
            </a:xfrm>
            <a:prstGeom prst="curvedConnector3">
              <a:avLst>
                <a:gd name="adj1" fmla="val 50000"/>
              </a:avLst>
            </a:prstGeom>
            <a:ln w="57150"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组合 3">
            <a:extLst>
              <a:ext uri="{FF2B5EF4-FFF2-40B4-BE49-F238E27FC236}">
                <a16:creationId xmlns:a16="http://schemas.microsoft.com/office/drawing/2014/main" id="{07D9719B-2281-4FDF-8785-AA7384000B91}"/>
              </a:ext>
            </a:extLst>
          </p:cNvPr>
          <p:cNvGrpSpPr/>
          <p:nvPr/>
        </p:nvGrpSpPr>
        <p:grpSpPr>
          <a:xfrm>
            <a:off x="14266076" y="6555136"/>
            <a:ext cx="4598322" cy="2408771"/>
            <a:chOff x="0" y="87371"/>
            <a:chExt cx="4598321" cy="2408768"/>
          </a:xfrm>
        </p:grpSpPr>
        <p:sp>
          <p:nvSpPr>
            <p:cNvPr id="44" name="2017">
              <a:extLst>
                <a:ext uri="{FF2B5EF4-FFF2-40B4-BE49-F238E27FC236}">
                  <a16:creationId xmlns:a16="http://schemas.microsoft.com/office/drawing/2014/main" id="{2F2FDADD-D6DF-4F5F-80C1-0B22EBC47C12}"/>
                </a:ext>
              </a:extLst>
            </p:cNvPr>
            <p:cNvSpPr txBox="1"/>
            <p:nvPr/>
          </p:nvSpPr>
          <p:spPr>
            <a:xfrm>
              <a:off x="848896" y="87371"/>
              <a:ext cx="3749423" cy="841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r">
                <a:defRPr sz="6000"/>
              </a:lvl1pPr>
            </a:lstStyle>
            <a:p>
              <a:r>
                <a:rPr lang="zh-CN" altLang="en-US" sz="48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生成</a:t>
              </a:r>
              <a:r>
                <a:rPr lang="en-US" altLang="zh-CN" sz="48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LLVM IR</a:t>
              </a:r>
            </a:p>
          </p:txBody>
        </p:sp>
        <p:sp>
          <p:nvSpPr>
            <p:cNvPr id="45" name="此处添加详细文本描述，建议与标题相关并">
              <a:extLst>
                <a:ext uri="{FF2B5EF4-FFF2-40B4-BE49-F238E27FC236}">
                  <a16:creationId xmlns:a16="http://schemas.microsoft.com/office/drawing/2014/main" id="{CEE25732-809D-45A0-A849-230459A237BA}"/>
                </a:ext>
              </a:extLst>
            </p:cNvPr>
            <p:cNvSpPr txBox="1"/>
            <p:nvPr/>
          </p:nvSpPr>
          <p:spPr>
            <a:xfrm>
              <a:off x="0" y="1261764"/>
              <a:ext cx="4598321" cy="12343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r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基于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LLVM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提供的库函数解析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AST</a:t>
              </a:r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生成</a:t>
              </a:r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LLVM IR</a:t>
              </a:r>
              <a:endPara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2169111-7395-40C0-8D3D-0CA452D4B292}"/>
              </a:ext>
            </a:extLst>
          </p:cNvPr>
          <p:cNvGrpSpPr/>
          <p:nvPr/>
        </p:nvGrpSpPr>
        <p:grpSpPr>
          <a:xfrm>
            <a:off x="13977630" y="8990143"/>
            <a:ext cx="7967969" cy="2490257"/>
            <a:chOff x="-768403" y="8843029"/>
            <a:chExt cx="6052940" cy="2370861"/>
          </a:xfrm>
        </p:grpSpPr>
        <p:sp>
          <p:nvSpPr>
            <p:cNvPr id="48" name="2016">
              <a:extLst>
                <a:ext uri="{FF2B5EF4-FFF2-40B4-BE49-F238E27FC236}">
                  <a16:creationId xmlns:a16="http://schemas.microsoft.com/office/drawing/2014/main" id="{EF9C327F-06A5-4C6B-815F-27C5CE4BF12D}"/>
                </a:ext>
              </a:extLst>
            </p:cNvPr>
            <p:cNvSpPr txBox="1"/>
            <p:nvPr/>
          </p:nvSpPr>
          <p:spPr>
            <a:xfrm>
              <a:off x="-768403" y="10495745"/>
              <a:ext cx="6052940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r">
                <a:defRPr sz="6000"/>
              </a:lvl1pPr>
            </a:lstStyle>
            <a:p>
              <a:r>
                <a:rPr lang="en-US" altLang="zh-CN" sz="40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LLVM</a:t>
              </a:r>
              <a:r>
                <a:rPr lang="zh-CN" altLang="en-US" sz="40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命令行生成目标代码</a:t>
              </a:r>
              <a:endParaRPr sz="40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cxnSp>
          <p:nvCxnSpPr>
            <p:cNvPr id="49" name="连接符: 曲线 48">
              <a:extLst>
                <a:ext uri="{FF2B5EF4-FFF2-40B4-BE49-F238E27FC236}">
                  <a16:creationId xmlns:a16="http://schemas.microsoft.com/office/drawing/2014/main" id="{0B7ADBD0-B5E8-482B-A6E1-C52F37ECFE6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395640" y="8973432"/>
              <a:ext cx="1678637" cy="1417831"/>
            </a:xfrm>
            <a:prstGeom prst="curvedConnector3">
              <a:avLst>
                <a:gd name="adj1" fmla="val 50000"/>
              </a:avLst>
            </a:prstGeom>
            <a:ln w="57150">
              <a:prstDash val="lg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dvAuto="0"/>
      <p:bldP spid="394" grpId="1" animBg="1" advAuto="0"/>
      <p:bldP spid="397" grpId="2" animBg="1" advAuto="0"/>
      <p:bldP spid="400" grpId="3" animBg="1" advAuto="0"/>
      <p:bldP spid="43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组织架构"/>
          <p:cNvSpPr txBox="1"/>
          <p:nvPr/>
        </p:nvSpPr>
        <p:spPr>
          <a:xfrm>
            <a:off x="1529648" y="1173092"/>
            <a:ext cx="5232202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0000">
                <a:solidFill>
                  <a:srgbClr val="474747"/>
                </a:solidFill>
              </a:defRPr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运行环境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grpSp>
        <p:nvGrpSpPr>
          <p:cNvPr id="30" name="成组">
            <a:extLst>
              <a:ext uri="{FF2B5EF4-FFF2-40B4-BE49-F238E27FC236}">
                <a16:creationId xmlns:a16="http://schemas.microsoft.com/office/drawing/2014/main" id="{5BC26890-281F-4087-8108-75EC4492E70D}"/>
              </a:ext>
            </a:extLst>
          </p:cNvPr>
          <p:cNvGrpSpPr/>
          <p:nvPr/>
        </p:nvGrpSpPr>
        <p:grpSpPr>
          <a:xfrm>
            <a:off x="2752771" y="3005960"/>
            <a:ext cx="18878458" cy="4204789"/>
            <a:chOff x="177621" y="71239"/>
            <a:chExt cx="7334248" cy="4204784"/>
          </a:xfrm>
        </p:grpSpPr>
        <p:sp>
          <p:nvSpPr>
            <p:cNvPr id="31" name="你的市场目标">
              <a:extLst>
                <a:ext uri="{FF2B5EF4-FFF2-40B4-BE49-F238E27FC236}">
                  <a16:creationId xmlns:a16="http://schemas.microsoft.com/office/drawing/2014/main" id="{19A29506-2CF9-4894-9F0E-31FC801F41F6}"/>
                </a:ext>
              </a:extLst>
            </p:cNvPr>
            <p:cNvSpPr txBox="1"/>
            <p:nvPr/>
          </p:nvSpPr>
          <p:spPr>
            <a:xfrm>
              <a:off x="933934" y="71239"/>
              <a:ext cx="3866741" cy="1025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6000"/>
              </a:lvl1pPr>
            </a:lstStyle>
            <a:p>
              <a:r>
                <a:rPr lang="en-US" altLang="zh-CN" dirty="0"/>
                <a:t>Windows</a:t>
              </a:r>
              <a:r>
                <a:rPr lang="zh-CN" altLang="zh-CN" dirty="0"/>
                <a:t>环境下的编译和运行</a:t>
              </a:r>
            </a:p>
          </p:txBody>
        </p:sp>
        <p:sp>
          <p:nvSpPr>
            <p:cNvPr id="32" name="此处添加详细文本描述，建议与标题相关并符合整体语言风格，语言描述尽量简洁生动。">
              <a:extLst>
                <a:ext uri="{FF2B5EF4-FFF2-40B4-BE49-F238E27FC236}">
                  <a16:creationId xmlns:a16="http://schemas.microsoft.com/office/drawing/2014/main" id="{FF490EDB-3B17-4003-A20E-DE52CEF73E1D}"/>
                </a:ext>
              </a:extLst>
            </p:cNvPr>
            <p:cNvSpPr txBox="1"/>
            <p:nvPr/>
          </p:nvSpPr>
          <p:spPr>
            <a:xfrm>
              <a:off x="933934" y="1281361"/>
              <a:ext cx="6577935" cy="2994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altLang="zh-CN" sz="40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Visual Studio 2017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altLang="zh-CN" sz="40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YACC</a:t>
              </a:r>
              <a:r>
                <a:rPr lang="zh-CN" altLang="en-US" sz="40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、</a:t>
              </a:r>
              <a:r>
                <a:rPr lang="en-US" altLang="zh-CN" sz="40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LEX</a:t>
              </a:r>
              <a:r>
                <a:rPr lang="zh-CN" altLang="en-US" sz="40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开发环境（</a:t>
              </a:r>
              <a:r>
                <a:rPr lang="en-US" altLang="zh-CN" sz="40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Lex</a:t>
              </a:r>
              <a:r>
                <a:rPr lang="zh-CN" altLang="en-US" sz="40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和</a:t>
              </a:r>
              <a:r>
                <a:rPr lang="en-US" altLang="zh-CN" sz="4000"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Yacc</a:t>
              </a:r>
              <a:r>
                <a:rPr lang="zh-CN" altLang="en-US" sz="40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的集成开发包）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altLang="zh-CN" sz="40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LLVM</a:t>
              </a:r>
              <a:r>
                <a:rPr lang="zh-CN" altLang="en-US" sz="40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开发环境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altLang="zh-CN" sz="4000" dirty="0" err="1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GraphViz</a:t>
              </a:r>
              <a:r>
                <a:rPr lang="zh-CN" altLang="en-US" sz="40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软件及</a:t>
              </a:r>
              <a:r>
                <a:rPr lang="en-US" altLang="zh-CN" sz="40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python</a:t>
              </a:r>
              <a:r>
                <a:rPr lang="zh-CN" altLang="en-US" sz="4000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包</a:t>
              </a:r>
            </a:p>
          </p:txBody>
        </p:sp>
        <p:pic>
          <p:nvPicPr>
            <p:cNvPr id="33" name="形状" descr="形状">
              <a:extLst>
                <a:ext uri="{FF2B5EF4-FFF2-40B4-BE49-F238E27FC236}">
                  <a16:creationId xmlns:a16="http://schemas.microsoft.com/office/drawing/2014/main" id="{0B3B0EB3-0C2C-4BF6-88BA-65174BC17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621" y="71240"/>
              <a:ext cx="551023" cy="1198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4" name="shutterstock-1046496469-6438470.png" descr="shutterstock-1046496469-6438470.png">
            <a:extLst>
              <a:ext uri="{FF2B5EF4-FFF2-40B4-BE49-F238E27FC236}">
                <a16:creationId xmlns:a16="http://schemas.microsoft.com/office/drawing/2014/main" id="{8320F1C0-E80B-4786-989C-4EFCE023F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700" y="7231654"/>
            <a:ext cx="16563310" cy="66750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6852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shutterstock-1212307507-9387654.png" descr="shutterstock-1212307507-938765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169" y="531641"/>
            <a:ext cx="15909662" cy="113309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1" name="成组"/>
          <p:cNvGrpSpPr/>
          <p:nvPr/>
        </p:nvGrpSpPr>
        <p:grpSpPr>
          <a:xfrm>
            <a:off x="7972905" y="5052544"/>
            <a:ext cx="8438207" cy="2272756"/>
            <a:chOff x="-1621946" y="119063"/>
            <a:chExt cx="8438205" cy="2272754"/>
          </a:xfrm>
        </p:grpSpPr>
        <p:sp>
          <p:nvSpPr>
            <p:cNvPr id="339" name="工作成果"/>
            <p:cNvSpPr txBox="1"/>
            <p:nvPr/>
          </p:nvSpPr>
          <p:spPr>
            <a:xfrm>
              <a:off x="-18950" y="119063"/>
              <a:ext cx="5232200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错误检测</a:t>
              </a:r>
            </a:p>
          </p:txBody>
        </p:sp>
        <p:sp>
          <p:nvSpPr>
            <p:cNvPr id="340" name="What We Do"/>
            <p:cNvSpPr txBox="1"/>
            <p:nvPr/>
          </p:nvSpPr>
          <p:spPr>
            <a:xfrm>
              <a:off x="-1621946" y="1519784"/>
              <a:ext cx="8438205" cy="872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>
                  <a:solidFill>
                    <a:srgbClr val="474747"/>
                  </a:solidFill>
                </a:defRPr>
              </a:lvl1pPr>
            </a:lstStyle>
            <a:p>
              <a:r>
                <a:rPr lang="zh-CN" altLang="en-US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包含词法语法语义分析中报错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88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hutterstock-1066707365-7524866.png" descr="shutterstock-1066707365-7524866.png">
            <a:extLst>
              <a:ext uri="{FF2B5EF4-FFF2-40B4-BE49-F238E27FC236}">
                <a16:creationId xmlns:a16="http://schemas.microsoft.com/office/drawing/2014/main" id="{3EC16E66-2240-4A6B-A50E-CB74A99C8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0938" y="-3108078"/>
            <a:ext cx="16866189" cy="756674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0" name="成组"/>
          <p:cNvGrpSpPr/>
          <p:nvPr/>
        </p:nvGrpSpPr>
        <p:grpSpPr>
          <a:xfrm>
            <a:off x="1914140" y="2982695"/>
            <a:ext cx="5578084" cy="4339697"/>
            <a:chOff x="-1053699" y="0"/>
            <a:chExt cx="5578082" cy="4339696"/>
          </a:xfrm>
        </p:grpSpPr>
        <p:pic>
          <p:nvPicPr>
            <p:cNvPr id="406" name="圆形" descr="圆形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8470" y="0"/>
              <a:ext cx="907506" cy="9075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7" name="01"/>
            <p:cNvSpPr txBox="1"/>
            <p:nvPr/>
          </p:nvSpPr>
          <p:spPr>
            <a:xfrm>
              <a:off x="1515287" y="125459"/>
              <a:ext cx="57387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5E5E5E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01</a:t>
              </a:r>
            </a:p>
          </p:txBody>
        </p:sp>
        <p:sp>
          <p:nvSpPr>
            <p:cNvPr id="408" name="运营管理"/>
            <p:cNvSpPr txBox="1"/>
            <p:nvPr/>
          </p:nvSpPr>
          <p:spPr>
            <a:xfrm>
              <a:off x="212045" y="901528"/>
              <a:ext cx="3180357" cy="1949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lang="zh-CN" altLang="zh-CN" dirty="0"/>
                <a:t>未定义的</a:t>
              </a:r>
              <a:endParaRPr lang="en-US" altLang="zh-CN" dirty="0"/>
            </a:p>
            <a:p>
              <a:r>
                <a:rPr lang="zh-CN" altLang="zh-CN" dirty="0"/>
                <a:t>数据类型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09" name="此处添加详细文本描述语言风格"/>
            <p:cNvSpPr txBox="1"/>
            <p:nvPr/>
          </p:nvSpPr>
          <p:spPr>
            <a:xfrm>
              <a:off x="-1053699" y="2822358"/>
              <a:ext cx="5578082" cy="1517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CN" altLang="zh-CN" sz="4000" dirty="0"/>
                <a:t>我们的语言中没有的</a:t>
              </a:r>
              <a:endParaRPr lang="en-US" altLang="zh-CN" sz="4000" dirty="0"/>
            </a:p>
            <a:p>
              <a:r>
                <a:rPr lang="en-US" altLang="zh-CN" sz="4000" dirty="0"/>
                <a:t>C</a:t>
              </a:r>
              <a:r>
                <a:rPr lang="zh-CN" altLang="en-US" sz="4000" dirty="0"/>
                <a:t>语言类型</a:t>
              </a:r>
              <a:r>
                <a:rPr lang="zh-CN" altLang="zh-CN" sz="4000" dirty="0"/>
                <a:t>关键字的匹配</a:t>
              </a:r>
              <a:endParaRPr sz="40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415" name="成组"/>
          <p:cNvGrpSpPr/>
          <p:nvPr/>
        </p:nvGrpSpPr>
        <p:grpSpPr>
          <a:xfrm>
            <a:off x="7638744" y="2954733"/>
            <a:ext cx="4728084" cy="4341909"/>
            <a:chOff x="-337209" y="0"/>
            <a:chExt cx="4728083" cy="4341907"/>
          </a:xfrm>
        </p:grpSpPr>
        <p:pic>
          <p:nvPicPr>
            <p:cNvPr id="411" name="圆形" descr="圆形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8470" y="0"/>
              <a:ext cx="907506" cy="9075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2" name="02"/>
            <p:cNvSpPr txBox="1"/>
            <p:nvPr/>
          </p:nvSpPr>
          <p:spPr>
            <a:xfrm>
              <a:off x="1467996" y="125459"/>
              <a:ext cx="668453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5E5E5E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02</a:t>
              </a:r>
            </a:p>
          </p:txBody>
        </p:sp>
        <p:sp>
          <p:nvSpPr>
            <p:cNvPr id="413" name="市场布局"/>
            <p:cNvSpPr txBox="1"/>
            <p:nvPr/>
          </p:nvSpPr>
          <p:spPr>
            <a:xfrm>
              <a:off x="24674" y="901529"/>
              <a:ext cx="3667644" cy="1949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lang="zh-CN" altLang="zh-CN" dirty="0"/>
                <a:t>错误的</a:t>
              </a:r>
              <a:endParaRPr lang="en-US" altLang="zh-CN" dirty="0"/>
            </a:p>
            <a:p>
              <a:r>
                <a:rPr lang="zh-CN" altLang="zh-CN" dirty="0"/>
                <a:t>数据类型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14" name="此处添加详细文本描述语言风格"/>
            <p:cNvSpPr txBox="1"/>
            <p:nvPr/>
          </p:nvSpPr>
          <p:spPr>
            <a:xfrm>
              <a:off x="-337209" y="2966082"/>
              <a:ext cx="4728083" cy="1375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CN" altLang="en-US" sz="3600" dirty="0"/>
                <a:t>对于非整型数据格式或</a:t>
              </a:r>
              <a:r>
                <a:rPr lang="zh-CN" altLang="zh-CN" sz="3600" dirty="0"/>
                <a:t>错误的整型</a:t>
              </a:r>
              <a:r>
                <a:rPr lang="zh-CN" altLang="en-US" sz="3600" dirty="0"/>
                <a:t>数据报错</a:t>
              </a:r>
              <a:endParaRPr sz="36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420" name="成组"/>
          <p:cNvGrpSpPr/>
          <p:nvPr/>
        </p:nvGrpSpPr>
        <p:grpSpPr>
          <a:xfrm>
            <a:off x="12414416" y="3089824"/>
            <a:ext cx="3180358" cy="2389115"/>
            <a:chOff x="212045" y="0"/>
            <a:chExt cx="3180357" cy="2389114"/>
          </a:xfrm>
        </p:grpSpPr>
        <p:pic>
          <p:nvPicPr>
            <p:cNvPr id="416" name="圆形" descr="圆形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8470" y="0"/>
              <a:ext cx="907506" cy="9075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7" name="03"/>
            <p:cNvSpPr txBox="1"/>
            <p:nvPr/>
          </p:nvSpPr>
          <p:spPr>
            <a:xfrm>
              <a:off x="1512880" y="125459"/>
              <a:ext cx="57868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5E5E5E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03</a:t>
              </a:r>
            </a:p>
          </p:txBody>
        </p:sp>
        <p:sp>
          <p:nvSpPr>
            <p:cNvPr id="418" name="客户资源"/>
            <p:cNvSpPr txBox="1"/>
            <p:nvPr/>
          </p:nvSpPr>
          <p:spPr>
            <a:xfrm>
              <a:off x="212045" y="1363193"/>
              <a:ext cx="3180357" cy="1025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lang="zh-CN" altLang="zh-CN" dirty="0"/>
                <a:t>注释错误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425" name="成组"/>
          <p:cNvGrpSpPr/>
          <p:nvPr/>
        </p:nvGrpSpPr>
        <p:grpSpPr>
          <a:xfrm>
            <a:off x="16877281" y="3089824"/>
            <a:ext cx="3604449" cy="3965408"/>
            <a:chOff x="-3" y="0"/>
            <a:chExt cx="3604448" cy="3965406"/>
          </a:xfrm>
        </p:grpSpPr>
        <p:pic>
          <p:nvPicPr>
            <p:cNvPr id="421" name="圆形" descr="圆形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8470" y="0"/>
              <a:ext cx="907506" cy="9075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2" name="04"/>
            <p:cNvSpPr txBox="1"/>
            <p:nvPr/>
          </p:nvSpPr>
          <p:spPr>
            <a:xfrm>
              <a:off x="1461584" y="125459"/>
              <a:ext cx="681277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5E5E5E"/>
                  </a:solidFill>
                </a:defRPr>
              </a:lvl1pPr>
            </a:lstStyle>
            <a:p>
              <a:r>
                <a:rPr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04</a:t>
              </a:r>
            </a:p>
          </p:txBody>
        </p:sp>
        <p:sp>
          <p:nvSpPr>
            <p:cNvPr id="423" name="产品开发"/>
            <p:cNvSpPr txBox="1"/>
            <p:nvPr/>
          </p:nvSpPr>
          <p:spPr>
            <a:xfrm>
              <a:off x="212045" y="901529"/>
              <a:ext cx="3180357" cy="1949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lang="zh-CN" altLang="zh-CN" dirty="0"/>
                <a:t>未能匹配</a:t>
              </a:r>
              <a:endParaRPr lang="en-US" altLang="zh-CN" dirty="0"/>
            </a:p>
            <a:p>
              <a:r>
                <a:rPr lang="zh-CN" altLang="zh-CN" dirty="0"/>
                <a:t>的符号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24" name="此处添加详细文本描述语言风格"/>
            <p:cNvSpPr txBox="1"/>
            <p:nvPr/>
          </p:nvSpPr>
          <p:spPr>
            <a:xfrm>
              <a:off x="-3" y="3186731"/>
              <a:ext cx="3604448" cy="7786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CN" altLang="zh-CN" sz="4000" dirty="0"/>
                <a:t>报错未知符号</a:t>
              </a:r>
              <a:endParaRPr sz="40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sp>
        <p:nvSpPr>
          <p:cNvPr id="426" name="商业计划书"/>
          <p:cNvSpPr txBox="1"/>
          <p:nvPr/>
        </p:nvSpPr>
        <p:spPr>
          <a:xfrm>
            <a:off x="9575901" y="474663"/>
            <a:ext cx="5232202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0000"/>
            </a:lvl1pPr>
          </a:lstStyle>
          <a:p>
            <a:r>
              <a:rPr lang="zh-CN" altLang="en-US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rPr>
              <a:t>错误类型</a:t>
            </a:r>
            <a:endParaRPr dirty="0">
              <a:latin typeface="新蒂下午茶专业版" panose="03000600000000000000" pitchFamily="66" charset="-122"/>
              <a:ea typeface="新蒂下午茶专业版" panose="03000600000000000000" pitchFamily="66" charset="-122"/>
              <a:sym typeface="SentyTEA 新蒂下午茶体" panose="03000600000000000000" pitchFamily="66" charset="-122"/>
            </a:endParaRPr>
          </a:p>
        </p:txBody>
      </p:sp>
      <p:grpSp>
        <p:nvGrpSpPr>
          <p:cNvPr id="27" name="成组">
            <a:extLst>
              <a:ext uri="{FF2B5EF4-FFF2-40B4-BE49-F238E27FC236}">
                <a16:creationId xmlns:a16="http://schemas.microsoft.com/office/drawing/2014/main" id="{E5D09DF9-DA73-4959-AB05-B2F08F8A355A}"/>
              </a:ext>
            </a:extLst>
          </p:cNvPr>
          <p:cNvGrpSpPr/>
          <p:nvPr/>
        </p:nvGrpSpPr>
        <p:grpSpPr>
          <a:xfrm>
            <a:off x="2110345" y="7564902"/>
            <a:ext cx="4719241" cy="4959056"/>
            <a:chOff x="-506099" y="0"/>
            <a:chExt cx="4719240" cy="4959054"/>
          </a:xfrm>
        </p:grpSpPr>
        <p:pic>
          <p:nvPicPr>
            <p:cNvPr id="28" name="圆形" descr="圆形">
              <a:extLst>
                <a:ext uri="{FF2B5EF4-FFF2-40B4-BE49-F238E27FC236}">
                  <a16:creationId xmlns:a16="http://schemas.microsoft.com/office/drawing/2014/main" id="{B1E1BE62-0A69-42EA-B9F8-BE03E4D5B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8470" y="0"/>
              <a:ext cx="907506" cy="9075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" name="01">
              <a:extLst>
                <a:ext uri="{FF2B5EF4-FFF2-40B4-BE49-F238E27FC236}">
                  <a16:creationId xmlns:a16="http://schemas.microsoft.com/office/drawing/2014/main" id="{FF2C131F-AE2F-485B-8217-6440AFF86C8D}"/>
                </a:ext>
              </a:extLst>
            </p:cNvPr>
            <p:cNvSpPr txBox="1"/>
            <p:nvPr/>
          </p:nvSpPr>
          <p:spPr>
            <a:xfrm>
              <a:off x="1480020" y="125459"/>
              <a:ext cx="644408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5E5E5E"/>
                  </a:solidFill>
                </a:defRPr>
              </a:lvl1pPr>
            </a:lstStyle>
            <a:p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05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0" name="运营管理">
              <a:extLst>
                <a:ext uri="{FF2B5EF4-FFF2-40B4-BE49-F238E27FC236}">
                  <a16:creationId xmlns:a16="http://schemas.microsoft.com/office/drawing/2014/main" id="{E8029182-2408-4FA8-B7DB-C50B87A983CA}"/>
                </a:ext>
              </a:extLst>
            </p:cNvPr>
            <p:cNvSpPr txBox="1"/>
            <p:nvPr/>
          </p:nvSpPr>
          <p:spPr>
            <a:xfrm>
              <a:off x="-506099" y="901529"/>
              <a:ext cx="4616647" cy="1949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lang="zh-CN" altLang="zh-CN" dirty="0"/>
                <a:t>错误定义的</a:t>
              </a:r>
              <a:endParaRPr lang="en-US" altLang="zh-CN" dirty="0"/>
            </a:p>
            <a:p>
              <a:r>
                <a:rPr lang="en-US" altLang="zh-CN" dirty="0"/>
                <a:t>const/var</a:t>
              </a:r>
              <a:r>
                <a:rPr lang="zh-CN" altLang="zh-CN" dirty="0"/>
                <a:t>变量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1" name="此处添加详细文本描述语言风格">
              <a:extLst>
                <a:ext uri="{FF2B5EF4-FFF2-40B4-BE49-F238E27FC236}">
                  <a16:creationId xmlns:a16="http://schemas.microsoft.com/office/drawing/2014/main" id="{CB543BD9-416C-4C42-9FC7-A1F00E069CFC}"/>
                </a:ext>
              </a:extLst>
            </p:cNvPr>
            <p:cNvSpPr txBox="1"/>
            <p:nvPr/>
          </p:nvSpPr>
          <p:spPr>
            <a:xfrm>
              <a:off x="-506099" y="2918432"/>
              <a:ext cx="4719240" cy="20406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CN" altLang="zh-CN" sz="3600" dirty="0"/>
                <a:t>针对每种错误有细微不同的说明，具体定义错在哪里</a:t>
              </a:r>
              <a:endParaRPr sz="36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32" name="成组">
            <a:extLst>
              <a:ext uri="{FF2B5EF4-FFF2-40B4-BE49-F238E27FC236}">
                <a16:creationId xmlns:a16="http://schemas.microsoft.com/office/drawing/2014/main" id="{D8BC57D0-9BDC-4B2C-A684-08009F786B5B}"/>
              </a:ext>
            </a:extLst>
          </p:cNvPr>
          <p:cNvGrpSpPr/>
          <p:nvPr/>
        </p:nvGrpSpPr>
        <p:grpSpPr>
          <a:xfrm>
            <a:off x="6983249" y="7629401"/>
            <a:ext cx="5185297" cy="5010883"/>
            <a:chOff x="-701528" y="0"/>
            <a:chExt cx="5185296" cy="5010881"/>
          </a:xfrm>
        </p:grpSpPr>
        <p:pic>
          <p:nvPicPr>
            <p:cNvPr id="33" name="圆形" descr="圆形">
              <a:extLst>
                <a:ext uri="{FF2B5EF4-FFF2-40B4-BE49-F238E27FC236}">
                  <a16:creationId xmlns:a16="http://schemas.microsoft.com/office/drawing/2014/main" id="{B9713CE8-9B82-4466-98EE-8E3B692F2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8470" y="0"/>
              <a:ext cx="907506" cy="9075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" name="02">
              <a:extLst>
                <a:ext uri="{FF2B5EF4-FFF2-40B4-BE49-F238E27FC236}">
                  <a16:creationId xmlns:a16="http://schemas.microsoft.com/office/drawing/2014/main" id="{671890B6-708D-4FB1-A5A7-89A17BCEF846}"/>
                </a:ext>
              </a:extLst>
            </p:cNvPr>
            <p:cNvSpPr txBox="1"/>
            <p:nvPr/>
          </p:nvSpPr>
          <p:spPr>
            <a:xfrm>
              <a:off x="1480018" y="125459"/>
              <a:ext cx="644408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5E5E5E"/>
                  </a:solidFill>
                </a:defRPr>
              </a:lvl1pPr>
            </a:lstStyle>
            <a:p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06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5" name="市场布局">
              <a:extLst>
                <a:ext uri="{FF2B5EF4-FFF2-40B4-BE49-F238E27FC236}">
                  <a16:creationId xmlns:a16="http://schemas.microsoft.com/office/drawing/2014/main" id="{9CA8FA27-868A-41A7-9CE2-923675E58421}"/>
                </a:ext>
              </a:extLst>
            </p:cNvPr>
            <p:cNvSpPr txBox="1"/>
            <p:nvPr/>
          </p:nvSpPr>
          <p:spPr>
            <a:xfrm>
              <a:off x="-701528" y="901529"/>
              <a:ext cx="5185296" cy="1949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lang="zh-CN" altLang="zh-CN" dirty="0"/>
                <a:t>符号重复定义</a:t>
              </a:r>
              <a:endParaRPr lang="en-US" altLang="zh-CN" dirty="0"/>
            </a:p>
            <a:p>
              <a:r>
                <a:rPr lang="en-US" altLang="zh-CN" dirty="0"/>
                <a:t>/</a:t>
              </a:r>
              <a:r>
                <a:rPr lang="zh-CN" altLang="zh-CN" dirty="0"/>
                <a:t>未定义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36" name="此处添加详细文本描述语言风格">
              <a:extLst>
                <a:ext uri="{FF2B5EF4-FFF2-40B4-BE49-F238E27FC236}">
                  <a16:creationId xmlns:a16="http://schemas.microsoft.com/office/drawing/2014/main" id="{93630172-29C8-4963-ACF5-4E52A1C925FC}"/>
                </a:ext>
              </a:extLst>
            </p:cNvPr>
            <p:cNvSpPr txBox="1"/>
            <p:nvPr/>
          </p:nvSpPr>
          <p:spPr>
            <a:xfrm>
              <a:off x="50122" y="2970259"/>
              <a:ext cx="4302705" cy="20406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CN" altLang="zh-CN" sz="3600" dirty="0"/>
                <a:t>针对不同情形有略微不同的说明，指出具体什么符号</a:t>
              </a:r>
              <a:endParaRPr sz="36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37" name="成组">
            <a:extLst>
              <a:ext uri="{FF2B5EF4-FFF2-40B4-BE49-F238E27FC236}">
                <a16:creationId xmlns:a16="http://schemas.microsoft.com/office/drawing/2014/main" id="{A4B1BB1A-A93B-4AF1-9A72-43A181423B25}"/>
              </a:ext>
            </a:extLst>
          </p:cNvPr>
          <p:cNvGrpSpPr/>
          <p:nvPr/>
        </p:nvGrpSpPr>
        <p:grpSpPr>
          <a:xfrm>
            <a:off x="12013267" y="7564902"/>
            <a:ext cx="3866813" cy="4581570"/>
            <a:chOff x="-2" y="0"/>
            <a:chExt cx="3866812" cy="4581568"/>
          </a:xfrm>
        </p:grpSpPr>
        <p:pic>
          <p:nvPicPr>
            <p:cNvPr id="38" name="圆形" descr="圆形">
              <a:extLst>
                <a:ext uri="{FF2B5EF4-FFF2-40B4-BE49-F238E27FC236}">
                  <a16:creationId xmlns:a16="http://schemas.microsoft.com/office/drawing/2014/main" id="{5714E03D-0EF3-4D43-A38C-4FA83900F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8470" y="0"/>
              <a:ext cx="907506" cy="9075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" name="03">
              <a:extLst>
                <a:ext uri="{FF2B5EF4-FFF2-40B4-BE49-F238E27FC236}">
                  <a16:creationId xmlns:a16="http://schemas.microsoft.com/office/drawing/2014/main" id="{3F3FDF8D-918C-4751-949F-DE07CA59FAC9}"/>
                </a:ext>
              </a:extLst>
            </p:cNvPr>
            <p:cNvSpPr txBox="1"/>
            <p:nvPr/>
          </p:nvSpPr>
          <p:spPr>
            <a:xfrm>
              <a:off x="1480019" y="125459"/>
              <a:ext cx="644408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5E5E5E"/>
                  </a:solidFill>
                </a:defRPr>
              </a:lvl1pPr>
            </a:lstStyle>
            <a:p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07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0" name="客户资源">
              <a:extLst>
                <a:ext uri="{FF2B5EF4-FFF2-40B4-BE49-F238E27FC236}">
                  <a16:creationId xmlns:a16="http://schemas.microsoft.com/office/drawing/2014/main" id="{CA9B5AC9-CFBD-4E23-AB08-D01CAF1170FD}"/>
                </a:ext>
              </a:extLst>
            </p:cNvPr>
            <p:cNvSpPr txBox="1"/>
            <p:nvPr/>
          </p:nvSpPr>
          <p:spPr>
            <a:xfrm>
              <a:off x="212045" y="901529"/>
              <a:ext cx="3180357" cy="1949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lang="zh-CN" altLang="zh-CN" dirty="0"/>
                <a:t>符号使用</a:t>
              </a:r>
              <a:endParaRPr lang="en-US" altLang="zh-CN" dirty="0"/>
            </a:p>
            <a:p>
              <a:r>
                <a:rPr lang="zh-CN" altLang="zh-CN" dirty="0"/>
                <a:t>错误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1" name="此处添加详细文本描述语言风格">
              <a:extLst>
                <a:ext uri="{FF2B5EF4-FFF2-40B4-BE49-F238E27FC236}">
                  <a16:creationId xmlns:a16="http://schemas.microsoft.com/office/drawing/2014/main" id="{D46A359A-1ADF-445D-A298-E75CF08AE86D}"/>
                </a:ext>
              </a:extLst>
            </p:cNvPr>
            <p:cNvSpPr txBox="1"/>
            <p:nvPr/>
          </p:nvSpPr>
          <p:spPr>
            <a:xfrm>
              <a:off x="-2" y="3064231"/>
              <a:ext cx="3866812" cy="1517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zh-CN" altLang="en-US" sz="4000" dirty="0"/>
                <a:t>如</a:t>
              </a:r>
              <a:r>
                <a:rPr lang="en-US" altLang="zh-CN" sz="4000" dirty="0"/>
                <a:t>int</a:t>
              </a:r>
              <a:r>
                <a:rPr lang="zh-CN" altLang="zh-CN" sz="4000" dirty="0"/>
                <a:t>变量作为函数或数组使用</a:t>
              </a:r>
              <a:endParaRPr sz="4000"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</p:grpSp>
      <p:grpSp>
        <p:nvGrpSpPr>
          <p:cNvPr id="42" name="成组">
            <a:extLst>
              <a:ext uri="{FF2B5EF4-FFF2-40B4-BE49-F238E27FC236}">
                <a16:creationId xmlns:a16="http://schemas.microsoft.com/office/drawing/2014/main" id="{24D27588-3B1E-4E59-B7B2-7C01D1E159CB}"/>
              </a:ext>
            </a:extLst>
          </p:cNvPr>
          <p:cNvGrpSpPr/>
          <p:nvPr/>
        </p:nvGrpSpPr>
        <p:grpSpPr>
          <a:xfrm>
            <a:off x="14808103" y="7564902"/>
            <a:ext cx="7929977" cy="5111387"/>
            <a:chOff x="-1904166" y="0"/>
            <a:chExt cx="7929975" cy="5111385"/>
          </a:xfrm>
        </p:grpSpPr>
        <p:pic>
          <p:nvPicPr>
            <p:cNvPr id="43" name="圆形" descr="圆形">
              <a:extLst>
                <a:ext uri="{FF2B5EF4-FFF2-40B4-BE49-F238E27FC236}">
                  <a16:creationId xmlns:a16="http://schemas.microsoft.com/office/drawing/2014/main" id="{F8DBD6DC-BA65-49FE-9487-3D43B45CB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8470" y="0"/>
              <a:ext cx="907506" cy="9075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" name="04">
              <a:extLst>
                <a:ext uri="{FF2B5EF4-FFF2-40B4-BE49-F238E27FC236}">
                  <a16:creationId xmlns:a16="http://schemas.microsoft.com/office/drawing/2014/main" id="{C04B6E28-B0FC-4D03-948B-F6B948CBAB85}"/>
                </a:ext>
              </a:extLst>
            </p:cNvPr>
            <p:cNvSpPr txBox="1"/>
            <p:nvPr/>
          </p:nvSpPr>
          <p:spPr>
            <a:xfrm>
              <a:off x="1480018" y="125459"/>
              <a:ext cx="644408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5E5E5E"/>
                  </a:solidFill>
                </a:defRPr>
              </a:lvl1pPr>
            </a:lstStyle>
            <a:p>
              <a:r>
                <a:rPr lang="en-US" altLang="zh-CN" dirty="0">
                  <a:latin typeface="新蒂下午茶专业版" panose="03000600000000000000" pitchFamily="66" charset="-122"/>
                  <a:ea typeface="新蒂下午茶专业版" panose="03000600000000000000" pitchFamily="66" charset="-122"/>
                  <a:sym typeface="SentyTEA 新蒂下午茶体" panose="03000600000000000000" pitchFamily="66" charset="-122"/>
                </a:rPr>
                <a:t>08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5" name="产品开发">
              <a:extLst>
                <a:ext uri="{FF2B5EF4-FFF2-40B4-BE49-F238E27FC236}">
                  <a16:creationId xmlns:a16="http://schemas.microsoft.com/office/drawing/2014/main" id="{CFA45C59-9B69-407F-8CF8-0EFBD16CC537}"/>
                </a:ext>
              </a:extLst>
            </p:cNvPr>
            <p:cNvSpPr txBox="1"/>
            <p:nvPr/>
          </p:nvSpPr>
          <p:spPr>
            <a:xfrm>
              <a:off x="-880498" y="901529"/>
              <a:ext cx="5882638" cy="1025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lang="zh-CN" altLang="zh-CN" dirty="0"/>
                <a:t>表达式错误</a:t>
              </a:r>
              <a:endParaRPr dirty="0">
                <a:latin typeface="新蒂下午茶专业版" panose="03000600000000000000" pitchFamily="66" charset="-122"/>
                <a:ea typeface="新蒂下午茶专业版" panose="03000600000000000000" pitchFamily="66" charset="-122"/>
                <a:sym typeface="SentyTEA 新蒂下午茶体" panose="03000600000000000000" pitchFamily="66" charset="-122"/>
              </a:endParaRPr>
            </a:p>
          </p:txBody>
        </p:sp>
        <p:sp>
          <p:nvSpPr>
            <p:cNvPr id="46" name="此处添加详细文本描述语言风格">
              <a:extLst>
                <a:ext uri="{FF2B5EF4-FFF2-40B4-BE49-F238E27FC236}">
                  <a16:creationId xmlns:a16="http://schemas.microsoft.com/office/drawing/2014/main" id="{E3DE7C3F-7249-484B-88EA-0CCC9744B229}"/>
                </a:ext>
              </a:extLst>
            </p:cNvPr>
            <p:cNvSpPr txBox="1"/>
            <p:nvPr/>
          </p:nvSpPr>
          <p:spPr>
            <a:xfrm>
              <a:off x="-1904166" y="3061273"/>
              <a:ext cx="7929975" cy="20501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lnSpc>
                  <a:spcPct val="120000"/>
                </a:lnSpc>
                <a:defRPr sz="3200">
                  <a:solidFill>
                    <a:srgbClr val="5E5E5E"/>
                  </a:solidFill>
                </a:defRPr>
              </a:lvl1pPr>
            </a:lstStyle>
            <a:p>
              <a:r>
                <a:rPr lang="en-US" altLang="zh-CN" sz="3600" dirty="0"/>
                <a:t>①</a:t>
              </a:r>
              <a:r>
                <a:rPr lang="zh-CN" altLang="zh-CN" sz="3600" dirty="0"/>
                <a:t>数组类型变量加入计算</a:t>
              </a:r>
            </a:p>
            <a:p>
              <a:r>
                <a:rPr lang="en-US" altLang="zh-CN" sz="3600" dirty="0"/>
                <a:t>         </a:t>
              </a:r>
              <a:r>
                <a:rPr lang="zh-CN" altLang="zh-CN" sz="3600" dirty="0"/>
                <a:t>②比较表达式两边类型不匹配</a:t>
              </a:r>
            </a:p>
            <a:p>
              <a:r>
                <a:rPr lang="en-US" altLang="zh-CN" sz="3600" dirty="0"/>
                <a:t>③</a:t>
              </a:r>
              <a:r>
                <a:rPr lang="zh-CN" altLang="zh-CN" sz="3600" dirty="0"/>
                <a:t>赋值给数字或函数返回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" grpId="1" animBg="1" advAuto="0"/>
      <p:bldP spid="415" grpId="2" animBg="1" advAuto="0"/>
      <p:bldP spid="420" grpId="3" animBg="1" advAuto="0"/>
      <p:bldP spid="425" grpId="4" animBg="1" advAuto="0"/>
      <p:bldP spid="27" grpId="0" animBg="1" advAuto="0"/>
      <p:bldP spid="32" grpId="0" animBg="1" advAuto="0"/>
      <p:bldP spid="37" grpId="0" animBg="1" advAuto="0"/>
      <p:bldP spid="42" grpId="0" animBg="1" advAuto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862CAC8-64F3-4AE4-9F73-21754E52F05F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zongjie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SentyTEA ÂµÙ"/>
        <a:ea typeface="SentyTEA ÂµÙ"/>
        <a:cs typeface="SentyTEA ÂµÙ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SentyTEA ÂµÙ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SentyTEA ÂµÙ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SentyTEA ÂµÙ"/>
        <a:ea typeface="SentyTEA ÂµÙ"/>
        <a:cs typeface="SentyTEA ÂµÙ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SentyTEA ÂµÙ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SentyTEA ÂµÙ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1013</Words>
  <Application>Microsoft Office PowerPoint</Application>
  <PresentationFormat>自定义</PresentationFormat>
  <Paragraphs>203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SentyTEA ÂµÙ</vt:lpstr>
      <vt:lpstr>SentyTEA 新蒂下午茶体</vt:lpstr>
      <vt:lpstr>宋体</vt:lpstr>
      <vt:lpstr>新蒂下午茶专业版</vt:lpstr>
      <vt:lpstr>Arial</vt:lpstr>
      <vt:lpstr>Times New Roman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黄 梓淇</cp:lastModifiedBy>
  <cp:revision>29</cp:revision>
  <dcterms:modified xsi:type="dcterms:W3CDTF">2021-06-06T09:58:46Z</dcterms:modified>
</cp:coreProperties>
</file>