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7"/>
  </p:normalViewPr>
  <p:slideViewPr>
    <p:cSldViewPr snapToGrid="0" snapToObjects="1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5A2DA-B27F-194F-9A2D-6549CCDC0A32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C713F-B9A5-634C-A59E-D69F3A00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51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C713F-B9A5-634C-A59E-D69F3A00FB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0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4409-AA5C-C140-95F7-753A10728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3C88F-7A53-0245-B21B-7BD83BAF0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B5EF0-1A0D-F149-B6E9-77AABF09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F37AE-1938-2C4F-AB8B-9BFD436E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A44CD-2F47-F242-8C9C-8A82A232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1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952B-5CD0-1747-B42C-A6F2331D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20DB3-2660-4F4A-9AFE-1F972F55A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ABBBD-4B92-5C42-A32D-55558CDD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41F7B-6AE0-0540-A92E-C7D78996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B7B1E-48BF-F844-9FCE-2274CF06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1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A0B3D3-2A88-BA4B-8222-6152544B3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04016-8E06-BE4F-B6E9-7B99FACA2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3352-090A-934B-911F-572D71B0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3DE1D-8978-ED4A-9E8F-7596E6B5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6E343-AB53-494C-9CA4-8D93D584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0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29DF-6F8C-6E4A-8F40-541FC502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50DB-F5D0-CE4B-858A-AB597AF46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CDDCD-50FF-484B-B5E6-1E6C3E30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35296-1392-A949-9607-9163CF9D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F2FE0-DDB0-414D-9AF1-F9B9EA67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4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F331-D0D8-DC48-A98D-B5C36107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AB3B7-6B0B-234F-BEBF-8A6D2BCBF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2A33D-08C1-8E48-9939-B383FB5F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13540-0D7A-8244-88FB-5314EF0D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4C269-4A8A-1A40-B962-EF87B6FA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3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B702-9F5E-D548-B9A7-3FDDA364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14C77-B934-DF41-AAA8-8BCB7C96B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8B6B8-894F-444F-84D7-105E077DC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890BF-5709-EA41-B10C-BA0AA9691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DFB58-4548-3F4C-85F2-FB51CCF47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7ACB2-BEA0-F649-A9A8-56AAB49D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9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1A068-0591-294C-AD92-AC580469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1CAE1-206D-3842-A5BD-A5D216E42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AB9D3-52AE-5C49-8087-D31B3DC80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76C9A-AC50-1145-99F3-836D25DC7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CAA79-6D35-9644-A2F9-92FD9ACA1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6DC2FE-EB4E-1243-B190-E4FC2B77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92A98-B1E7-5D49-BE1D-03BCE6FB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9A4EAB-470E-1546-B337-7740DE5D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1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A919-5CB4-D04E-934D-3B824D6C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7AB1E8-C406-EC47-8B0E-AB0D45F71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99C11-929C-5A41-A60F-A1B30F790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1AEDC-9157-F845-9329-6D37D6B07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32711-886E-A949-9AED-9D474FD2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C6F26D-43F1-0447-A5DD-23A1D636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D69F5-9949-134B-986B-65317420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1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0A0A-63AE-F942-BD21-19D931D03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9C342-B42C-1E4D-8A5A-A6DD727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81FA4-B164-AB43-AC02-6CEBBFDF0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3E7DA-B4C8-5845-A02E-54A4C790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1ED8C-5F66-9843-A4C6-D5CCA971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9A1D3-9A18-B943-AA05-92B3DAAF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2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1D50-9C49-7D4C-BFBC-B3CD9C3B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25743-BF99-E644-AB0F-46DA66A13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D88BB-718F-0047-A45F-97F13EA45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9315C-2CA6-1F43-8085-4EBC9748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23E52-0055-B24F-9A0F-0166700A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7AF6A-C7AD-DA45-8E08-54F45538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4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0E06AC-02D7-3546-8A09-5BAC39A2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C9A45-BCC1-9A4E-84D7-21DA2EE1D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8ACDD-EE3B-2141-BA65-CC0FAA80A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E5737-2028-4740-8BFF-66BB23189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8E732-5534-DA41-ACBB-348B0D897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6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BFDF0-CBD1-457B-8671-A5C93BFAB4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3345" b="4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09506-7DAD-F144-8542-73ECD43AB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Certificate of Deposit Survay Report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92175-B34F-C04F-93F2-DA20996C6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Stephanie Chew</a:t>
            </a:r>
          </a:p>
        </p:txBody>
      </p:sp>
    </p:spTree>
    <p:extLst>
      <p:ext uri="{BB962C8B-B14F-4D97-AF65-F5344CB8AC3E}">
        <p14:creationId xmlns:p14="http://schemas.microsoft.com/office/powerpoint/2010/main" val="2869364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7CBFD-82A9-E041-B5DB-D61FF174A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Community Banks in the US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CDEC33A-7592-7841-964E-7F46C86D9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6826" y="592138"/>
            <a:ext cx="1546736" cy="5584825"/>
          </a:xfrm>
        </p:spPr>
      </p:pic>
    </p:spTree>
    <p:extLst>
      <p:ext uri="{BB962C8B-B14F-4D97-AF65-F5344CB8AC3E}">
        <p14:creationId xmlns:p14="http://schemas.microsoft.com/office/powerpoint/2010/main" val="91258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2">
            <a:extLst>
              <a:ext uri="{FF2B5EF4-FFF2-40B4-BE49-F238E27FC236}">
                <a16:creationId xmlns:a16="http://schemas.microsoft.com/office/drawing/2014/main" id="{C0DB9C61-90E0-484F-8602-02F49EDC1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5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F7ED563-E5DB-4937-BF78-7893C4D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28036"/>
            <a:ext cx="11724640" cy="63779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228F58-361E-284C-9B8B-377E53DE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220" y="860028"/>
            <a:ext cx="6006192" cy="13249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70566C"/>
                </a:solidFill>
              </a:rPr>
              <a:t>Top 5 NY Banks</a:t>
            </a:r>
          </a:p>
        </p:txBody>
      </p:sp>
      <p:sp>
        <p:nvSpPr>
          <p:cNvPr id="58" name="Content Placeholder 49">
            <a:extLst>
              <a:ext uri="{FF2B5EF4-FFF2-40B4-BE49-F238E27FC236}">
                <a16:creationId xmlns:a16="http://schemas.microsoft.com/office/drawing/2014/main" id="{5FE9BF8D-CBBD-4033-8DFC-03DB52A9B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220" y="2248823"/>
            <a:ext cx="6006192" cy="3928139"/>
          </a:xfrm>
        </p:spPr>
        <p:txBody>
          <a:bodyPr>
            <a:normAutofit/>
          </a:bodyPr>
          <a:lstStyle/>
          <a:p>
            <a:endParaRPr lang="en-US" sz="2400">
              <a:solidFill>
                <a:srgbClr val="70566C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06B647-FE95-4550-8350-3D2180C62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60466" y="699706"/>
            <a:ext cx="4114800" cy="5477256"/>
          </a:xfrm>
          <a:prstGeom prst="rect">
            <a:avLst/>
          </a:prstGeom>
          <a:solidFill>
            <a:srgbClr val="FFFFFF"/>
          </a:solidFill>
          <a:ln w="15875">
            <a:solidFill>
              <a:srgbClr val="7056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960485-8E99-2E47-A9A9-983A81D368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045" b="1"/>
          <a:stretch/>
        </p:blipFill>
        <p:spPr>
          <a:xfrm>
            <a:off x="7523826" y="862763"/>
            <a:ext cx="3788081" cy="515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62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BCD6C-17B6-2B46-8749-CDAE6FCEE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en-US" sz="4000"/>
              <a:t>2019 CD Terms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FF4F71-1D02-AA4A-86D9-91D48493F5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99" r="-1" b="-1"/>
          <a:stretch/>
        </p:blipFill>
        <p:spPr>
          <a:xfrm>
            <a:off x="838200" y="1825625"/>
            <a:ext cx="6151651" cy="430346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2DAF33-325C-43DD-854F-1213FBFE0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03464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80822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A95C6-9AB9-F441-A9CD-4B00557B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195"/>
            <a:ext cx="3986156" cy="2806506"/>
          </a:xfrm>
        </p:spPr>
        <p:txBody>
          <a:bodyPr anchor="b">
            <a:normAutofit/>
          </a:bodyPr>
          <a:lstStyle/>
          <a:p>
            <a:r>
              <a:rPr lang="en-US" sz="4000"/>
              <a:t>2020 CD Terms Average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D6B492FF-0373-4587-B963-C4E032D16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6300"/>
            <a:ext cx="3986156" cy="2588458"/>
          </a:xfrm>
        </p:spPr>
        <p:txBody>
          <a:bodyPr>
            <a:normAutofit/>
          </a:bodyPr>
          <a:lstStyle/>
          <a:p>
            <a:r>
              <a:rPr lang="en-US" sz="2000" dirty="0"/>
              <a:t>Average amount is steady for Q1 and Q2 2020.</a:t>
            </a:r>
          </a:p>
          <a:p>
            <a:endParaRPr lang="en-US" sz="2000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28A2EB-6DD2-EE4F-BA3F-16F7E26380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6"/>
          <a:stretch/>
        </p:blipFill>
        <p:spPr>
          <a:xfrm>
            <a:off x="5186557" y="162853"/>
            <a:ext cx="6830817" cy="613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62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7A38-128C-134A-BCC4-664D27618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Total Time Deposits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8DC8FF3-DD4C-41F6-95C8-315DF71E0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Total time deposits by Community vs Non-Community Banks.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9C7C7B-B7EE-614E-A3A7-0A8862EA30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6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38E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58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46</Words>
  <Application>Microsoft Macintosh PowerPoint</Application>
  <PresentationFormat>Widescreen</PresentationFormat>
  <Paragraphs>10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Certificate of Deposit Survay Report</vt:lpstr>
      <vt:lpstr>Community Banks in the US</vt:lpstr>
      <vt:lpstr>Top 5 NY Banks</vt:lpstr>
      <vt:lpstr>2019 CD Terms</vt:lpstr>
      <vt:lpstr>2020 CD Terms Average</vt:lpstr>
      <vt:lpstr>Total Time Deposits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 of Deposit Survay Report</dc:title>
  <dc:creator>Stephanie Chew</dc:creator>
  <cp:lastModifiedBy>Stephanie Chew</cp:lastModifiedBy>
  <cp:revision>2</cp:revision>
  <dcterms:created xsi:type="dcterms:W3CDTF">2020-09-20T21:16:59Z</dcterms:created>
  <dcterms:modified xsi:type="dcterms:W3CDTF">2020-09-20T21:27:10Z</dcterms:modified>
</cp:coreProperties>
</file>