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bg>
      <p:bgRef idx="1001">
        <a:schemeClr val="bg1"/>
      </p:bgRef>
    </p:bg>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D14AFFAC-ABB6-4349-9283-9A90DDDF6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7E1377C9-4259-4127-A828-F6E7C3E9400E}"/>
              </a:ext>
            </a:extLst>
          </p:cNvPr>
          <p:cNvSpPr>
            <a:spLocks noGrp="1"/>
          </p:cNvSpPr>
          <p:nvPr>
            <p:ph type="ctrTitle"/>
          </p:nvPr>
        </p:nvSpPr>
        <p:spPr>
          <a:xfrm>
            <a:off x="1524000" y="1728000"/>
            <a:ext cx="9144000" cy="1483200"/>
          </a:xfrm>
        </p:spPr>
        <p:txBody>
          <a:bodyPr anchor="b">
            <a:normAutofit/>
          </a:bodyPr>
          <a:lstStyle>
            <a:lvl1pPr algn="l">
              <a:defRPr sz="4000" b="1" i="1"/>
            </a:lvl1pPr>
          </a:lstStyle>
          <a:p>
            <a:r>
              <a:rPr lang="da-DK"/>
              <a:t>Klik for at redigere i master</a:t>
            </a:r>
            <a:endParaRPr lang="da-DK" dirty="0"/>
          </a:p>
        </p:txBody>
      </p:sp>
      <p:sp>
        <p:nvSpPr>
          <p:cNvPr id="3" name="Undertitel 2">
            <a:extLst>
              <a:ext uri="{FF2B5EF4-FFF2-40B4-BE49-F238E27FC236}">
                <a16:creationId xmlns:a16="http://schemas.microsoft.com/office/drawing/2014/main" id="{91864E03-CD9F-409D-8076-8A17E0DA634B}"/>
              </a:ext>
            </a:extLst>
          </p:cNvPr>
          <p:cNvSpPr>
            <a:spLocks noGrp="1"/>
          </p:cNvSpPr>
          <p:nvPr>
            <p:ph type="subTitle" idx="1"/>
          </p:nvPr>
        </p:nvSpPr>
        <p:spPr>
          <a:xfrm>
            <a:off x="1524000" y="3625891"/>
            <a:ext cx="9144000" cy="111600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da-DK" dirty="0"/>
          </a:p>
        </p:txBody>
      </p:sp>
      <p:pic>
        <p:nvPicPr>
          <p:cNvPr id="6" name="Billede 11">
            <a:extLst>
              <a:ext uri="{FF2B5EF4-FFF2-40B4-BE49-F238E27FC236}">
                <a16:creationId xmlns:a16="http://schemas.microsoft.com/office/drawing/2014/main" id="{403B9C23-AE73-4E36-9603-538BD24D981E}"/>
              </a:ext>
            </a:extLst>
          </p:cNvPr>
          <p:cNvPicPr>
            <a:picLocks noChangeAspect="1"/>
          </p:cNvPicPr>
          <p:nvPr/>
        </p:nvPicPr>
        <p:blipFill>
          <a:blip r:embed="rId3"/>
          <a:stretch>
            <a:fillRect/>
          </a:stretch>
        </p:blipFill>
        <p:spPr>
          <a:xfrm>
            <a:off x="9462134" y="5898042"/>
            <a:ext cx="2170364" cy="646232"/>
          </a:xfrm>
          <a:prstGeom prst="rect">
            <a:avLst/>
          </a:prstGeom>
        </p:spPr>
      </p:pic>
    </p:spTree>
    <p:extLst>
      <p:ext uri="{BB962C8B-B14F-4D97-AF65-F5344CB8AC3E}">
        <p14:creationId xmlns:p14="http://schemas.microsoft.com/office/powerpoint/2010/main" val="36848740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45D48-80BF-4BD0-96C7-BF0CC82DC446}"/>
              </a:ext>
            </a:extLst>
          </p:cNvPr>
          <p:cNvSpPr>
            <a:spLocks noGrp="1"/>
          </p:cNvSpPr>
          <p:nvPr>
            <p:ph type="title"/>
          </p:nvPr>
        </p:nvSpPr>
        <p:spPr/>
        <p:txBody>
          <a:bodyPr/>
          <a:lstStyle/>
          <a:p>
            <a:r>
              <a:rPr lang="da-DK"/>
              <a:t>Klik for at redigere i master</a:t>
            </a:r>
            <a:endParaRPr lang="da-DK" dirty="0"/>
          </a:p>
        </p:txBody>
      </p:sp>
      <p:sp>
        <p:nvSpPr>
          <p:cNvPr id="3" name="Pladsholder til lodret titel 2">
            <a:extLst>
              <a:ext uri="{FF2B5EF4-FFF2-40B4-BE49-F238E27FC236}">
                <a16:creationId xmlns:a16="http://schemas.microsoft.com/office/drawing/2014/main" id="{BFDD49F3-C422-4F3A-8CF1-FC2E215788B5}"/>
              </a:ext>
            </a:extLst>
          </p:cNvPr>
          <p:cNvSpPr>
            <a:spLocks noGrp="1"/>
          </p:cNvSpPr>
          <p:nvPr>
            <p:ph type="body" orient="vert" idx="1"/>
          </p:nvPr>
        </p:nvSpPr>
        <p:spPr>
          <a:xfrm>
            <a:off x="838200" y="1825625"/>
            <a:ext cx="10515600" cy="3950336"/>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B1BD6E4C-2164-4677-B1F6-C1D8A8D8D952}"/>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1" name="Pladsholder til slidenummer 10">
            <a:extLst>
              <a:ext uri="{FF2B5EF4-FFF2-40B4-BE49-F238E27FC236}">
                <a16:creationId xmlns:a16="http://schemas.microsoft.com/office/drawing/2014/main" id="{53E032BE-EDD5-461B-83C4-3F95E4E39DD2}"/>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307342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FFC4B4C8-5DE4-499D-8B92-7FF2D97B146F}"/>
              </a:ext>
            </a:extLst>
          </p:cNvPr>
          <p:cNvSpPr>
            <a:spLocks noGrp="1"/>
          </p:cNvSpPr>
          <p:nvPr>
            <p:ph type="title" orient="vert"/>
          </p:nvPr>
        </p:nvSpPr>
        <p:spPr>
          <a:xfrm>
            <a:off x="8724901" y="365126"/>
            <a:ext cx="2628900" cy="5403215"/>
          </a:xfrm>
        </p:spPr>
        <p:txBody>
          <a:bodyPr vert="eaVert"/>
          <a:lstStyle/>
          <a:p>
            <a:r>
              <a:rPr lang="da-DK"/>
              <a:t>Klik for at redigere i master</a:t>
            </a:r>
          </a:p>
        </p:txBody>
      </p:sp>
      <p:sp>
        <p:nvSpPr>
          <p:cNvPr id="3" name="Pladsholder til lodret titel 2">
            <a:extLst>
              <a:ext uri="{FF2B5EF4-FFF2-40B4-BE49-F238E27FC236}">
                <a16:creationId xmlns:a16="http://schemas.microsoft.com/office/drawing/2014/main" id="{5389280D-F542-483D-BB67-C78C89EDF696}"/>
              </a:ext>
            </a:extLst>
          </p:cNvPr>
          <p:cNvSpPr>
            <a:spLocks noGrp="1"/>
          </p:cNvSpPr>
          <p:nvPr>
            <p:ph type="body" orient="vert" idx="1"/>
          </p:nvPr>
        </p:nvSpPr>
        <p:spPr>
          <a:xfrm>
            <a:off x="838201" y="365126"/>
            <a:ext cx="7734300" cy="5403215"/>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E955E11A-E0E8-4216-9174-F6E47A1DEB4D}"/>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1" name="Pladsholder til slidenummer 10">
            <a:extLst>
              <a:ext uri="{FF2B5EF4-FFF2-40B4-BE49-F238E27FC236}">
                <a16:creationId xmlns:a16="http://schemas.microsoft.com/office/drawing/2014/main" id="{15F332AB-DC5C-4F4A-92E8-21D7DEDB5D02}"/>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98457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87391-D89B-4774-AB35-CBE76F562D9C}"/>
              </a:ext>
            </a:extLst>
          </p:cNvPr>
          <p:cNvSpPr>
            <a:spLocks noGrp="1"/>
          </p:cNvSpPr>
          <p:nvPr>
            <p:ph type="title"/>
          </p:nvPr>
        </p:nvSpPr>
        <p:spPr/>
        <p:txBody>
          <a:bodyPr/>
          <a:lstStyle/>
          <a:p>
            <a:r>
              <a:rPr lang="da-DK"/>
              <a:t>Klik for at redigere i master</a:t>
            </a:r>
            <a:endParaRPr lang="da-DK" dirty="0"/>
          </a:p>
        </p:txBody>
      </p:sp>
      <p:sp>
        <p:nvSpPr>
          <p:cNvPr id="9" name="Pladsholder til dato 8">
            <a:extLst>
              <a:ext uri="{FF2B5EF4-FFF2-40B4-BE49-F238E27FC236}">
                <a16:creationId xmlns:a16="http://schemas.microsoft.com/office/drawing/2014/main" id="{FA291780-002E-4532-ADD3-092830454932}"/>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0" name="Pladsholder til slidenummer 9">
            <a:extLst>
              <a:ext uri="{FF2B5EF4-FFF2-40B4-BE49-F238E27FC236}">
                <a16:creationId xmlns:a16="http://schemas.microsoft.com/office/drawing/2014/main" id="{5725BB1C-DB9A-4DAA-9E56-8E7133DF3B3E}"/>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248390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33A-CB4B-4A2A-850C-1800ED16F2A3}"/>
              </a:ext>
            </a:extLst>
          </p:cNvPr>
          <p:cNvSpPr>
            <a:spLocks noGrp="1"/>
          </p:cNvSpPr>
          <p:nvPr>
            <p:ph type="title"/>
          </p:nvPr>
        </p:nvSpPr>
        <p:spPr/>
        <p:txBody>
          <a:bodyPr/>
          <a:lstStyle/>
          <a:p>
            <a:r>
              <a:rPr lang="da-DK"/>
              <a:t>Klik for at redigere i master</a:t>
            </a:r>
            <a:endParaRPr lang="da-DK" dirty="0"/>
          </a:p>
        </p:txBody>
      </p:sp>
      <p:sp>
        <p:nvSpPr>
          <p:cNvPr id="3" name="Pladsholder til indhold 2">
            <a:extLst>
              <a:ext uri="{FF2B5EF4-FFF2-40B4-BE49-F238E27FC236}">
                <a16:creationId xmlns:a16="http://schemas.microsoft.com/office/drawing/2014/main" id="{DE84ED51-CBEF-4882-BC50-B496E1895551}"/>
              </a:ext>
            </a:extLst>
          </p:cNvPr>
          <p:cNvSpPr>
            <a:spLocks noGrp="1"/>
          </p:cNvSpPr>
          <p:nvPr>
            <p:ph idx="1"/>
          </p:nvPr>
        </p:nvSpPr>
        <p:spPr>
          <a:xfrm>
            <a:off x="838200" y="1825626"/>
            <a:ext cx="10515600" cy="39731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14" name="Pladsholder til dato 13">
            <a:extLst>
              <a:ext uri="{FF2B5EF4-FFF2-40B4-BE49-F238E27FC236}">
                <a16:creationId xmlns:a16="http://schemas.microsoft.com/office/drawing/2014/main" id="{B6F0B235-A6CA-47A3-A778-B35B6EE5829D}"/>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5" name="Pladsholder til slidenummer 14">
            <a:extLst>
              <a:ext uri="{FF2B5EF4-FFF2-40B4-BE49-F238E27FC236}">
                <a16:creationId xmlns:a16="http://schemas.microsoft.com/office/drawing/2014/main" id="{7B522528-73E6-4365-A2E9-4C875FFFD511}"/>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175771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3C190-3256-4381-88BF-B4331AB4C308}"/>
              </a:ext>
            </a:extLst>
          </p:cNvPr>
          <p:cNvSpPr>
            <a:spLocks noGrp="1"/>
          </p:cNvSpPr>
          <p:nvPr>
            <p:ph type="title"/>
          </p:nvPr>
        </p:nvSpPr>
        <p:spPr>
          <a:xfrm>
            <a:off x="831851" y="1709740"/>
            <a:ext cx="10515600" cy="1355750"/>
          </a:xfrm>
        </p:spPr>
        <p:txBody>
          <a:bodyPr anchor="t">
            <a:normAutofit/>
          </a:bodyPr>
          <a:lstStyle>
            <a:lvl1pPr>
              <a:defRPr sz="3600"/>
            </a:lvl1pPr>
          </a:lstStyle>
          <a:p>
            <a:r>
              <a:rPr lang="da-DK"/>
              <a:t>Klik for at redigere i master</a:t>
            </a:r>
            <a:endParaRPr lang="da-DK" dirty="0"/>
          </a:p>
        </p:txBody>
      </p:sp>
      <p:sp>
        <p:nvSpPr>
          <p:cNvPr id="3" name="Pladsholder til tekst 2">
            <a:extLst>
              <a:ext uri="{FF2B5EF4-FFF2-40B4-BE49-F238E27FC236}">
                <a16:creationId xmlns:a16="http://schemas.microsoft.com/office/drawing/2014/main" id="{2298EAF0-539C-44C3-8426-3D25599F32E2}"/>
              </a:ext>
            </a:extLst>
          </p:cNvPr>
          <p:cNvSpPr>
            <a:spLocks noGrp="1"/>
          </p:cNvSpPr>
          <p:nvPr>
            <p:ph type="body" idx="1"/>
          </p:nvPr>
        </p:nvSpPr>
        <p:spPr>
          <a:xfrm>
            <a:off x="831851" y="3260362"/>
            <a:ext cx="10515600" cy="25155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5" name="Pladsholder til dato 4">
            <a:extLst>
              <a:ext uri="{FF2B5EF4-FFF2-40B4-BE49-F238E27FC236}">
                <a16:creationId xmlns:a16="http://schemas.microsoft.com/office/drawing/2014/main" id="{E89E7613-DB47-4D40-AC40-A3816A826720}"/>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1" name="Pladsholder til slidenummer 10">
            <a:extLst>
              <a:ext uri="{FF2B5EF4-FFF2-40B4-BE49-F238E27FC236}">
                <a16:creationId xmlns:a16="http://schemas.microsoft.com/office/drawing/2014/main" id="{8DA6D75A-D2B5-4CF4-9182-98A34A4B944B}"/>
              </a:ext>
            </a:extLst>
          </p:cNvPr>
          <p:cNvSpPr>
            <a:spLocks noGrp="1"/>
          </p:cNvSpPr>
          <p:nvPr>
            <p:ph type="sldNum" sz="quarter" idx="11"/>
          </p:nvPr>
        </p:nvSpPr>
        <p:spPr>
          <a:xfrm>
            <a:off x="0" y="6153463"/>
            <a:ext cx="961200" cy="454019"/>
          </a:xfrm>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145692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73C9AF-035C-407C-82C7-AA1A157CD37B}"/>
              </a:ext>
            </a:extLst>
          </p:cNvPr>
          <p:cNvSpPr>
            <a:spLocks noGrp="1"/>
          </p:cNvSpPr>
          <p:nvPr>
            <p:ph type="title"/>
          </p:nvPr>
        </p:nvSpPr>
        <p:spPr/>
        <p:txBody>
          <a:bodyPr/>
          <a:lstStyle/>
          <a:p>
            <a:r>
              <a:rPr lang="da-DK"/>
              <a:t>Klik for at redigere i master</a:t>
            </a:r>
            <a:endParaRPr lang="da-DK" dirty="0"/>
          </a:p>
        </p:txBody>
      </p:sp>
      <p:sp>
        <p:nvSpPr>
          <p:cNvPr id="3" name="Pladsholder til indhold 2">
            <a:extLst>
              <a:ext uri="{FF2B5EF4-FFF2-40B4-BE49-F238E27FC236}">
                <a16:creationId xmlns:a16="http://schemas.microsoft.com/office/drawing/2014/main" id="{9904AB7A-108D-4867-991F-9944D22BB19F}"/>
              </a:ext>
            </a:extLst>
          </p:cNvPr>
          <p:cNvSpPr>
            <a:spLocks noGrp="1"/>
          </p:cNvSpPr>
          <p:nvPr>
            <p:ph sz="half" idx="1"/>
          </p:nvPr>
        </p:nvSpPr>
        <p:spPr>
          <a:xfrm>
            <a:off x="838200" y="1825626"/>
            <a:ext cx="5181600" cy="397827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BFB33C66-BE80-4A53-BC88-EE155DEAEB2A}"/>
              </a:ext>
            </a:extLst>
          </p:cNvPr>
          <p:cNvSpPr>
            <a:spLocks noGrp="1"/>
          </p:cNvSpPr>
          <p:nvPr>
            <p:ph sz="half" idx="2"/>
          </p:nvPr>
        </p:nvSpPr>
        <p:spPr>
          <a:xfrm>
            <a:off x="6172200" y="1825626"/>
            <a:ext cx="5181600" cy="397827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dato 5">
            <a:extLst>
              <a:ext uri="{FF2B5EF4-FFF2-40B4-BE49-F238E27FC236}">
                <a16:creationId xmlns:a16="http://schemas.microsoft.com/office/drawing/2014/main" id="{2D04096E-49B4-48B8-BE6C-63B87C1034EC}"/>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2" name="Pladsholder til slidenummer 11">
            <a:extLst>
              <a:ext uri="{FF2B5EF4-FFF2-40B4-BE49-F238E27FC236}">
                <a16:creationId xmlns:a16="http://schemas.microsoft.com/office/drawing/2014/main" id="{FBF03022-984D-4AF1-A442-BD3B57AD7B6B}"/>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380778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B0A5C-E702-497B-B4DC-4B513E38A8A4}"/>
              </a:ext>
            </a:extLst>
          </p:cNvPr>
          <p:cNvSpPr>
            <a:spLocks noGrp="1"/>
          </p:cNvSpPr>
          <p:nvPr>
            <p:ph type="title"/>
          </p:nvPr>
        </p:nvSpPr>
        <p:spPr>
          <a:xfrm>
            <a:off x="839788" y="365127"/>
            <a:ext cx="10515600" cy="1325563"/>
          </a:xfrm>
        </p:spPr>
        <p:txBody>
          <a:bodyPr/>
          <a:lstStyle/>
          <a:p>
            <a:r>
              <a:rPr lang="da-DK"/>
              <a:t>Klik for at redigere i master</a:t>
            </a:r>
          </a:p>
        </p:txBody>
      </p:sp>
      <p:sp>
        <p:nvSpPr>
          <p:cNvPr id="3" name="Pladsholder til tekst 2">
            <a:extLst>
              <a:ext uri="{FF2B5EF4-FFF2-40B4-BE49-F238E27FC236}">
                <a16:creationId xmlns:a16="http://schemas.microsoft.com/office/drawing/2014/main" id="{FDB3895E-AB6A-42B0-924C-6A0DF9804C9F}"/>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5" name="Pladsholder til tekst 4">
            <a:extLst>
              <a:ext uri="{FF2B5EF4-FFF2-40B4-BE49-F238E27FC236}">
                <a16:creationId xmlns:a16="http://schemas.microsoft.com/office/drawing/2014/main" id="{B113C03A-2B6C-4811-92FE-5283715F41AE}"/>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a:extLst>
              <a:ext uri="{FF2B5EF4-FFF2-40B4-BE49-F238E27FC236}">
                <a16:creationId xmlns:a16="http://schemas.microsoft.com/office/drawing/2014/main" id="{42A26B22-F32A-429A-B340-69CF2A4A1C48}"/>
              </a:ext>
            </a:extLst>
          </p:cNvPr>
          <p:cNvSpPr>
            <a:spLocks noGrp="1"/>
          </p:cNvSpPr>
          <p:nvPr>
            <p:ph sz="quarter" idx="4"/>
          </p:nvPr>
        </p:nvSpPr>
        <p:spPr>
          <a:xfrm>
            <a:off x="6172201" y="2563318"/>
            <a:ext cx="5183188" cy="3227883"/>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10" name="Pladsholder til indhold 2">
            <a:extLst>
              <a:ext uri="{FF2B5EF4-FFF2-40B4-BE49-F238E27FC236}">
                <a16:creationId xmlns:a16="http://schemas.microsoft.com/office/drawing/2014/main" id="{56D7414C-E23B-4E35-985A-2EFD7278377D}"/>
              </a:ext>
            </a:extLst>
          </p:cNvPr>
          <p:cNvSpPr>
            <a:spLocks noGrp="1"/>
          </p:cNvSpPr>
          <p:nvPr>
            <p:ph idx="13"/>
          </p:nvPr>
        </p:nvSpPr>
        <p:spPr>
          <a:xfrm>
            <a:off x="838200" y="2563318"/>
            <a:ext cx="5157787" cy="3213374"/>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dato 3">
            <a:extLst>
              <a:ext uri="{FF2B5EF4-FFF2-40B4-BE49-F238E27FC236}">
                <a16:creationId xmlns:a16="http://schemas.microsoft.com/office/drawing/2014/main" id="{065A6AED-CCCA-4160-9693-19813BCAB422}"/>
              </a:ext>
            </a:extLst>
          </p:cNvPr>
          <p:cNvSpPr>
            <a:spLocks noGrp="1"/>
          </p:cNvSpPr>
          <p:nvPr>
            <p:ph type="dt" sz="half" idx="14"/>
          </p:nvPr>
        </p:nvSpPr>
        <p:spPr/>
        <p:txBody>
          <a:bodyPr/>
          <a:lstStyle/>
          <a:p>
            <a:fld id="{3CE4B5AD-2384-4721-978E-6CA59BEB293C}" type="datetimeFigureOut">
              <a:rPr lang="da-DK" smtClean="0"/>
              <a:t>07-08-2023</a:t>
            </a:fld>
            <a:endParaRPr lang="da-DK"/>
          </a:p>
        </p:txBody>
      </p:sp>
      <p:sp>
        <p:nvSpPr>
          <p:cNvPr id="8" name="Pladsholder til slidenummer 7">
            <a:extLst>
              <a:ext uri="{FF2B5EF4-FFF2-40B4-BE49-F238E27FC236}">
                <a16:creationId xmlns:a16="http://schemas.microsoft.com/office/drawing/2014/main" id="{4D9C9F0C-0B38-4ECD-9E7C-14FAD88ABDCE}"/>
              </a:ext>
            </a:extLst>
          </p:cNvPr>
          <p:cNvSpPr>
            <a:spLocks noGrp="1"/>
          </p:cNvSpPr>
          <p:nvPr>
            <p:ph type="sldNum" sz="quarter" idx="15"/>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23427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85D2B-80F4-4930-802C-9F5A3F816FB2}"/>
              </a:ext>
            </a:extLst>
          </p:cNvPr>
          <p:cNvSpPr>
            <a:spLocks noGrp="1"/>
          </p:cNvSpPr>
          <p:nvPr>
            <p:ph type="title"/>
          </p:nvPr>
        </p:nvSpPr>
        <p:spPr/>
        <p:txBody>
          <a:bodyPr/>
          <a:lstStyle/>
          <a:p>
            <a:r>
              <a:rPr lang="da-DK"/>
              <a:t>Klik for at redigere i master</a:t>
            </a:r>
          </a:p>
        </p:txBody>
      </p:sp>
      <p:sp>
        <p:nvSpPr>
          <p:cNvPr id="4" name="Pladsholder til dato 3">
            <a:extLst>
              <a:ext uri="{FF2B5EF4-FFF2-40B4-BE49-F238E27FC236}">
                <a16:creationId xmlns:a16="http://schemas.microsoft.com/office/drawing/2014/main" id="{FA5E41DC-E1BB-4F97-813E-2024391B1BAD}"/>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0" name="Pladsholder til slidenummer 9">
            <a:extLst>
              <a:ext uri="{FF2B5EF4-FFF2-40B4-BE49-F238E27FC236}">
                <a16:creationId xmlns:a16="http://schemas.microsoft.com/office/drawing/2014/main" id="{54F902FB-037F-48D4-A26A-73E85F2BE147}"/>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194863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dato 2">
            <a:extLst>
              <a:ext uri="{FF2B5EF4-FFF2-40B4-BE49-F238E27FC236}">
                <a16:creationId xmlns:a16="http://schemas.microsoft.com/office/drawing/2014/main" id="{EF5183E5-5106-4F9E-8D19-E6CACA92A88B}"/>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9" name="Pladsholder til slidenummer 8">
            <a:extLst>
              <a:ext uri="{FF2B5EF4-FFF2-40B4-BE49-F238E27FC236}">
                <a16:creationId xmlns:a16="http://schemas.microsoft.com/office/drawing/2014/main" id="{1DB3180A-10F8-4C91-9DB3-5E648C9173DF}"/>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37064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4ACA4-6CA4-410A-8742-2B8B0AA4C506}"/>
              </a:ext>
            </a:extLst>
          </p:cNvPr>
          <p:cNvSpPr>
            <a:spLocks noGrp="1"/>
          </p:cNvSpPr>
          <p:nvPr>
            <p:ph type="title"/>
          </p:nvPr>
        </p:nvSpPr>
        <p:spPr>
          <a:xfrm>
            <a:off x="839788" y="457200"/>
            <a:ext cx="3932237" cy="1790254"/>
          </a:xfrm>
        </p:spPr>
        <p:txBody>
          <a:bodyPr anchor="b"/>
          <a:lstStyle>
            <a:lvl1pPr>
              <a:defRPr sz="3200"/>
            </a:lvl1pPr>
          </a:lstStyle>
          <a:p>
            <a:r>
              <a:rPr lang="da-DK"/>
              <a:t>Klik for at redigere i master</a:t>
            </a:r>
            <a:endParaRPr lang="da-DK" dirty="0"/>
          </a:p>
        </p:txBody>
      </p:sp>
      <p:sp>
        <p:nvSpPr>
          <p:cNvPr id="4" name="Pladsholder til tekst 3">
            <a:extLst>
              <a:ext uri="{FF2B5EF4-FFF2-40B4-BE49-F238E27FC236}">
                <a16:creationId xmlns:a16="http://schemas.microsoft.com/office/drawing/2014/main" id="{35611E51-8ECD-484C-B652-24BBD2BA5054}"/>
              </a:ext>
            </a:extLst>
          </p:cNvPr>
          <p:cNvSpPr>
            <a:spLocks noGrp="1"/>
          </p:cNvSpPr>
          <p:nvPr>
            <p:ph type="body" sz="half" idx="2"/>
          </p:nvPr>
        </p:nvSpPr>
        <p:spPr>
          <a:xfrm>
            <a:off x="839788" y="2323475"/>
            <a:ext cx="3932237" cy="34851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8" name="Pladsholder til indhold 2">
            <a:extLst>
              <a:ext uri="{FF2B5EF4-FFF2-40B4-BE49-F238E27FC236}">
                <a16:creationId xmlns:a16="http://schemas.microsoft.com/office/drawing/2014/main" id="{786BEE43-22B0-469D-ABF9-A2DE820C0141}"/>
              </a:ext>
            </a:extLst>
          </p:cNvPr>
          <p:cNvSpPr>
            <a:spLocks noGrp="1"/>
          </p:cNvSpPr>
          <p:nvPr>
            <p:ph idx="1"/>
          </p:nvPr>
        </p:nvSpPr>
        <p:spPr>
          <a:xfrm>
            <a:off x="5116643" y="457201"/>
            <a:ext cx="6237157" cy="533400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3" name="Pladsholder til dato 2">
            <a:extLst>
              <a:ext uri="{FF2B5EF4-FFF2-40B4-BE49-F238E27FC236}">
                <a16:creationId xmlns:a16="http://schemas.microsoft.com/office/drawing/2014/main" id="{7B784006-21D9-48DC-ADB7-6809447A09DF}"/>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6" name="Pladsholder til slidenummer 5">
            <a:extLst>
              <a:ext uri="{FF2B5EF4-FFF2-40B4-BE49-F238E27FC236}">
                <a16:creationId xmlns:a16="http://schemas.microsoft.com/office/drawing/2014/main" id="{F5F0B011-0646-4E00-8A2E-4167381D633D}"/>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418364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43D95B-0976-4144-99B3-B155418B72F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a:extLst>
              <a:ext uri="{FF2B5EF4-FFF2-40B4-BE49-F238E27FC236}">
                <a16:creationId xmlns:a16="http://schemas.microsoft.com/office/drawing/2014/main" id="{98A29B0D-0900-4108-BF1E-257AE729018B}"/>
              </a:ext>
            </a:extLst>
          </p:cNvPr>
          <p:cNvSpPr>
            <a:spLocks noGrp="1"/>
          </p:cNvSpPr>
          <p:nvPr>
            <p:ph type="pic" idx="1"/>
          </p:nvPr>
        </p:nvSpPr>
        <p:spPr>
          <a:xfrm>
            <a:off x="5183188" y="987427"/>
            <a:ext cx="6172200" cy="48113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p>
        </p:txBody>
      </p:sp>
      <p:sp>
        <p:nvSpPr>
          <p:cNvPr id="4" name="Pladsholder til tekst 3">
            <a:extLst>
              <a:ext uri="{FF2B5EF4-FFF2-40B4-BE49-F238E27FC236}">
                <a16:creationId xmlns:a16="http://schemas.microsoft.com/office/drawing/2014/main" id="{6ABF63FC-7D81-4D58-9886-296D2C0F9CF9}"/>
              </a:ext>
            </a:extLst>
          </p:cNvPr>
          <p:cNvSpPr>
            <a:spLocks noGrp="1"/>
          </p:cNvSpPr>
          <p:nvPr>
            <p:ph type="body" sz="half" idx="2"/>
          </p:nvPr>
        </p:nvSpPr>
        <p:spPr>
          <a:xfrm>
            <a:off x="839788" y="2057400"/>
            <a:ext cx="3932237" cy="376291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6" name="Pladsholder til dato 5">
            <a:extLst>
              <a:ext uri="{FF2B5EF4-FFF2-40B4-BE49-F238E27FC236}">
                <a16:creationId xmlns:a16="http://schemas.microsoft.com/office/drawing/2014/main" id="{CDAD9F89-7184-47D5-8E84-272448EDFA53}"/>
              </a:ext>
            </a:extLst>
          </p:cNvPr>
          <p:cNvSpPr>
            <a:spLocks noGrp="1"/>
          </p:cNvSpPr>
          <p:nvPr>
            <p:ph type="dt" sz="half" idx="10"/>
          </p:nvPr>
        </p:nvSpPr>
        <p:spPr/>
        <p:txBody>
          <a:bodyPr/>
          <a:lstStyle/>
          <a:p>
            <a:fld id="{3CE4B5AD-2384-4721-978E-6CA59BEB293C}" type="datetimeFigureOut">
              <a:rPr lang="da-DK" smtClean="0"/>
              <a:t>07-08-2023</a:t>
            </a:fld>
            <a:endParaRPr lang="da-DK"/>
          </a:p>
        </p:txBody>
      </p:sp>
      <p:sp>
        <p:nvSpPr>
          <p:cNvPr id="12" name="Pladsholder til slidenummer 11">
            <a:extLst>
              <a:ext uri="{FF2B5EF4-FFF2-40B4-BE49-F238E27FC236}">
                <a16:creationId xmlns:a16="http://schemas.microsoft.com/office/drawing/2014/main" id="{B6109EC2-221E-4E4C-9DBE-65829CD94C40}"/>
              </a:ext>
            </a:extLst>
          </p:cNvPr>
          <p:cNvSpPr>
            <a:spLocks noGrp="1"/>
          </p:cNvSpPr>
          <p:nvPr>
            <p:ph type="sldNum" sz="quarter" idx="11"/>
          </p:nvPr>
        </p:nvSpPr>
        <p:spPr/>
        <p:txBody>
          <a:bodyPr/>
          <a:lstStyle/>
          <a:p>
            <a:fld id="{384C5890-47CF-46E7-AA6C-9C3892BBE107}" type="slidenum">
              <a:rPr lang="da-DK" smtClean="0"/>
              <a:t>‹nr.›</a:t>
            </a:fld>
            <a:endParaRPr lang="da-DK"/>
          </a:p>
        </p:txBody>
      </p:sp>
    </p:spTree>
    <p:extLst>
      <p:ext uri="{BB962C8B-B14F-4D97-AF65-F5344CB8AC3E}">
        <p14:creationId xmlns:p14="http://schemas.microsoft.com/office/powerpoint/2010/main" val="186925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43632C0-A17B-4D54-A598-05CCF17ABDB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da-DK" dirty="0"/>
              <a:t>Klik for at redigere titeltypografien i masteren</a:t>
            </a:r>
          </a:p>
        </p:txBody>
      </p:sp>
      <p:sp>
        <p:nvSpPr>
          <p:cNvPr id="3" name="Pladsholder til tekst 2">
            <a:extLst>
              <a:ext uri="{FF2B5EF4-FFF2-40B4-BE49-F238E27FC236}">
                <a16:creationId xmlns:a16="http://schemas.microsoft.com/office/drawing/2014/main" id="{93D15239-0742-44ED-BB86-FE9A12E67A54}"/>
              </a:ext>
            </a:extLst>
          </p:cNvPr>
          <p:cNvSpPr>
            <a:spLocks noGrp="1"/>
          </p:cNvSpPr>
          <p:nvPr>
            <p:ph type="body" idx="1"/>
          </p:nvPr>
        </p:nvSpPr>
        <p:spPr>
          <a:xfrm>
            <a:off x="838200" y="1825625"/>
            <a:ext cx="10515600" cy="2079110"/>
          </a:xfrm>
          <a:prstGeom prst="rect">
            <a:avLst/>
          </a:prstGeom>
        </p:spPr>
        <p:txBody>
          <a:bodyPr vert="horz" lIns="91440" tIns="45720" rIns="91440" bIns="45720" rtlCol="0">
            <a:normAutofit/>
          </a:bodyPr>
          <a:lstStyle/>
          <a:p>
            <a:pPr lvl="0"/>
            <a:r>
              <a:rPr lang="da-DK" dirty="0"/>
              <a:t>Rediger teksttypografien i masteren</a:t>
            </a:r>
          </a:p>
          <a:p>
            <a:pPr lvl="1"/>
            <a:r>
              <a:rPr lang="da-DK" dirty="0"/>
              <a:t>Andet niveau</a:t>
            </a:r>
          </a:p>
          <a:p>
            <a:pPr lvl="2"/>
            <a:r>
              <a:rPr lang="da-DK" dirty="0"/>
              <a:t>Tredje niveau</a:t>
            </a:r>
          </a:p>
          <a:p>
            <a:pPr lvl="3"/>
            <a:r>
              <a:rPr lang="da-DK" dirty="0"/>
              <a:t>Fjerde niveau</a:t>
            </a:r>
          </a:p>
          <a:p>
            <a:pPr lvl="4"/>
            <a:r>
              <a:rPr lang="da-DK" dirty="0"/>
              <a:t>Femte niveau</a:t>
            </a:r>
          </a:p>
        </p:txBody>
      </p:sp>
      <p:pic>
        <p:nvPicPr>
          <p:cNvPr id="12" name="Billede 11">
            <a:extLst>
              <a:ext uri="{FF2B5EF4-FFF2-40B4-BE49-F238E27FC236}">
                <a16:creationId xmlns:a16="http://schemas.microsoft.com/office/drawing/2014/main" id="{898AAD19-E147-4E22-9961-0182CD401637}"/>
              </a:ext>
            </a:extLst>
          </p:cNvPr>
          <p:cNvPicPr>
            <a:picLocks noChangeAspect="1"/>
          </p:cNvPicPr>
          <p:nvPr/>
        </p:nvPicPr>
        <p:blipFill>
          <a:blip r:embed="rId14"/>
          <a:stretch>
            <a:fillRect/>
          </a:stretch>
        </p:blipFill>
        <p:spPr>
          <a:xfrm>
            <a:off x="9462134" y="5898042"/>
            <a:ext cx="2170364" cy="646232"/>
          </a:xfrm>
          <a:prstGeom prst="rect">
            <a:avLst/>
          </a:prstGeom>
        </p:spPr>
      </p:pic>
      <p:pic>
        <p:nvPicPr>
          <p:cNvPr id="14" name="Billede 13">
            <a:extLst>
              <a:ext uri="{FF2B5EF4-FFF2-40B4-BE49-F238E27FC236}">
                <a16:creationId xmlns:a16="http://schemas.microsoft.com/office/drawing/2014/main" id="{A634A502-B8DD-4DF9-983D-252872FFC5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000" y="6264541"/>
            <a:ext cx="137045" cy="281303"/>
          </a:xfrm>
          <a:prstGeom prst="rect">
            <a:avLst/>
          </a:prstGeom>
        </p:spPr>
      </p:pic>
      <p:sp>
        <p:nvSpPr>
          <p:cNvPr id="10" name="Pladsholder til dato 3">
            <a:extLst>
              <a:ext uri="{FF2B5EF4-FFF2-40B4-BE49-F238E27FC236}">
                <a16:creationId xmlns:a16="http://schemas.microsoft.com/office/drawing/2014/main" id="{4C4F5991-458C-404A-968C-4C1DB4E7876B}"/>
              </a:ext>
            </a:extLst>
          </p:cNvPr>
          <p:cNvSpPr>
            <a:spLocks noGrp="1"/>
          </p:cNvSpPr>
          <p:nvPr>
            <p:ph type="dt" sz="half" idx="2"/>
          </p:nvPr>
        </p:nvSpPr>
        <p:spPr>
          <a:xfrm>
            <a:off x="961200" y="6153463"/>
            <a:ext cx="2842979" cy="454018"/>
          </a:xfrm>
          <a:prstGeom prst="rect">
            <a:avLst/>
          </a:prstGeom>
        </p:spPr>
        <p:txBody>
          <a:bodyPr anchor="b"/>
          <a:lstStyle>
            <a:lvl1pPr>
              <a:defRPr sz="1200">
                <a:solidFill>
                  <a:schemeClr val="tx2"/>
                </a:solidFill>
              </a:defRPr>
            </a:lvl1pPr>
          </a:lstStyle>
          <a:p>
            <a:fld id="{3CE4B5AD-2384-4721-978E-6CA59BEB293C}" type="datetimeFigureOut">
              <a:rPr lang="da-DK" smtClean="0"/>
              <a:t>07-08-2023</a:t>
            </a:fld>
            <a:endParaRPr lang="da-DK"/>
          </a:p>
        </p:txBody>
      </p:sp>
      <p:sp>
        <p:nvSpPr>
          <p:cNvPr id="11" name="Pladsholder til slidenummer 5">
            <a:extLst>
              <a:ext uri="{FF2B5EF4-FFF2-40B4-BE49-F238E27FC236}">
                <a16:creationId xmlns:a16="http://schemas.microsoft.com/office/drawing/2014/main" id="{26438883-ED43-4D96-9286-8139BA87DA64}"/>
              </a:ext>
            </a:extLst>
          </p:cNvPr>
          <p:cNvSpPr>
            <a:spLocks noGrp="1"/>
          </p:cNvSpPr>
          <p:nvPr>
            <p:ph type="sldNum" sz="quarter" idx="4"/>
          </p:nvPr>
        </p:nvSpPr>
        <p:spPr>
          <a:xfrm>
            <a:off x="0" y="6153463"/>
            <a:ext cx="961200" cy="454019"/>
          </a:xfrm>
          <a:prstGeom prst="rect">
            <a:avLst/>
          </a:prstGeom>
        </p:spPr>
        <p:txBody>
          <a:bodyPr anchor="b"/>
          <a:lstStyle>
            <a:lvl1pPr algn="r">
              <a:defRPr sz="1200" b="1">
                <a:solidFill>
                  <a:schemeClr val="tx2"/>
                </a:solidFill>
              </a:defRPr>
            </a:lvl1pPr>
          </a:lstStyle>
          <a:p>
            <a:fld id="{384C5890-47CF-46E7-AA6C-9C3892BBE107}" type="slidenum">
              <a:rPr lang="da-DK" smtClean="0"/>
              <a:t>‹nr.›</a:t>
            </a:fld>
            <a:endParaRPr lang="da-DK"/>
          </a:p>
        </p:txBody>
      </p:sp>
    </p:spTree>
    <p:extLst>
      <p:ext uri="{BB962C8B-B14F-4D97-AF65-F5344CB8AC3E}">
        <p14:creationId xmlns:p14="http://schemas.microsoft.com/office/powerpoint/2010/main" val="3648974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0000" indent="-360000" algn="l" defTabSz="914400" rtl="0" eaLnBrk="1" latinLnBrk="0" hangingPunct="1">
        <a:lnSpc>
          <a:spcPct val="90000"/>
        </a:lnSpc>
        <a:spcBef>
          <a:spcPts val="1000"/>
        </a:spcBef>
        <a:spcAft>
          <a:spcPts val="800"/>
        </a:spcAft>
        <a:buClr>
          <a:schemeClr val="tx2"/>
        </a:buClr>
        <a:buFont typeface="Arial" panose="020B0604020202020204" pitchFamily="34" charset="0"/>
        <a:buChar char="•"/>
        <a:defRPr sz="2400" kern="1200">
          <a:solidFill>
            <a:srgbClr val="000000"/>
          </a:solidFill>
          <a:latin typeface="+mn-lt"/>
          <a:ea typeface="+mn-ea"/>
          <a:cs typeface="+mn-cs"/>
        </a:defRPr>
      </a:lvl1pPr>
      <a:lvl2pPr marL="720000" indent="-360000" algn="l" defTabSz="914400" rtl="0" eaLnBrk="1" latinLnBrk="0" hangingPunct="1">
        <a:lnSpc>
          <a:spcPct val="90000"/>
        </a:lnSpc>
        <a:spcBef>
          <a:spcPts val="500"/>
        </a:spcBef>
        <a:spcAft>
          <a:spcPts val="500"/>
        </a:spcAft>
        <a:buClr>
          <a:schemeClr val="tx2"/>
        </a:buClr>
        <a:buFont typeface="Arial" panose="020B0604020202020204" pitchFamily="34" charset="0"/>
        <a:buChar char="•"/>
        <a:defRPr sz="2100" kern="1200">
          <a:solidFill>
            <a:srgbClr val="000000"/>
          </a:solidFill>
          <a:latin typeface="+mn-lt"/>
          <a:ea typeface="+mn-ea"/>
          <a:cs typeface="+mn-cs"/>
        </a:defRPr>
      </a:lvl2pPr>
      <a:lvl3pPr marL="972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3pPr>
      <a:lvl4pPr marL="1224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4pPr>
      <a:lvl5pPr marL="1476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Opsamling på evaluering E22	</a:t>
            </a:r>
          </a:p>
        </p:txBody>
      </p:sp>
      <p:sp>
        <p:nvSpPr>
          <p:cNvPr id="3" name="Undertitel 2"/>
          <p:cNvSpPr>
            <a:spLocks noGrp="1"/>
          </p:cNvSpPr>
          <p:nvPr>
            <p:ph type="subTitle" idx="1"/>
          </p:nvPr>
        </p:nvSpPr>
        <p:spPr/>
        <p:txBody>
          <a:bodyPr/>
          <a:lstStyle/>
          <a:p>
            <a:endParaRPr lang="da-DK"/>
          </a:p>
        </p:txBody>
      </p:sp>
    </p:spTree>
    <p:extLst>
      <p:ext uri="{BB962C8B-B14F-4D97-AF65-F5344CB8AC3E}">
        <p14:creationId xmlns:p14="http://schemas.microsoft.com/office/powerpoint/2010/main" val="160286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Kvantitative tal </a:t>
            </a:r>
          </a:p>
        </p:txBody>
      </p:sp>
      <p:pic>
        <p:nvPicPr>
          <p:cNvPr id="4" name="Billede 3"/>
          <p:cNvPicPr>
            <a:picLocks noChangeAspect="1"/>
          </p:cNvPicPr>
          <p:nvPr/>
        </p:nvPicPr>
        <p:blipFill>
          <a:blip r:embed="rId2"/>
          <a:stretch>
            <a:fillRect/>
          </a:stretch>
        </p:blipFill>
        <p:spPr>
          <a:xfrm>
            <a:off x="1533525" y="1577686"/>
            <a:ext cx="8520541" cy="4241223"/>
          </a:xfrm>
          <a:prstGeom prst="rect">
            <a:avLst/>
          </a:prstGeom>
        </p:spPr>
      </p:pic>
      <p:sp>
        <p:nvSpPr>
          <p:cNvPr id="5" name="Ellipse 4"/>
          <p:cNvSpPr/>
          <p:nvPr/>
        </p:nvSpPr>
        <p:spPr>
          <a:xfrm>
            <a:off x="8171727" y="3599727"/>
            <a:ext cx="1209555" cy="6366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11899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Kvantitative tal </a:t>
            </a:r>
          </a:p>
        </p:txBody>
      </p:sp>
      <p:pic>
        <p:nvPicPr>
          <p:cNvPr id="4" name="Billede 3"/>
          <p:cNvPicPr>
            <a:picLocks noChangeAspect="1"/>
          </p:cNvPicPr>
          <p:nvPr/>
        </p:nvPicPr>
        <p:blipFill>
          <a:blip r:embed="rId2"/>
          <a:stretch>
            <a:fillRect/>
          </a:stretch>
        </p:blipFill>
        <p:spPr>
          <a:xfrm>
            <a:off x="1283971" y="1513874"/>
            <a:ext cx="8156884" cy="4655920"/>
          </a:xfrm>
          <a:prstGeom prst="rect">
            <a:avLst/>
          </a:prstGeom>
        </p:spPr>
      </p:pic>
    </p:spTree>
    <p:extLst>
      <p:ext uri="{BB962C8B-B14F-4D97-AF65-F5344CB8AC3E}">
        <p14:creationId xmlns:p14="http://schemas.microsoft.com/office/powerpoint/2010/main" val="387139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Kvalitative svar de gode</a:t>
            </a:r>
          </a:p>
        </p:txBody>
      </p:sp>
      <p:sp>
        <p:nvSpPr>
          <p:cNvPr id="3" name="Pladsholder til indhold 2"/>
          <p:cNvSpPr>
            <a:spLocks noGrp="1"/>
          </p:cNvSpPr>
          <p:nvPr>
            <p:ph idx="1"/>
          </p:nvPr>
        </p:nvSpPr>
        <p:spPr>
          <a:xfrm>
            <a:off x="1395984" y="1825626"/>
            <a:ext cx="4414284" cy="3973195"/>
          </a:xfrm>
        </p:spPr>
        <p:txBody>
          <a:bodyPr>
            <a:normAutofit fontScale="40000" lnSpcReduction="20000"/>
          </a:bodyPr>
          <a:lstStyle/>
          <a:p>
            <a:pPr marL="0" indent="0">
              <a:buNone/>
            </a:pPr>
            <a:r>
              <a:rPr lang="da-DK" dirty="0"/>
              <a:t>Hvad har støttet din læring? </a:t>
            </a:r>
          </a:p>
          <a:p>
            <a:r>
              <a:rPr lang="da-DK" dirty="0"/>
              <a:t>Landkort virker godt for mig, da jeg er visuel.</a:t>
            </a:r>
          </a:p>
          <a:p>
            <a:r>
              <a:rPr lang="da-DK" dirty="0"/>
              <a:t>Jeg synes, at det har været rart der har været guideline til, hvad vi skal fokusere på i forberedelsen.</a:t>
            </a:r>
          </a:p>
          <a:p>
            <a:r>
              <a:rPr lang="da-DK" dirty="0"/>
              <a:t>Når der laves eksempler - med input. Feedback former mellem elever, hertil underviserne også.</a:t>
            </a:r>
          </a:p>
          <a:p>
            <a:r>
              <a:rPr lang="da-DK" dirty="0"/>
              <a:t>Tidligere læring har hjulpet meget til at kunne nogenlunde forsætte på egen hånd og vurdere hvad der er vigtigt og mindre vigtigt. teorien har været en hjælp til at kunne vide mere om projektet, vi får stillet.</a:t>
            </a:r>
          </a:p>
          <a:p>
            <a:r>
              <a:rPr lang="da-DK" dirty="0"/>
              <a:t>Videndeling har været super godt! Kunne rigtig godt lide sparringen med mine medstuderende. Kunne også rigtig godt lide de opsamlinger der har været nogle gange hvor Asger har tegnet lidt på tavlen. Har hjulpet rigtig godt på at forstå sammenhængen i det hele.</a:t>
            </a:r>
          </a:p>
          <a:p>
            <a:r>
              <a:rPr lang="da-DK" dirty="0"/>
              <a:t>Fokus på evaluering mellem grupperne, og diskussioner bag opgaverne, hvordan hver gruppe er kommet til deres svar etc..</a:t>
            </a:r>
          </a:p>
          <a:p>
            <a:r>
              <a:rPr lang="da-DK" dirty="0"/>
              <a:t>Det udvalgte pensum var </a:t>
            </a:r>
            <a:r>
              <a:rPr lang="da-DK" dirty="0" err="1"/>
              <a:t>intressant</a:t>
            </a:r>
            <a:r>
              <a:rPr lang="da-DK" dirty="0"/>
              <a:t> og </a:t>
            </a:r>
            <a:r>
              <a:rPr lang="da-DK" dirty="0" err="1"/>
              <a:t>udfordrene</a:t>
            </a:r>
            <a:r>
              <a:rPr lang="da-DK" dirty="0"/>
              <a:t>, på det punkt har det virkelig hjulpet min læring </a:t>
            </a:r>
            <a:r>
              <a:rPr lang="da-DK" dirty="0" err="1"/>
              <a:t>pga</a:t>
            </a:r>
            <a:r>
              <a:rPr lang="da-DK" dirty="0"/>
              <a:t> interessen.</a:t>
            </a:r>
          </a:p>
          <a:p>
            <a:r>
              <a:rPr lang="da-DK" dirty="0"/>
              <a:t>Bogen er enormt god!</a:t>
            </a:r>
          </a:p>
          <a:p>
            <a:endParaRPr lang="da-DK" dirty="0"/>
          </a:p>
        </p:txBody>
      </p:sp>
      <p:sp>
        <p:nvSpPr>
          <p:cNvPr id="4" name="Pladsholder til indhold 2"/>
          <p:cNvSpPr txBox="1">
            <a:spLocks/>
          </p:cNvSpPr>
          <p:nvPr/>
        </p:nvSpPr>
        <p:spPr>
          <a:xfrm>
            <a:off x="6191268" y="1825626"/>
            <a:ext cx="4414284" cy="3973195"/>
          </a:xfrm>
          <a:prstGeom prst="rect">
            <a:avLst/>
          </a:prstGeom>
        </p:spPr>
        <p:txBody>
          <a:bodyPr vert="horz" lIns="91440" tIns="45720" rIns="91440" bIns="45720" rtlCol="0">
            <a:normAutofit fontScale="55000" lnSpcReduction="20000"/>
          </a:bodyPr>
          <a:lstStyle>
            <a:lvl1pPr marL="360000" indent="-360000" algn="l" defTabSz="914400" rtl="0" eaLnBrk="1" latinLnBrk="0" hangingPunct="1">
              <a:lnSpc>
                <a:spcPct val="90000"/>
              </a:lnSpc>
              <a:spcBef>
                <a:spcPts val="1000"/>
              </a:spcBef>
              <a:spcAft>
                <a:spcPts val="800"/>
              </a:spcAft>
              <a:buClr>
                <a:schemeClr val="tx2"/>
              </a:buClr>
              <a:buFont typeface="Arial" panose="020B0604020202020204" pitchFamily="34" charset="0"/>
              <a:buChar char="•"/>
              <a:defRPr sz="2400" kern="1200">
                <a:solidFill>
                  <a:srgbClr val="000000"/>
                </a:solidFill>
                <a:latin typeface="+mn-lt"/>
                <a:ea typeface="+mn-ea"/>
                <a:cs typeface="+mn-cs"/>
              </a:defRPr>
            </a:lvl1pPr>
            <a:lvl2pPr marL="720000" indent="-360000" algn="l" defTabSz="914400" rtl="0" eaLnBrk="1" latinLnBrk="0" hangingPunct="1">
              <a:lnSpc>
                <a:spcPct val="90000"/>
              </a:lnSpc>
              <a:spcBef>
                <a:spcPts val="500"/>
              </a:spcBef>
              <a:spcAft>
                <a:spcPts val="500"/>
              </a:spcAft>
              <a:buClr>
                <a:schemeClr val="tx2"/>
              </a:buClr>
              <a:buFont typeface="Arial" panose="020B0604020202020204" pitchFamily="34" charset="0"/>
              <a:buChar char="•"/>
              <a:defRPr sz="2100" kern="1200">
                <a:solidFill>
                  <a:srgbClr val="000000"/>
                </a:solidFill>
                <a:latin typeface="+mn-lt"/>
                <a:ea typeface="+mn-ea"/>
                <a:cs typeface="+mn-cs"/>
              </a:defRPr>
            </a:lvl2pPr>
            <a:lvl3pPr marL="972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3pPr>
            <a:lvl4pPr marL="1224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4pPr>
            <a:lvl5pPr marL="1476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a:t>Videndeling med andre grupper Udførelse af teorien i praksis</a:t>
            </a:r>
          </a:p>
          <a:p>
            <a:r>
              <a:rPr lang="da-DK" dirty="0"/>
              <a:t>At arbejde med opgaver i gruppe. Diskutere med gruppemedlemmer.</a:t>
            </a:r>
          </a:p>
          <a:p>
            <a:r>
              <a:rPr lang="da-DK" dirty="0"/>
              <a:t>Venner/medstuderende</a:t>
            </a:r>
          </a:p>
          <a:p>
            <a:r>
              <a:rPr lang="da-DK" dirty="0"/>
              <a:t>Min gruppe</a:t>
            </a:r>
          </a:p>
          <a:p>
            <a:r>
              <a:rPr lang="da-DK" dirty="0"/>
              <a:t>Gruppearbejde og opsummering til sidst</a:t>
            </a:r>
          </a:p>
          <a:p>
            <a:r>
              <a:rPr lang="da-DK" dirty="0"/>
              <a:t>Gruppearbejde</a:t>
            </a:r>
          </a:p>
          <a:p>
            <a:r>
              <a:rPr lang="da-DK" dirty="0"/>
              <a:t>Gruppen som jeg er i.</a:t>
            </a:r>
          </a:p>
          <a:p>
            <a:r>
              <a:rPr lang="da-DK" dirty="0"/>
              <a:t>igen så min gruppe</a:t>
            </a:r>
          </a:p>
          <a:p>
            <a:r>
              <a:rPr lang="da-DK" dirty="0"/>
              <a:t>Gruppearbejde.</a:t>
            </a:r>
          </a:p>
          <a:p>
            <a:r>
              <a:rPr lang="da-DK" dirty="0"/>
              <a:t>Gruppe arbejdet igen</a:t>
            </a:r>
          </a:p>
          <a:p>
            <a:endParaRPr lang="da-DK" dirty="0"/>
          </a:p>
        </p:txBody>
      </p:sp>
      <p:sp>
        <p:nvSpPr>
          <p:cNvPr id="5" name="Tekstfelt 4"/>
          <p:cNvSpPr txBox="1"/>
          <p:nvPr/>
        </p:nvSpPr>
        <p:spPr>
          <a:xfrm>
            <a:off x="639064" y="2230120"/>
            <a:ext cx="756920" cy="200055"/>
          </a:xfrm>
          <a:prstGeom prst="rect">
            <a:avLst/>
          </a:prstGeom>
          <a:noFill/>
        </p:spPr>
        <p:txBody>
          <a:bodyPr wrap="square" rtlCol="0">
            <a:spAutoFit/>
          </a:bodyPr>
          <a:lstStyle/>
          <a:p>
            <a:r>
              <a:rPr lang="da-DK" sz="700" dirty="0">
                <a:solidFill>
                  <a:srgbClr val="92D050"/>
                </a:solidFill>
              </a:rPr>
              <a:t>Læseguide</a:t>
            </a:r>
          </a:p>
        </p:txBody>
      </p:sp>
      <p:sp>
        <p:nvSpPr>
          <p:cNvPr id="6" name="Tekstfelt 5"/>
          <p:cNvSpPr txBox="1"/>
          <p:nvPr/>
        </p:nvSpPr>
        <p:spPr>
          <a:xfrm>
            <a:off x="639064" y="2769550"/>
            <a:ext cx="655320" cy="200055"/>
          </a:xfrm>
          <a:prstGeom prst="rect">
            <a:avLst/>
          </a:prstGeom>
          <a:noFill/>
        </p:spPr>
        <p:txBody>
          <a:bodyPr wrap="square" rtlCol="0">
            <a:spAutoFit/>
          </a:bodyPr>
          <a:lstStyle/>
          <a:p>
            <a:r>
              <a:rPr lang="da-DK" sz="700" dirty="0">
                <a:solidFill>
                  <a:srgbClr val="92D050"/>
                </a:solidFill>
              </a:rPr>
              <a:t>Videndeling</a:t>
            </a:r>
          </a:p>
        </p:txBody>
      </p:sp>
      <p:sp>
        <p:nvSpPr>
          <p:cNvPr id="7" name="Tekstfelt 6"/>
          <p:cNvSpPr txBox="1"/>
          <p:nvPr/>
        </p:nvSpPr>
        <p:spPr>
          <a:xfrm>
            <a:off x="639064" y="3712195"/>
            <a:ext cx="655320" cy="200055"/>
          </a:xfrm>
          <a:prstGeom prst="rect">
            <a:avLst/>
          </a:prstGeom>
          <a:noFill/>
        </p:spPr>
        <p:txBody>
          <a:bodyPr wrap="square" rtlCol="0">
            <a:spAutoFit/>
          </a:bodyPr>
          <a:lstStyle/>
          <a:p>
            <a:r>
              <a:rPr lang="da-DK" sz="700" dirty="0">
                <a:solidFill>
                  <a:srgbClr val="92D050"/>
                </a:solidFill>
              </a:rPr>
              <a:t>Videndeling</a:t>
            </a:r>
          </a:p>
        </p:txBody>
      </p:sp>
      <p:sp>
        <p:nvSpPr>
          <p:cNvPr id="8" name="Tekstfelt 7"/>
          <p:cNvSpPr txBox="1"/>
          <p:nvPr/>
        </p:nvSpPr>
        <p:spPr>
          <a:xfrm>
            <a:off x="639064" y="4374830"/>
            <a:ext cx="655320" cy="200055"/>
          </a:xfrm>
          <a:prstGeom prst="rect">
            <a:avLst/>
          </a:prstGeom>
          <a:noFill/>
        </p:spPr>
        <p:txBody>
          <a:bodyPr wrap="square" rtlCol="0">
            <a:spAutoFit/>
          </a:bodyPr>
          <a:lstStyle/>
          <a:p>
            <a:r>
              <a:rPr lang="da-DK" sz="700" dirty="0">
                <a:solidFill>
                  <a:srgbClr val="92D050"/>
                </a:solidFill>
              </a:rPr>
              <a:t>Videndeling</a:t>
            </a:r>
          </a:p>
        </p:txBody>
      </p:sp>
      <p:sp>
        <p:nvSpPr>
          <p:cNvPr id="9" name="Tekstfelt 8"/>
          <p:cNvSpPr txBox="1"/>
          <p:nvPr/>
        </p:nvSpPr>
        <p:spPr>
          <a:xfrm>
            <a:off x="639064" y="4776150"/>
            <a:ext cx="655320" cy="200055"/>
          </a:xfrm>
          <a:prstGeom prst="rect">
            <a:avLst/>
          </a:prstGeom>
          <a:noFill/>
        </p:spPr>
        <p:txBody>
          <a:bodyPr wrap="square" rtlCol="0">
            <a:spAutoFit/>
          </a:bodyPr>
          <a:lstStyle/>
          <a:p>
            <a:r>
              <a:rPr lang="da-DK" sz="700" dirty="0">
                <a:solidFill>
                  <a:srgbClr val="92D050"/>
                </a:solidFill>
              </a:rPr>
              <a:t>Litteraturen </a:t>
            </a:r>
          </a:p>
        </p:txBody>
      </p:sp>
      <p:sp>
        <p:nvSpPr>
          <p:cNvPr id="10" name="Tekstfelt 9"/>
          <p:cNvSpPr txBox="1"/>
          <p:nvPr/>
        </p:nvSpPr>
        <p:spPr>
          <a:xfrm>
            <a:off x="639064" y="5177470"/>
            <a:ext cx="655320" cy="200055"/>
          </a:xfrm>
          <a:prstGeom prst="rect">
            <a:avLst/>
          </a:prstGeom>
          <a:noFill/>
        </p:spPr>
        <p:txBody>
          <a:bodyPr wrap="square" rtlCol="0">
            <a:spAutoFit/>
          </a:bodyPr>
          <a:lstStyle/>
          <a:p>
            <a:r>
              <a:rPr lang="da-DK" sz="700" dirty="0">
                <a:solidFill>
                  <a:srgbClr val="92D050"/>
                </a:solidFill>
              </a:rPr>
              <a:t>Litteraturen </a:t>
            </a:r>
          </a:p>
        </p:txBody>
      </p:sp>
      <p:sp>
        <p:nvSpPr>
          <p:cNvPr id="11" name="Tekstfelt 10"/>
          <p:cNvSpPr txBox="1"/>
          <p:nvPr/>
        </p:nvSpPr>
        <p:spPr>
          <a:xfrm rot="5400000">
            <a:off x="9922046" y="3934083"/>
            <a:ext cx="2652232" cy="523220"/>
          </a:xfrm>
          <a:prstGeom prst="rect">
            <a:avLst/>
          </a:prstGeom>
          <a:noFill/>
        </p:spPr>
        <p:txBody>
          <a:bodyPr wrap="square" rtlCol="0">
            <a:spAutoFit/>
          </a:bodyPr>
          <a:lstStyle/>
          <a:p>
            <a:r>
              <a:rPr lang="da-DK" sz="2800" dirty="0">
                <a:solidFill>
                  <a:srgbClr val="92D050"/>
                </a:solidFill>
              </a:rPr>
              <a:t>Gruppen</a:t>
            </a:r>
            <a:endParaRPr lang="da-DK" sz="700" dirty="0">
              <a:solidFill>
                <a:srgbClr val="92D050"/>
              </a:solidFill>
            </a:endParaRPr>
          </a:p>
        </p:txBody>
      </p:sp>
    </p:spTree>
    <p:extLst>
      <p:ext uri="{BB962C8B-B14F-4D97-AF65-F5344CB8AC3E}">
        <p14:creationId xmlns:p14="http://schemas.microsoft.com/office/powerpoint/2010/main" val="261281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Kvalitative svar</a:t>
            </a:r>
          </a:p>
        </p:txBody>
      </p:sp>
      <p:sp>
        <p:nvSpPr>
          <p:cNvPr id="3" name="Pladsholder til indhold 2"/>
          <p:cNvSpPr>
            <a:spLocks noGrp="1"/>
          </p:cNvSpPr>
          <p:nvPr>
            <p:ph idx="1"/>
          </p:nvPr>
        </p:nvSpPr>
        <p:spPr>
          <a:xfrm>
            <a:off x="838200" y="1825626"/>
            <a:ext cx="4666673" cy="3973195"/>
          </a:xfrm>
        </p:spPr>
        <p:txBody>
          <a:bodyPr>
            <a:normAutofit fontScale="25000" lnSpcReduction="20000"/>
          </a:bodyPr>
          <a:lstStyle/>
          <a:p>
            <a:r>
              <a:rPr lang="da-DK" sz="3600" dirty="0"/>
              <a:t>At have deadlines til "aflevering" af forskellige artefakter som skal bruges i projektet. Man har tendens til at "glemme" </a:t>
            </a:r>
            <a:r>
              <a:rPr lang="da-DK" sz="3600" dirty="0" err="1"/>
              <a:t>systeudvikling</a:t>
            </a:r>
            <a:r>
              <a:rPr lang="da-DK" sz="3600" dirty="0"/>
              <a:t> på dette semester, fordi der går så meget tid med programmering hvor der er noget der skal vises frem til hver uge.</a:t>
            </a:r>
          </a:p>
          <a:p>
            <a:r>
              <a:rPr lang="da-DK" sz="3600" dirty="0"/>
              <a:t>Eksamensprojektets </a:t>
            </a:r>
            <a:r>
              <a:rPr lang="da-DK" sz="3600" dirty="0" err="1"/>
              <a:t>iterationer</a:t>
            </a:r>
            <a:r>
              <a:rPr lang="da-DK" sz="3600" dirty="0"/>
              <a:t> af krav har været for hyppige med nyt krav per uge. Det har været svært at anvende systemudvikling til projektet såsom projektstyring, planlægning osv. Det havde måske været bedre med længere </a:t>
            </a:r>
            <a:r>
              <a:rPr lang="da-DK" sz="3600" dirty="0" err="1"/>
              <a:t>iterationer</a:t>
            </a:r>
            <a:r>
              <a:rPr lang="da-DK" sz="3600" dirty="0"/>
              <a:t> af krav, så man har kunne bruge mere tid på systemudvikling.</a:t>
            </a:r>
          </a:p>
          <a:p>
            <a:r>
              <a:rPr lang="da-DK" sz="3600" dirty="0"/>
              <a:t>Systemudvikling har i dette semester slet ikke spillet sammen med den måde projektets rammer er opsat. Den valgte SUM er meget svær at anvende, når vi får meget specifikke krav direkte udleveret, som skal laves i løbet af ugen. Der er simpelthen ikke nok at forholde sig til, at det giver mening at tænke en SUM ind i billedet, et </a:t>
            </a:r>
            <a:r>
              <a:rPr lang="da-DK" sz="3600" dirty="0" err="1"/>
              <a:t>kanban-board</a:t>
            </a:r>
            <a:r>
              <a:rPr lang="da-DK" sz="3600" dirty="0"/>
              <a:t> og et møde hver projektdag er den højeste kompleksitet der kan opnås.</a:t>
            </a:r>
          </a:p>
          <a:p>
            <a:r>
              <a:rPr lang="da-DK" sz="3600" dirty="0"/>
              <a:t>Mere sammenhæng mellem undervisning og projekt. Jeg synes undervisningen har været mere abstrakt og generel, til forskel for f.eks. programmering hvor der er en direkte sammenhæng og rød tråd. Jeg har haft behov for at arbejde mere med SUM, og haft brug for mere støtte af underviserne. Det er svært for mig på nettet og i litteratur at finde f.eks. hvilke værktøjer der høre til en SUM, jeg føler det er lidt gætværk.</a:t>
            </a:r>
          </a:p>
          <a:p>
            <a:r>
              <a:rPr lang="da-DK" sz="3600" dirty="0"/>
              <a:t>Da kravene til projektet har været hyppige har det været svært at finde tid/mulighed for at arbejde med systemudvikling i projektet. Hvis der var noget systemudvikling der skulle afleveres/evalueres ville det hjælpe til at inkludere systemudvikling i projektet samt måske hjælpe med at forstå hvilke ting der er vigtige at lægge vægt på.</a:t>
            </a:r>
          </a:p>
          <a:p>
            <a:r>
              <a:rPr lang="da-DK" sz="3600" dirty="0"/>
              <a:t>Det kunne være rart med nogle deadlines til projektet ligesom i programmering.</a:t>
            </a:r>
          </a:p>
          <a:p>
            <a:endParaRPr lang="da-DK" dirty="0"/>
          </a:p>
        </p:txBody>
      </p:sp>
      <p:sp>
        <p:nvSpPr>
          <p:cNvPr id="4" name="Pladsholder til indhold 2"/>
          <p:cNvSpPr txBox="1">
            <a:spLocks/>
          </p:cNvSpPr>
          <p:nvPr/>
        </p:nvSpPr>
        <p:spPr>
          <a:xfrm>
            <a:off x="6096000" y="1825625"/>
            <a:ext cx="4666673" cy="3973195"/>
          </a:xfrm>
          <a:prstGeom prst="rect">
            <a:avLst/>
          </a:prstGeom>
        </p:spPr>
        <p:txBody>
          <a:bodyPr vert="horz" lIns="91440" tIns="45720" rIns="91440" bIns="45720" rtlCol="0">
            <a:normAutofit fontScale="47500" lnSpcReduction="20000"/>
          </a:bodyPr>
          <a:lstStyle>
            <a:lvl1pPr marL="360000" indent="-360000" algn="l" defTabSz="914400" rtl="0" eaLnBrk="1" latinLnBrk="0" hangingPunct="1">
              <a:lnSpc>
                <a:spcPct val="90000"/>
              </a:lnSpc>
              <a:spcBef>
                <a:spcPts val="1000"/>
              </a:spcBef>
              <a:spcAft>
                <a:spcPts val="800"/>
              </a:spcAft>
              <a:buClr>
                <a:schemeClr val="tx2"/>
              </a:buClr>
              <a:buFont typeface="Arial" panose="020B0604020202020204" pitchFamily="34" charset="0"/>
              <a:buChar char="•"/>
              <a:defRPr sz="2400" kern="1200">
                <a:solidFill>
                  <a:srgbClr val="000000"/>
                </a:solidFill>
                <a:latin typeface="+mn-lt"/>
                <a:ea typeface="+mn-ea"/>
                <a:cs typeface="+mn-cs"/>
              </a:defRPr>
            </a:lvl1pPr>
            <a:lvl2pPr marL="720000" indent="-360000" algn="l" defTabSz="914400" rtl="0" eaLnBrk="1" latinLnBrk="0" hangingPunct="1">
              <a:lnSpc>
                <a:spcPct val="90000"/>
              </a:lnSpc>
              <a:spcBef>
                <a:spcPts val="500"/>
              </a:spcBef>
              <a:spcAft>
                <a:spcPts val="500"/>
              </a:spcAft>
              <a:buClr>
                <a:schemeClr val="tx2"/>
              </a:buClr>
              <a:buFont typeface="Arial" panose="020B0604020202020204" pitchFamily="34" charset="0"/>
              <a:buChar char="•"/>
              <a:defRPr sz="2100" kern="1200">
                <a:solidFill>
                  <a:srgbClr val="000000"/>
                </a:solidFill>
                <a:latin typeface="+mn-lt"/>
                <a:ea typeface="+mn-ea"/>
                <a:cs typeface="+mn-cs"/>
              </a:defRPr>
            </a:lvl2pPr>
            <a:lvl3pPr marL="972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3pPr>
            <a:lvl4pPr marL="1224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4pPr>
            <a:lvl5pPr marL="1476000" indent="-2520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a:t>Der kunne godt </a:t>
            </a:r>
            <a:r>
              <a:rPr lang="da-DK" dirty="0" err="1"/>
              <a:t>værer</a:t>
            </a:r>
            <a:r>
              <a:rPr lang="da-DK" dirty="0"/>
              <a:t> mere tid til de </a:t>
            </a:r>
            <a:r>
              <a:rPr lang="da-DK" dirty="0" err="1"/>
              <a:t>forskeliige</a:t>
            </a:r>
            <a:r>
              <a:rPr lang="da-DK" dirty="0"/>
              <a:t> opgaver, nogle af dem var man nødt til at bruge meget tid på derhjemme for at forstå/nå.</a:t>
            </a:r>
          </a:p>
          <a:p>
            <a:r>
              <a:rPr lang="da-DK" dirty="0"/>
              <a:t>Nogle gange er opgaverne måske lidt for korte. Har mærket nogle gang at man hurtigt kan blive færdige med sættet lang tid før det planlagte tidspunkt.</a:t>
            </a:r>
          </a:p>
          <a:p>
            <a:r>
              <a:rPr lang="da-DK" dirty="0"/>
              <a:t>De mere </a:t>
            </a:r>
            <a:r>
              <a:rPr lang="da-DK" dirty="0" err="1"/>
              <a:t>kompliseret</a:t>
            </a:r>
            <a:r>
              <a:rPr lang="da-DK" dirty="0"/>
              <a:t> emner vil det havde været dejligt hvis man havde en </a:t>
            </a:r>
            <a:r>
              <a:rPr lang="da-DK" dirty="0" err="1"/>
              <a:t>extra</a:t>
            </a:r>
            <a:r>
              <a:rPr lang="da-DK" dirty="0"/>
              <a:t> dag med dem</a:t>
            </a:r>
          </a:p>
          <a:p>
            <a:r>
              <a:rPr lang="da-DK" dirty="0"/>
              <a:t>Mere fokus på landkort</a:t>
            </a:r>
          </a:p>
          <a:p>
            <a:r>
              <a:rPr lang="da-DK" dirty="0"/>
              <a:t>Har haft mangle på en guide line for at kunne forstå hvad, hvor og hvornår det skal bruges.</a:t>
            </a:r>
          </a:p>
          <a:p>
            <a:r>
              <a:rPr lang="da-DK" dirty="0"/>
              <a:t>Mindre videns </a:t>
            </a:r>
            <a:r>
              <a:rPr lang="da-DK" dirty="0" err="1"/>
              <a:t>deleing</a:t>
            </a:r>
            <a:r>
              <a:rPr lang="da-DK" dirty="0"/>
              <a:t> :)</a:t>
            </a:r>
          </a:p>
          <a:p>
            <a:r>
              <a:rPr lang="da-DK" dirty="0"/>
              <a:t>Bedre forberedelses materiale. Nogle dokumenter har været for korte og manglende indhold.</a:t>
            </a:r>
          </a:p>
          <a:p>
            <a:r>
              <a:rPr lang="da-DK" dirty="0"/>
              <a:t>Måske nogle softwareudviklingsmetodeeksempler fra virksomheder ift. hvordan de benytter dem. Det vil give en bedre forståelse ift. hvordan de skal bruges, da noget information vedr. disse </a:t>
            </a:r>
            <a:r>
              <a:rPr lang="da-DK" dirty="0" err="1"/>
              <a:t>SUM'er</a:t>
            </a:r>
            <a:r>
              <a:rPr lang="da-DK" dirty="0"/>
              <a:t> godt kan virke lidt tyndt og udefineret.</a:t>
            </a:r>
          </a:p>
          <a:p>
            <a:endParaRPr lang="da-DK" dirty="0"/>
          </a:p>
        </p:txBody>
      </p:sp>
      <p:sp>
        <p:nvSpPr>
          <p:cNvPr id="5" name="Tekstfelt 4"/>
          <p:cNvSpPr txBox="1"/>
          <p:nvPr/>
        </p:nvSpPr>
        <p:spPr>
          <a:xfrm rot="16200000">
            <a:off x="-4949" y="3365499"/>
            <a:ext cx="1095172" cy="369332"/>
          </a:xfrm>
          <a:prstGeom prst="rect">
            <a:avLst/>
          </a:prstGeom>
          <a:noFill/>
        </p:spPr>
        <p:txBody>
          <a:bodyPr wrap="none" rtlCol="0">
            <a:spAutoFit/>
          </a:bodyPr>
          <a:lstStyle/>
          <a:p>
            <a:r>
              <a:rPr lang="da-DK" dirty="0">
                <a:solidFill>
                  <a:srgbClr val="92D050"/>
                </a:solidFill>
              </a:rPr>
              <a:t>Projektet</a:t>
            </a:r>
          </a:p>
        </p:txBody>
      </p:sp>
      <p:sp>
        <p:nvSpPr>
          <p:cNvPr id="6" name="Tekstfelt 5"/>
          <p:cNvSpPr txBox="1"/>
          <p:nvPr/>
        </p:nvSpPr>
        <p:spPr>
          <a:xfrm>
            <a:off x="10762673" y="1825625"/>
            <a:ext cx="1164101" cy="261610"/>
          </a:xfrm>
          <a:prstGeom prst="rect">
            <a:avLst/>
          </a:prstGeom>
          <a:noFill/>
        </p:spPr>
        <p:txBody>
          <a:bodyPr wrap="none" rtlCol="0">
            <a:spAutoFit/>
          </a:bodyPr>
          <a:lstStyle/>
          <a:p>
            <a:r>
              <a:rPr lang="da-DK" sz="1100" dirty="0">
                <a:solidFill>
                  <a:srgbClr val="92D050"/>
                </a:solidFill>
              </a:rPr>
              <a:t>Mindre opgaver</a:t>
            </a:r>
            <a:endParaRPr lang="da-DK" dirty="0">
              <a:solidFill>
                <a:srgbClr val="92D050"/>
              </a:solidFill>
            </a:endParaRPr>
          </a:p>
        </p:txBody>
      </p:sp>
      <p:sp>
        <p:nvSpPr>
          <p:cNvPr id="7" name="Tekstfelt 6"/>
          <p:cNvSpPr txBox="1"/>
          <p:nvPr/>
        </p:nvSpPr>
        <p:spPr>
          <a:xfrm>
            <a:off x="10766680" y="2740969"/>
            <a:ext cx="1124026" cy="261610"/>
          </a:xfrm>
          <a:prstGeom prst="rect">
            <a:avLst/>
          </a:prstGeom>
          <a:noFill/>
        </p:spPr>
        <p:txBody>
          <a:bodyPr wrap="none" rtlCol="0">
            <a:spAutoFit/>
          </a:bodyPr>
          <a:lstStyle/>
          <a:p>
            <a:r>
              <a:rPr lang="da-DK" sz="1100" dirty="0">
                <a:solidFill>
                  <a:srgbClr val="92D050"/>
                </a:solidFill>
              </a:rPr>
              <a:t>Større opgaver</a:t>
            </a:r>
            <a:endParaRPr lang="da-DK" dirty="0">
              <a:solidFill>
                <a:srgbClr val="92D050"/>
              </a:solidFill>
            </a:endParaRPr>
          </a:p>
        </p:txBody>
      </p:sp>
      <p:sp>
        <p:nvSpPr>
          <p:cNvPr id="8" name="Tekstfelt 7"/>
          <p:cNvSpPr txBox="1"/>
          <p:nvPr/>
        </p:nvSpPr>
        <p:spPr>
          <a:xfrm>
            <a:off x="10798740" y="3288555"/>
            <a:ext cx="1091966" cy="261610"/>
          </a:xfrm>
          <a:prstGeom prst="rect">
            <a:avLst/>
          </a:prstGeom>
          <a:noFill/>
        </p:spPr>
        <p:txBody>
          <a:bodyPr wrap="none" rtlCol="0">
            <a:spAutoFit/>
          </a:bodyPr>
          <a:lstStyle/>
          <a:p>
            <a:r>
              <a:rPr lang="da-DK" sz="1100" dirty="0">
                <a:solidFill>
                  <a:srgbClr val="92D050"/>
                </a:solidFill>
              </a:rPr>
              <a:t>Mere Landkort</a:t>
            </a:r>
            <a:endParaRPr lang="da-DK" dirty="0">
              <a:solidFill>
                <a:srgbClr val="92D050"/>
              </a:solidFill>
            </a:endParaRPr>
          </a:p>
        </p:txBody>
      </p:sp>
      <p:sp>
        <p:nvSpPr>
          <p:cNvPr id="9" name="Tekstfelt 8"/>
          <p:cNvSpPr txBox="1"/>
          <p:nvPr/>
        </p:nvSpPr>
        <p:spPr>
          <a:xfrm>
            <a:off x="10715314" y="5130800"/>
            <a:ext cx="1476686" cy="261610"/>
          </a:xfrm>
          <a:prstGeom prst="rect">
            <a:avLst/>
          </a:prstGeom>
          <a:noFill/>
        </p:spPr>
        <p:txBody>
          <a:bodyPr wrap="none" rtlCol="0">
            <a:spAutoFit/>
          </a:bodyPr>
          <a:lstStyle/>
          <a:p>
            <a:r>
              <a:rPr lang="da-DK" sz="1050" dirty="0">
                <a:solidFill>
                  <a:srgbClr val="92D050"/>
                </a:solidFill>
              </a:rPr>
              <a:t>Konkrete eksempler </a:t>
            </a:r>
          </a:p>
        </p:txBody>
      </p:sp>
    </p:spTree>
    <p:extLst>
      <p:ext uri="{BB962C8B-B14F-4D97-AF65-F5344CB8AC3E}">
        <p14:creationId xmlns:p14="http://schemas.microsoft.com/office/powerpoint/2010/main" val="14842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Opsummering </a:t>
            </a:r>
          </a:p>
        </p:txBody>
      </p:sp>
      <p:sp>
        <p:nvSpPr>
          <p:cNvPr id="3" name="Pladsholder til indhold 2"/>
          <p:cNvSpPr>
            <a:spLocks noGrp="1"/>
          </p:cNvSpPr>
          <p:nvPr>
            <p:ph idx="1"/>
          </p:nvPr>
        </p:nvSpPr>
        <p:spPr/>
        <p:txBody>
          <a:bodyPr/>
          <a:lstStyle/>
          <a:p>
            <a:r>
              <a:rPr lang="da-DK" dirty="0"/>
              <a:t>Overordnet er der tilfredshed med undervisningsforløbet. De studerende er glade for arbejdet i grupperne, brugen af videndeling, landkortet og den nye litteratur. </a:t>
            </a:r>
          </a:p>
          <a:p>
            <a:pPr marL="0" indent="0">
              <a:buNone/>
            </a:pPr>
            <a:r>
              <a:rPr lang="da-DK" dirty="0"/>
              <a:t>Tiltag:</a:t>
            </a:r>
          </a:p>
          <a:p>
            <a:r>
              <a:rPr lang="da-DK" dirty="0"/>
              <a:t>Bedre samspil mellem projekt og undervisning, med </a:t>
            </a:r>
            <a:r>
              <a:rPr lang="da-DK" dirty="0" err="1"/>
              <a:t>eksempeltvis</a:t>
            </a:r>
            <a:r>
              <a:rPr lang="da-DK" dirty="0"/>
              <a:t> flere deadlines i faget.</a:t>
            </a:r>
          </a:p>
          <a:p>
            <a:r>
              <a:rPr lang="da-DK" dirty="0"/>
              <a:t>Bedre introtekster.</a:t>
            </a:r>
          </a:p>
          <a:p>
            <a:r>
              <a:rPr lang="da-DK" dirty="0"/>
              <a:t>Opsamling sidst på dagen (når det giver mening)   </a:t>
            </a:r>
          </a:p>
          <a:p>
            <a:endParaRPr lang="da-DK" dirty="0"/>
          </a:p>
        </p:txBody>
      </p:sp>
    </p:spTree>
    <p:extLst>
      <p:ext uri="{BB962C8B-B14F-4D97-AF65-F5344CB8AC3E}">
        <p14:creationId xmlns:p14="http://schemas.microsoft.com/office/powerpoint/2010/main" val="94704915"/>
      </p:ext>
    </p:extLst>
  </p:cSld>
  <p:clrMapOvr>
    <a:masterClrMapping/>
  </p:clrMapOvr>
</p:sld>
</file>

<file path=ppt/theme/theme1.xml><?xml version="1.0" encoding="utf-8"?>
<a:theme xmlns:a="http://schemas.openxmlformats.org/drawingml/2006/main" name="UCL_DK">
  <a:themeElements>
    <a:clrScheme name="UCL">
      <a:dk1>
        <a:srgbClr val="00292F"/>
      </a:dk1>
      <a:lt1>
        <a:srgbClr val="FFFFFF"/>
      </a:lt1>
      <a:dk2>
        <a:srgbClr val="00454E"/>
      </a:dk2>
      <a:lt2>
        <a:srgbClr val="CAE4E3"/>
      </a:lt2>
      <a:accent1>
        <a:srgbClr val="47B9B3"/>
      </a:accent1>
      <a:accent2>
        <a:srgbClr val="9B3C7D"/>
      </a:accent2>
      <a:accent3>
        <a:srgbClr val="EE866F"/>
      </a:accent3>
      <a:accent4>
        <a:srgbClr val="F2CAC1"/>
      </a:accent4>
      <a:accent5>
        <a:srgbClr val="FAE76A"/>
      </a:accent5>
      <a:accent6>
        <a:srgbClr val="7DCDC9"/>
      </a:accent6>
      <a:hlink>
        <a:srgbClr val="465AA4"/>
      </a:hlink>
      <a:folHlink>
        <a:srgbClr val="800080"/>
      </a:folHlink>
    </a:clrScheme>
    <a:fontScheme name="UCL">
      <a:majorFont>
        <a:latin typeface="Arial"/>
        <a:ea typeface=""/>
        <a:cs typeface="Times New Roman"/>
      </a:majorFont>
      <a:minorFont>
        <a:latin typeface="Arial"/>
        <a:ea typeface=""/>
        <a:cs typeface="Times New Roma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DT Text Color">
      <a:srgbClr val="505050"/>
    </a:custClr>
    <a:custClr name="DT Table Border">
      <a:srgbClr val="787878"/>
    </a:custClr>
    <a:custClr name="DT Logo">
      <a:srgbClr val="ABADBA"/>
    </a:custClr>
    <a:custClr name="DT Table Shading">
      <a:srgbClr val="D1D2D9"/>
    </a:custClr>
    <a:custClr name="DT Table Shading Light">
      <a:srgbClr val="E6E7EE"/>
    </a:custClr>
    <a:custClr name="DT Special 1">
      <a:srgbClr val="D7EBF0"/>
    </a:custClr>
    <a:custClr name="DT Special 2">
      <a:srgbClr val="BEE6DC"/>
    </a:custClr>
    <a:custClr name="DT Special 3">
      <a:srgbClr val="F2FBD4"/>
    </a:custClr>
    <a:custClr name="DT Special 4">
      <a:srgbClr val="D8F381"/>
    </a:custClr>
    <a:custClr name="DT Special 5">
      <a:srgbClr val="98C300"/>
    </a:custClr>
    <a:custClr name="DT Special 6">
      <a:srgbClr val="D20A44"/>
    </a:custClr>
    <a:custClr name="DT Special 7">
      <a:srgbClr val="898A95"/>
    </a:custClr>
    <a:custClr name="DT Special 8">
      <a:srgbClr val="9A9CA7"/>
    </a:custClr>
  </a:custClrLst>
  <a:extLst>
    <a:ext uri="{05A4C25C-085E-4340-85A3-A5531E510DB2}">
      <thm15:themeFamily xmlns:thm15="http://schemas.microsoft.com/office/thememl/2012/main" name="UCL_DK" id="{2114D4F4-3804-48C7-87C4-F332C12DAB02}" vid="{7CE659EA-3A54-4412-8A69-F3A2F096FF32}"/>
    </a:ext>
  </a:extLst>
</a:theme>
</file>

<file path=docProps/app.xml><?xml version="1.0" encoding="utf-8"?>
<Properties xmlns="http://schemas.openxmlformats.org/officeDocument/2006/extended-properties" xmlns:vt="http://schemas.openxmlformats.org/officeDocument/2006/docPropsVTypes">
  <Template>UCL_DK</Template>
  <TotalTime>115</TotalTime>
  <Words>816</Words>
  <Application>Microsoft Office PowerPoint</Application>
  <PresentationFormat>Widescreen</PresentationFormat>
  <Paragraphs>56</Paragraphs>
  <Slides>6</Slides>
  <Notes>0</Notes>
  <HiddenSlides>0</HiddenSlides>
  <MMClips>0</MMClips>
  <ScaleCrop>false</ScaleCrop>
  <HeadingPairs>
    <vt:vector size="6" baseType="variant">
      <vt:variant>
        <vt:lpstr>Benyttede skrifttyper</vt:lpstr>
      </vt:variant>
      <vt:variant>
        <vt:i4>1</vt:i4>
      </vt:variant>
      <vt:variant>
        <vt:lpstr>Tema</vt:lpstr>
      </vt:variant>
      <vt:variant>
        <vt:i4>1</vt:i4>
      </vt:variant>
      <vt:variant>
        <vt:lpstr>Slidetitler</vt:lpstr>
      </vt:variant>
      <vt:variant>
        <vt:i4>6</vt:i4>
      </vt:variant>
    </vt:vector>
  </HeadingPairs>
  <TitlesOfParts>
    <vt:vector size="8" baseType="lpstr">
      <vt:lpstr>Arial</vt:lpstr>
      <vt:lpstr>UCL_DK</vt:lpstr>
      <vt:lpstr>Opsamling på evaluering E22 </vt:lpstr>
      <vt:lpstr>Kvantitative tal </vt:lpstr>
      <vt:lpstr>Kvantitative tal </vt:lpstr>
      <vt:lpstr>Kvalitative svar de gode</vt:lpstr>
      <vt:lpstr>Kvalitative svar</vt:lpstr>
      <vt:lpstr>Opsummering </vt:lpstr>
    </vt:vector>
  </TitlesOfParts>
  <Company>University College Lillebælt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Opsamling på evaluering E22</dc:title>
  <dc:creator>Asger Moesgaard Bruvik</dc:creator>
  <cp:lastModifiedBy>Stephanie Gaarsmand</cp:lastModifiedBy>
  <cp:revision>8</cp:revision>
  <dcterms:created xsi:type="dcterms:W3CDTF">2022-11-30T08:19:48Z</dcterms:created>
  <dcterms:modified xsi:type="dcterms:W3CDTF">2023-08-07T18:14:48Z</dcterms:modified>
</cp:coreProperties>
</file>