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14AFFAC-ABB6-4349-9283-9A90DDDF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1377C9-4259-4127-A828-F6E7C3E9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000"/>
            <a:ext cx="9144000" cy="1483200"/>
          </a:xfrm>
        </p:spPr>
        <p:txBody>
          <a:bodyPr anchor="b">
            <a:normAutofit/>
          </a:bodyPr>
          <a:lstStyle>
            <a:lvl1pPr algn="l">
              <a:defRPr sz="4000" b="1" i="1"/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1864E03-CD9F-409D-8076-8A17E0DA6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5891"/>
            <a:ext cx="9144000" cy="11160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noProof="0"/>
              <a:t>Klik for at redigere undertiteltypografien i masteren</a:t>
            </a:r>
            <a:endParaRPr lang="en-GB" noProof="0" dirty="0"/>
          </a:p>
        </p:txBody>
      </p:sp>
      <p:pic>
        <p:nvPicPr>
          <p:cNvPr id="6" name="Billede 11">
            <a:extLst>
              <a:ext uri="{FF2B5EF4-FFF2-40B4-BE49-F238E27FC236}">
                <a16:creationId xmlns:a16="http://schemas.microsoft.com/office/drawing/2014/main" id="{DF23FC14-54AD-4449-86FB-A9FCCE715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62" y="5904392"/>
            <a:ext cx="2089976" cy="6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1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45D48-80BF-4BD0-96C7-BF0CC82D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DD49F3-C422-4F3A-8CF1-FC2E21578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50336"/>
          </a:xfrm>
        </p:spPr>
        <p:txBody>
          <a:bodyPr vert="eaVert"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BD6E4C-2164-4677-B1F6-C1D8A8D8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53E032BE-EDD5-461B-83C4-3F95E4E39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57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FC4B4C8-5DE4-499D-8B92-7FF2D97B1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403215"/>
          </a:xfrm>
        </p:spPr>
        <p:txBody>
          <a:bodyPr vert="eaVert"/>
          <a:lstStyle/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89280D-F542-483D-BB67-C78C89ED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403215"/>
          </a:xfrm>
        </p:spPr>
        <p:txBody>
          <a:bodyPr vert="eaVert"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55E11A-E0E8-4216-9174-F6E47A1D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15F332AB-DC5C-4F4A-92E8-21D7DEDB5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89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87391-D89B-4774-AB35-CBE76F5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9" name="Pladsholder til dato 8">
            <a:extLst>
              <a:ext uri="{FF2B5EF4-FFF2-40B4-BE49-F238E27FC236}">
                <a16:creationId xmlns:a16="http://schemas.microsoft.com/office/drawing/2014/main" id="{FA291780-002E-4532-ADD3-0928304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5725BB1C-DB9A-4DAA-9E56-8E7133DF3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01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6333A-CB4B-4A2A-850C-1800ED16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84ED51-CBEF-4882-BC50-B496E189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73195"/>
          </a:xfrm>
        </p:spPr>
        <p:txBody>
          <a:bodyPr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14" name="Pladsholder til dato 13">
            <a:extLst>
              <a:ext uri="{FF2B5EF4-FFF2-40B4-BE49-F238E27FC236}">
                <a16:creationId xmlns:a16="http://schemas.microsoft.com/office/drawing/2014/main" id="{B6F0B235-A6CA-47A3-A778-B35B6EE5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7B522528-73E6-4365-A2E9-4C875FFFD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027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3C190-3256-4381-88BF-B4331AB4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135575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98EAF0-539C-44C3-8426-3D25599F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260362"/>
            <a:ext cx="10515600" cy="25155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noProof="0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9E7613-DB47-4D40-AC40-A3816A82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8DA6D75A-D2B5-4CF4-9182-98A34A4B9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153463"/>
            <a:ext cx="961200" cy="454019"/>
          </a:xfrm>
        </p:spPr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3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3C9AF-035C-407C-82C7-AA1A157C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04AB7A-108D-4867-991F-9944D22BB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978275"/>
          </a:xfrm>
        </p:spPr>
        <p:txBody>
          <a:bodyPr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FB33C66-BE80-4A53-BC88-EE155DEA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978275"/>
          </a:xfrm>
        </p:spPr>
        <p:txBody>
          <a:bodyPr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2D04096E-49B4-48B8-BE6C-63B87C1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FBF03022-984D-4AF1-A442-BD3B57AD7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214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B0A5C-E702-497B-B4DC-4B513E38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B3895E-AB6A-42B0-924C-6A0DF980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/>
              <a:t>Rediger typografien i masterens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113C03A-2B6C-4811-92FE-5283715F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2A26B22-F32A-429A-B340-69CF2A4A1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63318"/>
            <a:ext cx="5183188" cy="3227883"/>
          </a:xfrm>
        </p:spPr>
        <p:txBody>
          <a:bodyPr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56D7414C-E23B-4E35-985A-2EFD7278377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63318"/>
            <a:ext cx="5157787" cy="3213374"/>
          </a:xfrm>
        </p:spPr>
        <p:txBody>
          <a:bodyPr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5A6AED-CCCA-4160-9693-19813BCAB4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4D9C9F0C-0B38-4ECD-9E7C-14FAD88AB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333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85D2B-80F4-4930-802C-9F5A3F8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5E41DC-E1BB-4F97-813E-2024391B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54F902FB-037F-48D4-A26A-73E85F2BE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600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5183E5-5106-4F9E-8D19-E6CACA92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DB3180A-10F8-4C91-9DB3-5E648C9173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64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4ACA4-6CA4-410A-8742-2B8B0AA4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902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5611E51-8ECD-484C-B652-24BBD2BA5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3475"/>
            <a:ext cx="3932237" cy="3485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noProof="0"/>
              <a:t>Rediger typografien i masterens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786BEE43-22B0-469D-ABF9-A2DE820C0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43" y="457201"/>
            <a:ext cx="6237157" cy="5334000"/>
          </a:xfrm>
        </p:spPr>
        <p:txBody>
          <a:bodyPr/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B784006-21D9-48DC-ADB7-6809447A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F0B011-0646-4E00-8A2E-4167381D6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5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3D95B-0976-4144-99B3-B155418B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8A29B0D-0900-4108-BF1E-257AE7290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113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noProof="0"/>
              <a:t>Klik på ikonet for at tilføje et billede</a:t>
            </a:r>
            <a:endParaRPr lang="en-GB" noProof="0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ABF63FC-7D81-4D58-9886-296D2C0F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629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noProof="0"/>
              <a:t>Rediger typografien i masterens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CDAD9F89-7184-47D5-8E84-272448ED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6109EC2-221E-4E4C-9DBE-65829CD94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36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3632C0-A17B-4D54-A598-05CCF17A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Klik</a:t>
            </a:r>
            <a:r>
              <a:rPr lang="en-GB" noProof="0" dirty="0"/>
              <a:t> for at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titeltypografien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masteren</a:t>
            </a:r>
            <a:endParaRPr lang="en-GB" noProof="0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D15239-0742-44ED-BB86-FE9A12E6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07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Rediger</a:t>
            </a:r>
            <a:r>
              <a:rPr lang="en-GB" noProof="0" dirty="0"/>
              <a:t> </a:t>
            </a:r>
            <a:r>
              <a:rPr lang="en-GB" noProof="0" dirty="0" err="1"/>
              <a:t>teksttypografien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masteren</a:t>
            </a:r>
            <a:endParaRPr lang="en-GB" noProof="0" dirty="0"/>
          </a:p>
          <a:p>
            <a:pPr lvl="1"/>
            <a:r>
              <a:rPr lang="en-GB" noProof="0" dirty="0" err="1"/>
              <a:t>Andet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898AAD19-E147-4E22-9961-0182CD40163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62" y="5904392"/>
            <a:ext cx="2089976" cy="652844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A634A502-B8DD-4DF9-983D-252872FFC5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6264541"/>
            <a:ext cx="137045" cy="281303"/>
          </a:xfrm>
          <a:prstGeom prst="rect">
            <a:avLst/>
          </a:prstGeom>
        </p:spPr>
      </p:pic>
      <p:sp>
        <p:nvSpPr>
          <p:cNvPr id="10" name="Pladsholder til dato 3">
            <a:extLst>
              <a:ext uri="{FF2B5EF4-FFF2-40B4-BE49-F238E27FC236}">
                <a16:creationId xmlns:a16="http://schemas.microsoft.com/office/drawing/2014/main" id="{4C4F5991-458C-404A-968C-4C1DB4E78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1200" y="6153463"/>
            <a:ext cx="2842979" cy="454018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CEFF1F61-2547-4DD4-8616-0951CBF5F0BB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5">
            <a:extLst>
              <a:ext uri="{FF2B5EF4-FFF2-40B4-BE49-F238E27FC236}">
                <a16:creationId xmlns:a16="http://schemas.microsoft.com/office/drawing/2014/main" id="{26438883-ED43-4D96-9286-8139BA87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153463"/>
            <a:ext cx="961200" cy="453600"/>
          </a:xfrm>
          <a:prstGeom prst="rect">
            <a:avLst/>
          </a:prstGeom>
        </p:spPr>
        <p:txBody>
          <a:bodyPr anchor="b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3F5310DA-52A1-4193-92B3-C9F8DA923C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98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972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24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476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58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Procesmodeller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Hvordan vælger man procesmodel?</a:t>
            </a:r>
          </a:p>
          <a:p>
            <a:r>
              <a:rPr lang="da-DK" dirty="0"/>
              <a:t>Hvad påvirker valget af procesmodel?</a:t>
            </a:r>
          </a:p>
          <a:p>
            <a:r>
              <a:rPr lang="da-DK" dirty="0"/>
              <a:t>Til hvilke typer projekter, benytter man hvilke procesmodeller?</a:t>
            </a:r>
          </a:p>
          <a:p>
            <a:r>
              <a:rPr lang="da-DK" dirty="0"/>
              <a:t>Kunne redegøre for og beskrive de forskellige typer af procesmodeller.</a:t>
            </a:r>
          </a:p>
          <a:p>
            <a:endParaRPr lang="da-DK" dirty="0"/>
          </a:p>
        </p:txBody>
      </p:sp>
      <p:pic>
        <p:nvPicPr>
          <p:cNvPr id="1026" name="Picture 2" descr="List of Best model - Meme Templ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7" b="-1"/>
          <a:stretch/>
        </p:blipFill>
        <p:spPr bwMode="auto">
          <a:xfrm>
            <a:off x="5697394" y="3992058"/>
            <a:ext cx="3738770" cy="24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Growth vs </a:t>
            </a:r>
            <a:r>
              <a:rPr lang="da-DK" dirty="0" err="1"/>
              <a:t>fixed</a:t>
            </a:r>
            <a:r>
              <a:rPr lang="da-DK" dirty="0"/>
              <a:t> </a:t>
            </a:r>
            <a:r>
              <a:rPr lang="da-DK" dirty="0" err="1"/>
              <a:t>mindset</a:t>
            </a:r>
            <a:r>
              <a:rPr lang="da-DK" dirty="0"/>
              <a:t> </a:t>
            </a:r>
          </a:p>
        </p:txBody>
      </p:sp>
      <p:graphicFrame>
        <p:nvGraphicFramePr>
          <p:cNvPr id="7" name="Pladsholder til indhol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327924"/>
              </p:ext>
            </p:extLst>
          </p:nvPr>
        </p:nvGraphicFramePr>
        <p:xfrm>
          <a:off x="1274618" y="2179782"/>
          <a:ext cx="9402618" cy="3648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2326">
                  <a:extLst>
                    <a:ext uri="{9D8B030D-6E8A-4147-A177-3AD203B41FA5}">
                      <a16:colId xmlns:a16="http://schemas.microsoft.com/office/drawing/2014/main" val="2448704003"/>
                    </a:ext>
                  </a:extLst>
                </a:gridCol>
                <a:gridCol w="7330292">
                  <a:extLst>
                    <a:ext uri="{9D8B030D-6E8A-4147-A177-3AD203B41FA5}">
                      <a16:colId xmlns:a16="http://schemas.microsoft.com/office/drawing/2014/main" val="2576459791"/>
                    </a:ext>
                  </a:extLst>
                </a:gridCol>
              </a:tblGrid>
              <a:tr h="393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Spørgsmål: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Nogen er bare gode til at programmer…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355006"/>
                  </a:ext>
                </a:extLst>
              </a:tr>
              <a:tr h="2466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Underspørgsmål: 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da-DK" sz="1800">
                          <a:effectLst/>
                        </a:rPr>
                        <a:t>Har du tænkt over begreberne fixed og growth mindset siden 1. dag efter sommerferien?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da-DK" sz="1800">
                          <a:effectLst/>
                        </a:rPr>
                        <a:t>Er det rigtigt at nogen bare er gode til at programmere?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da-DK" sz="1800">
                          <a:effectLst/>
                        </a:rPr>
                        <a:t>Hvad skal sætningen laves om til, hvis man skal gå efter et growth mindset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da-DK" sz="1800">
                          <a:effectLst/>
                        </a:rPr>
                        <a:t>Hvordan kan i arbejde med et growth mindset i jeres team.?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50246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Fremgangsmåde: 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Tænk-par-del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630161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Tidsramme:  </a:t>
                      </a:r>
                      <a:endParaRPr lang="da-D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800" dirty="0">
                          <a:effectLst/>
                        </a:rPr>
                        <a:t>Tænk 5 min, par 5 min, del 10 min</a:t>
                      </a:r>
                      <a:endParaRPr lang="da-D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36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56220"/>
      </p:ext>
    </p:extLst>
  </p:cSld>
  <p:clrMapOvr>
    <a:masterClrMapping/>
  </p:clrMapOvr>
</p:sld>
</file>

<file path=ppt/theme/theme1.xml><?xml version="1.0" encoding="utf-8"?>
<a:theme xmlns:a="http://schemas.openxmlformats.org/drawingml/2006/main" name="UCL_UK">
  <a:themeElements>
    <a:clrScheme name="UCL">
      <a:dk1>
        <a:srgbClr val="00292F"/>
      </a:dk1>
      <a:lt1>
        <a:srgbClr val="FFFFFF"/>
      </a:lt1>
      <a:dk2>
        <a:srgbClr val="00454E"/>
      </a:dk2>
      <a:lt2>
        <a:srgbClr val="CAE4E3"/>
      </a:lt2>
      <a:accent1>
        <a:srgbClr val="47B9B3"/>
      </a:accent1>
      <a:accent2>
        <a:srgbClr val="9B3C7D"/>
      </a:accent2>
      <a:accent3>
        <a:srgbClr val="EE866F"/>
      </a:accent3>
      <a:accent4>
        <a:srgbClr val="F2CAC1"/>
      </a:accent4>
      <a:accent5>
        <a:srgbClr val="FAE76A"/>
      </a:accent5>
      <a:accent6>
        <a:srgbClr val="7DCDC9"/>
      </a:accent6>
      <a:hlink>
        <a:srgbClr val="465AA4"/>
      </a:hlink>
      <a:folHlink>
        <a:srgbClr val="800080"/>
      </a:folHlink>
    </a:clrScheme>
    <a:fontScheme name="UCL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T Text Color">
      <a:srgbClr val="505050"/>
    </a:custClr>
    <a:custClr name="DT Table Border">
      <a:srgbClr val="787878"/>
    </a:custClr>
    <a:custClr name="DT Logo">
      <a:srgbClr val="ABADBA"/>
    </a:custClr>
    <a:custClr name="DT Table Shading">
      <a:srgbClr val="D1D2D9"/>
    </a:custClr>
    <a:custClr name="DT Table Shading Light">
      <a:srgbClr val="E6E7EE"/>
    </a:custClr>
    <a:custClr name="DT Special 1">
      <a:srgbClr val="D7EBF0"/>
    </a:custClr>
    <a:custClr name="DT Special 2">
      <a:srgbClr val="BEE6DC"/>
    </a:custClr>
    <a:custClr name="DT Special 3">
      <a:srgbClr val="F2FBD4"/>
    </a:custClr>
    <a:custClr name="DT Special 4">
      <a:srgbClr val="D8F381"/>
    </a:custClr>
    <a:custClr name="DT Special 5">
      <a:srgbClr val="98C300"/>
    </a:custClr>
    <a:custClr name="DT Special 6">
      <a:srgbClr val="D20A44"/>
    </a:custClr>
    <a:custClr name="DT Special 7">
      <a:srgbClr val="898A95"/>
    </a:custClr>
    <a:custClr name="DT Special 8">
      <a:srgbClr val="9A9CA7"/>
    </a:custClr>
  </a:custClrLst>
  <a:extLst>
    <a:ext uri="{05A4C25C-085E-4340-85A3-A5531E510DB2}">
      <thm15:themeFamily xmlns:thm15="http://schemas.microsoft.com/office/thememl/2012/main" name="UCL_UK" id="{62396C58-9DD3-4C04-B3E6-CF76A117AB32}" vid="{AF158B4A-D1C3-4FDA-B834-C9F604A5CE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UCL_UK</Template>
  <TotalTime>37</TotalTime>
  <Words>120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UCL_UK</vt:lpstr>
      <vt:lpstr>PowerPoint-præsentation</vt:lpstr>
      <vt:lpstr>Procesmodeller </vt:lpstr>
      <vt:lpstr>Growth vs fixed mindset </vt:lpstr>
    </vt:vector>
  </TitlesOfParts>
  <Company>University College Lillebælt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Asger Moesgaard Bruvik</dc:creator>
  <cp:lastModifiedBy>Stephanie Gaarsmand</cp:lastModifiedBy>
  <cp:revision>3</cp:revision>
  <dcterms:created xsi:type="dcterms:W3CDTF">2022-08-29T06:41:35Z</dcterms:created>
  <dcterms:modified xsi:type="dcterms:W3CDTF">2023-08-07T17:42:40Z</dcterms:modified>
</cp:coreProperties>
</file>