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588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42103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66902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2763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8764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5991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674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3756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58640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50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68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28379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9474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09772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38722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93504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94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3590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529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499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georgiadis.github.io/The-Movie-Ro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georgiadis.github.io/The-Movie-Ro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tephanieGeorgiadis/The-Movie-Ro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dirty="0"/>
              <a:t>The Movie Room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Elevator </a:t>
            </a:r>
            <a:r>
              <a:rPr lang="en-AU" sz="4400" dirty="0"/>
              <a:t>P</a:t>
            </a:r>
            <a:r>
              <a:rPr lang="en" sz="4400" dirty="0"/>
              <a:t>itch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movie-</a:t>
            </a:r>
            <a:r>
              <a:rPr lang="en-AU" dirty="0"/>
              <a:t>based website showing Australian movies with the option to call dictionary definitions of words.</a:t>
            </a:r>
            <a:endParaRPr dirty="0"/>
          </a:p>
          <a:p>
            <a:pPr lvl="0"/>
            <a:r>
              <a:rPr lang="en-AU" dirty="0"/>
              <a:t>The m</a:t>
            </a:r>
            <a:r>
              <a:rPr lang="en" dirty="0"/>
              <a:t>otivation for development </a:t>
            </a:r>
            <a:r>
              <a:rPr lang="en-AU" dirty="0"/>
              <a:t>was to help immigrants understand Australian culture through films and to help them better understand the English language and Aussie slang.</a:t>
            </a:r>
            <a:br>
              <a:rPr lang="en-AU" dirty="0"/>
            </a:br>
            <a:r>
              <a:rPr lang="en-US" i="1" dirty="0"/>
              <a:t>Census data showing the number of people who self-reported they spoke English “not well” or “not at all” was 820,000 in 2016, up from 655,000 in 2011 and 560,000 in 2006.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story - </a:t>
            </a:r>
            <a:r>
              <a:rPr lang="en-US" dirty="0"/>
              <a:t>As an immigrant, I want to learn about Australian culture so that I better understand Australian slang by watching Australian movies.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</a:t>
            </a:r>
            <a:r>
              <a:rPr lang="en-AU" dirty="0"/>
              <a:t>d were HTML, JavaScript, CSS (Materialize), jQuery</a:t>
            </a:r>
            <a:r>
              <a:rPr lang="en-AU"/>
              <a:t>, Ajax, GitHub </a:t>
            </a:r>
            <a:r>
              <a:rPr lang="en-AU" dirty="0"/>
              <a:t>and API’s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 - </a:t>
            </a:r>
            <a:r>
              <a:rPr lang="en-AU" dirty="0"/>
              <a:t>backend was developed by James and the frontend was developed by Stephanie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– </a:t>
            </a:r>
            <a:r>
              <a:rPr lang="en-AU" dirty="0"/>
              <a:t>Click event on carousel wasn’t working correctly and the dictionary API wasn’t working with client side ajax call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 – </a:t>
            </a:r>
            <a:r>
              <a:rPr lang="en-AU" dirty="0"/>
              <a:t>James eventually got them working by adding separate functions to the carousel and using a server side application.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hlinkClick r:id="rId3"/>
              </a:rPr>
              <a:t>Demo</a:t>
            </a: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Directions for Future Development</a:t>
            </a:r>
            <a:endParaRPr sz="3200"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0056" y="1152475"/>
            <a:ext cx="82438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In the future we would like 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AU" dirty="0"/>
              <a:t>Include more movies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AU" dirty="0"/>
              <a:t>Update dictionary with search capabilities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AU" dirty="0"/>
              <a:t>Direct links to the movie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Links</a:t>
            </a:r>
            <a:endParaRPr sz="3200"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Deployed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AU" dirty="0">
                <a:hlinkClick r:id="rId3"/>
              </a:rPr>
              <a:t>https://stephaniegeorgiadis.github.io/The-Movie-Room/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GitHub repo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AU" dirty="0">
                <a:hlinkClick r:id="rId4"/>
              </a:rPr>
              <a:t>https://github.com/StephanieGeorgiadis/The-Movie-Room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243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The Movie Room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Movie Room</dc:title>
  <cp:lastModifiedBy>Stephanie Georgiadis</cp:lastModifiedBy>
  <cp:revision>18</cp:revision>
  <dcterms:modified xsi:type="dcterms:W3CDTF">2019-12-14T00:34:56Z</dcterms:modified>
</cp:coreProperties>
</file>