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sldIdLst>
    <p:sldId id="263" r:id="rId2"/>
    <p:sldId id="266" r:id="rId3"/>
    <p:sldId id="267" r:id="rId4"/>
    <p:sldId id="325" r:id="rId5"/>
    <p:sldId id="268" r:id="rId6"/>
    <p:sldId id="324" r:id="rId7"/>
    <p:sldId id="271" r:id="rId8"/>
    <p:sldId id="258" r:id="rId9"/>
    <p:sldId id="322" r:id="rId10"/>
    <p:sldId id="300" r:id="rId11"/>
    <p:sldId id="259" r:id="rId12"/>
    <p:sldId id="291" r:id="rId13"/>
    <p:sldId id="272" r:id="rId14"/>
    <p:sldId id="326" r:id="rId15"/>
    <p:sldId id="315" r:id="rId16"/>
    <p:sldId id="354" r:id="rId17"/>
    <p:sldId id="296" r:id="rId18"/>
    <p:sldId id="329" r:id="rId19"/>
    <p:sldId id="344" r:id="rId20"/>
    <p:sldId id="365" r:id="rId21"/>
    <p:sldId id="287" r:id="rId22"/>
    <p:sldId id="342" r:id="rId23"/>
    <p:sldId id="345" r:id="rId24"/>
    <p:sldId id="328" r:id="rId25"/>
    <p:sldId id="333" r:id="rId26"/>
    <p:sldId id="309" r:id="rId27"/>
    <p:sldId id="334" r:id="rId28"/>
    <p:sldId id="353" r:id="rId29"/>
    <p:sldId id="347" r:id="rId30"/>
    <p:sldId id="338" r:id="rId31"/>
    <p:sldId id="346" r:id="rId32"/>
    <p:sldId id="305" r:id="rId33"/>
    <p:sldId id="308" r:id="rId34"/>
    <p:sldId id="351" r:id="rId35"/>
    <p:sldId id="335" r:id="rId36"/>
    <p:sldId id="339" r:id="rId37"/>
    <p:sldId id="340" r:id="rId38"/>
    <p:sldId id="343" r:id="rId39"/>
    <p:sldId id="348" r:id="rId40"/>
    <p:sldId id="327" r:id="rId41"/>
    <p:sldId id="280" r:id="rId42"/>
    <p:sldId id="294" r:id="rId43"/>
    <p:sldId id="349" r:id="rId44"/>
    <p:sldId id="350" r:id="rId45"/>
    <p:sldId id="313" r:id="rId46"/>
    <p:sldId id="358" r:id="rId47"/>
    <p:sldId id="352" r:id="rId48"/>
    <p:sldId id="316" r:id="rId49"/>
    <p:sldId id="295" r:id="rId50"/>
    <p:sldId id="341" r:id="rId51"/>
    <p:sldId id="363" r:id="rId52"/>
    <p:sldId id="360" r:id="rId53"/>
    <p:sldId id="359" r:id="rId54"/>
    <p:sldId id="362" r:id="rId55"/>
    <p:sldId id="364" r:id="rId5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101"/>
    <a:srgbClr val="ECD585"/>
    <a:srgbClr val="018B00"/>
    <a:srgbClr val="EB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/>
    <p:restoredTop sz="81397"/>
  </p:normalViewPr>
  <p:slideViewPr>
    <p:cSldViewPr snapToGrid="0" snapToObjects="1">
      <p:cViewPr>
        <p:scale>
          <a:sx n="102" d="100"/>
          <a:sy n="102" d="100"/>
        </p:scale>
        <p:origin x="16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82831-5C5D-324D-980B-5F10F6490A8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94A2407D-F66C-554A-8690-C67E059F89B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Motivation &amp; Ziele</a:t>
          </a:r>
        </a:p>
      </dgm:t>
    </dgm:pt>
    <dgm:pt modelId="{522B9BAF-4B61-4747-8ADA-A2F0457E9AF6}" type="parTrans" cxnId="{783BC12E-EF3B-5B49-A936-CD6C5C3F9D42}">
      <dgm:prSet/>
      <dgm:spPr/>
      <dgm:t>
        <a:bodyPr/>
        <a:lstStyle/>
        <a:p>
          <a:endParaRPr lang="en-GB"/>
        </a:p>
      </dgm:t>
    </dgm:pt>
    <dgm:pt modelId="{82BA3B12-65A8-4D4B-BECB-39CCD412FA77}" type="sibTrans" cxnId="{783BC12E-EF3B-5B49-A936-CD6C5C3F9D42}">
      <dgm:prSet/>
      <dgm:spPr/>
      <dgm:t>
        <a:bodyPr/>
        <a:lstStyle/>
        <a:p>
          <a:endParaRPr lang="en-GB"/>
        </a:p>
      </dgm:t>
    </dgm:pt>
    <dgm:pt modelId="{E8086CD1-80CC-9B40-92C8-B70E8E8236C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ES" dirty="0"/>
            <a:t>Hintergrund</a:t>
          </a:r>
        </a:p>
      </dgm:t>
    </dgm:pt>
    <dgm:pt modelId="{C8E5857E-4A65-3F43-8065-744BD50D2E50}" type="parTrans" cxnId="{27F6EED0-1EC3-2A41-8EC9-3C82525A2D7C}">
      <dgm:prSet/>
      <dgm:spPr/>
      <dgm:t>
        <a:bodyPr/>
        <a:lstStyle/>
        <a:p>
          <a:endParaRPr lang="en-GB"/>
        </a:p>
      </dgm:t>
    </dgm:pt>
    <dgm:pt modelId="{AE08194F-0E78-FF4F-80A1-7C247CBD7275}" type="sibTrans" cxnId="{27F6EED0-1EC3-2A41-8EC9-3C82525A2D7C}">
      <dgm:prSet/>
      <dgm:spPr/>
      <dgm:t>
        <a:bodyPr/>
        <a:lstStyle/>
        <a:p>
          <a:endParaRPr lang="en-GB"/>
        </a:p>
      </dgm:t>
    </dgm:pt>
    <dgm:pt modelId="{F4610112-5984-EF43-8771-ADB1F1C65DE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Recherchefragen</a:t>
          </a:r>
        </a:p>
      </dgm:t>
    </dgm:pt>
    <dgm:pt modelId="{48170FB2-8014-B840-B0E1-42E04E51CC75}" type="parTrans" cxnId="{34221B6A-77E8-A843-AE8B-6EFB90A09E14}">
      <dgm:prSet/>
      <dgm:spPr/>
      <dgm:t>
        <a:bodyPr/>
        <a:lstStyle/>
        <a:p>
          <a:endParaRPr lang="en-GB"/>
        </a:p>
      </dgm:t>
    </dgm:pt>
    <dgm:pt modelId="{680E9771-56BF-244F-BA2D-05665FCEA096}" type="sibTrans" cxnId="{34221B6A-77E8-A843-AE8B-6EFB90A09E14}">
      <dgm:prSet/>
      <dgm:spPr/>
      <dgm:t>
        <a:bodyPr/>
        <a:lstStyle/>
        <a:p>
          <a:endParaRPr lang="en-GB"/>
        </a:p>
      </dgm:t>
    </dgm:pt>
    <dgm:pt modelId="{773B52FF-F160-184E-BCD7-CC73F5F1D892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ES" dirty="0"/>
            <a:t>Vorgehen &amp; Zwischenstände</a:t>
          </a:r>
        </a:p>
      </dgm:t>
    </dgm:pt>
    <dgm:pt modelId="{7CAEB772-3110-174C-8700-CDCF4755703A}" type="parTrans" cxnId="{990BF764-68F7-6E49-9635-39FE86030A6E}">
      <dgm:prSet/>
      <dgm:spPr/>
      <dgm:t>
        <a:bodyPr/>
        <a:lstStyle/>
        <a:p>
          <a:endParaRPr lang="en-GB"/>
        </a:p>
      </dgm:t>
    </dgm:pt>
    <dgm:pt modelId="{D6BE3EF2-D8B6-184E-BB0A-51F47AC005B5}" type="sibTrans" cxnId="{990BF764-68F7-6E49-9635-39FE86030A6E}">
      <dgm:prSet/>
      <dgm:spPr/>
      <dgm:t>
        <a:bodyPr/>
        <a:lstStyle/>
        <a:p>
          <a:endParaRPr lang="en-GB"/>
        </a:p>
      </dgm:t>
    </dgm:pt>
    <dgm:pt modelId="{6C20ACF1-9B17-3749-9C35-0B3EF700C19A}" type="pres">
      <dgm:prSet presAssocID="{04F82831-5C5D-324D-980B-5F10F6490A8A}" presName="linear" presStyleCnt="0">
        <dgm:presLayoutVars>
          <dgm:animLvl val="lvl"/>
          <dgm:resizeHandles val="exact"/>
        </dgm:presLayoutVars>
      </dgm:prSet>
      <dgm:spPr/>
    </dgm:pt>
    <dgm:pt modelId="{41FB0AB4-D5FD-154E-96DC-BBCB6B3812A0}" type="pres">
      <dgm:prSet presAssocID="{94A2407D-F66C-554A-8690-C67E059F89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E17A17-9373-EC44-BB66-01B074B29482}" type="pres">
      <dgm:prSet presAssocID="{82BA3B12-65A8-4D4B-BECB-39CCD412FA77}" presName="spacer" presStyleCnt="0"/>
      <dgm:spPr/>
    </dgm:pt>
    <dgm:pt modelId="{84C8F211-05AF-BA41-8F16-CD5D4E102C15}" type="pres">
      <dgm:prSet presAssocID="{E8086CD1-80CC-9B40-92C8-B70E8E8236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7CE84B-EB54-B748-BEAD-F2A87ACA6E65}" type="pres">
      <dgm:prSet presAssocID="{AE08194F-0E78-FF4F-80A1-7C247CBD7275}" presName="spacer" presStyleCnt="0"/>
      <dgm:spPr/>
    </dgm:pt>
    <dgm:pt modelId="{F5012E58-6CDB-7A4A-8CE2-C1FBA7574D78}" type="pres">
      <dgm:prSet presAssocID="{F4610112-5984-EF43-8771-ADB1F1C65D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BD5EEA-11A2-D047-A0E1-D13AB148AC96}" type="pres">
      <dgm:prSet presAssocID="{680E9771-56BF-244F-BA2D-05665FCEA096}" presName="spacer" presStyleCnt="0"/>
      <dgm:spPr/>
    </dgm:pt>
    <dgm:pt modelId="{439D2CAD-0CFC-C54D-BCCB-0AE9383982CA}" type="pres">
      <dgm:prSet presAssocID="{773B52FF-F160-184E-BCD7-CC73F5F1D8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BFE129-0B8D-8844-8E5C-E01812CE7A66}" type="presOf" srcId="{94A2407D-F66C-554A-8690-C67E059F89B4}" destId="{41FB0AB4-D5FD-154E-96DC-BBCB6B3812A0}" srcOrd="0" destOrd="0" presId="urn:microsoft.com/office/officeart/2005/8/layout/vList2"/>
    <dgm:cxn modelId="{783BC12E-EF3B-5B49-A936-CD6C5C3F9D42}" srcId="{04F82831-5C5D-324D-980B-5F10F6490A8A}" destId="{94A2407D-F66C-554A-8690-C67E059F89B4}" srcOrd="0" destOrd="0" parTransId="{522B9BAF-4B61-4747-8ADA-A2F0457E9AF6}" sibTransId="{82BA3B12-65A8-4D4B-BECB-39CCD412FA77}"/>
    <dgm:cxn modelId="{B5A19533-48B9-F841-954A-96554DB89730}" type="presOf" srcId="{F4610112-5984-EF43-8771-ADB1F1C65DE6}" destId="{F5012E58-6CDB-7A4A-8CE2-C1FBA7574D78}" srcOrd="0" destOrd="0" presId="urn:microsoft.com/office/officeart/2005/8/layout/vList2"/>
    <dgm:cxn modelId="{990BF764-68F7-6E49-9635-39FE86030A6E}" srcId="{04F82831-5C5D-324D-980B-5F10F6490A8A}" destId="{773B52FF-F160-184E-BCD7-CC73F5F1D892}" srcOrd="3" destOrd="0" parTransId="{7CAEB772-3110-174C-8700-CDCF4755703A}" sibTransId="{D6BE3EF2-D8B6-184E-BB0A-51F47AC005B5}"/>
    <dgm:cxn modelId="{34221B6A-77E8-A843-AE8B-6EFB90A09E14}" srcId="{04F82831-5C5D-324D-980B-5F10F6490A8A}" destId="{F4610112-5984-EF43-8771-ADB1F1C65DE6}" srcOrd="2" destOrd="0" parTransId="{48170FB2-8014-B840-B0E1-42E04E51CC75}" sibTransId="{680E9771-56BF-244F-BA2D-05665FCEA096}"/>
    <dgm:cxn modelId="{EF34A4AC-1874-2845-B40D-61E03702E84D}" type="presOf" srcId="{E8086CD1-80CC-9B40-92C8-B70E8E8236C4}" destId="{84C8F211-05AF-BA41-8F16-CD5D4E102C15}" srcOrd="0" destOrd="0" presId="urn:microsoft.com/office/officeart/2005/8/layout/vList2"/>
    <dgm:cxn modelId="{74F4B5CE-5F07-894E-9570-F58EE4536DE5}" type="presOf" srcId="{773B52FF-F160-184E-BCD7-CC73F5F1D892}" destId="{439D2CAD-0CFC-C54D-BCCB-0AE9383982CA}" srcOrd="0" destOrd="0" presId="urn:microsoft.com/office/officeart/2005/8/layout/vList2"/>
    <dgm:cxn modelId="{27F6EED0-1EC3-2A41-8EC9-3C82525A2D7C}" srcId="{04F82831-5C5D-324D-980B-5F10F6490A8A}" destId="{E8086CD1-80CC-9B40-92C8-B70E8E8236C4}" srcOrd="1" destOrd="0" parTransId="{C8E5857E-4A65-3F43-8065-744BD50D2E50}" sibTransId="{AE08194F-0E78-FF4F-80A1-7C247CBD7275}"/>
    <dgm:cxn modelId="{D9EDDBE3-3F50-6745-834C-D22AA1903E75}" type="presOf" srcId="{04F82831-5C5D-324D-980B-5F10F6490A8A}" destId="{6C20ACF1-9B17-3749-9C35-0B3EF700C19A}" srcOrd="0" destOrd="0" presId="urn:microsoft.com/office/officeart/2005/8/layout/vList2"/>
    <dgm:cxn modelId="{CBEADC86-DB33-F645-BD90-95B5AD9A46CF}" type="presParOf" srcId="{6C20ACF1-9B17-3749-9C35-0B3EF700C19A}" destId="{41FB0AB4-D5FD-154E-96DC-BBCB6B3812A0}" srcOrd="0" destOrd="0" presId="urn:microsoft.com/office/officeart/2005/8/layout/vList2"/>
    <dgm:cxn modelId="{4EE60A6D-DE1D-7A41-B352-317A7FCD2CF4}" type="presParOf" srcId="{6C20ACF1-9B17-3749-9C35-0B3EF700C19A}" destId="{7FE17A17-9373-EC44-BB66-01B074B29482}" srcOrd="1" destOrd="0" presId="urn:microsoft.com/office/officeart/2005/8/layout/vList2"/>
    <dgm:cxn modelId="{2719CA0D-1375-204A-A60B-EFFF2AFCD235}" type="presParOf" srcId="{6C20ACF1-9B17-3749-9C35-0B3EF700C19A}" destId="{84C8F211-05AF-BA41-8F16-CD5D4E102C15}" srcOrd="2" destOrd="0" presId="urn:microsoft.com/office/officeart/2005/8/layout/vList2"/>
    <dgm:cxn modelId="{19297306-2F1A-6F43-8B0C-CDBB6BD3D037}" type="presParOf" srcId="{6C20ACF1-9B17-3749-9C35-0B3EF700C19A}" destId="{3E7CE84B-EB54-B748-BEAD-F2A87ACA6E65}" srcOrd="3" destOrd="0" presId="urn:microsoft.com/office/officeart/2005/8/layout/vList2"/>
    <dgm:cxn modelId="{AF6667FC-2468-EA4C-B47A-856B1A02F428}" type="presParOf" srcId="{6C20ACF1-9B17-3749-9C35-0B3EF700C19A}" destId="{F5012E58-6CDB-7A4A-8CE2-C1FBA7574D78}" srcOrd="4" destOrd="0" presId="urn:microsoft.com/office/officeart/2005/8/layout/vList2"/>
    <dgm:cxn modelId="{D5794B8C-BBB2-054D-9CBC-3F3D39176D8E}" type="presParOf" srcId="{6C20ACF1-9B17-3749-9C35-0B3EF700C19A}" destId="{94BD5EEA-11A2-D047-A0E1-D13AB148AC96}" srcOrd="5" destOrd="0" presId="urn:microsoft.com/office/officeart/2005/8/layout/vList2"/>
    <dgm:cxn modelId="{DDAA8DDB-90DD-BE42-9427-C04271510F91}" type="presParOf" srcId="{6C20ACF1-9B17-3749-9C35-0B3EF700C19A}" destId="{439D2CAD-0CFC-C54D-BCCB-0AE9383982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und Reevaluierung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 den Annahmen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 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Gruppierung der Kontexte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von Kontexten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Daten</a:t>
          </a:r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</a:t>
          </a:r>
          <a:r>
            <a:rPr lang="en-ES" b="1" dirty="0"/>
            <a:t>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b="1" dirty="0"/>
            <a:t>K</a:t>
          </a:r>
          <a:r>
            <a:rPr lang="en-ES" b="1" dirty="0"/>
            <a:t>ritische</a:t>
          </a:r>
        </a:p>
        <a:p>
          <a:r>
            <a:rPr lang="en-ES" b="1" dirty="0"/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D7CBA5C-BDD7-874C-85CE-0569CC922FF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Charakterisierung</a:t>
          </a:r>
        </a:p>
      </dgm:t>
    </dgm:pt>
    <dgm:pt modelId="{8BA7FF60-7DCA-964B-9122-7EB2CADD5E2F}" type="parTrans" cxnId="{8810351C-1649-7941-B404-1369A2300BA0}">
      <dgm:prSet/>
      <dgm:spPr/>
      <dgm:t>
        <a:bodyPr/>
        <a:lstStyle/>
        <a:p>
          <a:endParaRPr lang="en-GB"/>
        </a:p>
      </dgm:t>
    </dgm:pt>
    <dgm:pt modelId="{8DCA7D09-B66A-8341-B473-4857D34D6B84}" type="sibTrans" cxnId="{8810351C-1649-7941-B404-1369A2300BA0}">
      <dgm:prSet/>
      <dgm:spPr/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b="1" dirty="0">
              <a:solidFill>
                <a:schemeClr val="tx1"/>
              </a:solidFill>
            </a:rPr>
            <a:t>kritische Analyse zur Verallgemeinbarkeit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4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297F3C7A-92FE-E348-918F-81816884801F}" type="pres">
      <dgm:prSet presAssocID="{BD7CBA5C-BDD7-874C-85CE-0569CC922FFC}" presName="nodeFollowingNodes" presStyleLbl="node1" presStyleIdx="1" presStyleCnt="4" custRadScaleRad="115953" custRadScaleInc="35758">
        <dgm:presLayoutVars>
          <dgm:bulletEnabled val="1"/>
        </dgm:presLayoutVars>
      </dgm:prSet>
      <dgm:spPr/>
    </dgm:pt>
    <dgm:pt modelId="{1790A5B1-3AFA-9B4B-8310-A7F51F9A5E0D}" type="pres">
      <dgm:prSet presAssocID="{B6A45FB8-C05A-5449-9F76-00DDB561CDED}" presName="nodeFollowingNodes" presStyleLbl="node1" presStyleIdx="2" presStyleCnt="4" custRadScaleRad="139759" custRadScaleInc="4290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3" presStyleCnt="4" custScaleX="113710" custRadScaleRad="113803" custRadScaleInc="-19008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2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3" destOrd="0" parTransId="{D56FE01A-CBBA-0F47-B4E6-0E2E968D6A9A}" sibTransId="{BC09E049-079E-1A4D-A69B-FD0928B7B414}"/>
    <dgm:cxn modelId="{8810351C-1649-7941-B404-1369A2300BA0}" srcId="{99528603-B38A-F346-B082-44786BDC757A}" destId="{BD7CBA5C-BDD7-874C-85CE-0569CC922FFC}" srcOrd="1" destOrd="0" parTransId="{8BA7FF60-7DCA-964B-9122-7EB2CADD5E2F}" sibTransId="{8DCA7D09-B66A-8341-B473-4857D34D6B8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D1F305D1-160C-6C4F-8B8A-2AACAF436333}" type="presOf" srcId="{BD7CBA5C-BDD7-874C-85CE-0569CC922FFC}" destId="{297F3C7A-92FE-E348-918F-81816884801F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79EA5B76-D538-5D4F-BFE3-53EDB280952C}" type="presParOf" srcId="{264D6283-2633-B044-9149-9693D61252D6}" destId="{297F3C7A-92FE-E348-918F-81816884801F}" srcOrd="2" destOrd="0" presId="urn:microsoft.com/office/officeart/2005/8/layout/cycle3"/>
    <dgm:cxn modelId="{5732B0EC-B813-6E4F-8363-0950837B5FC8}" type="presParOf" srcId="{264D6283-2633-B044-9149-9693D61252D6}" destId="{1790A5B1-3AFA-9B4B-8310-A7F51F9A5E0D}" srcOrd="3" destOrd="0" presId="urn:microsoft.com/office/officeart/2005/8/layout/cycle3"/>
    <dgm:cxn modelId="{40E4D201-2E0A-D742-9E29-631BDFB73840}" type="presParOf" srcId="{264D6283-2633-B044-9149-9693D61252D6}" destId="{F0B60C72-7857-FA49-A4BF-A2BC393F1C3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und Reevaluierung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b="1" dirty="0">
              <a:solidFill>
                <a:schemeClr val="tx1"/>
              </a:solidFill>
            </a:rPr>
            <a:t>kritische Analyse zu den Annahmen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 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b="1" dirty="0">
              <a:solidFill>
                <a:schemeClr val="tx1"/>
              </a:solidFill>
            </a:rPr>
            <a:t>Gruppierung der Kontexte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von Kontexten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 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b="0" dirty="0">
              <a:solidFill>
                <a:schemeClr val="tx1"/>
              </a:solidFill>
            </a:rPr>
            <a:t>Gruppierung der Kontexte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von Kontexten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und Reevaluierung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b="0" dirty="0">
              <a:solidFill>
                <a:schemeClr val="tx1"/>
              </a:solidFill>
            </a:rPr>
            <a:t>kritische Analyse zu den Annahmen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D7CBA5C-BDD7-874C-85CE-0569CC922FF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Charakterisierung</a:t>
          </a:r>
        </a:p>
      </dgm:t>
    </dgm:pt>
    <dgm:pt modelId="{8BA7FF60-7DCA-964B-9122-7EB2CADD5E2F}" type="parTrans" cxnId="{8810351C-1649-7941-B404-1369A2300BA0}">
      <dgm:prSet/>
      <dgm:spPr/>
      <dgm:t>
        <a:bodyPr/>
        <a:lstStyle/>
        <a:p>
          <a:endParaRPr lang="en-GB"/>
        </a:p>
      </dgm:t>
    </dgm:pt>
    <dgm:pt modelId="{8DCA7D09-B66A-8341-B473-4857D34D6B84}" type="sibTrans" cxnId="{8810351C-1649-7941-B404-1369A2300BA0}">
      <dgm:prSet/>
      <dgm:spPr/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b="0" dirty="0">
              <a:solidFill>
                <a:schemeClr val="tx1"/>
              </a:solidFill>
            </a:rPr>
            <a:t>kritische Analyse zur Verallgemeinbarkeit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4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297F3C7A-92FE-E348-918F-81816884801F}" type="pres">
      <dgm:prSet presAssocID="{BD7CBA5C-BDD7-874C-85CE-0569CC922FFC}" presName="nodeFollowingNodes" presStyleLbl="node1" presStyleIdx="1" presStyleCnt="4" custRadScaleRad="115953" custRadScaleInc="35758">
        <dgm:presLayoutVars>
          <dgm:bulletEnabled val="1"/>
        </dgm:presLayoutVars>
      </dgm:prSet>
      <dgm:spPr/>
    </dgm:pt>
    <dgm:pt modelId="{1790A5B1-3AFA-9B4B-8310-A7F51F9A5E0D}" type="pres">
      <dgm:prSet presAssocID="{B6A45FB8-C05A-5449-9F76-00DDB561CDED}" presName="nodeFollowingNodes" presStyleLbl="node1" presStyleIdx="2" presStyleCnt="4" custRadScaleRad="139759" custRadScaleInc="4290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3" presStyleCnt="4" custScaleX="113710" custRadScaleRad="113803" custRadScaleInc="-19008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2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3" destOrd="0" parTransId="{D56FE01A-CBBA-0F47-B4E6-0E2E968D6A9A}" sibTransId="{BC09E049-079E-1A4D-A69B-FD0928B7B414}"/>
    <dgm:cxn modelId="{8810351C-1649-7941-B404-1369A2300BA0}" srcId="{99528603-B38A-F346-B082-44786BDC757A}" destId="{BD7CBA5C-BDD7-874C-85CE-0569CC922FFC}" srcOrd="1" destOrd="0" parTransId="{8BA7FF60-7DCA-964B-9122-7EB2CADD5E2F}" sibTransId="{8DCA7D09-B66A-8341-B473-4857D34D6B8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D1F305D1-160C-6C4F-8B8A-2AACAF436333}" type="presOf" srcId="{BD7CBA5C-BDD7-874C-85CE-0569CC922FFC}" destId="{297F3C7A-92FE-E348-918F-81816884801F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79EA5B76-D538-5D4F-BFE3-53EDB280952C}" type="presParOf" srcId="{264D6283-2633-B044-9149-9693D61252D6}" destId="{297F3C7A-92FE-E348-918F-81816884801F}" srcOrd="2" destOrd="0" presId="urn:microsoft.com/office/officeart/2005/8/layout/cycle3"/>
    <dgm:cxn modelId="{5732B0EC-B813-6E4F-8363-0950837B5FC8}" type="presParOf" srcId="{264D6283-2633-B044-9149-9693D61252D6}" destId="{1790A5B1-3AFA-9B4B-8310-A7F51F9A5E0D}" srcOrd="3" destOrd="0" presId="urn:microsoft.com/office/officeart/2005/8/layout/cycle3"/>
    <dgm:cxn modelId="{40E4D201-2E0A-D742-9E29-631BDFB73840}" type="presParOf" srcId="{264D6283-2633-B044-9149-9693D61252D6}" destId="{F0B60C72-7857-FA49-A4BF-A2BC393F1C3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C6BFF13-1D3F-374A-94B3-96CB9F1327F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6C8EA8-0C2D-6948-B65D-4E12BBE04C95}">
      <dgm:prSet phldrT="[Text]"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GB" dirty="0"/>
            <a:t>Analyse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externen</a:t>
          </a:r>
          <a:r>
            <a:rPr lang="en-GB" dirty="0"/>
            <a:t> </a:t>
          </a:r>
          <a:r>
            <a:rPr lang="en-GB" dirty="0" err="1"/>
            <a:t>Validität</a:t>
          </a:r>
          <a:endParaRPr lang="en-GB" b="0" dirty="0"/>
        </a:p>
      </dgm:t>
    </dgm:pt>
    <dgm:pt modelId="{D20D3D8D-C6A9-FF45-9A03-6FC490A32EFE}" type="parTrans" cxnId="{1F6C8624-E5BD-6145-A99D-1B6BF701DE9B}">
      <dgm:prSet/>
      <dgm:spPr/>
      <dgm:t>
        <a:bodyPr/>
        <a:lstStyle/>
        <a:p>
          <a:endParaRPr lang="en-GB"/>
        </a:p>
      </dgm:t>
    </dgm:pt>
    <dgm:pt modelId="{31C34C74-1311-AB43-A621-163C537F0C75}" type="sibTrans" cxnId="{1F6C8624-E5BD-6145-A99D-1B6BF701DE9B}">
      <dgm:prSet/>
      <dgm:spPr/>
      <dgm:t>
        <a:bodyPr/>
        <a:lstStyle/>
        <a:p>
          <a:endParaRPr lang="en-GB"/>
        </a:p>
      </dgm:t>
    </dgm:pt>
    <dgm:pt modelId="{AC2FCCDF-C3C2-BF42-8706-84F9B0BEEA23}">
      <dgm:prSet/>
      <dgm:spPr/>
      <dgm:t>
        <a:bodyPr/>
        <a:lstStyle/>
        <a:p>
          <a:pPr>
            <a:buNone/>
          </a:pPr>
          <a:r>
            <a:rPr lang="en-GB" dirty="0" err="1"/>
            <a:t>Kein</a:t>
          </a:r>
          <a:r>
            <a:rPr lang="en-GB" dirty="0"/>
            <a:t> </a:t>
          </a:r>
          <a:r>
            <a:rPr lang="en-GB" dirty="0" err="1"/>
            <a:t>Fokus</a:t>
          </a:r>
          <a:r>
            <a:rPr lang="en-GB" dirty="0"/>
            <a:t> auf </a:t>
          </a:r>
          <a:r>
            <a:rPr lang="en-GB" dirty="0" err="1"/>
            <a:t>Verallgemeinbarkeit</a:t>
          </a:r>
          <a:r>
            <a:rPr lang="en-GB" dirty="0"/>
            <a:t> (5,08%)</a:t>
          </a:r>
        </a:p>
      </dgm:t>
    </dgm:pt>
    <dgm:pt modelId="{6535DD84-305B-EE46-8A68-2908FA8F5323}" type="parTrans" cxnId="{6CB00961-F243-8F44-A707-F2D4CB878129}">
      <dgm:prSet/>
      <dgm:spPr/>
      <dgm:t>
        <a:bodyPr/>
        <a:lstStyle/>
        <a:p>
          <a:endParaRPr lang="en-GB"/>
        </a:p>
      </dgm:t>
    </dgm:pt>
    <dgm:pt modelId="{E27C78C5-8803-A241-9D7C-5C99A795A8E3}" type="sibTrans" cxnId="{6CB00961-F243-8F44-A707-F2D4CB878129}">
      <dgm:prSet/>
      <dgm:spPr/>
      <dgm:t>
        <a:bodyPr/>
        <a:lstStyle/>
        <a:p>
          <a:endParaRPr lang="en-GB"/>
        </a:p>
      </dgm:t>
    </dgm:pt>
    <dgm:pt modelId="{BD40E218-9452-2548-9C5B-2E6075CA6EF6}">
      <dgm:prSet/>
      <dgm:spPr/>
      <dgm:t>
        <a:bodyPr/>
        <a:lstStyle/>
        <a:p>
          <a:pPr>
            <a:buNone/>
          </a:pPr>
          <a:r>
            <a:rPr lang="en-GB" dirty="0" err="1"/>
            <a:t>Vage</a:t>
          </a:r>
          <a:r>
            <a:rPr lang="en-GB" dirty="0"/>
            <a:t> </a:t>
          </a:r>
          <a:r>
            <a:rPr lang="en-GB" dirty="0" err="1"/>
            <a:t>Stellungnahmen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 (22,03%)</a:t>
          </a:r>
        </a:p>
      </dgm:t>
    </dgm:pt>
    <dgm:pt modelId="{8B9B601F-CD69-124E-BCFE-904842C3EC83}" type="parTrans" cxnId="{79A07D5B-96C8-F94B-B26D-88264BCAA8B0}">
      <dgm:prSet/>
      <dgm:spPr/>
      <dgm:t>
        <a:bodyPr/>
        <a:lstStyle/>
        <a:p>
          <a:endParaRPr lang="en-GB"/>
        </a:p>
      </dgm:t>
    </dgm:pt>
    <dgm:pt modelId="{180C3486-51AC-594C-8751-6EE58ECB16E9}" type="sibTrans" cxnId="{79A07D5B-96C8-F94B-B26D-88264BCAA8B0}">
      <dgm:prSet/>
      <dgm:spPr/>
      <dgm:t>
        <a:bodyPr/>
        <a:lstStyle/>
        <a:p>
          <a:endParaRPr lang="en-GB"/>
        </a:p>
      </dgm:t>
    </dgm:pt>
    <dgm:pt modelId="{6A932F8D-53D1-6240-9FB6-AC8D54AE8203}">
      <dgm:prSet/>
      <dgm:spPr/>
      <dgm:t>
        <a:bodyPr/>
        <a:lstStyle/>
        <a:p>
          <a:pPr>
            <a:buNone/>
          </a:pP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gefunden</a:t>
          </a:r>
          <a:r>
            <a:rPr lang="en-GB" dirty="0"/>
            <a:t> (37,2 %) *</a:t>
          </a:r>
        </a:p>
      </dgm:t>
    </dgm:pt>
    <dgm:pt modelId="{E05CA25A-78F2-1941-882D-8090ADDF7079}" type="parTrans" cxnId="{732B62AC-7820-6946-BEF0-5ABDD467D1A5}">
      <dgm:prSet/>
      <dgm:spPr/>
      <dgm:t>
        <a:bodyPr/>
        <a:lstStyle/>
        <a:p>
          <a:endParaRPr lang="en-GB"/>
        </a:p>
      </dgm:t>
    </dgm:pt>
    <dgm:pt modelId="{2966984C-425D-2D4E-8766-8B98ACFF4DE6}" type="sibTrans" cxnId="{732B62AC-7820-6946-BEF0-5ABDD467D1A5}">
      <dgm:prSet/>
      <dgm:spPr/>
      <dgm:t>
        <a:bodyPr/>
        <a:lstStyle/>
        <a:p>
          <a:endParaRPr lang="en-GB"/>
        </a:p>
      </dgm:t>
    </dgm:pt>
    <dgm:pt modelId="{9BAC99E7-7F40-F644-8E1E-36C5BC07A843}" type="pres">
      <dgm:prSet presAssocID="{4C6BFF13-1D3F-374A-94B3-96CB9F1327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621C53-1F68-8F47-BCD3-591024D36B97}" type="pres">
      <dgm:prSet presAssocID="{DE6C8EA8-0C2D-6948-B65D-4E12BBE04C95}" presName="root" presStyleCnt="0"/>
      <dgm:spPr/>
    </dgm:pt>
    <dgm:pt modelId="{782A6E98-FBFD-6E47-A4AB-6031100A27B0}" type="pres">
      <dgm:prSet presAssocID="{DE6C8EA8-0C2D-6948-B65D-4E12BBE04C95}" presName="rootComposite" presStyleCnt="0"/>
      <dgm:spPr/>
    </dgm:pt>
    <dgm:pt modelId="{7A9157D5-A6B8-D246-8AAE-1A0E01EEC387}" type="pres">
      <dgm:prSet presAssocID="{DE6C8EA8-0C2D-6948-B65D-4E12BBE04C95}" presName="rootText" presStyleLbl="node1" presStyleIdx="0" presStyleCnt="1"/>
      <dgm:spPr/>
    </dgm:pt>
    <dgm:pt modelId="{78723442-CF8E-4E4B-ACDD-0E90B4BF896F}" type="pres">
      <dgm:prSet presAssocID="{DE6C8EA8-0C2D-6948-B65D-4E12BBE04C95}" presName="rootConnector" presStyleLbl="node1" presStyleIdx="0" presStyleCnt="1"/>
      <dgm:spPr/>
    </dgm:pt>
    <dgm:pt modelId="{267DB542-58EB-5B43-B0B0-F045E0249230}" type="pres">
      <dgm:prSet presAssocID="{DE6C8EA8-0C2D-6948-B65D-4E12BBE04C95}" presName="childShape" presStyleCnt="0"/>
      <dgm:spPr/>
    </dgm:pt>
    <dgm:pt modelId="{3A570B48-F132-7C4C-A0C8-F5E128C63278}" type="pres">
      <dgm:prSet presAssocID="{6535DD84-305B-EE46-8A68-2908FA8F5323}" presName="Name13" presStyleLbl="parChTrans1D2" presStyleIdx="0" presStyleCnt="3"/>
      <dgm:spPr/>
    </dgm:pt>
    <dgm:pt modelId="{5FBC7785-9380-1E47-BB35-B756BE49285F}" type="pres">
      <dgm:prSet presAssocID="{AC2FCCDF-C3C2-BF42-8706-84F9B0BEEA23}" presName="childText" presStyleLbl="bgAcc1" presStyleIdx="0" presStyleCnt="3">
        <dgm:presLayoutVars>
          <dgm:bulletEnabled val="1"/>
        </dgm:presLayoutVars>
      </dgm:prSet>
      <dgm:spPr/>
    </dgm:pt>
    <dgm:pt modelId="{E9E8B1B2-F9D4-6B4A-B08F-33C029B82859}" type="pres">
      <dgm:prSet presAssocID="{8B9B601F-CD69-124E-BCFE-904842C3EC83}" presName="Name13" presStyleLbl="parChTrans1D2" presStyleIdx="1" presStyleCnt="3"/>
      <dgm:spPr/>
    </dgm:pt>
    <dgm:pt modelId="{8C35E478-4A82-BA44-A3A6-D5076F2CBA0C}" type="pres">
      <dgm:prSet presAssocID="{BD40E218-9452-2548-9C5B-2E6075CA6EF6}" presName="childText" presStyleLbl="bgAcc1" presStyleIdx="1" presStyleCnt="3">
        <dgm:presLayoutVars>
          <dgm:bulletEnabled val="1"/>
        </dgm:presLayoutVars>
      </dgm:prSet>
      <dgm:spPr/>
    </dgm:pt>
    <dgm:pt modelId="{6F503CC2-BD79-594F-AE21-7B1A3023A6E6}" type="pres">
      <dgm:prSet presAssocID="{E05CA25A-78F2-1941-882D-8090ADDF7079}" presName="Name13" presStyleLbl="parChTrans1D2" presStyleIdx="2" presStyleCnt="3"/>
      <dgm:spPr/>
    </dgm:pt>
    <dgm:pt modelId="{1CE8DF8E-360E-DC40-B67D-BC77E9FF4E86}" type="pres">
      <dgm:prSet presAssocID="{6A932F8D-53D1-6240-9FB6-AC8D54AE820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D18740D-FA0D-034F-962C-1CA55FE846B3}" type="presOf" srcId="{4C6BFF13-1D3F-374A-94B3-96CB9F1327F3}" destId="{9BAC99E7-7F40-F644-8E1E-36C5BC07A843}" srcOrd="0" destOrd="0" presId="urn:microsoft.com/office/officeart/2005/8/layout/hierarchy3"/>
    <dgm:cxn modelId="{902D6A16-A7E7-1840-AF99-DBFEDAB1D35F}" type="presOf" srcId="{AC2FCCDF-C3C2-BF42-8706-84F9B0BEEA23}" destId="{5FBC7785-9380-1E47-BB35-B756BE49285F}" srcOrd="0" destOrd="0" presId="urn:microsoft.com/office/officeart/2005/8/layout/hierarchy3"/>
    <dgm:cxn modelId="{C0F6BC20-3DEC-F745-A1A1-43F6FE9C10C1}" type="presOf" srcId="{BD40E218-9452-2548-9C5B-2E6075CA6EF6}" destId="{8C35E478-4A82-BA44-A3A6-D5076F2CBA0C}" srcOrd="0" destOrd="0" presId="urn:microsoft.com/office/officeart/2005/8/layout/hierarchy3"/>
    <dgm:cxn modelId="{1F6C8624-E5BD-6145-A99D-1B6BF701DE9B}" srcId="{4C6BFF13-1D3F-374A-94B3-96CB9F1327F3}" destId="{DE6C8EA8-0C2D-6948-B65D-4E12BBE04C95}" srcOrd="0" destOrd="0" parTransId="{D20D3D8D-C6A9-FF45-9A03-6FC490A32EFE}" sibTransId="{31C34C74-1311-AB43-A621-163C537F0C75}"/>
    <dgm:cxn modelId="{4AC1A72C-FEDB-094D-8BE3-1A10E54D805B}" type="presOf" srcId="{6A932F8D-53D1-6240-9FB6-AC8D54AE8203}" destId="{1CE8DF8E-360E-DC40-B67D-BC77E9FF4E86}" srcOrd="0" destOrd="0" presId="urn:microsoft.com/office/officeart/2005/8/layout/hierarchy3"/>
    <dgm:cxn modelId="{79A07D5B-96C8-F94B-B26D-88264BCAA8B0}" srcId="{DE6C8EA8-0C2D-6948-B65D-4E12BBE04C95}" destId="{BD40E218-9452-2548-9C5B-2E6075CA6EF6}" srcOrd="1" destOrd="0" parTransId="{8B9B601F-CD69-124E-BCFE-904842C3EC83}" sibTransId="{180C3486-51AC-594C-8751-6EE58ECB16E9}"/>
    <dgm:cxn modelId="{6CB00961-F243-8F44-A707-F2D4CB878129}" srcId="{DE6C8EA8-0C2D-6948-B65D-4E12BBE04C95}" destId="{AC2FCCDF-C3C2-BF42-8706-84F9B0BEEA23}" srcOrd="0" destOrd="0" parTransId="{6535DD84-305B-EE46-8A68-2908FA8F5323}" sibTransId="{E27C78C5-8803-A241-9D7C-5C99A795A8E3}"/>
    <dgm:cxn modelId="{AA851276-0AF2-2641-AFFF-54B3FA364D2F}" type="presOf" srcId="{E05CA25A-78F2-1941-882D-8090ADDF7079}" destId="{6F503CC2-BD79-594F-AE21-7B1A3023A6E6}" srcOrd="0" destOrd="0" presId="urn:microsoft.com/office/officeart/2005/8/layout/hierarchy3"/>
    <dgm:cxn modelId="{732B62AC-7820-6946-BEF0-5ABDD467D1A5}" srcId="{DE6C8EA8-0C2D-6948-B65D-4E12BBE04C95}" destId="{6A932F8D-53D1-6240-9FB6-AC8D54AE8203}" srcOrd="2" destOrd="0" parTransId="{E05CA25A-78F2-1941-882D-8090ADDF7079}" sibTransId="{2966984C-425D-2D4E-8766-8B98ACFF4DE6}"/>
    <dgm:cxn modelId="{E51C88B5-8C84-A243-BF93-A6F81287C10B}" type="presOf" srcId="{8B9B601F-CD69-124E-BCFE-904842C3EC83}" destId="{E9E8B1B2-F9D4-6B4A-B08F-33C029B82859}" srcOrd="0" destOrd="0" presId="urn:microsoft.com/office/officeart/2005/8/layout/hierarchy3"/>
    <dgm:cxn modelId="{11BB7FC1-B8B6-7641-82C0-9663F2DA0FDE}" type="presOf" srcId="{DE6C8EA8-0C2D-6948-B65D-4E12BBE04C95}" destId="{78723442-CF8E-4E4B-ACDD-0E90B4BF896F}" srcOrd="1" destOrd="0" presId="urn:microsoft.com/office/officeart/2005/8/layout/hierarchy3"/>
    <dgm:cxn modelId="{69C1A7D0-4968-DB4E-89FF-8D5561C64985}" type="presOf" srcId="{6535DD84-305B-EE46-8A68-2908FA8F5323}" destId="{3A570B48-F132-7C4C-A0C8-F5E128C63278}" srcOrd="0" destOrd="0" presId="urn:microsoft.com/office/officeart/2005/8/layout/hierarchy3"/>
    <dgm:cxn modelId="{81675AEA-0552-D24B-9979-4B876C09DC22}" type="presOf" srcId="{DE6C8EA8-0C2D-6948-B65D-4E12BBE04C95}" destId="{7A9157D5-A6B8-D246-8AAE-1A0E01EEC387}" srcOrd="0" destOrd="0" presId="urn:microsoft.com/office/officeart/2005/8/layout/hierarchy3"/>
    <dgm:cxn modelId="{EA3B1135-182B-5F4B-93D9-26C305718ED9}" type="presParOf" srcId="{9BAC99E7-7F40-F644-8E1E-36C5BC07A843}" destId="{39621C53-1F68-8F47-BCD3-591024D36B97}" srcOrd="0" destOrd="0" presId="urn:microsoft.com/office/officeart/2005/8/layout/hierarchy3"/>
    <dgm:cxn modelId="{350231A5-777C-5A40-9A12-9F5532567A39}" type="presParOf" srcId="{39621C53-1F68-8F47-BCD3-591024D36B97}" destId="{782A6E98-FBFD-6E47-A4AB-6031100A27B0}" srcOrd="0" destOrd="0" presId="urn:microsoft.com/office/officeart/2005/8/layout/hierarchy3"/>
    <dgm:cxn modelId="{CCE6B678-DD67-EE4C-B59F-9C5C90E70DEF}" type="presParOf" srcId="{782A6E98-FBFD-6E47-A4AB-6031100A27B0}" destId="{7A9157D5-A6B8-D246-8AAE-1A0E01EEC387}" srcOrd="0" destOrd="0" presId="urn:microsoft.com/office/officeart/2005/8/layout/hierarchy3"/>
    <dgm:cxn modelId="{B01E9551-3453-904C-9F57-6ED5A2905BD9}" type="presParOf" srcId="{782A6E98-FBFD-6E47-A4AB-6031100A27B0}" destId="{78723442-CF8E-4E4B-ACDD-0E90B4BF896F}" srcOrd="1" destOrd="0" presId="urn:microsoft.com/office/officeart/2005/8/layout/hierarchy3"/>
    <dgm:cxn modelId="{68C977A3-F369-3E40-984A-25D22C9954FF}" type="presParOf" srcId="{39621C53-1F68-8F47-BCD3-591024D36B97}" destId="{267DB542-58EB-5B43-B0B0-F045E0249230}" srcOrd="1" destOrd="0" presId="urn:microsoft.com/office/officeart/2005/8/layout/hierarchy3"/>
    <dgm:cxn modelId="{E2AC4E56-F31A-004F-9460-7BE7BAED2237}" type="presParOf" srcId="{267DB542-58EB-5B43-B0B0-F045E0249230}" destId="{3A570B48-F132-7C4C-A0C8-F5E128C63278}" srcOrd="0" destOrd="0" presId="urn:microsoft.com/office/officeart/2005/8/layout/hierarchy3"/>
    <dgm:cxn modelId="{A279B982-95AB-C342-BCF1-98603ADB844A}" type="presParOf" srcId="{267DB542-58EB-5B43-B0B0-F045E0249230}" destId="{5FBC7785-9380-1E47-BB35-B756BE49285F}" srcOrd="1" destOrd="0" presId="urn:microsoft.com/office/officeart/2005/8/layout/hierarchy3"/>
    <dgm:cxn modelId="{4DCC6E0F-6662-6549-8FA8-7B29217B25B3}" type="presParOf" srcId="{267DB542-58EB-5B43-B0B0-F045E0249230}" destId="{E9E8B1B2-F9D4-6B4A-B08F-33C029B82859}" srcOrd="2" destOrd="0" presId="urn:microsoft.com/office/officeart/2005/8/layout/hierarchy3"/>
    <dgm:cxn modelId="{E79B9C43-B398-4E44-88AB-403554BEB275}" type="presParOf" srcId="{267DB542-58EB-5B43-B0B0-F045E0249230}" destId="{8C35E478-4A82-BA44-A3A6-D5076F2CBA0C}" srcOrd="3" destOrd="0" presId="urn:microsoft.com/office/officeart/2005/8/layout/hierarchy3"/>
    <dgm:cxn modelId="{2F2C021B-B5E8-BA48-B9CE-AC3DFA732F8A}" type="presParOf" srcId="{267DB542-58EB-5B43-B0B0-F045E0249230}" destId="{6F503CC2-BD79-594F-AE21-7B1A3023A6E6}" srcOrd="4" destOrd="0" presId="urn:microsoft.com/office/officeart/2005/8/layout/hierarchy3"/>
    <dgm:cxn modelId="{D3003BF8-1AE7-D347-9B94-036917E8C634}" type="presParOf" srcId="{267DB542-58EB-5B43-B0B0-F045E0249230}" destId="{1CE8DF8E-360E-DC40-B67D-BC77E9FF4E8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/>
            <a:t>Kontexte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Korrelation</a:t>
          </a:r>
          <a:r>
            <a:rPr lang="en-GB" dirty="0"/>
            <a:t>: </a:t>
          </a:r>
          <a:r>
            <a:rPr lang="en-GB" dirty="0" err="1"/>
            <a:t>Kontexte</a:t>
          </a:r>
          <a:r>
            <a:rPr lang="en-GB" dirty="0"/>
            <a:t> &lt;--&gt; 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bzw</a:t>
          </a:r>
          <a:r>
            <a:rPr lang="en-GB" dirty="0"/>
            <a:t>.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/>
            <a:t>Diskussionen zur Verallgemeinbarkeit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D613DE5-8373-A642-BC2A-26A1A8CA5A5D}">
      <dgm:prSet/>
      <dgm:spPr/>
      <dgm:t>
        <a:bodyPr/>
        <a:lstStyle/>
        <a:p>
          <a:endParaRPr lang="en-ES" dirty="0"/>
        </a:p>
      </dgm:t>
    </dgm:pt>
    <dgm:pt modelId="{66CA8B2B-25B6-1744-9E30-0BE2ABAC549F}" type="parTrans" cxnId="{559B7EF2-FAE3-E241-8559-45BB3551D124}">
      <dgm:prSet/>
      <dgm:spPr/>
      <dgm:t>
        <a:bodyPr/>
        <a:lstStyle/>
        <a:p>
          <a:endParaRPr lang="en-GB"/>
        </a:p>
      </dgm:t>
    </dgm:pt>
    <dgm:pt modelId="{D8B27F37-36A3-554F-AF2E-117000007412}" type="sibTrans" cxnId="{559B7EF2-FAE3-E241-8559-45BB3551D124}">
      <dgm:prSet/>
      <dgm:spPr/>
      <dgm:t>
        <a:bodyPr/>
        <a:lstStyle/>
        <a:p>
          <a:endParaRPr lang="en-GB"/>
        </a:p>
      </dgm:t>
    </dgm:pt>
    <dgm:pt modelId="{BB290AE0-E9FF-3D47-BBF9-3215B094DD33}">
      <dgm:prSet/>
      <dgm:spPr/>
      <dgm:t>
        <a:bodyPr/>
        <a:lstStyle/>
        <a:p>
          <a:endParaRPr lang="en-ES" dirty="0"/>
        </a:p>
      </dgm:t>
    </dgm:pt>
    <dgm:pt modelId="{965B7D81-380C-C14A-A811-DB105448DBA6}" type="parTrans" cxnId="{6012F380-7543-EA47-ACE2-55A84AE46722}">
      <dgm:prSet/>
      <dgm:spPr/>
      <dgm:t>
        <a:bodyPr/>
        <a:lstStyle/>
        <a:p>
          <a:endParaRPr lang="en-GB"/>
        </a:p>
      </dgm:t>
    </dgm:pt>
    <dgm:pt modelId="{8F88319F-99D9-D04B-AB63-C2059BFCC540}" type="sibTrans" cxnId="{6012F380-7543-EA47-ACE2-55A84AE46722}">
      <dgm:prSet/>
      <dgm:spPr/>
      <dgm:t>
        <a:bodyPr/>
        <a:lstStyle/>
        <a:p>
          <a:endParaRPr lang="en-GB"/>
        </a:p>
      </dgm:t>
    </dgm:pt>
    <dgm:pt modelId="{3D7A1AC6-B9D9-F449-8ABD-FCE3468746FA}">
      <dgm:prSet/>
      <dgm:spPr/>
      <dgm:t>
        <a:bodyPr/>
        <a:lstStyle/>
        <a:p>
          <a:endParaRPr lang="en-ES" dirty="0"/>
        </a:p>
      </dgm:t>
    </dgm:pt>
    <dgm:pt modelId="{17A908B0-FC17-9947-AAD8-C94E93EA3BAF}" type="parTrans" cxnId="{8061F4C6-A348-9747-A288-8C4DBEDFA908}">
      <dgm:prSet/>
      <dgm:spPr/>
      <dgm:t>
        <a:bodyPr/>
        <a:lstStyle/>
        <a:p>
          <a:endParaRPr lang="en-GB"/>
        </a:p>
      </dgm:t>
    </dgm:pt>
    <dgm:pt modelId="{BB7F1F3A-8A10-8040-BBDB-783A243D6B1D}" type="sibTrans" cxnId="{8061F4C6-A348-9747-A288-8C4DBEDFA908}">
      <dgm:prSet/>
      <dgm:spPr/>
      <dgm:t>
        <a:bodyPr/>
        <a:lstStyle/>
        <a:p>
          <a:endParaRPr lang="en-GB"/>
        </a:p>
      </dgm:t>
    </dgm:pt>
    <dgm:pt modelId="{BC531E5A-0C55-BA42-A377-EA947CD25637}">
      <dgm:prSet/>
      <dgm:spPr/>
      <dgm:t>
        <a:bodyPr/>
        <a:lstStyle/>
        <a:p>
          <a:r>
            <a:rPr lang="en-GB"/>
            <a:t>Kontexte zum Zweck der Verallgemeinbarkeit</a:t>
          </a:r>
          <a:endParaRPr lang="en-ES" dirty="0"/>
        </a:p>
      </dgm:t>
    </dgm:pt>
    <dgm:pt modelId="{8B7FC677-FD20-C34E-8F1C-ACBE22934D8E}" type="parTrans" cxnId="{D2398EB4-351D-BA45-9441-B40B519B40D4}">
      <dgm:prSet/>
      <dgm:spPr/>
      <dgm:t>
        <a:bodyPr/>
        <a:lstStyle/>
        <a:p>
          <a:endParaRPr lang="en-GB"/>
        </a:p>
      </dgm:t>
    </dgm:pt>
    <dgm:pt modelId="{4B61C4BA-E8A6-A340-9A7B-066263CDC54F}" type="sibTrans" cxnId="{D2398EB4-351D-BA45-9441-B40B519B40D4}">
      <dgm:prSet/>
      <dgm:spPr/>
      <dgm:t>
        <a:bodyPr/>
        <a:lstStyle/>
        <a:p>
          <a:endParaRPr lang="en-GB"/>
        </a:p>
      </dgm:t>
    </dgm:pt>
    <dgm:pt modelId="{31E23477-58F6-804C-AA71-5441171C0891}">
      <dgm:prSet/>
      <dgm:spPr/>
      <dgm:t>
        <a:bodyPr/>
        <a:lstStyle/>
        <a:p>
          <a:endParaRPr lang="en-ES" dirty="0"/>
        </a:p>
      </dgm:t>
    </dgm:pt>
    <dgm:pt modelId="{4DC72124-126F-424E-9AF1-685B6E862230}" type="parTrans" cxnId="{7645FBBA-C8E5-654B-BA3E-A9550D68DCE6}">
      <dgm:prSet/>
      <dgm:spPr/>
      <dgm:t>
        <a:bodyPr/>
        <a:lstStyle/>
        <a:p>
          <a:endParaRPr lang="en-GB"/>
        </a:p>
      </dgm:t>
    </dgm:pt>
    <dgm:pt modelId="{3C8CECF9-4A09-4C49-9B06-2670D4DE44AB}" type="sibTrans" cxnId="{7645FBBA-C8E5-654B-BA3E-A9550D68DCE6}">
      <dgm:prSet/>
      <dgm:spPr/>
      <dgm:t>
        <a:bodyPr/>
        <a:lstStyle/>
        <a:p>
          <a:endParaRPr lang="en-GB"/>
        </a:p>
      </dgm:t>
    </dgm:pt>
    <dgm:pt modelId="{64277D9F-23AA-0B45-940A-0731170CD2B0}">
      <dgm:prSet/>
      <dgm:spPr/>
      <dgm:t>
        <a:bodyPr/>
        <a:lstStyle/>
        <a:p>
          <a:endParaRPr lang="en-ES" dirty="0"/>
        </a:p>
      </dgm:t>
    </dgm:pt>
    <dgm:pt modelId="{6FA268BF-40FD-4846-8106-3CA1DC60702C}" type="parTrans" cxnId="{5C69A42D-152F-C547-B3A4-261DEEB9312B}">
      <dgm:prSet/>
      <dgm:spPr/>
      <dgm:t>
        <a:bodyPr/>
        <a:lstStyle/>
        <a:p>
          <a:endParaRPr lang="en-GB"/>
        </a:p>
      </dgm:t>
    </dgm:pt>
    <dgm:pt modelId="{A693586E-BC64-7149-95EB-C6E3D7F8203B}" type="sibTrans" cxnId="{5C69A42D-152F-C547-B3A4-261DEEB9312B}">
      <dgm:prSet/>
      <dgm:spPr/>
      <dgm:t>
        <a:bodyPr/>
        <a:lstStyle/>
        <a:p>
          <a:endParaRPr lang="en-GB"/>
        </a:p>
      </dgm:t>
    </dgm:pt>
    <dgm:pt modelId="{8F9BBDE2-7B6A-BF40-AB65-9051917C9644}">
      <dgm:prSet/>
      <dgm:spPr/>
      <dgm:t>
        <a:bodyPr/>
        <a:lstStyle/>
        <a:p>
          <a:endParaRPr lang="en-ES" dirty="0"/>
        </a:p>
      </dgm:t>
    </dgm:pt>
    <dgm:pt modelId="{8E8742CE-E47E-134B-97EA-B461E643C6D3}" type="parTrans" cxnId="{F087EF1E-6EFD-B640-B195-B1282264AAD3}">
      <dgm:prSet/>
      <dgm:spPr/>
      <dgm:t>
        <a:bodyPr/>
        <a:lstStyle/>
        <a:p>
          <a:endParaRPr lang="en-GB"/>
        </a:p>
      </dgm:t>
    </dgm:pt>
    <dgm:pt modelId="{FE8DA2C7-E7F2-CE49-BB9A-490F352309F5}" type="sibTrans" cxnId="{F087EF1E-6EFD-B640-B195-B1282264AAD3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F087EF1E-6EFD-B640-B195-B1282264AAD3}" srcId="{C0086A5C-1B89-DF4D-A425-1FD70D52EBB0}" destId="{8F9BBDE2-7B6A-BF40-AB65-9051917C9644}" srcOrd="1" destOrd="0" parTransId="{8E8742CE-E47E-134B-97EA-B461E643C6D3}" sibTransId="{FE8DA2C7-E7F2-CE49-BB9A-490F352309F5}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5C69A42D-152F-C547-B3A4-261DEEB9312B}" srcId="{DFBB5D9D-EC17-D34E-8C5F-ED7DC81E1079}" destId="{64277D9F-23AA-0B45-940A-0731170CD2B0}" srcOrd="3" destOrd="0" parTransId="{6FA268BF-40FD-4846-8106-3CA1DC60702C}" sibTransId="{A693586E-BC64-7149-95EB-C6E3D7F8203B}"/>
    <dgm:cxn modelId="{FD7A9641-D674-CD4C-8215-625F4577F980}" type="presOf" srcId="{8F9BBDE2-7B6A-BF40-AB65-9051917C9644}" destId="{17492EF2-72D0-EB4C-9D85-3A86338447FB}" srcOrd="0" destOrd="1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645D5442-E8DC-8343-9BF7-4AD40EAE3369}" type="presOf" srcId="{5D613DE5-8373-A642-BC2A-26A1A8CA5A5D}" destId="{6AFD4721-15DE-BF4F-8624-8694CD380787}" srcOrd="0" destOrd="1" presId="urn:microsoft.com/office/officeart/2005/8/layout/list1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E7F41B4B-981B-C749-9394-F3671E608646}" type="presOf" srcId="{BC531E5A-0C55-BA42-A377-EA947CD25637}" destId="{A6D0F967-5438-1B4C-A6F9-B4D8C4DADFA4}" srcOrd="0" destOrd="1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5A40725C-AF1F-7F45-ABB7-3E171987E13C}" type="presOf" srcId="{3D7A1AC6-B9D9-F449-8ABD-FCE3468746FA}" destId="{6AFD4721-15DE-BF4F-8624-8694CD380787}" srcOrd="0" destOrd="3" presId="urn:microsoft.com/office/officeart/2005/8/layout/list1"/>
    <dgm:cxn modelId="{801B7868-5AD4-3A48-AE3F-A3523873CF1A}" type="presOf" srcId="{64277D9F-23AA-0B45-940A-0731170CD2B0}" destId="{A6D0F967-5438-1B4C-A6F9-B4D8C4DADFA4}" srcOrd="0" destOrd="3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12BF6A7E-0359-5C42-8637-BA7B166DAE90}" type="presOf" srcId="{BB290AE0-E9FF-3D47-BBF9-3215B094DD33}" destId="{6AFD4721-15DE-BF4F-8624-8694CD380787}" srcOrd="0" destOrd="2" presId="urn:microsoft.com/office/officeart/2005/8/layout/list1"/>
    <dgm:cxn modelId="{6012F380-7543-EA47-ACE2-55A84AE46722}" srcId="{F5E04305-9685-C241-B84B-630BF963DFD2}" destId="{BB290AE0-E9FF-3D47-BBF9-3215B094DD33}" srcOrd="2" destOrd="0" parTransId="{965B7D81-380C-C14A-A811-DB105448DBA6}" sibTransId="{8F88319F-99D9-D04B-AB63-C2059BFCC540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DA5B85A7-DACD-EB45-AFF0-D102A7C73EAA}" type="presOf" srcId="{31E23477-58F6-804C-AA71-5441171C0891}" destId="{A6D0F967-5438-1B4C-A6F9-B4D8C4DADFA4}" srcOrd="0" destOrd="2" presId="urn:microsoft.com/office/officeart/2005/8/layout/list1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D2398EB4-351D-BA45-9441-B40B519B40D4}" srcId="{DFBB5D9D-EC17-D34E-8C5F-ED7DC81E1079}" destId="{BC531E5A-0C55-BA42-A377-EA947CD25637}" srcOrd="1" destOrd="0" parTransId="{8B7FC677-FD20-C34E-8F1C-ACBE22934D8E}" sibTransId="{4B61C4BA-E8A6-A340-9A7B-066263CDC54F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7645FBBA-C8E5-654B-BA3E-A9550D68DCE6}" srcId="{DFBB5D9D-EC17-D34E-8C5F-ED7DC81E1079}" destId="{31E23477-58F6-804C-AA71-5441171C0891}" srcOrd="2" destOrd="0" parTransId="{4DC72124-126F-424E-9AF1-685B6E862230}" sibTransId="{3C8CECF9-4A09-4C49-9B06-2670D4DE44AB}"/>
    <dgm:cxn modelId="{8061F4C6-A348-9747-A288-8C4DBEDFA908}" srcId="{F5E04305-9685-C241-B84B-630BF963DFD2}" destId="{3D7A1AC6-B9D9-F449-8ABD-FCE3468746FA}" srcOrd="3" destOrd="0" parTransId="{17A908B0-FC17-9947-AAD8-C94E93EA3BAF}" sibTransId="{BB7F1F3A-8A10-8040-BBDB-783A243D6B1D}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559B7EF2-FAE3-E241-8559-45BB3551D124}" srcId="{F5E04305-9685-C241-B84B-630BF963DFD2}" destId="{5D613DE5-8373-A642-BC2A-26A1A8CA5A5D}" srcOrd="1" destOrd="0" parTransId="{66CA8B2B-25B6-1744-9E30-0BE2ABAC549F}" sibTransId="{D8B27F37-36A3-554F-AF2E-117000007412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C6BFF13-1D3F-374A-94B3-96CB9F1327F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6C8EA8-0C2D-6948-B65D-4E12BBE04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buNone/>
          </a:pPr>
          <a:r>
            <a:rPr lang="de-DE" b="0" dirty="0"/>
            <a:t>Sektion </a:t>
          </a:r>
          <a:r>
            <a:rPr lang="de-DE" b="0" dirty="0" err="1"/>
            <a:t>Threats</a:t>
          </a:r>
          <a:r>
            <a:rPr lang="de-DE" b="0" dirty="0"/>
            <a:t> </a:t>
          </a:r>
          <a:r>
            <a:rPr lang="de-DE" b="0" dirty="0" err="1"/>
            <a:t>to</a:t>
          </a:r>
          <a:r>
            <a:rPr lang="de-DE" b="0" dirty="0"/>
            <a:t> </a:t>
          </a:r>
          <a:r>
            <a:rPr lang="de-DE" b="0" dirty="0" err="1"/>
            <a:t>Validity</a:t>
          </a:r>
          <a:r>
            <a:rPr lang="de-DE" b="0" dirty="0"/>
            <a:t> vorhanden ?</a:t>
          </a:r>
          <a:endParaRPr lang="en-GB" b="0" dirty="0"/>
        </a:p>
      </dgm:t>
    </dgm:pt>
    <dgm:pt modelId="{D20D3D8D-C6A9-FF45-9A03-6FC490A32EFE}" type="parTrans" cxnId="{1F6C8624-E5BD-6145-A99D-1B6BF701DE9B}">
      <dgm:prSet/>
      <dgm:spPr/>
      <dgm:t>
        <a:bodyPr/>
        <a:lstStyle/>
        <a:p>
          <a:endParaRPr lang="en-GB"/>
        </a:p>
      </dgm:t>
    </dgm:pt>
    <dgm:pt modelId="{31C34C74-1311-AB43-A621-163C537F0C75}" type="sibTrans" cxnId="{1F6C8624-E5BD-6145-A99D-1B6BF701DE9B}">
      <dgm:prSet/>
      <dgm:spPr/>
      <dgm:t>
        <a:bodyPr/>
        <a:lstStyle/>
        <a:p>
          <a:endParaRPr lang="en-GB"/>
        </a:p>
      </dgm:t>
    </dgm:pt>
    <dgm:pt modelId="{DAD6FE28-B7D5-3449-92BF-BE399D119C80}">
      <dgm:prSet phldrT="[Text]"/>
      <dgm:spPr/>
      <dgm:t>
        <a:bodyPr/>
        <a:lstStyle/>
        <a:p>
          <a:r>
            <a:rPr lang="en-GB" dirty="0" err="1"/>
            <a:t>Ja</a:t>
          </a:r>
          <a:r>
            <a:rPr lang="en-GB" dirty="0"/>
            <a:t>, </a:t>
          </a:r>
          <a:r>
            <a:rPr lang="en-GB" dirty="0" err="1"/>
            <a:t>aufgeteilt</a:t>
          </a:r>
          <a:r>
            <a:rPr lang="en-GB" dirty="0"/>
            <a:t> in interne, </a:t>
          </a:r>
          <a:r>
            <a:rPr lang="en-GB" dirty="0" err="1"/>
            <a:t>externe</a:t>
          </a:r>
          <a:r>
            <a:rPr lang="en-GB" dirty="0"/>
            <a:t> und construct </a:t>
          </a:r>
          <a:r>
            <a:rPr lang="en-GB" dirty="0" err="1"/>
            <a:t>Validität</a:t>
          </a:r>
          <a:r>
            <a:rPr lang="en-GB" dirty="0"/>
            <a:t> (32,5%)</a:t>
          </a:r>
        </a:p>
      </dgm:t>
    </dgm:pt>
    <dgm:pt modelId="{4D2ED24B-21E0-0C40-8CE8-6B4E9E1144F3}" type="parTrans" cxnId="{4F7BB1C1-0F56-FD4C-95F4-0C460ABB0B91}">
      <dgm:prSet/>
      <dgm:spPr/>
      <dgm:t>
        <a:bodyPr/>
        <a:lstStyle/>
        <a:p>
          <a:endParaRPr lang="en-GB"/>
        </a:p>
      </dgm:t>
    </dgm:pt>
    <dgm:pt modelId="{4D798C66-116A-9F4B-BDC0-29E25C8AB460}" type="sibTrans" cxnId="{4F7BB1C1-0F56-FD4C-95F4-0C460ABB0B91}">
      <dgm:prSet/>
      <dgm:spPr/>
      <dgm:t>
        <a:bodyPr/>
        <a:lstStyle/>
        <a:p>
          <a:endParaRPr lang="en-GB"/>
        </a:p>
      </dgm:t>
    </dgm:pt>
    <dgm:pt modelId="{7ABDA0ED-B94E-7A40-9930-018B0F1052B2}">
      <dgm:prSet/>
      <dgm:spPr/>
      <dgm:t>
        <a:bodyPr/>
        <a:lstStyle/>
        <a:p>
          <a:r>
            <a:rPr lang="en-GB" dirty="0" err="1"/>
            <a:t>Ja</a:t>
          </a:r>
          <a:r>
            <a:rPr lang="en-GB" dirty="0"/>
            <a:t>, </a:t>
          </a:r>
          <a:r>
            <a:rPr lang="en-GB" dirty="0" err="1"/>
            <a:t>aufgeteilt</a:t>
          </a:r>
          <a:r>
            <a:rPr lang="en-GB" dirty="0"/>
            <a:t> in interne und </a:t>
          </a:r>
          <a:r>
            <a:rPr lang="en-GB" dirty="0" err="1"/>
            <a:t>externe</a:t>
          </a:r>
          <a:r>
            <a:rPr lang="en-GB" dirty="0"/>
            <a:t> </a:t>
          </a:r>
          <a:r>
            <a:rPr lang="en-GB" dirty="0" err="1"/>
            <a:t>Validität</a:t>
          </a:r>
          <a:r>
            <a:rPr lang="en-GB" dirty="0"/>
            <a:t> (15,2%)</a:t>
          </a:r>
        </a:p>
      </dgm:t>
    </dgm:pt>
    <dgm:pt modelId="{E7F68336-8062-EE45-B0F6-7EDF6735F9AA}" type="parTrans" cxnId="{AAA618A0-01F2-8D4F-BBEF-02AB807942CF}">
      <dgm:prSet/>
      <dgm:spPr/>
      <dgm:t>
        <a:bodyPr/>
        <a:lstStyle/>
        <a:p>
          <a:endParaRPr lang="en-GB"/>
        </a:p>
      </dgm:t>
    </dgm:pt>
    <dgm:pt modelId="{CD01F1AC-FDE4-4443-AB1B-52B4DFD085A4}" type="sibTrans" cxnId="{AAA618A0-01F2-8D4F-BBEF-02AB807942CF}">
      <dgm:prSet/>
      <dgm:spPr/>
      <dgm:t>
        <a:bodyPr/>
        <a:lstStyle/>
        <a:p>
          <a:endParaRPr lang="en-GB"/>
        </a:p>
      </dgm:t>
    </dgm:pt>
    <dgm:pt modelId="{7714549B-FAA4-1C4B-B5DB-FD429B4943D4}">
      <dgm:prSet/>
      <dgm:spPr/>
      <dgm:t>
        <a:bodyPr/>
        <a:lstStyle/>
        <a:p>
          <a:r>
            <a:rPr lang="en-GB" dirty="0" err="1"/>
            <a:t>Ja</a:t>
          </a:r>
          <a:r>
            <a:rPr lang="en-GB" dirty="0"/>
            <a:t>, </a:t>
          </a:r>
          <a:r>
            <a:rPr lang="en-GB" dirty="0" err="1"/>
            <a:t>Beschreibung</a:t>
          </a:r>
          <a:r>
            <a:rPr lang="en-GB" dirty="0"/>
            <a:t>, </a:t>
          </a:r>
          <a:r>
            <a:rPr lang="en-GB" dirty="0" err="1"/>
            <a:t>wie</a:t>
          </a:r>
          <a:r>
            <a:rPr lang="en-GB" dirty="0"/>
            <a:t> interne Threats </a:t>
          </a:r>
          <a:r>
            <a:rPr lang="en-GB" dirty="0" err="1"/>
            <a:t>gemildert</a:t>
          </a:r>
          <a:r>
            <a:rPr lang="en-GB" dirty="0"/>
            <a:t> </a:t>
          </a:r>
          <a:r>
            <a:rPr lang="en-GB" dirty="0" err="1"/>
            <a:t>wurden</a:t>
          </a:r>
          <a:r>
            <a:rPr lang="en-GB" dirty="0"/>
            <a:t> (15,2%)</a:t>
          </a:r>
        </a:p>
      </dgm:t>
    </dgm:pt>
    <dgm:pt modelId="{B9B0C89F-FD4C-F646-B32E-78E6645D3709}" type="parTrans" cxnId="{C8A85B55-0A63-4B45-A296-E667E3F5955A}">
      <dgm:prSet/>
      <dgm:spPr/>
      <dgm:t>
        <a:bodyPr/>
        <a:lstStyle/>
        <a:p>
          <a:endParaRPr lang="en-GB"/>
        </a:p>
      </dgm:t>
    </dgm:pt>
    <dgm:pt modelId="{15CF765C-30F1-FF4E-A897-458F21616E5C}" type="sibTrans" cxnId="{C8A85B55-0A63-4B45-A296-E667E3F5955A}">
      <dgm:prSet/>
      <dgm:spPr/>
      <dgm:t>
        <a:bodyPr/>
        <a:lstStyle/>
        <a:p>
          <a:endParaRPr lang="en-GB"/>
        </a:p>
      </dgm:t>
    </dgm:pt>
    <dgm:pt modelId="{05312DB9-50A2-414D-BE2A-2816D7A5AD41}">
      <dgm:prSet/>
      <dgm:spPr/>
      <dgm:t>
        <a:bodyPr/>
        <a:lstStyle/>
        <a:p>
          <a:r>
            <a:rPr lang="en-GB" dirty="0" err="1"/>
            <a:t>Nein</a:t>
          </a:r>
          <a:r>
            <a:rPr lang="en-GB" dirty="0"/>
            <a:t> (25,4%) </a:t>
          </a:r>
          <a:endParaRPr lang="en-ES" dirty="0"/>
        </a:p>
      </dgm:t>
    </dgm:pt>
    <dgm:pt modelId="{DFA5F314-FCCB-ED4F-9F8A-E3FB3B82E652}" type="parTrans" cxnId="{C55CAB09-9E82-F540-9191-A8DBA445560E}">
      <dgm:prSet/>
      <dgm:spPr/>
      <dgm:t>
        <a:bodyPr/>
        <a:lstStyle/>
        <a:p>
          <a:endParaRPr lang="en-GB"/>
        </a:p>
      </dgm:t>
    </dgm:pt>
    <dgm:pt modelId="{B9DB74B2-E152-DD49-8DCA-9EBB1704CB7B}" type="sibTrans" cxnId="{C55CAB09-9E82-F540-9191-A8DBA445560E}">
      <dgm:prSet/>
      <dgm:spPr/>
      <dgm:t>
        <a:bodyPr/>
        <a:lstStyle/>
        <a:p>
          <a:endParaRPr lang="en-GB"/>
        </a:p>
      </dgm:t>
    </dgm:pt>
    <dgm:pt modelId="{A164B470-8FFC-4642-BCE2-BD0C322E5554}">
      <dgm:prSet/>
      <dgm:spPr/>
      <dgm:t>
        <a:bodyPr/>
        <a:lstStyle/>
        <a:p>
          <a:r>
            <a:rPr lang="en-GB" dirty="0"/>
            <a:t>A</a:t>
          </a:r>
          <a:r>
            <a:rPr lang="en-ES" dirty="0"/>
            <a:t>nderes (11,8%)</a:t>
          </a:r>
        </a:p>
      </dgm:t>
    </dgm:pt>
    <dgm:pt modelId="{1A3811A1-ED87-9342-A284-4D91C80B6671}" type="parTrans" cxnId="{AC7CC719-8EB7-F347-96D5-BBE9B471FCD2}">
      <dgm:prSet/>
      <dgm:spPr/>
      <dgm:t>
        <a:bodyPr/>
        <a:lstStyle/>
        <a:p>
          <a:endParaRPr lang="en-GB"/>
        </a:p>
      </dgm:t>
    </dgm:pt>
    <dgm:pt modelId="{BDAD6B64-B4E4-3640-8644-DC7E9B6E33C4}" type="sibTrans" cxnId="{AC7CC719-8EB7-F347-96D5-BBE9B471FCD2}">
      <dgm:prSet/>
      <dgm:spPr/>
      <dgm:t>
        <a:bodyPr/>
        <a:lstStyle/>
        <a:p>
          <a:endParaRPr lang="en-GB"/>
        </a:p>
      </dgm:t>
    </dgm:pt>
    <dgm:pt modelId="{9BAC99E7-7F40-F644-8E1E-36C5BC07A843}" type="pres">
      <dgm:prSet presAssocID="{4C6BFF13-1D3F-374A-94B3-96CB9F1327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621C53-1F68-8F47-BCD3-591024D36B97}" type="pres">
      <dgm:prSet presAssocID="{DE6C8EA8-0C2D-6948-B65D-4E12BBE04C95}" presName="root" presStyleCnt="0"/>
      <dgm:spPr/>
    </dgm:pt>
    <dgm:pt modelId="{782A6E98-FBFD-6E47-A4AB-6031100A27B0}" type="pres">
      <dgm:prSet presAssocID="{DE6C8EA8-0C2D-6948-B65D-4E12BBE04C95}" presName="rootComposite" presStyleCnt="0"/>
      <dgm:spPr/>
    </dgm:pt>
    <dgm:pt modelId="{7A9157D5-A6B8-D246-8AAE-1A0E01EEC387}" type="pres">
      <dgm:prSet presAssocID="{DE6C8EA8-0C2D-6948-B65D-4E12BBE04C95}" presName="rootText" presStyleLbl="node1" presStyleIdx="0" presStyleCnt="1" custAng="0"/>
      <dgm:spPr/>
    </dgm:pt>
    <dgm:pt modelId="{78723442-CF8E-4E4B-ACDD-0E90B4BF896F}" type="pres">
      <dgm:prSet presAssocID="{DE6C8EA8-0C2D-6948-B65D-4E12BBE04C95}" presName="rootConnector" presStyleLbl="node1" presStyleIdx="0" presStyleCnt="1"/>
      <dgm:spPr/>
    </dgm:pt>
    <dgm:pt modelId="{267DB542-58EB-5B43-B0B0-F045E0249230}" type="pres">
      <dgm:prSet presAssocID="{DE6C8EA8-0C2D-6948-B65D-4E12BBE04C95}" presName="childShape" presStyleCnt="0"/>
      <dgm:spPr/>
    </dgm:pt>
    <dgm:pt modelId="{C08226E4-89DF-2845-92DF-1358EE4A9474}" type="pres">
      <dgm:prSet presAssocID="{4D2ED24B-21E0-0C40-8CE8-6B4E9E1144F3}" presName="Name13" presStyleLbl="parChTrans1D2" presStyleIdx="0" presStyleCnt="5"/>
      <dgm:spPr/>
    </dgm:pt>
    <dgm:pt modelId="{367B4904-D324-CB4A-909F-FB7BAFA99019}" type="pres">
      <dgm:prSet presAssocID="{DAD6FE28-B7D5-3449-92BF-BE399D119C80}" presName="childText" presStyleLbl="bgAcc1" presStyleIdx="0" presStyleCnt="5">
        <dgm:presLayoutVars>
          <dgm:bulletEnabled val="1"/>
        </dgm:presLayoutVars>
      </dgm:prSet>
      <dgm:spPr/>
    </dgm:pt>
    <dgm:pt modelId="{B9957344-025C-A34E-8B6A-69FAB3636E40}" type="pres">
      <dgm:prSet presAssocID="{E7F68336-8062-EE45-B0F6-7EDF6735F9AA}" presName="Name13" presStyleLbl="parChTrans1D2" presStyleIdx="1" presStyleCnt="5"/>
      <dgm:spPr/>
    </dgm:pt>
    <dgm:pt modelId="{53E99366-FBD0-894A-B7FC-D6E9EE9F014B}" type="pres">
      <dgm:prSet presAssocID="{7ABDA0ED-B94E-7A40-9930-018B0F1052B2}" presName="childText" presStyleLbl="bgAcc1" presStyleIdx="1" presStyleCnt="5">
        <dgm:presLayoutVars>
          <dgm:bulletEnabled val="1"/>
        </dgm:presLayoutVars>
      </dgm:prSet>
      <dgm:spPr/>
    </dgm:pt>
    <dgm:pt modelId="{291AB9A3-82B2-D64E-8D52-FD8A3F6324DF}" type="pres">
      <dgm:prSet presAssocID="{B9B0C89F-FD4C-F646-B32E-78E6645D3709}" presName="Name13" presStyleLbl="parChTrans1D2" presStyleIdx="2" presStyleCnt="5"/>
      <dgm:spPr/>
    </dgm:pt>
    <dgm:pt modelId="{47D689A3-9D38-2947-A81D-3B76749D7DBD}" type="pres">
      <dgm:prSet presAssocID="{7714549B-FAA4-1C4B-B5DB-FD429B4943D4}" presName="childText" presStyleLbl="bgAcc1" presStyleIdx="2" presStyleCnt="5">
        <dgm:presLayoutVars>
          <dgm:bulletEnabled val="1"/>
        </dgm:presLayoutVars>
      </dgm:prSet>
      <dgm:spPr/>
    </dgm:pt>
    <dgm:pt modelId="{F4B3BE48-B975-F043-9AEF-5957C61DF70F}" type="pres">
      <dgm:prSet presAssocID="{DFA5F314-FCCB-ED4F-9F8A-E3FB3B82E652}" presName="Name13" presStyleLbl="parChTrans1D2" presStyleIdx="3" presStyleCnt="5"/>
      <dgm:spPr/>
    </dgm:pt>
    <dgm:pt modelId="{F061E6E4-1012-914F-97C1-FDE6FDD4B23B}" type="pres">
      <dgm:prSet presAssocID="{05312DB9-50A2-414D-BE2A-2816D7A5AD41}" presName="childText" presStyleLbl="bgAcc1" presStyleIdx="3" presStyleCnt="5">
        <dgm:presLayoutVars>
          <dgm:bulletEnabled val="1"/>
        </dgm:presLayoutVars>
      </dgm:prSet>
      <dgm:spPr/>
    </dgm:pt>
    <dgm:pt modelId="{7229B8E8-1487-A64D-994F-6C01BA903B1C}" type="pres">
      <dgm:prSet presAssocID="{1A3811A1-ED87-9342-A284-4D91C80B6671}" presName="Name13" presStyleLbl="parChTrans1D2" presStyleIdx="4" presStyleCnt="5"/>
      <dgm:spPr/>
    </dgm:pt>
    <dgm:pt modelId="{3FAE808F-C507-5C49-AD16-490C930FECA1}" type="pres">
      <dgm:prSet presAssocID="{A164B470-8FFC-4642-BCE2-BD0C322E5554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C55CAB09-9E82-F540-9191-A8DBA445560E}" srcId="{DE6C8EA8-0C2D-6948-B65D-4E12BBE04C95}" destId="{05312DB9-50A2-414D-BE2A-2816D7A5AD41}" srcOrd="3" destOrd="0" parTransId="{DFA5F314-FCCB-ED4F-9F8A-E3FB3B82E652}" sibTransId="{B9DB74B2-E152-DD49-8DCA-9EBB1704CB7B}"/>
    <dgm:cxn modelId="{AD18740D-FA0D-034F-962C-1CA55FE846B3}" type="presOf" srcId="{4C6BFF13-1D3F-374A-94B3-96CB9F1327F3}" destId="{9BAC99E7-7F40-F644-8E1E-36C5BC07A843}" srcOrd="0" destOrd="0" presId="urn:microsoft.com/office/officeart/2005/8/layout/hierarchy3"/>
    <dgm:cxn modelId="{AC7CC719-8EB7-F347-96D5-BBE9B471FCD2}" srcId="{DE6C8EA8-0C2D-6948-B65D-4E12BBE04C95}" destId="{A164B470-8FFC-4642-BCE2-BD0C322E5554}" srcOrd="4" destOrd="0" parTransId="{1A3811A1-ED87-9342-A284-4D91C80B6671}" sibTransId="{BDAD6B64-B4E4-3640-8644-DC7E9B6E33C4}"/>
    <dgm:cxn modelId="{E782C621-1BE4-ED40-BBC2-FB9C5BED26E8}" type="presOf" srcId="{7ABDA0ED-B94E-7A40-9930-018B0F1052B2}" destId="{53E99366-FBD0-894A-B7FC-D6E9EE9F014B}" srcOrd="0" destOrd="0" presId="urn:microsoft.com/office/officeart/2005/8/layout/hierarchy3"/>
    <dgm:cxn modelId="{1F6C8624-E5BD-6145-A99D-1B6BF701DE9B}" srcId="{4C6BFF13-1D3F-374A-94B3-96CB9F1327F3}" destId="{DE6C8EA8-0C2D-6948-B65D-4E12BBE04C95}" srcOrd="0" destOrd="0" parTransId="{D20D3D8D-C6A9-FF45-9A03-6FC490A32EFE}" sibTransId="{31C34C74-1311-AB43-A621-163C537F0C75}"/>
    <dgm:cxn modelId="{5AF66B3C-F64F-914D-B684-4A232C4C96EE}" type="presOf" srcId="{DFA5F314-FCCB-ED4F-9F8A-E3FB3B82E652}" destId="{F4B3BE48-B975-F043-9AEF-5957C61DF70F}" srcOrd="0" destOrd="0" presId="urn:microsoft.com/office/officeart/2005/8/layout/hierarchy3"/>
    <dgm:cxn modelId="{C8A85B55-0A63-4B45-A296-E667E3F5955A}" srcId="{DE6C8EA8-0C2D-6948-B65D-4E12BBE04C95}" destId="{7714549B-FAA4-1C4B-B5DB-FD429B4943D4}" srcOrd="2" destOrd="0" parTransId="{B9B0C89F-FD4C-F646-B32E-78E6645D3709}" sibTransId="{15CF765C-30F1-FF4E-A897-458F21616E5C}"/>
    <dgm:cxn modelId="{C8C4FE56-3CC4-4349-83CE-223241D162B2}" type="presOf" srcId="{B9B0C89F-FD4C-F646-B32E-78E6645D3709}" destId="{291AB9A3-82B2-D64E-8D52-FD8A3F6324DF}" srcOrd="0" destOrd="0" presId="urn:microsoft.com/office/officeart/2005/8/layout/hierarchy3"/>
    <dgm:cxn modelId="{0794515C-0362-6A4A-8981-0B7888AC3E99}" type="presOf" srcId="{4D2ED24B-21E0-0C40-8CE8-6B4E9E1144F3}" destId="{C08226E4-89DF-2845-92DF-1358EE4A9474}" srcOrd="0" destOrd="0" presId="urn:microsoft.com/office/officeart/2005/8/layout/hierarchy3"/>
    <dgm:cxn modelId="{0B7A307A-648A-2B49-90D7-4077F7A1112D}" type="presOf" srcId="{DAD6FE28-B7D5-3449-92BF-BE399D119C80}" destId="{367B4904-D324-CB4A-909F-FB7BAFA99019}" srcOrd="0" destOrd="0" presId="urn:microsoft.com/office/officeart/2005/8/layout/hierarchy3"/>
    <dgm:cxn modelId="{5F165099-C4DD-E844-B57F-F439A1C5358D}" type="presOf" srcId="{A164B470-8FFC-4642-BCE2-BD0C322E5554}" destId="{3FAE808F-C507-5C49-AD16-490C930FECA1}" srcOrd="0" destOrd="0" presId="urn:microsoft.com/office/officeart/2005/8/layout/hierarchy3"/>
    <dgm:cxn modelId="{AAA618A0-01F2-8D4F-BBEF-02AB807942CF}" srcId="{DE6C8EA8-0C2D-6948-B65D-4E12BBE04C95}" destId="{7ABDA0ED-B94E-7A40-9930-018B0F1052B2}" srcOrd="1" destOrd="0" parTransId="{E7F68336-8062-EE45-B0F6-7EDF6735F9AA}" sibTransId="{CD01F1AC-FDE4-4443-AB1B-52B4DFD085A4}"/>
    <dgm:cxn modelId="{D44F58A9-B54C-B34C-BFF6-45CF9FAC5A79}" type="presOf" srcId="{1A3811A1-ED87-9342-A284-4D91C80B6671}" destId="{7229B8E8-1487-A64D-994F-6C01BA903B1C}" srcOrd="0" destOrd="0" presId="urn:microsoft.com/office/officeart/2005/8/layout/hierarchy3"/>
    <dgm:cxn modelId="{11BB7FC1-B8B6-7641-82C0-9663F2DA0FDE}" type="presOf" srcId="{DE6C8EA8-0C2D-6948-B65D-4E12BBE04C95}" destId="{78723442-CF8E-4E4B-ACDD-0E90B4BF896F}" srcOrd="1" destOrd="0" presId="urn:microsoft.com/office/officeart/2005/8/layout/hierarchy3"/>
    <dgm:cxn modelId="{4F7BB1C1-0F56-FD4C-95F4-0C460ABB0B91}" srcId="{DE6C8EA8-0C2D-6948-B65D-4E12BBE04C95}" destId="{DAD6FE28-B7D5-3449-92BF-BE399D119C80}" srcOrd="0" destOrd="0" parTransId="{4D2ED24B-21E0-0C40-8CE8-6B4E9E1144F3}" sibTransId="{4D798C66-116A-9F4B-BDC0-29E25C8AB460}"/>
    <dgm:cxn modelId="{768B1ADB-3DD6-D64C-A4B0-F154C61FE03D}" type="presOf" srcId="{05312DB9-50A2-414D-BE2A-2816D7A5AD41}" destId="{F061E6E4-1012-914F-97C1-FDE6FDD4B23B}" srcOrd="0" destOrd="0" presId="urn:microsoft.com/office/officeart/2005/8/layout/hierarchy3"/>
    <dgm:cxn modelId="{E313D1DD-0314-1D4C-983F-4C97AD479189}" type="presOf" srcId="{E7F68336-8062-EE45-B0F6-7EDF6735F9AA}" destId="{B9957344-025C-A34E-8B6A-69FAB3636E40}" srcOrd="0" destOrd="0" presId="urn:microsoft.com/office/officeart/2005/8/layout/hierarchy3"/>
    <dgm:cxn modelId="{81675AEA-0552-D24B-9979-4B876C09DC22}" type="presOf" srcId="{DE6C8EA8-0C2D-6948-B65D-4E12BBE04C95}" destId="{7A9157D5-A6B8-D246-8AAE-1A0E01EEC387}" srcOrd="0" destOrd="0" presId="urn:microsoft.com/office/officeart/2005/8/layout/hierarchy3"/>
    <dgm:cxn modelId="{AFB46CF9-95D2-624C-9DB2-637D51DDE599}" type="presOf" srcId="{7714549B-FAA4-1C4B-B5DB-FD429B4943D4}" destId="{47D689A3-9D38-2947-A81D-3B76749D7DBD}" srcOrd="0" destOrd="0" presId="urn:microsoft.com/office/officeart/2005/8/layout/hierarchy3"/>
    <dgm:cxn modelId="{EA3B1135-182B-5F4B-93D9-26C305718ED9}" type="presParOf" srcId="{9BAC99E7-7F40-F644-8E1E-36C5BC07A843}" destId="{39621C53-1F68-8F47-BCD3-591024D36B97}" srcOrd="0" destOrd="0" presId="urn:microsoft.com/office/officeart/2005/8/layout/hierarchy3"/>
    <dgm:cxn modelId="{350231A5-777C-5A40-9A12-9F5532567A39}" type="presParOf" srcId="{39621C53-1F68-8F47-BCD3-591024D36B97}" destId="{782A6E98-FBFD-6E47-A4AB-6031100A27B0}" srcOrd="0" destOrd="0" presId="urn:microsoft.com/office/officeart/2005/8/layout/hierarchy3"/>
    <dgm:cxn modelId="{CCE6B678-DD67-EE4C-B59F-9C5C90E70DEF}" type="presParOf" srcId="{782A6E98-FBFD-6E47-A4AB-6031100A27B0}" destId="{7A9157D5-A6B8-D246-8AAE-1A0E01EEC387}" srcOrd="0" destOrd="0" presId="urn:microsoft.com/office/officeart/2005/8/layout/hierarchy3"/>
    <dgm:cxn modelId="{B01E9551-3453-904C-9F57-6ED5A2905BD9}" type="presParOf" srcId="{782A6E98-FBFD-6E47-A4AB-6031100A27B0}" destId="{78723442-CF8E-4E4B-ACDD-0E90B4BF896F}" srcOrd="1" destOrd="0" presId="urn:microsoft.com/office/officeart/2005/8/layout/hierarchy3"/>
    <dgm:cxn modelId="{68C977A3-F369-3E40-984A-25D22C9954FF}" type="presParOf" srcId="{39621C53-1F68-8F47-BCD3-591024D36B97}" destId="{267DB542-58EB-5B43-B0B0-F045E0249230}" srcOrd="1" destOrd="0" presId="urn:microsoft.com/office/officeart/2005/8/layout/hierarchy3"/>
    <dgm:cxn modelId="{A88C23B2-E495-8C41-A468-68924978BE8C}" type="presParOf" srcId="{267DB542-58EB-5B43-B0B0-F045E0249230}" destId="{C08226E4-89DF-2845-92DF-1358EE4A9474}" srcOrd="0" destOrd="0" presId="urn:microsoft.com/office/officeart/2005/8/layout/hierarchy3"/>
    <dgm:cxn modelId="{514E241D-1B74-BC45-AE4F-4BDA54D685E6}" type="presParOf" srcId="{267DB542-58EB-5B43-B0B0-F045E0249230}" destId="{367B4904-D324-CB4A-909F-FB7BAFA99019}" srcOrd="1" destOrd="0" presId="urn:microsoft.com/office/officeart/2005/8/layout/hierarchy3"/>
    <dgm:cxn modelId="{E53FAB35-5D11-044A-8653-14932B06AE56}" type="presParOf" srcId="{267DB542-58EB-5B43-B0B0-F045E0249230}" destId="{B9957344-025C-A34E-8B6A-69FAB3636E40}" srcOrd="2" destOrd="0" presId="urn:microsoft.com/office/officeart/2005/8/layout/hierarchy3"/>
    <dgm:cxn modelId="{E2B53B4B-5EB0-4B42-9DFB-62E61C4BB5CF}" type="presParOf" srcId="{267DB542-58EB-5B43-B0B0-F045E0249230}" destId="{53E99366-FBD0-894A-B7FC-D6E9EE9F014B}" srcOrd="3" destOrd="0" presId="urn:microsoft.com/office/officeart/2005/8/layout/hierarchy3"/>
    <dgm:cxn modelId="{78FF143D-4DEA-0444-A855-51B6F419C926}" type="presParOf" srcId="{267DB542-58EB-5B43-B0B0-F045E0249230}" destId="{291AB9A3-82B2-D64E-8D52-FD8A3F6324DF}" srcOrd="4" destOrd="0" presId="urn:microsoft.com/office/officeart/2005/8/layout/hierarchy3"/>
    <dgm:cxn modelId="{99DEDB1C-2B1B-6C4B-89EB-CCADA55162FB}" type="presParOf" srcId="{267DB542-58EB-5B43-B0B0-F045E0249230}" destId="{47D689A3-9D38-2947-A81D-3B76749D7DBD}" srcOrd="5" destOrd="0" presId="urn:microsoft.com/office/officeart/2005/8/layout/hierarchy3"/>
    <dgm:cxn modelId="{E13DF1A7-8F8E-D949-B50C-A0FAC5F0E215}" type="presParOf" srcId="{267DB542-58EB-5B43-B0B0-F045E0249230}" destId="{F4B3BE48-B975-F043-9AEF-5957C61DF70F}" srcOrd="6" destOrd="0" presId="urn:microsoft.com/office/officeart/2005/8/layout/hierarchy3"/>
    <dgm:cxn modelId="{C5E06EBC-BF00-D147-BCE2-E302B6038B1F}" type="presParOf" srcId="{267DB542-58EB-5B43-B0B0-F045E0249230}" destId="{F061E6E4-1012-914F-97C1-FDE6FDD4B23B}" srcOrd="7" destOrd="0" presId="urn:microsoft.com/office/officeart/2005/8/layout/hierarchy3"/>
    <dgm:cxn modelId="{64420BDF-5E77-B247-8909-CDB9381DC57E}" type="presParOf" srcId="{267DB542-58EB-5B43-B0B0-F045E0249230}" destId="{7229B8E8-1487-A64D-994F-6C01BA903B1C}" srcOrd="8" destOrd="0" presId="urn:microsoft.com/office/officeart/2005/8/layout/hierarchy3"/>
    <dgm:cxn modelId="{429E98B4-227E-1742-9E38-DC8BE0E732E3}" type="presParOf" srcId="{267DB542-58EB-5B43-B0B0-F045E0249230}" destId="{3FAE808F-C507-5C49-AD16-490C930FECA1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C6BFF13-1D3F-374A-94B3-96CB9F1327F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6C8EA8-0C2D-6948-B65D-4E12BBE04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buNone/>
          </a:pPr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Sektionen</a:t>
          </a:r>
          <a:r>
            <a:rPr lang="en-GB" dirty="0"/>
            <a:t> </a:t>
          </a:r>
          <a:r>
            <a:rPr lang="en-GB" dirty="0" err="1"/>
            <a:t>sind</a:t>
          </a:r>
          <a:r>
            <a:rPr lang="en-GB" dirty="0"/>
            <a:t> </a:t>
          </a:r>
          <a:r>
            <a:rPr lang="en-GB" dirty="0" err="1"/>
            <a:t>denn</a:t>
          </a:r>
          <a:r>
            <a:rPr lang="en-GB" dirty="0"/>
            <a:t> </a:t>
          </a:r>
          <a:r>
            <a:rPr lang="en-GB" dirty="0" err="1"/>
            <a:t>vorhanden</a:t>
          </a:r>
          <a:r>
            <a:rPr lang="en-GB" dirty="0"/>
            <a:t>?</a:t>
          </a:r>
          <a:endParaRPr lang="en-GB" b="0" dirty="0"/>
        </a:p>
      </dgm:t>
    </dgm:pt>
    <dgm:pt modelId="{D20D3D8D-C6A9-FF45-9A03-6FC490A32EFE}" type="parTrans" cxnId="{1F6C8624-E5BD-6145-A99D-1B6BF701DE9B}">
      <dgm:prSet/>
      <dgm:spPr/>
      <dgm:t>
        <a:bodyPr/>
        <a:lstStyle/>
        <a:p>
          <a:endParaRPr lang="en-GB"/>
        </a:p>
      </dgm:t>
    </dgm:pt>
    <dgm:pt modelId="{31C34C74-1311-AB43-A621-163C537F0C75}" type="sibTrans" cxnId="{1F6C8624-E5BD-6145-A99D-1B6BF701DE9B}">
      <dgm:prSet/>
      <dgm:spPr/>
      <dgm:t>
        <a:bodyPr/>
        <a:lstStyle/>
        <a:p>
          <a:endParaRPr lang="en-GB"/>
        </a:p>
      </dgm:t>
    </dgm:pt>
    <dgm:pt modelId="{CBAB689A-2A6C-0B4E-8494-7FAEDF0430C7}">
      <dgm:prSet/>
      <dgm:spPr/>
      <dgm:t>
        <a:bodyPr/>
        <a:lstStyle/>
        <a:p>
          <a:pPr>
            <a:buNone/>
          </a:pPr>
          <a:r>
            <a:rPr lang="en-GB" dirty="0"/>
            <a:t>Limitations (27,1%)</a:t>
          </a:r>
        </a:p>
      </dgm:t>
    </dgm:pt>
    <dgm:pt modelId="{A800B314-CE27-6244-89C3-EC9162D5DF39}" type="parTrans" cxnId="{61772377-454B-694A-BE36-7A740E1112D3}">
      <dgm:prSet/>
      <dgm:spPr/>
      <dgm:t>
        <a:bodyPr/>
        <a:lstStyle/>
        <a:p>
          <a:endParaRPr lang="en-GB"/>
        </a:p>
      </dgm:t>
    </dgm:pt>
    <dgm:pt modelId="{C2043FE8-9987-FB4B-A295-C441362A5292}" type="sibTrans" cxnId="{61772377-454B-694A-BE36-7A740E1112D3}">
      <dgm:prSet/>
      <dgm:spPr/>
      <dgm:t>
        <a:bodyPr/>
        <a:lstStyle/>
        <a:p>
          <a:endParaRPr lang="en-GB"/>
        </a:p>
      </dgm:t>
    </dgm:pt>
    <dgm:pt modelId="{8F3D2891-A7D1-074B-83EF-F40B24B0C1B7}">
      <dgm:prSet/>
      <dgm:spPr/>
      <dgm:t>
        <a:bodyPr/>
        <a:lstStyle/>
        <a:p>
          <a:pPr>
            <a:buNone/>
          </a:pPr>
          <a:r>
            <a:rPr lang="en-GB" dirty="0"/>
            <a:t>Future Work (54,2%)</a:t>
          </a:r>
        </a:p>
      </dgm:t>
    </dgm:pt>
    <dgm:pt modelId="{1904EBDB-8F85-AF43-ABEE-46E985235A1C}" type="parTrans" cxnId="{0A4B0576-D7D7-3F4C-A6FC-7969A2C82C90}">
      <dgm:prSet/>
      <dgm:spPr/>
      <dgm:t>
        <a:bodyPr/>
        <a:lstStyle/>
        <a:p>
          <a:endParaRPr lang="en-GB"/>
        </a:p>
      </dgm:t>
    </dgm:pt>
    <dgm:pt modelId="{F41CB334-6DF0-B640-BC0A-E4221BEFEB90}" type="sibTrans" cxnId="{0A4B0576-D7D7-3F4C-A6FC-7969A2C82C90}">
      <dgm:prSet/>
      <dgm:spPr/>
      <dgm:t>
        <a:bodyPr/>
        <a:lstStyle/>
        <a:p>
          <a:endParaRPr lang="en-GB"/>
        </a:p>
      </dgm:t>
    </dgm:pt>
    <dgm:pt modelId="{C7ED8BBB-E41D-1F4C-B869-35A6E1AD2659}">
      <dgm:prSet/>
      <dgm:spPr/>
      <dgm:t>
        <a:bodyPr/>
        <a:lstStyle/>
        <a:p>
          <a:pPr>
            <a:buNone/>
          </a:pPr>
          <a:r>
            <a:rPr lang="en-GB" dirty="0"/>
            <a:t>Discussion / Conclusion</a:t>
          </a:r>
        </a:p>
      </dgm:t>
    </dgm:pt>
    <dgm:pt modelId="{37334936-C1BF-D149-A77F-6CF457641DF4}" type="parTrans" cxnId="{3850B246-E21A-F64A-AD2B-08EAA3765564}">
      <dgm:prSet/>
      <dgm:spPr/>
      <dgm:t>
        <a:bodyPr/>
        <a:lstStyle/>
        <a:p>
          <a:endParaRPr lang="en-GB"/>
        </a:p>
      </dgm:t>
    </dgm:pt>
    <dgm:pt modelId="{79D1AEFC-6C11-CE4C-BF05-135E78209689}" type="sibTrans" cxnId="{3850B246-E21A-F64A-AD2B-08EAA3765564}">
      <dgm:prSet/>
      <dgm:spPr/>
      <dgm:t>
        <a:bodyPr/>
        <a:lstStyle/>
        <a:p>
          <a:endParaRPr lang="en-GB"/>
        </a:p>
      </dgm:t>
    </dgm:pt>
    <dgm:pt modelId="{9BAC99E7-7F40-F644-8E1E-36C5BC07A843}" type="pres">
      <dgm:prSet presAssocID="{4C6BFF13-1D3F-374A-94B3-96CB9F1327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621C53-1F68-8F47-BCD3-591024D36B97}" type="pres">
      <dgm:prSet presAssocID="{DE6C8EA8-0C2D-6948-B65D-4E12BBE04C95}" presName="root" presStyleCnt="0"/>
      <dgm:spPr/>
    </dgm:pt>
    <dgm:pt modelId="{782A6E98-FBFD-6E47-A4AB-6031100A27B0}" type="pres">
      <dgm:prSet presAssocID="{DE6C8EA8-0C2D-6948-B65D-4E12BBE04C95}" presName="rootComposite" presStyleCnt="0"/>
      <dgm:spPr/>
    </dgm:pt>
    <dgm:pt modelId="{7A9157D5-A6B8-D246-8AAE-1A0E01EEC387}" type="pres">
      <dgm:prSet presAssocID="{DE6C8EA8-0C2D-6948-B65D-4E12BBE04C95}" presName="rootText" presStyleLbl="node1" presStyleIdx="0" presStyleCnt="1" custLinFactX="-20927" custLinFactNeighborX="-100000" custLinFactNeighborY="-3276"/>
      <dgm:spPr/>
    </dgm:pt>
    <dgm:pt modelId="{78723442-CF8E-4E4B-ACDD-0E90B4BF896F}" type="pres">
      <dgm:prSet presAssocID="{DE6C8EA8-0C2D-6948-B65D-4E12BBE04C95}" presName="rootConnector" presStyleLbl="node1" presStyleIdx="0" presStyleCnt="1"/>
      <dgm:spPr/>
    </dgm:pt>
    <dgm:pt modelId="{267DB542-58EB-5B43-B0B0-F045E0249230}" type="pres">
      <dgm:prSet presAssocID="{DE6C8EA8-0C2D-6948-B65D-4E12BBE04C95}" presName="childShape" presStyleCnt="0"/>
      <dgm:spPr/>
    </dgm:pt>
    <dgm:pt modelId="{F1A464B7-C716-1444-B5E3-5CEDE1DE8F35}" type="pres">
      <dgm:prSet presAssocID="{A800B314-CE27-6244-89C3-EC9162D5DF39}" presName="Name13" presStyleLbl="parChTrans1D2" presStyleIdx="0" presStyleCnt="3"/>
      <dgm:spPr/>
    </dgm:pt>
    <dgm:pt modelId="{A482AC26-0AED-B641-BFF8-44DC61624D3A}" type="pres">
      <dgm:prSet presAssocID="{CBAB689A-2A6C-0B4E-8494-7FAEDF0430C7}" presName="childText" presStyleLbl="bgAcc1" presStyleIdx="0" presStyleCnt="3">
        <dgm:presLayoutVars>
          <dgm:bulletEnabled val="1"/>
        </dgm:presLayoutVars>
      </dgm:prSet>
      <dgm:spPr/>
    </dgm:pt>
    <dgm:pt modelId="{87E9D1A7-5BEA-4644-A26B-D651F8617857}" type="pres">
      <dgm:prSet presAssocID="{1904EBDB-8F85-AF43-ABEE-46E985235A1C}" presName="Name13" presStyleLbl="parChTrans1D2" presStyleIdx="1" presStyleCnt="3"/>
      <dgm:spPr/>
    </dgm:pt>
    <dgm:pt modelId="{2BB001B5-77A8-1A47-9E87-DC71877CA208}" type="pres">
      <dgm:prSet presAssocID="{8F3D2891-A7D1-074B-83EF-F40B24B0C1B7}" presName="childText" presStyleLbl="bgAcc1" presStyleIdx="1" presStyleCnt="3">
        <dgm:presLayoutVars>
          <dgm:bulletEnabled val="1"/>
        </dgm:presLayoutVars>
      </dgm:prSet>
      <dgm:spPr/>
    </dgm:pt>
    <dgm:pt modelId="{2F5A4F98-494D-E541-8023-74ABAF86A37B}" type="pres">
      <dgm:prSet presAssocID="{37334936-C1BF-D149-A77F-6CF457641DF4}" presName="Name13" presStyleLbl="parChTrans1D2" presStyleIdx="2" presStyleCnt="3"/>
      <dgm:spPr/>
    </dgm:pt>
    <dgm:pt modelId="{64808953-2AFB-BD47-A65B-4B66DA0CA6FB}" type="pres">
      <dgm:prSet presAssocID="{C7ED8BBB-E41D-1F4C-B869-35A6E1AD2659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F25930B-261B-EA4F-9825-7132D4BF2365}" type="presOf" srcId="{A800B314-CE27-6244-89C3-EC9162D5DF39}" destId="{F1A464B7-C716-1444-B5E3-5CEDE1DE8F35}" srcOrd="0" destOrd="0" presId="urn:microsoft.com/office/officeart/2005/8/layout/hierarchy3"/>
    <dgm:cxn modelId="{AD18740D-FA0D-034F-962C-1CA55FE846B3}" type="presOf" srcId="{4C6BFF13-1D3F-374A-94B3-96CB9F1327F3}" destId="{9BAC99E7-7F40-F644-8E1E-36C5BC07A843}" srcOrd="0" destOrd="0" presId="urn:microsoft.com/office/officeart/2005/8/layout/hierarchy3"/>
    <dgm:cxn modelId="{1F6C8624-E5BD-6145-A99D-1B6BF701DE9B}" srcId="{4C6BFF13-1D3F-374A-94B3-96CB9F1327F3}" destId="{DE6C8EA8-0C2D-6948-B65D-4E12BBE04C95}" srcOrd="0" destOrd="0" parTransId="{D20D3D8D-C6A9-FF45-9A03-6FC490A32EFE}" sibTransId="{31C34C74-1311-AB43-A621-163C537F0C75}"/>
    <dgm:cxn modelId="{ECEA9D33-B04D-CA4F-9F92-A6FF945A2510}" type="presOf" srcId="{CBAB689A-2A6C-0B4E-8494-7FAEDF0430C7}" destId="{A482AC26-0AED-B641-BFF8-44DC61624D3A}" srcOrd="0" destOrd="0" presId="urn:microsoft.com/office/officeart/2005/8/layout/hierarchy3"/>
    <dgm:cxn modelId="{9441AA36-DC7F-8F41-96C6-551AF1C3BB3D}" type="presOf" srcId="{1904EBDB-8F85-AF43-ABEE-46E985235A1C}" destId="{87E9D1A7-5BEA-4644-A26B-D651F8617857}" srcOrd="0" destOrd="0" presId="urn:microsoft.com/office/officeart/2005/8/layout/hierarchy3"/>
    <dgm:cxn modelId="{2DA0F036-D5C1-754A-BC74-758B041E5037}" type="presOf" srcId="{8F3D2891-A7D1-074B-83EF-F40B24B0C1B7}" destId="{2BB001B5-77A8-1A47-9E87-DC71877CA208}" srcOrd="0" destOrd="0" presId="urn:microsoft.com/office/officeart/2005/8/layout/hierarchy3"/>
    <dgm:cxn modelId="{3850B246-E21A-F64A-AD2B-08EAA3765564}" srcId="{DE6C8EA8-0C2D-6948-B65D-4E12BBE04C95}" destId="{C7ED8BBB-E41D-1F4C-B869-35A6E1AD2659}" srcOrd="2" destOrd="0" parTransId="{37334936-C1BF-D149-A77F-6CF457641DF4}" sibTransId="{79D1AEFC-6C11-CE4C-BF05-135E78209689}"/>
    <dgm:cxn modelId="{0FE80470-8E39-014C-95CC-2893FD0C0777}" type="presOf" srcId="{C7ED8BBB-E41D-1F4C-B869-35A6E1AD2659}" destId="{64808953-2AFB-BD47-A65B-4B66DA0CA6FB}" srcOrd="0" destOrd="0" presId="urn:microsoft.com/office/officeart/2005/8/layout/hierarchy3"/>
    <dgm:cxn modelId="{0A4B0576-D7D7-3F4C-A6FC-7969A2C82C90}" srcId="{DE6C8EA8-0C2D-6948-B65D-4E12BBE04C95}" destId="{8F3D2891-A7D1-074B-83EF-F40B24B0C1B7}" srcOrd="1" destOrd="0" parTransId="{1904EBDB-8F85-AF43-ABEE-46E985235A1C}" sibTransId="{F41CB334-6DF0-B640-BC0A-E4221BEFEB90}"/>
    <dgm:cxn modelId="{61772377-454B-694A-BE36-7A740E1112D3}" srcId="{DE6C8EA8-0C2D-6948-B65D-4E12BBE04C95}" destId="{CBAB689A-2A6C-0B4E-8494-7FAEDF0430C7}" srcOrd="0" destOrd="0" parTransId="{A800B314-CE27-6244-89C3-EC9162D5DF39}" sibTransId="{C2043FE8-9987-FB4B-A295-C441362A5292}"/>
    <dgm:cxn modelId="{11BB7FC1-B8B6-7641-82C0-9663F2DA0FDE}" type="presOf" srcId="{DE6C8EA8-0C2D-6948-B65D-4E12BBE04C95}" destId="{78723442-CF8E-4E4B-ACDD-0E90B4BF896F}" srcOrd="1" destOrd="0" presId="urn:microsoft.com/office/officeart/2005/8/layout/hierarchy3"/>
    <dgm:cxn modelId="{81675AEA-0552-D24B-9979-4B876C09DC22}" type="presOf" srcId="{DE6C8EA8-0C2D-6948-B65D-4E12BBE04C95}" destId="{7A9157D5-A6B8-D246-8AAE-1A0E01EEC387}" srcOrd="0" destOrd="0" presId="urn:microsoft.com/office/officeart/2005/8/layout/hierarchy3"/>
    <dgm:cxn modelId="{3FA818F0-AA67-714B-A64B-50D53D552EEF}" type="presOf" srcId="{37334936-C1BF-D149-A77F-6CF457641DF4}" destId="{2F5A4F98-494D-E541-8023-74ABAF86A37B}" srcOrd="0" destOrd="0" presId="urn:microsoft.com/office/officeart/2005/8/layout/hierarchy3"/>
    <dgm:cxn modelId="{EA3B1135-182B-5F4B-93D9-26C305718ED9}" type="presParOf" srcId="{9BAC99E7-7F40-F644-8E1E-36C5BC07A843}" destId="{39621C53-1F68-8F47-BCD3-591024D36B97}" srcOrd="0" destOrd="0" presId="urn:microsoft.com/office/officeart/2005/8/layout/hierarchy3"/>
    <dgm:cxn modelId="{350231A5-777C-5A40-9A12-9F5532567A39}" type="presParOf" srcId="{39621C53-1F68-8F47-BCD3-591024D36B97}" destId="{782A6E98-FBFD-6E47-A4AB-6031100A27B0}" srcOrd="0" destOrd="0" presId="urn:microsoft.com/office/officeart/2005/8/layout/hierarchy3"/>
    <dgm:cxn modelId="{CCE6B678-DD67-EE4C-B59F-9C5C90E70DEF}" type="presParOf" srcId="{782A6E98-FBFD-6E47-A4AB-6031100A27B0}" destId="{7A9157D5-A6B8-D246-8AAE-1A0E01EEC387}" srcOrd="0" destOrd="0" presId="urn:microsoft.com/office/officeart/2005/8/layout/hierarchy3"/>
    <dgm:cxn modelId="{B01E9551-3453-904C-9F57-6ED5A2905BD9}" type="presParOf" srcId="{782A6E98-FBFD-6E47-A4AB-6031100A27B0}" destId="{78723442-CF8E-4E4B-ACDD-0E90B4BF896F}" srcOrd="1" destOrd="0" presId="urn:microsoft.com/office/officeart/2005/8/layout/hierarchy3"/>
    <dgm:cxn modelId="{68C977A3-F369-3E40-984A-25D22C9954FF}" type="presParOf" srcId="{39621C53-1F68-8F47-BCD3-591024D36B97}" destId="{267DB542-58EB-5B43-B0B0-F045E0249230}" srcOrd="1" destOrd="0" presId="urn:microsoft.com/office/officeart/2005/8/layout/hierarchy3"/>
    <dgm:cxn modelId="{C45B8C94-9183-2F4A-A342-152C6E7AE7CC}" type="presParOf" srcId="{267DB542-58EB-5B43-B0B0-F045E0249230}" destId="{F1A464B7-C716-1444-B5E3-5CEDE1DE8F35}" srcOrd="0" destOrd="0" presId="urn:microsoft.com/office/officeart/2005/8/layout/hierarchy3"/>
    <dgm:cxn modelId="{A8E181CE-74AF-0044-840F-F58A2EF0D718}" type="presParOf" srcId="{267DB542-58EB-5B43-B0B0-F045E0249230}" destId="{A482AC26-0AED-B641-BFF8-44DC61624D3A}" srcOrd="1" destOrd="0" presId="urn:microsoft.com/office/officeart/2005/8/layout/hierarchy3"/>
    <dgm:cxn modelId="{5762DF71-841C-9541-B415-980CCED43B01}" type="presParOf" srcId="{267DB542-58EB-5B43-B0B0-F045E0249230}" destId="{87E9D1A7-5BEA-4644-A26B-D651F8617857}" srcOrd="2" destOrd="0" presId="urn:microsoft.com/office/officeart/2005/8/layout/hierarchy3"/>
    <dgm:cxn modelId="{53B66889-57DB-6148-9DE6-2BC71A57AF21}" type="presParOf" srcId="{267DB542-58EB-5B43-B0B0-F045E0249230}" destId="{2BB001B5-77A8-1A47-9E87-DC71877CA208}" srcOrd="3" destOrd="0" presId="urn:microsoft.com/office/officeart/2005/8/layout/hierarchy3"/>
    <dgm:cxn modelId="{C09C50E1-DB5A-FD44-80C2-A1F3A8D3AAB1}" type="presParOf" srcId="{267DB542-58EB-5B43-B0B0-F045E0249230}" destId="{2F5A4F98-494D-E541-8023-74ABAF86A37B}" srcOrd="4" destOrd="0" presId="urn:microsoft.com/office/officeart/2005/8/layout/hierarchy3"/>
    <dgm:cxn modelId="{FD84DC54-5D09-6A40-8073-5B9754E2E008}" type="presParOf" srcId="{267DB542-58EB-5B43-B0B0-F045E0249230}" destId="{64808953-2AFB-BD47-A65B-4B66DA0CA6F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C6BFF13-1D3F-374A-94B3-96CB9F1327F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6C8EA8-0C2D-6948-B65D-4E12BBE04C95}">
      <dgm:prSet phldrT="[Text]"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GB" dirty="0"/>
            <a:t>Analyse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externen</a:t>
          </a:r>
          <a:r>
            <a:rPr lang="en-GB" dirty="0"/>
            <a:t> </a:t>
          </a:r>
          <a:r>
            <a:rPr lang="en-GB" dirty="0" err="1"/>
            <a:t>Validität</a:t>
          </a:r>
          <a:endParaRPr lang="en-GB" b="0" dirty="0"/>
        </a:p>
      </dgm:t>
    </dgm:pt>
    <dgm:pt modelId="{D20D3D8D-C6A9-FF45-9A03-6FC490A32EFE}" type="parTrans" cxnId="{1F6C8624-E5BD-6145-A99D-1B6BF701DE9B}">
      <dgm:prSet/>
      <dgm:spPr/>
      <dgm:t>
        <a:bodyPr/>
        <a:lstStyle/>
        <a:p>
          <a:endParaRPr lang="en-GB"/>
        </a:p>
      </dgm:t>
    </dgm:pt>
    <dgm:pt modelId="{31C34C74-1311-AB43-A621-163C537F0C75}" type="sibTrans" cxnId="{1F6C8624-E5BD-6145-A99D-1B6BF701DE9B}">
      <dgm:prSet/>
      <dgm:spPr/>
      <dgm:t>
        <a:bodyPr/>
        <a:lstStyle/>
        <a:p>
          <a:endParaRPr lang="en-GB"/>
        </a:p>
      </dgm:t>
    </dgm:pt>
    <dgm:pt modelId="{AC2FCCDF-C3C2-BF42-8706-84F9B0BEEA23}">
      <dgm:prSet/>
      <dgm:spPr/>
      <dgm:t>
        <a:bodyPr/>
        <a:lstStyle/>
        <a:p>
          <a:pPr>
            <a:buNone/>
          </a:pPr>
          <a:r>
            <a:rPr lang="en-GB" dirty="0" err="1"/>
            <a:t>Kein</a:t>
          </a:r>
          <a:r>
            <a:rPr lang="en-GB" dirty="0"/>
            <a:t> </a:t>
          </a:r>
          <a:r>
            <a:rPr lang="en-GB" dirty="0" err="1"/>
            <a:t>Fokus</a:t>
          </a:r>
          <a:r>
            <a:rPr lang="en-GB" dirty="0"/>
            <a:t> auf </a:t>
          </a:r>
          <a:r>
            <a:rPr lang="en-GB" dirty="0" err="1"/>
            <a:t>Verallgemeinbarkeit</a:t>
          </a:r>
          <a:r>
            <a:rPr lang="en-GB" dirty="0"/>
            <a:t> (5,08%)</a:t>
          </a:r>
        </a:p>
      </dgm:t>
    </dgm:pt>
    <dgm:pt modelId="{6535DD84-305B-EE46-8A68-2908FA8F5323}" type="parTrans" cxnId="{6CB00961-F243-8F44-A707-F2D4CB878129}">
      <dgm:prSet/>
      <dgm:spPr/>
      <dgm:t>
        <a:bodyPr/>
        <a:lstStyle/>
        <a:p>
          <a:endParaRPr lang="en-GB"/>
        </a:p>
      </dgm:t>
    </dgm:pt>
    <dgm:pt modelId="{E27C78C5-8803-A241-9D7C-5C99A795A8E3}" type="sibTrans" cxnId="{6CB00961-F243-8F44-A707-F2D4CB878129}">
      <dgm:prSet/>
      <dgm:spPr/>
      <dgm:t>
        <a:bodyPr/>
        <a:lstStyle/>
        <a:p>
          <a:endParaRPr lang="en-GB"/>
        </a:p>
      </dgm:t>
    </dgm:pt>
    <dgm:pt modelId="{BD40E218-9452-2548-9C5B-2E6075CA6EF6}">
      <dgm:prSet/>
      <dgm:spPr/>
      <dgm:t>
        <a:bodyPr/>
        <a:lstStyle/>
        <a:p>
          <a:pPr>
            <a:buNone/>
          </a:pPr>
          <a:r>
            <a:rPr lang="en-GB" dirty="0" err="1"/>
            <a:t>Vage</a:t>
          </a:r>
          <a:r>
            <a:rPr lang="en-GB" dirty="0"/>
            <a:t> </a:t>
          </a:r>
          <a:r>
            <a:rPr lang="en-GB" dirty="0" err="1"/>
            <a:t>Stellungnahmen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 (20,3%)</a:t>
          </a:r>
        </a:p>
      </dgm:t>
    </dgm:pt>
    <dgm:pt modelId="{8B9B601F-CD69-124E-BCFE-904842C3EC83}" type="parTrans" cxnId="{79A07D5B-96C8-F94B-B26D-88264BCAA8B0}">
      <dgm:prSet/>
      <dgm:spPr/>
      <dgm:t>
        <a:bodyPr/>
        <a:lstStyle/>
        <a:p>
          <a:endParaRPr lang="en-GB"/>
        </a:p>
      </dgm:t>
    </dgm:pt>
    <dgm:pt modelId="{180C3486-51AC-594C-8751-6EE58ECB16E9}" type="sibTrans" cxnId="{79A07D5B-96C8-F94B-B26D-88264BCAA8B0}">
      <dgm:prSet/>
      <dgm:spPr/>
      <dgm:t>
        <a:bodyPr/>
        <a:lstStyle/>
        <a:p>
          <a:endParaRPr lang="en-GB"/>
        </a:p>
      </dgm:t>
    </dgm:pt>
    <dgm:pt modelId="{6A932F8D-53D1-6240-9FB6-AC8D54AE8203}">
      <dgm:prSet/>
      <dgm:spPr/>
      <dgm:t>
        <a:bodyPr/>
        <a:lstStyle/>
        <a:p>
          <a:pPr>
            <a:buNone/>
          </a:pP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gefunden</a:t>
          </a:r>
          <a:r>
            <a:rPr lang="en-GB" dirty="0"/>
            <a:t> (37,2 %)</a:t>
          </a:r>
        </a:p>
      </dgm:t>
    </dgm:pt>
    <dgm:pt modelId="{E05CA25A-78F2-1941-882D-8090ADDF7079}" type="parTrans" cxnId="{732B62AC-7820-6946-BEF0-5ABDD467D1A5}">
      <dgm:prSet/>
      <dgm:spPr/>
      <dgm:t>
        <a:bodyPr/>
        <a:lstStyle/>
        <a:p>
          <a:endParaRPr lang="en-GB"/>
        </a:p>
      </dgm:t>
    </dgm:pt>
    <dgm:pt modelId="{2966984C-425D-2D4E-8766-8B98ACFF4DE6}" type="sibTrans" cxnId="{732B62AC-7820-6946-BEF0-5ABDD467D1A5}">
      <dgm:prSet/>
      <dgm:spPr/>
      <dgm:t>
        <a:bodyPr/>
        <a:lstStyle/>
        <a:p>
          <a:endParaRPr lang="en-GB"/>
        </a:p>
      </dgm:t>
    </dgm:pt>
    <dgm:pt modelId="{9BAC99E7-7F40-F644-8E1E-36C5BC07A843}" type="pres">
      <dgm:prSet presAssocID="{4C6BFF13-1D3F-374A-94B3-96CB9F1327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621C53-1F68-8F47-BCD3-591024D36B97}" type="pres">
      <dgm:prSet presAssocID="{DE6C8EA8-0C2D-6948-B65D-4E12BBE04C95}" presName="root" presStyleCnt="0"/>
      <dgm:spPr/>
    </dgm:pt>
    <dgm:pt modelId="{782A6E98-FBFD-6E47-A4AB-6031100A27B0}" type="pres">
      <dgm:prSet presAssocID="{DE6C8EA8-0C2D-6948-B65D-4E12BBE04C95}" presName="rootComposite" presStyleCnt="0"/>
      <dgm:spPr/>
    </dgm:pt>
    <dgm:pt modelId="{7A9157D5-A6B8-D246-8AAE-1A0E01EEC387}" type="pres">
      <dgm:prSet presAssocID="{DE6C8EA8-0C2D-6948-B65D-4E12BBE04C95}" presName="rootText" presStyleLbl="node1" presStyleIdx="0" presStyleCnt="1"/>
      <dgm:spPr/>
    </dgm:pt>
    <dgm:pt modelId="{78723442-CF8E-4E4B-ACDD-0E90B4BF896F}" type="pres">
      <dgm:prSet presAssocID="{DE6C8EA8-0C2D-6948-B65D-4E12BBE04C95}" presName="rootConnector" presStyleLbl="node1" presStyleIdx="0" presStyleCnt="1"/>
      <dgm:spPr/>
    </dgm:pt>
    <dgm:pt modelId="{267DB542-58EB-5B43-B0B0-F045E0249230}" type="pres">
      <dgm:prSet presAssocID="{DE6C8EA8-0C2D-6948-B65D-4E12BBE04C95}" presName="childShape" presStyleCnt="0"/>
      <dgm:spPr/>
    </dgm:pt>
    <dgm:pt modelId="{3A570B48-F132-7C4C-A0C8-F5E128C63278}" type="pres">
      <dgm:prSet presAssocID="{6535DD84-305B-EE46-8A68-2908FA8F5323}" presName="Name13" presStyleLbl="parChTrans1D2" presStyleIdx="0" presStyleCnt="3"/>
      <dgm:spPr/>
    </dgm:pt>
    <dgm:pt modelId="{5FBC7785-9380-1E47-BB35-B756BE49285F}" type="pres">
      <dgm:prSet presAssocID="{AC2FCCDF-C3C2-BF42-8706-84F9B0BEEA23}" presName="childText" presStyleLbl="bgAcc1" presStyleIdx="0" presStyleCnt="3">
        <dgm:presLayoutVars>
          <dgm:bulletEnabled val="1"/>
        </dgm:presLayoutVars>
      </dgm:prSet>
      <dgm:spPr/>
    </dgm:pt>
    <dgm:pt modelId="{E9E8B1B2-F9D4-6B4A-B08F-33C029B82859}" type="pres">
      <dgm:prSet presAssocID="{8B9B601F-CD69-124E-BCFE-904842C3EC83}" presName="Name13" presStyleLbl="parChTrans1D2" presStyleIdx="1" presStyleCnt="3"/>
      <dgm:spPr/>
    </dgm:pt>
    <dgm:pt modelId="{8C35E478-4A82-BA44-A3A6-D5076F2CBA0C}" type="pres">
      <dgm:prSet presAssocID="{BD40E218-9452-2548-9C5B-2E6075CA6EF6}" presName="childText" presStyleLbl="bgAcc1" presStyleIdx="1" presStyleCnt="3">
        <dgm:presLayoutVars>
          <dgm:bulletEnabled val="1"/>
        </dgm:presLayoutVars>
      </dgm:prSet>
      <dgm:spPr/>
    </dgm:pt>
    <dgm:pt modelId="{6F503CC2-BD79-594F-AE21-7B1A3023A6E6}" type="pres">
      <dgm:prSet presAssocID="{E05CA25A-78F2-1941-882D-8090ADDF7079}" presName="Name13" presStyleLbl="parChTrans1D2" presStyleIdx="2" presStyleCnt="3"/>
      <dgm:spPr/>
    </dgm:pt>
    <dgm:pt modelId="{1CE8DF8E-360E-DC40-B67D-BC77E9FF4E86}" type="pres">
      <dgm:prSet presAssocID="{6A932F8D-53D1-6240-9FB6-AC8D54AE820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D18740D-FA0D-034F-962C-1CA55FE846B3}" type="presOf" srcId="{4C6BFF13-1D3F-374A-94B3-96CB9F1327F3}" destId="{9BAC99E7-7F40-F644-8E1E-36C5BC07A843}" srcOrd="0" destOrd="0" presId="urn:microsoft.com/office/officeart/2005/8/layout/hierarchy3"/>
    <dgm:cxn modelId="{902D6A16-A7E7-1840-AF99-DBFEDAB1D35F}" type="presOf" srcId="{AC2FCCDF-C3C2-BF42-8706-84F9B0BEEA23}" destId="{5FBC7785-9380-1E47-BB35-B756BE49285F}" srcOrd="0" destOrd="0" presId="urn:microsoft.com/office/officeart/2005/8/layout/hierarchy3"/>
    <dgm:cxn modelId="{C0F6BC20-3DEC-F745-A1A1-43F6FE9C10C1}" type="presOf" srcId="{BD40E218-9452-2548-9C5B-2E6075CA6EF6}" destId="{8C35E478-4A82-BA44-A3A6-D5076F2CBA0C}" srcOrd="0" destOrd="0" presId="urn:microsoft.com/office/officeart/2005/8/layout/hierarchy3"/>
    <dgm:cxn modelId="{1F6C8624-E5BD-6145-A99D-1B6BF701DE9B}" srcId="{4C6BFF13-1D3F-374A-94B3-96CB9F1327F3}" destId="{DE6C8EA8-0C2D-6948-B65D-4E12BBE04C95}" srcOrd="0" destOrd="0" parTransId="{D20D3D8D-C6A9-FF45-9A03-6FC490A32EFE}" sibTransId="{31C34C74-1311-AB43-A621-163C537F0C75}"/>
    <dgm:cxn modelId="{4AC1A72C-FEDB-094D-8BE3-1A10E54D805B}" type="presOf" srcId="{6A932F8D-53D1-6240-9FB6-AC8D54AE8203}" destId="{1CE8DF8E-360E-DC40-B67D-BC77E9FF4E86}" srcOrd="0" destOrd="0" presId="urn:microsoft.com/office/officeart/2005/8/layout/hierarchy3"/>
    <dgm:cxn modelId="{79A07D5B-96C8-F94B-B26D-88264BCAA8B0}" srcId="{DE6C8EA8-0C2D-6948-B65D-4E12BBE04C95}" destId="{BD40E218-9452-2548-9C5B-2E6075CA6EF6}" srcOrd="1" destOrd="0" parTransId="{8B9B601F-CD69-124E-BCFE-904842C3EC83}" sibTransId="{180C3486-51AC-594C-8751-6EE58ECB16E9}"/>
    <dgm:cxn modelId="{6CB00961-F243-8F44-A707-F2D4CB878129}" srcId="{DE6C8EA8-0C2D-6948-B65D-4E12BBE04C95}" destId="{AC2FCCDF-C3C2-BF42-8706-84F9B0BEEA23}" srcOrd="0" destOrd="0" parTransId="{6535DD84-305B-EE46-8A68-2908FA8F5323}" sibTransId="{E27C78C5-8803-A241-9D7C-5C99A795A8E3}"/>
    <dgm:cxn modelId="{AA851276-0AF2-2641-AFFF-54B3FA364D2F}" type="presOf" srcId="{E05CA25A-78F2-1941-882D-8090ADDF7079}" destId="{6F503CC2-BD79-594F-AE21-7B1A3023A6E6}" srcOrd="0" destOrd="0" presId="urn:microsoft.com/office/officeart/2005/8/layout/hierarchy3"/>
    <dgm:cxn modelId="{732B62AC-7820-6946-BEF0-5ABDD467D1A5}" srcId="{DE6C8EA8-0C2D-6948-B65D-4E12BBE04C95}" destId="{6A932F8D-53D1-6240-9FB6-AC8D54AE8203}" srcOrd="2" destOrd="0" parTransId="{E05CA25A-78F2-1941-882D-8090ADDF7079}" sibTransId="{2966984C-425D-2D4E-8766-8B98ACFF4DE6}"/>
    <dgm:cxn modelId="{E51C88B5-8C84-A243-BF93-A6F81287C10B}" type="presOf" srcId="{8B9B601F-CD69-124E-BCFE-904842C3EC83}" destId="{E9E8B1B2-F9D4-6B4A-B08F-33C029B82859}" srcOrd="0" destOrd="0" presId="urn:microsoft.com/office/officeart/2005/8/layout/hierarchy3"/>
    <dgm:cxn modelId="{11BB7FC1-B8B6-7641-82C0-9663F2DA0FDE}" type="presOf" srcId="{DE6C8EA8-0C2D-6948-B65D-4E12BBE04C95}" destId="{78723442-CF8E-4E4B-ACDD-0E90B4BF896F}" srcOrd="1" destOrd="0" presId="urn:microsoft.com/office/officeart/2005/8/layout/hierarchy3"/>
    <dgm:cxn modelId="{69C1A7D0-4968-DB4E-89FF-8D5561C64985}" type="presOf" srcId="{6535DD84-305B-EE46-8A68-2908FA8F5323}" destId="{3A570B48-F132-7C4C-A0C8-F5E128C63278}" srcOrd="0" destOrd="0" presId="urn:microsoft.com/office/officeart/2005/8/layout/hierarchy3"/>
    <dgm:cxn modelId="{81675AEA-0552-D24B-9979-4B876C09DC22}" type="presOf" srcId="{DE6C8EA8-0C2D-6948-B65D-4E12BBE04C95}" destId="{7A9157D5-A6B8-D246-8AAE-1A0E01EEC387}" srcOrd="0" destOrd="0" presId="urn:microsoft.com/office/officeart/2005/8/layout/hierarchy3"/>
    <dgm:cxn modelId="{EA3B1135-182B-5F4B-93D9-26C305718ED9}" type="presParOf" srcId="{9BAC99E7-7F40-F644-8E1E-36C5BC07A843}" destId="{39621C53-1F68-8F47-BCD3-591024D36B97}" srcOrd="0" destOrd="0" presId="urn:microsoft.com/office/officeart/2005/8/layout/hierarchy3"/>
    <dgm:cxn modelId="{350231A5-777C-5A40-9A12-9F5532567A39}" type="presParOf" srcId="{39621C53-1F68-8F47-BCD3-591024D36B97}" destId="{782A6E98-FBFD-6E47-A4AB-6031100A27B0}" srcOrd="0" destOrd="0" presId="urn:microsoft.com/office/officeart/2005/8/layout/hierarchy3"/>
    <dgm:cxn modelId="{CCE6B678-DD67-EE4C-B59F-9C5C90E70DEF}" type="presParOf" srcId="{782A6E98-FBFD-6E47-A4AB-6031100A27B0}" destId="{7A9157D5-A6B8-D246-8AAE-1A0E01EEC387}" srcOrd="0" destOrd="0" presId="urn:microsoft.com/office/officeart/2005/8/layout/hierarchy3"/>
    <dgm:cxn modelId="{B01E9551-3453-904C-9F57-6ED5A2905BD9}" type="presParOf" srcId="{782A6E98-FBFD-6E47-A4AB-6031100A27B0}" destId="{78723442-CF8E-4E4B-ACDD-0E90B4BF896F}" srcOrd="1" destOrd="0" presId="urn:microsoft.com/office/officeart/2005/8/layout/hierarchy3"/>
    <dgm:cxn modelId="{68C977A3-F369-3E40-984A-25D22C9954FF}" type="presParOf" srcId="{39621C53-1F68-8F47-BCD3-591024D36B97}" destId="{267DB542-58EB-5B43-B0B0-F045E0249230}" srcOrd="1" destOrd="0" presId="urn:microsoft.com/office/officeart/2005/8/layout/hierarchy3"/>
    <dgm:cxn modelId="{E2AC4E56-F31A-004F-9460-7BE7BAED2237}" type="presParOf" srcId="{267DB542-58EB-5B43-B0B0-F045E0249230}" destId="{3A570B48-F132-7C4C-A0C8-F5E128C63278}" srcOrd="0" destOrd="0" presId="urn:microsoft.com/office/officeart/2005/8/layout/hierarchy3"/>
    <dgm:cxn modelId="{A279B982-95AB-C342-BCF1-98603ADB844A}" type="presParOf" srcId="{267DB542-58EB-5B43-B0B0-F045E0249230}" destId="{5FBC7785-9380-1E47-BB35-B756BE49285F}" srcOrd="1" destOrd="0" presId="urn:microsoft.com/office/officeart/2005/8/layout/hierarchy3"/>
    <dgm:cxn modelId="{4DCC6E0F-6662-6549-8FA8-7B29217B25B3}" type="presParOf" srcId="{267DB542-58EB-5B43-B0B0-F045E0249230}" destId="{E9E8B1B2-F9D4-6B4A-B08F-33C029B82859}" srcOrd="2" destOrd="0" presId="urn:microsoft.com/office/officeart/2005/8/layout/hierarchy3"/>
    <dgm:cxn modelId="{E79B9C43-B398-4E44-88AB-403554BEB275}" type="presParOf" srcId="{267DB542-58EB-5B43-B0B0-F045E0249230}" destId="{8C35E478-4A82-BA44-A3A6-D5076F2CBA0C}" srcOrd="3" destOrd="0" presId="urn:microsoft.com/office/officeart/2005/8/layout/hierarchy3"/>
    <dgm:cxn modelId="{2F2C021B-B5E8-BA48-B9CE-AC3DFA732F8A}" type="presParOf" srcId="{267DB542-58EB-5B43-B0B0-F045E0249230}" destId="{6F503CC2-BD79-594F-AE21-7B1A3023A6E6}" srcOrd="4" destOrd="0" presId="urn:microsoft.com/office/officeart/2005/8/layout/hierarchy3"/>
    <dgm:cxn modelId="{D3003BF8-1AE7-D347-9B94-036917E8C634}" type="presParOf" srcId="{267DB542-58EB-5B43-B0B0-F045E0249230}" destId="{1CE8DF8E-360E-DC40-B67D-BC77E9FF4E8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B7ECF62-A200-9845-AD35-420D555A0A0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C3641F-7D4B-264F-B957-1C4CC96AF826}">
      <dgm:prSet phldrT="[Text]"/>
      <dgm:spPr/>
      <dgm:t>
        <a:bodyPr/>
        <a:lstStyle/>
        <a:p>
          <a:r>
            <a:rPr lang="en-GB" dirty="0"/>
            <a:t>Software Issues</a:t>
          </a:r>
        </a:p>
      </dgm:t>
    </dgm:pt>
    <dgm:pt modelId="{C4B7A578-6B87-9447-9DBD-313791165D47}" type="parTrans" cxnId="{A5544833-4DCE-FB4A-A7D7-16CB0F645F39}">
      <dgm:prSet/>
      <dgm:spPr/>
      <dgm:t>
        <a:bodyPr/>
        <a:lstStyle/>
        <a:p>
          <a:endParaRPr lang="en-GB"/>
        </a:p>
      </dgm:t>
    </dgm:pt>
    <dgm:pt modelId="{1C8B4B1D-9F4F-1445-B897-FD4437286205}" type="sibTrans" cxnId="{A5544833-4DCE-FB4A-A7D7-16CB0F645F39}">
      <dgm:prSet/>
      <dgm:spPr/>
      <dgm:t>
        <a:bodyPr/>
        <a:lstStyle/>
        <a:p>
          <a:endParaRPr lang="en-GB"/>
        </a:p>
      </dgm:t>
    </dgm:pt>
    <dgm:pt modelId="{EA637DFD-B329-804D-B00E-BEFB3565B720}">
      <dgm:prSet phldrT="[Text]"/>
      <dgm:spPr/>
      <dgm:t>
        <a:bodyPr/>
        <a:lstStyle/>
        <a:p>
          <a:r>
            <a:rPr lang="en-GB" dirty="0" err="1"/>
            <a:t>Maintability</a:t>
          </a:r>
          <a:r>
            <a:rPr lang="en-GB" dirty="0"/>
            <a:t> Issues 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F3BAF5C6-DC39-4F4B-87A4-D99B8BCD5640}" type="parTrans" cxnId="{2A815DC8-5B15-624F-ABEF-CE46AD402589}">
      <dgm:prSet/>
      <dgm:spPr/>
      <dgm:t>
        <a:bodyPr/>
        <a:lstStyle/>
        <a:p>
          <a:endParaRPr lang="en-GB"/>
        </a:p>
      </dgm:t>
    </dgm:pt>
    <dgm:pt modelId="{38643005-9F0A-054D-B32F-08B4FADF39AA}" type="sibTrans" cxnId="{2A815DC8-5B15-624F-ABEF-CE46AD402589}">
      <dgm:prSet/>
      <dgm:spPr/>
      <dgm:t>
        <a:bodyPr/>
        <a:lstStyle/>
        <a:p>
          <a:endParaRPr lang="en-GB"/>
        </a:p>
      </dgm:t>
    </dgm:pt>
    <dgm:pt modelId="{9B796CCB-1204-1548-A19F-EF877064CEE4}">
      <dgm:prSet phldrT="[Text]"/>
      <dgm:spPr/>
      <dgm:t>
        <a:bodyPr/>
        <a:lstStyle/>
        <a:p>
          <a:r>
            <a:rPr lang="en-GB" dirty="0"/>
            <a:t>Design Issues</a:t>
          </a:r>
        </a:p>
        <a:p>
          <a:r>
            <a:rPr lang="en-GB" dirty="0"/>
            <a:t>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B03FB689-F495-644D-94CE-A5C0C0EDD7DB}" type="parTrans" cxnId="{117F9CFF-EC6A-5C4F-AD63-58F2E9330C52}">
      <dgm:prSet/>
      <dgm:spPr/>
      <dgm:t>
        <a:bodyPr/>
        <a:lstStyle/>
        <a:p>
          <a:endParaRPr lang="en-GB"/>
        </a:p>
      </dgm:t>
    </dgm:pt>
    <dgm:pt modelId="{588836BD-DF38-0B41-96D2-EA1518241207}" type="sibTrans" cxnId="{117F9CFF-EC6A-5C4F-AD63-58F2E9330C52}">
      <dgm:prSet/>
      <dgm:spPr/>
      <dgm:t>
        <a:bodyPr/>
        <a:lstStyle/>
        <a:p>
          <a:endParaRPr lang="en-GB"/>
        </a:p>
      </dgm:t>
    </dgm:pt>
    <dgm:pt modelId="{FF7B853E-484A-E942-90DA-6C39CD4C9B95}">
      <dgm:prSet/>
      <dgm:spPr/>
      <dgm:t>
        <a:bodyPr/>
        <a:lstStyle/>
        <a:p>
          <a:r>
            <a:rPr lang="en-GB" dirty="0"/>
            <a:t>Correctness Issues / Bugs (</a:t>
          </a:r>
          <a:r>
            <a:rPr lang="en-GB" dirty="0" err="1"/>
            <a:t>Eingrenzung</a:t>
          </a:r>
          <a:r>
            <a:rPr lang="en-GB" dirty="0"/>
            <a:t>)</a:t>
          </a:r>
        </a:p>
      </dgm:t>
    </dgm:pt>
    <dgm:pt modelId="{3D3944A7-5DF9-A942-A149-25455A917B54}" type="parTrans" cxnId="{15BCC5C2-2CE7-4447-A7E3-AFF5F2C8409D}">
      <dgm:prSet/>
      <dgm:spPr/>
      <dgm:t>
        <a:bodyPr/>
        <a:lstStyle/>
        <a:p>
          <a:endParaRPr lang="en-GB"/>
        </a:p>
      </dgm:t>
    </dgm:pt>
    <dgm:pt modelId="{8EA0459C-42A3-CE46-A17C-E377474E31C9}" type="sibTrans" cxnId="{15BCC5C2-2CE7-4447-A7E3-AFF5F2C8409D}">
      <dgm:prSet/>
      <dgm:spPr/>
      <dgm:t>
        <a:bodyPr/>
        <a:lstStyle/>
        <a:p>
          <a:endParaRPr lang="en-GB"/>
        </a:p>
      </dgm:t>
    </dgm:pt>
    <dgm:pt modelId="{85232945-C068-8D4E-B1FF-9D13C57DDDF3}">
      <dgm:prSet/>
      <dgm:spPr/>
      <dgm:t>
        <a:bodyPr/>
        <a:lstStyle/>
        <a:p>
          <a:r>
            <a:rPr lang="en-GB" dirty="0"/>
            <a:t>Null Pointer</a:t>
          </a:r>
        </a:p>
      </dgm:t>
    </dgm:pt>
    <dgm:pt modelId="{C42C0C85-DAAE-BF4E-8487-B03B66D6903E}" type="parTrans" cxnId="{B1C9F957-F210-3C4B-881F-AAA1D171A7AC}">
      <dgm:prSet/>
      <dgm:spPr/>
      <dgm:t>
        <a:bodyPr/>
        <a:lstStyle/>
        <a:p>
          <a:endParaRPr lang="en-GB"/>
        </a:p>
      </dgm:t>
    </dgm:pt>
    <dgm:pt modelId="{7A312FF7-0128-154E-84D5-4E1525C5AE12}" type="sibTrans" cxnId="{B1C9F957-F210-3C4B-881F-AAA1D171A7AC}">
      <dgm:prSet/>
      <dgm:spPr/>
      <dgm:t>
        <a:bodyPr/>
        <a:lstStyle/>
        <a:p>
          <a:endParaRPr lang="en-GB"/>
        </a:p>
      </dgm:t>
    </dgm:pt>
    <dgm:pt modelId="{9C9C719F-8987-E842-BF2B-9F826C24411A}">
      <dgm:prSet/>
      <dgm:spPr/>
      <dgm:t>
        <a:bodyPr/>
        <a:lstStyle/>
        <a:p>
          <a:r>
            <a:rPr lang="en-GB" dirty="0"/>
            <a:t>Wrong Value Return</a:t>
          </a:r>
        </a:p>
      </dgm:t>
    </dgm:pt>
    <dgm:pt modelId="{A45EE853-0CD8-884B-AAC0-4346DD3AD52D}" type="parTrans" cxnId="{D20E1602-7D19-164F-BD94-1945FF69B34E}">
      <dgm:prSet/>
      <dgm:spPr/>
      <dgm:t>
        <a:bodyPr/>
        <a:lstStyle/>
        <a:p>
          <a:endParaRPr lang="en-GB"/>
        </a:p>
      </dgm:t>
    </dgm:pt>
    <dgm:pt modelId="{FD471088-71CB-574C-8CA1-FEF46AD86B12}" type="sibTrans" cxnId="{D20E1602-7D19-164F-BD94-1945FF69B34E}">
      <dgm:prSet/>
      <dgm:spPr/>
      <dgm:t>
        <a:bodyPr/>
        <a:lstStyle/>
        <a:p>
          <a:endParaRPr lang="en-GB"/>
        </a:p>
      </dgm:t>
    </dgm:pt>
    <dgm:pt modelId="{BCE9ECB2-578B-8346-8843-45281681A8D6}">
      <dgm:prSet/>
      <dgm:spPr/>
      <dgm:t>
        <a:bodyPr/>
        <a:lstStyle/>
        <a:p>
          <a:r>
            <a:rPr lang="en-GB" dirty="0"/>
            <a:t>Corner Case Bug</a:t>
          </a:r>
        </a:p>
      </dgm:t>
    </dgm:pt>
    <dgm:pt modelId="{8CCA2811-EC02-244C-8844-D2A1059E8110}" type="parTrans" cxnId="{FCAF7043-D5D8-8145-95C2-B66CA75182F2}">
      <dgm:prSet/>
      <dgm:spPr/>
      <dgm:t>
        <a:bodyPr/>
        <a:lstStyle/>
        <a:p>
          <a:endParaRPr lang="en-GB"/>
        </a:p>
      </dgm:t>
    </dgm:pt>
    <dgm:pt modelId="{680431F2-2AFC-7849-842B-3587EA91CD53}" type="sibTrans" cxnId="{FCAF7043-D5D8-8145-95C2-B66CA75182F2}">
      <dgm:prSet/>
      <dgm:spPr/>
      <dgm:t>
        <a:bodyPr/>
        <a:lstStyle/>
        <a:p>
          <a:endParaRPr lang="en-GB"/>
        </a:p>
      </dgm:t>
    </dgm:pt>
    <dgm:pt modelId="{6C6B42D1-9958-E34F-AD1A-5D2DEA3B9FA8}" type="pres">
      <dgm:prSet presAssocID="{DB7ECF62-A200-9845-AD35-420D555A0A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236FC6-91DA-C447-9305-D7561C557437}" type="pres">
      <dgm:prSet presAssocID="{7EC3641F-7D4B-264F-B957-1C4CC96AF826}" presName="hierRoot1" presStyleCnt="0">
        <dgm:presLayoutVars>
          <dgm:hierBranch val="init"/>
        </dgm:presLayoutVars>
      </dgm:prSet>
      <dgm:spPr/>
    </dgm:pt>
    <dgm:pt modelId="{0A237997-5632-A440-B69E-53D2B9C3710F}" type="pres">
      <dgm:prSet presAssocID="{7EC3641F-7D4B-264F-B957-1C4CC96AF826}" presName="rootComposite1" presStyleCnt="0"/>
      <dgm:spPr/>
    </dgm:pt>
    <dgm:pt modelId="{84B86287-D9D7-7B4F-B475-A17B88ED13B7}" type="pres">
      <dgm:prSet presAssocID="{7EC3641F-7D4B-264F-B957-1C4CC96AF826}" presName="rootText1" presStyleLbl="node0" presStyleIdx="0" presStyleCnt="1">
        <dgm:presLayoutVars>
          <dgm:chPref val="3"/>
        </dgm:presLayoutVars>
      </dgm:prSet>
      <dgm:spPr/>
    </dgm:pt>
    <dgm:pt modelId="{62A1C235-8ADF-F34E-BC6E-E32345DD59D6}" type="pres">
      <dgm:prSet presAssocID="{7EC3641F-7D4B-264F-B957-1C4CC96AF826}" presName="rootConnector1" presStyleLbl="node1" presStyleIdx="0" presStyleCnt="0"/>
      <dgm:spPr/>
    </dgm:pt>
    <dgm:pt modelId="{F6AE3910-475D-8845-BC44-55B259E02CF8}" type="pres">
      <dgm:prSet presAssocID="{7EC3641F-7D4B-264F-B957-1C4CC96AF826}" presName="hierChild2" presStyleCnt="0"/>
      <dgm:spPr/>
    </dgm:pt>
    <dgm:pt modelId="{7C07F4F7-ABDD-DF4A-8313-9BA21A97AD11}" type="pres">
      <dgm:prSet presAssocID="{F3BAF5C6-DC39-4F4B-87A4-D99B8BCD5640}" presName="Name37" presStyleLbl="parChTrans1D2" presStyleIdx="0" presStyleCnt="3"/>
      <dgm:spPr/>
    </dgm:pt>
    <dgm:pt modelId="{46AE5EDB-FB81-3546-976C-4B3B0FA58C95}" type="pres">
      <dgm:prSet presAssocID="{EA637DFD-B329-804D-B00E-BEFB3565B720}" presName="hierRoot2" presStyleCnt="0">
        <dgm:presLayoutVars>
          <dgm:hierBranch val="init"/>
        </dgm:presLayoutVars>
      </dgm:prSet>
      <dgm:spPr/>
    </dgm:pt>
    <dgm:pt modelId="{9467BEF6-C43A-8D44-9927-1E38E2BC6C5B}" type="pres">
      <dgm:prSet presAssocID="{EA637DFD-B329-804D-B00E-BEFB3565B720}" presName="rootComposite" presStyleCnt="0"/>
      <dgm:spPr/>
    </dgm:pt>
    <dgm:pt modelId="{B262BD70-8E7C-124A-84C2-01ED7A08F7DA}" type="pres">
      <dgm:prSet presAssocID="{EA637DFD-B329-804D-B00E-BEFB3565B720}" presName="rootText" presStyleLbl="node2" presStyleIdx="0" presStyleCnt="3">
        <dgm:presLayoutVars>
          <dgm:chPref val="3"/>
        </dgm:presLayoutVars>
      </dgm:prSet>
      <dgm:spPr/>
    </dgm:pt>
    <dgm:pt modelId="{894D5799-7549-4E43-9B21-99CFAA2D9B73}" type="pres">
      <dgm:prSet presAssocID="{EA637DFD-B329-804D-B00E-BEFB3565B720}" presName="rootConnector" presStyleLbl="node2" presStyleIdx="0" presStyleCnt="3"/>
      <dgm:spPr/>
    </dgm:pt>
    <dgm:pt modelId="{0832F5E9-320A-9A44-85C5-28F1B248152F}" type="pres">
      <dgm:prSet presAssocID="{EA637DFD-B329-804D-B00E-BEFB3565B720}" presName="hierChild4" presStyleCnt="0"/>
      <dgm:spPr/>
    </dgm:pt>
    <dgm:pt modelId="{549E2433-EC84-6842-97BB-112DD3DC0D9A}" type="pres">
      <dgm:prSet presAssocID="{EA637DFD-B329-804D-B00E-BEFB3565B720}" presName="hierChild5" presStyleCnt="0"/>
      <dgm:spPr/>
    </dgm:pt>
    <dgm:pt modelId="{64876155-FA7A-7E4F-BE4A-BB4177477455}" type="pres">
      <dgm:prSet presAssocID="{B03FB689-F495-644D-94CE-A5C0C0EDD7DB}" presName="Name37" presStyleLbl="parChTrans1D2" presStyleIdx="1" presStyleCnt="3"/>
      <dgm:spPr/>
    </dgm:pt>
    <dgm:pt modelId="{64EEE993-456C-AC49-A6EF-2DED3AF12F49}" type="pres">
      <dgm:prSet presAssocID="{9B796CCB-1204-1548-A19F-EF877064CEE4}" presName="hierRoot2" presStyleCnt="0">
        <dgm:presLayoutVars>
          <dgm:hierBranch val="init"/>
        </dgm:presLayoutVars>
      </dgm:prSet>
      <dgm:spPr/>
    </dgm:pt>
    <dgm:pt modelId="{86DD7501-DE1F-094A-BC31-935DD3CC5478}" type="pres">
      <dgm:prSet presAssocID="{9B796CCB-1204-1548-A19F-EF877064CEE4}" presName="rootComposite" presStyleCnt="0"/>
      <dgm:spPr/>
    </dgm:pt>
    <dgm:pt modelId="{8A9163F4-1904-C146-8D04-E62075E09BB8}" type="pres">
      <dgm:prSet presAssocID="{9B796CCB-1204-1548-A19F-EF877064CEE4}" presName="rootText" presStyleLbl="node2" presStyleIdx="1" presStyleCnt="3">
        <dgm:presLayoutVars>
          <dgm:chPref val="3"/>
        </dgm:presLayoutVars>
      </dgm:prSet>
      <dgm:spPr/>
    </dgm:pt>
    <dgm:pt modelId="{3CB04B11-D443-674F-9CD8-B3E36A4F4DD8}" type="pres">
      <dgm:prSet presAssocID="{9B796CCB-1204-1548-A19F-EF877064CEE4}" presName="rootConnector" presStyleLbl="node2" presStyleIdx="1" presStyleCnt="3"/>
      <dgm:spPr/>
    </dgm:pt>
    <dgm:pt modelId="{880BD792-2521-664D-A8F9-EF8C624B4EF5}" type="pres">
      <dgm:prSet presAssocID="{9B796CCB-1204-1548-A19F-EF877064CEE4}" presName="hierChild4" presStyleCnt="0"/>
      <dgm:spPr/>
    </dgm:pt>
    <dgm:pt modelId="{3BFD5AE7-D9A0-2A48-8179-FC63E024E1D5}" type="pres">
      <dgm:prSet presAssocID="{9B796CCB-1204-1548-A19F-EF877064CEE4}" presName="hierChild5" presStyleCnt="0"/>
      <dgm:spPr/>
    </dgm:pt>
    <dgm:pt modelId="{11E43025-F5A1-4E4D-BD56-7242EEF6AC8D}" type="pres">
      <dgm:prSet presAssocID="{3D3944A7-5DF9-A942-A149-25455A917B54}" presName="Name37" presStyleLbl="parChTrans1D2" presStyleIdx="2" presStyleCnt="3"/>
      <dgm:spPr/>
    </dgm:pt>
    <dgm:pt modelId="{77988F77-AD45-5B4D-8F81-3D859F258CDD}" type="pres">
      <dgm:prSet presAssocID="{FF7B853E-484A-E942-90DA-6C39CD4C9B95}" presName="hierRoot2" presStyleCnt="0">
        <dgm:presLayoutVars>
          <dgm:hierBranch val="init"/>
        </dgm:presLayoutVars>
      </dgm:prSet>
      <dgm:spPr/>
    </dgm:pt>
    <dgm:pt modelId="{D2D6C2E5-DABC-DA4D-A2D6-A6A1483BB8E8}" type="pres">
      <dgm:prSet presAssocID="{FF7B853E-484A-E942-90DA-6C39CD4C9B95}" presName="rootComposite" presStyleCnt="0"/>
      <dgm:spPr/>
    </dgm:pt>
    <dgm:pt modelId="{8ED0AE85-B79C-2647-A510-6877DC377B3E}" type="pres">
      <dgm:prSet presAssocID="{FF7B853E-484A-E942-90DA-6C39CD4C9B95}" presName="rootText" presStyleLbl="node2" presStyleIdx="2" presStyleCnt="3">
        <dgm:presLayoutVars>
          <dgm:chPref val="3"/>
        </dgm:presLayoutVars>
      </dgm:prSet>
      <dgm:spPr/>
    </dgm:pt>
    <dgm:pt modelId="{376C85CF-426D-1A44-A4F2-43C4C26E39C2}" type="pres">
      <dgm:prSet presAssocID="{FF7B853E-484A-E942-90DA-6C39CD4C9B95}" presName="rootConnector" presStyleLbl="node2" presStyleIdx="2" presStyleCnt="3"/>
      <dgm:spPr/>
    </dgm:pt>
    <dgm:pt modelId="{3A65CA5E-75D7-AC46-B401-A352B6696BC4}" type="pres">
      <dgm:prSet presAssocID="{FF7B853E-484A-E942-90DA-6C39CD4C9B95}" presName="hierChild4" presStyleCnt="0"/>
      <dgm:spPr/>
    </dgm:pt>
    <dgm:pt modelId="{F9DB887C-4EE1-3B4D-80A6-7EDEBB33AC17}" type="pres">
      <dgm:prSet presAssocID="{C42C0C85-DAAE-BF4E-8487-B03B66D6903E}" presName="Name37" presStyleLbl="parChTrans1D3" presStyleIdx="0" presStyleCnt="3"/>
      <dgm:spPr/>
    </dgm:pt>
    <dgm:pt modelId="{FE589722-4359-794E-A8CB-D74968F92CC5}" type="pres">
      <dgm:prSet presAssocID="{85232945-C068-8D4E-B1FF-9D13C57DDDF3}" presName="hierRoot2" presStyleCnt="0">
        <dgm:presLayoutVars>
          <dgm:hierBranch val="init"/>
        </dgm:presLayoutVars>
      </dgm:prSet>
      <dgm:spPr/>
    </dgm:pt>
    <dgm:pt modelId="{5F1097F1-5ACE-B144-BEF5-872FDC00335D}" type="pres">
      <dgm:prSet presAssocID="{85232945-C068-8D4E-B1FF-9D13C57DDDF3}" presName="rootComposite" presStyleCnt="0"/>
      <dgm:spPr/>
    </dgm:pt>
    <dgm:pt modelId="{5A8A4BB6-B24C-8143-AF37-015EE39BCDD4}" type="pres">
      <dgm:prSet presAssocID="{85232945-C068-8D4E-B1FF-9D13C57DDDF3}" presName="rootText" presStyleLbl="node3" presStyleIdx="0" presStyleCnt="3">
        <dgm:presLayoutVars>
          <dgm:chPref val="3"/>
        </dgm:presLayoutVars>
      </dgm:prSet>
      <dgm:spPr/>
    </dgm:pt>
    <dgm:pt modelId="{3BF60014-B73A-FD4E-9ED1-A3FBCBEF4F89}" type="pres">
      <dgm:prSet presAssocID="{85232945-C068-8D4E-B1FF-9D13C57DDDF3}" presName="rootConnector" presStyleLbl="node3" presStyleIdx="0" presStyleCnt="3"/>
      <dgm:spPr/>
    </dgm:pt>
    <dgm:pt modelId="{08ABFC8A-C83C-4241-89F0-7E93002315C6}" type="pres">
      <dgm:prSet presAssocID="{85232945-C068-8D4E-B1FF-9D13C57DDDF3}" presName="hierChild4" presStyleCnt="0"/>
      <dgm:spPr/>
    </dgm:pt>
    <dgm:pt modelId="{9EE59901-EF80-E84D-A95C-B15C4DDC5236}" type="pres">
      <dgm:prSet presAssocID="{85232945-C068-8D4E-B1FF-9D13C57DDDF3}" presName="hierChild5" presStyleCnt="0"/>
      <dgm:spPr/>
    </dgm:pt>
    <dgm:pt modelId="{E64834D5-7ABD-E544-8022-D5291C523856}" type="pres">
      <dgm:prSet presAssocID="{A45EE853-0CD8-884B-AAC0-4346DD3AD52D}" presName="Name37" presStyleLbl="parChTrans1D3" presStyleIdx="1" presStyleCnt="3"/>
      <dgm:spPr/>
    </dgm:pt>
    <dgm:pt modelId="{21E008B7-EE0A-954D-BA4A-97FF7D828351}" type="pres">
      <dgm:prSet presAssocID="{9C9C719F-8987-E842-BF2B-9F826C24411A}" presName="hierRoot2" presStyleCnt="0">
        <dgm:presLayoutVars>
          <dgm:hierBranch val="init"/>
        </dgm:presLayoutVars>
      </dgm:prSet>
      <dgm:spPr/>
    </dgm:pt>
    <dgm:pt modelId="{DCE31B78-897D-6D46-B794-13443EB192E4}" type="pres">
      <dgm:prSet presAssocID="{9C9C719F-8987-E842-BF2B-9F826C24411A}" presName="rootComposite" presStyleCnt="0"/>
      <dgm:spPr/>
    </dgm:pt>
    <dgm:pt modelId="{88B6CA15-2F6D-234C-95EB-71A41B31856B}" type="pres">
      <dgm:prSet presAssocID="{9C9C719F-8987-E842-BF2B-9F826C24411A}" presName="rootText" presStyleLbl="node3" presStyleIdx="1" presStyleCnt="3">
        <dgm:presLayoutVars>
          <dgm:chPref val="3"/>
        </dgm:presLayoutVars>
      </dgm:prSet>
      <dgm:spPr/>
    </dgm:pt>
    <dgm:pt modelId="{0DCE3ABA-2737-EA4C-A383-2C0F48112D62}" type="pres">
      <dgm:prSet presAssocID="{9C9C719F-8987-E842-BF2B-9F826C24411A}" presName="rootConnector" presStyleLbl="node3" presStyleIdx="1" presStyleCnt="3"/>
      <dgm:spPr/>
    </dgm:pt>
    <dgm:pt modelId="{A9BC0D67-2D22-A643-BBA2-2256FBDB9575}" type="pres">
      <dgm:prSet presAssocID="{9C9C719F-8987-E842-BF2B-9F826C24411A}" presName="hierChild4" presStyleCnt="0"/>
      <dgm:spPr/>
    </dgm:pt>
    <dgm:pt modelId="{7C301308-FB05-AC4E-8754-BC901CEF7A10}" type="pres">
      <dgm:prSet presAssocID="{9C9C719F-8987-E842-BF2B-9F826C24411A}" presName="hierChild5" presStyleCnt="0"/>
      <dgm:spPr/>
    </dgm:pt>
    <dgm:pt modelId="{F74F67CE-B67F-C649-BB83-7E8AC25B249D}" type="pres">
      <dgm:prSet presAssocID="{8CCA2811-EC02-244C-8844-D2A1059E8110}" presName="Name37" presStyleLbl="parChTrans1D3" presStyleIdx="2" presStyleCnt="3"/>
      <dgm:spPr/>
    </dgm:pt>
    <dgm:pt modelId="{5DBAA5BB-FD9B-1D4A-8C35-02B52EBE6D15}" type="pres">
      <dgm:prSet presAssocID="{BCE9ECB2-578B-8346-8843-45281681A8D6}" presName="hierRoot2" presStyleCnt="0">
        <dgm:presLayoutVars>
          <dgm:hierBranch val="init"/>
        </dgm:presLayoutVars>
      </dgm:prSet>
      <dgm:spPr/>
    </dgm:pt>
    <dgm:pt modelId="{70BFCD39-5C71-3644-97C3-A2B551F9A56D}" type="pres">
      <dgm:prSet presAssocID="{BCE9ECB2-578B-8346-8843-45281681A8D6}" presName="rootComposite" presStyleCnt="0"/>
      <dgm:spPr/>
    </dgm:pt>
    <dgm:pt modelId="{62134396-5CF9-D445-81CB-8680700AA9DF}" type="pres">
      <dgm:prSet presAssocID="{BCE9ECB2-578B-8346-8843-45281681A8D6}" presName="rootText" presStyleLbl="node3" presStyleIdx="2" presStyleCnt="3">
        <dgm:presLayoutVars>
          <dgm:chPref val="3"/>
        </dgm:presLayoutVars>
      </dgm:prSet>
      <dgm:spPr/>
    </dgm:pt>
    <dgm:pt modelId="{E07003BF-7C49-A74F-BDEE-05A4F31AE37F}" type="pres">
      <dgm:prSet presAssocID="{BCE9ECB2-578B-8346-8843-45281681A8D6}" presName="rootConnector" presStyleLbl="node3" presStyleIdx="2" presStyleCnt="3"/>
      <dgm:spPr/>
    </dgm:pt>
    <dgm:pt modelId="{9066AC20-9A14-A644-ACBF-4ECE341CCCB6}" type="pres">
      <dgm:prSet presAssocID="{BCE9ECB2-578B-8346-8843-45281681A8D6}" presName="hierChild4" presStyleCnt="0"/>
      <dgm:spPr/>
    </dgm:pt>
    <dgm:pt modelId="{C5F6D33E-60F0-3E43-81D6-8BFEA2C5A722}" type="pres">
      <dgm:prSet presAssocID="{BCE9ECB2-578B-8346-8843-45281681A8D6}" presName="hierChild5" presStyleCnt="0"/>
      <dgm:spPr/>
    </dgm:pt>
    <dgm:pt modelId="{C013B798-80F3-3044-BAC1-10A3A251C136}" type="pres">
      <dgm:prSet presAssocID="{FF7B853E-484A-E942-90DA-6C39CD4C9B95}" presName="hierChild5" presStyleCnt="0"/>
      <dgm:spPr/>
    </dgm:pt>
    <dgm:pt modelId="{E6C5075A-0F8F-B74A-84E7-7E57919BC374}" type="pres">
      <dgm:prSet presAssocID="{7EC3641F-7D4B-264F-B957-1C4CC96AF826}" presName="hierChild3" presStyleCnt="0"/>
      <dgm:spPr/>
    </dgm:pt>
  </dgm:ptLst>
  <dgm:cxnLst>
    <dgm:cxn modelId="{08A4DA00-729C-B546-83B9-5DEF1BDCC7CE}" type="presOf" srcId="{7EC3641F-7D4B-264F-B957-1C4CC96AF826}" destId="{84B86287-D9D7-7B4F-B475-A17B88ED13B7}" srcOrd="0" destOrd="0" presId="urn:microsoft.com/office/officeart/2005/8/layout/orgChart1"/>
    <dgm:cxn modelId="{D20E1602-7D19-164F-BD94-1945FF69B34E}" srcId="{FF7B853E-484A-E942-90DA-6C39CD4C9B95}" destId="{9C9C719F-8987-E842-BF2B-9F826C24411A}" srcOrd="1" destOrd="0" parTransId="{A45EE853-0CD8-884B-AAC0-4346DD3AD52D}" sibTransId="{FD471088-71CB-574C-8CA1-FEF46AD86B12}"/>
    <dgm:cxn modelId="{744B7805-7252-E14C-8DB9-4780CE088A10}" type="presOf" srcId="{DB7ECF62-A200-9845-AD35-420D555A0A0D}" destId="{6C6B42D1-9958-E34F-AD1A-5D2DEA3B9FA8}" srcOrd="0" destOrd="0" presId="urn:microsoft.com/office/officeart/2005/8/layout/orgChart1"/>
    <dgm:cxn modelId="{415F4906-DEEE-1543-A5D9-2EB3ABE8E349}" type="presOf" srcId="{3D3944A7-5DF9-A942-A149-25455A917B54}" destId="{11E43025-F5A1-4E4D-BD56-7242EEF6AC8D}" srcOrd="0" destOrd="0" presId="urn:microsoft.com/office/officeart/2005/8/layout/orgChart1"/>
    <dgm:cxn modelId="{20A72609-4681-9C4D-8747-5C0D36C41A0B}" type="presOf" srcId="{7EC3641F-7D4B-264F-B957-1C4CC96AF826}" destId="{62A1C235-8ADF-F34E-BC6E-E32345DD59D6}" srcOrd="1" destOrd="0" presId="urn:microsoft.com/office/officeart/2005/8/layout/orgChart1"/>
    <dgm:cxn modelId="{1F9A7910-1715-0D44-8141-B0DCB02E1E6E}" type="presOf" srcId="{9B796CCB-1204-1548-A19F-EF877064CEE4}" destId="{3CB04B11-D443-674F-9CD8-B3E36A4F4DD8}" srcOrd="1" destOrd="0" presId="urn:microsoft.com/office/officeart/2005/8/layout/orgChart1"/>
    <dgm:cxn modelId="{13CCAF23-5713-0545-92E5-C6AAE6E855CF}" type="presOf" srcId="{8CCA2811-EC02-244C-8844-D2A1059E8110}" destId="{F74F67CE-B67F-C649-BB83-7E8AC25B249D}" srcOrd="0" destOrd="0" presId="urn:microsoft.com/office/officeart/2005/8/layout/orgChart1"/>
    <dgm:cxn modelId="{6B343C24-71CC-C648-A58D-AE92FFC857E9}" type="presOf" srcId="{9C9C719F-8987-E842-BF2B-9F826C24411A}" destId="{0DCE3ABA-2737-EA4C-A383-2C0F48112D62}" srcOrd="1" destOrd="0" presId="urn:microsoft.com/office/officeart/2005/8/layout/orgChart1"/>
    <dgm:cxn modelId="{A5544833-4DCE-FB4A-A7D7-16CB0F645F39}" srcId="{DB7ECF62-A200-9845-AD35-420D555A0A0D}" destId="{7EC3641F-7D4B-264F-B957-1C4CC96AF826}" srcOrd="0" destOrd="0" parTransId="{C4B7A578-6B87-9447-9DBD-313791165D47}" sibTransId="{1C8B4B1D-9F4F-1445-B897-FD4437286205}"/>
    <dgm:cxn modelId="{FCAF7043-D5D8-8145-95C2-B66CA75182F2}" srcId="{FF7B853E-484A-E942-90DA-6C39CD4C9B95}" destId="{BCE9ECB2-578B-8346-8843-45281681A8D6}" srcOrd="2" destOrd="0" parTransId="{8CCA2811-EC02-244C-8844-D2A1059E8110}" sibTransId="{680431F2-2AFC-7849-842B-3587EA91CD53}"/>
    <dgm:cxn modelId="{4528AF45-6E81-DE42-A212-F29C4C464BFA}" type="presOf" srcId="{EA637DFD-B329-804D-B00E-BEFB3565B720}" destId="{894D5799-7549-4E43-9B21-99CFAA2D9B73}" srcOrd="1" destOrd="0" presId="urn:microsoft.com/office/officeart/2005/8/layout/orgChart1"/>
    <dgm:cxn modelId="{A932C648-FF33-E649-818B-860189BF4D37}" type="presOf" srcId="{85232945-C068-8D4E-B1FF-9D13C57DDDF3}" destId="{5A8A4BB6-B24C-8143-AF37-015EE39BCDD4}" srcOrd="0" destOrd="0" presId="urn:microsoft.com/office/officeart/2005/8/layout/orgChart1"/>
    <dgm:cxn modelId="{B1C9F957-F210-3C4B-881F-AAA1D171A7AC}" srcId="{FF7B853E-484A-E942-90DA-6C39CD4C9B95}" destId="{85232945-C068-8D4E-B1FF-9D13C57DDDF3}" srcOrd="0" destOrd="0" parTransId="{C42C0C85-DAAE-BF4E-8487-B03B66D6903E}" sibTransId="{7A312FF7-0128-154E-84D5-4E1525C5AE12}"/>
    <dgm:cxn modelId="{D869F166-4754-1845-901D-66F726979465}" type="presOf" srcId="{A45EE853-0CD8-884B-AAC0-4346DD3AD52D}" destId="{E64834D5-7ABD-E544-8022-D5291C523856}" srcOrd="0" destOrd="0" presId="urn:microsoft.com/office/officeart/2005/8/layout/orgChart1"/>
    <dgm:cxn modelId="{352D476B-23F4-C246-AB42-B947D556F571}" type="presOf" srcId="{9C9C719F-8987-E842-BF2B-9F826C24411A}" destId="{88B6CA15-2F6D-234C-95EB-71A41B31856B}" srcOrd="0" destOrd="0" presId="urn:microsoft.com/office/officeart/2005/8/layout/orgChart1"/>
    <dgm:cxn modelId="{EE16F689-1C38-5947-90B5-E1612FC3769E}" type="presOf" srcId="{BCE9ECB2-578B-8346-8843-45281681A8D6}" destId="{E07003BF-7C49-A74F-BDEE-05A4F31AE37F}" srcOrd="1" destOrd="0" presId="urn:microsoft.com/office/officeart/2005/8/layout/orgChart1"/>
    <dgm:cxn modelId="{11CDC490-E828-2A43-8601-F2AC692B87B7}" type="presOf" srcId="{FF7B853E-484A-E942-90DA-6C39CD4C9B95}" destId="{8ED0AE85-B79C-2647-A510-6877DC377B3E}" srcOrd="0" destOrd="0" presId="urn:microsoft.com/office/officeart/2005/8/layout/orgChart1"/>
    <dgm:cxn modelId="{820ECD92-C899-1342-A24A-11155450F811}" type="presOf" srcId="{B03FB689-F495-644D-94CE-A5C0C0EDD7DB}" destId="{64876155-FA7A-7E4F-BE4A-BB4177477455}" srcOrd="0" destOrd="0" presId="urn:microsoft.com/office/officeart/2005/8/layout/orgChart1"/>
    <dgm:cxn modelId="{2C4C2C93-B59C-094C-9DBD-2BF305F2ADAB}" type="presOf" srcId="{BCE9ECB2-578B-8346-8843-45281681A8D6}" destId="{62134396-5CF9-D445-81CB-8680700AA9DF}" srcOrd="0" destOrd="0" presId="urn:microsoft.com/office/officeart/2005/8/layout/orgChart1"/>
    <dgm:cxn modelId="{9D5B93B2-428F-E54C-8C70-7FAC136E2FBF}" type="presOf" srcId="{C42C0C85-DAAE-BF4E-8487-B03B66D6903E}" destId="{F9DB887C-4EE1-3B4D-80A6-7EDEBB33AC17}" srcOrd="0" destOrd="0" presId="urn:microsoft.com/office/officeart/2005/8/layout/orgChart1"/>
    <dgm:cxn modelId="{22BEB0B8-5723-B94C-B37B-93FAA00EF307}" type="presOf" srcId="{9B796CCB-1204-1548-A19F-EF877064CEE4}" destId="{8A9163F4-1904-C146-8D04-E62075E09BB8}" srcOrd="0" destOrd="0" presId="urn:microsoft.com/office/officeart/2005/8/layout/orgChart1"/>
    <dgm:cxn modelId="{15BCC5C2-2CE7-4447-A7E3-AFF5F2C8409D}" srcId="{7EC3641F-7D4B-264F-B957-1C4CC96AF826}" destId="{FF7B853E-484A-E942-90DA-6C39CD4C9B95}" srcOrd="2" destOrd="0" parTransId="{3D3944A7-5DF9-A942-A149-25455A917B54}" sibTransId="{8EA0459C-42A3-CE46-A17C-E377474E31C9}"/>
    <dgm:cxn modelId="{2A815DC8-5B15-624F-ABEF-CE46AD402589}" srcId="{7EC3641F-7D4B-264F-B957-1C4CC96AF826}" destId="{EA637DFD-B329-804D-B00E-BEFB3565B720}" srcOrd="0" destOrd="0" parTransId="{F3BAF5C6-DC39-4F4B-87A4-D99B8BCD5640}" sibTransId="{38643005-9F0A-054D-B32F-08B4FADF39AA}"/>
    <dgm:cxn modelId="{E726FACB-D597-2148-9FBA-8563E004B189}" type="presOf" srcId="{85232945-C068-8D4E-B1FF-9D13C57DDDF3}" destId="{3BF60014-B73A-FD4E-9ED1-A3FBCBEF4F89}" srcOrd="1" destOrd="0" presId="urn:microsoft.com/office/officeart/2005/8/layout/orgChart1"/>
    <dgm:cxn modelId="{1469FBCD-E9B9-0C4E-AB02-09D568ACAFAD}" type="presOf" srcId="{F3BAF5C6-DC39-4F4B-87A4-D99B8BCD5640}" destId="{7C07F4F7-ABDD-DF4A-8313-9BA21A97AD11}" srcOrd="0" destOrd="0" presId="urn:microsoft.com/office/officeart/2005/8/layout/orgChart1"/>
    <dgm:cxn modelId="{97D1B8D2-D922-4A47-B300-F486B103CDB9}" type="presOf" srcId="{EA637DFD-B329-804D-B00E-BEFB3565B720}" destId="{B262BD70-8E7C-124A-84C2-01ED7A08F7DA}" srcOrd="0" destOrd="0" presId="urn:microsoft.com/office/officeart/2005/8/layout/orgChart1"/>
    <dgm:cxn modelId="{22A773DC-2817-364E-85ED-AF83880B8025}" type="presOf" srcId="{FF7B853E-484A-E942-90DA-6C39CD4C9B95}" destId="{376C85CF-426D-1A44-A4F2-43C4C26E39C2}" srcOrd="1" destOrd="0" presId="urn:microsoft.com/office/officeart/2005/8/layout/orgChart1"/>
    <dgm:cxn modelId="{117F9CFF-EC6A-5C4F-AD63-58F2E9330C52}" srcId="{7EC3641F-7D4B-264F-B957-1C4CC96AF826}" destId="{9B796CCB-1204-1548-A19F-EF877064CEE4}" srcOrd="1" destOrd="0" parTransId="{B03FB689-F495-644D-94CE-A5C0C0EDD7DB}" sibTransId="{588836BD-DF38-0B41-96D2-EA1518241207}"/>
    <dgm:cxn modelId="{F68F622C-6300-E446-AD02-B5666F18A035}" type="presParOf" srcId="{6C6B42D1-9958-E34F-AD1A-5D2DEA3B9FA8}" destId="{1A236FC6-91DA-C447-9305-D7561C557437}" srcOrd="0" destOrd="0" presId="urn:microsoft.com/office/officeart/2005/8/layout/orgChart1"/>
    <dgm:cxn modelId="{A7E9C438-DB05-4443-B21E-11F2E93E8011}" type="presParOf" srcId="{1A236FC6-91DA-C447-9305-D7561C557437}" destId="{0A237997-5632-A440-B69E-53D2B9C3710F}" srcOrd="0" destOrd="0" presId="urn:microsoft.com/office/officeart/2005/8/layout/orgChart1"/>
    <dgm:cxn modelId="{C48CE281-0875-C14D-946B-E07AE507F028}" type="presParOf" srcId="{0A237997-5632-A440-B69E-53D2B9C3710F}" destId="{84B86287-D9D7-7B4F-B475-A17B88ED13B7}" srcOrd="0" destOrd="0" presId="urn:microsoft.com/office/officeart/2005/8/layout/orgChart1"/>
    <dgm:cxn modelId="{FCD77EB0-65DA-AC4F-BE57-167E120D3ADD}" type="presParOf" srcId="{0A237997-5632-A440-B69E-53D2B9C3710F}" destId="{62A1C235-8ADF-F34E-BC6E-E32345DD59D6}" srcOrd="1" destOrd="0" presId="urn:microsoft.com/office/officeart/2005/8/layout/orgChart1"/>
    <dgm:cxn modelId="{A15F6FA8-25CE-D540-99AC-1FDF0AF7B163}" type="presParOf" srcId="{1A236FC6-91DA-C447-9305-D7561C557437}" destId="{F6AE3910-475D-8845-BC44-55B259E02CF8}" srcOrd="1" destOrd="0" presId="urn:microsoft.com/office/officeart/2005/8/layout/orgChart1"/>
    <dgm:cxn modelId="{18FA5BBE-2FA2-1049-9B82-16BF6F777A5F}" type="presParOf" srcId="{F6AE3910-475D-8845-BC44-55B259E02CF8}" destId="{7C07F4F7-ABDD-DF4A-8313-9BA21A97AD11}" srcOrd="0" destOrd="0" presId="urn:microsoft.com/office/officeart/2005/8/layout/orgChart1"/>
    <dgm:cxn modelId="{B8A05D11-85D0-6748-BD95-67F8E0D33A10}" type="presParOf" srcId="{F6AE3910-475D-8845-BC44-55B259E02CF8}" destId="{46AE5EDB-FB81-3546-976C-4B3B0FA58C95}" srcOrd="1" destOrd="0" presId="urn:microsoft.com/office/officeart/2005/8/layout/orgChart1"/>
    <dgm:cxn modelId="{EA1F6D66-7E39-C446-BC40-80A38BABE6E7}" type="presParOf" srcId="{46AE5EDB-FB81-3546-976C-4B3B0FA58C95}" destId="{9467BEF6-C43A-8D44-9927-1E38E2BC6C5B}" srcOrd="0" destOrd="0" presId="urn:microsoft.com/office/officeart/2005/8/layout/orgChart1"/>
    <dgm:cxn modelId="{CEE3C5A7-222A-0A4D-8F4F-08D69263B872}" type="presParOf" srcId="{9467BEF6-C43A-8D44-9927-1E38E2BC6C5B}" destId="{B262BD70-8E7C-124A-84C2-01ED7A08F7DA}" srcOrd="0" destOrd="0" presId="urn:microsoft.com/office/officeart/2005/8/layout/orgChart1"/>
    <dgm:cxn modelId="{F3097730-C84E-0F41-9CC6-08B0F5660E74}" type="presParOf" srcId="{9467BEF6-C43A-8D44-9927-1E38E2BC6C5B}" destId="{894D5799-7549-4E43-9B21-99CFAA2D9B73}" srcOrd="1" destOrd="0" presId="urn:microsoft.com/office/officeart/2005/8/layout/orgChart1"/>
    <dgm:cxn modelId="{24E6D3D0-439A-8043-A421-3B9E327AD191}" type="presParOf" srcId="{46AE5EDB-FB81-3546-976C-4B3B0FA58C95}" destId="{0832F5E9-320A-9A44-85C5-28F1B248152F}" srcOrd="1" destOrd="0" presId="urn:microsoft.com/office/officeart/2005/8/layout/orgChart1"/>
    <dgm:cxn modelId="{89ED38CE-0DF0-B245-AAD9-92C78C787BAE}" type="presParOf" srcId="{46AE5EDB-FB81-3546-976C-4B3B0FA58C95}" destId="{549E2433-EC84-6842-97BB-112DD3DC0D9A}" srcOrd="2" destOrd="0" presId="urn:microsoft.com/office/officeart/2005/8/layout/orgChart1"/>
    <dgm:cxn modelId="{33C77421-A147-3146-B627-6528692CDFB5}" type="presParOf" srcId="{F6AE3910-475D-8845-BC44-55B259E02CF8}" destId="{64876155-FA7A-7E4F-BE4A-BB4177477455}" srcOrd="2" destOrd="0" presId="urn:microsoft.com/office/officeart/2005/8/layout/orgChart1"/>
    <dgm:cxn modelId="{7B086FB1-4EA1-B84A-B91C-443F3411517E}" type="presParOf" srcId="{F6AE3910-475D-8845-BC44-55B259E02CF8}" destId="{64EEE993-456C-AC49-A6EF-2DED3AF12F49}" srcOrd="3" destOrd="0" presId="urn:microsoft.com/office/officeart/2005/8/layout/orgChart1"/>
    <dgm:cxn modelId="{0C660784-F912-DA40-9AA8-1396946606A2}" type="presParOf" srcId="{64EEE993-456C-AC49-A6EF-2DED3AF12F49}" destId="{86DD7501-DE1F-094A-BC31-935DD3CC5478}" srcOrd="0" destOrd="0" presId="urn:microsoft.com/office/officeart/2005/8/layout/orgChart1"/>
    <dgm:cxn modelId="{FB52C02A-878B-2F4F-A566-ABACA8F357F9}" type="presParOf" srcId="{86DD7501-DE1F-094A-BC31-935DD3CC5478}" destId="{8A9163F4-1904-C146-8D04-E62075E09BB8}" srcOrd="0" destOrd="0" presId="urn:microsoft.com/office/officeart/2005/8/layout/orgChart1"/>
    <dgm:cxn modelId="{1341D2CA-81D1-F946-908A-DEA884D21602}" type="presParOf" srcId="{86DD7501-DE1F-094A-BC31-935DD3CC5478}" destId="{3CB04B11-D443-674F-9CD8-B3E36A4F4DD8}" srcOrd="1" destOrd="0" presId="urn:microsoft.com/office/officeart/2005/8/layout/orgChart1"/>
    <dgm:cxn modelId="{267BBCE6-5DCE-584C-898C-9F25708C46A8}" type="presParOf" srcId="{64EEE993-456C-AC49-A6EF-2DED3AF12F49}" destId="{880BD792-2521-664D-A8F9-EF8C624B4EF5}" srcOrd="1" destOrd="0" presId="urn:microsoft.com/office/officeart/2005/8/layout/orgChart1"/>
    <dgm:cxn modelId="{6762DB4F-CBE4-AB48-BDD9-07E4417FF6C2}" type="presParOf" srcId="{64EEE993-456C-AC49-A6EF-2DED3AF12F49}" destId="{3BFD5AE7-D9A0-2A48-8179-FC63E024E1D5}" srcOrd="2" destOrd="0" presId="urn:microsoft.com/office/officeart/2005/8/layout/orgChart1"/>
    <dgm:cxn modelId="{CF999B73-98A3-EB4E-A6D6-8D6F972B4F6F}" type="presParOf" srcId="{F6AE3910-475D-8845-BC44-55B259E02CF8}" destId="{11E43025-F5A1-4E4D-BD56-7242EEF6AC8D}" srcOrd="4" destOrd="0" presId="urn:microsoft.com/office/officeart/2005/8/layout/orgChart1"/>
    <dgm:cxn modelId="{3227E16A-0D90-5849-BBAF-564C214C7B6E}" type="presParOf" srcId="{F6AE3910-475D-8845-BC44-55B259E02CF8}" destId="{77988F77-AD45-5B4D-8F81-3D859F258CDD}" srcOrd="5" destOrd="0" presId="urn:microsoft.com/office/officeart/2005/8/layout/orgChart1"/>
    <dgm:cxn modelId="{6B345C82-F170-AF4D-81FF-2708F07E1A61}" type="presParOf" srcId="{77988F77-AD45-5B4D-8F81-3D859F258CDD}" destId="{D2D6C2E5-DABC-DA4D-A2D6-A6A1483BB8E8}" srcOrd="0" destOrd="0" presId="urn:microsoft.com/office/officeart/2005/8/layout/orgChart1"/>
    <dgm:cxn modelId="{CF0CF7DE-004C-4C44-BDE5-0022C5E95910}" type="presParOf" srcId="{D2D6C2E5-DABC-DA4D-A2D6-A6A1483BB8E8}" destId="{8ED0AE85-B79C-2647-A510-6877DC377B3E}" srcOrd="0" destOrd="0" presId="urn:microsoft.com/office/officeart/2005/8/layout/orgChart1"/>
    <dgm:cxn modelId="{966854FB-D51F-9547-8CDC-9631CDB93BF8}" type="presParOf" srcId="{D2D6C2E5-DABC-DA4D-A2D6-A6A1483BB8E8}" destId="{376C85CF-426D-1A44-A4F2-43C4C26E39C2}" srcOrd="1" destOrd="0" presId="urn:microsoft.com/office/officeart/2005/8/layout/orgChart1"/>
    <dgm:cxn modelId="{576CF112-7FA8-C04D-BD26-1203FD47A68F}" type="presParOf" srcId="{77988F77-AD45-5B4D-8F81-3D859F258CDD}" destId="{3A65CA5E-75D7-AC46-B401-A352B6696BC4}" srcOrd="1" destOrd="0" presId="urn:microsoft.com/office/officeart/2005/8/layout/orgChart1"/>
    <dgm:cxn modelId="{A330E9CC-5925-2D44-9777-0F8E6BA2EA44}" type="presParOf" srcId="{3A65CA5E-75D7-AC46-B401-A352B6696BC4}" destId="{F9DB887C-4EE1-3B4D-80A6-7EDEBB33AC17}" srcOrd="0" destOrd="0" presId="urn:microsoft.com/office/officeart/2005/8/layout/orgChart1"/>
    <dgm:cxn modelId="{2668B797-0AFB-1A40-894F-31622B961C89}" type="presParOf" srcId="{3A65CA5E-75D7-AC46-B401-A352B6696BC4}" destId="{FE589722-4359-794E-A8CB-D74968F92CC5}" srcOrd="1" destOrd="0" presId="urn:microsoft.com/office/officeart/2005/8/layout/orgChart1"/>
    <dgm:cxn modelId="{CE461CC0-3175-D443-9064-87BB416EEEDA}" type="presParOf" srcId="{FE589722-4359-794E-A8CB-D74968F92CC5}" destId="{5F1097F1-5ACE-B144-BEF5-872FDC00335D}" srcOrd="0" destOrd="0" presId="urn:microsoft.com/office/officeart/2005/8/layout/orgChart1"/>
    <dgm:cxn modelId="{D675915A-04CA-7B4E-AC2C-B7E135BDC280}" type="presParOf" srcId="{5F1097F1-5ACE-B144-BEF5-872FDC00335D}" destId="{5A8A4BB6-B24C-8143-AF37-015EE39BCDD4}" srcOrd="0" destOrd="0" presId="urn:microsoft.com/office/officeart/2005/8/layout/orgChart1"/>
    <dgm:cxn modelId="{D1BE1E5E-D4ED-144A-9874-641E1A43E869}" type="presParOf" srcId="{5F1097F1-5ACE-B144-BEF5-872FDC00335D}" destId="{3BF60014-B73A-FD4E-9ED1-A3FBCBEF4F89}" srcOrd="1" destOrd="0" presId="urn:microsoft.com/office/officeart/2005/8/layout/orgChart1"/>
    <dgm:cxn modelId="{550B13D4-C405-F442-88E2-57E89ECB3E79}" type="presParOf" srcId="{FE589722-4359-794E-A8CB-D74968F92CC5}" destId="{08ABFC8A-C83C-4241-89F0-7E93002315C6}" srcOrd="1" destOrd="0" presId="urn:microsoft.com/office/officeart/2005/8/layout/orgChart1"/>
    <dgm:cxn modelId="{CB2D20A2-8801-7442-84E8-A25A31707FA4}" type="presParOf" srcId="{FE589722-4359-794E-A8CB-D74968F92CC5}" destId="{9EE59901-EF80-E84D-A95C-B15C4DDC5236}" srcOrd="2" destOrd="0" presId="urn:microsoft.com/office/officeart/2005/8/layout/orgChart1"/>
    <dgm:cxn modelId="{3145B7F8-CCDD-8E46-8A18-F3DC13C6C028}" type="presParOf" srcId="{3A65CA5E-75D7-AC46-B401-A352B6696BC4}" destId="{E64834D5-7ABD-E544-8022-D5291C523856}" srcOrd="2" destOrd="0" presId="urn:microsoft.com/office/officeart/2005/8/layout/orgChart1"/>
    <dgm:cxn modelId="{97FF0F55-41E1-894D-9B33-12BF6E184F92}" type="presParOf" srcId="{3A65CA5E-75D7-AC46-B401-A352B6696BC4}" destId="{21E008B7-EE0A-954D-BA4A-97FF7D828351}" srcOrd="3" destOrd="0" presId="urn:microsoft.com/office/officeart/2005/8/layout/orgChart1"/>
    <dgm:cxn modelId="{468BDB90-B477-D549-B42D-C2CAABABFBA1}" type="presParOf" srcId="{21E008B7-EE0A-954D-BA4A-97FF7D828351}" destId="{DCE31B78-897D-6D46-B794-13443EB192E4}" srcOrd="0" destOrd="0" presId="urn:microsoft.com/office/officeart/2005/8/layout/orgChart1"/>
    <dgm:cxn modelId="{37B71CAB-C628-4143-B3BF-2FBEF473FD10}" type="presParOf" srcId="{DCE31B78-897D-6D46-B794-13443EB192E4}" destId="{88B6CA15-2F6D-234C-95EB-71A41B31856B}" srcOrd="0" destOrd="0" presId="urn:microsoft.com/office/officeart/2005/8/layout/orgChart1"/>
    <dgm:cxn modelId="{4800A66C-CC9E-4540-93D8-B9755F6AB530}" type="presParOf" srcId="{DCE31B78-897D-6D46-B794-13443EB192E4}" destId="{0DCE3ABA-2737-EA4C-A383-2C0F48112D62}" srcOrd="1" destOrd="0" presId="urn:microsoft.com/office/officeart/2005/8/layout/orgChart1"/>
    <dgm:cxn modelId="{48DED7B7-0177-9048-92A8-DFE29CA20D66}" type="presParOf" srcId="{21E008B7-EE0A-954D-BA4A-97FF7D828351}" destId="{A9BC0D67-2D22-A643-BBA2-2256FBDB9575}" srcOrd="1" destOrd="0" presId="urn:microsoft.com/office/officeart/2005/8/layout/orgChart1"/>
    <dgm:cxn modelId="{C9AEB101-8D48-EF44-81C6-F38979D7A641}" type="presParOf" srcId="{21E008B7-EE0A-954D-BA4A-97FF7D828351}" destId="{7C301308-FB05-AC4E-8754-BC901CEF7A10}" srcOrd="2" destOrd="0" presId="urn:microsoft.com/office/officeart/2005/8/layout/orgChart1"/>
    <dgm:cxn modelId="{68434ADD-5F06-6F4D-88A5-D0D90700ACB1}" type="presParOf" srcId="{3A65CA5E-75D7-AC46-B401-A352B6696BC4}" destId="{F74F67CE-B67F-C649-BB83-7E8AC25B249D}" srcOrd="4" destOrd="0" presId="urn:microsoft.com/office/officeart/2005/8/layout/orgChart1"/>
    <dgm:cxn modelId="{51BF259F-8B21-C04D-B657-C523DD2D31BB}" type="presParOf" srcId="{3A65CA5E-75D7-AC46-B401-A352B6696BC4}" destId="{5DBAA5BB-FD9B-1D4A-8C35-02B52EBE6D15}" srcOrd="5" destOrd="0" presId="urn:microsoft.com/office/officeart/2005/8/layout/orgChart1"/>
    <dgm:cxn modelId="{A7F88B0C-105A-8A4F-BA77-C594211164A4}" type="presParOf" srcId="{5DBAA5BB-FD9B-1D4A-8C35-02B52EBE6D15}" destId="{70BFCD39-5C71-3644-97C3-A2B551F9A56D}" srcOrd="0" destOrd="0" presId="urn:microsoft.com/office/officeart/2005/8/layout/orgChart1"/>
    <dgm:cxn modelId="{6DBE0F78-D925-8949-A71E-A76D18A4B93B}" type="presParOf" srcId="{70BFCD39-5C71-3644-97C3-A2B551F9A56D}" destId="{62134396-5CF9-D445-81CB-8680700AA9DF}" srcOrd="0" destOrd="0" presId="urn:microsoft.com/office/officeart/2005/8/layout/orgChart1"/>
    <dgm:cxn modelId="{07440D13-E04B-0A42-A82B-EF2673670ABF}" type="presParOf" srcId="{70BFCD39-5C71-3644-97C3-A2B551F9A56D}" destId="{E07003BF-7C49-A74F-BDEE-05A4F31AE37F}" srcOrd="1" destOrd="0" presId="urn:microsoft.com/office/officeart/2005/8/layout/orgChart1"/>
    <dgm:cxn modelId="{C38D064E-3EC8-8449-8C1E-34306052FABE}" type="presParOf" srcId="{5DBAA5BB-FD9B-1D4A-8C35-02B52EBE6D15}" destId="{9066AC20-9A14-A644-ACBF-4ECE341CCCB6}" srcOrd="1" destOrd="0" presId="urn:microsoft.com/office/officeart/2005/8/layout/orgChart1"/>
    <dgm:cxn modelId="{ABCE17D0-199A-BA41-897F-CD49C1CEAD4E}" type="presParOf" srcId="{5DBAA5BB-FD9B-1D4A-8C35-02B52EBE6D15}" destId="{C5F6D33E-60F0-3E43-81D6-8BFEA2C5A722}" srcOrd="2" destOrd="0" presId="urn:microsoft.com/office/officeart/2005/8/layout/orgChart1"/>
    <dgm:cxn modelId="{92E58396-69A1-7E49-969A-6CC928B102B9}" type="presParOf" srcId="{77988F77-AD45-5B4D-8F81-3D859F258CDD}" destId="{C013B798-80F3-3044-BAC1-10A3A251C136}" srcOrd="2" destOrd="0" presId="urn:microsoft.com/office/officeart/2005/8/layout/orgChart1"/>
    <dgm:cxn modelId="{FAC2129C-AB0C-C747-ACDF-9E1ABA812A0F}" type="presParOf" srcId="{1A236FC6-91DA-C447-9305-D7561C557437}" destId="{E6C5075A-0F8F-B74A-84E7-7E57919BC3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B7ECF62-A200-9845-AD35-420D555A0A0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4538FC-D5E6-6B4A-9360-5A37705EFCB4}">
      <dgm:prSet phldrT="[Text]"/>
      <dgm:spPr/>
      <dgm:t>
        <a:bodyPr/>
        <a:lstStyle/>
        <a:p>
          <a:r>
            <a:rPr lang="en-GB" dirty="0"/>
            <a:t>Code Review</a:t>
          </a:r>
        </a:p>
        <a:p>
          <a:r>
            <a:rPr lang="en-GB" dirty="0"/>
            <a:t>(</a:t>
          </a:r>
          <a:r>
            <a:rPr lang="en-GB" dirty="0" err="1"/>
            <a:t>Thema</a:t>
          </a:r>
          <a:r>
            <a:rPr lang="en-GB" dirty="0"/>
            <a:t>)</a:t>
          </a:r>
        </a:p>
      </dgm:t>
    </dgm:pt>
    <dgm:pt modelId="{B626B998-20D7-1047-9229-72D667B0B0FA}" type="parTrans" cxnId="{4DF7AABA-539F-E542-8CD5-2D9097FCADE3}">
      <dgm:prSet/>
      <dgm:spPr>
        <a:ln>
          <a:noFill/>
        </a:ln>
      </dgm:spPr>
      <dgm:t>
        <a:bodyPr/>
        <a:lstStyle/>
        <a:p>
          <a:endParaRPr lang="en-GB"/>
        </a:p>
      </dgm:t>
    </dgm:pt>
    <dgm:pt modelId="{B400EBD2-6FA0-4742-9D46-F69D1111E066}" type="sibTrans" cxnId="{4DF7AABA-539F-E542-8CD5-2D9097FCADE3}">
      <dgm:prSet/>
      <dgm:spPr/>
      <dgm:t>
        <a:bodyPr/>
        <a:lstStyle/>
        <a:p>
          <a:endParaRPr lang="en-GB"/>
        </a:p>
      </dgm:t>
    </dgm:pt>
    <dgm:pt modelId="{7EC3641F-7D4B-264F-B957-1C4CC96AF826}">
      <dgm:prSet phldrT="[Text]"/>
      <dgm:spPr/>
      <dgm:t>
        <a:bodyPr/>
        <a:lstStyle/>
        <a:p>
          <a:r>
            <a:rPr lang="en-GB" dirty="0"/>
            <a:t>Peer Review</a:t>
          </a:r>
        </a:p>
        <a:p>
          <a:r>
            <a:rPr lang="en-GB" dirty="0"/>
            <a:t>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C4B7A578-6B87-9447-9DBD-313791165D47}" type="parTrans" cxnId="{A5544833-4DCE-FB4A-A7D7-16CB0F645F39}">
      <dgm:prSet/>
      <dgm:spPr/>
      <dgm:t>
        <a:bodyPr/>
        <a:lstStyle/>
        <a:p>
          <a:endParaRPr lang="en-GB"/>
        </a:p>
      </dgm:t>
    </dgm:pt>
    <dgm:pt modelId="{1C8B4B1D-9F4F-1445-B897-FD4437286205}" type="sibTrans" cxnId="{A5544833-4DCE-FB4A-A7D7-16CB0F645F39}">
      <dgm:prSet/>
      <dgm:spPr/>
      <dgm:t>
        <a:bodyPr/>
        <a:lstStyle/>
        <a:p>
          <a:endParaRPr lang="en-GB"/>
        </a:p>
      </dgm:t>
    </dgm:pt>
    <dgm:pt modelId="{EA637DFD-B329-804D-B00E-BEFB3565B720}">
      <dgm:prSet phldrT="[Text]"/>
      <dgm:spPr/>
      <dgm:t>
        <a:bodyPr/>
        <a:lstStyle/>
        <a:p>
          <a:r>
            <a:rPr lang="en-GB" dirty="0"/>
            <a:t>Panel Peer Review 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F3BAF5C6-DC39-4F4B-87A4-D99B8BCD5640}" type="parTrans" cxnId="{2A815DC8-5B15-624F-ABEF-CE46AD402589}">
      <dgm:prSet/>
      <dgm:spPr/>
      <dgm:t>
        <a:bodyPr/>
        <a:lstStyle/>
        <a:p>
          <a:endParaRPr lang="en-GB"/>
        </a:p>
      </dgm:t>
    </dgm:pt>
    <dgm:pt modelId="{38643005-9F0A-054D-B32F-08B4FADF39AA}" type="sibTrans" cxnId="{2A815DC8-5B15-624F-ABEF-CE46AD402589}">
      <dgm:prSet/>
      <dgm:spPr/>
      <dgm:t>
        <a:bodyPr/>
        <a:lstStyle/>
        <a:p>
          <a:endParaRPr lang="en-GB"/>
        </a:p>
      </dgm:t>
    </dgm:pt>
    <dgm:pt modelId="{9B796CCB-1204-1548-A19F-EF877064CEE4}">
      <dgm:prSet phldrT="[Text]"/>
      <dgm:spPr/>
      <dgm:t>
        <a:bodyPr/>
        <a:lstStyle/>
        <a:p>
          <a:r>
            <a:rPr lang="en-GB" dirty="0" err="1"/>
            <a:t>Colloborative</a:t>
          </a:r>
          <a:r>
            <a:rPr lang="en-GB" dirty="0"/>
            <a:t> Code Review</a:t>
          </a:r>
        </a:p>
        <a:p>
          <a:r>
            <a:rPr lang="en-GB" dirty="0"/>
            <a:t>(</a:t>
          </a:r>
          <a:r>
            <a:rPr lang="en-GB" dirty="0" err="1"/>
            <a:t>Eingrenzung</a:t>
          </a:r>
          <a:r>
            <a:rPr lang="en-GB" dirty="0"/>
            <a:t>)</a:t>
          </a:r>
        </a:p>
      </dgm:t>
    </dgm:pt>
    <dgm:pt modelId="{B03FB689-F495-644D-94CE-A5C0C0EDD7DB}" type="parTrans" cxnId="{117F9CFF-EC6A-5C4F-AD63-58F2E9330C52}">
      <dgm:prSet/>
      <dgm:spPr/>
      <dgm:t>
        <a:bodyPr/>
        <a:lstStyle/>
        <a:p>
          <a:endParaRPr lang="en-GB"/>
        </a:p>
      </dgm:t>
    </dgm:pt>
    <dgm:pt modelId="{588836BD-DF38-0B41-96D2-EA1518241207}" type="sibTrans" cxnId="{117F9CFF-EC6A-5C4F-AD63-58F2E9330C52}">
      <dgm:prSet/>
      <dgm:spPr/>
      <dgm:t>
        <a:bodyPr/>
        <a:lstStyle/>
        <a:p>
          <a:endParaRPr lang="en-GB"/>
        </a:p>
      </dgm:t>
    </dgm:pt>
    <dgm:pt modelId="{FF7B853E-484A-E942-90DA-6C39CD4C9B95}">
      <dgm:prSet/>
      <dgm:spPr/>
      <dgm:t>
        <a:bodyPr/>
        <a:lstStyle/>
        <a:p>
          <a:r>
            <a:rPr lang="en-GB" dirty="0" err="1"/>
            <a:t>Seperate</a:t>
          </a:r>
          <a:r>
            <a:rPr lang="en-GB" dirty="0"/>
            <a:t> Individual Code Review 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3D3944A7-5DF9-A942-A149-25455A917B54}" type="parTrans" cxnId="{15BCC5C2-2CE7-4447-A7E3-AFF5F2C8409D}">
      <dgm:prSet/>
      <dgm:spPr/>
      <dgm:t>
        <a:bodyPr/>
        <a:lstStyle/>
        <a:p>
          <a:endParaRPr lang="en-GB"/>
        </a:p>
      </dgm:t>
    </dgm:pt>
    <dgm:pt modelId="{8EA0459C-42A3-CE46-A17C-E377474E31C9}" type="sibTrans" cxnId="{15BCC5C2-2CE7-4447-A7E3-AFF5F2C8409D}">
      <dgm:prSet/>
      <dgm:spPr/>
      <dgm:t>
        <a:bodyPr/>
        <a:lstStyle/>
        <a:p>
          <a:endParaRPr lang="en-GB"/>
        </a:p>
      </dgm:t>
    </dgm:pt>
    <dgm:pt modelId="{62FE5660-DCFA-9344-80D7-A7C0A84CD473}">
      <dgm:prSet phldrT="[Text]"/>
      <dgm:spPr>
        <a:noFill/>
      </dgm:spPr>
      <dgm:t>
        <a:bodyPr/>
        <a:lstStyle/>
        <a:p>
          <a:endParaRPr lang="en-GB" dirty="0"/>
        </a:p>
      </dgm:t>
    </dgm:pt>
    <dgm:pt modelId="{C0F00C9C-1ED4-424B-B1D1-4144A00F4682}" type="parTrans" cxnId="{BE625BC8-2AD5-8245-A89E-922A070616C6}">
      <dgm:prSet/>
      <dgm:spPr/>
      <dgm:t>
        <a:bodyPr/>
        <a:lstStyle/>
        <a:p>
          <a:endParaRPr lang="en-GB"/>
        </a:p>
      </dgm:t>
    </dgm:pt>
    <dgm:pt modelId="{EBA35A42-574C-FC43-BBD9-0A027AE3687C}" type="sibTrans" cxnId="{BE625BC8-2AD5-8245-A89E-922A070616C6}">
      <dgm:prSet/>
      <dgm:spPr/>
      <dgm:t>
        <a:bodyPr/>
        <a:lstStyle/>
        <a:p>
          <a:endParaRPr lang="en-GB"/>
        </a:p>
      </dgm:t>
    </dgm:pt>
    <dgm:pt modelId="{6C6B42D1-9958-E34F-AD1A-5D2DEA3B9FA8}" type="pres">
      <dgm:prSet presAssocID="{DB7ECF62-A200-9845-AD35-420D555A0A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2EEDA3-09E3-F14D-8C61-8B36F52A701F}" type="pres">
      <dgm:prSet presAssocID="{62FE5660-DCFA-9344-80D7-A7C0A84CD473}" presName="hierRoot1" presStyleCnt="0">
        <dgm:presLayoutVars>
          <dgm:hierBranch val="init"/>
        </dgm:presLayoutVars>
      </dgm:prSet>
      <dgm:spPr/>
    </dgm:pt>
    <dgm:pt modelId="{3E3F101C-B3CF-D042-8D7D-A35AB138803A}" type="pres">
      <dgm:prSet presAssocID="{62FE5660-DCFA-9344-80D7-A7C0A84CD473}" presName="rootComposite1" presStyleCnt="0"/>
      <dgm:spPr/>
    </dgm:pt>
    <dgm:pt modelId="{76BCF692-3F86-AF43-A4F8-4940CA2CF59B}" type="pres">
      <dgm:prSet presAssocID="{62FE5660-DCFA-9344-80D7-A7C0A84CD473}" presName="rootText1" presStyleLbl="node0" presStyleIdx="0" presStyleCnt="1">
        <dgm:presLayoutVars>
          <dgm:chPref val="3"/>
        </dgm:presLayoutVars>
      </dgm:prSet>
      <dgm:spPr/>
    </dgm:pt>
    <dgm:pt modelId="{9F87B8C3-1BA1-4743-AEA6-6338E32F64E7}" type="pres">
      <dgm:prSet presAssocID="{62FE5660-DCFA-9344-80D7-A7C0A84CD473}" presName="rootConnector1" presStyleLbl="node1" presStyleIdx="0" presStyleCnt="0"/>
      <dgm:spPr/>
    </dgm:pt>
    <dgm:pt modelId="{A2D68C16-C819-0043-841D-B22C62B5B117}" type="pres">
      <dgm:prSet presAssocID="{62FE5660-DCFA-9344-80D7-A7C0A84CD473}" presName="hierChild2" presStyleCnt="0"/>
      <dgm:spPr/>
    </dgm:pt>
    <dgm:pt modelId="{CF37377E-9801-AF4C-8283-40DAB03CD2F5}" type="pres">
      <dgm:prSet presAssocID="{B626B998-20D7-1047-9229-72D667B0B0FA}" presName="Name37" presStyleLbl="parChTrans1D2" presStyleIdx="0" presStyleCnt="1"/>
      <dgm:spPr/>
    </dgm:pt>
    <dgm:pt modelId="{7F3A40F9-1705-E948-A2F8-92CF16D50FBC}" type="pres">
      <dgm:prSet presAssocID="{3E4538FC-D5E6-6B4A-9360-5A37705EFCB4}" presName="hierRoot2" presStyleCnt="0">
        <dgm:presLayoutVars>
          <dgm:hierBranch val="init"/>
        </dgm:presLayoutVars>
      </dgm:prSet>
      <dgm:spPr/>
    </dgm:pt>
    <dgm:pt modelId="{EABC8CA0-FCFB-214D-841A-1C43B3D65960}" type="pres">
      <dgm:prSet presAssocID="{3E4538FC-D5E6-6B4A-9360-5A37705EFCB4}" presName="rootComposite" presStyleCnt="0"/>
      <dgm:spPr/>
    </dgm:pt>
    <dgm:pt modelId="{41BACA33-A045-2048-893D-DE1B69335417}" type="pres">
      <dgm:prSet presAssocID="{3E4538FC-D5E6-6B4A-9360-5A37705EFCB4}" presName="rootText" presStyleLbl="node2" presStyleIdx="0" presStyleCnt="1">
        <dgm:presLayoutVars>
          <dgm:chPref val="3"/>
        </dgm:presLayoutVars>
      </dgm:prSet>
      <dgm:spPr/>
    </dgm:pt>
    <dgm:pt modelId="{E99A5358-5064-5846-99C6-93E84962A382}" type="pres">
      <dgm:prSet presAssocID="{3E4538FC-D5E6-6B4A-9360-5A37705EFCB4}" presName="rootConnector" presStyleLbl="node2" presStyleIdx="0" presStyleCnt="1"/>
      <dgm:spPr/>
    </dgm:pt>
    <dgm:pt modelId="{A8B362D9-1088-BF4C-87D6-6D5C78C94324}" type="pres">
      <dgm:prSet presAssocID="{3E4538FC-D5E6-6B4A-9360-5A37705EFCB4}" presName="hierChild4" presStyleCnt="0"/>
      <dgm:spPr/>
    </dgm:pt>
    <dgm:pt modelId="{D55BA770-8577-6B4F-BF3A-D6B2FF8A2EB2}" type="pres">
      <dgm:prSet presAssocID="{C4B7A578-6B87-9447-9DBD-313791165D47}" presName="Name37" presStyleLbl="parChTrans1D3" presStyleIdx="0" presStyleCnt="4"/>
      <dgm:spPr/>
    </dgm:pt>
    <dgm:pt modelId="{A9CD3040-BD8A-5C41-B7CA-214E77E6B866}" type="pres">
      <dgm:prSet presAssocID="{7EC3641F-7D4B-264F-B957-1C4CC96AF826}" presName="hierRoot2" presStyleCnt="0">
        <dgm:presLayoutVars>
          <dgm:hierBranch val="init"/>
        </dgm:presLayoutVars>
      </dgm:prSet>
      <dgm:spPr/>
    </dgm:pt>
    <dgm:pt modelId="{00565565-3FC6-F64D-AD16-F3859CC25C26}" type="pres">
      <dgm:prSet presAssocID="{7EC3641F-7D4B-264F-B957-1C4CC96AF826}" presName="rootComposite" presStyleCnt="0"/>
      <dgm:spPr/>
    </dgm:pt>
    <dgm:pt modelId="{B1E64B65-281D-AB4B-B9BE-A5F7BE3DAD39}" type="pres">
      <dgm:prSet presAssocID="{7EC3641F-7D4B-264F-B957-1C4CC96AF826}" presName="rootText" presStyleLbl="node3" presStyleIdx="0" presStyleCnt="4">
        <dgm:presLayoutVars>
          <dgm:chPref val="3"/>
        </dgm:presLayoutVars>
      </dgm:prSet>
      <dgm:spPr/>
    </dgm:pt>
    <dgm:pt modelId="{E7E7A6D0-14E4-D34D-90C8-9EA5292839BF}" type="pres">
      <dgm:prSet presAssocID="{7EC3641F-7D4B-264F-B957-1C4CC96AF826}" presName="rootConnector" presStyleLbl="node3" presStyleIdx="0" presStyleCnt="4"/>
      <dgm:spPr/>
    </dgm:pt>
    <dgm:pt modelId="{9429B642-70D7-014D-A967-A3822D49FE9C}" type="pres">
      <dgm:prSet presAssocID="{7EC3641F-7D4B-264F-B957-1C4CC96AF826}" presName="hierChild4" presStyleCnt="0"/>
      <dgm:spPr/>
    </dgm:pt>
    <dgm:pt modelId="{DD195FAD-2FD0-1E4C-B563-B350C92433AC}" type="pres">
      <dgm:prSet presAssocID="{7EC3641F-7D4B-264F-B957-1C4CC96AF826}" presName="hierChild5" presStyleCnt="0"/>
      <dgm:spPr/>
    </dgm:pt>
    <dgm:pt modelId="{7C07F4F7-ABDD-DF4A-8313-9BA21A97AD11}" type="pres">
      <dgm:prSet presAssocID="{F3BAF5C6-DC39-4F4B-87A4-D99B8BCD5640}" presName="Name37" presStyleLbl="parChTrans1D3" presStyleIdx="1" presStyleCnt="4"/>
      <dgm:spPr/>
    </dgm:pt>
    <dgm:pt modelId="{46AE5EDB-FB81-3546-976C-4B3B0FA58C95}" type="pres">
      <dgm:prSet presAssocID="{EA637DFD-B329-804D-B00E-BEFB3565B720}" presName="hierRoot2" presStyleCnt="0">
        <dgm:presLayoutVars>
          <dgm:hierBranch val="init"/>
        </dgm:presLayoutVars>
      </dgm:prSet>
      <dgm:spPr/>
    </dgm:pt>
    <dgm:pt modelId="{9467BEF6-C43A-8D44-9927-1E38E2BC6C5B}" type="pres">
      <dgm:prSet presAssocID="{EA637DFD-B329-804D-B00E-BEFB3565B720}" presName="rootComposite" presStyleCnt="0"/>
      <dgm:spPr/>
    </dgm:pt>
    <dgm:pt modelId="{B262BD70-8E7C-124A-84C2-01ED7A08F7DA}" type="pres">
      <dgm:prSet presAssocID="{EA637DFD-B329-804D-B00E-BEFB3565B720}" presName="rootText" presStyleLbl="node3" presStyleIdx="1" presStyleCnt="4">
        <dgm:presLayoutVars>
          <dgm:chPref val="3"/>
        </dgm:presLayoutVars>
      </dgm:prSet>
      <dgm:spPr/>
    </dgm:pt>
    <dgm:pt modelId="{894D5799-7549-4E43-9B21-99CFAA2D9B73}" type="pres">
      <dgm:prSet presAssocID="{EA637DFD-B329-804D-B00E-BEFB3565B720}" presName="rootConnector" presStyleLbl="node3" presStyleIdx="1" presStyleCnt="4"/>
      <dgm:spPr/>
    </dgm:pt>
    <dgm:pt modelId="{0832F5E9-320A-9A44-85C5-28F1B248152F}" type="pres">
      <dgm:prSet presAssocID="{EA637DFD-B329-804D-B00E-BEFB3565B720}" presName="hierChild4" presStyleCnt="0"/>
      <dgm:spPr/>
    </dgm:pt>
    <dgm:pt modelId="{549E2433-EC84-6842-97BB-112DD3DC0D9A}" type="pres">
      <dgm:prSet presAssocID="{EA637DFD-B329-804D-B00E-BEFB3565B720}" presName="hierChild5" presStyleCnt="0"/>
      <dgm:spPr/>
    </dgm:pt>
    <dgm:pt modelId="{64876155-FA7A-7E4F-BE4A-BB4177477455}" type="pres">
      <dgm:prSet presAssocID="{B03FB689-F495-644D-94CE-A5C0C0EDD7DB}" presName="Name37" presStyleLbl="parChTrans1D3" presStyleIdx="2" presStyleCnt="4"/>
      <dgm:spPr/>
    </dgm:pt>
    <dgm:pt modelId="{64EEE993-456C-AC49-A6EF-2DED3AF12F49}" type="pres">
      <dgm:prSet presAssocID="{9B796CCB-1204-1548-A19F-EF877064CEE4}" presName="hierRoot2" presStyleCnt="0">
        <dgm:presLayoutVars>
          <dgm:hierBranch val="init"/>
        </dgm:presLayoutVars>
      </dgm:prSet>
      <dgm:spPr/>
    </dgm:pt>
    <dgm:pt modelId="{86DD7501-DE1F-094A-BC31-935DD3CC5478}" type="pres">
      <dgm:prSet presAssocID="{9B796CCB-1204-1548-A19F-EF877064CEE4}" presName="rootComposite" presStyleCnt="0"/>
      <dgm:spPr/>
    </dgm:pt>
    <dgm:pt modelId="{8A9163F4-1904-C146-8D04-E62075E09BB8}" type="pres">
      <dgm:prSet presAssocID="{9B796CCB-1204-1548-A19F-EF877064CEE4}" presName="rootText" presStyleLbl="node3" presStyleIdx="2" presStyleCnt="4">
        <dgm:presLayoutVars>
          <dgm:chPref val="3"/>
        </dgm:presLayoutVars>
      </dgm:prSet>
      <dgm:spPr/>
    </dgm:pt>
    <dgm:pt modelId="{3CB04B11-D443-674F-9CD8-B3E36A4F4DD8}" type="pres">
      <dgm:prSet presAssocID="{9B796CCB-1204-1548-A19F-EF877064CEE4}" presName="rootConnector" presStyleLbl="node3" presStyleIdx="2" presStyleCnt="4"/>
      <dgm:spPr/>
    </dgm:pt>
    <dgm:pt modelId="{880BD792-2521-664D-A8F9-EF8C624B4EF5}" type="pres">
      <dgm:prSet presAssocID="{9B796CCB-1204-1548-A19F-EF877064CEE4}" presName="hierChild4" presStyleCnt="0"/>
      <dgm:spPr/>
    </dgm:pt>
    <dgm:pt modelId="{3BFD5AE7-D9A0-2A48-8179-FC63E024E1D5}" type="pres">
      <dgm:prSet presAssocID="{9B796CCB-1204-1548-A19F-EF877064CEE4}" presName="hierChild5" presStyleCnt="0"/>
      <dgm:spPr/>
    </dgm:pt>
    <dgm:pt modelId="{11E43025-F5A1-4E4D-BD56-7242EEF6AC8D}" type="pres">
      <dgm:prSet presAssocID="{3D3944A7-5DF9-A942-A149-25455A917B54}" presName="Name37" presStyleLbl="parChTrans1D3" presStyleIdx="3" presStyleCnt="4"/>
      <dgm:spPr/>
    </dgm:pt>
    <dgm:pt modelId="{77988F77-AD45-5B4D-8F81-3D859F258CDD}" type="pres">
      <dgm:prSet presAssocID="{FF7B853E-484A-E942-90DA-6C39CD4C9B95}" presName="hierRoot2" presStyleCnt="0">
        <dgm:presLayoutVars>
          <dgm:hierBranch val="init"/>
        </dgm:presLayoutVars>
      </dgm:prSet>
      <dgm:spPr/>
    </dgm:pt>
    <dgm:pt modelId="{D2D6C2E5-DABC-DA4D-A2D6-A6A1483BB8E8}" type="pres">
      <dgm:prSet presAssocID="{FF7B853E-484A-E942-90DA-6C39CD4C9B95}" presName="rootComposite" presStyleCnt="0"/>
      <dgm:spPr/>
    </dgm:pt>
    <dgm:pt modelId="{8ED0AE85-B79C-2647-A510-6877DC377B3E}" type="pres">
      <dgm:prSet presAssocID="{FF7B853E-484A-E942-90DA-6C39CD4C9B95}" presName="rootText" presStyleLbl="node3" presStyleIdx="3" presStyleCnt="4">
        <dgm:presLayoutVars>
          <dgm:chPref val="3"/>
        </dgm:presLayoutVars>
      </dgm:prSet>
      <dgm:spPr/>
    </dgm:pt>
    <dgm:pt modelId="{376C85CF-426D-1A44-A4F2-43C4C26E39C2}" type="pres">
      <dgm:prSet presAssocID="{FF7B853E-484A-E942-90DA-6C39CD4C9B95}" presName="rootConnector" presStyleLbl="node3" presStyleIdx="3" presStyleCnt="4"/>
      <dgm:spPr/>
    </dgm:pt>
    <dgm:pt modelId="{3A65CA5E-75D7-AC46-B401-A352B6696BC4}" type="pres">
      <dgm:prSet presAssocID="{FF7B853E-484A-E942-90DA-6C39CD4C9B95}" presName="hierChild4" presStyleCnt="0"/>
      <dgm:spPr/>
    </dgm:pt>
    <dgm:pt modelId="{C013B798-80F3-3044-BAC1-10A3A251C136}" type="pres">
      <dgm:prSet presAssocID="{FF7B853E-484A-E942-90DA-6C39CD4C9B95}" presName="hierChild5" presStyleCnt="0"/>
      <dgm:spPr/>
    </dgm:pt>
    <dgm:pt modelId="{41670896-24E6-8041-A31A-346F0F6793F6}" type="pres">
      <dgm:prSet presAssocID="{3E4538FC-D5E6-6B4A-9360-5A37705EFCB4}" presName="hierChild5" presStyleCnt="0"/>
      <dgm:spPr/>
    </dgm:pt>
    <dgm:pt modelId="{6E6EEFEA-BEEA-E34D-8EBF-5046FD90BAE2}" type="pres">
      <dgm:prSet presAssocID="{62FE5660-DCFA-9344-80D7-A7C0A84CD473}" presName="hierChild3" presStyleCnt="0"/>
      <dgm:spPr/>
    </dgm:pt>
  </dgm:ptLst>
  <dgm:cxnLst>
    <dgm:cxn modelId="{744B7805-7252-E14C-8DB9-4780CE088A10}" type="presOf" srcId="{DB7ECF62-A200-9845-AD35-420D555A0A0D}" destId="{6C6B42D1-9958-E34F-AD1A-5D2DEA3B9FA8}" srcOrd="0" destOrd="0" presId="urn:microsoft.com/office/officeart/2005/8/layout/orgChart1"/>
    <dgm:cxn modelId="{13161616-07BD-7144-A07E-62B7014B9472}" type="presOf" srcId="{7EC3641F-7D4B-264F-B957-1C4CC96AF826}" destId="{B1E64B65-281D-AB4B-B9BE-A5F7BE3DAD39}" srcOrd="0" destOrd="0" presId="urn:microsoft.com/office/officeart/2005/8/layout/orgChart1"/>
    <dgm:cxn modelId="{38A1BB1D-8E08-6741-92E8-8B638587ACD4}" type="presOf" srcId="{EA637DFD-B329-804D-B00E-BEFB3565B720}" destId="{B262BD70-8E7C-124A-84C2-01ED7A08F7DA}" srcOrd="0" destOrd="0" presId="urn:microsoft.com/office/officeart/2005/8/layout/orgChart1"/>
    <dgm:cxn modelId="{2AD33126-3792-8440-A6CC-38E69283921B}" type="presOf" srcId="{3E4538FC-D5E6-6B4A-9360-5A37705EFCB4}" destId="{E99A5358-5064-5846-99C6-93E84962A382}" srcOrd="1" destOrd="0" presId="urn:microsoft.com/office/officeart/2005/8/layout/orgChart1"/>
    <dgm:cxn modelId="{A73B9329-5104-8541-BB11-8E16936EC794}" type="presOf" srcId="{3E4538FC-D5E6-6B4A-9360-5A37705EFCB4}" destId="{41BACA33-A045-2048-893D-DE1B69335417}" srcOrd="0" destOrd="0" presId="urn:microsoft.com/office/officeart/2005/8/layout/orgChart1"/>
    <dgm:cxn modelId="{A5544833-4DCE-FB4A-A7D7-16CB0F645F39}" srcId="{3E4538FC-D5E6-6B4A-9360-5A37705EFCB4}" destId="{7EC3641F-7D4B-264F-B957-1C4CC96AF826}" srcOrd="0" destOrd="0" parTransId="{C4B7A578-6B87-9447-9DBD-313791165D47}" sibTransId="{1C8B4B1D-9F4F-1445-B897-FD4437286205}"/>
    <dgm:cxn modelId="{B00CB935-8D98-9E45-8A0A-3CD49C26FF99}" type="presOf" srcId="{62FE5660-DCFA-9344-80D7-A7C0A84CD473}" destId="{9F87B8C3-1BA1-4743-AEA6-6338E32F64E7}" srcOrd="1" destOrd="0" presId="urn:microsoft.com/office/officeart/2005/8/layout/orgChart1"/>
    <dgm:cxn modelId="{11FC2A49-3C45-C743-8E2B-84056A7412A7}" type="presOf" srcId="{62FE5660-DCFA-9344-80D7-A7C0A84CD473}" destId="{76BCF692-3F86-AF43-A4F8-4940CA2CF59B}" srcOrd="0" destOrd="0" presId="urn:microsoft.com/office/officeart/2005/8/layout/orgChart1"/>
    <dgm:cxn modelId="{3491026B-929E-4C46-9111-A8D81F450D8A}" type="presOf" srcId="{F3BAF5C6-DC39-4F4B-87A4-D99B8BCD5640}" destId="{7C07F4F7-ABDD-DF4A-8313-9BA21A97AD11}" srcOrd="0" destOrd="0" presId="urn:microsoft.com/office/officeart/2005/8/layout/orgChart1"/>
    <dgm:cxn modelId="{D8F25C6C-ED6C-D947-B656-AAEDF1BC331A}" type="presOf" srcId="{EA637DFD-B329-804D-B00E-BEFB3565B720}" destId="{894D5799-7549-4E43-9B21-99CFAA2D9B73}" srcOrd="1" destOrd="0" presId="urn:microsoft.com/office/officeart/2005/8/layout/orgChart1"/>
    <dgm:cxn modelId="{09982884-2067-C140-A68E-76F6EB1ACF74}" type="presOf" srcId="{B03FB689-F495-644D-94CE-A5C0C0EDD7DB}" destId="{64876155-FA7A-7E4F-BE4A-BB4177477455}" srcOrd="0" destOrd="0" presId="urn:microsoft.com/office/officeart/2005/8/layout/orgChart1"/>
    <dgm:cxn modelId="{7820BB92-C042-5C47-8F54-9B6FBA121C52}" type="presOf" srcId="{3D3944A7-5DF9-A942-A149-25455A917B54}" destId="{11E43025-F5A1-4E4D-BD56-7242EEF6AC8D}" srcOrd="0" destOrd="0" presId="urn:microsoft.com/office/officeart/2005/8/layout/orgChart1"/>
    <dgm:cxn modelId="{1D7C9AA9-B1FD-2D49-8864-9B1EEFA8C900}" type="presOf" srcId="{C4B7A578-6B87-9447-9DBD-313791165D47}" destId="{D55BA770-8577-6B4F-BF3A-D6B2FF8A2EB2}" srcOrd="0" destOrd="0" presId="urn:microsoft.com/office/officeart/2005/8/layout/orgChart1"/>
    <dgm:cxn modelId="{4DF7AABA-539F-E542-8CD5-2D9097FCADE3}" srcId="{62FE5660-DCFA-9344-80D7-A7C0A84CD473}" destId="{3E4538FC-D5E6-6B4A-9360-5A37705EFCB4}" srcOrd="0" destOrd="0" parTransId="{B626B998-20D7-1047-9229-72D667B0B0FA}" sibTransId="{B400EBD2-6FA0-4742-9D46-F69D1111E066}"/>
    <dgm:cxn modelId="{194F0BC2-D101-404E-A815-2BB909FC3AE2}" type="presOf" srcId="{9B796CCB-1204-1548-A19F-EF877064CEE4}" destId="{8A9163F4-1904-C146-8D04-E62075E09BB8}" srcOrd="0" destOrd="0" presId="urn:microsoft.com/office/officeart/2005/8/layout/orgChart1"/>
    <dgm:cxn modelId="{15BCC5C2-2CE7-4447-A7E3-AFF5F2C8409D}" srcId="{3E4538FC-D5E6-6B4A-9360-5A37705EFCB4}" destId="{FF7B853E-484A-E942-90DA-6C39CD4C9B95}" srcOrd="3" destOrd="0" parTransId="{3D3944A7-5DF9-A942-A149-25455A917B54}" sibTransId="{8EA0459C-42A3-CE46-A17C-E377474E31C9}"/>
    <dgm:cxn modelId="{B51FD3C4-C48C-F14E-BAD0-8C2B93A3FB6D}" type="presOf" srcId="{FF7B853E-484A-E942-90DA-6C39CD4C9B95}" destId="{8ED0AE85-B79C-2647-A510-6877DC377B3E}" srcOrd="0" destOrd="0" presId="urn:microsoft.com/office/officeart/2005/8/layout/orgChart1"/>
    <dgm:cxn modelId="{BE625BC8-2AD5-8245-A89E-922A070616C6}" srcId="{DB7ECF62-A200-9845-AD35-420D555A0A0D}" destId="{62FE5660-DCFA-9344-80D7-A7C0A84CD473}" srcOrd="0" destOrd="0" parTransId="{C0F00C9C-1ED4-424B-B1D1-4144A00F4682}" sibTransId="{EBA35A42-574C-FC43-BBD9-0A027AE3687C}"/>
    <dgm:cxn modelId="{2A815DC8-5B15-624F-ABEF-CE46AD402589}" srcId="{3E4538FC-D5E6-6B4A-9360-5A37705EFCB4}" destId="{EA637DFD-B329-804D-B00E-BEFB3565B720}" srcOrd="1" destOrd="0" parTransId="{F3BAF5C6-DC39-4F4B-87A4-D99B8BCD5640}" sibTransId="{38643005-9F0A-054D-B32F-08B4FADF39AA}"/>
    <dgm:cxn modelId="{258CC0C8-C0AD-4346-823D-09D4F123011B}" type="presOf" srcId="{9B796CCB-1204-1548-A19F-EF877064CEE4}" destId="{3CB04B11-D443-674F-9CD8-B3E36A4F4DD8}" srcOrd="1" destOrd="0" presId="urn:microsoft.com/office/officeart/2005/8/layout/orgChart1"/>
    <dgm:cxn modelId="{6D2B0BC9-9466-FE45-953F-B3DB4E50BCCA}" type="presOf" srcId="{7EC3641F-7D4B-264F-B957-1C4CC96AF826}" destId="{E7E7A6D0-14E4-D34D-90C8-9EA5292839BF}" srcOrd="1" destOrd="0" presId="urn:microsoft.com/office/officeart/2005/8/layout/orgChart1"/>
    <dgm:cxn modelId="{6B0FF3CB-DFDE-DC44-906E-3B1C1B1E7BC2}" type="presOf" srcId="{FF7B853E-484A-E942-90DA-6C39CD4C9B95}" destId="{376C85CF-426D-1A44-A4F2-43C4C26E39C2}" srcOrd="1" destOrd="0" presId="urn:microsoft.com/office/officeart/2005/8/layout/orgChart1"/>
    <dgm:cxn modelId="{6AF77FE0-12CB-EE4D-BBF0-AC0F6C8E6ACB}" type="presOf" srcId="{B626B998-20D7-1047-9229-72D667B0B0FA}" destId="{CF37377E-9801-AF4C-8283-40DAB03CD2F5}" srcOrd="0" destOrd="0" presId="urn:microsoft.com/office/officeart/2005/8/layout/orgChart1"/>
    <dgm:cxn modelId="{117F9CFF-EC6A-5C4F-AD63-58F2E9330C52}" srcId="{3E4538FC-D5E6-6B4A-9360-5A37705EFCB4}" destId="{9B796CCB-1204-1548-A19F-EF877064CEE4}" srcOrd="2" destOrd="0" parTransId="{B03FB689-F495-644D-94CE-A5C0C0EDD7DB}" sibTransId="{588836BD-DF38-0B41-96D2-EA1518241207}"/>
    <dgm:cxn modelId="{FA92388A-8881-E24A-B9B4-7C1DB0636330}" type="presParOf" srcId="{6C6B42D1-9958-E34F-AD1A-5D2DEA3B9FA8}" destId="{6D2EEDA3-09E3-F14D-8C61-8B36F52A701F}" srcOrd="0" destOrd="0" presId="urn:microsoft.com/office/officeart/2005/8/layout/orgChart1"/>
    <dgm:cxn modelId="{1871B2A7-3056-C246-BF95-60F8C89F0510}" type="presParOf" srcId="{6D2EEDA3-09E3-F14D-8C61-8B36F52A701F}" destId="{3E3F101C-B3CF-D042-8D7D-A35AB138803A}" srcOrd="0" destOrd="0" presId="urn:microsoft.com/office/officeart/2005/8/layout/orgChart1"/>
    <dgm:cxn modelId="{A8EF8D9F-760C-3B47-9A34-A41008FFBFE2}" type="presParOf" srcId="{3E3F101C-B3CF-D042-8D7D-A35AB138803A}" destId="{76BCF692-3F86-AF43-A4F8-4940CA2CF59B}" srcOrd="0" destOrd="0" presId="urn:microsoft.com/office/officeart/2005/8/layout/orgChart1"/>
    <dgm:cxn modelId="{66D3D942-7D50-F04D-BA8D-2E8B96E85D15}" type="presParOf" srcId="{3E3F101C-B3CF-D042-8D7D-A35AB138803A}" destId="{9F87B8C3-1BA1-4743-AEA6-6338E32F64E7}" srcOrd="1" destOrd="0" presId="urn:microsoft.com/office/officeart/2005/8/layout/orgChart1"/>
    <dgm:cxn modelId="{8D52B674-6405-6941-9134-4E07DEBC589C}" type="presParOf" srcId="{6D2EEDA3-09E3-F14D-8C61-8B36F52A701F}" destId="{A2D68C16-C819-0043-841D-B22C62B5B117}" srcOrd="1" destOrd="0" presId="urn:microsoft.com/office/officeart/2005/8/layout/orgChart1"/>
    <dgm:cxn modelId="{BFB7EF8E-FD37-B04C-9569-9C44D8380844}" type="presParOf" srcId="{A2D68C16-C819-0043-841D-B22C62B5B117}" destId="{CF37377E-9801-AF4C-8283-40DAB03CD2F5}" srcOrd="0" destOrd="0" presId="urn:microsoft.com/office/officeart/2005/8/layout/orgChart1"/>
    <dgm:cxn modelId="{B73E2D7A-15B3-7642-B59E-4B150CB0D44D}" type="presParOf" srcId="{A2D68C16-C819-0043-841D-B22C62B5B117}" destId="{7F3A40F9-1705-E948-A2F8-92CF16D50FBC}" srcOrd="1" destOrd="0" presId="urn:microsoft.com/office/officeart/2005/8/layout/orgChart1"/>
    <dgm:cxn modelId="{B30A188A-8710-1E44-805D-C5301709C231}" type="presParOf" srcId="{7F3A40F9-1705-E948-A2F8-92CF16D50FBC}" destId="{EABC8CA0-FCFB-214D-841A-1C43B3D65960}" srcOrd="0" destOrd="0" presId="urn:microsoft.com/office/officeart/2005/8/layout/orgChart1"/>
    <dgm:cxn modelId="{B5FDB5C3-4D99-FA46-8CA9-533019F67334}" type="presParOf" srcId="{EABC8CA0-FCFB-214D-841A-1C43B3D65960}" destId="{41BACA33-A045-2048-893D-DE1B69335417}" srcOrd="0" destOrd="0" presId="urn:microsoft.com/office/officeart/2005/8/layout/orgChart1"/>
    <dgm:cxn modelId="{09BDBC01-08DB-2E4C-BC7F-86E561E6233A}" type="presParOf" srcId="{EABC8CA0-FCFB-214D-841A-1C43B3D65960}" destId="{E99A5358-5064-5846-99C6-93E84962A382}" srcOrd="1" destOrd="0" presId="urn:microsoft.com/office/officeart/2005/8/layout/orgChart1"/>
    <dgm:cxn modelId="{E3B5FC82-3288-D146-8A1F-F11A09D5ACFF}" type="presParOf" srcId="{7F3A40F9-1705-E948-A2F8-92CF16D50FBC}" destId="{A8B362D9-1088-BF4C-87D6-6D5C78C94324}" srcOrd="1" destOrd="0" presId="urn:microsoft.com/office/officeart/2005/8/layout/orgChart1"/>
    <dgm:cxn modelId="{CEAB531C-1A0B-3C45-9C29-1FC16B827970}" type="presParOf" srcId="{A8B362D9-1088-BF4C-87D6-6D5C78C94324}" destId="{D55BA770-8577-6B4F-BF3A-D6B2FF8A2EB2}" srcOrd="0" destOrd="0" presId="urn:microsoft.com/office/officeart/2005/8/layout/orgChart1"/>
    <dgm:cxn modelId="{7727A73B-54C4-9A4C-9272-88AD339D5850}" type="presParOf" srcId="{A8B362D9-1088-BF4C-87D6-6D5C78C94324}" destId="{A9CD3040-BD8A-5C41-B7CA-214E77E6B866}" srcOrd="1" destOrd="0" presId="urn:microsoft.com/office/officeart/2005/8/layout/orgChart1"/>
    <dgm:cxn modelId="{3F0A3C5C-4ACA-474F-BA4B-4F837B315AEC}" type="presParOf" srcId="{A9CD3040-BD8A-5C41-B7CA-214E77E6B866}" destId="{00565565-3FC6-F64D-AD16-F3859CC25C26}" srcOrd="0" destOrd="0" presId="urn:microsoft.com/office/officeart/2005/8/layout/orgChart1"/>
    <dgm:cxn modelId="{C6249B8E-C6A3-5E4A-A765-E30AA6A3F7C3}" type="presParOf" srcId="{00565565-3FC6-F64D-AD16-F3859CC25C26}" destId="{B1E64B65-281D-AB4B-B9BE-A5F7BE3DAD39}" srcOrd="0" destOrd="0" presId="urn:microsoft.com/office/officeart/2005/8/layout/orgChart1"/>
    <dgm:cxn modelId="{C1441A4D-CF39-F841-9A14-AE364536DA16}" type="presParOf" srcId="{00565565-3FC6-F64D-AD16-F3859CC25C26}" destId="{E7E7A6D0-14E4-D34D-90C8-9EA5292839BF}" srcOrd="1" destOrd="0" presId="urn:microsoft.com/office/officeart/2005/8/layout/orgChart1"/>
    <dgm:cxn modelId="{61DA2E3C-8A73-1240-87F7-FEC5CFED0E62}" type="presParOf" srcId="{A9CD3040-BD8A-5C41-B7CA-214E77E6B866}" destId="{9429B642-70D7-014D-A967-A3822D49FE9C}" srcOrd="1" destOrd="0" presId="urn:microsoft.com/office/officeart/2005/8/layout/orgChart1"/>
    <dgm:cxn modelId="{23D0B4D1-ADC1-3E44-B24A-F32A5F8517A1}" type="presParOf" srcId="{A9CD3040-BD8A-5C41-B7CA-214E77E6B866}" destId="{DD195FAD-2FD0-1E4C-B563-B350C92433AC}" srcOrd="2" destOrd="0" presId="urn:microsoft.com/office/officeart/2005/8/layout/orgChart1"/>
    <dgm:cxn modelId="{51709FBA-7B8A-974E-93D7-36990ECC00F0}" type="presParOf" srcId="{A8B362D9-1088-BF4C-87D6-6D5C78C94324}" destId="{7C07F4F7-ABDD-DF4A-8313-9BA21A97AD11}" srcOrd="2" destOrd="0" presId="urn:microsoft.com/office/officeart/2005/8/layout/orgChart1"/>
    <dgm:cxn modelId="{928214E5-C401-CC47-83F8-71DFB5D4AC31}" type="presParOf" srcId="{A8B362D9-1088-BF4C-87D6-6D5C78C94324}" destId="{46AE5EDB-FB81-3546-976C-4B3B0FA58C95}" srcOrd="3" destOrd="0" presId="urn:microsoft.com/office/officeart/2005/8/layout/orgChart1"/>
    <dgm:cxn modelId="{A25CD085-E986-0148-A357-B761B2AC8410}" type="presParOf" srcId="{46AE5EDB-FB81-3546-976C-4B3B0FA58C95}" destId="{9467BEF6-C43A-8D44-9927-1E38E2BC6C5B}" srcOrd="0" destOrd="0" presId="urn:microsoft.com/office/officeart/2005/8/layout/orgChart1"/>
    <dgm:cxn modelId="{EAD1D7F3-DE95-A24A-9D1B-CD3D18485E35}" type="presParOf" srcId="{9467BEF6-C43A-8D44-9927-1E38E2BC6C5B}" destId="{B262BD70-8E7C-124A-84C2-01ED7A08F7DA}" srcOrd="0" destOrd="0" presId="urn:microsoft.com/office/officeart/2005/8/layout/orgChart1"/>
    <dgm:cxn modelId="{71BB376E-8F96-344B-A229-F9631C9D07FA}" type="presParOf" srcId="{9467BEF6-C43A-8D44-9927-1E38E2BC6C5B}" destId="{894D5799-7549-4E43-9B21-99CFAA2D9B73}" srcOrd="1" destOrd="0" presId="urn:microsoft.com/office/officeart/2005/8/layout/orgChart1"/>
    <dgm:cxn modelId="{C4613C1D-31F1-A84B-8086-F4DCDB8F227C}" type="presParOf" srcId="{46AE5EDB-FB81-3546-976C-4B3B0FA58C95}" destId="{0832F5E9-320A-9A44-85C5-28F1B248152F}" srcOrd="1" destOrd="0" presId="urn:microsoft.com/office/officeart/2005/8/layout/orgChart1"/>
    <dgm:cxn modelId="{A58F388E-39D0-4948-BD4F-012994AFF6B8}" type="presParOf" srcId="{46AE5EDB-FB81-3546-976C-4B3B0FA58C95}" destId="{549E2433-EC84-6842-97BB-112DD3DC0D9A}" srcOrd="2" destOrd="0" presId="urn:microsoft.com/office/officeart/2005/8/layout/orgChart1"/>
    <dgm:cxn modelId="{9AF939ED-3D11-6145-846B-02471CE659B6}" type="presParOf" srcId="{A8B362D9-1088-BF4C-87D6-6D5C78C94324}" destId="{64876155-FA7A-7E4F-BE4A-BB4177477455}" srcOrd="4" destOrd="0" presId="urn:microsoft.com/office/officeart/2005/8/layout/orgChart1"/>
    <dgm:cxn modelId="{B4119410-5137-644D-B823-489B088E25AD}" type="presParOf" srcId="{A8B362D9-1088-BF4C-87D6-6D5C78C94324}" destId="{64EEE993-456C-AC49-A6EF-2DED3AF12F49}" srcOrd="5" destOrd="0" presId="urn:microsoft.com/office/officeart/2005/8/layout/orgChart1"/>
    <dgm:cxn modelId="{52989D95-0B86-A04B-9086-D10A35975549}" type="presParOf" srcId="{64EEE993-456C-AC49-A6EF-2DED3AF12F49}" destId="{86DD7501-DE1F-094A-BC31-935DD3CC5478}" srcOrd="0" destOrd="0" presId="urn:microsoft.com/office/officeart/2005/8/layout/orgChart1"/>
    <dgm:cxn modelId="{A758B104-7009-D549-A5CB-3B6AD528A986}" type="presParOf" srcId="{86DD7501-DE1F-094A-BC31-935DD3CC5478}" destId="{8A9163F4-1904-C146-8D04-E62075E09BB8}" srcOrd="0" destOrd="0" presId="urn:microsoft.com/office/officeart/2005/8/layout/orgChart1"/>
    <dgm:cxn modelId="{EDAC0542-1789-9F4D-A03E-C557A56AE2A3}" type="presParOf" srcId="{86DD7501-DE1F-094A-BC31-935DD3CC5478}" destId="{3CB04B11-D443-674F-9CD8-B3E36A4F4DD8}" srcOrd="1" destOrd="0" presId="urn:microsoft.com/office/officeart/2005/8/layout/orgChart1"/>
    <dgm:cxn modelId="{D4577281-ADA9-8343-AD44-54DA8EA9F971}" type="presParOf" srcId="{64EEE993-456C-AC49-A6EF-2DED3AF12F49}" destId="{880BD792-2521-664D-A8F9-EF8C624B4EF5}" srcOrd="1" destOrd="0" presId="urn:microsoft.com/office/officeart/2005/8/layout/orgChart1"/>
    <dgm:cxn modelId="{D0E2AF05-EE1A-5F4B-BD81-1B33B0664D16}" type="presParOf" srcId="{64EEE993-456C-AC49-A6EF-2DED3AF12F49}" destId="{3BFD5AE7-D9A0-2A48-8179-FC63E024E1D5}" srcOrd="2" destOrd="0" presId="urn:microsoft.com/office/officeart/2005/8/layout/orgChart1"/>
    <dgm:cxn modelId="{08EB3E7D-45AB-8D46-BFD0-BE63AEECEBC3}" type="presParOf" srcId="{A8B362D9-1088-BF4C-87D6-6D5C78C94324}" destId="{11E43025-F5A1-4E4D-BD56-7242EEF6AC8D}" srcOrd="6" destOrd="0" presId="urn:microsoft.com/office/officeart/2005/8/layout/orgChart1"/>
    <dgm:cxn modelId="{40A16B3A-1FF2-6C47-9AA6-3256C331E834}" type="presParOf" srcId="{A8B362D9-1088-BF4C-87D6-6D5C78C94324}" destId="{77988F77-AD45-5B4D-8F81-3D859F258CDD}" srcOrd="7" destOrd="0" presId="urn:microsoft.com/office/officeart/2005/8/layout/orgChart1"/>
    <dgm:cxn modelId="{9AAE2C2D-3961-BB4E-932A-51306017C6FF}" type="presParOf" srcId="{77988F77-AD45-5B4D-8F81-3D859F258CDD}" destId="{D2D6C2E5-DABC-DA4D-A2D6-A6A1483BB8E8}" srcOrd="0" destOrd="0" presId="urn:microsoft.com/office/officeart/2005/8/layout/orgChart1"/>
    <dgm:cxn modelId="{E3705B58-4DF9-5C4D-98EC-01BEDF4E8E23}" type="presParOf" srcId="{D2D6C2E5-DABC-DA4D-A2D6-A6A1483BB8E8}" destId="{8ED0AE85-B79C-2647-A510-6877DC377B3E}" srcOrd="0" destOrd="0" presId="urn:microsoft.com/office/officeart/2005/8/layout/orgChart1"/>
    <dgm:cxn modelId="{B5F0B60C-C390-4F41-BA91-2016534E6588}" type="presParOf" srcId="{D2D6C2E5-DABC-DA4D-A2D6-A6A1483BB8E8}" destId="{376C85CF-426D-1A44-A4F2-43C4C26E39C2}" srcOrd="1" destOrd="0" presId="urn:microsoft.com/office/officeart/2005/8/layout/orgChart1"/>
    <dgm:cxn modelId="{D8B636FC-8845-754E-9FC9-DCEE7364D865}" type="presParOf" srcId="{77988F77-AD45-5B4D-8F81-3D859F258CDD}" destId="{3A65CA5E-75D7-AC46-B401-A352B6696BC4}" srcOrd="1" destOrd="0" presId="urn:microsoft.com/office/officeart/2005/8/layout/orgChart1"/>
    <dgm:cxn modelId="{BE5BD14F-24C4-E548-877E-E8D87E50CEAF}" type="presParOf" srcId="{77988F77-AD45-5B4D-8F81-3D859F258CDD}" destId="{C013B798-80F3-3044-BAC1-10A3A251C136}" srcOrd="2" destOrd="0" presId="urn:microsoft.com/office/officeart/2005/8/layout/orgChart1"/>
    <dgm:cxn modelId="{425395A5-4069-D74E-A769-3A68A096258A}" type="presParOf" srcId="{7F3A40F9-1705-E948-A2F8-92CF16D50FBC}" destId="{41670896-24E6-8041-A31A-346F0F6793F6}" srcOrd="2" destOrd="0" presId="urn:microsoft.com/office/officeart/2005/8/layout/orgChart1"/>
    <dgm:cxn modelId="{F981B7F5-5F21-FA40-8933-8E66039C1D9A}" type="presParOf" srcId="{6D2EEDA3-09E3-F14D-8C61-8B36F52A701F}" destId="{6E6EEFEA-BEEA-E34D-8EBF-5046FD90BA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B7ECF62-A200-9845-AD35-420D555A0A0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C3641F-7D4B-264F-B957-1C4CC96AF826}">
      <dgm:prSet phldrT="[Text]"/>
      <dgm:spPr/>
      <dgm:t>
        <a:bodyPr/>
        <a:lstStyle/>
        <a:p>
          <a:r>
            <a:rPr lang="en-GB" dirty="0"/>
            <a:t>Software Issues</a:t>
          </a:r>
        </a:p>
      </dgm:t>
    </dgm:pt>
    <dgm:pt modelId="{C4B7A578-6B87-9447-9DBD-313791165D47}" type="parTrans" cxnId="{A5544833-4DCE-FB4A-A7D7-16CB0F645F39}">
      <dgm:prSet/>
      <dgm:spPr/>
      <dgm:t>
        <a:bodyPr/>
        <a:lstStyle/>
        <a:p>
          <a:endParaRPr lang="en-GB"/>
        </a:p>
      </dgm:t>
    </dgm:pt>
    <dgm:pt modelId="{1C8B4B1D-9F4F-1445-B897-FD4437286205}" type="sibTrans" cxnId="{A5544833-4DCE-FB4A-A7D7-16CB0F645F39}">
      <dgm:prSet/>
      <dgm:spPr/>
      <dgm:t>
        <a:bodyPr/>
        <a:lstStyle/>
        <a:p>
          <a:endParaRPr lang="en-GB"/>
        </a:p>
      </dgm:t>
    </dgm:pt>
    <dgm:pt modelId="{9C9C719F-8987-E842-BF2B-9F826C24411A}">
      <dgm:prSet/>
      <dgm:spPr/>
      <dgm:t>
        <a:bodyPr/>
        <a:lstStyle/>
        <a:p>
          <a:r>
            <a:rPr lang="en-GB" dirty="0"/>
            <a:t>Wrong Value Return</a:t>
          </a:r>
        </a:p>
      </dgm:t>
    </dgm:pt>
    <dgm:pt modelId="{A45EE853-0CD8-884B-AAC0-4346DD3AD52D}" type="parTrans" cxnId="{D20E1602-7D19-164F-BD94-1945FF69B34E}">
      <dgm:prSet/>
      <dgm:spPr/>
      <dgm:t>
        <a:bodyPr/>
        <a:lstStyle/>
        <a:p>
          <a:endParaRPr lang="en-GB"/>
        </a:p>
      </dgm:t>
    </dgm:pt>
    <dgm:pt modelId="{FD471088-71CB-574C-8CA1-FEF46AD86B12}" type="sibTrans" cxnId="{D20E1602-7D19-164F-BD94-1945FF69B34E}">
      <dgm:prSet/>
      <dgm:spPr/>
      <dgm:t>
        <a:bodyPr/>
        <a:lstStyle/>
        <a:p>
          <a:endParaRPr lang="en-GB"/>
        </a:p>
      </dgm:t>
    </dgm:pt>
    <dgm:pt modelId="{BCE9ECB2-578B-8346-8843-45281681A8D6}">
      <dgm:prSet/>
      <dgm:spPr/>
      <dgm:t>
        <a:bodyPr/>
        <a:lstStyle/>
        <a:p>
          <a:r>
            <a:rPr lang="en-GB" dirty="0"/>
            <a:t>Corner Case Bug</a:t>
          </a:r>
        </a:p>
      </dgm:t>
    </dgm:pt>
    <dgm:pt modelId="{8CCA2811-EC02-244C-8844-D2A1059E8110}" type="parTrans" cxnId="{FCAF7043-D5D8-8145-95C2-B66CA75182F2}">
      <dgm:prSet/>
      <dgm:spPr/>
      <dgm:t>
        <a:bodyPr/>
        <a:lstStyle/>
        <a:p>
          <a:endParaRPr lang="en-GB"/>
        </a:p>
      </dgm:t>
    </dgm:pt>
    <dgm:pt modelId="{680431F2-2AFC-7849-842B-3587EA91CD53}" type="sibTrans" cxnId="{FCAF7043-D5D8-8145-95C2-B66CA75182F2}">
      <dgm:prSet/>
      <dgm:spPr/>
      <dgm:t>
        <a:bodyPr/>
        <a:lstStyle/>
        <a:p>
          <a:endParaRPr lang="en-GB"/>
        </a:p>
      </dgm:t>
    </dgm:pt>
    <dgm:pt modelId="{0D83C1A1-8184-9440-AF13-340D9FE77FC2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A0701E94-54C0-004A-882B-433D4A151A8D}" type="parTrans" cxnId="{0B0AB566-A64F-1E4B-BABF-F2678E07046A}">
      <dgm:prSet/>
      <dgm:spPr/>
      <dgm:t>
        <a:bodyPr/>
        <a:lstStyle/>
        <a:p>
          <a:endParaRPr lang="en-GB"/>
        </a:p>
      </dgm:t>
    </dgm:pt>
    <dgm:pt modelId="{3F4BE6C1-B379-CE45-B7E4-B0F508470FEA}" type="sibTrans" cxnId="{0B0AB566-A64F-1E4B-BABF-F2678E07046A}">
      <dgm:prSet/>
      <dgm:spPr/>
      <dgm:t>
        <a:bodyPr/>
        <a:lstStyle/>
        <a:p>
          <a:endParaRPr lang="en-GB"/>
        </a:p>
      </dgm:t>
    </dgm:pt>
    <dgm:pt modelId="{9B19450A-31C5-5D47-BC69-2A0FB81933A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FF664BDE-7E90-1D4C-86F7-F7CF4B62C149}" type="parTrans" cxnId="{9C87D2BD-2587-4743-8367-177E13E601A6}">
      <dgm:prSet/>
      <dgm:spPr/>
      <dgm:t>
        <a:bodyPr/>
        <a:lstStyle/>
        <a:p>
          <a:endParaRPr lang="en-GB"/>
        </a:p>
      </dgm:t>
    </dgm:pt>
    <dgm:pt modelId="{171A8927-7B72-C349-A8D4-DE1A4FA03339}" type="sibTrans" cxnId="{9C87D2BD-2587-4743-8367-177E13E601A6}">
      <dgm:prSet/>
      <dgm:spPr/>
      <dgm:t>
        <a:bodyPr/>
        <a:lstStyle/>
        <a:p>
          <a:endParaRPr lang="en-GB"/>
        </a:p>
      </dgm:t>
    </dgm:pt>
    <dgm:pt modelId="{FB8EB32D-A181-984E-87A9-89CAC2767E7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SE </a:t>
          </a:r>
          <a:r>
            <a:rPr lang="en-GB" dirty="0" err="1"/>
            <a:t>Aktivitäten</a:t>
          </a:r>
          <a:endParaRPr lang="en-GB" dirty="0"/>
        </a:p>
      </dgm:t>
    </dgm:pt>
    <dgm:pt modelId="{59BBDBCC-FBA0-AA44-AF1B-637A1ED71598}" type="parTrans" cxnId="{A61BF1FA-9BDD-B64C-A172-AAB9C84213CB}">
      <dgm:prSet/>
      <dgm:spPr/>
      <dgm:t>
        <a:bodyPr/>
        <a:lstStyle/>
        <a:p>
          <a:endParaRPr lang="en-GB"/>
        </a:p>
      </dgm:t>
    </dgm:pt>
    <dgm:pt modelId="{AC55E550-E573-C940-ABAA-49A0A1FF9801}" type="sibTrans" cxnId="{A61BF1FA-9BDD-B64C-A172-AAB9C84213CB}">
      <dgm:prSet/>
      <dgm:spPr/>
      <dgm:t>
        <a:bodyPr/>
        <a:lstStyle/>
        <a:p>
          <a:endParaRPr lang="en-GB"/>
        </a:p>
      </dgm:t>
    </dgm:pt>
    <dgm:pt modelId="{17A775AF-8A15-9049-98F6-E31D6E729E7D}">
      <dgm:prSet phldrT="[Text]"/>
      <dgm:spPr/>
      <dgm:t>
        <a:bodyPr/>
        <a:lstStyle/>
        <a:p>
          <a:r>
            <a:rPr lang="en-GB" dirty="0"/>
            <a:t>Code Review</a:t>
          </a:r>
        </a:p>
      </dgm:t>
    </dgm:pt>
    <dgm:pt modelId="{F686A839-79C8-9A42-A9BD-78FBAC71C2F3}" type="parTrans" cxnId="{10EEF429-9B88-414F-B88F-638238075532}">
      <dgm:prSet/>
      <dgm:spPr/>
      <dgm:t>
        <a:bodyPr/>
        <a:lstStyle/>
        <a:p>
          <a:endParaRPr lang="en-GB"/>
        </a:p>
      </dgm:t>
    </dgm:pt>
    <dgm:pt modelId="{1A12AE7B-BF31-A145-954F-55E9DC1AB031}" type="sibTrans" cxnId="{10EEF429-9B88-414F-B88F-638238075532}">
      <dgm:prSet/>
      <dgm:spPr/>
      <dgm:t>
        <a:bodyPr/>
        <a:lstStyle/>
        <a:p>
          <a:endParaRPr lang="en-GB"/>
        </a:p>
      </dgm:t>
    </dgm:pt>
    <dgm:pt modelId="{9B049F55-42E3-A947-992F-38D7E249CDC9}">
      <dgm:prSet phldrT="[Text]"/>
      <dgm:spPr/>
      <dgm:t>
        <a:bodyPr/>
        <a:lstStyle/>
        <a:p>
          <a:r>
            <a:rPr lang="en-GB" dirty="0"/>
            <a:t>Peer Review</a:t>
          </a:r>
        </a:p>
      </dgm:t>
    </dgm:pt>
    <dgm:pt modelId="{7C641207-1161-6342-AE4B-9CEE3B9FC2AC}" type="parTrans" cxnId="{5579A7C3-E86A-B749-B103-BA206026209D}">
      <dgm:prSet/>
      <dgm:spPr/>
      <dgm:t>
        <a:bodyPr/>
        <a:lstStyle/>
        <a:p>
          <a:endParaRPr lang="en-GB"/>
        </a:p>
      </dgm:t>
    </dgm:pt>
    <dgm:pt modelId="{DE460DBF-78FA-2F4B-B753-5B9944F1B102}" type="sibTrans" cxnId="{5579A7C3-E86A-B749-B103-BA206026209D}">
      <dgm:prSet/>
      <dgm:spPr/>
      <dgm:t>
        <a:bodyPr/>
        <a:lstStyle/>
        <a:p>
          <a:endParaRPr lang="en-GB"/>
        </a:p>
      </dgm:t>
    </dgm:pt>
    <dgm:pt modelId="{997AE81F-0718-7243-AF20-4986C5867B65}">
      <dgm:prSet phldrT="[Text]"/>
      <dgm:spPr/>
      <dgm:t>
        <a:bodyPr/>
        <a:lstStyle/>
        <a:p>
          <a:r>
            <a:rPr lang="en-GB" dirty="0"/>
            <a:t>Panel Peer Review</a:t>
          </a:r>
        </a:p>
      </dgm:t>
    </dgm:pt>
    <dgm:pt modelId="{8B277A63-570C-4044-B16F-4DC538FF8297}" type="parTrans" cxnId="{F34F8568-4931-5B41-8869-ABADE5633D58}">
      <dgm:prSet/>
      <dgm:spPr/>
      <dgm:t>
        <a:bodyPr/>
        <a:lstStyle/>
        <a:p>
          <a:endParaRPr lang="en-GB"/>
        </a:p>
      </dgm:t>
    </dgm:pt>
    <dgm:pt modelId="{C639A245-3C1B-7F41-8853-28FCC8E314E5}" type="sibTrans" cxnId="{F34F8568-4931-5B41-8869-ABADE5633D58}">
      <dgm:prSet/>
      <dgm:spPr/>
      <dgm:t>
        <a:bodyPr/>
        <a:lstStyle/>
        <a:p>
          <a:endParaRPr lang="en-GB"/>
        </a:p>
      </dgm:t>
    </dgm:pt>
    <dgm:pt modelId="{36C95060-2710-EB46-AC4B-8FC2C032AE3E}">
      <dgm:prSet phldrT="[Text]"/>
      <dgm:spPr/>
      <dgm:t>
        <a:bodyPr/>
        <a:lstStyle/>
        <a:p>
          <a:r>
            <a:rPr lang="en-GB" dirty="0" err="1"/>
            <a:t>Colloborative</a:t>
          </a:r>
          <a:r>
            <a:rPr lang="en-GB" dirty="0"/>
            <a:t> Code Review</a:t>
          </a:r>
        </a:p>
      </dgm:t>
    </dgm:pt>
    <dgm:pt modelId="{912417DA-B063-5B44-85F0-CEAFBC0AF8DA}" type="parTrans" cxnId="{8D389D0B-B16C-2D4F-A6AA-79788C2B2315}">
      <dgm:prSet/>
      <dgm:spPr/>
      <dgm:t>
        <a:bodyPr/>
        <a:lstStyle/>
        <a:p>
          <a:endParaRPr lang="en-GB"/>
        </a:p>
      </dgm:t>
    </dgm:pt>
    <dgm:pt modelId="{31F7045B-D930-AD43-BD6F-63B2244CE9E1}" type="sibTrans" cxnId="{8D389D0B-B16C-2D4F-A6AA-79788C2B2315}">
      <dgm:prSet/>
      <dgm:spPr/>
      <dgm:t>
        <a:bodyPr/>
        <a:lstStyle/>
        <a:p>
          <a:endParaRPr lang="en-GB"/>
        </a:p>
      </dgm:t>
    </dgm:pt>
    <dgm:pt modelId="{7775F051-9945-EC47-9D0A-1F376A36DE9E}">
      <dgm:prSet phldrT="[Text]"/>
      <dgm:spPr/>
      <dgm:t>
        <a:bodyPr/>
        <a:lstStyle/>
        <a:p>
          <a:r>
            <a:rPr lang="en-GB" dirty="0" err="1"/>
            <a:t>Seperate</a:t>
          </a:r>
          <a:r>
            <a:rPr lang="en-GB" dirty="0"/>
            <a:t> Individual Code Review</a:t>
          </a:r>
        </a:p>
      </dgm:t>
    </dgm:pt>
    <dgm:pt modelId="{7483C200-3E27-DB40-8111-88D459CBB24E}" type="parTrans" cxnId="{14A9E845-336B-4247-9D63-F9FC83D528DB}">
      <dgm:prSet/>
      <dgm:spPr/>
      <dgm:t>
        <a:bodyPr/>
        <a:lstStyle/>
        <a:p>
          <a:endParaRPr lang="en-GB"/>
        </a:p>
      </dgm:t>
    </dgm:pt>
    <dgm:pt modelId="{F8567993-3918-1049-A841-466E23B7FA07}" type="sibTrans" cxnId="{14A9E845-336B-4247-9D63-F9FC83D528DB}">
      <dgm:prSet/>
      <dgm:spPr/>
      <dgm:t>
        <a:bodyPr/>
        <a:lstStyle/>
        <a:p>
          <a:endParaRPr lang="en-GB"/>
        </a:p>
      </dgm:t>
    </dgm:pt>
    <dgm:pt modelId="{C1BA9F82-1804-8447-929F-C2A2603A356D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 err="1"/>
            <a:t>Entwicklung</a:t>
          </a:r>
          <a:endParaRPr lang="en-GB" dirty="0"/>
        </a:p>
      </dgm:t>
    </dgm:pt>
    <dgm:pt modelId="{4F86971A-A6CB-AE45-A0EA-AE31A417251A}" type="parTrans" cxnId="{009C10EA-5A9C-7642-B158-049B368CC5AF}">
      <dgm:prSet/>
      <dgm:spPr/>
      <dgm:t>
        <a:bodyPr/>
        <a:lstStyle/>
        <a:p>
          <a:endParaRPr lang="en-GB"/>
        </a:p>
      </dgm:t>
    </dgm:pt>
    <dgm:pt modelId="{E08F3F9A-7EA4-754C-B723-05B475A93BBB}" type="sibTrans" cxnId="{009C10EA-5A9C-7642-B158-049B368CC5AF}">
      <dgm:prSet/>
      <dgm:spPr/>
      <dgm:t>
        <a:bodyPr/>
        <a:lstStyle/>
        <a:p>
          <a:endParaRPr lang="en-GB"/>
        </a:p>
      </dgm:t>
    </dgm:pt>
    <dgm:pt modelId="{EA637DFD-B329-804D-B00E-BEFB3565B720}">
      <dgm:prSet phldrT="[Text]"/>
      <dgm:spPr/>
      <dgm:t>
        <a:bodyPr/>
        <a:lstStyle/>
        <a:p>
          <a:r>
            <a:rPr lang="en-GB" dirty="0" err="1"/>
            <a:t>Maintability</a:t>
          </a:r>
          <a:r>
            <a:rPr lang="en-GB" dirty="0"/>
            <a:t> Issues</a:t>
          </a:r>
        </a:p>
      </dgm:t>
    </dgm:pt>
    <dgm:pt modelId="{38643005-9F0A-054D-B32F-08B4FADF39AA}" type="sibTrans" cxnId="{2A815DC8-5B15-624F-ABEF-CE46AD402589}">
      <dgm:prSet/>
      <dgm:spPr/>
      <dgm:t>
        <a:bodyPr/>
        <a:lstStyle/>
        <a:p>
          <a:endParaRPr lang="en-GB"/>
        </a:p>
      </dgm:t>
    </dgm:pt>
    <dgm:pt modelId="{F3BAF5C6-DC39-4F4B-87A4-D99B8BCD5640}" type="parTrans" cxnId="{2A815DC8-5B15-624F-ABEF-CE46AD402589}">
      <dgm:prSet/>
      <dgm:spPr/>
      <dgm:t>
        <a:bodyPr/>
        <a:lstStyle/>
        <a:p>
          <a:endParaRPr lang="en-GB"/>
        </a:p>
      </dgm:t>
    </dgm:pt>
    <dgm:pt modelId="{9BB8D390-70CD-E04D-8FC8-DC9F96085280}">
      <dgm:prSet phldrT="[Text]"/>
      <dgm:spPr/>
      <dgm:t>
        <a:bodyPr/>
        <a:lstStyle/>
        <a:p>
          <a:r>
            <a:rPr lang="en-GB" dirty="0"/>
            <a:t>Design Issues</a:t>
          </a:r>
        </a:p>
      </dgm:t>
    </dgm:pt>
    <dgm:pt modelId="{FFD3D6CD-5A3F-C840-B64A-EAE8738438E0}" type="parTrans" cxnId="{89146AC2-76A5-9F4D-92B4-AE1DE62A24DF}">
      <dgm:prSet/>
      <dgm:spPr/>
      <dgm:t>
        <a:bodyPr/>
        <a:lstStyle/>
        <a:p>
          <a:endParaRPr lang="en-GB"/>
        </a:p>
      </dgm:t>
    </dgm:pt>
    <dgm:pt modelId="{8E3B0115-F914-314A-9FDA-3E3C4B64AB6C}" type="sibTrans" cxnId="{89146AC2-76A5-9F4D-92B4-AE1DE62A24DF}">
      <dgm:prSet/>
      <dgm:spPr/>
      <dgm:t>
        <a:bodyPr/>
        <a:lstStyle/>
        <a:p>
          <a:endParaRPr lang="en-GB"/>
        </a:p>
      </dgm:t>
    </dgm:pt>
    <dgm:pt modelId="{70FB9C76-6F44-664C-80DD-56B4CFB0CB02}">
      <dgm:prSet phldrT="[Text]"/>
      <dgm:spPr/>
      <dgm:t>
        <a:bodyPr/>
        <a:lstStyle/>
        <a:p>
          <a:r>
            <a:rPr lang="en-GB" dirty="0"/>
            <a:t>Correctness Issues / Bugs</a:t>
          </a:r>
        </a:p>
      </dgm:t>
    </dgm:pt>
    <dgm:pt modelId="{BD28E200-2891-BE41-A1F0-4C504F213828}" type="parTrans" cxnId="{E034F38B-93A7-9448-BC7A-DB386D28D6FD}">
      <dgm:prSet/>
      <dgm:spPr/>
      <dgm:t>
        <a:bodyPr/>
        <a:lstStyle/>
        <a:p>
          <a:endParaRPr lang="en-GB"/>
        </a:p>
      </dgm:t>
    </dgm:pt>
    <dgm:pt modelId="{E73FB46A-23D7-974E-AF83-1BEEA42D5CF3}" type="sibTrans" cxnId="{E034F38B-93A7-9448-BC7A-DB386D28D6FD}">
      <dgm:prSet/>
      <dgm:spPr/>
      <dgm:t>
        <a:bodyPr/>
        <a:lstStyle/>
        <a:p>
          <a:endParaRPr lang="en-GB"/>
        </a:p>
      </dgm:t>
    </dgm:pt>
    <dgm:pt modelId="{033F93FA-D231-9E43-9206-9B1FA9647988}">
      <dgm:prSet phldrT="[Text]"/>
      <dgm:spPr/>
      <dgm:t>
        <a:bodyPr/>
        <a:lstStyle/>
        <a:p>
          <a:r>
            <a:rPr lang="en-GB" dirty="0"/>
            <a:t>Null Pointer</a:t>
          </a:r>
        </a:p>
      </dgm:t>
    </dgm:pt>
    <dgm:pt modelId="{A3E18E64-36F1-3741-95A2-EC7E512F74AC}" type="parTrans" cxnId="{44692B56-1205-4147-985F-C0DF02658F3D}">
      <dgm:prSet/>
      <dgm:spPr/>
      <dgm:t>
        <a:bodyPr/>
        <a:lstStyle/>
        <a:p>
          <a:endParaRPr lang="en-GB"/>
        </a:p>
      </dgm:t>
    </dgm:pt>
    <dgm:pt modelId="{FCB2DCF1-4618-E345-A522-AAF069C42437}" type="sibTrans" cxnId="{44692B56-1205-4147-985F-C0DF02658F3D}">
      <dgm:prSet/>
      <dgm:spPr/>
      <dgm:t>
        <a:bodyPr/>
        <a:lstStyle/>
        <a:p>
          <a:endParaRPr lang="en-GB"/>
        </a:p>
      </dgm:t>
    </dgm:pt>
    <dgm:pt modelId="{021A33B8-DE2B-1041-ADBB-5CD9E820663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19B8C033-B900-6942-92D1-4B6C8D8F6D95}" type="parTrans" cxnId="{5303F632-096B-3D48-9235-E13906E9C490}">
      <dgm:prSet/>
      <dgm:spPr/>
      <dgm:t>
        <a:bodyPr/>
        <a:lstStyle/>
        <a:p>
          <a:endParaRPr lang="en-GB"/>
        </a:p>
      </dgm:t>
    </dgm:pt>
    <dgm:pt modelId="{0A403FF7-5A40-CB42-8E0B-0DC797B32A8B}" type="sibTrans" cxnId="{5303F632-096B-3D48-9235-E13906E9C490}">
      <dgm:prSet/>
      <dgm:spPr/>
      <dgm:t>
        <a:bodyPr/>
        <a:lstStyle/>
        <a:p>
          <a:endParaRPr lang="en-GB"/>
        </a:p>
      </dgm:t>
    </dgm:pt>
    <dgm:pt modelId="{5CB55899-86DD-7849-807F-E83BA547D18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Requirements Engineering (A641)</a:t>
          </a:r>
        </a:p>
      </dgm:t>
    </dgm:pt>
    <dgm:pt modelId="{20BEFD72-D966-6D44-A692-8FA1D4EFDB81}" type="parTrans" cxnId="{5230A1D8-D5D5-924F-86E8-5D7A6E5E9978}">
      <dgm:prSet/>
      <dgm:spPr/>
      <dgm:t>
        <a:bodyPr/>
        <a:lstStyle/>
        <a:p>
          <a:endParaRPr lang="en-GB"/>
        </a:p>
      </dgm:t>
    </dgm:pt>
    <dgm:pt modelId="{432D9862-D601-5141-A835-08B1A78E9D8B}" type="sibTrans" cxnId="{5230A1D8-D5D5-924F-86E8-5D7A6E5E9978}">
      <dgm:prSet/>
      <dgm:spPr/>
      <dgm:t>
        <a:bodyPr/>
        <a:lstStyle/>
        <a:p>
          <a:endParaRPr lang="en-GB"/>
        </a:p>
      </dgm:t>
    </dgm:pt>
    <dgm:pt modelId="{AE07DBD6-1593-9742-951E-FA6193D35DD5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Testing</a:t>
          </a:r>
        </a:p>
      </dgm:t>
    </dgm:pt>
    <dgm:pt modelId="{A3A28B53-89AF-104D-8E50-034B4422198D}" type="parTrans" cxnId="{D5BD36AA-E9F8-0E47-B2D6-FCCEA4DDADE0}">
      <dgm:prSet/>
      <dgm:spPr/>
      <dgm:t>
        <a:bodyPr/>
        <a:lstStyle/>
        <a:p>
          <a:endParaRPr lang="en-GB"/>
        </a:p>
      </dgm:t>
    </dgm:pt>
    <dgm:pt modelId="{B42C3ED3-B67B-8646-B419-5D0C39423287}" type="sibTrans" cxnId="{D5BD36AA-E9F8-0E47-B2D6-FCCEA4DDADE0}">
      <dgm:prSet/>
      <dgm:spPr/>
      <dgm:t>
        <a:bodyPr/>
        <a:lstStyle/>
        <a:p>
          <a:endParaRPr lang="en-GB"/>
        </a:p>
      </dgm:t>
    </dgm:pt>
    <dgm:pt modelId="{F08C6166-0DA1-1D4B-B4A2-338B3BF8469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77AF3CE8-CB16-4941-818A-215E06EAB793}" type="parTrans" cxnId="{5B65A478-B259-AE41-92CA-ECAFFF30DF27}">
      <dgm:prSet/>
      <dgm:spPr/>
      <dgm:t>
        <a:bodyPr/>
        <a:lstStyle/>
        <a:p>
          <a:endParaRPr lang="en-GB"/>
        </a:p>
      </dgm:t>
    </dgm:pt>
    <dgm:pt modelId="{5AC9969B-0DBA-0D49-A903-41BD49141C1D}" type="sibTrans" cxnId="{5B65A478-B259-AE41-92CA-ECAFFF30DF27}">
      <dgm:prSet/>
      <dgm:spPr/>
      <dgm:t>
        <a:bodyPr/>
        <a:lstStyle/>
        <a:p>
          <a:endParaRPr lang="en-GB"/>
        </a:p>
      </dgm:t>
    </dgm:pt>
    <dgm:pt modelId="{1AB7C39B-0046-C745-AC17-2A8D0BBEE654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Types</a:t>
          </a:r>
        </a:p>
      </dgm:t>
    </dgm:pt>
    <dgm:pt modelId="{3BE5AB90-A514-BD46-A3A1-074DE20D1670}" type="parTrans" cxnId="{1FC63161-4B32-4749-A84B-E70491EF281A}">
      <dgm:prSet/>
      <dgm:spPr/>
      <dgm:t>
        <a:bodyPr/>
        <a:lstStyle/>
        <a:p>
          <a:endParaRPr lang="en-GB"/>
        </a:p>
      </dgm:t>
    </dgm:pt>
    <dgm:pt modelId="{992A8830-6E21-3046-88AA-F6AE1FCB1A4E}" type="sibTrans" cxnId="{1FC63161-4B32-4749-A84B-E70491EF281A}">
      <dgm:prSet/>
      <dgm:spPr/>
      <dgm:t>
        <a:bodyPr/>
        <a:lstStyle/>
        <a:p>
          <a:endParaRPr lang="en-GB"/>
        </a:p>
      </dgm:t>
    </dgm:pt>
    <dgm:pt modelId="{B74FF6BB-F9DD-5F49-92F2-98ECB83F98E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318AB91C-7C79-B241-80B8-C76D651CAFB6}" type="parTrans" cxnId="{F7DB6861-2765-6E40-9124-079E5D75C0C2}">
      <dgm:prSet/>
      <dgm:spPr/>
      <dgm:t>
        <a:bodyPr/>
        <a:lstStyle/>
        <a:p>
          <a:endParaRPr lang="en-GB"/>
        </a:p>
      </dgm:t>
    </dgm:pt>
    <dgm:pt modelId="{47C0455D-2347-B34E-90DE-0ACA60B86E90}" type="sibTrans" cxnId="{F7DB6861-2765-6E40-9124-079E5D75C0C2}">
      <dgm:prSet/>
      <dgm:spPr/>
      <dgm:t>
        <a:bodyPr/>
        <a:lstStyle/>
        <a:p>
          <a:endParaRPr lang="en-GB"/>
        </a:p>
      </dgm:t>
    </dgm:pt>
    <dgm:pt modelId="{6C6B42D1-9958-E34F-AD1A-5D2DEA3B9FA8}" type="pres">
      <dgm:prSet presAssocID="{DB7ECF62-A200-9845-AD35-420D555A0A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9755D0-CB1E-0943-B0B4-6C1A7CAC367E}" type="pres">
      <dgm:prSet presAssocID="{FB8EB32D-A181-984E-87A9-89CAC2767E7C}" presName="hierRoot1" presStyleCnt="0">
        <dgm:presLayoutVars>
          <dgm:hierBranch val="init"/>
        </dgm:presLayoutVars>
      </dgm:prSet>
      <dgm:spPr/>
    </dgm:pt>
    <dgm:pt modelId="{5C41E838-A065-524F-A685-4E17B2404A4E}" type="pres">
      <dgm:prSet presAssocID="{FB8EB32D-A181-984E-87A9-89CAC2767E7C}" presName="rootComposite1" presStyleCnt="0"/>
      <dgm:spPr/>
    </dgm:pt>
    <dgm:pt modelId="{CDED1E93-86C6-1D4F-A246-498A8792F9C2}" type="pres">
      <dgm:prSet presAssocID="{FB8EB32D-A181-984E-87A9-89CAC2767E7C}" presName="rootText1" presStyleLbl="node0" presStyleIdx="0" presStyleCnt="1">
        <dgm:presLayoutVars>
          <dgm:chPref val="3"/>
        </dgm:presLayoutVars>
      </dgm:prSet>
      <dgm:spPr/>
    </dgm:pt>
    <dgm:pt modelId="{6CC4C9AA-86EF-CF4C-BBD1-81ADD90E9B80}" type="pres">
      <dgm:prSet presAssocID="{FB8EB32D-A181-984E-87A9-89CAC2767E7C}" presName="rootConnector1" presStyleLbl="node1" presStyleIdx="0" presStyleCnt="0"/>
      <dgm:spPr/>
    </dgm:pt>
    <dgm:pt modelId="{2F59CB0B-AD11-F845-9A45-425017B2EC97}" type="pres">
      <dgm:prSet presAssocID="{FB8EB32D-A181-984E-87A9-89CAC2767E7C}" presName="hierChild2" presStyleCnt="0"/>
      <dgm:spPr/>
    </dgm:pt>
    <dgm:pt modelId="{B15A1467-0467-4047-8CDB-9EEEABA18A75}" type="pres">
      <dgm:prSet presAssocID="{F686A839-79C8-9A42-A9BD-78FBAC71C2F3}" presName="Name37" presStyleLbl="parChTrans1D2" presStyleIdx="0" presStyleCnt="5"/>
      <dgm:spPr/>
    </dgm:pt>
    <dgm:pt modelId="{94DBBAB1-0B90-154F-A387-9D764012BD10}" type="pres">
      <dgm:prSet presAssocID="{17A775AF-8A15-9049-98F6-E31D6E729E7D}" presName="hierRoot2" presStyleCnt="0">
        <dgm:presLayoutVars>
          <dgm:hierBranch val="init"/>
        </dgm:presLayoutVars>
      </dgm:prSet>
      <dgm:spPr/>
    </dgm:pt>
    <dgm:pt modelId="{AEDDA657-3854-4745-B97A-C7481D420380}" type="pres">
      <dgm:prSet presAssocID="{17A775AF-8A15-9049-98F6-E31D6E729E7D}" presName="rootComposite" presStyleCnt="0"/>
      <dgm:spPr/>
    </dgm:pt>
    <dgm:pt modelId="{0E2CD0B6-73A6-1741-9751-7C63A403053A}" type="pres">
      <dgm:prSet presAssocID="{17A775AF-8A15-9049-98F6-E31D6E729E7D}" presName="rootText" presStyleLbl="node2" presStyleIdx="0" presStyleCnt="5">
        <dgm:presLayoutVars>
          <dgm:chPref val="3"/>
        </dgm:presLayoutVars>
      </dgm:prSet>
      <dgm:spPr/>
    </dgm:pt>
    <dgm:pt modelId="{6318ADBA-4961-5447-BE40-6D0CDA7EB7DC}" type="pres">
      <dgm:prSet presAssocID="{17A775AF-8A15-9049-98F6-E31D6E729E7D}" presName="rootConnector" presStyleLbl="node2" presStyleIdx="0" presStyleCnt="5"/>
      <dgm:spPr/>
    </dgm:pt>
    <dgm:pt modelId="{8697E810-FF88-D04B-BEE1-948BBE0A142E}" type="pres">
      <dgm:prSet presAssocID="{17A775AF-8A15-9049-98F6-E31D6E729E7D}" presName="hierChild4" presStyleCnt="0"/>
      <dgm:spPr/>
    </dgm:pt>
    <dgm:pt modelId="{8C17110F-0DDF-EC42-9CBF-AF0ABBAD8F73}" type="pres">
      <dgm:prSet presAssocID="{3BE5AB90-A514-BD46-A3A1-074DE20D1670}" presName="Name37" presStyleLbl="parChTrans1D3" presStyleIdx="0" presStyleCnt="4"/>
      <dgm:spPr/>
    </dgm:pt>
    <dgm:pt modelId="{0D7A6D24-CEBB-0B41-A501-3185B72379C7}" type="pres">
      <dgm:prSet presAssocID="{1AB7C39B-0046-C745-AC17-2A8D0BBEE654}" presName="hierRoot2" presStyleCnt="0">
        <dgm:presLayoutVars>
          <dgm:hierBranch val="init"/>
        </dgm:presLayoutVars>
      </dgm:prSet>
      <dgm:spPr/>
    </dgm:pt>
    <dgm:pt modelId="{F223FF22-A602-6B41-838F-79489149AE69}" type="pres">
      <dgm:prSet presAssocID="{1AB7C39B-0046-C745-AC17-2A8D0BBEE654}" presName="rootComposite" presStyleCnt="0"/>
      <dgm:spPr/>
    </dgm:pt>
    <dgm:pt modelId="{6ED57D05-07A5-234B-A8E5-F446680DE717}" type="pres">
      <dgm:prSet presAssocID="{1AB7C39B-0046-C745-AC17-2A8D0BBEE654}" presName="rootText" presStyleLbl="node3" presStyleIdx="0" presStyleCnt="4">
        <dgm:presLayoutVars>
          <dgm:chPref val="3"/>
        </dgm:presLayoutVars>
      </dgm:prSet>
      <dgm:spPr/>
    </dgm:pt>
    <dgm:pt modelId="{9724A65D-CAA1-134B-BF4E-C782973E6161}" type="pres">
      <dgm:prSet presAssocID="{1AB7C39B-0046-C745-AC17-2A8D0BBEE654}" presName="rootConnector" presStyleLbl="node3" presStyleIdx="0" presStyleCnt="4"/>
      <dgm:spPr/>
    </dgm:pt>
    <dgm:pt modelId="{076FFC31-C5AF-4444-B51B-100551F8E30A}" type="pres">
      <dgm:prSet presAssocID="{1AB7C39B-0046-C745-AC17-2A8D0BBEE654}" presName="hierChild4" presStyleCnt="0"/>
      <dgm:spPr/>
    </dgm:pt>
    <dgm:pt modelId="{0F3EFA10-636F-5F4A-8C04-C183F363AFAA}" type="pres">
      <dgm:prSet presAssocID="{7C641207-1161-6342-AE4B-9CEE3B9FC2AC}" presName="Name37" presStyleLbl="parChTrans1D4" presStyleIdx="0" presStyleCnt="12"/>
      <dgm:spPr/>
    </dgm:pt>
    <dgm:pt modelId="{82767AAB-046C-8340-BBBB-771B6BFAD10B}" type="pres">
      <dgm:prSet presAssocID="{9B049F55-42E3-A947-992F-38D7E249CDC9}" presName="hierRoot2" presStyleCnt="0">
        <dgm:presLayoutVars>
          <dgm:hierBranch val="init"/>
        </dgm:presLayoutVars>
      </dgm:prSet>
      <dgm:spPr/>
    </dgm:pt>
    <dgm:pt modelId="{397A2B0F-7EFC-8749-A3B5-A09D1519BD43}" type="pres">
      <dgm:prSet presAssocID="{9B049F55-42E3-A947-992F-38D7E249CDC9}" presName="rootComposite" presStyleCnt="0"/>
      <dgm:spPr/>
    </dgm:pt>
    <dgm:pt modelId="{2EB96E90-303F-DF49-9DD4-066759B22FC5}" type="pres">
      <dgm:prSet presAssocID="{9B049F55-42E3-A947-992F-38D7E249CDC9}" presName="rootText" presStyleLbl="node4" presStyleIdx="0" presStyleCnt="12">
        <dgm:presLayoutVars>
          <dgm:chPref val="3"/>
        </dgm:presLayoutVars>
      </dgm:prSet>
      <dgm:spPr/>
    </dgm:pt>
    <dgm:pt modelId="{CBDBF4E6-49E0-9844-8052-F2019D168619}" type="pres">
      <dgm:prSet presAssocID="{9B049F55-42E3-A947-992F-38D7E249CDC9}" presName="rootConnector" presStyleLbl="node4" presStyleIdx="0" presStyleCnt="12"/>
      <dgm:spPr/>
    </dgm:pt>
    <dgm:pt modelId="{BEEC4773-CAD5-A14F-8671-CD8496326CDE}" type="pres">
      <dgm:prSet presAssocID="{9B049F55-42E3-A947-992F-38D7E249CDC9}" presName="hierChild4" presStyleCnt="0"/>
      <dgm:spPr/>
    </dgm:pt>
    <dgm:pt modelId="{967947B6-8A3F-9943-A769-B962408417BB}" type="pres">
      <dgm:prSet presAssocID="{9B049F55-42E3-A947-992F-38D7E249CDC9}" presName="hierChild5" presStyleCnt="0"/>
      <dgm:spPr/>
    </dgm:pt>
    <dgm:pt modelId="{C9E778DB-5A9C-184D-B2ED-2E5BC695BF89}" type="pres">
      <dgm:prSet presAssocID="{8B277A63-570C-4044-B16F-4DC538FF8297}" presName="Name37" presStyleLbl="parChTrans1D4" presStyleIdx="1" presStyleCnt="12"/>
      <dgm:spPr/>
    </dgm:pt>
    <dgm:pt modelId="{6B6DA84E-4744-8941-909B-06AB2B3FF1BA}" type="pres">
      <dgm:prSet presAssocID="{997AE81F-0718-7243-AF20-4986C5867B65}" presName="hierRoot2" presStyleCnt="0">
        <dgm:presLayoutVars>
          <dgm:hierBranch val="init"/>
        </dgm:presLayoutVars>
      </dgm:prSet>
      <dgm:spPr/>
    </dgm:pt>
    <dgm:pt modelId="{D92562A5-278D-194F-859F-3474E34D3531}" type="pres">
      <dgm:prSet presAssocID="{997AE81F-0718-7243-AF20-4986C5867B65}" presName="rootComposite" presStyleCnt="0"/>
      <dgm:spPr/>
    </dgm:pt>
    <dgm:pt modelId="{630D5B25-079F-244A-ABEA-78D6A79FD6EE}" type="pres">
      <dgm:prSet presAssocID="{997AE81F-0718-7243-AF20-4986C5867B65}" presName="rootText" presStyleLbl="node4" presStyleIdx="1" presStyleCnt="12">
        <dgm:presLayoutVars>
          <dgm:chPref val="3"/>
        </dgm:presLayoutVars>
      </dgm:prSet>
      <dgm:spPr/>
    </dgm:pt>
    <dgm:pt modelId="{4004D3C6-FDA2-D046-A503-4C1A59911751}" type="pres">
      <dgm:prSet presAssocID="{997AE81F-0718-7243-AF20-4986C5867B65}" presName="rootConnector" presStyleLbl="node4" presStyleIdx="1" presStyleCnt="12"/>
      <dgm:spPr/>
    </dgm:pt>
    <dgm:pt modelId="{0136441E-9BAD-7946-AA62-C87F93F2BE20}" type="pres">
      <dgm:prSet presAssocID="{997AE81F-0718-7243-AF20-4986C5867B65}" presName="hierChild4" presStyleCnt="0"/>
      <dgm:spPr/>
    </dgm:pt>
    <dgm:pt modelId="{A3DD3BDE-F7AD-A843-A8BB-A5B9D9CFD212}" type="pres">
      <dgm:prSet presAssocID="{997AE81F-0718-7243-AF20-4986C5867B65}" presName="hierChild5" presStyleCnt="0"/>
      <dgm:spPr/>
    </dgm:pt>
    <dgm:pt modelId="{F92E045B-3098-4E43-84B1-0443974BC1EE}" type="pres">
      <dgm:prSet presAssocID="{912417DA-B063-5B44-85F0-CEAFBC0AF8DA}" presName="Name37" presStyleLbl="parChTrans1D4" presStyleIdx="2" presStyleCnt="12"/>
      <dgm:spPr/>
    </dgm:pt>
    <dgm:pt modelId="{7BFB7789-A707-8D49-B67C-696F324E01FF}" type="pres">
      <dgm:prSet presAssocID="{36C95060-2710-EB46-AC4B-8FC2C032AE3E}" presName="hierRoot2" presStyleCnt="0">
        <dgm:presLayoutVars>
          <dgm:hierBranch val="init"/>
        </dgm:presLayoutVars>
      </dgm:prSet>
      <dgm:spPr/>
    </dgm:pt>
    <dgm:pt modelId="{7E43B28E-D4FE-384B-83CB-AAAA714F8C39}" type="pres">
      <dgm:prSet presAssocID="{36C95060-2710-EB46-AC4B-8FC2C032AE3E}" presName="rootComposite" presStyleCnt="0"/>
      <dgm:spPr/>
    </dgm:pt>
    <dgm:pt modelId="{D5B73E46-CDE9-CD4A-9270-CA0B8BD0A8B0}" type="pres">
      <dgm:prSet presAssocID="{36C95060-2710-EB46-AC4B-8FC2C032AE3E}" presName="rootText" presStyleLbl="node4" presStyleIdx="2" presStyleCnt="12">
        <dgm:presLayoutVars>
          <dgm:chPref val="3"/>
        </dgm:presLayoutVars>
      </dgm:prSet>
      <dgm:spPr/>
    </dgm:pt>
    <dgm:pt modelId="{EBB75386-C53E-9B40-9D01-2C50D19993B6}" type="pres">
      <dgm:prSet presAssocID="{36C95060-2710-EB46-AC4B-8FC2C032AE3E}" presName="rootConnector" presStyleLbl="node4" presStyleIdx="2" presStyleCnt="12"/>
      <dgm:spPr/>
    </dgm:pt>
    <dgm:pt modelId="{663C33DA-8571-0A4D-ACDC-B3B36FADF087}" type="pres">
      <dgm:prSet presAssocID="{36C95060-2710-EB46-AC4B-8FC2C032AE3E}" presName="hierChild4" presStyleCnt="0"/>
      <dgm:spPr/>
    </dgm:pt>
    <dgm:pt modelId="{D2CE95FC-0A2E-BF4F-8729-36E89A536AC1}" type="pres">
      <dgm:prSet presAssocID="{36C95060-2710-EB46-AC4B-8FC2C032AE3E}" presName="hierChild5" presStyleCnt="0"/>
      <dgm:spPr/>
    </dgm:pt>
    <dgm:pt modelId="{837B5928-97D8-A546-B28B-AED626D7CD9A}" type="pres">
      <dgm:prSet presAssocID="{7483C200-3E27-DB40-8111-88D459CBB24E}" presName="Name37" presStyleLbl="parChTrans1D4" presStyleIdx="3" presStyleCnt="12"/>
      <dgm:spPr/>
    </dgm:pt>
    <dgm:pt modelId="{601DBA8A-F555-014B-AEDA-084B8DE3C9D9}" type="pres">
      <dgm:prSet presAssocID="{7775F051-9945-EC47-9D0A-1F376A36DE9E}" presName="hierRoot2" presStyleCnt="0">
        <dgm:presLayoutVars>
          <dgm:hierBranch val="init"/>
        </dgm:presLayoutVars>
      </dgm:prSet>
      <dgm:spPr/>
    </dgm:pt>
    <dgm:pt modelId="{CC7C77F8-CF1A-2145-97B0-BFEC6674E70D}" type="pres">
      <dgm:prSet presAssocID="{7775F051-9945-EC47-9D0A-1F376A36DE9E}" presName="rootComposite" presStyleCnt="0"/>
      <dgm:spPr/>
    </dgm:pt>
    <dgm:pt modelId="{70A31FDB-B0E0-264B-8123-110FE64E1AEA}" type="pres">
      <dgm:prSet presAssocID="{7775F051-9945-EC47-9D0A-1F376A36DE9E}" presName="rootText" presStyleLbl="node4" presStyleIdx="3" presStyleCnt="12">
        <dgm:presLayoutVars>
          <dgm:chPref val="3"/>
        </dgm:presLayoutVars>
      </dgm:prSet>
      <dgm:spPr/>
    </dgm:pt>
    <dgm:pt modelId="{A5E62230-F9EE-6941-9E1F-0C946F6D986C}" type="pres">
      <dgm:prSet presAssocID="{7775F051-9945-EC47-9D0A-1F376A36DE9E}" presName="rootConnector" presStyleLbl="node4" presStyleIdx="3" presStyleCnt="12"/>
      <dgm:spPr/>
    </dgm:pt>
    <dgm:pt modelId="{742DE629-82A6-7540-AD23-649572BE2AE9}" type="pres">
      <dgm:prSet presAssocID="{7775F051-9945-EC47-9D0A-1F376A36DE9E}" presName="hierChild4" presStyleCnt="0"/>
      <dgm:spPr/>
    </dgm:pt>
    <dgm:pt modelId="{1831DCBE-40F5-9E4A-8EC6-399402C0548B}" type="pres">
      <dgm:prSet presAssocID="{7775F051-9945-EC47-9D0A-1F376A36DE9E}" presName="hierChild5" presStyleCnt="0"/>
      <dgm:spPr/>
    </dgm:pt>
    <dgm:pt modelId="{C8EE2533-E114-D040-B8DE-CC9F3419D2D5}" type="pres">
      <dgm:prSet presAssocID="{1AB7C39B-0046-C745-AC17-2A8D0BBEE654}" presName="hierChild5" presStyleCnt="0"/>
      <dgm:spPr/>
    </dgm:pt>
    <dgm:pt modelId="{5083EB2A-E333-C544-8BEE-D354F288B566}" type="pres">
      <dgm:prSet presAssocID="{318AB91C-7C79-B241-80B8-C76D651CAFB6}" presName="Name37" presStyleLbl="parChTrans1D3" presStyleIdx="1" presStyleCnt="4"/>
      <dgm:spPr/>
    </dgm:pt>
    <dgm:pt modelId="{8D993403-A238-7447-BBF9-30FC95B922B0}" type="pres">
      <dgm:prSet presAssocID="{B74FF6BB-F9DD-5F49-92F2-98ECB83F98E3}" presName="hierRoot2" presStyleCnt="0">
        <dgm:presLayoutVars>
          <dgm:hierBranch val="init"/>
        </dgm:presLayoutVars>
      </dgm:prSet>
      <dgm:spPr/>
    </dgm:pt>
    <dgm:pt modelId="{89149802-2FFF-F948-8C94-9D2529313BE1}" type="pres">
      <dgm:prSet presAssocID="{B74FF6BB-F9DD-5F49-92F2-98ECB83F98E3}" presName="rootComposite" presStyleCnt="0"/>
      <dgm:spPr/>
    </dgm:pt>
    <dgm:pt modelId="{89A6DC3A-5B56-8045-9D7B-F1615DF0A22A}" type="pres">
      <dgm:prSet presAssocID="{B74FF6BB-F9DD-5F49-92F2-98ECB83F98E3}" presName="rootText" presStyleLbl="node3" presStyleIdx="1" presStyleCnt="4">
        <dgm:presLayoutVars>
          <dgm:chPref val="3"/>
        </dgm:presLayoutVars>
      </dgm:prSet>
      <dgm:spPr/>
    </dgm:pt>
    <dgm:pt modelId="{D1C7E40A-F82F-1B48-BA82-6AE8087D1455}" type="pres">
      <dgm:prSet presAssocID="{B74FF6BB-F9DD-5F49-92F2-98ECB83F98E3}" presName="rootConnector" presStyleLbl="node3" presStyleIdx="1" presStyleCnt="4"/>
      <dgm:spPr/>
    </dgm:pt>
    <dgm:pt modelId="{4055D250-FE13-6A43-B2B5-ECFA6E496268}" type="pres">
      <dgm:prSet presAssocID="{B74FF6BB-F9DD-5F49-92F2-98ECB83F98E3}" presName="hierChild4" presStyleCnt="0"/>
      <dgm:spPr/>
    </dgm:pt>
    <dgm:pt modelId="{4E9B7ABF-0E23-6047-886D-A64A549ECF48}" type="pres">
      <dgm:prSet presAssocID="{B74FF6BB-F9DD-5F49-92F2-98ECB83F98E3}" presName="hierChild5" presStyleCnt="0"/>
      <dgm:spPr/>
    </dgm:pt>
    <dgm:pt modelId="{D6A3AE54-6DF8-1E4C-B2CC-EB3909E9DF11}" type="pres">
      <dgm:prSet presAssocID="{17A775AF-8A15-9049-98F6-E31D6E729E7D}" presName="hierChild5" presStyleCnt="0"/>
      <dgm:spPr/>
    </dgm:pt>
    <dgm:pt modelId="{CF6B95A0-964B-5F45-91A0-61AE9BAB922F}" type="pres">
      <dgm:prSet presAssocID="{4F86971A-A6CB-AE45-A0EA-AE31A417251A}" presName="Name37" presStyleLbl="parChTrans1D2" presStyleIdx="1" presStyleCnt="5"/>
      <dgm:spPr/>
    </dgm:pt>
    <dgm:pt modelId="{F3981062-B39C-1549-BDFA-15311B4C2475}" type="pres">
      <dgm:prSet presAssocID="{C1BA9F82-1804-8447-929F-C2A2603A356D}" presName="hierRoot2" presStyleCnt="0">
        <dgm:presLayoutVars>
          <dgm:hierBranch val="init"/>
        </dgm:presLayoutVars>
      </dgm:prSet>
      <dgm:spPr/>
    </dgm:pt>
    <dgm:pt modelId="{E6E4A581-1781-3146-BE31-1746A82291EC}" type="pres">
      <dgm:prSet presAssocID="{C1BA9F82-1804-8447-929F-C2A2603A356D}" presName="rootComposite" presStyleCnt="0"/>
      <dgm:spPr/>
    </dgm:pt>
    <dgm:pt modelId="{62189B01-F8C8-304D-8117-C1AC39072878}" type="pres">
      <dgm:prSet presAssocID="{C1BA9F82-1804-8447-929F-C2A2603A356D}" presName="rootText" presStyleLbl="node2" presStyleIdx="1" presStyleCnt="5">
        <dgm:presLayoutVars>
          <dgm:chPref val="3"/>
        </dgm:presLayoutVars>
      </dgm:prSet>
      <dgm:spPr/>
    </dgm:pt>
    <dgm:pt modelId="{79EE098C-EADF-234B-9444-02B9905F0DC6}" type="pres">
      <dgm:prSet presAssocID="{C1BA9F82-1804-8447-929F-C2A2603A356D}" presName="rootConnector" presStyleLbl="node2" presStyleIdx="1" presStyleCnt="5"/>
      <dgm:spPr/>
    </dgm:pt>
    <dgm:pt modelId="{1E6B2762-B997-344E-80E5-3A4764473E98}" type="pres">
      <dgm:prSet presAssocID="{C1BA9F82-1804-8447-929F-C2A2603A356D}" presName="hierChild4" presStyleCnt="0"/>
      <dgm:spPr/>
    </dgm:pt>
    <dgm:pt modelId="{AC35F912-F1BF-3F40-983E-67D57E7A0F20}" type="pres">
      <dgm:prSet presAssocID="{C4B7A578-6B87-9447-9DBD-313791165D47}" presName="Name37" presStyleLbl="parChTrans1D3" presStyleIdx="2" presStyleCnt="4"/>
      <dgm:spPr/>
    </dgm:pt>
    <dgm:pt modelId="{46707806-0F8E-374D-A5C5-204A945C3DE2}" type="pres">
      <dgm:prSet presAssocID="{7EC3641F-7D4B-264F-B957-1C4CC96AF826}" presName="hierRoot2" presStyleCnt="0">
        <dgm:presLayoutVars>
          <dgm:hierBranch val="init"/>
        </dgm:presLayoutVars>
      </dgm:prSet>
      <dgm:spPr/>
    </dgm:pt>
    <dgm:pt modelId="{0CE274C3-D36D-FE4B-A896-69B6C191CB3D}" type="pres">
      <dgm:prSet presAssocID="{7EC3641F-7D4B-264F-B957-1C4CC96AF826}" presName="rootComposite" presStyleCnt="0"/>
      <dgm:spPr/>
    </dgm:pt>
    <dgm:pt modelId="{44154BC8-B6F6-3D4F-9D03-70A90902B577}" type="pres">
      <dgm:prSet presAssocID="{7EC3641F-7D4B-264F-B957-1C4CC96AF826}" presName="rootText" presStyleLbl="node3" presStyleIdx="2" presStyleCnt="4">
        <dgm:presLayoutVars>
          <dgm:chPref val="3"/>
        </dgm:presLayoutVars>
      </dgm:prSet>
      <dgm:spPr/>
    </dgm:pt>
    <dgm:pt modelId="{3596ED08-6CC6-D343-A099-176E4A6EE58F}" type="pres">
      <dgm:prSet presAssocID="{7EC3641F-7D4B-264F-B957-1C4CC96AF826}" presName="rootConnector" presStyleLbl="node3" presStyleIdx="2" presStyleCnt="4"/>
      <dgm:spPr/>
    </dgm:pt>
    <dgm:pt modelId="{A138E9E6-39EB-0740-8ACB-5491E3BF3EEE}" type="pres">
      <dgm:prSet presAssocID="{7EC3641F-7D4B-264F-B957-1C4CC96AF826}" presName="hierChild4" presStyleCnt="0"/>
      <dgm:spPr/>
    </dgm:pt>
    <dgm:pt modelId="{7C07F4F7-ABDD-DF4A-8313-9BA21A97AD11}" type="pres">
      <dgm:prSet presAssocID="{F3BAF5C6-DC39-4F4B-87A4-D99B8BCD5640}" presName="Name37" presStyleLbl="parChTrans1D4" presStyleIdx="4" presStyleCnt="12"/>
      <dgm:spPr/>
    </dgm:pt>
    <dgm:pt modelId="{46AE5EDB-FB81-3546-976C-4B3B0FA58C95}" type="pres">
      <dgm:prSet presAssocID="{EA637DFD-B329-804D-B00E-BEFB3565B720}" presName="hierRoot2" presStyleCnt="0">
        <dgm:presLayoutVars>
          <dgm:hierBranch val="init"/>
        </dgm:presLayoutVars>
      </dgm:prSet>
      <dgm:spPr/>
    </dgm:pt>
    <dgm:pt modelId="{9467BEF6-C43A-8D44-9927-1E38E2BC6C5B}" type="pres">
      <dgm:prSet presAssocID="{EA637DFD-B329-804D-B00E-BEFB3565B720}" presName="rootComposite" presStyleCnt="0"/>
      <dgm:spPr/>
    </dgm:pt>
    <dgm:pt modelId="{B262BD70-8E7C-124A-84C2-01ED7A08F7DA}" type="pres">
      <dgm:prSet presAssocID="{EA637DFD-B329-804D-B00E-BEFB3565B720}" presName="rootText" presStyleLbl="node4" presStyleIdx="4" presStyleCnt="12">
        <dgm:presLayoutVars>
          <dgm:chPref val="3"/>
        </dgm:presLayoutVars>
      </dgm:prSet>
      <dgm:spPr/>
    </dgm:pt>
    <dgm:pt modelId="{894D5799-7549-4E43-9B21-99CFAA2D9B73}" type="pres">
      <dgm:prSet presAssocID="{EA637DFD-B329-804D-B00E-BEFB3565B720}" presName="rootConnector" presStyleLbl="node4" presStyleIdx="4" presStyleCnt="12"/>
      <dgm:spPr/>
    </dgm:pt>
    <dgm:pt modelId="{0832F5E9-320A-9A44-85C5-28F1B248152F}" type="pres">
      <dgm:prSet presAssocID="{EA637DFD-B329-804D-B00E-BEFB3565B720}" presName="hierChild4" presStyleCnt="0"/>
      <dgm:spPr/>
    </dgm:pt>
    <dgm:pt modelId="{549E2433-EC84-6842-97BB-112DD3DC0D9A}" type="pres">
      <dgm:prSet presAssocID="{EA637DFD-B329-804D-B00E-BEFB3565B720}" presName="hierChild5" presStyleCnt="0"/>
      <dgm:spPr/>
    </dgm:pt>
    <dgm:pt modelId="{09CEFA98-F7F2-5742-BA94-55BDA27EC3CB}" type="pres">
      <dgm:prSet presAssocID="{FFD3D6CD-5A3F-C840-B64A-EAE8738438E0}" presName="Name37" presStyleLbl="parChTrans1D4" presStyleIdx="5" presStyleCnt="12"/>
      <dgm:spPr/>
    </dgm:pt>
    <dgm:pt modelId="{89AD2D4D-1E6B-2448-9E48-FE720833D2C8}" type="pres">
      <dgm:prSet presAssocID="{9BB8D390-70CD-E04D-8FC8-DC9F96085280}" presName="hierRoot2" presStyleCnt="0">
        <dgm:presLayoutVars>
          <dgm:hierBranch val="init"/>
        </dgm:presLayoutVars>
      </dgm:prSet>
      <dgm:spPr/>
    </dgm:pt>
    <dgm:pt modelId="{2379094B-82DC-4B40-B276-382854B9E9E5}" type="pres">
      <dgm:prSet presAssocID="{9BB8D390-70CD-E04D-8FC8-DC9F96085280}" presName="rootComposite" presStyleCnt="0"/>
      <dgm:spPr/>
    </dgm:pt>
    <dgm:pt modelId="{028C4500-4A2E-9E4A-A1F2-58AA81449055}" type="pres">
      <dgm:prSet presAssocID="{9BB8D390-70CD-E04D-8FC8-DC9F96085280}" presName="rootText" presStyleLbl="node4" presStyleIdx="5" presStyleCnt="12">
        <dgm:presLayoutVars>
          <dgm:chPref val="3"/>
        </dgm:presLayoutVars>
      </dgm:prSet>
      <dgm:spPr/>
    </dgm:pt>
    <dgm:pt modelId="{DED003ED-4282-E548-BE6B-D56556C727CD}" type="pres">
      <dgm:prSet presAssocID="{9BB8D390-70CD-E04D-8FC8-DC9F96085280}" presName="rootConnector" presStyleLbl="node4" presStyleIdx="5" presStyleCnt="12"/>
      <dgm:spPr/>
    </dgm:pt>
    <dgm:pt modelId="{A1AC02C2-476A-EB45-97C2-3AE6BF8A4672}" type="pres">
      <dgm:prSet presAssocID="{9BB8D390-70CD-E04D-8FC8-DC9F96085280}" presName="hierChild4" presStyleCnt="0"/>
      <dgm:spPr/>
    </dgm:pt>
    <dgm:pt modelId="{CA0B4B18-95D1-9C40-AD2A-028BDF930CF5}" type="pres">
      <dgm:prSet presAssocID="{9BB8D390-70CD-E04D-8FC8-DC9F96085280}" presName="hierChild5" presStyleCnt="0"/>
      <dgm:spPr/>
    </dgm:pt>
    <dgm:pt modelId="{455BA2D7-E9F2-A540-98EF-4A8B90F52199}" type="pres">
      <dgm:prSet presAssocID="{BD28E200-2891-BE41-A1F0-4C504F213828}" presName="Name37" presStyleLbl="parChTrans1D4" presStyleIdx="6" presStyleCnt="12"/>
      <dgm:spPr/>
    </dgm:pt>
    <dgm:pt modelId="{8FF2C064-E96B-804C-B0CD-912EA8603C46}" type="pres">
      <dgm:prSet presAssocID="{70FB9C76-6F44-664C-80DD-56B4CFB0CB02}" presName="hierRoot2" presStyleCnt="0">
        <dgm:presLayoutVars>
          <dgm:hierBranch val="init"/>
        </dgm:presLayoutVars>
      </dgm:prSet>
      <dgm:spPr/>
    </dgm:pt>
    <dgm:pt modelId="{46D4BA26-419F-E548-8DFE-6A6710B58EB6}" type="pres">
      <dgm:prSet presAssocID="{70FB9C76-6F44-664C-80DD-56B4CFB0CB02}" presName="rootComposite" presStyleCnt="0"/>
      <dgm:spPr/>
    </dgm:pt>
    <dgm:pt modelId="{DB02A278-ED12-C645-AE52-D5888F35F409}" type="pres">
      <dgm:prSet presAssocID="{70FB9C76-6F44-664C-80DD-56B4CFB0CB02}" presName="rootText" presStyleLbl="node4" presStyleIdx="6" presStyleCnt="12">
        <dgm:presLayoutVars>
          <dgm:chPref val="3"/>
        </dgm:presLayoutVars>
      </dgm:prSet>
      <dgm:spPr/>
    </dgm:pt>
    <dgm:pt modelId="{CE6A534F-1E46-0A40-B344-3727A4C4EC18}" type="pres">
      <dgm:prSet presAssocID="{70FB9C76-6F44-664C-80DD-56B4CFB0CB02}" presName="rootConnector" presStyleLbl="node4" presStyleIdx="6" presStyleCnt="12"/>
      <dgm:spPr/>
    </dgm:pt>
    <dgm:pt modelId="{2F3A0D3F-52F4-AA4F-A33D-75A88FAB3098}" type="pres">
      <dgm:prSet presAssocID="{70FB9C76-6F44-664C-80DD-56B4CFB0CB02}" presName="hierChild4" presStyleCnt="0"/>
      <dgm:spPr/>
    </dgm:pt>
    <dgm:pt modelId="{2A076217-0DED-1E4E-90C2-962E1F35A060}" type="pres">
      <dgm:prSet presAssocID="{A3E18E64-36F1-3741-95A2-EC7E512F74AC}" presName="Name37" presStyleLbl="parChTrans1D4" presStyleIdx="7" presStyleCnt="12"/>
      <dgm:spPr/>
    </dgm:pt>
    <dgm:pt modelId="{EC0FE85D-651D-7442-AE9A-20BDEF01E023}" type="pres">
      <dgm:prSet presAssocID="{033F93FA-D231-9E43-9206-9B1FA9647988}" presName="hierRoot2" presStyleCnt="0">
        <dgm:presLayoutVars>
          <dgm:hierBranch val="init"/>
        </dgm:presLayoutVars>
      </dgm:prSet>
      <dgm:spPr/>
    </dgm:pt>
    <dgm:pt modelId="{ACD68DE4-7056-1D4B-9CAC-A7DA3E88B72E}" type="pres">
      <dgm:prSet presAssocID="{033F93FA-D231-9E43-9206-9B1FA9647988}" presName="rootComposite" presStyleCnt="0"/>
      <dgm:spPr/>
    </dgm:pt>
    <dgm:pt modelId="{DD1607C9-AC78-4C4C-A587-78B6B24240D4}" type="pres">
      <dgm:prSet presAssocID="{033F93FA-D231-9E43-9206-9B1FA9647988}" presName="rootText" presStyleLbl="node4" presStyleIdx="7" presStyleCnt="12">
        <dgm:presLayoutVars>
          <dgm:chPref val="3"/>
        </dgm:presLayoutVars>
      </dgm:prSet>
      <dgm:spPr/>
    </dgm:pt>
    <dgm:pt modelId="{22B4A4AF-BC48-7B46-9DAF-AD1CAC04C4D6}" type="pres">
      <dgm:prSet presAssocID="{033F93FA-D231-9E43-9206-9B1FA9647988}" presName="rootConnector" presStyleLbl="node4" presStyleIdx="7" presStyleCnt="12"/>
      <dgm:spPr/>
    </dgm:pt>
    <dgm:pt modelId="{31D990F7-A20F-B349-A90A-120054118B48}" type="pres">
      <dgm:prSet presAssocID="{033F93FA-D231-9E43-9206-9B1FA9647988}" presName="hierChild4" presStyleCnt="0"/>
      <dgm:spPr/>
    </dgm:pt>
    <dgm:pt modelId="{AF4E590E-0B34-BB4B-9950-34D35AA9C6E5}" type="pres">
      <dgm:prSet presAssocID="{033F93FA-D231-9E43-9206-9B1FA9647988}" presName="hierChild5" presStyleCnt="0"/>
      <dgm:spPr/>
    </dgm:pt>
    <dgm:pt modelId="{E64834D5-7ABD-E544-8022-D5291C523856}" type="pres">
      <dgm:prSet presAssocID="{A45EE853-0CD8-884B-AAC0-4346DD3AD52D}" presName="Name37" presStyleLbl="parChTrans1D4" presStyleIdx="8" presStyleCnt="12"/>
      <dgm:spPr/>
    </dgm:pt>
    <dgm:pt modelId="{21E008B7-EE0A-954D-BA4A-97FF7D828351}" type="pres">
      <dgm:prSet presAssocID="{9C9C719F-8987-E842-BF2B-9F826C24411A}" presName="hierRoot2" presStyleCnt="0">
        <dgm:presLayoutVars>
          <dgm:hierBranch val="init"/>
        </dgm:presLayoutVars>
      </dgm:prSet>
      <dgm:spPr/>
    </dgm:pt>
    <dgm:pt modelId="{DCE31B78-897D-6D46-B794-13443EB192E4}" type="pres">
      <dgm:prSet presAssocID="{9C9C719F-8987-E842-BF2B-9F826C24411A}" presName="rootComposite" presStyleCnt="0"/>
      <dgm:spPr/>
    </dgm:pt>
    <dgm:pt modelId="{88B6CA15-2F6D-234C-95EB-71A41B31856B}" type="pres">
      <dgm:prSet presAssocID="{9C9C719F-8987-E842-BF2B-9F826C24411A}" presName="rootText" presStyleLbl="node4" presStyleIdx="8" presStyleCnt="12">
        <dgm:presLayoutVars>
          <dgm:chPref val="3"/>
        </dgm:presLayoutVars>
      </dgm:prSet>
      <dgm:spPr/>
    </dgm:pt>
    <dgm:pt modelId="{0DCE3ABA-2737-EA4C-A383-2C0F48112D62}" type="pres">
      <dgm:prSet presAssocID="{9C9C719F-8987-E842-BF2B-9F826C24411A}" presName="rootConnector" presStyleLbl="node4" presStyleIdx="8" presStyleCnt="12"/>
      <dgm:spPr/>
    </dgm:pt>
    <dgm:pt modelId="{A9BC0D67-2D22-A643-BBA2-2256FBDB9575}" type="pres">
      <dgm:prSet presAssocID="{9C9C719F-8987-E842-BF2B-9F826C24411A}" presName="hierChild4" presStyleCnt="0"/>
      <dgm:spPr/>
    </dgm:pt>
    <dgm:pt modelId="{7C301308-FB05-AC4E-8754-BC901CEF7A10}" type="pres">
      <dgm:prSet presAssocID="{9C9C719F-8987-E842-BF2B-9F826C24411A}" presName="hierChild5" presStyleCnt="0"/>
      <dgm:spPr/>
    </dgm:pt>
    <dgm:pt modelId="{F74F67CE-B67F-C649-BB83-7E8AC25B249D}" type="pres">
      <dgm:prSet presAssocID="{8CCA2811-EC02-244C-8844-D2A1059E8110}" presName="Name37" presStyleLbl="parChTrans1D4" presStyleIdx="9" presStyleCnt="12"/>
      <dgm:spPr/>
    </dgm:pt>
    <dgm:pt modelId="{5DBAA5BB-FD9B-1D4A-8C35-02B52EBE6D15}" type="pres">
      <dgm:prSet presAssocID="{BCE9ECB2-578B-8346-8843-45281681A8D6}" presName="hierRoot2" presStyleCnt="0">
        <dgm:presLayoutVars>
          <dgm:hierBranch val="init"/>
        </dgm:presLayoutVars>
      </dgm:prSet>
      <dgm:spPr/>
    </dgm:pt>
    <dgm:pt modelId="{70BFCD39-5C71-3644-97C3-A2B551F9A56D}" type="pres">
      <dgm:prSet presAssocID="{BCE9ECB2-578B-8346-8843-45281681A8D6}" presName="rootComposite" presStyleCnt="0"/>
      <dgm:spPr/>
    </dgm:pt>
    <dgm:pt modelId="{62134396-5CF9-D445-81CB-8680700AA9DF}" type="pres">
      <dgm:prSet presAssocID="{BCE9ECB2-578B-8346-8843-45281681A8D6}" presName="rootText" presStyleLbl="node4" presStyleIdx="9" presStyleCnt="12">
        <dgm:presLayoutVars>
          <dgm:chPref val="3"/>
        </dgm:presLayoutVars>
      </dgm:prSet>
      <dgm:spPr/>
    </dgm:pt>
    <dgm:pt modelId="{E07003BF-7C49-A74F-BDEE-05A4F31AE37F}" type="pres">
      <dgm:prSet presAssocID="{BCE9ECB2-578B-8346-8843-45281681A8D6}" presName="rootConnector" presStyleLbl="node4" presStyleIdx="9" presStyleCnt="12"/>
      <dgm:spPr/>
    </dgm:pt>
    <dgm:pt modelId="{9066AC20-9A14-A644-ACBF-4ECE341CCCB6}" type="pres">
      <dgm:prSet presAssocID="{BCE9ECB2-578B-8346-8843-45281681A8D6}" presName="hierChild4" presStyleCnt="0"/>
      <dgm:spPr/>
    </dgm:pt>
    <dgm:pt modelId="{C5F6D33E-60F0-3E43-81D6-8BFEA2C5A722}" type="pres">
      <dgm:prSet presAssocID="{BCE9ECB2-578B-8346-8843-45281681A8D6}" presName="hierChild5" presStyleCnt="0"/>
      <dgm:spPr/>
    </dgm:pt>
    <dgm:pt modelId="{B9286930-CE8C-6444-B879-0CB69C779F1F}" type="pres">
      <dgm:prSet presAssocID="{A0701E94-54C0-004A-882B-433D4A151A8D}" presName="Name37" presStyleLbl="parChTrans1D4" presStyleIdx="10" presStyleCnt="12"/>
      <dgm:spPr/>
    </dgm:pt>
    <dgm:pt modelId="{84640358-1CD9-724D-AC6E-943C0776A78C}" type="pres">
      <dgm:prSet presAssocID="{0D83C1A1-8184-9440-AF13-340D9FE77FC2}" presName="hierRoot2" presStyleCnt="0">
        <dgm:presLayoutVars>
          <dgm:hierBranch val="init"/>
        </dgm:presLayoutVars>
      </dgm:prSet>
      <dgm:spPr/>
    </dgm:pt>
    <dgm:pt modelId="{54113639-59BE-DB4E-847D-626857E76E8E}" type="pres">
      <dgm:prSet presAssocID="{0D83C1A1-8184-9440-AF13-340D9FE77FC2}" presName="rootComposite" presStyleCnt="0"/>
      <dgm:spPr/>
    </dgm:pt>
    <dgm:pt modelId="{8346924B-8159-B745-B8F7-64AF0F1E89FD}" type="pres">
      <dgm:prSet presAssocID="{0D83C1A1-8184-9440-AF13-340D9FE77FC2}" presName="rootText" presStyleLbl="node4" presStyleIdx="10" presStyleCnt="12">
        <dgm:presLayoutVars>
          <dgm:chPref val="3"/>
        </dgm:presLayoutVars>
      </dgm:prSet>
      <dgm:spPr/>
    </dgm:pt>
    <dgm:pt modelId="{F95A613A-520C-0A46-A8B8-DE7A64EEDA65}" type="pres">
      <dgm:prSet presAssocID="{0D83C1A1-8184-9440-AF13-340D9FE77FC2}" presName="rootConnector" presStyleLbl="node4" presStyleIdx="10" presStyleCnt="12"/>
      <dgm:spPr/>
    </dgm:pt>
    <dgm:pt modelId="{69B867B1-677D-7A47-A7A5-900A310A95EC}" type="pres">
      <dgm:prSet presAssocID="{0D83C1A1-8184-9440-AF13-340D9FE77FC2}" presName="hierChild4" presStyleCnt="0"/>
      <dgm:spPr/>
    </dgm:pt>
    <dgm:pt modelId="{0EC783FC-F22A-BE4C-845D-40E1455469D0}" type="pres">
      <dgm:prSet presAssocID="{0D83C1A1-8184-9440-AF13-340D9FE77FC2}" presName="hierChild5" presStyleCnt="0"/>
      <dgm:spPr/>
    </dgm:pt>
    <dgm:pt modelId="{F9D4A767-251E-1E45-BF5B-457464BA2D6D}" type="pres">
      <dgm:prSet presAssocID="{70FB9C76-6F44-664C-80DD-56B4CFB0CB02}" presName="hierChild5" presStyleCnt="0"/>
      <dgm:spPr/>
    </dgm:pt>
    <dgm:pt modelId="{DC4D266F-21CD-DB47-8058-110F296F3A83}" type="pres">
      <dgm:prSet presAssocID="{FF664BDE-7E90-1D4C-86F7-F7CF4B62C149}" presName="Name37" presStyleLbl="parChTrans1D4" presStyleIdx="11" presStyleCnt="12"/>
      <dgm:spPr/>
    </dgm:pt>
    <dgm:pt modelId="{BF11D5E3-D582-3D41-A11B-CA184FE75FDA}" type="pres">
      <dgm:prSet presAssocID="{9B19450A-31C5-5D47-BC69-2A0FB81933AC}" presName="hierRoot2" presStyleCnt="0">
        <dgm:presLayoutVars>
          <dgm:hierBranch val="init"/>
        </dgm:presLayoutVars>
      </dgm:prSet>
      <dgm:spPr/>
    </dgm:pt>
    <dgm:pt modelId="{A2E7517A-15F0-7842-842E-587761D1FA36}" type="pres">
      <dgm:prSet presAssocID="{9B19450A-31C5-5D47-BC69-2A0FB81933AC}" presName="rootComposite" presStyleCnt="0"/>
      <dgm:spPr/>
    </dgm:pt>
    <dgm:pt modelId="{94CC0475-4986-0946-A06F-84FC0C86BCAE}" type="pres">
      <dgm:prSet presAssocID="{9B19450A-31C5-5D47-BC69-2A0FB81933AC}" presName="rootText" presStyleLbl="node4" presStyleIdx="11" presStyleCnt="12">
        <dgm:presLayoutVars>
          <dgm:chPref val="3"/>
        </dgm:presLayoutVars>
      </dgm:prSet>
      <dgm:spPr/>
    </dgm:pt>
    <dgm:pt modelId="{C0F94A34-7152-0547-8835-3C3335E1FA66}" type="pres">
      <dgm:prSet presAssocID="{9B19450A-31C5-5D47-BC69-2A0FB81933AC}" presName="rootConnector" presStyleLbl="node4" presStyleIdx="11" presStyleCnt="12"/>
      <dgm:spPr/>
    </dgm:pt>
    <dgm:pt modelId="{FBE3505D-29A3-C14D-B227-E722DA6E246D}" type="pres">
      <dgm:prSet presAssocID="{9B19450A-31C5-5D47-BC69-2A0FB81933AC}" presName="hierChild4" presStyleCnt="0"/>
      <dgm:spPr/>
    </dgm:pt>
    <dgm:pt modelId="{C3685D75-7CB3-ED4B-95FF-B95DB237B9F9}" type="pres">
      <dgm:prSet presAssocID="{9B19450A-31C5-5D47-BC69-2A0FB81933AC}" presName="hierChild5" presStyleCnt="0"/>
      <dgm:spPr/>
    </dgm:pt>
    <dgm:pt modelId="{F9339D31-2BF2-F841-9C06-0542355CB192}" type="pres">
      <dgm:prSet presAssocID="{7EC3641F-7D4B-264F-B957-1C4CC96AF826}" presName="hierChild5" presStyleCnt="0"/>
      <dgm:spPr/>
    </dgm:pt>
    <dgm:pt modelId="{336E4C6F-DD2C-8047-8424-3E1C4760D76F}" type="pres">
      <dgm:prSet presAssocID="{19B8C033-B900-6942-92D1-4B6C8D8F6D95}" presName="Name37" presStyleLbl="parChTrans1D3" presStyleIdx="3" presStyleCnt="4"/>
      <dgm:spPr/>
    </dgm:pt>
    <dgm:pt modelId="{35D42884-CC76-AE4B-923E-F6C1ADB8267E}" type="pres">
      <dgm:prSet presAssocID="{021A33B8-DE2B-1041-ADBB-5CD9E820663E}" presName="hierRoot2" presStyleCnt="0">
        <dgm:presLayoutVars>
          <dgm:hierBranch val="init"/>
        </dgm:presLayoutVars>
      </dgm:prSet>
      <dgm:spPr/>
    </dgm:pt>
    <dgm:pt modelId="{FBB7525F-1FEC-F34A-99B5-9F57EC0AD419}" type="pres">
      <dgm:prSet presAssocID="{021A33B8-DE2B-1041-ADBB-5CD9E820663E}" presName="rootComposite" presStyleCnt="0"/>
      <dgm:spPr/>
    </dgm:pt>
    <dgm:pt modelId="{7D5B4C3A-14E2-A24D-9377-0D5E0ED7EA88}" type="pres">
      <dgm:prSet presAssocID="{021A33B8-DE2B-1041-ADBB-5CD9E820663E}" presName="rootText" presStyleLbl="node3" presStyleIdx="3" presStyleCnt="4">
        <dgm:presLayoutVars>
          <dgm:chPref val="3"/>
        </dgm:presLayoutVars>
      </dgm:prSet>
      <dgm:spPr/>
    </dgm:pt>
    <dgm:pt modelId="{7020BAC9-1752-E241-A39A-C846E49F0BAD}" type="pres">
      <dgm:prSet presAssocID="{021A33B8-DE2B-1041-ADBB-5CD9E820663E}" presName="rootConnector" presStyleLbl="node3" presStyleIdx="3" presStyleCnt="4"/>
      <dgm:spPr/>
    </dgm:pt>
    <dgm:pt modelId="{0D5BDA51-0F11-A746-9A66-135CA7FACB74}" type="pres">
      <dgm:prSet presAssocID="{021A33B8-DE2B-1041-ADBB-5CD9E820663E}" presName="hierChild4" presStyleCnt="0"/>
      <dgm:spPr/>
    </dgm:pt>
    <dgm:pt modelId="{0FB8334E-A163-E347-8259-8F8834C6444F}" type="pres">
      <dgm:prSet presAssocID="{021A33B8-DE2B-1041-ADBB-5CD9E820663E}" presName="hierChild5" presStyleCnt="0"/>
      <dgm:spPr/>
    </dgm:pt>
    <dgm:pt modelId="{E965465D-312D-C942-9C8F-7DE5937E00DA}" type="pres">
      <dgm:prSet presAssocID="{C1BA9F82-1804-8447-929F-C2A2603A356D}" presName="hierChild5" presStyleCnt="0"/>
      <dgm:spPr/>
    </dgm:pt>
    <dgm:pt modelId="{1C488776-ACBD-F149-8E9B-5A9C2CCBA373}" type="pres">
      <dgm:prSet presAssocID="{20BEFD72-D966-6D44-A692-8FA1D4EFDB81}" presName="Name37" presStyleLbl="parChTrans1D2" presStyleIdx="2" presStyleCnt="5"/>
      <dgm:spPr/>
    </dgm:pt>
    <dgm:pt modelId="{A93D8B4B-F4F6-3E4E-8327-35A696FDA63F}" type="pres">
      <dgm:prSet presAssocID="{5CB55899-86DD-7849-807F-E83BA547D181}" presName="hierRoot2" presStyleCnt="0">
        <dgm:presLayoutVars>
          <dgm:hierBranch val="init"/>
        </dgm:presLayoutVars>
      </dgm:prSet>
      <dgm:spPr/>
    </dgm:pt>
    <dgm:pt modelId="{861AEF7D-304D-2E4B-A9A7-AC473D24A71B}" type="pres">
      <dgm:prSet presAssocID="{5CB55899-86DD-7849-807F-E83BA547D181}" presName="rootComposite" presStyleCnt="0"/>
      <dgm:spPr/>
    </dgm:pt>
    <dgm:pt modelId="{7C46434C-E29B-4443-88C5-C87371039D35}" type="pres">
      <dgm:prSet presAssocID="{5CB55899-86DD-7849-807F-E83BA547D181}" presName="rootText" presStyleLbl="node2" presStyleIdx="2" presStyleCnt="5">
        <dgm:presLayoutVars>
          <dgm:chPref val="3"/>
        </dgm:presLayoutVars>
      </dgm:prSet>
      <dgm:spPr/>
    </dgm:pt>
    <dgm:pt modelId="{5443D432-E946-7F4C-AAFB-85437AE71434}" type="pres">
      <dgm:prSet presAssocID="{5CB55899-86DD-7849-807F-E83BA547D181}" presName="rootConnector" presStyleLbl="node2" presStyleIdx="2" presStyleCnt="5"/>
      <dgm:spPr/>
    </dgm:pt>
    <dgm:pt modelId="{85CFD88B-27A3-2F48-8459-09D76219F80D}" type="pres">
      <dgm:prSet presAssocID="{5CB55899-86DD-7849-807F-E83BA547D181}" presName="hierChild4" presStyleCnt="0"/>
      <dgm:spPr/>
    </dgm:pt>
    <dgm:pt modelId="{DC2DA561-D333-704A-823A-5C39CDD505ED}" type="pres">
      <dgm:prSet presAssocID="{5CB55899-86DD-7849-807F-E83BA547D181}" presName="hierChild5" presStyleCnt="0"/>
      <dgm:spPr/>
    </dgm:pt>
    <dgm:pt modelId="{E5EB0A40-4A07-2646-8DB5-50A049030C49}" type="pres">
      <dgm:prSet presAssocID="{A3A28B53-89AF-104D-8E50-034B4422198D}" presName="Name37" presStyleLbl="parChTrans1D2" presStyleIdx="3" presStyleCnt="5"/>
      <dgm:spPr/>
    </dgm:pt>
    <dgm:pt modelId="{08876416-3A2C-134B-9941-015F3380EB3E}" type="pres">
      <dgm:prSet presAssocID="{AE07DBD6-1593-9742-951E-FA6193D35DD5}" presName="hierRoot2" presStyleCnt="0">
        <dgm:presLayoutVars>
          <dgm:hierBranch val="init"/>
        </dgm:presLayoutVars>
      </dgm:prSet>
      <dgm:spPr/>
    </dgm:pt>
    <dgm:pt modelId="{FBAB57F9-F5EA-DE42-9FF7-689B94458F5B}" type="pres">
      <dgm:prSet presAssocID="{AE07DBD6-1593-9742-951E-FA6193D35DD5}" presName="rootComposite" presStyleCnt="0"/>
      <dgm:spPr/>
    </dgm:pt>
    <dgm:pt modelId="{202AF9B1-2B9E-AC46-9BA6-4AB8670186F9}" type="pres">
      <dgm:prSet presAssocID="{AE07DBD6-1593-9742-951E-FA6193D35DD5}" presName="rootText" presStyleLbl="node2" presStyleIdx="3" presStyleCnt="5">
        <dgm:presLayoutVars>
          <dgm:chPref val="3"/>
        </dgm:presLayoutVars>
      </dgm:prSet>
      <dgm:spPr/>
    </dgm:pt>
    <dgm:pt modelId="{FE833E93-73CF-4D42-85CA-1060235E8636}" type="pres">
      <dgm:prSet presAssocID="{AE07DBD6-1593-9742-951E-FA6193D35DD5}" presName="rootConnector" presStyleLbl="node2" presStyleIdx="3" presStyleCnt="5"/>
      <dgm:spPr/>
    </dgm:pt>
    <dgm:pt modelId="{3A66C197-8B00-4941-922B-58B1438A7811}" type="pres">
      <dgm:prSet presAssocID="{AE07DBD6-1593-9742-951E-FA6193D35DD5}" presName="hierChild4" presStyleCnt="0"/>
      <dgm:spPr/>
    </dgm:pt>
    <dgm:pt modelId="{FD9A46A5-A6B3-2F40-A7C1-9D214076D311}" type="pres">
      <dgm:prSet presAssocID="{AE07DBD6-1593-9742-951E-FA6193D35DD5}" presName="hierChild5" presStyleCnt="0"/>
      <dgm:spPr/>
    </dgm:pt>
    <dgm:pt modelId="{CFE56345-76AD-F547-A8D8-B4C9EEB11844}" type="pres">
      <dgm:prSet presAssocID="{77AF3CE8-CB16-4941-818A-215E06EAB793}" presName="Name37" presStyleLbl="parChTrans1D2" presStyleIdx="4" presStyleCnt="5"/>
      <dgm:spPr/>
    </dgm:pt>
    <dgm:pt modelId="{950225F6-28FD-1A48-A7C0-75CA2AC8FB46}" type="pres">
      <dgm:prSet presAssocID="{F08C6166-0DA1-1D4B-B4A2-338B3BF84693}" presName="hierRoot2" presStyleCnt="0">
        <dgm:presLayoutVars>
          <dgm:hierBranch val="init"/>
        </dgm:presLayoutVars>
      </dgm:prSet>
      <dgm:spPr/>
    </dgm:pt>
    <dgm:pt modelId="{874E0583-1C31-6D4A-A174-6E60FACDD7DF}" type="pres">
      <dgm:prSet presAssocID="{F08C6166-0DA1-1D4B-B4A2-338B3BF84693}" presName="rootComposite" presStyleCnt="0"/>
      <dgm:spPr/>
    </dgm:pt>
    <dgm:pt modelId="{341668BB-9161-AD41-A3EF-2DA338087A4C}" type="pres">
      <dgm:prSet presAssocID="{F08C6166-0DA1-1D4B-B4A2-338B3BF84693}" presName="rootText" presStyleLbl="node2" presStyleIdx="4" presStyleCnt="5">
        <dgm:presLayoutVars>
          <dgm:chPref val="3"/>
        </dgm:presLayoutVars>
      </dgm:prSet>
      <dgm:spPr/>
    </dgm:pt>
    <dgm:pt modelId="{61F88AAA-0A25-0446-BC5D-5F52D63C3E98}" type="pres">
      <dgm:prSet presAssocID="{F08C6166-0DA1-1D4B-B4A2-338B3BF84693}" presName="rootConnector" presStyleLbl="node2" presStyleIdx="4" presStyleCnt="5"/>
      <dgm:spPr/>
    </dgm:pt>
    <dgm:pt modelId="{9A4B3561-BD40-6043-A11C-CE22A59E14DF}" type="pres">
      <dgm:prSet presAssocID="{F08C6166-0DA1-1D4B-B4A2-338B3BF84693}" presName="hierChild4" presStyleCnt="0"/>
      <dgm:spPr/>
    </dgm:pt>
    <dgm:pt modelId="{F39B2246-3720-1246-AF26-051A1D06943B}" type="pres">
      <dgm:prSet presAssocID="{F08C6166-0DA1-1D4B-B4A2-338B3BF84693}" presName="hierChild5" presStyleCnt="0"/>
      <dgm:spPr/>
    </dgm:pt>
    <dgm:pt modelId="{40C2C37F-C0D4-A345-B0A8-01E7B03D314C}" type="pres">
      <dgm:prSet presAssocID="{FB8EB32D-A181-984E-87A9-89CAC2767E7C}" presName="hierChild3" presStyleCnt="0"/>
      <dgm:spPr/>
    </dgm:pt>
  </dgm:ptLst>
  <dgm:cxnLst>
    <dgm:cxn modelId="{E1499100-6249-E643-AF7D-DD16C29AD78B}" type="presOf" srcId="{1AB7C39B-0046-C745-AC17-2A8D0BBEE654}" destId="{9724A65D-CAA1-134B-BF4E-C782973E6161}" srcOrd="1" destOrd="0" presId="urn:microsoft.com/office/officeart/2005/8/layout/orgChart1"/>
    <dgm:cxn modelId="{67FDB001-B92C-A944-884E-86E0FE91E4D6}" type="presOf" srcId="{8CCA2811-EC02-244C-8844-D2A1059E8110}" destId="{F74F67CE-B67F-C649-BB83-7E8AC25B249D}" srcOrd="0" destOrd="0" presId="urn:microsoft.com/office/officeart/2005/8/layout/orgChart1"/>
    <dgm:cxn modelId="{D20E1602-7D19-164F-BD94-1945FF69B34E}" srcId="{70FB9C76-6F44-664C-80DD-56B4CFB0CB02}" destId="{9C9C719F-8987-E842-BF2B-9F826C24411A}" srcOrd="1" destOrd="0" parTransId="{A45EE853-0CD8-884B-AAC0-4346DD3AD52D}" sibTransId="{FD471088-71CB-574C-8CA1-FEF46AD86B12}"/>
    <dgm:cxn modelId="{744B7805-7252-E14C-8DB9-4780CE088A10}" type="presOf" srcId="{DB7ECF62-A200-9845-AD35-420D555A0A0D}" destId="{6C6B42D1-9958-E34F-AD1A-5D2DEA3B9FA8}" srcOrd="0" destOrd="0" presId="urn:microsoft.com/office/officeart/2005/8/layout/orgChart1"/>
    <dgm:cxn modelId="{E4BCEB05-EDB0-DF41-87DE-8440BE1886CC}" type="presOf" srcId="{BD28E200-2891-BE41-A1F0-4C504F213828}" destId="{455BA2D7-E9F2-A540-98EF-4A8B90F52199}" srcOrd="0" destOrd="0" presId="urn:microsoft.com/office/officeart/2005/8/layout/orgChart1"/>
    <dgm:cxn modelId="{37BCD90A-A08D-8448-AB34-CF3E6EC6F1CC}" type="presOf" srcId="{36C95060-2710-EB46-AC4B-8FC2C032AE3E}" destId="{D5B73E46-CDE9-CD4A-9270-CA0B8BD0A8B0}" srcOrd="0" destOrd="0" presId="urn:microsoft.com/office/officeart/2005/8/layout/orgChart1"/>
    <dgm:cxn modelId="{8D389D0B-B16C-2D4F-A6AA-79788C2B2315}" srcId="{1AB7C39B-0046-C745-AC17-2A8D0BBEE654}" destId="{36C95060-2710-EB46-AC4B-8FC2C032AE3E}" srcOrd="2" destOrd="0" parTransId="{912417DA-B063-5B44-85F0-CEAFBC0AF8DA}" sibTransId="{31F7045B-D930-AD43-BD6F-63B2244CE9E1}"/>
    <dgm:cxn modelId="{58B1140C-585D-0641-BCF3-7286BFD03316}" type="presOf" srcId="{0D83C1A1-8184-9440-AF13-340D9FE77FC2}" destId="{8346924B-8159-B745-B8F7-64AF0F1E89FD}" srcOrd="0" destOrd="0" presId="urn:microsoft.com/office/officeart/2005/8/layout/orgChart1"/>
    <dgm:cxn modelId="{83947212-AA3B-3344-B702-05ED3E199B3A}" type="presOf" srcId="{AE07DBD6-1593-9742-951E-FA6193D35DD5}" destId="{202AF9B1-2B9E-AC46-9BA6-4AB8670186F9}" srcOrd="0" destOrd="0" presId="urn:microsoft.com/office/officeart/2005/8/layout/orgChart1"/>
    <dgm:cxn modelId="{BA0E5A19-71B4-0B47-BD64-7FB33D1CA753}" type="presOf" srcId="{7775F051-9945-EC47-9D0A-1F376A36DE9E}" destId="{70A31FDB-B0E0-264B-8123-110FE64E1AEA}" srcOrd="0" destOrd="0" presId="urn:microsoft.com/office/officeart/2005/8/layout/orgChart1"/>
    <dgm:cxn modelId="{88A69F19-0223-6645-AAE0-C7A0AF691E24}" type="presOf" srcId="{19B8C033-B900-6942-92D1-4B6C8D8F6D95}" destId="{336E4C6F-DD2C-8047-8424-3E1C4760D76F}" srcOrd="0" destOrd="0" presId="urn:microsoft.com/office/officeart/2005/8/layout/orgChart1"/>
    <dgm:cxn modelId="{D69A1E1A-12C6-ED40-8878-DE070DA4B08C}" type="presOf" srcId="{9C9C719F-8987-E842-BF2B-9F826C24411A}" destId="{0DCE3ABA-2737-EA4C-A383-2C0F48112D62}" srcOrd="1" destOrd="0" presId="urn:microsoft.com/office/officeart/2005/8/layout/orgChart1"/>
    <dgm:cxn modelId="{F436451E-4C79-AD45-B941-433FF03CDB31}" type="presOf" srcId="{5CB55899-86DD-7849-807F-E83BA547D181}" destId="{5443D432-E946-7F4C-AAFB-85437AE71434}" srcOrd="1" destOrd="0" presId="urn:microsoft.com/office/officeart/2005/8/layout/orgChart1"/>
    <dgm:cxn modelId="{D90DA224-2913-2044-BFA6-94474E857C68}" type="presOf" srcId="{BCE9ECB2-578B-8346-8843-45281681A8D6}" destId="{E07003BF-7C49-A74F-BDEE-05A4F31AE37F}" srcOrd="1" destOrd="0" presId="urn:microsoft.com/office/officeart/2005/8/layout/orgChart1"/>
    <dgm:cxn modelId="{0C98A125-EB47-A048-BD2F-5A57C28F0382}" type="presOf" srcId="{A3E18E64-36F1-3741-95A2-EC7E512F74AC}" destId="{2A076217-0DED-1E4E-90C2-962E1F35A060}" srcOrd="0" destOrd="0" presId="urn:microsoft.com/office/officeart/2005/8/layout/orgChart1"/>
    <dgm:cxn modelId="{540AF827-7D31-CA4A-9942-919C03F47827}" type="presOf" srcId="{7775F051-9945-EC47-9D0A-1F376A36DE9E}" destId="{A5E62230-F9EE-6941-9E1F-0C946F6D986C}" srcOrd="1" destOrd="0" presId="urn:microsoft.com/office/officeart/2005/8/layout/orgChart1"/>
    <dgm:cxn modelId="{F271C928-05F7-B744-B40F-6F30F93FE3A6}" type="presOf" srcId="{912417DA-B063-5B44-85F0-CEAFBC0AF8DA}" destId="{F92E045B-3098-4E43-84B1-0443974BC1EE}" srcOrd="0" destOrd="0" presId="urn:microsoft.com/office/officeart/2005/8/layout/orgChart1"/>
    <dgm:cxn modelId="{10EEF429-9B88-414F-B88F-638238075532}" srcId="{FB8EB32D-A181-984E-87A9-89CAC2767E7C}" destId="{17A775AF-8A15-9049-98F6-E31D6E729E7D}" srcOrd="0" destOrd="0" parTransId="{F686A839-79C8-9A42-A9BD-78FBAC71C2F3}" sibTransId="{1A12AE7B-BF31-A145-954F-55E9DC1AB031}"/>
    <dgm:cxn modelId="{5303F632-096B-3D48-9235-E13906E9C490}" srcId="{C1BA9F82-1804-8447-929F-C2A2603A356D}" destId="{021A33B8-DE2B-1041-ADBB-5CD9E820663E}" srcOrd="1" destOrd="0" parTransId="{19B8C033-B900-6942-92D1-4B6C8D8F6D95}" sibTransId="{0A403FF7-5A40-CB42-8E0B-0DC797B32A8B}"/>
    <dgm:cxn modelId="{A5544833-4DCE-FB4A-A7D7-16CB0F645F39}" srcId="{C1BA9F82-1804-8447-929F-C2A2603A356D}" destId="{7EC3641F-7D4B-264F-B957-1C4CC96AF826}" srcOrd="0" destOrd="0" parTransId="{C4B7A578-6B87-9447-9DBD-313791165D47}" sibTransId="{1C8B4B1D-9F4F-1445-B897-FD4437286205}"/>
    <dgm:cxn modelId="{7DECE236-1C48-2546-8E52-3635F06F51DE}" type="presOf" srcId="{7483C200-3E27-DB40-8111-88D459CBB24E}" destId="{837B5928-97D8-A546-B28B-AED626D7CD9A}" srcOrd="0" destOrd="0" presId="urn:microsoft.com/office/officeart/2005/8/layout/orgChart1"/>
    <dgm:cxn modelId="{C0940638-1A13-2141-83CF-9A8598219437}" type="presOf" srcId="{5CB55899-86DD-7849-807F-E83BA547D181}" destId="{7C46434C-E29B-4443-88C5-C87371039D35}" srcOrd="0" destOrd="0" presId="urn:microsoft.com/office/officeart/2005/8/layout/orgChart1"/>
    <dgm:cxn modelId="{C2772A39-0C21-C644-85CD-12848B1B04A5}" type="presOf" srcId="{0D83C1A1-8184-9440-AF13-340D9FE77FC2}" destId="{F95A613A-520C-0A46-A8B8-DE7A64EEDA65}" srcOrd="1" destOrd="0" presId="urn:microsoft.com/office/officeart/2005/8/layout/orgChart1"/>
    <dgm:cxn modelId="{520ACA3C-ADFA-B84F-B4EB-2A7AFE102A12}" type="presOf" srcId="{F08C6166-0DA1-1D4B-B4A2-338B3BF84693}" destId="{341668BB-9161-AD41-A3EF-2DA338087A4C}" srcOrd="0" destOrd="0" presId="urn:microsoft.com/office/officeart/2005/8/layout/orgChart1"/>
    <dgm:cxn modelId="{01B2C33E-82C7-C140-AD99-D4C410C598EE}" type="presOf" srcId="{EA637DFD-B329-804D-B00E-BEFB3565B720}" destId="{894D5799-7549-4E43-9B21-99CFAA2D9B73}" srcOrd="1" destOrd="0" presId="urn:microsoft.com/office/officeart/2005/8/layout/orgChart1"/>
    <dgm:cxn modelId="{6974C442-FC4F-A644-ACA2-40196F3EB666}" type="presOf" srcId="{033F93FA-D231-9E43-9206-9B1FA9647988}" destId="{22B4A4AF-BC48-7B46-9DAF-AD1CAC04C4D6}" srcOrd="1" destOrd="0" presId="urn:microsoft.com/office/officeart/2005/8/layout/orgChart1"/>
    <dgm:cxn modelId="{FCAF7043-D5D8-8145-95C2-B66CA75182F2}" srcId="{70FB9C76-6F44-664C-80DD-56B4CFB0CB02}" destId="{BCE9ECB2-578B-8346-8843-45281681A8D6}" srcOrd="2" destOrd="0" parTransId="{8CCA2811-EC02-244C-8844-D2A1059E8110}" sibTransId="{680431F2-2AFC-7849-842B-3587EA91CD53}"/>
    <dgm:cxn modelId="{14A9E845-336B-4247-9D63-F9FC83D528DB}" srcId="{1AB7C39B-0046-C745-AC17-2A8D0BBEE654}" destId="{7775F051-9945-EC47-9D0A-1F376A36DE9E}" srcOrd="3" destOrd="0" parTransId="{7483C200-3E27-DB40-8111-88D459CBB24E}" sibTransId="{F8567993-3918-1049-A841-466E23B7FA07}"/>
    <dgm:cxn modelId="{A4A6D846-0B18-FE40-9E9B-B9A52D868061}" type="presOf" srcId="{9BB8D390-70CD-E04D-8FC8-DC9F96085280}" destId="{DED003ED-4282-E548-BE6B-D56556C727CD}" srcOrd="1" destOrd="0" presId="urn:microsoft.com/office/officeart/2005/8/layout/orgChart1"/>
    <dgm:cxn modelId="{2D813F4D-9889-C540-83A6-F1B9B92A0C0D}" type="presOf" srcId="{36C95060-2710-EB46-AC4B-8FC2C032AE3E}" destId="{EBB75386-C53E-9B40-9D01-2C50D19993B6}" srcOrd="1" destOrd="0" presId="urn:microsoft.com/office/officeart/2005/8/layout/orgChart1"/>
    <dgm:cxn modelId="{4B7FCE52-0368-6949-80B3-FF45B1F3A759}" type="presOf" srcId="{9B19450A-31C5-5D47-BC69-2A0FB81933AC}" destId="{94CC0475-4986-0946-A06F-84FC0C86BCAE}" srcOrd="0" destOrd="0" presId="urn:microsoft.com/office/officeart/2005/8/layout/orgChart1"/>
    <dgm:cxn modelId="{57A09E54-CDE5-994F-9B3B-406848870A24}" type="presOf" srcId="{7EC3641F-7D4B-264F-B957-1C4CC96AF826}" destId="{44154BC8-B6F6-3D4F-9D03-70A90902B577}" srcOrd="0" destOrd="0" presId="urn:microsoft.com/office/officeart/2005/8/layout/orgChart1"/>
    <dgm:cxn modelId="{2D78E354-4517-6C4E-AD72-7779AB0E9628}" type="presOf" srcId="{17A775AF-8A15-9049-98F6-E31D6E729E7D}" destId="{0E2CD0B6-73A6-1741-9751-7C63A403053A}" srcOrd="0" destOrd="0" presId="urn:microsoft.com/office/officeart/2005/8/layout/orgChart1"/>
    <dgm:cxn modelId="{44692B56-1205-4147-985F-C0DF02658F3D}" srcId="{70FB9C76-6F44-664C-80DD-56B4CFB0CB02}" destId="{033F93FA-D231-9E43-9206-9B1FA9647988}" srcOrd="0" destOrd="0" parTransId="{A3E18E64-36F1-3741-95A2-EC7E512F74AC}" sibTransId="{FCB2DCF1-4618-E345-A522-AAF069C42437}"/>
    <dgm:cxn modelId="{43EA425E-2E10-F440-9EEC-B920F25D3019}" type="presOf" srcId="{C1BA9F82-1804-8447-929F-C2A2603A356D}" destId="{62189B01-F8C8-304D-8117-C1AC39072878}" srcOrd="0" destOrd="0" presId="urn:microsoft.com/office/officeart/2005/8/layout/orgChart1"/>
    <dgm:cxn modelId="{11D87A60-31DA-5047-9B28-79BF02C1FFFF}" type="presOf" srcId="{17A775AF-8A15-9049-98F6-E31D6E729E7D}" destId="{6318ADBA-4961-5447-BE40-6D0CDA7EB7DC}" srcOrd="1" destOrd="0" presId="urn:microsoft.com/office/officeart/2005/8/layout/orgChart1"/>
    <dgm:cxn modelId="{1FC63161-4B32-4749-A84B-E70491EF281A}" srcId="{17A775AF-8A15-9049-98F6-E31D6E729E7D}" destId="{1AB7C39B-0046-C745-AC17-2A8D0BBEE654}" srcOrd="0" destOrd="0" parTransId="{3BE5AB90-A514-BD46-A3A1-074DE20D1670}" sibTransId="{992A8830-6E21-3046-88AA-F6AE1FCB1A4E}"/>
    <dgm:cxn modelId="{F7DB6861-2765-6E40-9124-079E5D75C0C2}" srcId="{17A775AF-8A15-9049-98F6-E31D6E729E7D}" destId="{B74FF6BB-F9DD-5F49-92F2-98ECB83F98E3}" srcOrd="1" destOrd="0" parTransId="{318AB91C-7C79-B241-80B8-C76D651CAFB6}" sibTransId="{47C0455D-2347-B34E-90DE-0ACA60B86E90}"/>
    <dgm:cxn modelId="{1996D963-8E08-8648-8C89-6CA16C99D676}" type="presOf" srcId="{997AE81F-0718-7243-AF20-4986C5867B65}" destId="{4004D3C6-FDA2-D046-A503-4C1A59911751}" srcOrd="1" destOrd="0" presId="urn:microsoft.com/office/officeart/2005/8/layout/orgChart1"/>
    <dgm:cxn modelId="{4C564765-5D7C-4946-822C-99D43CF898AD}" type="presOf" srcId="{F08C6166-0DA1-1D4B-B4A2-338B3BF84693}" destId="{61F88AAA-0A25-0446-BC5D-5F52D63C3E98}" srcOrd="1" destOrd="0" presId="urn:microsoft.com/office/officeart/2005/8/layout/orgChart1"/>
    <dgm:cxn modelId="{0B0AB566-A64F-1E4B-BABF-F2678E07046A}" srcId="{70FB9C76-6F44-664C-80DD-56B4CFB0CB02}" destId="{0D83C1A1-8184-9440-AF13-340D9FE77FC2}" srcOrd="3" destOrd="0" parTransId="{A0701E94-54C0-004A-882B-433D4A151A8D}" sibTransId="{3F4BE6C1-B379-CE45-B7E4-B0F508470FEA}"/>
    <dgm:cxn modelId="{F34F8568-4931-5B41-8869-ABADE5633D58}" srcId="{1AB7C39B-0046-C745-AC17-2A8D0BBEE654}" destId="{997AE81F-0718-7243-AF20-4986C5867B65}" srcOrd="1" destOrd="0" parTransId="{8B277A63-570C-4044-B16F-4DC538FF8297}" sibTransId="{C639A245-3C1B-7F41-8853-28FCC8E314E5}"/>
    <dgm:cxn modelId="{8FEDCA6D-4CA9-DB40-853E-486F7B83BCB2}" type="presOf" srcId="{C1BA9F82-1804-8447-929F-C2A2603A356D}" destId="{79EE098C-EADF-234B-9444-02B9905F0DC6}" srcOrd="1" destOrd="0" presId="urn:microsoft.com/office/officeart/2005/8/layout/orgChart1"/>
    <dgm:cxn modelId="{06656576-0EE2-7147-A813-DD32ACA59C94}" type="presOf" srcId="{C4B7A578-6B87-9447-9DBD-313791165D47}" destId="{AC35F912-F1BF-3F40-983E-67D57E7A0F20}" srcOrd="0" destOrd="0" presId="urn:microsoft.com/office/officeart/2005/8/layout/orgChart1"/>
    <dgm:cxn modelId="{5B65A478-B259-AE41-92CA-ECAFFF30DF27}" srcId="{FB8EB32D-A181-984E-87A9-89CAC2767E7C}" destId="{F08C6166-0DA1-1D4B-B4A2-338B3BF84693}" srcOrd="4" destOrd="0" parTransId="{77AF3CE8-CB16-4941-818A-215E06EAB793}" sibTransId="{5AC9969B-0DBA-0D49-A903-41BD49141C1D}"/>
    <dgm:cxn modelId="{35A41A79-939B-4340-AF11-A727C5C6CC3B}" type="presOf" srcId="{B74FF6BB-F9DD-5F49-92F2-98ECB83F98E3}" destId="{89A6DC3A-5B56-8045-9D7B-F1615DF0A22A}" srcOrd="0" destOrd="0" presId="urn:microsoft.com/office/officeart/2005/8/layout/orgChart1"/>
    <dgm:cxn modelId="{F057E17D-455F-AA45-93B6-C306EC5FB3AF}" type="presOf" srcId="{021A33B8-DE2B-1041-ADBB-5CD9E820663E}" destId="{7020BAC9-1752-E241-A39A-C846E49F0BAD}" srcOrd="1" destOrd="0" presId="urn:microsoft.com/office/officeart/2005/8/layout/orgChart1"/>
    <dgm:cxn modelId="{9562EB8B-A66C-9B4C-9FF2-DD708358EC75}" type="presOf" srcId="{1AB7C39B-0046-C745-AC17-2A8D0BBEE654}" destId="{6ED57D05-07A5-234B-A8E5-F446680DE717}" srcOrd="0" destOrd="0" presId="urn:microsoft.com/office/officeart/2005/8/layout/orgChart1"/>
    <dgm:cxn modelId="{E034F38B-93A7-9448-BC7A-DB386D28D6FD}" srcId="{7EC3641F-7D4B-264F-B957-1C4CC96AF826}" destId="{70FB9C76-6F44-664C-80DD-56B4CFB0CB02}" srcOrd="2" destOrd="0" parTransId="{BD28E200-2891-BE41-A1F0-4C504F213828}" sibTransId="{E73FB46A-23D7-974E-AF83-1BEEA42D5CF3}"/>
    <dgm:cxn modelId="{9AB7A692-3A2F-C94F-82D8-DF92F5597E89}" type="presOf" srcId="{EA637DFD-B329-804D-B00E-BEFB3565B720}" destId="{B262BD70-8E7C-124A-84C2-01ED7A08F7DA}" srcOrd="0" destOrd="0" presId="urn:microsoft.com/office/officeart/2005/8/layout/orgChart1"/>
    <dgm:cxn modelId="{838FD597-B731-CE48-94CF-5A7077014E28}" type="presOf" srcId="{FB8EB32D-A181-984E-87A9-89CAC2767E7C}" destId="{CDED1E93-86C6-1D4F-A246-498A8792F9C2}" srcOrd="0" destOrd="0" presId="urn:microsoft.com/office/officeart/2005/8/layout/orgChart1"/>
    <dgm:cxn modelId="{D1568E9A-A89E-1F45-ACD3-9A0571454743}" type="presOf" srcId="{F686A839-79C8-9A42-A9BD-78FBAC71C2F3}" destId="{B15A1467-0467-4047-8CDB-9EEEABA18A75}" srcOrd="0" destOrd="0" presId="urn:microsoft.com/office/officeart/2005/8/layout/orgChart1"/>
    <dgm:cxn modelId="{A696D79B-E4C4-F946-9064-9B707DC82478}" type="presOf" srcId="{FF664BDE-7E90-1D4C-86F7-F7CF4B62C149}" destId="{DC4D266F-21CD-DB47-8058-110F296F3A83}" srcOrd="0" destOrd="0" presId="urn:microsoft.com/office/officeart/2005/8/layout/orgChart1"/>
    <dgm:cxn modelId="{2973299E-44DF-994C-B5C2-CDB47EF18046}" type="presOf" srcId="{9B049F55-42E3-A947-992F-38D7E249CDC9}" destId="{CBDBF4E6-49E0-9844-8052-F2019D168619}" srcOrd="1" destOrd="0" presId="urn:microsoft.com/office/officeart/2005/8/layout/orgChart1"/>
    <dgm:cxn modelId="{C2DFAFA5-5950-1348-9A51-A8FB8D8D782E}" type="presOf" srcId="{AE07DBD6-1593-9742-951E-FA6193D35DD5}" destId="{FE833E93-73CF-4D42-85CA-1060235E8636}" srcOrd="1" destOrd="0" presId="urn:microsoft.com/office/officeart/2005/8/layout/orgChart1"/>
    <dgm:cxn modelId="{2EECADA7-6B26-2E44-AD23-0DF68A985195}" type="presOf" srcId="{9BB8D390-70CD-E04D-8FC8-DC9F96085280}" destId="{028C4500-4A2E-9E4A-A1F2-58AA81449055}" srcOrd="0" destOrd="0" presId="urn:microsoft.com/office/officeart/2005/8/layout/orgChart1"/>
    <dgm:cxn modelId="{D5BD36AA-E9F8-0E47-B2D6-FCCEA4DDADE0}" srcId="{FB8EB32D-A181-984E-87A9-89CAC2767E7C}" destId="{AE07DBD6-1593-9742-951E-FA6193D35DD5}" srcOrd="3" destOrd="0" parTransId="{A3A28B53-89AF-104D-8E50-034B4422198D}" sibTransId="{B42C3ED3-B67B-8646-B419-5D0C39423287}"/>
    <dgm:cxn modelId="{69A451AB-7FB2-D74C-A8A0-EB4A4B2B076C}" type="presOf" srcId="{8B277A63-570C-4044-B16F-4DC538FF8297}" destId="{C9E778DB-5A9C-184D-B2ED-2E5BC695BF89}" srcOrd="0" destOrd="0" presId="urn:microsoft.com/office/officeart/2005/8/layout/orgChart1"/>
    <dgm:cxn modelId="{D5FB0AB8-E5A2-DB4E-9125-99AF4E1410CD}" type="presOf" srcId="{997AE81F-0718-7243-AF20-4986C5867B65}" destId="{630D5B25-079F-244A-ABEA-78D6A79FD6EE}" srcOrd="0" destOrd="0" presId="urn:microsoft.com/office/officeart/2005/8/layout/orgChart1"/>
    <dgm:cxn modelId="{C9A44BB9-0F3B-BF41-A0C2-0F34360F7A66}" type="presOf" srcId="{F3BAF5C6-DC39-4F4B-87A4-D99B8BCD5640}" destId="{7C07F4F7-ABDD-DF4A-8313-9BA21A97AD11}" srcOrd="0" destOrd="0" presId="urn:microsoft.com/office/officeart/2005/8/layout/orgChart1"/>
    <dgm:cxn modelId="{9C87D2BD-2587-4743-8367-177E13E601A6}" srcId="{7EC3641F-7D4B-264F-B957-1C4CC96AF826}" destId="{9B19450A-31C5-5D47-BC69-2A0FB81933AC}" srcOrd="3" destOrd="0" parTransId="{FF664BDE-7E90-1D4C-86F7-F7CF4B62C149}" sibTransId="{171A8927-7B72-C349-A8D4-DE1A4FA03339}"/>
    <dgm:cxn modelId="{3CC04DC2-ADBB-3245-85B8-0648402A859C}" type="presOf" srcId="{3BE5AB90-A514-BD46-A3A1-074DE20D1670}" destId="{8C17110F-0DDF-EC42-9CBF-AF0ABBAD8F73}" srcOrd="0" destOrd="0" presId="urn:microsoft.com/office/officeart/2005/8/layout/orgChart1"/>
    <dgm:cxn modelId="{89146AC2-76A5-9F4D-92B4-AE1DE62A24DF}" srcId="{7EC3641F-7D4B-264F-B957-1C4CC96AF826}" destId="{9BB8D390-70CD-E04D-8FC8-DC9F96085280}" srcOrd="1" destOrd="0" parTransId="{FFD3D6CD-5A3F-C840-B64A-EAE8738438E0}" sibTransId="{8E3B0115-F914-314A-9FDA-3E3C4B64AB6C}"/>
    <dgm:cxn modelId="{5579A7C3-E86A-B749-B103-BA206026209D}" srcId="{1AB7C39B-0046-C745-AC17-2A8D0BBEE654}" destId="{9B049F55-42E3-A947-992F-38D7E249CDC9}" srcOrd="0" destOrd="0" parTransId="{7C641207-1161-6342-AE4B-9CEE3B9FC2AC}" sibTransId="{DE460DBF-78FA-2F4B-B753-5B9944F1B102}"/>
    <dgm:cxn modelId="{A3C806C5-5D22-2841-9547-492E47868744}" type="presOf" srcId="{7C641207-1161-6342-AE4B-9CEE3B9FC2AC}" destId="{0F3EFA10-636F-5F4A-8C04-C183F363AFAA}" srcOrd="0" destOrd="0" presId="urn:microsoft.com/office/officeart/2005/8/layout/orgChart1"/>
    <dgm:cxn modelId="{EFBCE8C6-9278-004B-B873-42537DDE4E0C}" type="presOf" srcId="{A3A28B53-89AF-104D-8E50-034B4422198D}" destId="{E5EB0A40-4A07-2646-8DB5-50A049030C49}" srcOrd="0" destOrd="0" presId="urn:microsoft.com/office/officeart/2005/8/layout/orgChart1"/>
    <dgm:cxn modelId="{2A815DC8-5B15-624F-ABEF-CE46AD402589}" srcId="{7EC3641F-7D4B-264F-B957-1C4CC96AF826}" destId="{EA637DFD-B329-804D-B00E-BEFB3565B720}" srcOrd="0" destOrd="0" parTransId="{F3BAF5C6-DC39-4F4B-87A4-D99B8BCD5640}" sibTransId="{38643005-9F0A-054D-B32F-08B4FADF39AA}"/>
    <dgm:cxn modelId="{46E5C0C8-67AB-6945-95C6-48FBF3A7366C}" type="presOf" srcId="{4F86971A-A6CB-AE45-A0EA-AE31A417251A}" destId="{CF6B95A0-964B-5F45-91A0-61AE9BAB922F}" srcOrd="0" destOrd="0" presId="urn:microsoft.com/office/officeart/2005/8/layout/orgChart1"/>
    <dgm:cxn modelId="{67115DCD-81FB-524B-83F4-CEFF24C2DE04}" type="presOf" srcId="{70FB9C76-6F44-664C-80DD-56B4CFB0CB02}" destId="{DB02A278-ED12-C645-AE52-D5888F35F409}" srcOrd="0" destOrd="0" presId="urn:microsoft.com/office/officeart/2005/8/layout/orgChart1"/>
    <dgm:cxn modelId="{BCC73AD4-1529-4A44-90EA-4D1BFA16B40E}" type="presOf" srcId="{20BEFD72-D966-6D44-A692-8FA1D4EFDB81}" destId="{1C488776-ACBD-F149-8E9B-5A9C2CCBA373}" srcOrd="0" destOrd="0" presId="urn:microsoft.com/office/officeart/2005/8/layout/orgChart1"/>
    <dgm:cxn modelId="{C50542D4-5059-3F4C-B84E-D41EF20C0F78}" type="presOf" srcId="{7EC3641F-7D4B-264F-B957-1C4CC96AF826}" destId="{3596ED08-6CC6-D343-A099-176E4A6EE58F}" srcOrd="1" destOrd="0" presId="urn:microsoft.com/office/officeart/2005/8/layout/orgChart1"/>
    <dgm:cxn modelId="{5230A1D8-D5D5-924F-86E8-5D7A6E5E9978}" srcId="{FB8EB32D-A181-984E-87A9-89CAC2767E7C}" destId="{5CB55899-86DD-7849-807F-E83BA547D181}" srcOrd="2" destOrd="0" parTransId="{20BEFD72-D966-6D44-A692-8FA1D4EFDB81}" sibTransId="{432D9862-D601-5141-A835-08B1A78E9D8B}"/>
    <dgm:cxn modelId="{5EBC31DB-02E6-1A47-8EBC-8C94FFE41F17}" type="presOf" srcId="{033F93FA-D231-9E43-9206-9B1FA9647988}" destId="{DD1607C9-AC78-4C4C-A587-78B6B24240D4}" srcOrd="0" destOrd="0" presId="urn:microsoft.com/office/officeart/2005/8/layout/orgChart1"/>
    <dgm:cxn modelId="{7C6BE2DC-B169-8848-BCB1-5FA760B9C8E5}" type="presOf" srcId="{FFD3D6CD-5A3F-C840-B64A-EAE8738438E0}" destId="{09CEFA98-F7F2-5742-BA94-55BDA27EC3CB}" srcOrd="0" destOrd="0" presId="urn:microsoft.com/office/officeart/2005/8/layout/orgChart1"/>
    <dgm:cxn modelId="{A78956DE-276C-E041-A1F3-C28C1A3000B5}" type="presOf" srcId="{70FB9C76-6F44-664C-80DD-56B4CFB0CB02}" destId="{CE6A534F-1E46-0A40-B344-3727A4C4EC18}" srcOrd="1" destOrd="0" presId="urn:microsoft.com/office/officeart/2005/8/layout/orgChart1"/>
    <dgm:cxn modelId="{709606E2-0541-2D4F-A636-0DE88A6247DB}" type="presOf" srcId="{9C9C719F-8987-E842-BF2B-9F826C24411A}" destId="{88B6CA15-2F6D-234C-95EB-71A41B31856B}" srcOrd="0" destOrd="0" presId="urn:microsoft.com/office/officeart/2005/8/layout/orgChart1"/>
    <dgm:cxn modelId="{66B7A1E2-634F-EA4A-A6AA-6C985030C59B}" type="presOf" srcId="{318AB91C-7C79-B241-80B8-C76D651CAFB6}" destId="{5083EB2A-E333-C544-8BEE-D354F288B566}" srcOrd="0" destOrd="0" presId="urn:microsoft.com/office/officeart/2005/8/layout/orgChart1"/>
    <dgm:cxn modelId="{409DB8E6-D03A-BC4A-9722-BF99CFEE6BA2}" type="presOf" srcId="{021A33B8-DE2B-1041-ADBB-5CD9E820663E}" destId="{7D5B4C3A-14E2-A24D-9377-0D5E0ED7EA88}" srcOrd="0" destOrd="0" presId="urn:microsoft.com/office/officeart/2005/8/layout/orgChart1"/>
    <dgm:cxn modelId="{009C10EA-5A9C-7642-B158-049B368CC5AF}" srcId="{FB8EB32D-A181-984E-87A9-89CAC2767E7C}" destId="{C1BA9F82-1804-8447-929F-C2A2603A356D}" srcOrd="1" destOrd="0" parTransId="{4F86971A-A6CB-AE45-A0EA-AE31A417251A}" sibTransId="{E08F3F9A-7EA4-754C-B723-05B475A93BBB}"/>
    <dgm:cxn modelId="{4771ABF3-8D60-3940-ADAB-5DE4A59AB4FA}" type="presOf" srcId="{B74FF6BB-F9DD-5F49-92F2-98ECB83F98E3}" destId="{D1C7E40A-F82F-1B48-BA82-6AE8087D1455}" srcOrd="1" destOrd="0" presId="urn:microsoft.com/office/officeart/2005/8/layout/orgChart1"/>
    <dgm:cxn modelId="{54CE69F4-09D6-634D-8C4E-523DB7A5DDC4}" type="presOf" srcId="{9B19450A-31C5-5D47-BC69-2A0FB81933AC}" destId="{C0F94A34-7152-0547-8835-3C3335E1FA66}" srcOrd="1" destOrd="0" presId="urn:microsoft.com/office/officeart/2005/8/layout/orgChart1"/>
    <dgm:cxn modelId="{E5F977F4-7470-EF40-9836-422EA6EB5FDE}" type="presOf" srcId="{77AF3CE8-CB16-4941-818A-215E06EAB793}" destId="{CFE56345-76AD-F547-A8D8-B4C9EEB11844}" srcOrd="0" destOrd="0" presId="urn:microsoft.com/office/officeart/2005/8/layout/orgChart1"/>
    <dgm:cxn modelId="{BEE426F5-8EE8-E74D-9D61-5E68707986A8}" type="presOf" srcId="{9B049F55-42E3-A947-992F-38D7E249CDC9}" destId="{2EB96E90-303F-DF49-9DD4-066759B22FC5}" srcOrd="0" destOrd="0" presId="urn:microsoft.com/office/officeart/2005/8/layout/orgChart1"/>
    <dgm:cxn modelId="{6DF0BFF5-0923-3947-BBF9-B76A4E0F3396}" type="presOf" srcId="{FB8EB32D-A181-984E-87A9-89CAC2767E7C}" destId="{6CC4C9AA-86EF-CF4C-BBD1-81ADD90E9B80}" srcOrd="1" destOrd="0" presId="urn:microsoft.com/office/officeart/2005/8/layout/orgChart1"/>
    <dgm:cxn modelId="{53A573F7-1FD2-0C4B-B8BC-98F180E691D3}" type="presOf" srcId="{BCE9ECB2-578B-8346-8843-45281681A8D6}" destId="{62134396-5CF9-D445-81CB-8680700AA9DF}" srcOrd="0" destOrd="0" presId="urn:microsoft.com/office/officeart/2005/8/layout/orgChart1"/>
    <dgm:cxn modelId="{498D2FFA-1CEA-5D4C-8EC7-8A3C7C65C244}" type="presOf" srcId="{A0701E94-54C0-004A-882B-433D4A151A8D}" destId="{B9286930-CE8C-6444-B879-0CB69C779F1F}" srcOrd="0" destOrd="0" presId="urn:microsoft.com/office/officeart/2005/8/layout/orgChart1"/>
    <dgm:cxn modelId="{A61BF1FA-9BDD-B64C-A172-AAB9C84213CB}" srcId="{DB7ECF62-A200-9845-AD35-420D555A0A0D}" destId="{FB8EB32D-A181-984E-87A9-89CAC2767E7C}" srcOrd="0" destOrd="0" parTransId="{59BBDBCC-FBA0-AA44-AF1B-637A1ED71598}" sibTransId="{AC55E550-E573-C940-ABAA-49A0A1FF9801}"/>
    <dgm:cxn modelId="{83CE93FC-DBE1-9240-AACC-C05C850577F7}" type="presOf" srcId="{A45EE853-0CD8-884B-AAC0-4346DD3AD52D}" destId="{E64834D5-7ABD-E544-8022-D5291C523856}" srcOrd="0" destOrd="0" presId="urn:microsoft.com/office/officeart/2005/8/layout/orgChart1"/>
    <dgm:cxn modelId="{65E966B7-8E8F-394D-8A2E-D856D5D33264}" type="presParOf" srcId="{6C6B42D1-9958-E34F-AD1A-5D2DEA3B9FA8}" destId="{229755D0-CB1E-0943-B0B4-6C1A7CAC367E}" srcOrd="0" destOrd="0" presId="urn:microsoft.com/office/officeart/2005/8/layout/orgChart1"/>
    <dgm:cxn modelId="{AA2BCC4F-7BAD-D74C-8811-9EA0988A2AC8}" type="presParOf" srcId="{229755D0-CB1E-0943-B0B4-6C1A7CAC367E}" destId="{5C41E838-A065-524F-A685-4E17B2404A4E}" srcOrd="0" destOrd="0" presId="urn:microsoft.com/office/officeart/2005/8/layout/orgChart1"/>
    <dgm:cxn modelId="{28E7652E-5C65-024C-BBFD-2C4D20E446DA}" type="presParOf" srcId="{5C41E838-A065-524F-A685-4E17B2404A4E}" destId="{CDED1E93-86C6-1D4F-A246-498A8792F9C2}" srcOrd="0" destOrd="0" presId="urn:microsoft.com/office/officeart/2005/8/layout/orgChart1"/>
    <dgm:cxn modelId="{C506EB4C-F43E-CC47-9161-A5239421FECF}" type="presParOf" srcId="{5C41E838-A065-524F-A685-4E17B2404A4E}" destId="{6CC4C9AA-86EF-CF4C-BBD1-81ADD90E9B80}" srcOrd="1" destOrd="0" presId="urn:microsoft.com/office/officeart/2005/8/layout/orgChart1"/>
    <dgm:cxn modelId="{C618ADA5-9EA0-5D4C-9C9E-E71348FFEAED}" type="presParOf" srcId="{229755D0-CB1E-0943-B0B4-6C1A7CAC367E}" destId="{2F59CB0B-AD11-F845-9A45-425017B2EC97}" srcOrd="1" destOrd="0" presId="urn:microsoft.com/office/officeart/2005/8/layout/orgChart1"/>
    <dgm:cxn modelId="{F64ED2DA-4C66-4A41-AD1B-950F0A307FC2}" type="presParOf" srcId="{2F59CB0B-AD11-F845-9A45-425017B2EC97}" destId="{B15A1467-0467-4047-8CDB-9EEEABA18A75}" srcOrd="0" destOrd="0" presId="urn:microsoft.com/office/officeart/2005/8/layout/orgChart1"/>
    <dgm:cxn modelId="{8D395710-5182-ED4A-B935-89F3D0ED87EE}" type="presParOf" srcId="{2F59CB0B-AD11-F845-9A45-425017B2EC97}" destId="{94DBBAB1-0B90-154F-A387-9D764012BD10}" srcOrd="1" destOrd="0" presId="urn:microsoft.com/office/officeart/2005/8/layout/orgChart1"/>
    <dgm:cxn modelId="{5AD8623F-AE03-9B4F-9E1E-E29A44D08A06}" type="presParOf" srcId="{94DBBAB1-0B90-154F-A387-9D764012BD10}" destId="{AEDDA657-3854-4745-B97A-C7481D420380}" srcOrd="0" destOrd="0" presId="urn:microsoft.com/office/officeart/2005/8/layout/orgChart1"/>
    <dgm:cxn modelId="{ADEBCDAC-B85A-BB49-8BAD-3260670FDD61}" type="presParOf" srcId="{AEDDA657-3854-4745-B97A-C7481D420380}" destId="{0E2CD0B6-73A6-1741-9751-7C63A403053A}" srcOrd="0" destOrd="0" presId="urn:microsoft.com/office/officeart/2005/8/layout/orgChart1"/>
    <dgm:cxn modelId="{89A2EB43-9209-9B49-B129-0C4CA94F8D0D}" type="presParOf" srcId="{AEDDA657-3854-4745-B97A-C7481D420380}" destId="{6318ADBA-4961-5447-BE40-6D0CDA7EB7DC}" srcOrd="1" destOrd="0" presId="urn:microsoft.com/office/officeart/2005/8/layout/orgChart1"/>
    <dgm:cxn modelId="{6B6AF34A-E38B-9F40-89ED-C22B88DCA39A}" type="presParOf" srcId="{94DBBAB1-0B90-154F-A387-9D764012BD10}" destId="{8697E810-FF88-D04B-BEE1-948BBE0A142E}" srcOrd="1" destOrd="0" presId="urn:microsoft.com/office/officeart/2005/8/layout/orgChart1"/>
    <dgm:cxn modelId="{EB63DE2A-A67A-5942-A519-19C39FF0FCF5}" type="presParOf" srcId="{8697E810-FF88-D04B-BEE1-948BBE0A142E}" destId="{8C17110F-0DDF-EC42-9CBF-AF0ABBAD8F73}" srcOrd="0" destOrd="0" presId="urn:microsoft.com/office/officeart/2005/8/layout/orgChart1"/>
    <dgm:cxn modelId="{2346136F-BCF1-B54B-9C24-B16F221E2398}" type="presParOf" srcId="{8697E810-FF88-D04B-BEE1-948BBE0A142E}" destId="{0D7A6D24-CEBB-0B41-A501-3185B72379C7}" srcOrd="1" destOrd="0" presId="urn:microsoft.com/office/officeart/2005/8/layout/orgChart1"/>
    <dgm:cxn modelId="{91F9FB99-F5D3-F041-854C-04E97747A7F5}" type="presParOf" srcId="{0D7A6D24-CEBB-0B41-A501-3185B72379C7}" destId="{F223FF22-A602-6B41-838F-79489149AE69}" srcOrd="0" destOrd="0" presId="urn:microsoft.com/office/officeart/2005/8/layout/orgChart1"/>
    <dgm:cxn modelId="{752F33F6-CD9D-1445-A885-A6529BD7F9DD}" type="presParOf" srcId="{F223FF22-A602-6B41-838F-79489149AE69}" destId="{6ED57D05-07A5-234B-A8E5-F446680DE717}" srcOrd="0" destOrd="0" presId="urn:microsoft.com/office/officeart/2005/8/layout/orgChart1"/>
    <dgm:cxn modelId="{3D225BAA-EA8C-9346-BF46-F79323C51130}" type="presParOf" srcId="{F223FF22-A602-6B41-838F-79489149AE69}" destId="{9724A65D-CAA1-134B-BF4E-C782973E6161}" srcOrd="1" destOrd="0" presId="urn:microsoft.com/office/officeart/2005/8/layout/orgChart1"/>
    <dgm:cxn modelId="{F1604226-9A4B-5143-84AA-D02531E3B95F}" type="presParOf" srcId="{0D7A6D24-CEBB-0B41-A501-3185B72379C7}" destId="{076FFC31-C5AF-4444-B51B-100551F8E30A}" srcOrd="1" destOrd="0" presId="urn:microsoft.com/office/officeart/2005/8/layout/orgChart1"/>
    <dgm:cxn modelId="{F7B73881-089F-BC4F-886B-35388754C199}" type="presParOf" srcId="{076FFC31-C5AF-4444-B51B-100551F8E30A}" destId="{0F3EFA10-636F-5F4A-8C04-C183F363AFAA}" srcOrd="0" destOrd="0" presId="urn:microsoft.com/office/officeart/2005/8/layout/orgChart1"/>
    <dgm:cxn modelId="{C657F439-857C-C443-9D9C-F8FF667A5F88}" type="presParOf" srcId="{076FFC31-C5AF-4444-B51B-100551F8E30A}" destId="{82767AAB-046C-8340-BBBB-771B6BFAD10B}" srcOrd="1" destOrd="0" presId="urn:microsoft.com/office/officeart/2005/8/layout/orgChart1"/>
    <dgm:cxn modelId="{A24B726D-07AC-934F-9C57-0EBF9A30DD0B}" type="presParOf" srcId="{82767AAB-046C-8340-BBBB-771B6BFAD10B}" destId="{397A2B0F-7EFC-8749-A3B5-A09D1519BD43}" srcOrd="0" destOrd="0" presId="urn:microsoft.com/office/officeart/2005/8/layout/orgChart1"/>
    <dgm:cxn modelId="{83B1CA43-A206-C24B-8FFF-975CC0E67380}" type="presParOf" srcId="{397A2B0F-7EFC-8749-A3B5-A09D1519BD43}" destId="{2EB96E90-303F-DF49-9DD4-066759B22FC5}" srcOrd="0" destOrd="0" presId="urn:microsoft.com/office/officeart/2005/8/layout/orgChart1"/>
    <dgm:cxn modelId="{2F5E2486-02C7-F743-96CB-BB8C405AA3AF}" type="presParOf" srcId="{397A2B0F-7EFC-8749-A3B5-A09D1519BD43}" destId="{CBDBF4E6-49E0-9844-8052-F2019D168619}" srcOrd="1" destOrd="0" presId="urn:microsoft.com/office/officeart/2005/8/layout/orgChart1"/>
    <dgm:cxn modelId="{23875F96-EBEC-DD42-9ACC-80B2A6E73F52}" type="presParOf" srcId="{82767AAB-046C-8340-BBBB-771B6BFAD10B}" destId="{BEEC4773-CAD5-A14F-8671-CD8496326CDE}" srcOrd="1" destOrd="0" presId="urn:microsoft.com/office/officeart/2005/8/layout/orgChart1"/>
    <dgm:cxn modelId="{61CDC650-C9E9-8340-96F5-AFAC87191A56}" type="presParOf" srcId="{82767AAB-046C-8340-BBBB-771B6BFAD10B}" destId="{967947B6-8A3F-9943-A769-B962408417BB}" srcOrd="2" destOrd="0" presId="urn:microsoft.com/office/officeart/2005/8/layout/orgChart1"/>
    <dgm:cxn modelId="{53EBB22A-D1E9-464B-9A98-CB250F617885}" type="presParOf" srcId="{076FFC31-C5AF-4444-B51B-100551F8E30A}" destId="{C9E778DB-5A9C-184D-B2ED-2E5BC695BF89}" srcOrd="2" destOrd="0" presId="urn:microsoft.com/office/officeart/2005/8/layout/orgChart1"/>
    <dgm:cxn modelId="{DBA0A585-346E-AC42-B3F4-AAC88D3FE3C8}" type="presParOf" srcId="{076FFC31-C5AF-4444-B51B-100551F8E30A}" destId="{6B6DA84E-4744-8941-909B-06AB2B3FF1BA}" srcOrd="3" destOrd="0" presId="urn:microsoft.com/office/officeart/2005/8/layout/orgChart1"/>
    <dgm:cxn modelId="{22C22DCE-D606-8B4F-948C-1576CFA0BC25}" type="presParOf" srcId="{6B6DA84E-4744-8941-909B-06AB2B3FF1BA}" destId="{D92562A5-278D-194F-859F-3474E34D3531}" srcOrd="0" destOrd="0" presId="urn:microsoft.com/office/officeart/2005/8/layout/orgChart1"/>
    <dgm:cxn modelId="{5B4C3B5B-C293-7244-B4D8-52CA6AFC2A48}" type="presParOf" srcId="{D92562A5-278D-194F-859F-3474E34D3531}" destId="{630D5B25-079F-244A-ABEA-78D6A79FD6EE}" srcOrd="0" destOrd="0" presId="urn:microsoft.com/office/officeart/2005/8/layout/orgChart1"/>
    <dgm:cxn modelId="{0B1C95BF-E274-4949-B867-0297CDDE9B0F}" type="presParOf" srcId="{D92562A5-278D-194F-859F-3474E34D3531}" destId="{4004D3C6-FDA2-D046-A503-4C1A59911751}" srcOrd="1" destOrd="0" presId="urn:microsoft.com/office/officeart/2005/8/layout/orgChart1"/>
    <dgm:cxn modelId="{2A06C0FC-EED0-7F41-A7F7-057C8DBCBE20}" type="presParOf" srcId="{6B6DA84E-4744-8941-909B-06AB2B3FF1BA}" destId="{0136441E-9BAD-7946-AA62-C87F93F2BE20}" srcOrd="1" destOrd="0" presId="urn:microsoft.com/office/officeart/2005/8/layout/orgChart1"/>
    <dgm:cxn modelId="{419B2F3E-C9E0-AA4D-99A0-6DCF82BFBA74}" type="presParOf" srcId="{6B6DA84E-4744-8941-909B-06AB2B3FF1BA}" destId="{A3DD3BDE-F7AD-A843-A8BB-A5B9D9CFD212}" srcOrd="2" destOrd="0" presId="urn:microsoft.com/office/officeart/2005/8/layout/orgChart1"/>
    <dgm:cxn modelId="{A1605D54-D132-7547-98C3-0709FFAC3DAF}" type="presParOf" srcId="{076FFC31-C5AF-4444-B51B-100551F8E30A}" destId="{F92E045B-3098-4E43-84B1-0443974BC1EE}" srcOrd="4" destOrd="0" presId="urn:microsoft.com/office/officeart/2005/8/layout/orgChart1"/>
    <dgm:cxn modelId="{67AE49E2-1623-6346-949D-7FB644326ED7}" type="presParOf" srcId="{076FFC31-C5AF-4444-B51B-100551F8E30A}" destId="{7BFB7789-A707-8D49-B67C-696F324E01FF}" srcOrd="5" destOrd="0" presId="urn:microsoft.com/office/officeart/2005/8/layout/orgChart1"/>
    <dgm:cxn modelId="{01A4569C-F59E-D048-905C-C5593E98246E}" type="presParOf" srcId="{7BFB7789-A707-8D49-B67C-696F324E01FF}" destId="{7E43B28E-D4FE-384B-83CB-AAAA714F8C39}" srcOrd="0" destOrd="0" presId="urn:microsoft.com/office/officeart/2005/8/layout/orgChart1"/>
    <dgm:cxn modelId="{3A8AA965-9328-BE41-92B6-B2C975634FF8}" type="presParOf" srcId="{7E43B28E-D4FE-384B-83CB-AAAA714F8C39}" destId="{D5B73E46-CDE9-CD4A-9270-CA0B8BD0A8B0}" srcOrd="0" destOrd="0" presId="urn:microsoft.com/office/officeart/2005/8/layout/orgChart1"/>
    <dgm:cxn modelId="{D006FA65-3006-F549-97FD-DE324AFA4E7B}" type="presParOf" srcId="{7E43B28E-D4FE-384B-83CB-AAAA714F8C39}" destId="{EBB75386-C53E-9B40-9D01-2C50D19993B6}" srcOrd="1" destOrd="0" presId="urn:microsoft.com/office/officeart/2005/8/layout/orgChart1"/>
    <dgm:cxn modelId="{BA812C3B-7F80-964A-BDB5-E3B7229F120C}" type="presParOf" srcId="{7BFB7789-A707-8D49-B67C-696F324E01FF}" destId="{663C33DA-8571-0A4D-ACDC-B3B36FADF087}" srcOrd="1" destOrd="0" presId="urn:microsoft.com/office/officeart/2005/8/layout/orgChart1"/>
    <dgm:cxn modelId="{9135917C-BFD4-5549-A74F-1704B8DAA361}" type="presParOf" srcId="{7BFB7789-A707-8D49-B67C-696F324E01FF}" destId="{D2CE95FC-0A2E-BF4F-8729-36E89A536AC1}" srcOrd="2" destOrd="0" presId="urn:microsoft.com/office/officeart/2005/8/layout/orgChart1"/>
    <dgm:cxn modelId="{089A68AF-8569-1049-A4E0-B7F2800EE240}" type="presParOf" srcId="{076FFC31-C5AF-4444-B51B-100551F8E30A}" destId="{837B5928-97D8-A546-B28B-AED626D7CD9A}" srcOrd="6" destOrd="0" presId="urn:microsoft.com/office/officeart/2005/8/layout/orgChart1"/>
    <dgm:cxn modelId="{1C0A5451-D4BE-9346-BE89-BCD3B8C33983}" type="presParOf" srcId="{076FFC31-C5AF-4444-B51B-100551F8E30A}" destId="{601DBA8A-F555-014B-AEDA-084B8DE3C9D9}" srcOrd="7" destOrd="0" presId="urn:microsoft.com/office/officeart/2005/8/layout/orgChart1"/>
    <dgm:cxn modelId="{D3C4CC0E-71A8-ED44-8F34-8505C1B8B432}" type="presParOf" srcId="{601DBA8A-F555-014B-AEDA-084B8DE3C9D9}" destId="{CC7C77F8-CF1A-2145-97B0-BFEC6674E70D}" srcOrd="0" destOrd="0" presId="urn:microsoft.com/office/officeart/2005/8/layout/orgChart1"/>
    <dgm:cxn modelId="{831EE4B4-F176-634B-8D92-F438CCC7FC57}" type="presParOf" srcId="{CC7C77F8-CF1A-2145-97B0-BFEC6674E70D}" destId="{70A31FDB-B0E0-264B-8123-110FE64E1AEA}" srcOrd="0" destOrd="0" presId="urn:microsoft.com/office/officeart/2005/8/layout/orgChart1"/>
    <dgm:cxn modelId="{0EC80252-54AC-954D-AD4F-088D336210E2}" type="presParOf" srcId="{CC7C77F8-CF1A-2145-97B0-BFEC6674E70D}" destId="{A5E62230-F9EE-6941-9E1F-0C946F6D986C}" srcOrd="1" destOrd="0" presId="urn:microsoft.com/office/officeart/2005/8/layout/orgChart1"/>
    <dgm:cxn modelId="{F60E56BA-4495-4344-8AC1-5D04AB442ABA}" type="presParOf" srcId="{601DBA8A-F555-014B-AEDA-084B8DE3C9D9}" destId="{742DE629-82A6-7540-AD23-649572BE2AE9}" srcOrd="1" destOrd="0" presId="urn:microsoft.com/office/officeart/2005/8/layout/orgChart1"/>
    <dgm:cxn modelId="{0787B8AB-4D6E-5543-B48A-58904B82577A}" type="presParOf" srcId="{601DBA8A-F555-014B-AEDA-084B8DE3C9D9}" destId="{1831DCBE-40F5-9E4A-8EC6-399402C0548B}" srcOrd="2" destOrd="0" presId="urn:microsoft.com/office/officeart/2005/8/layout/orgChart1"/>
    <dgm:cxn modelId="{D956D6E0-6073-D942-A8BA-2BDE41F110AE}" type="presParOf" srcId="{0D7A6D24-CEBB-0B41-A501-3185B72379C7}" destId="{C8EE2533-E114-D040-B8DE-CC9F3419D2D5}" srcOrd="2" destOrd="0" presId="urn:microsoft.com/office/officeart/2005/8/layout/orgChart1"/>
    <dgm:cxn modelId="{FB67703B-81CC-5341-BD0F-EDF9BA12B6AF}" type="presParOf" srcId="{8697E810-FF88-D04B-BEE1-948BBE0A142E}" destId="{5083EB2A-E333-C544-8BEE-D354F288B566}" srcOrd="2" destOrd="0" presId="urn:microsoft.com/office/officeart/2005/8/layout/orgChart1"/>
    <dgm:cxn modelId="{C2FF95B3-A848-714B-9FC6-549F8E7B93A7}" type="presParOf" srcId="{8697E810-FF88-D04B-BEE1-948BBE0A142E}" destId="{8D993403-A238-7447-BBF9-30FC95B922B0}" srcOrd="3" destOrd="0" presId="urn:microsoft.com/office/officeart/2005/8/layout/orgChart1"/>
    <dgm:cxn modelId="{AA03AE94-4CEE-CC4F-955D-622E91FBDFC7}" type="presParOf" srcId="{8D993403-A238-7447-BBF9-30FC95B922B0}" destId="{89149802-2FFF-F948-8C94-9D2529313BE1}" srcOrd="0" destOrd="0" presId="urn:microsoft.com/office/officeart/2005/8/layout/orgChart1"/>
    <dgm:cxn modelId="{DE01D925-4B1D-8641-956F-707D0C0C955F}" type="presParOf" srcId="{89149802-2FFF-F948-8C94-9D2529313BE1}" destId="{89A6DC3A-5B56-8045-9D7B-F1615DF0A22A}" srcOrd="0" destOrd="0" presId="urn:microsoft.com/office/officeart/2005/8/layout/orgChart1"/>
    <dgm:cxn modelId="{6F227DEC-73F9-7244-BCB9-5A03EE3DE0C8}" type="presParOf" srcId="{89149802-2FFF-F948-8C94-9D2529313BE1}" destId="{D1C7E40A-F82F-1B48-BA82-6AE8087D1455}" srcOrd="1" destOrd="0" presId="urn:microsoft.com/office/officeart/2005/8/layout/orgChart1"/>
    <dgm:cxn modelId="{57F9204A-9FA0-E04E-BF99-0A0180E66CD0}" type="presParOf" srcId="{8D993403-A238-7447-BBF9-30FC95B922B0}" destId="{4055D250-FE13-6A43-B2B5-ECFA6E496268}" srcOrd="1" destOrd="0" presId="urn:microsoft.com/office/officeart/2005/8/layout/orgChart1"/>
    <dgm:cxn modelId="{CCE53DEE-F024-ED47-B600-220C31E47952}" type="presParOf" srcId="{8D993403-A238-7447-BBF9-30FC95B922B0}" destId="{4E9B7ABF-0E23-6047-886D-A64A549ECF48}" srcOrd="2" destOrd="0" presId="urn:microsoft.com/office/officeart/2005/8/layout/orgChart1"/>
    <dgm:cxn modelId="{D33C1935-53D0-034A-9E1F-F96E6C6EE3FD}" type="presParOf" srcId="{94DBBAB1-0B90-154F-A387-9D764012BD10}" destId="{D6A3AE54-6DF8-1E4C-B2CC-EB3909E9DF11}" srcOrd="2" destOrd="0" presId="urn:microsoft.com/office/officeart/2005/8/layout/orgChart1"/>
    <dgm:cxn modelId="{0B89E29F-B35A-7B45-9C2A-572890A02A2A}" type="presParOf" srcId="{2F59CB0B-AD11-F845-9A45-425017B2EC97}" destId="{CF6B95A0-964B-5F45-91A0-61AE9BAB922F}" srcOrd="2" destOrd="0" presId="urn:microsoft.com/office/officeart/2005/8/layout/orgChart1"/>
    <dgm:cxn modelId="{70F01F31-94B6-3640-8B4B-878C8501A2B8}" type="presParOf" srcId="{2F59CB0B-AD11-F845-9A45-425017B2EC97}" destId="{F3981062-B39C-1549-BDFA-15311B4C2475}" srcOrd="3" destOrd="0" presId="urn:microsoft.com/office/officeart/2005/8/layout/orgChart1"/>
    <dgm:cxn modelId="{1FED08BC-8F0B-E843-AC2C-2DDAD1CBDABA}" type="presParOf" srcId="{F3981062-B39C-1549-BDFA-15311B4C2475}" destId="{E6E4A581-1781-3146-BE31-1746A82291EC}" srcOrd="0" destOrd="0" presId="urn:microsoft.com/office/officeart/2005/8/layout/orgChart1"/>
    <dgm:cxn modelId="{ED5CDF65-3341-5540-ABC1-4586B107588F}" type="presParOf" srcId="{E6E4A581-1781-3146-BE31-1746A82291EC}" destId="{62189B01-F8C8-304D-8117-C1AC39072878}" srcOrd="0" destOrd="0" presId="urn:microsoft.com/office/officeart/2005/8/layout/orgChart1"/>
    <dgm:cxn modelId="{F37BC31B-827C-EE43-8EC0-627808900B60}" type="presParOf" srcId="{E6E4A581-1781-3146-BE31-1746A82291EC}" destId="{79EE098C-EADF-234B-9444-02B9905F0DC6}" srcOrd="1" destOrd="0" presId="urn:microsoft.com/office/officeart/2005/8/layout/orgChart1"/>
    <dgm:cxn modelId="{D320C448-33EC-734E-9A9B-CBDE599CE197}" type="presParOf" srcId="{F3981062-B39C-1549-BDFA-15311B4C2475}" destId="{1E6B2762-B997-344E-80E5-3A4764473E98}" srcOrd="1" destOrd="0" presId="urn:microsoft.com/office/officeart/2005/8/layout/orgChart1"/>
    <dgm:cxn modelId="{A6C1C6DB-0C6E-1143-AABC-CCA70EB652BF}" type="presParOf" srcId="{1E6B2762-B997-344E-80E5-3A4764473E98}" destId="{AC35F912-F1BF-3F40-983E-67D57E7A0F20}" srcOrd="0" destOrd="0" presId="urn:microsoft.com/office/officeart/2005/8/layout/orgChart1"/>
    <dgm:cxn modelId="{AA26D99D-C259-9C42-A237-CA7308C968AD}" type="presParOf" srcId="{1E6B2762-B997-344E-80E5-3A4764473E98}" destId="{46707806-0F8E-374D-A5C5-204A945C3DE2}" srcOrd="1" destOrd="0" presId="urn:microsoft.com/office/officeart/2005/8/layout/orgChart1"/>
    <dgm:cxn modelId="{4BEEB9D7-4E17-C746-A236-04A1657169B5}" type="presParOf" srcId="{46707806-0F8E-374D-A5C5-204A945C3DE2}" destId="{0CE274C3-D36D-FE4B-A896-69B6C191CB3D}" srcOrd="0" destOrd="0" presId="urn:microsoft.com/office/officeart/2005/8/layout/orgChart1"/>
    <dgm:cxn modelId="{6D1D12C2-09B7-A844-990F-78F76B6BAFF1}" type="presParOf" srcId="{0CE274C3-D36D-FE4B-A896-69B6C191CB3D}" destId="{44154BC8-B6F6-3D4F-9D03-70A90902B577}" srcOrd="0" destOrd="0" presId="urn:microsoft.com/office/officeart/2005/8/layout/orgChart1"/>
    <dgm:cxn modelId="{6488B5AD-EF9A-E946-917A-F4A265D7CBD9}" type="presParOf" srcId="{0CE274C3-D36D-FE4B-A896-69B6C191CB3D}" destId="{3596ED08-6CC6-D343-A099-176E4A6EE58F}" srcOrd="1" destOrd="0" presId="urn:microsoft.com/office/officeart/2005/8/layout/orgChart1"/>
    <dgm:cxn modelId="{DE4ADC6F-DF24-0C48-9558-EF9D64F87DBE}" type="presParOf" srcId="{46707806-0F8E-374D-A5C5-204A945C3DE2}" destId="{A138E9E6-39EB-0740-8ACB-5491E3BF3EEE}" srcOrd="1" destOrd="0" presId="urn:microsoft.com/office/officeart/2005/8/layout/orgChart1"/>
    <dgm:cxn modelId="{1C9C58D2-2090-2249-9996-30E06D39CC92}" type="presParOf" srcId="{A138E9E6-39EB-0740-8ACB-5491E3BF3EEE}" destId="{7C07F4F7-ABDD-DF4A-8313-9BA21A97AD11}" srcOrd="0" destOrd="0" presId="urn:microsoft.com/office/officeart/2005/8/layout/orgChart1"/>
    <dgm:cxn modelId="{F4D456E7-B3E0-1F4D-8C2B-21DAF3D441A7}" type="presParOf" srcId="{A138E9E6-39EB-0740-8ACB-5491E3BF3EEE}" destId="{46AE5EDB-FB81-3546-976C-4B3B0FA58C95}" srcOrd="1" destOrd="0" presId="urn:microsoft.com/office/officeart/2005/8/layout/orgChart1"/>
    <dgm:cxn modelId="{CFE814D8-359C-3C4B-BC1F-969B87FB4173}" type="presParOf" srcId="{46AE5EDB-FB81-3546-976C-4B3B0FA58C95}" destId="{9467BEF6-C43A-8D44-9927-1E38E2BC6C5B}" srcOrd="0" destOrd="0" presId="urn:microsoft.com/office/officeart/2005/8/layout/orgChart1"/>
    <dgm:cxn modelId="{38B561B9-AD10-AD40-B735-17C4801FD406}" type="presParOf" srcId="{9467BEF6-C43A-8D44-9927-1E38E2BC6C5B}" destId="{B262BD70-8E7C-124A-84C2-01ED7A08F7DA}" srcOrd="0" destOrd="0" presId="urn:microsoft.com/office/officeart/2005/8/layout/orgChart1"/>
    <dgm:cxn modelId="{7F58F19C-D5BB-FC4C-B50C-5248617B8235}" type="presParOf" srcId="{9467BEF6-C43A-8D44-9927-1E38E2BC6C5B}" destId="{894D5799-7549-4E43-9B21-99CFAA2D9B73}" srcOrd="1" destOrd="0" presId="urn:microsoft.com/office/officeart/2005/8/layout/orgChart1"/>
    <dgm:cxn modelId="{427D6BA6-4557-6145-B16C-D960413BA79D}" type="presParOf" srcId="{46AE5EDB-FB81-3546-976C-4B3B0FA58C95}" destId="{0832F5E9-320A-9A44-85C5-28F1B248152F}" srcOrd="1" destOrd="0" presId="urn:microsoft.com/office/officeart/2005/8/layout/orgChart1"/>
    <dgm:cxn modelId="{47E326E8-789F-7D46-AA94-ACCEC4623A0C}" type="presParOf" srcId="{46AE5EDB-FB81-3546-976C-4B3B0FA58C95}" destId="{549E2433-EC84-6842-97BB-112DD3DC0D9A}" srcOrd="2" destOrd="0" presId="urn:microsoft.com/office/officeart/2005/8/layout/orgChart1"/>
    <dgm:cxn modelId="{B8107214-9D7C-1B43-BC43-284982D3EA8B}" type="presParOf" srcId="{A138E9E6-39EB-0740-8ACB-5491E3BF3EEE}" destId="{09CEFA98-F7F2-5742-BA94-55BDA27EC3CB}" srcOrd="2" destOrd="0" presId="urn:microsoft.com/office/officeart/2005/8/layout/orgChart1"/>
    <dgm:cxn modelId="{BBC773B3-54C3-B545-B100-694E74D5544F}" type="presParOf" srcId="{A138E9E6-39EB-0740-8ACB-5491E3BF3EEE}" destId="{89AD2D4D-1E6B-2448-9E48-FE720833D2C8}" srcOrd="3" destOrd="0" presId="urn:microsoft.com/office/officeart/2005/8/layout/orgChart1"/>
    <dgm:cxn modelId="{43FB28E1-D349-2F4C-A1CA-D9329BB8233B}" type="presParOf" srcId="{89AD2D4D-1E6B-2448-9E48-FE720833D2C8}" destId="{2379094B-82DC-4B40-B276-382854B9E9E5}" srcOrd="0" destOrd="0" presId="urn:microsoft.com/office/officeart/2005/8/layout/orgChart1"/>
    <dgm:cxn modelId="{7A5FFCED-7E36-5F4D-9F96-D98B747DDDA3}" type="presParOf" srcId="{2379094B-82DC-4B40-B276-382854B9E9E5}" destId="{028C4500-4A2E-9E4A-A1F2-58AA81449055}" srcOrd="0" destOrd="0" presId="urn:microsoft.com/office/officeart/2005/8/layout/orgChart1"/>
    <dgm:cxn modelId="{723B21F9-97F6-9D4C-9538-7D90240EEF53}" type="presParOf" srcId="{2379094B-82DC-4B40-B276-382854B9E9E5}" destId="{DED003ED-4282-E548-BE6B-D56556C727CD}" srcOrd="1" destOrd="0" presId="urn:microsoft.com/office/officeart/2005/8/layout/orgChart1"/>
    <dgm:cxn modelId="{A3E0D46B-4BF3-2E48-97CE-FAF590FEB1C3}" type="presParOf" srcId="{89AD2D4D-1E6B-2448-9E48-FE720833D2C8}" destId="{A1AC02C2-476A-EB45-97C2-3AE6BF8A4672}" srcOrd="1" destOrd="0" presId="urn:microsoft.com/office/officeart/2005/8/layout/orgChart1"/>
    <dgm:cxn modelId="{5018E8D0-A12D-E549-9DD8-A40363F9FFE8}" type="presParOf" srcId="{89AD2D4D-1E6B-2448-9E48-FE720833D2C8}" destId="{CA0B4B18-95D1-9C40-AD2A-028BDF930CF5}" srcOrd="2" destOrd="0" presId="urn:microsoft.com/office/officeart/2005/8/layout/orgChart1"/>
    <dgm:cxn modelId="{C8BCAD70-5AFF-2F4D-BA76-3235CDE2AD68}" type="presParOf" srcId="{A138E9E6-39EB-0740-8ACB-5491E3BF3EEE}" destId="{455BA2D7-E9F2-A540-98EF-4A8B90F52199}" srcOrd="4" destOrd="0" presId="urn:microsoft.com/office/officeart/2005/8/layout/orgChart1"/>
    <dgm:cxn modelId="{A9B0A804-F099-B94F-B054-00D361432E26}" type="presParOf" srcId="{A138E9E6-39EB-0740-8ACB-5491E3BF3EEE}" destId="{8FF2C064-E96B-804C-B0CD-912EA8603C46}" srcOrd="5" destOrd="0" presId="urn:microsoft.com/office/officeart/2005/8/layout/orgChart1"/>
    <dgm:cxn modelId="{D02F28AF-68E2-6345-B091-09C3F6D3BC63}" type="presParOf" srcId="{8FF2C064-E96B-804C-B0CD-912EA8603C46}" destId="{46D4BA26-419F-E548-8DFE-6A6710B58EB6}" srcOrd="0" destOrd="0" presId="urn:microsoft.com/office/officeart/2005/8/layout/orgChart1"/>
    <dgm:cxn modelId="{664C712E-AB2A-8046-BDFC-03CDC79E3B95}" type="presParOf" srcId="{46D4BA26-419F-E548-8DFE-6A6710B58EB6}" destId="{DB02A278-ED12-C645-AE52-D5888F35F409}" srcOrd="0" destOrd="0" presId="urn:microsoft.com/office/officeart/2005/8/layout/orgChart1"/>
    <dgm:cxn modelId="{0C4505FD-B87D-1346-B295-7BFFBEDFCC97}" type="presParOf" srcId="{46D4BA26-419F-E548-8DFE-6A6710B58EB6}" destId="{CE6A534F-1E46-0A40-B344-3727A4C4EC18}" srcOrd="1" destOrd="0" presId="urn:microsoft.com/office/officeart/2005/8/layout/orgChart1"/>
    <dgm:cxn modelId="{F5F6CAA8-9F52-B14C-AD7F-5C0BDCA6C73E}" type="presParOf" srcId="{8FF2C064-E96B-804C-B0CD-912EA8603C46}" destId="{2F3A0D3F-52F4-AA4F-A33D-75A88FAB3098}" srcOrd="1" destOrd="0" presId="urn:microsoft.com/office/officeart/2005/8/layout/orgChart1"/>
    <dgm:cxn modelId="{BAD8B7F8-EE44-524F-8C52-DB594E4106B9}" type="presParOf" srcId="{2F3A0D3F-52F4-AA4F-A33D-75A88FAB3098}" destId="{2A076217-0DED-1E4E-90C2-962E1F35A060}" srcOrd="0" destOrd="0" presId="urn:microsoft.com/office/officeart/2005/8/layout/orgChart1"/>
    <dgm:cxn modelId="{4E5A6DA1-E089-CC4E-8FEF-93EAEA891138}" type="presParOf" srcId="{2F3A0D3F-52F4-AA4F-A33D-75A88FAB3098}" destId="{EC0FE85D-651D-7442-AE9A-20BDEF01E023}" srcOrd="1" destOrd="0" presId="urn:microsoft.com/office/officeart/2005/8/layout/orgChart1"/>
    <dgm:cxn modelId="{6B80FD20-E15E-C647-A2BC-102DEF27B248}" type="presParOf" srcId="{EC0FE85D-651D-7442-AE9A-20BDEF01E023}" destId="{ACD68DE4-7056-1D4B-9CAC-A7DA3E88B72E}" srcOrd="0" destOrd="0" presId="urn:microsoft.com/office/officeart/2005/8/layout/orgChart1"/>
    <dgm:cxn modelId="{B4D90EAB-24C3-AD42-B4FE-6C896F782867}" type="presParOf" srcId="{ACD68DE4-7056-1D4B-9CAC-A7DA3E88B72E}" destId="{DD1607C9-AC78-4C4C-A587-78B6B24240D4}" srcOrd="0" destOrd="0" presId="urn:microsoft.com/office/officeart/2005/8/layout/orgChart1"/>
    <dgm:cxn modelId="{E6AD80AE-391F-0C4B-9F27-6D9212FE7009}" type="presParOf" srcId="{ACD68DE4-7056-1D4B-9CAC-A7DA3E88B72E}" destId="{22B4A4AF-BC48-7B46-9DAF-AD1CAC04C4D6}" srcOrd="1" destOrd="0" presId="urn:microsoft.com/office/officeart/2005/8/layout/orgChart1"/>
    <dgm:cxn modelId="{5C4264B8-D66F-4F4E-9EB7-27E4E43A8AD7}" type="presParOf" srcId="{EC0FE85D-651D-7442-AE9A-20BDEF01E023}" destId="{31D990F7-A20F-B349-A90A-120054118B48}" srcOrd="1" destOrd="0" presId="urn:microsoft.com/office/officeart/2005/8/layout/orgChart1"/>
    <dgm:cxn modelId="{9C92FAFD-5422-5F4E-B715-5638396B72C1}" type="presParOf" srcId="{EC0FE85D-651D-7442-AE9A-20BDEF01E023}" destId="{AF4E590E-0B34-BB4B-9950-34D35AA9C6E5}" srcOrd="2" destOrd="0" presId="urn:microsoft.com/office/officeart/2005/8/layout/orgChart1"/>
    <dgm:cxn modelId="{5D2AAC0D-3A1E-DD4A-A9D3-EB4B2FA60F9B}" type="presParOf" srcId="{2F3A0D3F-52F4-AA4F-A33D-75A88FAB3098}" destId="{E64834D5-7ABD-E544-8022-D5291C523856}" srcOrd="2" destOrd="0" presId="urn:microsoft.com/office/officeart/2005/8/layout/orgChart1"/>
    <dgm:cxn modelId="{4F6DAFE5-7F05-E542-B791-E480D9099860}" type="presParOf" srcId="{2F3A0D3F-52F4-AA4F-A33D-75A88FAB3098}" destId="{21E008B7-EE0A-954D-BA4A-97FF7D828351}" srcOrd="3" destOrd="0" presId="urn:microsoft.com/office/officeart/2005/8/layout/orgChart1"/>
    <dgm:cxn modelId="{9E8F95D1-C936-5F42-87E9-46149EDA33FB}" type="presParOf" srcId="{21E008B7-EE0A-954D-BA4A-97FF7D828351}" destId="{DCE31B78-897D-6D46-B794-13443EB192E4}" srcOrd="0" destOrd="0" presId="urn:microsoft.com/office/officeart/2005/8/layout/orgChart1"/>
    <dgm:cxn modelId="{D241FAE2-CB79-B943-B2DC-45A155A95AEA}" type="presParOf" srcId="{DCE31B78-897D-6D46-B794-13443EB192E4}" destId="{88B6CA15-2F6D-234C-95EB-71A41B31856B}" srcOrd="0" destOrd="0" presId="urn:microsoft.com/office/officeart/2005/8/layout/orgChart1"/>
    <dgm:cxn modelId="{3A70A280-B3CC-9249-AE37-376ABCCD007B}" type="presParOf" srcId="{DCE31B78-897D-6D46-B794-13443EB192E4}" destId="{0DCE3ABA-2737-EA4C-A383-2C0F48112D62}" srcOrd="1" destOrd="0" presId="urn:microsoft.com/office/officeart/2005/8/layout/orgChart1"/>
    <dgm:cxn modelId="{7F751470-6F3E-C842-B3EC-EA45C6FA52ED}" type="presParOf" srcId="{21E008B7-EE0A-954D-BA4A-97FF7D828351}" destId="{A9BC0D67-2D22-A643-BBA2-2256FBDB9575}" srcOrd="1" destOrd="0" presId="urn:microsoft.com/office/officeart/2005/8/layout/orgChart1"/>
    <dgm:cxn modelId="{66312604-AFD7-3246-BB71-C446BA432732}" type="presParOf" srcId="{21E008B7-EE0A-954D-BA4A-97FF7D828351}" destId="{7C301308-FB05-AC4E-8754-BC901CEF7A10}" srcOrd="2" destOrd="0" presId="urn:microsoft.com/office/officeart/2005/8/layout/orgChart1"/>
    <dgm:cxn modelId="{4677399B-E903-724B-9403-C15099F4CA20}" type="presParOf" srcId="{2F3A0D3F-52F4-AA4F-A33D-75A88FAB3098}" destId="{F74F67CE-B67F-C649-BB83-7E8AC25B249D}" srcOrd="4" destOrd="0" presId="urn:microsoft.com/office/officeart/2005/8/layout/orgChart1"/>
    <dgm:cxn modelId="{2E39D106-A609-2542-9385-A838A41075E9}" type="presParOf" srcId="{2F3A0D3F-52F4-AA4F-A33D-75A88FAB3098}" destId="{5DBAA5BB-FD9B-1D4A-8C35-02B52EBE6D15}" srcOrd="5" destOrd="0" presId="urn:microsoft.com/office/officeart/2005/8/layout/orgChart1"/>
    <dgm:cxn modelId="{8C8D87CC-9684-8644-A41F-4F8C8FB8DC57}" type="presParOf" srcId="{5DBAA5BB-FD9B-1D4A-8C35-02B52EBE6D15}" destId="{70BFCD39-5C71-3644-97C3-A2B551F9A56D}" srcOrd="0" destOrd="0" presId="urn:microsoft.com/office/officeart/2005/8/layout/orgChart1"/>
    <dgm:cxn modelId="{3FDA290D-EF30-344C-8D5A-8D5054432C30}" type="presParOf" srcId="{70BFCD39-5C71-3644-97C3-A2B551F9A56D}" destId="{62134396-5CF9-D445-81CB-8680700AA9DF}" srcOrd="0" destOrd="0" presId="urn:microsoft.com/office/officeart/2005/8/layout/orgChart1"/>
    <dgm:cxn modelId="{785EB28E-E3E9-6944-A8BC-0E739BEE3F73}" type="presParOf" srcId="{70BFCD39-5C71-3644-97C3-A2B551F9A56D}" destId="{E07003BF-7C49-A74F-BDEE-05A4F31AE37F}" srcOrd="1" destOrd="0" presId="urn:microsoft.com/office/officeart/2005/8/layout/orgChart1"/>
    <dgm:cxn modelId="{C4DEFAB6-F0EB-F84C-8F71-621168374536}" type="presParOf" srcId="{5DBAA5BB-FD9B-1D4A-8C35-02B52EBE6D15}" destId="{9066AC20-9A14-A644-ACBF-4ECE341CCCB6}" srcOrd="1" destOrd="0" presId="urn:microsoft.com/office/officeart/2005/8/layout/orgChart1"/>
    <dgm:cxn modelId="{4FC88140-E4E3-CC41-83EB-7CD3CE58F6F1}" type="presParOf" srcId="{5DBAA5BB-FD9B-1D4A-8C35-02B52EBE6D15}" destId="{C5F6D33E-60F0-3E43-81D6-8BFEA2C5A722}" srcOrd="2" destOrd="0" presId="urn:microsoft.com/office/officeart/2005/8/layout/orgChart1"/>
    <dgm:cxn modelId="{906D639B-3525-7E40-BD71-A709E8156743}" type="presParOf" srcId="{2F3A0D3F-52F4-AA4F-A33D-75A88FAB3098}" destId="{B9286930-CE8C-6444-B879-0CB69C779F1F}" srcOrd="6" destOrd="0" presId="urn:microsoft.com/office/officeart/2005/8/layout/orgChart1"/>
    <dgm:cxn modelId="{7A07BF66-0022-4244-AB21-5FDBA78DCEDD}" type="presParOf" srcId="{2F3A0D3F-52F4-AA4F-A33D-75A88FAB3098}" destId="{84640358-1CD9-724D-AC6E-943C0776A78C}" srcOrd="7" destOrd="0" presId="urn:microsoft.com/office/officeart/2005/8/layout/orgChart1"/>
    <dgm:cxn modelId="{55DE9452-CB37-3645-A3F8-87336E612DFA}" type="presParOf" srcId="{84640358-1CD9-724D-AC6E-943C0776A78C}" destId="{54113639-59BE-DB4E-847D-626857E76E8E}" srcOrd="0" destOrd="0" presId="urn:microsoft.com/office/officeart/2005/8/layout/orgChart1"/>
    <dgm:cxn modelId="{010CB7AC-AEE0-2547-A5BD-1AB5006F91B9}" type="presParOf" srcId="{54113639-59BE-DB4E-847D-626857E76E8E}" destId="{8346924B-8159-B745-B8F7-64AF0F1E89FD}" srcOrd="0" destOrd="0" presId="urn:microsoft.com/office/officeart/2005/8/layout/orgChart1"/>
    <dgm:cxn modelId="{5C07AD4A-C1CD-434A-91AA-82924B2D2D90}" type="presParOf" srcId="{54113639-59BE-DB4E-847D-626857E76E8E}" destId="{F95A613A-520C-0A46-A8B8-DE7A64EEDA65}" srcOrd="1" destOrd="0" presId="urn:microsoft.com/office/officeart/2005/8/layout/orgChart1"/>
    <dgm:cxn modelId="{8C408E4A-4DE6-794B-9AB1-5A4F7BD99A08}" type="presParOf" srcId="{84640358-1CD9-724D-AC6E-943C0776A78C}" destId="{69B867B1-677D-7A47-A7A5-900A310A95EC}" srcOrd="1" destOrd="0" presId="urn:microsoft.com/office/officeart/2005/8/layout/orgChart1"/>
    <dgm:cxn modelId="{A24793CD-384D-8146-B2EF-5BB11FEAC3EE}" type="presParOf" srcId="{84640358-1CD9-724D-AC6E-943C0776A78C}" destId="{0EC783FC-F22A-BE4C-845D-40E1455469D0}" srcOrd="2" destOrd="0" presId="urn:microsoft.com/office/officeart/2005/8/layout/orgChart1"/>
    <dgm:cxn modelId="{324A6665-7CDB-214B-909C-B1EA8EC17619}" type="presParOf" srcId="{8FF2C064-E96B-804C-B0CD-912EA8603C46}" destId="{F9D4A767-251E-1E45-BF5B-457464BA2D6D}" srcOrd="2" destOrd="0" presId="urn:microsoft.com/office/officeart/2005/8/layout/orgChart1"/>
    <dgm:cxn modelId="{A4D42165-C1FA-BB4B-81FE-1393D9DD38A1}" type="presParOf" srcId="{A138E9E6-39EB-0740-8ACB-5491E3BF3EEE}" destId="{DC4D266F-21CD-DB47-8058-110F296F3A83}" srcOrd="6" destOrd="0" presId="urn:microsoft.com/office/officeart/2005/8/layout/orgChart1"/>
    <dgm:cxn modelId="{F26C6B00-D528-5E42-91E9-EF1BFE35AE9F}" type="presParOf" srcId="{A138E9E6-39EB-0740-8ACB-5491E3BF3EEE}" destId="{BF11D5E3-D582-3D41-A11B-CA184FE75FDA}" srcOrd="7" destOrd="0" presId="urn:microsoft.com/office/officeart/2005/8/layout/orgChart1"/>
    <dgm:cxn modelId="{B573CA92-D977-3B4F-B47A-EF877D92E13B}" type="presParOf" srcId="{BF11D5E3-D582-3D41-A11B-CA184FE75FDA}" destId="{A2E7517A-15F0-7842-842E-587761D1FA36}" srcOrd="0" destOrd="0" presId="urn:microsoft.com/office/officeart/2005/8/layout/orgChart1"/>
    <dgm:cxn modelId="{3730050A-C2AB-9E41-9D9C-3337499F7A0A}" type="presParOf" srcId="{A2E7517A-15F0-7842-842E-587761D1FA36}" destId="{94CC0475-4986-0946-A06F-84FC0C86BCAE}" srcOrd="0" destOrd="0" presId="urn:microsoft.com/office/officeart/2005/8/layout/orgChart1"/>
    <dgm:cxn modelId="{F764D968-2499-7B49-B216-D7F27ED530B0}" type="presParOf" srcId="{A2E7517A-15F0-7842-842E-587761D1FA36}" destId="{C0F94A34-7152-0547-8835-3C3335E1FA66}" srcOrd="1" destOrd="0" presId="urn:microsoft.com/office/officeart/2005/8/layout/orgChart1"/>
    <dgm:cxn modelId="{4593601F-5936-174B-88F1-6C8B9F2F2395}" type="presParOf" srcId="{BF11D5E3-D582-3D41-A11B-CA184FE75FDA}" destId="{FBE3505D-29A3-C14D-B227-E722DA6E246D}" srcOrd="1" destOrd="0" presId="urn:microsoft.com/office/officeart/2005/8/layout/orgChart1"/>
    <dgm:cxn modelId="{5B93357A-DF14-094D-81CD-479DF17DF51A}" type="presParOf" srcId="{BF11D5E3-D582-3D41-A11B-CA184FE75FDA}" destId="{C3685D75-7CB3-ED4B-95FF-B95DB237B9F9}" srcOrd="2" destOrd="0" presId="urn:microsoft.com/office/officeart/2005/8/layout/orgChart1"/>
    <dgm:cxn modelId="{5A8BDA2E-2C9A-AB45-8F29-1E8CC2B4817F}" type="presParOf" srcId="{46707806-0F8E-374D-A5C5-204A945C3DE2}" destId="{F9339D31-2BF2-F841-9C06-0542355CB192}" srcOrd="2" destOrd="0" presId="urn:microsoft.com/office/officeart/2005/8/layout/orgChart1"/>
    <dgm:cxn modelId="{498C84A3-D79A-2940-BCE9-2E787E113CF3}" type="presParOf" srcId="{1E6B2762-B997-344E-80E5-3A4764473E98}" destId="{336E4C6F-DD2C-8047-8424-3E1C4760D76F}" srcOrd="2" destOrd="0" presId="urn:microsoft.com/office/officeart/2005/8/layout/orgChart1"/>
    <dgm:cxn modelId="{136B3E9D-F2E7-5A4E-B416-19A813618E95}" type="presParOf" srcId="{1E6B2762-B997-344E-80E5-3A4764473E98}" destId="{35D42884-CC76-AE4B-923E-F6C1ADB8267E}" srcOrd="3" destOrd="0" presId="urn:microsoft.com/office/officeart/2005/8/layout/orgChart1"/>
    <dgm:cxn modelId="{D4BB9E87-D881-E64E-9EA2-0BD4D4C48F6D}" type="presParOf" srcId="{35D42884-CC76-AE4B-923E-F6C1ADB8267E}" destId="{FBB7525F-1FEC-F34A-99B5-9F57EC0AD419}" srcOrd="0" destOrd="0" presId="urn:microsoft.com/office/officeart/2005/8/layout/orgChart1"/>
    <dgm:cxn modelId="{BB94D3A5-9708-AB41-9D53-CE3DB53F5EAC}" type="presParOf" srcId="{FBB7525F-1FEC-F34A-99B5-9F57EC0AD419}" destId="{7D5B4C3A-14E2-A24D-9377-0D5E0ED7EA88}" srcOrd="0" destOrd="0" presId="urn:microsoft.com/office/officeart/2005/8/layout/orgChart1"/>
    <dgm:cxn modelId="{8DE8BCE3-DD9C-1F47-A832-E8A35A7B48B3}" type="presParOf" srcId="{FBB7525F-1FEC-F34A-99B5-9F57EC0AD419}" destId="{7020BAC9-1752-E241-A39A-C846E49F0BAD}" srcOrd="1" destOrd="0" presId="urn:microsoft.com/office/officeart/2005/8/layout/orgChart1"/>
    <dgm:cxn modelId="{7BE99757-D0A6-704C-BB65-43ED789F899A}" type="presParOf" srcId="{35D42884-CC76-AE4B-923E-F6C1ADB8267E}" destId="{0D5BDA51-0F11-A746-9A66-135CA7FACB74}" srcOrd="1" destOrd="0" presId="urn:microsoft.com/office/officeart/2005/8/layout/orgChart1"/>
    <dgm:cxn modelId="{0CCFF789-2AAD-A44D-BA9B-2F213818031E}" type="presParOf" srcId="{35D42884-CC76-AE4B-923E-F6C1ADB8267E}" destId="{0FB8334E-A163-E347-8259-8F8834C6444F}" srcOrd="2" destOrd="0" presId="urn:microsoft.com/office/officeart/2005/8/layout/orgChart1"/>
    <dgm:cxn modelId="{5F670F31-BE46-0549-8A68-F303E81AE8BF}" type="presParOf" srcId="{F3981062-B39C-1549-BDFA-15311B4C2475}" destId="{E965465D-312D-C942-9C8F-7DE5937E00DA}" srcOrd="2" destOrd="0" presId="urn:microsoft.com/office/officeart/2005/8/layout/orgChart1"/>
    <dgm:cxn modelId="{F1E31271-E5C1-D246-AF9F-B3D1E1B82DF6}" type="presParOf" srcId="{2F59CB0B-AD11-F845-9A45-425017B2EC97}" destId="{1C488776-ACBD-F149-8E9B-5A9C2CCBA373}" srcOrd="4" destOrd="0" presId="urn:microsoft.com/office/officeart/2005/8/layout/orgChart1"/>
    <dgm:cxn modelId="{226631FB-D4EB-1F44-8AFA-5D367A9E63D2}" type="presParOf" srcId="{2F59CB0B-AD11-F845-9A45-425017B2EC97}" destId="{A93D8B4B-F4F6-3E4E-8327-35A696FDA63F}" srcOrd="5" destOrd="0" presId="urn:microsoft.com/office/officeart/2005/8/layout/orgChart1"/>
    <dgm:cxn modelId="{A8CB0E08-29DE-9742-906F-7F53F122D06D}" type="presParOf" srcId="{A93D8B4B-F4F6-3E4E-8327-35A696FDA63F}" destId="{861AEF7D-304D-2E4B-A9A7-AC473D24A71B}" srcOrd="0" destOrd="0" presId="urn:microsoft.com/office/officeart/2005/8/layout/orgChart1"/>
    <dgm:cxn modelId="{42DA3F10-0455-1946-B618-71E531001538}" type="presParOf" srcId="{861AEF7D-304D-2E4B-A9A7-AC473D24A71B}" destId="{7C46434C-E29B-4443-88C5-C87371039D35}" srcOrd="0" destOrd="0" presId="urn:microsoft.com/office/officeart/2005/8/layout/orgChart1"/>
    <dgm:cxn modelId="{15D02CDC-54D0-7141-9E14-923C2CA86FB0}" type="presParOf" srcId="{861AEF7D-304D-2E4B-A9A7-AC473D24A71B}" destId="{5443D432-E946-7F4C-AAFB-85437AE71434}" srcOrd="1" destOrd="0" presId="urn:microsoft.com/office/officeart/2005/8/layout/orgChart1"/>
    <dgm:cxn modelId="{E118F418-DC60-0E48-8805-3CC8FCEBB56A}" type="presParOf" srcId="{A93D8B4B-F4F6-3E4E-8327-35A696FDA63F}" destId="{85CFD88B-27A3-2F48-8459-09D76219F80D}" srcOrd="1" destOrd="0" presId="urn:microsoft.com/office/officeart/2005/8/layout/orgChart1"/>
    <dgm:cxn modelId="{35658EF9-7FE6-6B40-820D-C1F3AC74F43F}" type="presParOf" srcId="{A93D8B4B-F4F6-3E4E-8327-35A696FDA63F}" destId="{DC2DA561-D333-704A-823A-5C39CDD505ED}" srcOrd="2" destOrd="0" presId="urn:microsoft.com/office/officeart/2005/8/layout/orgChart1"/>
    <dgm:cxn modelId="{11051803-4493-AD45-84F2-258E21CFCB0B}" type="presParOf" srcId="{2F59CB0B-AD11-F845-9A45-425017B2EC97}" destId="{E5EB0A40-4A07-2646-8DB5-50A049030C49}" srcOrd="6" destOrd="0" presId="urn:microsoft.com/office/officeart/2005/8/layout/orgChart1"/>
    <dgm:cxn modelId="{1F188251-EF30-0B48-A6FD-9EB5A4B41A17}" type="presParOf" srcId="{2F59CB0B-AD11-F845-9A45-425017B2EC97}" destId="{08876416-3A2C-134B-9941-015F3380EB3E}" srcOrd="7" destOrd="0" presId="urn:microsoft.com/office/officeart/2005/8/layout/orgChart1"/>
    <dgm:cxn modelId="{8D0B7D32-EA40-AF45-9DEA-1EBED7746FAD}" type="presParOf" srcId="{08876416-3A2C-134B-9941-015F3380EB3E}" destId="{FBAB57F9-F5EA-DE42-9FF7-689B94458F5B}" srcOrd="0" destOrd="0" presId="urn:microsoft.com/office/officeart/2005/8/layout/orgChart1"/>
    <dgm:cxn modelId="{4181495F-60AC-7345-9F2C-92938E0FE36D}" type="presParOf" srcId="{FBAB57F9-F5EA-DE42-9FF7-689B94458F5B}" destId="{202AF9B1-2B9E-AC46-9BA6-4AB8670186F9}" srcOrd="0" destOrd="0" presId="urn:microsoft.com/office/officeart/2005/8/layout/orgChart1"/>
    <dgm:cxn modelId="{5B835DE4-E459-A844-9BD7-9B2FCD7E8E56}" type="presParOf" srcId="{FBAB57F9-F5EA-DE42-9FF7-689B94458F5B}" destId="{FE833E93-73CF-4D42-85CA-1060235E8636}" srcOrd="1" destOrd="0" presId="urn:microsoft.com/office/officeart/2005/8/layout/orgChart1"/>
    <dgm:cxn modelId="{585D2F1A-7E4A-8D48-BBCD-A3BF65890301}" type="presParOf" srcId="{08876416-3A2C-134B-9941-015F3380EB3E}" destId="{3A66C197-8B00-4941-922B-58B1438A7811}" srcOrd="1" destOrd="0" presId="urn:microsoft.com/office/officeart/2005/8/layout/orgChart1"/>
    <dgm:cxn modelId="{423BE800-16AD-D740-9F5B-1CCBF0971163}" type="presParOf" srcId="{08876416-3A2C-134B-9941-015F3380EB3E}" destId="{FD9A46A5-A6B3-2F40-A7C1-9D214076D311}" srcOrd="2" destOrd="0" presId="urn:microsoft.com/office/officeart/2005/8/layout/orgChart1"/>
    <dgm:cxn modelId="{84A07123-EC39-D842-A14F-E186E01B3491}" type="presParOf" srcId="{2F59CB0B-AD11-F845-9A45-425017B2EC97}" destId="{CFE56345-76AD-F547-A8D8-B4C9EEB11844}" srcOrd="8" destOrd="0" presId="urn:microsoft.com/office/officeart/2005/8/layout/orgChart1"/>
    <dgm:cxn modelId="{1794E889-2E19-1940-92FE-77871F03CB57}" type="presParOf" srcId="{2F59CB0B-AD11-F845-9A45-425017B2EC97}" destId="{950225F6-28FD-1A48-A7C0-75CA2AC8FB46}" srcOrd="9" destOrd="0" presId="urn:microsoft.com/office/officeart/2005/8/layout/orgChart1"/>
    <dgm:cxn modelId="{9BD45C97-1A41-C24B-BC24-465C730FEA3F}" type="presParOf" srcId="{950225F6-28FD-1A48-A7C0-75CA2AC8FB46}" destId="{874E0583-1C31-6D4A-A174-6E60FACDD7DF}" srcOrd="0" destOrd="0" presId="urn:microsoft.com/office/officeart/2005/8/layout/orgChart1"/>
    <dgm:cxn modelId="{CC6CCA2E-AC3E-E543-8230-C7DF24CDFDDF}" type="presParOf" srcId="{874E0583-1C31-6D4A-A174-6E60FACDD7DF}" destId="{341668BB-9161-AD41-A3EF-2DA338087A4C}" srcOrd="0" destOrd="0" presId="urn:microsoft.com/office/officeart/2005/8/layout/orgChart1"/>
    <dgm:cxn modelId="{26CD9AF6-BC74-8F4B-A3B9-82ACEE16DB19}" type="presParOf" srcId="{874E0583-1C31-6D4A-A174-6E60FACDD7DF}" destId="{61F88AAA-0A25-0446-BC5D-5F52D63C3E98}" srcOrd="1" destOrd="0" presId="urn:microsoft.com/office/officeart/2005/8/layout/orgChart1"/>
    <dgm:cxn modelId="{DCB6C628-B177-6140-BB64-18EAC78EA3DD}" type="presParOf" srcId="{950225F6-28FD-1A48-A7C0-75CA2AC8FB46}" destId="{9A4B3561-BD40-6043-A11C-CE22A59E14DF}" srcOrd="1" destOrd="0" presId="urn:microsoft.com/office/officeart/2005/8/layout/orgChart1"/>
    <dgm:cxn modelId="{2587C80E-98CF-BB48-831B-0AA34A5766A0}" type="presParOf" srcId="{950225F6-28FD-1A48-A7C0-75CA2AC8FB46}" destId="{F39B2246-3720-1246-AF26-051A1D06943B}" srcOrd="2" destOrd="0" presId="urn:microsoft.com/office/officeart/2005/8/layout/orgChart1"/>
    <dgm:cxn modelId="{15D57928-6B2F-A44C-9EC2-0001553A63EC}" type="presParOf" srcId="{229755D0-CB1E-0943-B0B4-6C1A7CAC367E}" destId="{40C2C37F-C0D4-A345-B0A8-01E7B03D31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Daten</a:t>
          </a:r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Analyse der</a:t>
          </a:r>
        </a:p>
        <a:p>
          <a:r>
            <a:rPr lang="en-GB" dirty="0">
              <a:solidFill>
                <a:schemeClr val="tx1"/>
              </a:solidFill>
            </a:rPr>
            <a:t>Daten</a:t>
          </a:r>
        </a:p>
        <a:p>
          <a:r>
            <a:rPr lang="en-GB" dirty="0">
              <a:solidFill>
                <a:schemeClr val="tx1"/>
              </a:solidFill>
            </a:rPr>
            <a:t>&amp; Sensemaking</a:t>
          </a:r>
          <a:endParaRPr lang="en-ES" dirty="0">
            <a:solidFill>
              <a:schemeClr val="tx1"/>
            </a:solidFill>
          </a:endParaRPr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        </a:t>
          </a:r>
          <a:r>
            <a:rPr lang="en-GB" dirty="0" err="1">
              <a:solidFill>
                <a:schemeClr val="tx1"/>
              </a:solidFill>
            </a:rPr>
            <a:t>Anfertigung</a:t>
          </a:r>
          <a:r>
            <a:rPr lang="en-GB" dirty="0">
              <a:solidFill>
                <a:schemeClr val="tx1"/>
              </a:solidFill>
            </a:rPr>
            <a:t> </a:t>
          </a:r>
        </a:p>
        <a:p>
          <a:r>
            <a:rPr lang="en-GB" dirty="0" err="1">
              <a:solidFill>
                <a:schemeClr val="tx1"/>
              </a:solidFill>
            </a:rPr>
            <a:t>einer</a:t>
          </a:r>
          <a:r>
            <a:rPr lang="en-GB" dirty="0">
              <a:solidFill>
                <a:schemeClr val="tx1"/>
              </a:solidFill>
            </a:rPr>
            <a:t> Taxonomie</a:t>
          </a:r>
          <a:endParaRPr lang="en-ES" dirty="0">
            <a:solidFill>
              <a:schemeClr val="tx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ES" dirty="0">
              <a:solidFill>
                <a:schemeClr val="bg1"/>
              </a:solidFill>
            </a:rPr>
            <a:t>Kritische </a:t>
          </a:r>
        </a:p>
        <a:p>
          <a:r>
            <a:rPr lang="en-ES" dirty="0">
              <a:solidFill>
                <a:schemeClr val="bg1"/>
              </a:solidFill>
            </a:rPr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werden</a:t>
          </a:r>
          <a:r>
            <a:rPr lang="en-GB" dirty="0"/>
            <a:t> in den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erwähnt</a:t>
          </a:r>
          <a:r>
            <a:rPr lang="en-GB" dirty="0"/>
            <a:t>? 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beschreiben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den </a:t>
          </a:r>
          <a:r>
            <a:rPr lang="en-GB" dirty="0" err="1"/>
            <a:t>Kontext</a:t>
          </a:r>
          <a:r>
            <a:rPr lang="en-GB" dirty="0"/>
            <a:t> </a:t>
          </a:r>
          <a:r>
            <a:rPr lang="en-GB" dirty="0" err="1"/>
            <a:t>ihrer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? 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abhängig</a:t>
          </a:r>
          <a:r>
            <a:rPr lang="en-GB" dirty="0"/>
            <a:t> von den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und von der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r>
            <a:rPr lang="en-GB" dirty="0"/>
            <a:t>?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diskutieren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</a:t>
          </a:r>
          <a:r>
            <a:rPr lang="en-GB" dirty="0" err="1"/>
            <a:t>über</a:t>
          </a:r>
          <a:r>
            <a:rPr lang="en-GB" dirty="0"/>
            <a:t> die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, </a:t>
          </a:r>
          <a:r>
            <a:rPr lang="en-GB" dirty="0" err="1"/>
            <a:t>Ergebnisse</a:t>
          </a:r>
          <a:r>
            <a:rPr lang="en-GB" dirty="0"/>
            <a:t> und </a:t>
          </a:r>
          <a:r>
            <a:rPr lang="en-GB" dirty="0" err="1"/>
            <a:t>Techniken</a:t>
          </a:r>
          <a:r>
            <a:rPr lang="en-GB" dirty="0"/>
            <a:t>? 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850EFA7-B3CC-9949-ABA2-0D545C36B5DA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welcher</a:t>
          </a:r>
          <a:r>
            <a:rPr lang="en-GB" dirty="0"/>
            <a:t> Form </a:t>
          </a:r>
          <a:r>
            <a:rPr lang="en-GB" dirty="0" err="1"/>
            <a:t>kommen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vor</a:t>
          </a:r>
          <a:r>
            <a:rPr lang="en-GB" dirty="0"/>
            <a:t>? Sind </a:t>
          </a:r>
          <a:r>
            <a:rPr lang="en-GB" dirty="0" err="1"/>
            <a:t>diese</a:t>
          </a:r>
          <a:r>
            <a:rPr lang="en-GB" dirty="0"/>
            <a:t> </a:t>
          </a:r>
          <a:r>
            <a:rPr lang="en-GB" dirty="0" err="1"/>
            <a:t>explizit</a:t>
          </a:r>
          <a:r>
            <a:rPr lang="en-GB" dirty="0"/>
            <a:t> </a:t>
          </a:r>
          <a:r>
            <a:rPr lang="en-GB" dirty="0" err="1"/>
            <a:t>oder</a:t>
          </a:r>
          <a:r>
            <a:rPr lang="en-GB" dirty="0"/>
            <a:t> </a:t>
          </a:r>
          <a:r>
            <a:rPr lang="en-GB" dirty="0" err="1"/>
            <a:t>implizit</a:t>
          </a:r>
          <a:r>
            <a:rPr lang="en-GB" dirty="0"/>
            <a:t>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1B15E408-857D-7243-AC31-0DE618A424BD}" type="parTrans" cxnId="{2A9F8BE5-3763-1545-A261-6C7DEC21FB82}">
      <dgm:prSet/>
      <dgm:spPr/>
      <dgm:t>
        <a:bodyPr/>
        <a:lstStyle/>
        <a:p>
          <a:endParaRPr lang="en-GB"/>
        </a:p>
      </dgm:t>
    </dgm:pt>
    <dgm:pt modelId="{5EA3588E-FC20-3841-95FE-B465562CAF3D}" type="sibTrans" cxnId="{2A9F8BE5-3763-1545-A261-6C7DEC21FB82}">
      <dgm:prSet/>
      <dgm:spPr/>
      <dgm:t>
        <a:bodyPr/>
        <a:lstStyle/>
        <a:p>
          <a:endParaRPr lang="en-GB"/>
        </a:p>
      </dgm:t>
    </dgm:pt>
    <dgm:pt modelId="{D09058A0-FCC5-9146-9AD8-8DA239D1B44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andere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 </a:t>
          </a:r>
          <a:r>
            <a:rPr lang="en-GB" dirty="0" err="1"/>
            <a:t>als</a:t>
          </a:r>
          <a:r>
            <a:rPr lang="en-GB" dirty="0"/>
            <a:t>, die </a:t>
          </a:r>
          <a:r>
            <a:rPr lang="en-GB" dirty="0" err="1"/>
            <a:t>bereits</a:t>
          </a:r>
          <a:r>
            <a:rPr lang="en-GB" dirty="0"/>
            <a:t> </a:t>
          </a:r>
          <a:r>
            <a:rPr lang="en-GB" dirty="0" err="1"/>
            <a:t>genannten</a:t>
          </a:r>
          <a:r>
            <a:rPr lang="en-GB" dirty="0"/>
            <a:t>,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4DDB2099-445D-8348-AD19-56A639DA83B3}" type="parTrans" cxnId="{96781181-DCC5-0541-BFA4-031629410829}">
      <dgm:prSet/>
      <dgm:spPr/>
      <dgm:t>
        <a:bodyPr/>
        <a:lstStyle/>
        <a:p>
          <a:endParaRPr lang="en-GB"/>
        </a:p>
      </dgm:t>
    </dgm:pt>
    <dgm:pt modelId="{6F4FD0D6-8C76-914F-BFED-7E2CE0CD240E}" type="sibTrans" cxnId="{96781181-DCC5-0541-BFA4-031629410829}">
      <dgm:prSet/>
      <dgm:spPr/>
      <dgm:t>
        <a:bodyPr/>
        <a:lstStyle/>
        <a:p>
          <a:endParaRPr lang="en-GB"/>
        </a:p>
      </dgm:t>
    </dgm:pt>
    <dgm:pt modelId="{12F2AA1E-7733-8F4A-97B8-41C494D848C6}">
      <dgm:prSet/>
      <dgm:spPr/>
      <dgm:t>
        <a:bodyPr/>
        <a:lstStyle/>
        <a:p>
          <a:r>
            <a:rPr lang="en-GB" dirty="0" err="1"/>
            <a:t>Bestehen</a:t>
          </a:r>
          <a:r>
            <a:rPr lang="en-GB" dirty="0"/>
            <a:t> </a:t>
          </a:r>
          <a:r>
            <a:rPr lang="en-GB" dirty="0" err="1"/>
            <a:t>Lücken</a:t>
          </a:r>
          <a:r>
            <a:rPr lang="en-GB" dirty="0"/>
            <a:t> in den </a:t>
          </a:r>
          <a:r>
            <a:rPr lang="en-GB" dirty="0" err="1"/>
            <a:t>Diskussionen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? </a:t>
          </a:r>
          <a:endParaRPr lang="en-ES" dirty="0"/>
        </a:p>
      </dgm:t>
    </dgm:pt>
    <dgm:pt modelId="{F36EC141-6524-F14A-A39F-846AC52E8B1C}" type="parTrans" cxnId="{D46F430A-5BDF-5348-9789-B128DAF93FF3}">
      <dgm:prSet/>
      <dgm:spPr/>
      <dgm:t>
        <a:bodyPr/>
        <a:lstStyle/>
        <a:p>
          <a:endParaRPr lang="en-GB"/>
        </a:p>
      </dgm:t>
    </dgm:pt>
    <dgm:pt modelId="{E7708709-3376-4E43-8C54-B691C557C0A3}" type="sibTrans" cxnId="{D46F430A-5BDF-5348-9789-B128DAF93FF3}">
      <dgm:prSet/>
      <dgm:spPr/>
      <dgm:t>
        <a:bodyPr/>
        <a:lstStyle/>
        <a:p>
          <a:endParaRPr lang="en-GB"/>
        </a:p>
      </dgm:t>
    </dgm:pt>
    <dgm:pt modelId="{725921DE-69C5-1D4E-815D-633F0EB8D538}">
      <dgm:prSet/>
      <dgm:spPr/>
      <dgm:t>
        <a:bodyPr/>
        <a:lstStyle/>
        <a:p>
          <a:r>
            <a:rPr lang="en-GB" dirty="0"/>
            <a:t>Wie </a:t>
          </a:r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den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anderer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?</a:t>
          </a:r>
          <a:endParaRPr lang="en-ES" dirty="0"/>
        </a:p>
      </dgm:t>
    </dgm:pt>
    <dgm:pt modelId="{B31B7B02-6A86-124D-B3E8-20AA10CF8025}" type="parTrans" cxnId="{C801FCAA-09EC-7340-928A-2099C061304B}">
      <dgm:prSet/>
      <dgm:spPr/>
      <dgm:t>
        <a:bodyPr/>
        <a:lstStyle/>
        <a:p>
          <a:endParaRPr lang="en-GB"/>
        </a:p>
      </dgm:t>
    </dgm:pt>
    <dgm:pt modelId="{C01A5FCA-968E-0644-8962-2885BFB9AA2F}" type="sibTrans" cxnId="{C801FCAA-09EC-7340-928A-2099C061304B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D46F430A-5BDF-5348-9789-B128DAF93FF3}" srcId="{DFBB5D9D-EC17-D34E-8C5F-ED7DC81E1079}" destId="{12F2AA1E-7733-8F4A-97B8-41C494D848C6}" srcOrd="1" destOrd="0" parTransId="{F36EC141-6524-F14A-A39F-846AC52E8B1C}" sibTransId="{E7708709-3376-4E43-8C54-B691C557C0A3}"/>
    <dgm:cxn modelId="{CFB2D224-62C5-634C-8334-B881C9388C07}" type="presOf" srcId="{5850EFA7-B3CC-9949-ABA2-0D545C36B5DA}" destId="{6AFD4721-15DE-BF4F-8624-8694CD380787}" srcOrd="0" destOrd="1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0A4D2B30-ABDC-4D46-AF17-DEA4BDCF35C7}" type="presOf" srcId="{D09058A0-FCC5-9146-9AD8-8DA239D1B440}" destId="{6AFD4721-15DE-BF4F-8624-8694CD380787}" srcOrd="0" destOrd="2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3827416B-FB38-0645-BB7E-6E9A11A3C84C}" type="presOf" srcId="{725921DE-69C5-1D4E-815D-633F0EB8D538}" destId="{A6D0F967-5438-1B4C-A6F9-B4D8C4DADFA4}" srcOrd="0" destOrd="2" presId="urn:microsoft.com/office/officeart/2005/8/layout/list1"/>
    <dgm:cxn modelId="{96781181-DCC5-0541-BFA4-031629410829}" srcId="{F5E04305-9685-C241-B84B-630BF963DFD2}" destId="{D09058A0-FCC5-9146-9AD8-8DA239D1B440}" srcOrd="2" destOrd="0" parTransId="{4DDB2099-445D-8348-AD19-56A639DA83B3}" sibTransId="{6F4FD0D6-8C76-914F-BFED-7E2CE0CD240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99CB7F86-75E5-0D4F-BC78-025564AC328C}" type="presOf" srcId="{12F2AA1E-7733-8F4A-97B8-41C494D848C6}" destId="{A6D0F967-5438-1B4C-A6F9-B4D8C4DADFA4}" srcOrd="0" destOrd="1" presId="urn:microsoft.com/office/officeart/2005/8/layout/list1"/>
    <dgm:cxn modelId="{C801FCAA-09EC-7340-928A-2099C061304B}" srcId="{DFBB5D9D-EC17-D34E-8C5F-ED7DC81E1079}" destId="{725921DE-69C5-1D4E-815D-633F0EB8D538}" srcOrd="2" destOrd="0" parTransId="{B31B7B02-6A86-124D-B3E8-20AA10CF8025}" sibTransId="{C01A5FCA-968E-0644-8962-2885BFB9AA2F}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2A9F8BE5-3763-1545-A261-6C7DEC21FB82}" srcId="{F5E04305-9685-C241-B84B-630BF963DFD2}" destId="{5850EFA7-B3CC-9949-ABA2-0D545C36B5DA}" srcOrd="1" destOrd="0" parTransId="{1B15E408-857D-7243-AC31-0DE618A424BD}" sibTransId="{5EA3588E-FC20-3841-95FE-B465562CAF3D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Daten</a:t>
          </a:r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Analyse der Daten</a:t>
          </a:r>
        </a:p>
        <a:p>
          <a:r>
            <a:rPr lang="en-GB" dirty="0">
              <a:solidFill>
                <a:schemeClr val="tx1"/>
              </a:solidFill>
            </a:rPr>
            <a:t>&amp; Sensemaking</a:t>
          </a:r>
          <a:endParaRPr lang="en-ES" dirty="0">
            <a:solidFill>
              <a:schemeClr val="tx1"/>
            </a:solidFill>
          </a:endParaRPr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2">
            <a:alpha val="90000"/>
          </a:schemeClr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K</a:t>
          </a:r>
          <a:r>
            <a:rPr lang="en-ES" dirty="0">
              <a:solidFill>
                <a:schemeClr val="bg1"/>
              </a:solidFill>
            </a:rPr>
            <a:t>ritische</a:t>
          </a:r>
        </a:p>
        <a:p>
          <a:r>
            <a:rPr lang="en-ES" dirty="0">
              <a:solidFill>
                <a:schemeClr val="bg1"/>
              </a:solidFill>
            </a:rPr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7963F51F-2CCD-3C4F-9A1E-BE5430A65B65}" type="presOf" srcId="{E1D83E77-1CDD-324D-B3AC-B4997FA5BBD7}" destId="{A210BD25-BACF-0F41-9DC9-E56C04E9841C}" srcOrd="0" destOrd="0" presId="urn:microsoft.com/office/officeart/2005/8/layout/lProcess3"/>
    <dgm:cxn modelId="{8B24CD20-5F3C-444D-850A-0AD74CA7C6E6}" type="presOf" srcId="{5B0B3A63-D253-B245-891C-2DFA994EE911}" destId="{11CD7240-1B88-0547-9E3B-1F1264BAC7E7}" srcOrd="0" destOrd="0" presId="urn:microsoft.com/office/officeart/2005/8/layout/lProcess3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14C63037-5C59-DB45-9B83-EBD3AB9D300F}" type="presOf" srcId="{036222F9-FB65-5D43-9D3D-0CDD2FB497E2}" destId="{89DBD66B-239F-E942-837D-9FB39C788D83}" srcOrd="0" destOrd="0" presId="urn:microsoft.com/office/officeart/2005/8/layout/lProcess3"/>
    <dgm:cxn modelId="{E579CC40-D4B3-924F-A92C-C7038BFAB8EA}" type="presOf" srcId="{B46D731F-1220-1A48-8D0B-2EB5D492EF4E}" destId="{C2DF564F-6F91-054E-B0E2-28F81D1ADD56}" srcOrd="0" destOrd="0" presId="urn:microsoft.com/office/officeart/2005/8/layout/lProcess3"/>
    <dgm:cxn modelId="{7292C843-EF28-3D46-8AC0-7C78D1EA3E05}" type="presOf" srcId="{ED1E80F4-77B1-7F4B-88A8-2626056ABE4C}" destId="{9657A7C0-51C3-824D-B15C-46797136C7CD}" srcOrd="0" destOrd="0" presId="urn:microsoft.com/office/officeart/2005/8/layout/lProcess3"/>
    <dgm:cxn modelId="{DE9F6E5E-D157-7644-9E86-DD06D64AFA2D}" type="presOf" srcId="{5B2AFC52-BBE8-184B-9C08-0B0739B24939}" destId="{0A9B0178-FCB7-B344-A414-C349D7EB4762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8438359C-615F-2949-BD83-F80FA8363A61}" type="presOf" srcId="{5E37BC14-D897-8740-8DF3-021B31E48D7C}" destId="{C1C20C85-AE05-1F48-82AC-8E14CB9B359E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2CE876E9-96F8-0C46-B487-DD7ECBF79D97}" type="presOf" srcId="{1BEB43AF-48C9-0E49-A262-F91FC7311606}" destId="{D5AE452E-11EC-3148-8B6A-3EE97160199C}" srcOrd="0" destOrd="0" presId="urn:microsoft.com/office/officeart/2005/8/layout/lProcess3"/>
    <dgm:cxn modelId="{59C2CEF1-F80A-A748-8A8F-5E697CD21846}" type="presOf" srcId="{00B48016-3834-294F-94FA-2DE936B1A915}" destId="{882C815D-55CC-7444-8FB1-8BF9932C8E23}" srcOrd="0" destOrd="0" presId="urn:microsoft.com/office/officeart/2005/8/layout/lProcess3"/>
    <dgm:cxn modelId="{69CBE97A-8803-3A40-B8F6-D2360FAAA3D2}" type="presParOf" srcId="{882C815D-55CC-7444-8FB1-8BF9932C8E23}" destId="{B053F436-F9FF-D149-9616-A57D9B4CA81B}" srcOrd="0" destOrd="0" presId="urn:microsoft.com/office/officeart/2005/8/layout/lProcess3"/>
    <dgm:cxn modelId="{67DBA991-FABA-BA43-9300-98955281462F}" type="presParOf" srcId="{B053F436-F9FF-D149-9616-A57D9B4CA81B}" destId="{D5AE452E-11EC-3148-8B6A-3EE97160199C}" srcOrd="0" destOrd="0" presId="urn:microsoft.com/office/officeart/2005/8/layout/lProcess3"/>
    <dgm:cxn modelId="{687A99E0-9316-624B-9DC3-9EC8A0F3825B}" type="presParOf" srcId="{B053F436-F9FF-D149-9616-A57D9B4CA81B}" destId="{4126B6FD-9B17-9241-A565-C83FBE99E426}" srcOrd="1" destOrd="0" presId="urn:microsoft.com/office/officeart/2005/8/layout/lProcess3"/>
    <dgm:cxn modelId="{D15169C1-948C-FC41-87B4-3B8F2B9BD283}" type="presParOf" srcId="{B053F436-F9FF-D149-9616-A57D9B4CA81B}" destId="{0A9B0178-FCB7-B344-A414-C349D7EB4762}" srcOrd="2" destOrd="0" presId="urn:microsoft.com/office/officeart/2005/8/layout/lProcess3"/>
    <dgm:cxn modelId="{909DA1EC-6711-7545-930A-20C9569AC2AB}" type="presParOf" srcId="{B053F436-F9FF-D149-9616-A57D9B4CA81B}" destId="{BEDEA66E-6284-724C-80E1-04764D7F9B38}" srcOrd="3" destOrd="0" presId="urn:microsoft.com/office/officeart/2005/8/layout/lProcess3"/>
    <dgm:cxn modelId="{3F4F64A7-FF6B-1B4F-9653-1A29C334FD44}" type="presParOf" srcId="{B053F436-F9FF-D149-9616-A57D9B4CA81B}" destId="{89DBD66B-239F-E942-837D-9FB39C788D83}" srcOrd="4" destOrd="0" presId="urn:microsoft.com/office/officeart/2005/8/layout/lProcess3"/>
    <dgm:cxn modelId="{3A6A471F-E6A4-2F41-925D-F3BEF2907B12}" type="presParOf" srcId="{B053F436-F9FF-D149-9616-A57D9B4CA81B}" destId="{1E54C9D5-EA56-0C49-B4D3-93D91F4790E6}" srcOrd="5" destOrd="0" presId="urn:microsoft.com/office/officeart/2005/8/layout/lProcess3"/>
    <dgm:cxn modelId="{6F8BDA55-C4CC-4445-A723-115BB50F87A2}" type="presParOf" srcId="{B053F436-F9FF-D149-9616-A57D9B4CA81B}" destId="{C2DF564F-6F91-054E-B0E2-28F81D1ADD56}" srcOrd="6" destOrd="0" presId="urn:microsoft.com/office/officeart/2005/8/layout/lProcess3"/>
    <dgm:cxn modelId="{63877978-5B35-E047-8514-B605389D2E7C}" type="presParOf" srcId="{882C815D-55CC-7444-8FB1-8BF9932C8E23}" destId="{58373208-7AF8-D542-8320-9256922C4A30}" srcOrd="1" destOrd="0" presId="urn:microsoft.com/office/officeart/2005/8/layout/lProcess3"/>
    <dgm:cxn modelId="{DCD42995-0284-274B-9DC7-24A1673B5576}" type="presParOf" srcId="{882C815D-55CC-7444-8FB1-8BF9932C8E23}" destId="{20CE7459-7D1B-2F47-8278-201BACB6C036}" srcOrd="2" destOrd="0" presId="urn:microsoft.com/office/officeart/2005/8/layout/lProcess3"/>
    <dgm:cxn modelId="{ACE1FFBE-F65E-7746-A66E-46FE9361DA71}" type="presParOf" srcId="{20CE7459-7D1B-2F47-8278-201BACB6C036}" destId="{A210BD25-BACF-0F41-9DC9-E56C04E9841C}" srcOrd="0" destOrd="0" presId="urn:microsoft.com/office/officeart/2005/8/layout/lProcess3"/>
    <dgm:cxn modelId="{8D122C27-D9AA-554F-A94A-4E48A0292087}" type="presParOf" srcId="{20CE7459-7D1B-2F47-8278-201BACB6C036}" destId="{57281404-3DC3-3A45-A78D-44D8E3CA9CF6}" srcOrd="1" destOrd="0" presId="urn:microsoft.com/office/officeart/2005/8/layout/lProcess3"/>
    <dgm:cxn modelId="{0AF622F0-2B31-AF46-B8BD-DE9DA94388FC}" type="presParOf" srcId="{20CE7459-7D1B-2F47-8278-201BACB6C036}" destId="{9657A7C0-51C3-824D-B15C-46797136C7CD}" srcOrd="2" destOrd="0" presId="urn:microsoft.com/office/officeart/2005/8/layout/lProcess3"/>
    <dgm:cxn modelId="{03D664B1-DD14-164D-8BC1-43B0AD82932A}" type="presParOf" srcId="{20CE7459-7D1B-2F47-8278-201BACB6C036}" destId="{E9FDA8E7-35B3-F84D-A2F5-B4AF7E195093}" srcOrd="3" destOrd="0" presId="urn:microsoft.com/office/officeart/2005/8/layout/lProcess3"/>
    <dgm:cxn modelId="{AF5B0306-1858-7E44-AE72-DBBA89AF4143}" type="presParOf" srcId="{20CE7459-7D1B-2F47-8278-201BACB6C036}" destId="{C1C20C85-AE05-1F48-82AC-8E14CB9B359E}" srcOrd="4" destOrd="0" presId="urn:microsoft.com/office/officeart/2005/8/layout/lProcess3"/>
    <dgm:cxn modelId="{4DD8F5CA-4FC0-3B44-96AB-EEB6E238A87D}" type="presParOf" srcId="{20CE7459-7D1B-2F47-8278-201BACB6C036}" destId="{1DBF2842-BFC6-BB4F-8DAA-7D46EBBB4E69}" srcOrd="5" destOrd="0" presId="urn:microsoft.com/office/officeart/2005/8/layout/lProcess3"/>
    <dgm:cxn modelId="{7E25E4A6-44FB-1D45-A3A0-739D822D49DF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D7CBA5C-BDD7-874C-85CE-0569CC922FF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Charakterisierung</a:t>
          </a:r>
        </a:p>
      </dgm:t>
    </dgm:pt>
    <dgm:pt modelId="{8BA7FF60-7DCA-964B-9122-7EB2CADD5E2F}" type="parTrans" cxnId="{8810351C-1649-7941-B404-1369A2300BA0}">
      <dgm:prSet/>
      <dgm:spPr/>
      <dgm:t>
        <a:bodyPr/>
        <a:lstStyle/>
        <a:p>
          <a:endParaRPr lang="en-GB"/>
        </a:p>
      </dgm:t>
    </dgm:pt>
    <dgm:pt modelId="{8DCA7D09-B66A-8341-B473-4857D34D6B84}" type="sibTrans" cxnId="{8810351C-1649-7941-B404-1369A2300BA0}">
      <dgm:prSet/>
      <dgm:spPr/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zur Verallgemeinbarkeit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4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297F3C7A-92FE-E348-918F-81816884801F}" type="pres">
      <dgm:prSet presAssocID="{BD7CBA5C-BDD7-874C-85CE-0569CC922FFC}" presName="nodeFollowingNodes" presStyleLbl="node1" presStyleIdx="1" presStyleCnt="4" custRadScaleRad="115953" custRadScaleInc="35758">
        <dgm:presLayoutVars>
          <dgm:bulletEnabled val="1"/>
        </dgm:presLayoutVars>
      </dgm:prSet>
      <dgm:spPr/>
    </dgm:pt>
    <dgm:pt modelId="{1790A5B1-3AFA-9B4B-8310-A7F51F9A5E0D}" type="pres">
      <dgm:prSet presAssocID="{B6A45FB8-C05A-5449-9F76-00DDB561CDED}" presName="nodeFollowingNodes" presStyleLbl="node1" presStyleIdx="2" presStyleCnt="4" custRadScaleRad="139759" custRadScaleInc="4290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3" presStyleCnt="4" custRadScaleRad="113803" custRadScaleInc="-19008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2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3" destOrd="0" parTransId="{D56FE01A-CBBA-0F47-B4E6-0E2E968D6A9A}" sibTransId="{BC09E049-079E-1A4D-A69B-FD0928B7B414}"/>
    <dgm:cxn modelId="{8810351C-1649-7941-B404-1369A2300BA0}" srcId="{99528603-B38A-F346-B082-44786BDC757A}" destId="{BD7CBA5C-BDD7-874C-85CE-0569CC922FFC}" srcOrd="1" destOrd="0" parTransId="{8BA7FF60-7DCA-964B-9122-7EB2CADD5E2F}" sibTransId="{8DCA7D09-B66A-8341-B473-4857D34D6B8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D1F305D1-160C-6C4F-8B8A-2AACAF436333}" type="presOf" srcId="{BD7CBA5C-BDD7-874C-85CE-0569CC922FFC}" destId="{297F3C7A-92FE-E348-918F-81816884801F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79EA5B76-D538-5D4F-BFE3-53EDB280952C}" type="presParOf" srcId="{264D6283-2633-B044-9149-9693D61252D6}" destId="{297F3C7A-92FE-E348-918F-81816884801F}" srcOrd="2" destOrd="0" presId="urn:microsoft.com/office/officeart/2005/8/layout/cycle3"/>
    <dgm:cxn modelId="{5732B0EC-B813-6E4F-8363-0950837B5FC8}" type="presParOf" srcId="{264D6283-2633-B044-9149-9693D61252D6}" destId="{1790A5B1-3AFA-9B4B-8310-A7F51F9A5E0D}" srcOrd="3" destOrd="0" presId="urn:microsoft.com/office/officeart/2005/8/layout/cycle3"/>
    <dgm:cxn modelId="{40E4D201-2E0A-D742-9E29-631BDFB73840}" type="presParOf" srcId="{264D6283-2633-B044-9149-9693D61252D6}" destId="{F0B60C72-7857-FA49-A4BF-A2BC393F1C3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und Reevaluierung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 den Annahmen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 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Gruppierung der Kontexte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von Kontexten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D7CBA5C-BDD7-874C-85CE-0569CC922FF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Charakterisierung</a:t>
          </a:r>
        </a:p>
      </dgm:t>
    </dgm:pt>
    <dgm:pt modelId="{8BA7FF60-7DCA-964B-9122-7EB2CADD5E2F}" type="parTrans" cxnId="{8810351C-1649-7941-B404-1369A2300BA0}">
      <dgm:prSet/>
      <dgm:spPr/>
      <dgm:t>
        <a:bodyPr/>
        <a:lstStyle/>
        <a:p>
          <a:endParaRPr lang="en-GB"/>
        </a:p>
      </dgm:t>
    </dgm:pt>
    <dgm:pt modelId="{8DCA7D09-B66A-8341-B473-4857D34D6B84}" type="sibTrans" cxnId="{8810351C-1649-7941-B404-1369A2300BA0}">
      <dgm:prSet/>
      <dgm:spPr/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zur Verallgemeinbarkeit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4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297F3C7A-92FE-E348-918F-81816884801F}" type="pres">
      <dgm:prSet presAssocID="{BD7CBA5C-BDD7-874C-85CE-0569CC922FFC}" presName="nodeFollowingNodes" presStyleLbl="node1" presStyleIdx="1" presStyleCnt="4" custRadScaleRad="115953" custRadScaleInc="35758">
        <dgm:presLayoutVars>
          <dgm:bulletEnabled val="1"/>
        </dgm:presLayoutVars>
      </dgm:prSet>
      <dgm:spPr/>
    </dgm:pt>
    <dgm:pt modelId="{1790A5B1-3AFA-9B4B-8310-A7F51F9A5E0D}" type="pres">
      <dgm:prSet presAssocID="{B6A45FB8-C05A-5449-9F76-00DDB561CDED}" presName="nodeFollowingNodes" presStyleLbl="node1" presStyleIdx="2" presStyleCnt="4" custRadScaleRad="139759" custRadScaleInc="4290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3" presStyleCnt="4" custRadScaleRad="113803" custRadScaleInc="-19008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2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3" destOrd="0" parTransId="{D56FE01A-CBBA-0F47-B4E6-0E2E968D6A9A}" sibTransId="{BC09E049-079E-1A4D-A69B-FD0928B7B414}"/>
    <dgm:cxn modelId="{8810351C-1649-7941-B404-1369A2300BA0}" srcId="{99528603-B38A-F346-B082-44786BDC757A}" destId="{BD7CBA5C-BDD7-874C-85CE-0569CC922FFC}" srcOrd="1" destOrd="0" parTransId="{8BA7FF60-7DCA-964B-9122-7EB2CADD5E2F}" sibTransId="{8DCA7D09-B66A-8341-B473-4857D34D6B8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D1F305D1-160C-6C4F-8B8A-2AACAF436333}" type="presOf" srcId="{BD7CBA5C-BDD7-874C-85CE-0569CC922FFC}" destId="{297F3C7A-92FE-E348-918F-81816884801F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79EA5B76-D538-5D4F-BFE3-53EDB280952C}" type="presParOf" srcId="{264D6283-2633-B044-9149-9693D61252D6}" destId="{297F3C7A-92FE-E348-918F-81816884801F}" srcOrd="2" destOrd="0" presId="urn:microsoft.com/office/officeart/2005/8/layout/cycle3"/>
    <dgm:cxn modelId="{5732B0EC-B813-6E4F-8363-0950837B5FC8}" type="presParOf" srcId="{264D6283-2633-B044-9149-9693D61252D6}" destId="{1790A5B1-3AFA-9B4B-8310-A7F51F9A5E0D}" srcOrd="3" destOrd="0" presId="urn:microsoft.com/office/officeart/2005/8/layout/cycle3"/>
    <dgm:cxn modelId="{40E4D201-2E0A-D742-9E29-631BDFB73840}" type="presParOf" srcId="{264D6283-2633-B044-9149-9693D61252D6}" destId="{F0B60C72-7857-FA49-A4BF-A2BC393F1C3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0AB4-D5FD-154E-96DC-BBCB6B3812A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>
              <a:solidFill>
                <a:schemeClr val="tx1"/>
              </a:solidFill>
            </a:rPr>
            <a:t>Motivation &amp; Ziele</a:t>
          </a:r>
        </a:p>
      </dsp:txBody>
      <dsp:txXfrm>
        <a:off x="48005" y="79784"/>
        <a:ext cx="10419590" cy="887374"/>
      </dsp:txXfrm>
    </dsp:sp>
    <dsp:sp modelId="{84C8F211-05AF-BA41-8F16-CD5D4E102C15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Hintergrund</a:t>
          </a:r>
        </a:p>
      </dsp:txBody>
      <dsp:txXfrm>
        <a:off x="48005" y="1181249"/>
        <a:ext cx="10419590" cy="887374"/>
      </dsp:txXfrm>
    </dsp:sp>
    <dsp:sp modelId="{F5012E58-6CDB-7A4A-8CE2-C1FBA7574D78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Recherchefragen</a:t>
          </a:r>
        </a:p>
      </dsp:txBody>
      <dsp:txXfrm>
        <a:off x="48005" y="2282714"/>
        <a:ext cx="10419590" cy="887374"/>
      </dsp:txXfrm>
    </dsp:sp>
    <dsp:sp modelId="{439D2CAD-0CFC-C54D-BCCB-0AE9383982CA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Vorgehen &amp; Zwischenstände</a:t>
          </a:r>
        </a:p>
      </dsp:txBody>
      <dsp:txXfrm>
        <a:off x="48005" y="3384179"/>
        <a:ext cx="10419590" cy="887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Identifizierung und Reevaluierung von Kontexten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kritische Analyse zu den Annahmen</a:t>
          </a:r>
        </a:p>
      </dsp:txBody>
      <dsp:txXfrm>
        <a:off x="39470" y="1810659"/>
        <a:ext cx="1538170" cy="7296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 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Gruppierung der Kontexte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Kritische Analyse von Kontexten</a:t>
          </a:r>
        </a:p>
      </dsp:txBody>
      <dsp:txXfrm>
        <a:off x="39470" y="1810659"/>
        <a:ext cx="1538170" cy="729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</a:t>
          </a:r>
          <a:r>
            <a:rPr lang="en-ES" sz="1800" b="1" kern="1200" dirty="0"/>
            <a:t>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K</a:t>
          </a:r>
          <a:r>
            <a:rPr lang="en-ES" sz="1800" b="1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b="1" kern="1200" dirty="0"/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Daten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332990" y="103971"/>
          <a:ext cx="2666887" cy="2666887"/>
        </a:xfrm>
        <a:prstGeom prst="circularArrow">
          <a:avLst>
            <a:gd name="adj1" fmla="val 4668"/>
            <a:gd name="adj2" fmla="val 272909"/>
            <a:gd name="adj3" fmla="val 13269292"/>
            <a:gd name="adj4" fmla="val 17739878"/>
            <a:gd name="adj5" fmla="val 484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916701" y="952497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55008" y="990804"/>
        <a:ext cx="1492834" cy="708110"/>
      </dsp:txXfrm>
    </dsp:sp>
    <dsp:sp modelId="{297F3C7A-92FE-E348-918F-81816884801F}">
      <dsp:nvSpPr>
        <dsp:cNvPr id="0" name=""/>
        <dsp:cNvSpPr/>
      </dsp:nvSpPr>
      <dsp:spPr>
        <a:xfrm>
          <a:off x="1969733" y="1940183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Charakterisierung</a:t>
          </a:r>
        </a:p>
      </dsp:txBody>
      <dsp:txXfrm>
        <a:off x="2008040" y="1978490"/>
        <a:ext cx="1492834" cy="708110"/>
      </dsp:txXfrm>
    </dsp:sp>
    <dsp:sp modelId="{1790A5B1-3AFA-9B4B-8310-A7F51F9A5E0D}">
      <dsp:nvSpPr>
        <dsp:cNvPr id="0" name=""/>
        <dsp:cNvSpPr/>
      </dsp:nvSpPr>
      <dsp:spPr>
        <a:xfrm>
          <a:off x="325102" y="2606376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Identifizierung von Kontexten</a:t>
          </a:r>
        </a:p>
      </dsp:txBody>
      <dsp:txXfrm>
        <a:off x="363409" y="2644683"/>
        <a:ext cx="1492834" cy="708110"/>
      </dsp:txXfrm>
    </dsp:sp>
    <dsp:sp modelId="{F0B60C72-7857-FA49-A4BF-A2BC393F1C3A}">
      <dsp:nvSpPr>
        <dsp:cNvPr id="0" name=""/>
        <dsp:cNvSpPr/>
      </dsp:nvSpPr>
      <dsp:spPr>
        <a:xfrm>
          <a:off x="-53031" y="1715704"/>
          <a:ext cx="1784619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b="1" kern="1200" dirty="0">
              <a:solidFill>
                <a:schemeClr val="tx1"/>
              </a:solidFill>
            </a:rPr>
            <a:t>kritische Analyse zur Verallgemeinbarkeit</a:t>
          </a:r>
        </a:p>
      </dsp:txBody>
      <dsp:txXfrm>
        <a:off x="-14724" y="1754011"/>
        <a:ext cx="1708005" cy="7081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Identifizierung und Reevaluierung von Kontexten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b="1" kern="1200" dirty="0">
              <a:solidFill>
                <a:schemeClr val="tx1"/>
              </a:solidFill>
            </a:rPr>
            <a:t>kritische Analyse zu den Annahmen</a:t>
          </a:r>
        </a:p>
      </dsp:txBody>
      <dsp:txXfrm>
        <a:off x="39470" y="1810659"/>
        <a:ext cx="1538170" cy="7296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 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b="1" kern="1200" dirty="0">
              <a:solidFill>
                <a:schemeClr val="tx1"/>
              </a:solidFill>
            </a:rPr>
            <a:t>Gruppierung der Kontexte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Kritische Analyse von Kontexten</a:t>
          </a:r>
        </a:p>
      </dsp:txBody>
      <dsp:txXfrm>
        <a:off x="39470" y="1810659"/>
        <a:ext cx="1538170" cy="7296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 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b="0" kern="1200" dirty="0">
              <a:solidFill>
                <a:schemeClr val="tx1"/>
              </a:solidFill>
            </a:rPr>
            <a:t>Gruppierung der Kontexte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Kritische Analyse von Kontexten</a:t>
          </a:r>
        </a:p>
      </dsp:txBody>
      <dsp:txXfrm>
        <a:off x="39470" y="1810659"/>
        <a:ext cx="1538170" cy="7296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Identifizierung und Reevaluierung von Kontexten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b="0" kern="1200" dirty="0">
              <a:solidFill>
                <a:schemeClr val="tx1"/>
              </a:solidFill>
            </a:rPr>
            <a:t>kritische Analyse zu den Annahmen</a:t>
          </a:r>
        </a:p>
      </dsp:txBody>
      <dsp:txXfrm>
        <a:off x="39470" y="1810659"/>
        <a:ext cx="1538170" cy="72961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332990" y="103971"/>
          <a:ext cx="2666887" cy="2666887"/>
        </a:xfrm>
        <a:prstGeom prst="circularArrow">
          <a:avLst>
            <a:gd name="adj1" fmla="val 4668"/>
            <a:gd name="adj2" fmla="val 272909"/>
            <a:gd name="adj3" fmla="val 13269292"/>
            <a:gd name="adj4" fmla="val 17739878"/>
            <a:gd name="adj5" fmla="val 484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916701" y="952497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55008" y="990804"/>
        <a:ext cx="1492834" cy="708110"/>
      </dsp:txXfrm>
    </dsp:sp>
    <dsp:sp modelId="{297F3C7A-92FE-E348-918F-81816884801F}">
      <dsp:nvSpPr>
        <dsp:cNvPr id="0" name=""/>
        <dsp:cNvSpPr/>
      </dsp:nvSpPr>
      <dsp:spPr>
        <a:xfrm>
          <a:off x="1969733" y="1940183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>
              <a:solidFill>
                <a:schemeClr val="tx1"/>
              </a:solidFill>
            </a:rPr>
            <a:t>Charakterisierung</a:t>
          </a:r>
        </a:p>
      </dsp:txBody>
      <dsp:txXfrm>
        <a:off x="2008040" y="1978490"/>
        <a:ext cx="1492834" cy="708110"/>
      </dsp:txXfrm>
    </dsp:sp>
    <dsp:sp modelId="{1790A5B1-3AFA-9B4B-8310-A7F51F9A5E0D}">
      <dsp:nvSpPr>
        <dsp:cNvPr id="0" name=""/>
        <dsp:cNvSpPr/>
      </dsp:nvSpPr>
      <dsp:spPr>
        <a:xfrm>
          <a:off x="325102" y="2606376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>
              <a:solidFill>
                <a:schemeClr val="tx1"/>
              </a:solidFill>
            </a:rPr>
            <a:t>Identifizierung von Kontexten</a:t>
          </a:r>
        </a:p>
      </dsp:txBody>
      <dsp:txXfrm>
        <a:off x="363409" y="2644683"/>
        <a:ext cx="1492834" cy="708110"/>
      </dsp:txXfrm>
    </dsp:sp>
    <dsp:sp modelId="{F0B60C72-7857-FA49-A4BF-A2BC393F1C3A}">
      <dsp:nvSpPr>
        <dsp:cNvPr id="0" name=""/>
        <dsp:cNvSpPr/>
      </dsp:nvSpPr>
      <dsp:spPr>
        <a:xfrm>
          <a:off x="-53031" y="1715704"/>
          <a:ext cx="1784619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b="0" kern="1200" dirty="0">
              <a:solidFill>
                <a:schemeClr val="tx1"/>
              </a:solidFill>
            </a:rPr>
            <a:t>kritische Analyse zur Verallgemeinbarkeit</a:t>
          </a:r>
        </a:p>
      </dsp:txBody>
      <dsp:txXfrm>
        <a:off x="-14724" y="1754011"/>
        <a:ext cx="1708005" cy="7081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57D5-A6B8-D246-8AAE-1A0E01EEC387}">
      <dsp:nvSpPr>
        <dsp:cNvPr id="0" name=""/>
        <dsp:cNvSpPr/>
      </dsp:nvSpPr>
      <dsp:spPr>
        <a:xfrm>
          <a:off x="0" y="364740"/>
          <a:ext cx="1450035" cy="7250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Analyse </a:t>
          </a:r>
          <a:r>
            <a:rPr lang="en-GB" sz="1500" kern="1200" dirty="0" err="1"/>
            <a:t>zur</a:t>
          </a:r>
          <a:r>
            <a:rPr lang="en-GB" sz="1500" kern="1200" dirty="0"/>
            <a:t> </a:t>
          </a:r>
          <a:r>
            <a:rPr lang="en-GB" sz="1500" kern="1200" dirty="0" err="1"/>
            <a:t>externen</a:t>
          </a:r>
          <a:r>
            <a:rPr lang="en-GB" sz="1500" kern="1200" dirty="0"/>
            <a:t> </a:t>
          </a:r>
          <a:r>
            <a:rPr lang="en-GB" sz="1500" kern="1200" dirty="0" err="1"/>
            <a:t>Validität</a:t>
          </a:r>
          <a:endParaRPr lang="en-GB" sz="1500" b="0" kern="1200" dirty="0"/>
        </a:p>
      </dsp:txBody>
      <dsp:txXfrm>
        <a:off x="21235" y="385975"/>
        <a:ext cx="1407565" cy="682547"/>
      </dsp:txXfrm>
    </dsp:sp>
    <dsp:sp modelId="{3A570B48-F132-7C4C-A0C8-F5E128C63278}">
      <dsp:nvSpPr>
        <dsp:cNvPr id="0" name=""/>
        <dsp:cNvSpPr/>
      </dsp:nvSpPr>
      <dsp:spPr>
        <a:xfrm>
          <a:off x="145003" y="1089758"/>
          <a:ext cx="145003" cy="54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63"/>
              </a:lnTo>
              <a:lnTo>
                <a:pt x="145003" y="543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C7785-9380-1E47-BB35-B756BE49285F}">
      <dsp:nvSpPr>
        <dsp:cNvPr id="0" name=""/>
        <dsp:cNvSpPr/>
      </dsp:nvSpPr>
      <dsp:spPr>
        <a:xfrm>
          <a:off x="290006" y="1271012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Kein</a:t>
          </a:r>
          <a:r>
            <a:rPr lang="en-GB" sz="1000" kern="1200" dirty="0"/>
            <a:t> </a:t>
          </a:r>
          <a:r>
            <a:rPr lang="en-GB" sz="1000" kern="1200" dirty="0" err="1"/>
            <a:t>Fokus</a:t>
          </a:r>
          <a:r>
            <a:rPr lang="en-GB" sz="1000" kern="1200" dirty="0"/>
            <a:t> auf </a:t>
          </a:r>
          <a:r>
            <a:rPr lang="en-GB" sz="1000" kern="1200" dirty="0" err="1"/>
            <a:t>Verallgemeinbarkeit</a:t>
          </a:r>
          <a:r>
            <a:rPr lang="en-GB" sz="1000" kern="1200" dirty="0"/>
            <a:t> (5,08%)</a:t>
          </a:r>
        </a:p>
      </dsp:txBody>
      <dsp:txXfrm>
        <a:off x="311241" y="1292247"/>
        <a:ext cx="1117558" cy="682547"/>
      </dsp:txXfrm>
    </dsp:sp>
    <dsp:sp modelId="{E9E8B1B2-F9D4-6B4A-B08F-33C029B82859}">
      <dsp:nvSpPr>
        <dsp:cNvPr id="0" name=""/>
        <dsp:cNvSpPr/>
      </dsp:nvSpPr>
      <dsp:spPr>
        <a:xfrm>
          <a:off x="145003" y="1089758"/>
          <a:ext cx="145003" cy="1450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035"/>
              </a:lnTo>
              <a:lnTo>
                <a:pt x="145003" y="14500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5E478-4A82-BA44-A3A6-D5076F2CBA0C}">
      <dsp:nvSpPr>
        <dsp:cNvPr id="0" name=""/>
        <dsp:cNvSpPr/>
      </dsp:nvSpPr>
      <dsp:spPr>
        <a:xfrm>
          <a:off x="290006" y="2177284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Vage</a:t>
          </a:r>
          <a:r>
            <a:rPr lang="en-GB" sz="1000" kern="1200" dirty="0"/>
            <a:t> </a:t>
          </a:r>
          <a:r>
            <a:rPr lang="en-GB" sz="1000" kern="1200" dirty="0" err="1"/>
            <a:t>Stellungnahmen</a:t>
          </a:r>
          <a:r>
            <a:rPr lang="en-GB" sz="1000" kern="1200" dirty="0"/>
            <a:t> </a:t>
          </a:r>
          <a:r>
            <a:rPr lang="en-GB" sz="1000" kern="1200" dirty="0" err="1"/>
            <a:t>zur</a:t>
          </a:r>
          <a:r>
            <a:rPr lang="en-GB" sz="1000" kern="1200" dirty="0"/>
            <a:t> </a:t>
          </a:r>
          <a:r>
            <a:rPr lang="en-GB" sz="1000" kern="1200" dirty="0" err="1"/>
            <a:t>Verallgemeinbarkeit</a:t>
          </a:r>
          <a:r>
            <a:rPr lang="en-GB" sz="1000" kern="1200" dirty="0"/>
            <a:t> (22,03%)</a:t>
          </a:r>
        </a:p>
      </dsp:txBody>
      <dsp:txXfrm>
        <a:off x="311241" y="2198519"/>
        <a:ext cx="1117558" cy="682547"/>
      </dsp:txXfrm>
    </dsp:sp>
    <dsp:sp modelId="{6F503CC2-BD79-594F-AE21-7B1A3023A6E6}">
      <dsp:nvSpPr>
        <dsp:cNvPr id="0" name=""/>
        <dsp:cNvSpPr/>
      </dsp:nvSpPr>
      <dsp:spPr>
        <a:xfrm>
          <a:off x="145003" y="1089758"/>
          <a:ext cx="145003" cy="2356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306"/>
              </a:lnTo>
              <a:lnTo>
                <a:pt x="145003" y="23563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8DF8E-360E-DC40-B67D-BC77E9FF4E86}">
      <dsp:nvSpPr>
        <dsp:cNvPr id="0" name=""/>
        <dsp:cNvSpPr/>
      </dsp:nvSpPr>
      <dsp:spPr>
        <a:xfrm>
          <a:off x="290006" y="3083556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Kontexte</a:t>
          </a:r>
          <a:r>
            <a:rPr lang="en-GB" sz="1000" kern="1200" dirty="0"/>
            <a:t> </a:t>
          </a:r>
          <a:r>
            <a:rPr lang="en-GB" sz="1000" kern="1200" dirty="0" err="1"/>
            <a:t>zur</a:t>
          </a:r>
          <a:r>
            <a:rPr lang="en-GB" sz="1000" kern="1200" dirty="0"/>
            <a:t> </a:t>
          </a:r>
          <a:r>
            <a:rPr lang="en-GB" sz="1000" kern="1200" dirty="0" err="1"/>
            <a:t>Verallgemeinbarkeit</a:t>
          </a:r>
          <a:r>
            <a:rPr lang="en-GB" sz="1000" kern="1200" dirty="0"/>
            <a:t> </a:t>
          </a:r>
          <a:r>
            <a:rPr lang="en-GB" sz="1000" kern="1200" dirty="0" err="1"/>
            <a:t>gefunden</a:t>
          </a:r>
          <a:r>
            <a:rPr lang="en-GB" sz="1000" kern="1200" dirty="0"/>
            <a:t> (37,2 %) *</a:t>
          </a:r>
        </a:p>
      </dsp:txBody>
      <dsp:txXfrm>
        <a:off x="311241" y="3104791"/>
        <a:ext cx="1117558" cy="682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298636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Kontexte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298636"/>
        <a:ext cx="10515600" cy="1370250"/>
      </dsp:txXfrm>
    </dsp:sp>
    <dsp:sp modelId="{228A3AAB-588C-694A-A857-6C1DC00A67FC}">
      <dsp:nvSpPr>
        <dsp:cNvPr id="0" name=""/>
        <dsp:cNvSpPr/>
      </dsp:nvSpPr>
      <dsp:spPr>
        <a:xfrm>
          <a:off x="525780" y="7723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98852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71286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Diskussionen zur Verallgemeinbarkeit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Kontexte zum Zweck der Verallgemeinbarkeit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1971286"/>
        <a:ext cx="10515600" cy="1370250"/>
      </dsp:txXfrm>
    </dsp:sp>
    <dsp:sp modelId="{DD7E5B7D-F304-244E-B8BB-F0655CC5D101}">
      <dsp:nvSpPr>
        <dsp:cNvPr id="0" name=""/>
        <dsp:cNvSpPr/>
      </dsp:nvSpPr>
      <dsp:spPr>
        <a:xfrm>
          <a:off x="525780" y="174988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71502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43936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Korrelation</a:t>
          </a:r>
          <a:r>
            <a:rPr lang="en-GB" sz="1500" kern="1200" dirty="0"/>
            <a:t>: </a:t>
          </a:r>
          <a:r>
            <a:rPr lang="en-GB" sz="1500" kern="1200" dirty="0" err="1"/>
            <a:t>Kontexte</a:t>
          </a:r>
          <a:r>
            <a:rPr lang="en-GB" sz="1500" kern="1200" dirty="0"/>
            <a:t> &lt;--&gt; 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bzw</a:t>
          </a:r>
          <a:r>
            <a:rPr lang="en-GB" sz="1500" kern="1200" dirty="0"/>
            <a:t>.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Studien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3643936"/>
        <a:ext cx="10515600" cy="874125"/>
      </dsp:txXfrm>
    </dsp:sp>
    <dsp:sp modelId="{18F04180-A1CA-844F-A673-66B81EEFB8FA}">
      <dsp:nvSpPr>
        <dsp:cNvPr id="0" name=""/>
        <dsp:cNvSpPr/>
      </dsp:nvSpPr>
      <dsp:spPr>
        <a:xfrm>
          <a:off x="525780" y="342253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RQ3</a:t>
          </a:r>
        </a:p>
      </dsp:txBody>
      <dsp:txXfrm>
        <a:off x="547396" y="3444152"/>
        <a:ext cx="7317688" cy="39956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57D5-A6B8-D246-8AAE-1A0E01EEC387}">
      <dsp:nvSpPr>
        <dsp:cNvPr id="0" name=""/>
        <dsp:cNvSpPr/>
      </dsp:nvSpPr>
      <dsp:spPr>
        <a:xfrm>
          <a:off x="302954" y="1962"/>
          <a:ext cx="1320958" cy="6604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dirty="0"/>
            <a:t>Sektion </a:t>
          </a:r>
          <a:r>
            <a:rPr lang="de-DE" sz="1400" b="0" kern="1200" dirty="0" err="1"/>
            <a:t>Threats</a:t>
          </a:r>
          <a:r>
            <a:rPr lang="de-DE" sz="1400" b="0" kern="1200" dirty="0"/>
            <a:t> </a:t>
          </a:r>
          <a:r>
            <a:rPr lang="de-DE" sz="1400" b="0" kern="1200" dirty="0" err="1"/>
            <a:t>to</a:t>
          </a:r>
          <a:r>
            <a:rPr lang="de-DE" sz="1400" b="0" kern="1200" dirty="0"/>
            <a:t> </a:t>
          </a:r>
          <a:r>
            <a:rPr lang="de-DE" sz="1400" b="0" kern="1200" dirty="0" err="1"/>
            <a:t>Validity</a:t>
          </a:r>
          <a:r>
            <a:rPr lang="de-DE" sz="1400" b="0" kern="1200" dirty="0"/>
            <a:t> vorhanden ?</a:t>
          </a:r>
          <a:endParaRPr lang="en-GB" sz="1400" b="0" kern="1200" dirty="0"/>
        </a:p>
      </dsp:txBody>
      <dsp:txXfrm>
        <a:off x="322299" y="21307"/>
        <a:ext cx="1282268" cy="621789"/>
      </dsp:txXfrm>
    </dsp:sp>
    <dsp:sp modelId="{C08226E4-89DF-2845-92DF-1358EE4A9474}">
      <dsp:nvSpPr>
        <dsp:cNvPr id="0" name=""/>
        <dsp:cNvSpPr/>
      </dsp:nvSpPr>
      <dsp:spPr>
        <a:xfrm>
          <a:off x="435050" y="662441"/>
          <a:ext cx="132095" cy="49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359"/>
              </a:lnTo>
              <a:lnTo>
                <a:pt x="132095" y="495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B4904-D324-CB4A-909F-FB7BAFA99019}">
      <dsp:nvSpPr>
        <dsp:cNvPr id="0" name=""/>
        <dsp:cNvSpPr/>
      </dsp:nvSpPr>
      <dsp:spPr>
        <a:xfrm>
          <a:off x="567146" y="827561"/>
          <a:ext cx="1056766" cy="660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Ja</a:t>
          </a:r>
          <a:r>
            <a:rPr lang="en-GB" sz="1000" kern="1200" dirty="0"/>
            <a:t>, </a:t>
          </a:r>
          <a:r>
            <a:rPr lang="en-GB" sz="1000" kern="1200" dirty="0" err="1"/>
            <a:t>aufgeteilt</a:t>
          </a:r>
          <a:r>
            <a:rPr lang="en-GB" sz="1000" kern="1200" dirty="0"/>
            <a:t> in interne, </a:t>
          </a:r>
          <a:r>
            <a:rPr lang="en-GB" sz="1000" kern="1200" dirty="0" err="1"/>
            <a:t>externe</a:t>
          </a:r>
          <a:r>
            <a:rPr lang="en-GB" sz="1000" kern="1200" dirty="0"/>
            <a:t> und construct </a:t>
          </a:r>
          <a:r>
            <a:rPr lang="en-GB" sz="1000" kern="1200" dirty="0" err="1"/>
            <a:t>Validität</a:t>
          </a:r>
          <a:r>
            <a:rPr lang="en-GB" sz="1000" kern="1200" dirty="0"/>
            <a:t> (32,5%)</a:t>
          </a:r>
        </a:p>
      </dsp:txBody>
      <dsp:txXfrm>
        <a:off x="586491" y="846906"/>
        <a:ext cx="1018076" cy="621789"/>
      </dsp:txXfrm>
    </dsp:sp>
    <dsp:sp modelId="{B9957344-025C-A34E-8B6A-69FAB3636E40}">
      <dsp:nvSpPr>
        <dsp:cNvPr id="0" name=""/>
        <dsp:cNvSpPr/>
      </dsp:nvSpPr>
      <dsp:spPr>
        <a:xfrm>
          <a:off x="435050" y="662441"/>
          <a:ext cx="132095" cy="132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958"/>
              </a:lnTo>
              <a:lnTo>
                <a:pt x="132095" y="1320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99366-FBD0-894A-B7FC-D6E9EE9F014B}">
      <dsp:nvSpPr>
        <dsp:cNvPr id="0" name=""/>
        <dsp:cNvSpPr/>
      </dsp:nvSpPr>
      <dsp:spPr>
        <a:xfrm>
          <a:off x="567146" y="1653160"/>
          <a:ext cx="1056766" cy="660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Ja</a:t>
          </a:r>
          <a:r>
            <a:rPr lang="en-GB" sz="1000" kern="1200" dirty="0"/>
            <a:t>, </a:t>
          </a:r>
          <a:r>
            <a:rPr lang="en-GB" sz="1000" kern="1200" dirty="0" err="1"/>
            <a:t>aufgeteilt</a:t>
          </a:r>
          <a:r>
            <a:rPr lang="en-GB" sz="1000" kern="1200" dirty="0"/>
            <a:t> in interne und </a:t>
          </a:r>
          <a:r>
            <a:rPr lang="en-GB" sz="1000" kern="1200" dirty="0" err="1"/>
            <a:t>externe</a:t>
          </a:r>
          <a:r>
            <a:rPr lang="en-GB" sz="1000" kern="1200" dirty="0"/>
            <a:t> </a:t>
          </a:r>
          <a:r>
            <a:rPr lang="en-GB" sz="1000" kern="1200" dirty="0" err="1"/>
            <a:t>Validität</a:t>
          </a:r>
          <a:r>
            <a:rPr lang="en-GB" sz="1000" kern="1200" dirty="0"/>
            <a:t> (15,2%)</a:t>
          </a:r>
        </a:p>
      </dsp:txBody>
      <dsp:txXfrm>
        <a:off x="586491" y="1672505"/>
        <a:ext cx="1018076" cy="621789"/>
      </dsp:txXfrm>
    </dsp:sp>
    <dsp:sp modelId="{291AB9A3-82B2-D64E-8D52-FD8A3F6324DF}">
      <dsp:nvSpPr>
        <dsp:cNvPr id="0" name=""/>
        <dsp:cNvSpPr/>
      </dsp:nvSpPr>
      <dsp:spPr>
        <a:xfrm>
          <a:off x="435050" y="662441"/>
          <a:ext cx="132095" cy="2146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557"/>
              </a:lnTo>
              <a:lnTo>
                <a:pt x="132095" y="2146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689A3-9D38-2947-A81D-3B76749D7DBD}">
      <dsp:nvSpPr>
        <dsp:cNvPr id="0" name=""/>
        <dsp:cNvSpPr/>
      </dsp:nvSpPr>
      <dsp:spPr>
        <a:xfrm>
          <a:off x="567146" y="2478759"/>
          <a:ext cx="1056766" cy="660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Ja</a:t>
          </a:r>
          <a:r>
            <a:rPr lang="en-GB" sz="1000" kern="1200" dirty="0"/>
            <a:t>, </a:t>
          </a:r>
          <a:r>
            <a:rPr lang="en-GB" sz="1000" kern="1200" dirty="0" err="1"/>
            <a:t>Beschreibung</a:t>
          </a:r>
          <a:r>
            <a:rPr lang="en-GB" sz="1000" kern="1200" dirty="0"/>
            <a:t>, </a:t>
          </a:r>
          <a:r>
            <a:rPr lang="en-GB" sz="1000" kern="1200" dirty="0" err="1"/>
            <a:t>wie</a:t>
          </a:r>
          <a:r>
            <a:rPr lang="en-GB" sz="1000" kern="1200" dirty="0"/>
            <a:t> interne Threats </a:t>
          </a:r>
          <a:r>
            <a:rPr lang="en-GB" sz="1000" kern="1200" dirty="0" err="1"/>
            <a:t>gemildert</a:t>
          </a:r>
          <a:r>
            <a:rPr lang="en-GB" sz="1000" kern="1200" dirty="0"/>
            <a:t> </a:t>
          </a:r>
          <a:r>
            <a:rPr lang="en-GB" sz="1000" kern="1200" dirty="0" err="1"/>
            <a:t>wurden</a:t>
          </a:r>
          <a:r>
            <a:rPr lang="en-GB" sz="1000" kern="1200" dirty="0"/>
            <a:t> (15,2%)</a:t>
          </a:r>
        </a:p>
      </dsp:txBody>
      <dsp:txXfrm>
        <a:off x="586491" y="2498104"/>
        <a:ext cx="1018076" cy="621789"/>
      </dsp:txXfrm>
    </dsp:sp>
    <dsp:sp modelId="{F4B3BE48-B975-F043-9AEF-5957C61DF70F}">
      <dsp:nvSpPr>
        <dsp:cNvPr id="0" name=""/>
        <dsp:cNvSpPr/>
      </dsp:nvSpPr>
      <dsp:spPr>
        <a:xfrm>
          <a:off x="435050" y="662441"/>
          <a:ext cx="132095" cy="297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2156"/>
              </a:lnTo>
              <a:lnTo>
                <a:pt x="132095" y="2972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1E6E4-1012-914F-97C1-FDE6FDD4B23B}">
      <dsp:nvSpPr>
        <dsp:cNvPr id="0" name=""/>
        <dsp:cNvSpPr/>
      </dsp:nvSpPr>
      <dsp:spPr>
        <a:xfrm>
          <a:off x="567146" y="3304358"/>
          <a:ext cx="1056766" cy="660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Nein</a:t>
          </a:r>
          <a:r>
            <a:rPr lang="en-GB" sz="1000" kern="1200" dirty="0"/>
            <a:t> (25,4%) </a:t>
          </a:r>
          <a:endParaRPr lang="en-ES" sz="1000" kern="1200" dirty="0"/>
        </a:p>
      </dsp:txBody>
      <dsp:txXfrm>
        <a:off x="586491" y="3323703"/>
        <a:ext cx="1018076" cy="621789"/>
      </dsp:txXfrm>
    </dsp:sp>
    <dsp:sp modelId="{7229B8E8-1487-A64D-994F-6C01BA903B1C}">
      <dsp:nvSpPr>
        <dsp:cNvPr id="0" name=""/>
        <dsp:cNvSpPr/>
      </dsp:nvSpPr>
      <dsp:spPr>
        <a:xfrm>
          <a:off x="435050" y="662441"/>
          <a:ext cx="132095" cy="3797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755"/>
              </a:lnTo>
              <a:lnTo>
                <a:pt x="132095" y="37977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E808F-C507-5C49-AD16-490C930FECA1}">
      <dsp:nvSpPr>
        <dsp:cNvPr id="0" name=""/>
        <dsp:cNvSpPr/>
      </dsp:nvSpPr>
      <dsp:spPr>
        <a:xfrm>
          <a:off x="567146" y="4129957"/>
          <a:ext cx="1056766" cy="660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</a:t>
          </a:r>
          <a:r>
            <a:rPr lang="en-ES" sz="1000" kern="1200" dirty="0"/>
            <a:t>nderes (11,8%)</a:t>
          </a:r>
        </a:p>
      </dsp:txBody>
      <dsp:txXfrm>
        <a:off x="586491" y="4149302"/>
        <a:ext cx="1018076" cy="6217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57D5-A6B8-D246-8AAE-1A0E01EEC387}">
      <dsp:nvSpPr>
        <dsp:cNvPr id="0" name=""/>
        <dsp:cNvSpPr/>
      </dsp:nvSpPr>
      <dsp:spPr>
        <a:xfrm>
          <a:off x="0" y="340989"/>
          <a:ext cx="1450035" cy="7250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Welche</a:t>
          </a:r>
          <a:r>
            <a:rPr lang="en-GB" sz="1400" kern="1200" dirty="0"/>
            <a:t> </a:t>
          </a:r>
          <a:r>
            <a:rPr lang="en-GB" sz="1400" kern="1200" dirty="0" err="1"/>
            <a:t>Sektionen</a:t>
          </a:r>
          <a:r>
            <a:rPr lang="en-GB" sz="1400" kern="1200" dirty="0"/>
            <a:t> </a:t>
          </a:r>
          <a:r>
            <a:rPr lang="en-GB" sz="1400" kern="1200" dirty="0" err="1"/>
            <a:t>sind</a:t>
          </a:r>
          <a:r>
            <a:rPr lang="en-GB" sz="1400" kern="1200" dirty="0"/>
            <a:t> </a:t>
          </a:r>
          <a:r>
            <a:rPr lang="en-GB" sz="1400" kern="1200" dirty="0" err="1"/>
            <a:t>denn</a:t>
          </a:r>
          <a:r>
            <a:rPr lang="en-GB" sz="1400" kern="1200" dirty="0"/>
            <a:t> </a:t>
          </a:r>
          <a:r>
            <a:rPr lang="en-GB" sz="1400" kern="1200" dirty="0" err="1"/>
            <a:t>vorhanden</a:t>
          </a:r>
          <a:r>
            <a:rPr lang="en-GB" sz="1400" kern="1200" dirty="0"/>
            <a:t>?</a:t>
          </a:r>
          <a:endParaRPr lang="en-GB" sz="1400" b="0" kern="1200" dirty="0"/>
        </a:p>
      </dsp:txBody>
      <dsp:txXfrm>
        <a:off x="21235" y="362224"/>
        <a:ext cx="1407565" cy="682547"/>
      </dsp:txXfrm>
    </dsp:sp>
    <dsp:sp modelId="{F1A464B7-C716-1444-B5E3-5CEDE1DE8F35}">
      <dsp:nvSpPr>
        <dsp:cNvPr id="0" name=""/>
        <dsp:cNvSpPr/>
      </dsp:nvSpPr>
      <dsp:spPr>
        <a:xfrm>
          <a:off x="145003" y="1066006"/>
          <a:ext cx="145003" cy="56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514"/>
              </a:lnTo>
              <a:lnTo>
                <a:pt x="145003" y="5675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C26-0AED-B641-BFF8-44DC61624D3A}">
      <dsp:nvSpPr>
        <dsp:cNvPr id="0" name=""/>
        <dsp:cNvSpPr/>
      </dsp:nvSpPr>
      <dsp:spPr>
        <a:xfrm>
          <a:off x="290006" y="1271012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Limitations (27,1%)</a:t>
          </a:r>
        </a:p>
      </dsp:txBody>
      <dsp:txXfrm>
        <a:off x="311241" y="1292247"/>
        <a:ext cx="1117558" cy="682547"/>
      </dsp:txXfrm>
    </dsp:sp>
    <dsp:sp modelId="{87E9D1A7-5BEA-4644-A26B-D651F8617857}">
      <dsp:nvSpPr>
        <dsp:cNvPr id="0" name=""/>
        <dsp:cNvSpPr/>
      </dsp:nvSpPr>
      <dsp:spPr>
        <a:xfrm>
          <a:off x="145003" y="1066006"/>
          <a:ext cx="145003" cy="1473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786"/>
              </a:lnTo>
              <a:lnTo>
                <a:pt x="145003" y="1473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001B5-77A8-1A47-9E87-DC71877CA208}">
      <dsp:nvSpPr>
        <dsp:cNvPr id="0" name=""/>
        <dsp:cNvSpPr/>
      </dsp:nvSpPr>
      <dsp:spPr>
        <a:xfrm>
          <a:off x="290006" y="2177284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Future Work (54,2%)</a:t>
          </a:r>
        </a:p>
      </dsp:txBody>
      <dsp:txXfrm>
        <a:off x="311241" y="2198519"/>
        <a:ext cx="1117558" cy="682547"/>
      </dsp:txXfrm>
    </dsp:sp>
    <dsp:sp modelId="{2F5A4F98-494D-E541-8023-74ABAF86A37B}">
      <dsp:nvSpPr>
        <dsp:cNvPr id="0" name=""/>
        <dsp:cNvSpPr/>
      </dsp:nvSpPr>
      <dsp:spPr>
        <a:xfrm>
          <a:off x="145003" y="1066006"/>
          <a:ext cx="145003" cy="238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0058"/>
              </a:lnTo>
              <a:lnTo>
                <a:pt x="145003" y="238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08953-2AFB-BD47-A65B-4B66DA0CA6FB}">
      <dsp:nvSpPr>
        <dsp:cNvPr id="0" name=""/>
        <dsp:cNvSpPr/>
      </dsp:nvSpPr>
      <dsp:spPr>
        <a:xfrm>
          <a:off x="290006" y="3083556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Discussion / Conclusion</a:t>
          </a:r>
        </a:p>
      </dsp:txBody>
      <dsp:txXfrm>
        <a:off x="311241" y="3104791"/>
        <a:ext cx="1117558" cy="68254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57D5-A6B8-D246-8AAE-1A0E01EEC387}">
      <dsp:nvSpPr>
        <dsp:cNvPr id="0" name=""/>
        <dsp:cNvSpPr/>
      </dsp:nvSpPr>
      <dsp:spPr>
        <a:xfrm>
          <a:off x="0" y="364740"/>
          <a:ext cx="1450035" cy="7250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Analyse </a:t>
          </a:r>
          <a:r>
            <a:rPr lang="en-GB" sz="1500" kern="1200" dirty="0" err="1"/>
            <a:t>zur</a:t>
          </a:r>
          <a:r>
            <a:rPr lang="en-GB" sz="1500" kern="1200" dirty="0"/>
            <a:t> </a:t>
          </a:r>
          <a:r>
            <a:rPr lang="en-GB" sz="1500" kern="1200" dirty="0" err="1"/>
            <a:t>externen</a:t>
          </a:r>
          <a:r>
            <a:rPr lang="en-GB" sz="1500" kern="1200" dirty="0"/>
            <a:t> </a:t>
          </a:r>
          <a:r>
            <a:rPr lang="en-GB" sz="1500" kern="1200" dirty="0" err="1"/>
            <a:t>Validität</a:t>
          </a:r>
          <a:endParaRPr lang="en-GB" sz="1500" b="0" kern="1200" dirty="0"/>
        </a:p>
      </dsp:txBody>
      <dsp:txXfrm>
        <a:off x="21235" y="385975"/>
        <a:ext cx="1407565" cy="682547"/>
      </dsp:txXfrm>
    </dsp:sp>
    <dsp:sp modelId="{3A570B48-F132-7C4C-A0C8-F5E128C63278}">
      <dsp:nvSpPr>
        <dsp:cNvPr id="0" name=""/>
        <dsp:cNvSpPr/>
      </dsp:nvSpPr>
      <dsp:spPr>
        <a:xfrm>
          <a:off x="145003" y="1089758"/>
          <a:ext cx="145003" cy="54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63"/>
              </a:lnTo>
              <a:lnTo>
                <a:pt x="145003" y="543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C7785-9380-1E47-BB35-B756BE49285F}">
      <dsp:nvSpPr>
        <dsp:cNvPr id="0" name=""/>
        <dsp:cNvSpPr/>
      </dsp:nvSpPr>
      <dsp:spPr>
        <a:xfrm>
          <a:off x="290006" y="1271012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Kein</a:t>
          </a:r>
          <a:r>
            <a:rPr lang="en-GB" sz="1000" kern="1200" dirty="0"/>
            <a:t> </a:t>
          </a:r>
          <a:r>
            <a:rPr lang="en-GB" sz="1000" kern="1200" dirty="0" err="1"/>
            <a:t>Fokus</a:t>
          </a:r>
          <a:r>
            <a:rPr lang="en-GB" sz="1000" kern="1200" dirty="0"/>
            <a:t> auf </a:t>
          </a:r>
          <a:r>
            <a:rPr lang="en-GB" sz="1000" kern="1200" dirty="0" err="1"/>
            <a:t>Verallgemeinbarkeit</a:t>
          </a:r>
          <a:r>
            <a:rPr lang="en-GB" sz="1000" kern="1200" dirty="0"/>
            <a:t> (5,08%)</a:t>
          </a:r>
        </a:p>
      </dsp:txBody>
      <dsp:txXfrm>
        <a:off x="311241" y="1292247"/>
        <a:ext cx="1117558" cy="682547"/>
      </dsp:txXfrm>
    </dsp:sp>
    <dsp:sp modelId="{E9E8B1B2-F9D4-6B4A-B08F-33C029B82859}">
      <dsp:nvSpPr>
        <dsp:cNvPr id="0" name=""/>
        <dsp:cNvSpPr/>
      </dsp:nvSpPr>
      <dsp:spPr>
        <a:xfrm>
          <a:off x="145003" y="1089758"/>
          <a:ext cx="145003" cy="1450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035"/>
              </a:lnTo>
              <a:lnTo>
                <a:pt x="145003" y="14500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5E478-4A82-BA44-A3A6-D5076F2CBA0C}">
      <dsp:nvSpPr>
        <dsp:cNvPr id="0" name=""/>
        <dsp:cNvSpPr/>
      </dsp:nvSpPr>
      <dsp:spPr>
        <a:xfrm>
          <a:off x="290006" y="2177284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Vage</a:t>
          </a:r>
          <a:r>
            <a:rPr lang="en-GB" sz="1000" kern="1200" dirty="0"/>
            <a:t> </a:t>
          </a:r>
          <a:r>
            <a:rPr lang="en-GB" sz="1000" kern="1200" dirty="0" err="1"/>
            <a:t>Stellungnahmen</a:t>
          </a:r>
          <a:r>
            <a:rPr lang="en-GB" sz="1000" kern="1200" dirty="0"/>
            <a:t> </a:t>
          </a:r>
          <a:r>
            <a:rPr lang="en-GB" sz="1000" kern="1200" dirty="0" err="1"/>
            <a:t>zur</a:t>
          </a:r>
          <a:r>
            <a:rPr lang="en-GB" sz="1000" kern="1200" dirty="0"/>
            <a:t> </a:t>
          </a:r>
          <a:r>
            <a:rPr lang="en-GB" sz="1000" kern="1200" dirty="0" err="1"/>
            <a:t>Verallgemeinbarkeit</a:t>
          </a:r>
          <a:r>
            <a:rPr lang="en-GB" sz="1000" kern="1200" dirty="0"/>
            <a:t> (20,3%)</a:t>
          </a:r>
        </a:p>
      </dsp:txBody>
      <dsp:txXfrm>
        <a:off x="311241" y="2198519"/>
        <a:ext cx="1117558" cy="682547"/>
      </dsp:txXfrm>
    </dsp:sp>
    <dsp:sp modelId="{6F503CC2-BD79-594F-AE21-7B1A3023A6E6}">
      <dsp:nvSpPr>
        <dsp:cNvPr id="0" name=""/>
        <dsp:cNvSpPr/>
      </dsp:nvSpPr>
      <dsp:spPr>
        <a:xfrm>
          <a:off x="145003" y="1089758"/>
          <a:ext cx="145003" cy="2356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306"/>
              </a:lnTo>
              <a:lnTo>
                <a:pt x="145003" y="23563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8DF8E-360E-DC40-B67D-BC77E9FF4E86}">
      <dsp:nvSpPr>
        <dsp:cNvPr id="0" name=""/>
        <dsp:cNvSpPr/>
      </dsp:nvSpPr>
      <dsp:spPr>
        <a:xfrm>
          <a:off x="290006" y="3083556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Kontexte</a:t>
          </a:r>
          <a:r>
            <a:rPr lang="en-GB" sz="1000" kern="1200" dirty="0"/>
            <a:t> </a:t>
          </a:r>
          <a:r>
            <a:rPr lang="en-GB" sz="1000" kern="1200" dirty="0" err="1"/>
            <a:t>gefunden</a:t>
          </a:r>
          <a:r>
            <a:rPr lang="en-GB" sz="1000" kern="1200" dirty="0"/>
            <a:t> (37,2 %)</a:t>
          </a:r>
        </a:p>
      </dsp:txBody>
      <dsp:txXfrm>
        <a:off x="311241" y="3104791"/>
        <a:ext cx="1117558" cy="68254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F67CE-B67F-C649-BB83-7E8AC25B249D}">
      <dsp:nvSpPr>
        <dsp:cNvPr id="0" name=""/>
        <dsp:cNvSpPr/>
      </dsp:nvSpPr>
      <dsp:spPr>
        <a:xfrm>
          <a:off x="3132611" y="1209869"/>
          <a:ext cx="149757" cy="1876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954"/>
              </a:lnTo>
              <a:lnTo>
                <a:pt x="149757" y="1876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834D5-7ABD-E544-8022-D5291C523856}">
      <dsp:nvSpPr>
        <dsp:cNvPr id="0" name=""/>
        <dsp:cNvSpPr/>
      </dsp:nvSpPr>
      <dsp:spPr>
        <a:xfrm>
          <a:off x="3132611" y="1209869"/>
          <a:ext cx="149757" cy="116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104"/>
              </a:lnTo>
              <a:lnTo>
                <a:pt x="149757" y="1168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887C-4EE1-3B4D-80A6-7EDEBB33AC17}">
      <dsp:nvSpPr>
        <dsp:cNvPr id="0" name=""/>
        <dsp:cNvSpPr/>
      </dsp:nvSpPr>
      <dsp:spPr>
        <a:xfrm>
          <a:off x="3132611" y="1209869"/>
          <a:ext cx="149757" cy="459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254"/>
              </a:lnTo>
              <a:lnTo>
                <a:pt x="149757" y="459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43025-F5A1-4E4D-BD56-7242EEF6AC8D}">
      <dsp:nvSpPr>
        <dsp:cNvPr id="0" name=""/>
        <dsp:cNvSpPr/>
      </dsp:nvSpPr>
      <dsp:spPr>
        <a:xfrm>
          <a:off x="2323923" y="501019"/>
          <a:ext cx="1208039" cy="209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29"/>
              </a:lnTo>
              <a:lnTo>
                <a:pt x="1208039" y="104829"/>
              </a:lnTo>
              <a:lnTo>
                <a:pt x="1208039" y="209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6155-FA7A-7E4F-BE4A-BB4177477455}">
      <dsp:nvSpPr>
        <dsp:cNvPr id="0" name=""/>
        <dsp:cNvSpPr/>
      </dsp:nvSpPr>
      <dsp:spPr>
        <a:xfrm>
          <a:off x="2278203" y="501019"/>
          <a:ext cx="91440" cy="209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F4F7-ABDD-DF4A-8313-9BA21A97AD11}">
      <dsp:nvSpPr>
        <dsp:cNvPr id="0" name=""/>
        <dsp:cNvSpPr/>
      </dsp:nvSpPr>
      <dsp:spPr>
        <a:xfrm>
          <a:off x="1115884" y="501019"/>
          <a:ext cx="1208039" cy="209659"/>
        </a:xfrm>
        <a:custGeom>
          <a:avLst/>
          <a:gdLst/>
          <a:ahLst/>
          <a:cxnLst/>
          <a:rect l="0" t="0" r="0" b="0"/>
          <a:pathLst>
            <a:path>
              <a:moveTo>
                <a:pt x="1208039" y="0"/>
              </a:moveTo>
              <a:lnTo>
                <a:pt x="1208039" y="104829"/>
              </a:lnTo>
              <a:lnTo>
                <a:pt x="0" y="104829"/>
              </a:lnTo>
              <a:lnTo>
                <a:pt x="0" y="209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86287-D9D7-7B4F-B475-A17B88ED13B7}">
      <dsp:nvSpPr>
        <dsp:cNvPr id="0" name=""/>
        <dsp:cNvSpPr/>
      </dsp:nvSpPr>
      <dsp:spPr>
        <a:xfrm>
          <a:off x="1824733" y="1829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Software Issues</a:t>
          </a:r>
        </a:p>
      </dsp:txBody>
      <dsp:txXfrm>
        <a:off x="1824733" y="1829"/>
        <a:ext cx="998380" cy="499190"/>
      </dsp:txXfrm>
    </dsp:sp>
    <dsp:sp modelId="{B262BD70-8E7C-124A-84C2-01ED7A08F7DA}">
      <dsp:nvSpPr>
        <dsp:cNvPr id="0" name=""/>
        <dsp:cNvSpPr/>
      </dsp:nvSpPr>
      <dsp:spPr>
        <a:xfrm>
          <a:off x="616694" y="710679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/>
            <a:t>Maintability</a:t>
          </a:r>
          <a:r>
            <a:rPr lang="en-GB" sz="1100" kern="1200" dirty="0"/>
            <a:t> Issues (</a:t>
          </a:r>
          <a:r>
            <a:rPr lang="en-GB" sz="1100" kern="1200" dirty="0" err="1"/>
            <a:t>Abgrenzung</a:t>
          </a:r>
          <a:r>
            <a:rPr lang="en-GB" sz="1100" kern="1200" dirty="0"/>
            <a:t>)</a:t>
          </a:r>
        </a:p>
      </dsp:txBody>
      <dsp:txXfrm>
        <a:off x="616694" y="710679"/>
        <a:ext cx="998380" cy="499190"/>
      </dsp:txXfrm>
    </dsp:sp>
    <dsp:sp modelId="{8A9163F4-1904-C146-8D04-E62075E09BB8}">
      <dsp:nvSpPr>
        <dsp:cNvPr id="0" name=""/>
        <dsp:cNvSpPr/>
      </dsp:nvSpPr>
      <dsp:spPr>
        <a:xfrm>
          <a:off x="1824733" y="710679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Design Issues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(</a:t>
          </a:r>
          <a:r>
            <a:rPr lang="en-GB" sz="1100" kern="1200" dirty="0" err="1"/>
            <a:t>Abgrenzung</a:t>
          </a:r>
          <a:r>
            <a:rPr lang="en-GB" sz="1100" kern="1200" dirty="0"/>
            <a:t>)</a:t>
          </a:r>
        </a:p>
      </dsp:txBody>
      <dsp:txXfrm>
        <a:off x="1824733" y="710679"/>
        <a:ext cx="998380" cy="499190"/>
      </dsp:txXfrm>
    </dsp:sp>
    <dsp:sp modelId="{8ED0AE85-B79C-2647-A510-6877DC377B3E}">
      <dsp:nvSpPr>
        <dsp:cNvPr id="0" name=""/>
        <dsp:cNvSpPr/>
      </dsp:nvSpPr>
      <dsp:spPr>
        <a:xfrm>
          <a:off x="3032773" y="710679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Correctness Issues / Bugs (</a:t>
          </a:r>
          <a:r>
            <a:rPr lang="en-GB" sz="1100" kern="1200" dirty="0" err="1"/>
            <a:t>Eingrenzung</a:t>
          </a:r>
          <a:r>
            <a:rPr lang="en-GB" sz="1100" kern="1200" dirty="0"/>
            <a:t>)</a:t>
          </a:r>
        </a:p>
      </dsp:txBody>
      <dsp:txXfrm>
        <a:off x="3032773" y="710679"/>
        <a:ext cx="998380" cy="499190"/>
      </dsp:txXfrm>
    </dsp:sp>
    <dsp:sp modelId="{5A8A4BB6-B24C-8143-AF37-015EE39BCDD4}">
      <dsp:nvSpPr>
        <dsp:cNvPr id="0" name=""/>
        <dsp:cNvSpPr/>
      </dsp:nvSpPr>
      <dsp:spPr>
        <a:xfrm>
          <a:off x="3282368" y="1419528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Null Pointer</a:t>
          </a:r>
        </a:p>
      </dsp:txBody>
      <dsp:txXfrm>
        <a:off x="3282368" y="1419528"/>
        <a:ext cx="998380" cy="499190"/>
      </dsp:txXfrm>
    </dsp:sp>
    <dsp:sp modelId="{88B6CA15-2F6D-234C-95EB-71A41B31856B}">
      <dsp:nvSpPr>
        <dsp:cNvPr id="0" name=""/>
        <dsp:cNvSpPr/>
      </dsp:nvSpPr>
      <dsp:spPr>
        <a:xfrm>
          <a:off x="3282368" y="2128378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Wrong Value Return</a:t>
          </a:r>
        </a:p>
      </dsp:txBody>
      <dsp:txXfrm>
        <a:off x="3282368" y="2128378"/>
        <a:ext cx="998380" cy="499190"/>
      </dsp:txXfrm>
    </dsp:sp>
    <dsp:sp modelId="{62134396-5CF9-D445-81CB-8680700AA9DF}">
      <dsp:nvSpPr>
        <dsp:cNvPr id="0" name=""/>
        <dsp:cNvSpPr/>
      </dsp:nvSpPr>
      <dsp:spPr>
        <a:xfrm>
          <a:off x="3282368" y="2837228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Corner Case Bug</a:t>
          </a:r>
        </a:p>
      </dsp:txBody>
      <dsp:txXfrm>
        <a:off x="3282368" y="2837228"/>
        <a:ext cx="998380" cy="49919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43025-F5A1-4E4D-BD56-7242EEF6AC8D}">
      <dsp:nvSpPr>
        <dsp:cNvPr id="0" name=""/>
        <dsp:cNvSpPr/>
      </dsp:nvSpPr>
      <dsp:spPr>
        <a:xfrm>
          <a:off x="2528363" y="1152408"/>
          <a:ext cx="142440" cy="2459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71"/>
              </a:lnTo>
              <a:lnTo>
                <a:pt x="142440" y="2459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6155-FA7A-7E4F-BE4A-BB4177477455}">
      <dsp:nvSpPr>
        <dsp:cNvPr id="0" name=""/>
        <dsp:cNvSpPr/>
      </dsp:nvSpPr>
      <dsp:spPr>
        <a:xfrm>
          <a:off x="2528363" y="1152408"/>
          <a:ext cx="142440" cy="178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253"/>
              </a:lnTo>
              <a:lnTo>
                <a:pt x="142440" y="178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F4F7-ABDD-DF4A-8313-9BA21A97AD11}">
      <dsp:nvSpPr>
        <dsp:cNvPr id="0" name=""/>
        <dsp:cNvSpPr/>
      </dsp:nvSpPr>
      <dsp:spPr>
        <a:xfrm>
          <a:off x="2528363" y="1152408"/>
          <a:ext cx="142440" cy="111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035"/>
              </a:lnTo>
              <a:lnTo>
                <a:pt x="142440" y="11110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BA770-8577-6B4F-BF3A-D6B2FF8A2EB2}">
      <dsp:nvSpPr>
        <dsp:cNvPr id="0" name=""/>
        <dsp:cNvSpPr/>
      </dsp:nvSpPr>
      <dsp:spPr>
        <a:xfrm>
          <a:off x="2528363" y="1152408"/>
          <a:ext cx="142440" cy="43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17"/>
              </a:lnTo>
              <a:lnTo>
                <a:pt x="142440" y="4368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7377E-9801-AF4C-8283-40DAB03CD2F5}">
      <dsp:nvSpPr>
        <dsp:cNvPr id="0" name=""/>
        <dsp:cNvSpPr/>
      </dsp:nvSpPr>
      <dsp:spPr>
        <a:xfrm>
          <a:off x="2862484" y="478190"/>
          <a:ext cx="91440" cy="199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41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CF692-3F86-AF43-A4F8-4940CA2CF59B}">
      <dsp:nvSpPr>
        <dsp:cNvPr id="0" name=""/>
        <dsp:cNvSpPr/>
      </dsp:nvSpPr>
      <dsp:spPr>
        <a:xfrm>
          <a:off x="2433403" y="3388"/>
          <a:ext cx="949602" cy="47480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2433403" y="3388"/>
        <a:ext cx="949602" cy="474801"/>
      </dsp:txXfrm>
    </dsp:sp>
    <dsp:sp modelId="{41BACA33-A045-2048-893D-DE1B69335417}">
      <dsp:nvSpPr>
        <dsp:cNvPr id="0" name=""/>
        <dsp:cNvSpPr/>
      </dsp:nvSpPr>
      <dsp:spPr>
        <a:xfrm>
          <a:off x="2433403" y="677606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Code Review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(</a:t>
          </a:r>
          <a:r>
            <a:rPr lang="en-GB" sz="900" kern="1200" dirty="0" err="1"/>
            <a:t>Thema</a:t>
          </a:r>
          <a:r>
            <a:rPr lang="en-GB" sz="900" kern="1200" dirty="0"/>
            <a:t>)</a:t>
          </a:r>
        </a:p>
      </dsp:txBody>
      <dsp:txXfrm>
        <a:off x="2433403" y="677606"/>
        <a:ext cx="949602" cy="474801"/>
      </dsp:txXfrm>
    </dsp:sp>
    <dsp:sp modelId="{B1E64B65-281D-AB4B-B9BE-A5F7BE3DAD39}">
      <dsp:nvSpPr>
        <dsp:cNvPr id="0" name=""/>
        <dsp:cNvSpPr/>
      </dsp:nvSpPr>
      <dsp:spPr>
        <a:xfrm>
          <a:off x="2670803" y="1351824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Peer Review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(</a:t>
          </a:r>
          <a:r>
            <a:rPr lang="en-GB" sz="900" kern="1200" dirty="0" err="1"/>
            <a:t>Abgrenzung</a:t>
          </a:r>
          <a:r>
            <a:rPr lang="en-GB" sz="900" kern="1200" dirty="0"/>
            <a:t>)</a:t>
          </a:r>
        </a:p>
      </dsp:txBody>
      <dsp:txXfrm>
        <a:off x="2670803" y="1351824"/>
        <a:ext cx="949602" cy="474801"/>
      </dsp:txXfrm>
    </dsp:sp>
    <dsp:sp modelId="{B262BD70-8E7C-124A-84C2-01ED7A08F7DA}">
      <dsp:nvSpPr>
        <dsp:cNvPr id="0" name=""/>
        <dsp:cNvSpPr/>
      </dsp:nvSpPr>
      <dsp:spPr>
        <a:xfrm>
          <a:off x="2670803" y="2026042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Panel Peer Review (</a:t>
          </a:r>
          <a:r>
            <a:rPr lang="en-GB" sz="900" kern="1200" dirty="0" err="1"/>
            <a:t>Abgrenzung</a:t>
          </a:r>
          <a:r>
            <a:rPr lang="en-GB" sz="900" kern="1200" dirty="0"/>
            <a:t>)</a:t>
          </a:r>
        </a:p>
      </dsp:txBody>
      <dsp:txXfrm>
        <a:off x="2670803" y="2026042"/>
        <a:ext cx="949602" cy="474801"/>
      </dsp:txXfrm>
    </dsp:sp>
    <dsp:sp modelId="{8A9163F4-1904-C146-8D04-E62075E09BB8}">
      <dsp:nvSpPr>
        <dsp:cNvPr id="0" name=""/>
        <dsp:cNvSpPr/>
      </dsp:nvSpPr>
      <dsp:spPr>
        <a:xfrm>
          <a:off x="2670803" y="2700260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Colloborative</a:t>
          </a:r>
          <a:r>
            <a:rPr lang="en-GB" sz="900" kern="1200" dirty="0"/>
            <a:t> Code Review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(</a:t>
          </a:r>
          <a:r>
            <a:rPr lang="en-GB" sz="900" kern="1200" dirty="0" err="1"/>
            <a:t>Eingrenzung</a:t>
          </a:r>
          <a:r>
            <a:rPr lang="en-GB" sz="900" kern="1200" dirty="0"/>
            <a:t>)</a:t>
          </a:r>
        </a:p>
      </dsp:txBody>
      <dsp:txXfrm>
        <a:off x="2670803" y="2700260"/>
        <a:ext cx="949602" cy="474801"/>
      </dsp:txXfrm>
    </dsp:sp>
    <dsp:sp modelId="{8ED0AE85-B79C-2647-A510-6877DC377B3E}">
      <dsp:nvSpPr>
        <dsp:cNvPr id="0" name=""/>
        <dsp:cNvSpPr/>
      </dsp:nvSpPr>
      <dsp:spPr>
        <a:xfrm>
          <a:off x="2670803" y="3374478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Seperate</a:t>
          </a:r>
          <a:r>
            <a:rPr lang="en-GB" sz="900" kern="1200" dirty="0"/>
            <a:t> Individual Code Review (</a:t>
          </a:r>
          <a:r>
            <a:rPr lang="en-GB" sz="900" kern="1200" dirty="0" err="1"/>
            <a:t>Abgrenzung</a:t>
          </a:r>
          <a:r>
            <a:rPr lang="en-GB" sz="900" kern="1200" dirty="0"/>
            <a:t>)</a:t>
          </a:r>
        </a:p>
      </dsp:txBody>
      <dsp:txXfrm>
        <a:off x="2670803" y="3374478"/>
        <a:ext cx="949602" cy="47480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56345-76AD-F547-A8D8-B4C9EEB11844}">
      <dsp:nvSpPr>
        <dsp:cNvPr id="0" name=""/>
        <dsp:cNvSpPr/>
      </dsp:nvSpPr>
      <dsp:spPr>
        <a:xfrm>
          <a:off x="5079056" y="434983"/>
          <a:ext cx="2989423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2989423" y="90916"/>
              </a:lnTo>
              <a:lnTo>
                <a:pt x="2989423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B0A40-4A07-2646-8DB5-50A049030C49}">
      <dsp:nvSpPr>
        <dsp:cNvPr id="0" name=""/>
        <dsp:cNvSpPr/>
      </dsp:nvSpPr>
      <dsp:spPr>
        <a:xfrm>
          <a:off x="5079056" y="434983"/>
          <a:ext cx="1941718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1941718" y="90916"/>
              </a:lnTo>
              <a:lnTo>
                <a:pt x="1941718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88776-ACBD-F149-8E9B-5A9C2CCBA373}">
      <dsp:nvSpPr>
        <dsp:cNvPr id="0" name=""/>
        <dsp:cNvSpPr/>
      </dsp:nvSpPr>
      <dsp:spPr>
        <a:xfrm>
          <a:off x="5079056" y="434983"/>
          <a:ext cx="894012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894012" y="90916"/>
              </a:lnTo>
              <a:lnTo>
                <a:pt x="894012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E4C6F-DD2C-8047-8424-3E1C4760D76F}">
      <dsp:nvSpPr>
        <dsp:cNvPr id="0" name=""/>
        <dsp:cNvSpPr/>
      </dsp:nvSpPr>
      <dsp:spPr>
        <a:xfrm>
          <a:off x="4925364" y="104975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523852" y="90916"/>
              </a:lnTo>
              <a:lnTo>
                <a:pt x="523852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D266F-21CD-DB47-8058-110F296F3A83}">
      <dsp:nvSpPr>
        <dsp:cNvPr id="0" name=""/>
        <dsp:cNvSpPr/>
      </dsp:nvSpPr>
      <dsp:spPr>
        <a:xfrm>
          <a:off x="4401511" y="1664522"/>
          <a:ext cx="1571557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1571557" y="90916"/>
              </a:lnTo>
              <a:lnTo>
                <a:pt x="1571557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86930-CE8C-6444-B879-0CB69C779F1F}">
      <dsp:nvSpPr>
        <dsp:cNvPr id="0" name=""/>
        <dsp:cNvSpPr/>
      </dsp:nvSpPr>
      <dsp:spPr>
        <a:xfrm>
          <a:off x="4579015" y="2279291"/>
          <a:ext cx="129880" cy="2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608"/>
              </a:lnTo>
              <a:lnTo>
                <a:pt x="129880" y="2242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F67CE-B67F-C649-BB83-7E8AC25B249D}">
      <dsp:nvSpPr>
        <dsp:cNvPr id="0" name=""/>
        <dsp:cNvSpPr/>
      </dsp:nvSpPr>
      <dsp:spPr>
        <a:xfrm>
          <a:off x="4579015" y="2279291"/>
          <a:ext cx="129880" cy="1627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839"/>
              </a:lnTo>
              <a:lnTo>
                <a:pt x="129880" y="162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834D5-7ABD-E544-8022-D5291C523856}">
      <dsp:nvSpPr>
        <dsp:cNvPr id="0" name=""/>
        <dsp:cNvSpPr/>
      </dsp:nvSpPr>
      <dsp:spPr>
        <a:xfrm>
          <a:off x="4579015" y="2279291"/>
          <a:ext cx="129880" cy="1013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070"/>
              </a:lnTo>
              <a:lnTo>
                <a:pt x="129880" y="1013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76217-0DED-1E4E-90C2-962E1F35A060}">
      <dsp:nvSpPr>
        <dsp:cNvPr id="0" name=""/>
        <dsp:cNvSpPr/>
      </dsp:nvSpPr>
      <dsp:spPr>
        <a:xfrm>
          <a:off x="4579015" y="2279291"/>
          <a:ext cx="129880" cy="398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301"/>
              </a:lnTo>
              <a:lnTo>
                <a:pt x="129880" y="3983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BA2D7-E9F2-A540-98EF-4A8B90F52199}">
      <dsp:nvSpPr>
        <dsp:cNvPr id="0" name=""/>
        <dsp:cNvSpPr/>
      </dsp:nvSpPr>
      <dsp:spPr>
        <a:xfrm>
          <a:off x="4401511" y="166452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523852" y="90916"/>
              </a:lnTo>
              <a:lnTo>
                <a:pt x="523852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EFA98-F7F2-5742-BA94-55BDA27EC3CB}">
      <dsp:nvSpPr>
        <dsp:cNvPr id="0" name=""/>
        <dsp:cNvSpPr/>
      </dsp:nvSpPr>
      <dsp:spPr>
        <a:xfrm>
          <a:off x="3877659" y="166452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523852" y="0"/>
              </a:moveTo>
              <a:lnTo>
                <a:pt x="523852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F4F7-ABDD-DF4A-8313-9BA21A97AD11}">
      <dsp:nvSpPr>
        <dsp:cNvPr id="0" name=""/>
        <dsp:cNvSpPr/>
      </dsp:nvSpPr>
      <dsp:spPr>
        <a:xfrm>
          <a:off x="2829953" y="1664522"/>
          <a:ext cx="1571557" cy="181833"/>
        </a:xfrm>
        <a:custGeom>
          <a:avLst/>
          <a:gdLst/>
          <a:ahLst/>
          <a:cxnLst/>
          <a:rect l="0" t="0" r="0" b="0"/>
          <a:pathLst>
            <a:path>
              <a:moveTo>
                <a:pt x="1571557" y="0"/>
              </a:moveTo>
              <a:lnTo>
                <a:pt x="1571557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5F912-F1BF-3F40-983E-67D57E7A0F20}">
      <dsp:nvSpPr>
        <dsp:cNvPr id="0" name=""/>
        <dsp:cNvSpPr/>
      </dsp:nvSpPr>
      <dsp:spPr>
        <a:xfrm>
          <a:off x="4401511" y="104975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523852" y="0"/>
              </a:moveTo>
              <a:lnTo>
                <a:pt x="523852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B95A0-964B-5F45-91A0-61AE9BAB922F}">
      <dsp:nvSpPr>
        <dsp:cNvPr id="0" name=""/>
        <dsp:cNvSpPr/>
      </dsp:nvSpPr>
      <dsp:spPr>
        <a:xfrm>
          <a:off x="4925364" y="434983"/>
          <a:ext cx="153692" cy="181833"/>
        </a:xfrm>
        <a:custGeom>
          <a:avLst/>
          <a:gdLst/>
          <a:ahLst/>
          <a:cxnLst/>
          <a:rect l="0" t="0" r="0" b="0"/>
          <a:pathLst>
            <a:path>
              <a:moveTo>
                <a:pt x="153692" y="0"/>
              </a:moveTo>
              <a:lnTo>
                <a:pt x="153692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3EB2A-E333-C544-8BEE-D354F288B566}">
      <dsp:nvSpPr>
        <dsp:cNvPr id="0" name=""/>
        <dsp:cNvSpPr/>
      </dsp:nvSpPr>
      <dsp:spPr>
        <a:xfrm>
          <a:off x="2089633" y="104975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523852" y="90916"/>
              </a:lnTo>
              <a:lnTo>
                <a:pt x="523852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B5928-97D8-A546-B28B-AED626D7CD9A}">
      <dsp:nvSpPr>
        <dsp:cNvPr id="0" name=""/>
        <dsp:cNvSpPr/>
      </dsp:nvSpPr>
      <dsp:spPr>
        <a:xfrm>
          <a:off x="1219431" y="1664522"/>
          <a:ext cx="129880" cy="2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608"/>
              </a:lnTo>
              <a:lnTo>
                <a:pt x="129880" y="2242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E045B-3098-4E43-84B1-0443974BC1EE}">
      <dsp:nvSpPr>
        <dsp:cNvPr id="0" name=""/>
        <dsp:cNvSpPr/>
      </dsp:nvSpPr>
      <dsp:spPr>
        <a:xfrm>
          <a:off x="1219431" y="1664522"/>
          <a:ext cx="129880" cy="1627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839"/>
              </a:lnTo>
              <a:lnTo>
                <a:pt x="129880" y="162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778DB-5A9C-184D-B2ED-2E5BC695BF89}">
      <dsp:nvSpPr>
        <dsp:cNvPr id="0" name=""/>
        <dsp:cNvSpPr/>
      </dsp:nvSpPr>
      <dsp:spPr>
        <a:xfrm>
          <a:off x="1219431" y="1664522"/>
          <a:ext cx="129880" cy="1013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070"/>
              </a:lnTo>
              <a:lnTo>
                <a:pt x="129880" y="1013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EFA10-636F-5F4A-8C04-C183F363AFAA}">
      <dsp:nvSpPr>
        <dsp:cNvPr id="0" name=""/>
        <dsp:cNvSpPr/>
      </dsp:nvSpPr>
      <dsp:spPr>
        <a:xfrm>
          <a:off x="1219431" y="1664522"/>
          <a:ext cx="129880" cy="398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301"/>
              </a:lnTo>
              <a:lnTo>
                <a:pt x="129880" y="3983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7110F-0DDF-EC42-9CBF-AF0ABBAD8F73}">
      <dsp:nvSpPr>
        <dsp:cNvPr id="0" name=""/>
        <dsp:cNvSpPr/>
      </dsp:nvSpPr>
      <dsp:spPr>
        <a:xfrm>
          <a:off x="1565780" y="104975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523852" y="0"/>
              </a:moveTo>
              <a:lnTo>
                <a:pt x="523852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A1467-0467-4047-8CDB-9EEEABA18A75}">
      <dsp:nvSpPr>
        <dsp:cNvPr id="0" name=""/>
        <dsp:cNvSpPr/>
      </dsp:nvSpPr>
      <dsp:spPr>
        <a:xfrm>
          <a:off x="2089633" y="434983"/>
          <a:ext cx="2989423" cy="181833"/>
        </a:xfrm>
        <a:custGeom>
          <a:avLst/>
          <a:gdLst/>
          <a:ahLst/>
          <a:cxnLst/>
          <a:rect l="0" t="0" r="0" b="0"/>
          <a:pathLst>
            <a:path>
              <a:moveTo>
                <a:pt x="2989423" y="0"/>
              </a:moveTo>
              <a:lnTo>
                <a:pt x="2989423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D1E93-86C6-1D4F-A246-498A8792F9C2}">
      <dsp:nvSpPr>
        <dsp:cNvPr id="0" name=""/>
        <dsp:cNvSpPr/>
      </dsp:nvSpPr>
      <dsp:spPr>
        <a:xfrm>
          <a:off x="4646120" y="2047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SE </a:t>
          </a:r>
          <a:r>
            <a:rPr lang="en-GB" sz="1000" kern="1200" dirty="0" err="1"/>
            <a:t>Aktivitäten</a:t>
          </a:r>
          <a:endParaRPr lang="en-GB" sz="1000" kern="1200" dirty="0"/>
        </a:p>
      </dsp:txBody>
      <dsp:txXfrm>
        <a:off x="4646120" y="2047"/>
        <a:ext cx="865872" cy="432936"/>
      </dsp:txXfrm>
    </dsp:sp>
    <dsp:sp modelId="{0E2CD0B6-73A6-1741-9751-7C63A403053A}">
      <dsp:nvSpPr>
        <dsp:cNvPr id="0" name=""/>
        <dsp:cNvSpPr/>
      </dsp:nvSpPr>
      <dsp:spPr>
        <a:xfrm>
          <a:off x="1656697" y="616816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Code Review</a:t>
          </a:r>
        </a:p>
      </dsp:txBody>
      <dsp:txXfrm>
        <a:off x="1656697" y="616816"/>
        <a:ext cx="865872" cy="432936"/>
      </dsp:txXfrm>
    </dsp:sp>
    <dsp:sp modelId="{6ED57D05-07A5-234B-A8E5-F446680DE717}">
      <dsp:nvSpPr>
        <dsp:cNvPr id="0" name=""/>
        <dsp:cNvSpPr/>
      </dsp:nvSpPr>
      <dsp:spPr>
        <a:xfrm>
          <a:off x="1132844" y="123158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Types</a:t>
          </a:r>
        </a:p>
      </dsp:txBody>
      <dsp:txXfrm>
        <a:off x="1132844" y="1231586"/>
        <a:ext cx="865872" cy="432936"/>
      </dsp:txXfrm>
    </dsp:sp>
    <dsp:sp modelId="{2EB96E90-303F-DF49-9DD4-066759B22FC5}">
      <dsp:nvSpPr>
        <dsp:cNvPr id="0" name=""/>
        <dsp:cNvSpPr/>
      </dsp:nvSpPr>
      <dsp:spPr>
        <a:xfrm>
          <a:off x="1349312" y="1846355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Peer Review</a:t>
          </a:r>
        </a:p>
      </dsp:txBody>
      <dsp:txXfrm>
        <a:off x="1349312" y="1846355"/>
        <a:ext cx="865872" cy="432936"/>
      </dsp:txXfrm>
    </dsp:sp>
    <dsp:sp modelId="{630D5B25-079F-244A-ABEA-78D6A79FD6EE}">
      <dsp:nvSpPr>
        <dsp:cNvPr id="0" name=""/>
        <dsp:cNvSpPr/>
      </dsp:nvSpPr>
      <dsp:spPr>
        <a:xfrm>
          <a:off x="1349312" y="2461124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Panel Peer Review</a:t>
          </a:r>
        </a:p>
      </dsp:txBody>
      <dsp:txXfrm>
        <a:off x="1349312" y="2461124"/>
        <a:ext cx="865872" cy="432936"/>
      </dsp:txXfrm>
    </dsp:sp>
    <dsp:sp modelId="{D5B73E46-CDE9-CD4A-9270-CA0B8BD0A8B0}">
      <dsp:nvSpPr>
        <dsp:cNvPr id="0" name=""/>
        <dsp:cNvSpPr/>
      </dsp:nvSpPr>
      <dsp:spPr>
        <a:xfrm>
          <a:off x="1349312" y="3075893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Colloborative</a:t>
          </a:r>
          <a:r>
            <a:rPr lang="en-GB" sz="1000" kern="1200" dirty="0"/>
            <a:t> Code Review</a:t>
          </a:r>
        </a:p>
      </dsp:txBody>
      <dsp:txXfrm>
        <a:off x="1349312" y="3075893"/>
        <a:ext cx="865872" cy="432936"/>
      </dsp:txXfrm>
    </dsp:sp>
    <dsp:sp modelId="{70A31FDB-B0E0-264B-8123-110FE64E1AEA}">
      <dsp:nvSpPr>
        <dsp:cNvPr id="0" name=""/>
        <dsp:cNvSpPr/>
      </dsp:nvSpPr>
      <dsp:spPr>
        <a:xfrm>
          <a:off x="1349312" y="3690663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Seperate</a:t>
          </a:r>
          <a:r>
            <a:rPr lang="en-GB" sz="1000" kern="1200" dirty="0"/>
            <a:t> Individual Code Review</a:t>
          </a:r>
        </a:p>
      </dsp:txBody>
      <dsp:txXfrm>
        <a:off x="1349312" y="3690663"/>
        <a:ext cx="865872" cy="432936"/>
      </dsp:txXfrm>
    </dsp:sp>
    <dsp:sp modelId="{89A6DC3A-5B56-8045-9D7B-F1615DF0A22A}">
      <dsp:nvSpPr>
        <dsp:cNvPr id="0" name=""/>
        <dsp:cNvSpPr/>
      </dsp:nvSpPr>
      <dsp:spPr>
        <a:xfrm>
          <a:off x="2180549" y="123158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2180549" y="1231586"/>
        <a:ext cx="865872" cy="432936"/>
      </dsp:txXfrm>
    </dsp:sp>
    <dsp:sp modelId="{62189B01-F8C8-304D-8117-C1AC39072878}">
      <dsp:nvSpPr>
        <dsp:cNvPr id="0" name=""/>
        <dsp:cNvSpPr/>
      </dsp:nvSpPr>
      <dsp:spPr>
        <a:xfrm>
          <a:off x="4492428" y="61681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Entwicklung</a:t>
          </a:r>
          <a:endParaRPr lang="en-GB" sz="1000" kern="1200" dirty="0"/>
        </a:p>
      </dsp:txBody>
      <dsp:txXfrm>
        <a:off x="4492428" y="616816"/>
        <a:ext cx="865872" cy="432936"/>
      </dsp:txXfrm>
    </dsp:sp>
    <dsp:sp modelId="{44154BC8-B6F6-3D4F-9D03-70A90902B577}">
      <dsp:nvSpPr>
        <dsp:cNvPr id="0" name=""/>
        <dsp:cNvSpPr/>
      </dsp:nvSpPr>
      <dsp:spPr>
        <a:xfrm>
          <a:off x="3968575" y="1231586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Software Issues</a:t>
          </a:r>
        </a:p>
      </dsp:txBody>
      <dsp:txXfrm>
        <a:off x="3968575" y="1231586"/>
        <a:ext cx="865872" cy="432936"/>
      </dsp:txXfrm>
    </dsp:sp>
    <dsp:sp modelId="{B262BD70-8E7C-124A-84C2-01ED7A08F7DA}">
      <dsp:nvSpPr>
        <dsp:cNvPr id="0" name=""/>
        <dsp:cNvSpPr/>
      </dsp:nvSpPr>
      <dsp:spPr>
        <a:xfrm>
          <a:off x="2397017" y="1846355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Maintability</a:t>
          </a:r>
          <a:r>
            <a:rPr lang="en-GB" sz="1000" kern="1200" dirty="0"/>
            <a:t> Issues</a:t>
          </a:r>
        </a:p>
      </dsp:txBody>
      <dsp:txXfrm>
        <a:off x="2397017" y="1846355"/>
        <a:ext cx="865872" cy="432936"/>
      </dsp:txXfrm>
    </dsp:sp>
    <dsp:sp modelId="{028C4500-4A2E-9E4A-A1F2-58AA81449055}">
      <dsp:nvSpPr>
        <dsp:cNvPr id="0" name=""/>
        <dsp:cNvSpPr/>
      </dsp:nvSpPr>
      <dsp:spPr>
        <a:xfrm>
          <a:off x="3444723" y="1846355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Design Issues</a:t>
          </a:r>
        </a:p>
      </dsp:txBody>
      <dsp:txXfrm>
        <a:off x="3444723" y="1846355"/>
        <a:ext cx="865872" cy="432936"/>
      </dsp:txXfrm>
    </dsp:sp>
    <dsp:sp modelId="{DB02A278-ED12-C645-AE52-D5888F35F409}">
      <dsp:nvSpPr>
        <dsp:cNvPr id="0" name=""/>
        <dsp:cNvSpPr/>
      </dsp:nvSpPr>
      <dsp:spPr>
        <a:xfrm>
          <a:off x="4492428" y="1846355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Correctness Issues / Bugs</a:t>
          </a:r>
        </a:p>
      </dsp:txBody>
      <dsp:txXfrm>
        <a:off x="4492428" y="1846355"/>
        <a:ext cx="865872" cy="432936"/>
      </dsp:txXfrm>
    </dsp:sp>
    <dsp:sp modelId="{DD1607C9-AC78-4C4C-A587-78B6B24240D4}">
      <dsp:nvSpPr>
        <dsp:cNvPr id="0" name=""/>
        <dsp:cNvSpPr/>
      </dsp:nvSpPr>
      <dsp:spPr>
        <a:xfrm>
          <a:off x="4708896" y="2461124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Null Pointer</a:t>
          </a:r>
        </a:p>
      </dsp:txBody>
      <dsp:txXfrm>
        <a:off x="4708896" y="2461124"/>
        <a:ext cx="865872" cy="432936"/>
      </dsp:txXfrm>
    </dsp:sp>
    <dsp:sp modelId="{88B6CA15-2F6D-234C-95EB-71A41B31856B}">
      <dsp:nvSpPr>
        <dsp:cNvPr id="0" name=""/>
        <dsp:cNvSpPr/>
      </dsp:nvSpPr>
      <dsp:spPr>
        <a:xfrm>
          <a:off x="4708896" y="3075893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Wrong Value Return</a:t>
          </a:r>
        </a:p>
      </dsp:txBody>
      <dsp:txXfrm>
        <a:off x="4708896" y="3075893"/>
        <a:ext cx="865872" cy="432936"/>
      </dsp:txXfrm>
    </dsp:sp>
    <dsp:sp modelId="{62134396-5CF9-D445-81CB-8680700AA9DF}">
      <dsp:nvSpPr>
        <dsp:cNvPr id="0" name=""/>
        <dsp:cNvSpPr/>
      </dsp:nvSpPr>
      <dsp:spPr>
        <a:xfrm>
          <a:off x="4708896" y="3690663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Corner Case Bug</a:t>
          </a:r>
        </a:p>
      </dsp:txBody>
      <dsp:txXfrm>
        <a:off x="4708896" y="3690663"/>
        <a:ext cx="865872" cy="432936"/>
      </dsp:txXfrm>
    </dsp:sp>
    <dsp:sp modelId="{8346924B-8159-B745-B8F7-64AF0F1E89FD}">
      <dsp:nvSpPr>
        <dsp:cNvPr id="0" name=""/>
        <dsp:cNvSpPr/>
      </dsp:nvSpPr>
      <dsp:spPr>
        <a:xfrm>
          <a:off x="4708896" y="4305432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4708896" y="4305432"/>
        <a:ext cx="865872" cy="432936"/>
      </dsp:txXfrm>
    </dsp:sp>
    <dsp:sp modelId="{94CC0475-4986-0946-A06F-84FC0C86BCAE}">
      <dsp:nvSpPr>
        <dsp:cNvPr id="0" name=""/>
        <dsp:cNvSpPr/>
      </dsp:nvSpPr>
      <dsp:spPr>
        <a:xfrm>
          <a:off x="5540133" y="1846355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5540133" y="1846355"/>
        <a:ext cx="865872" cy="432936"/>
      </dsp:txXfrm>
    </dsp:sp>
    <dsp:sp modelId="{7D5B4C3A-14E2-A24D-9377-0D5E0ED7EA88}">
      <dsp:nvSpPr>
        <dsp:cNvPr id="0" name=""/>
        <dsp:cNvSpPr/>
      </dsp:nvSpPr>
      <dsp:spPr>
        <a:xfrm>
          <a:off x="5016281" y="123158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5016281" y="1231586"/>
        <a:ext cx="865872" cy="432936"/>
      </dsp:txXfrm>
    </dsp:sp>
    <dsp:sp modelId="{7C46434C-E29B-4443-88C5-C87371039D35}">
      <dsp:nvSpPr>
        <dsp:cNvPr id="0" name=""/>
        <dsp:cNvSpPr/>
      </dsp:nvSpPr>
      <dsp:spPr>
        <a:xfrm>
          <a:off x="5540133" y="61681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Requirements Engineering (A641)</a:t>
          </a:r>
        </a:p>
      </dsp:txBody>
      <dsp:txXfrm>
        <a:off x="5540133" y="616816"/>
        <a:ext cx="865872" cy="432936"/>
      </dsp:txXfrm>
    </dsp:sp>
    <dsp:sp modelId="{202AF9B1-2B9E-AC46-9BA6-4AB8670186F9}">
      <dsp:nvSpPr>
        <dsp:cNvPr id="0" name=""/>
        <dsp:cNvSpPr/>
      </dsp:nvSpPr>
      <dsp:spPr>
        <a:xfrm>
          <a:off x="6587839" y="61681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Testing</a:t>
          </a:r>
        </a:p>
      </dsp:txBody>
      <dsp:txXfrm>
        <a:off x="6587839" y="616816"/>
        <a:ext cx="865872" cy="432936"/>
      </dsp:txXfrm>
    </dsp:sp>
    <dsp:sp modelId="{341668BB-9161-AD41-A3EF-2DA338087A4C}">
      <dsp:nvSpPr>
        <dsp:cNvPr id="0" name=""/>
        <dsp:cNvSpPr/>
      </dsp:nvSpPr>
      <dsp:spPr>
        <a:xfrm>
          <a:off x="7635544" y="61681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7635544" y="616816"/>
        <a:ext cx="865872" cy="43293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Daten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Kritische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Analyse 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Daten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&amp; Sensemaking</a:t>
          </a:r>
          <a:endParaRPr lang="en-ES" sz="1800" kern="1200" dirty="0">
            <a:solidFill>
              <a:schemeClr val="tx1"/>
            </a:solidFill>
          </a:endParaRPr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tx1"/>
              </a:solidFill>
            </a:rPr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        </a:t>
          </a:r>
          <a:r>
            <a:rPr lang="en-GB" sz="1800" kern="1200" dirty="0" err="1">
              <a:solidFill>
                <a:schemeClr val="tx1"/>
              </a:solidFill>
            </a:rPr>
            <a:t>Anfertigung</a:t>
          </a:r>
          <a:r>
            <a:rPr lang="en-GB" sz="1800" kern="1200" dirty="0">
              <a:solidFill>
                <a:schemeClr val="tx1"/>
              </a:solidFill>
            </a:rPr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solidFill>
                <a:schemeClr val="tx1"/>
              </a:solidFill>
            </a:rPr>
            <a:t>einer</a:t>
          </a:r>
          <a:r>
            <a:rPr lang="en-GB" sz="1800" kern="1200" dirty="0">
              <a:solidFill>
                <a:schemeClr val="tx1"/>
              </a:solidFill>
            </a:rPr>
            <a:t> Taxonomie</a:t>
          </a:r>
          <a:endParaRPr lang="en-ES" sz="1800" kern="1200" dirty="0">
            <a:solidFill>
              <a:schemeClr val="tx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334073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Welche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werden</a:t>
          </a:r>
          <a:r>
            <a:rPr lang="en-GB" sz="1500" kern="1200" dirty="0"/>
            <a:t> in den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erwähnt</a:t>
          </a:r>
          <a:r>
            <a:rPr lang="en-GB" sz="1500" kern="1200" dirty="0"/>
            <a:t>? 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beschreiben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den </a:t>
          </a:r>
          <a:r>
            <a:rPr lang="en-GB" sz="1500" kern="1200" dirty="0" err="1"/>
            <a:t>Kontext</a:t>
          </a:r>
          <a:r>
            <a:rPr lang="en-GB" sz="1500" kern="1200" dirty="0"/>
            <a:t> </a:t>
          </a:r>
          <a:r>
            <a:rPr lang="en-GB" sz="1500" kern="1200" dirty="0" err="1"/>
            <a:t>ihrer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welcher</a:t>
          </a:r>
          <a:r>
            <a:rPr lang="en-GB" sz="1500" kern="1200" dirty="0"/>
            <a:t> Form </a:t>
          </a:r>
          <a:r>
            <a:rPr lang="en-GB" sz="1500" kern="1200" dirty="0" err="1"/>
            <a:t>kommen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vor</a:t>
          </a:r>
          <a:r>
            <a:rPr lang="en-GB" sz="1500" kern="1200" dirty="0"/>
            <a:t>? Sind </a:t>
          </a:r>
          <a:r>
            <a:rPr lang="en-GB" sz="1500" kern="1200" dirty="0" err="1"/>
            <a:t>diese</a:t>
          </a:r>
          <a:r>
            <a:rPr lang="en-GB" sz="1500" kern="1200" dirty="0"/>
            <a:t> </a:t>
          </a:r>
          <a:r>
            <a:rPr lang="en-GB" sz="1500" kern="1200" dirty="0" err="1"/>
            <a:t>explizit</a:t>
          </a:r>
          <a:r>
            <a:rPr lang="en-GB" sz="1500" kern="1200" dirty="0"/>
            <a:t> </a:t>
          </a:r>
          <a:r>
            <a:rPr lang="en-GB" sz="1500" kern="1200" dirty="0" err="1"/>
            <a:t>oder</a:t>
          </a:r>
          <a:r>
            <a:rPr lang="en-GB" sz="1500" kern="1200" dirty="0"/>
            <a:t> </a:t>
          </a:r>
          <a:r>
            <a:rPr lang="en-GB" sz="1500" kern="1200" dirty="0" err="1"/>
            <a:t>implizit</a:t>
          </a:r>
          <a:r>
            <a:rPr lang="en-GB" sz="1500" kern="1200" dirty="0"/>
            <a:t>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Sind </a:t>
          </a:r>
          <a:r>
            <a:rPr lang="en-GB" sz="1500" kern="1200" dirty="0" err="1"/>
            <a:t>andere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 </a:t>
          </a:r>
          <a:r>
            <a:rPr lang="en-GB" sz="1500" kern="1200" dirty="0" err="1"/>
            <a:t>als</a:t>
          </a:r>
          <a:r>
            <a:rPr lang="en-GB" sz="1500" kern="1200" dirty="0"/>
            <a:t>, die </a:t>
          </a:r>
          <a:r>
            <a:rPr lang="en-GB" sz="1500" kern="1200" dirty="0" err="1"/>
            <a:t>bereits</a:t>
          </a:r>
          <a:r>
            <a:rPr lang="en-GB" sz="1500" kern="1200" dirty="0"/>
            <a:t> </a:t>
          </a:r>
          <a:r>
            <a:rPr lang="en-GB" sz="1500" kern="1200" dirty="0" err="1"/>
            <a:t>genannten</a:t>
          </a:r>
          <a:r>
            <a:rPr lang="en-GB" sz="1500" kern="1200" dirty="0"/>
            <a:t>,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</dsp:txBody>
      <dsp:txXfrm>
        <a:off x="0" y="334073"/>
        <a:ext cx="10515600" cy="1346625"/>
      </dsp:txXfrm>
    </dsp:sp>
    <dsp:sp modelId="{228A3AAB-588C-694A-A857-6C1DC00A67FC}">
      <dsp:nvSpPr>
        <dsp:cNvPr id="0" name=""/>
        <dsp:cNvSpPr/>
      </dsp:nvSpPr>
      <dsp:spPr>
        <a:xfrm>
          <a:off x="525780" y="112673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134289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83098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diskutieren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</a:t>
          </a:r>
          <a:r>
            <a:rPr lang="en-GB" sz="1500" kern="1200" dirty="0" err="1"/>
            <a:t>über</a:t>
          </a:r>
          <a:r>
            <a:rPr lang="en-GB" sz="1500" kern="1200" dirty="0"/>
            <a:t> die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ihr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, </a:t>
          </a:r>
          <a:r>
            <a:rPr lang="en-GB" sz="1500" kern="1200" dirty="0" err="1"/>
            <a:t>Ergebnisse</a:t>
          </a:r>
          <a:r>
            <a:rPr lang="en-GB" sz="1500" kern="1200" dirty="0"/>
            <a:t> und </a:t>
          </a:r>
          <a:r>
            <a:rPr lang="en-GB" sz="1500" kern="1200" dirty="0" err="1"/>
            <a:t>Techniken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Bestehen</a:t>
          </a:r>
          <a:r>
            <a:rPr lang="en-GB" sz="1500" kern="1200" dirty="0"/>
            <a:t> </a:t>
          </a:r>
          <a:r>
            <a:rPr lang="en-GB" sz="1500" kern="1200" dirty="0" err="1"/>
            <a:t>Lücken</a:t>
          </a:r>
          <a:r>
            <a:rPr lang="en-GB" sz="1500" kern="1200" dirty="0"/>
            <a:t> in den </a:t>
          </a:r>
          <a:r>
            <a:rPr lang="en-GB" sz="1500" kern="1200" dirty="0" err="1"/>
            <a:t>Diskussionen</a:t>
          </a:r>
          <a:r>
            <a:rPr lang="en-GB" sz="1500" kern="1200" dirty="0"/>
            <a:t> </a:t>
          </a:r>
          <a:r>
            <a:rPr lang="en-GB" sz="1500" kern="1200" dirty="0" err="1"/>
            <a:t>zur</a:t>
          </a:r>
          <a:r>
            <a:rPr lang="en-GB" sz="1500" kern="1200" dirty="0"/>
            <a:t> </a:t>
          </a:r>
          <a:r>
            <a:rPr lang="en-GB" sz="1500" kern="1200" dirty="0" err="1"/>
            <a:t>Verallgemeinbarkeit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Wie </a:t>
          </a: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zum</a:t>
          </a:r>
          <a:r>
            <a:rPr lang="en-GB" sz="1500" kern="1200" dirty="0"/>
            <a:t> </a:t>
          </a:r>
          <a:r>
            <a:rPr lang="en-GB" sz="1500" kern="1200" dirty="0" err="1"/>
            <a:t>Zweck</a:t>
          </a:r>
          <a:r>
            <a:rPr lang="en-GB" sz="1500" kern="1200" dirty="0"/>
            <a:t> der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zu</a:t>
          </a:r>
          <a:r>
            <a:rPr lang="en-GB" sz="1500" kern="1200" dirty="0"/>
            <a:t> den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anderer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1983098"/>
        <a:ext cx="10515600" cy="1346625"/>
      </dsp:txXfrm>
    </dsp:sp>
    <dsp:sp modelId="{DD7E5B7D-F304-244E-B8BB-F0655CC5D101}">
      <dsp:nvSpPr>
        <dsp:cNvPr id="0" name=""/>
        <dsp:cNvSpPr/>
      </dsp:nvSpPr>
      <dsp:spPr>
        <a:xfrm>
          <a:off x="525780" y="1761699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83315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32124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abhängig</a:t>
          </a:r>
          <a:r>
            <a:rPr lang="en-GB" sz="1500" kern="1200" dirty="0"/>
            <a:t> von den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und von der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Studien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3632124"/>
        <a:ext cx="10515600" cy="850500"/>
      </dsp:txXfrm>
    </dsp:sp>
    <dsp:sp modelId="{18F04180-A1CA-844F-A673-66B81EEFB8FA}">
      <dsp:nvSpPr>
        <dsp:cNvPr id="0" name=""/>
        <dsp:cNvSpPr/>
      </dsp:nvSpPr>
      <dsp:spPr>
        <a:xfrm>
          <a:off x="525780" y="3410724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RQ3</a:t>
          </a:r>
        </a:p>
      </dsp:txBody>
      <dsp:txXfrm>
        <a:off x="547396" y="3432340"/>
        <a:ext cx="731768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Daten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K</a:t>
          </a:r>
          <a:r>
            <a:rPr lang="en-ES" sz="1800" kern="1200" dirty="0">
              <a:solidFill>
                <a:schemeClr val="bg1"/>
              </a:solidFill>
            </a:rPr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Analyse der Daten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&amp; Sensemaking</a:t>
          </a:r>
          <a:endParaRPr lang="en-ES" sz="1800" kern="1200" dirty="0">
            <a:solidFill>
              <a:schemeClr val="tx1"/>
            </a:solidFill>
          </a:endParaRPr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332990" y="103971"/>
          <a:ext cx="2666887" cy="2666887"/>
        </a:xfrm>
        <a:prstGeom prst="circularArrow">
          <a:avLst>
            <a:gd name="adj1" fmla="val 4668"/>
            <a:gd name="adj2" fmla="val 272909"/>
            <a:gd name="adj3" fmla="val 13269292"/>
            <a:gd name="adj4" fmla="val 17739878"/>
            <a:gd name="adj5" fmla="val 484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916701" y="952497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55008" y="990804"/>
        <a:ext cx="1492834" cy="708110"/>
      </dsp:txXfrm>
    </dsp:sp>
    <dsp:sp modelId="{297F3C7A-92FE-E348-918F-81816884801F}">
      <dsp:nvSpPr>
        <dsp:cNvPr id="0" name=""/>
        <dsp:cNvSpPr/>
      </dsp:nvSpPr>
      <dsp:spPr>
        <a:xfrm>
          <a:off x="1916701" y="1940183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Charakterisierung</a:t>
          </a:r>
        </a:p>
      </dsp:txBody>
      <dsp:txXfrm>
        <a:off x="1955008" y="1978490"/>
        <a:ext cx="1492834" cy="708110"/>
      </dsp:txXfrm>
    </dsp:sp>
    <dsp:sp modelId="{1790A5B1-3AFA-9B4B-8310-A7F51F9A5E0D}">
      <dsp:nvSpPr>
        <dsp:cNvPr id="0" name=""/>
        <dsp:cNvSpPr/>
      </dsp:nvSpPr>
      <dsp:spPr>
        <a:xfrm>
          <a:off x="271309" y="2606376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Identifizierung von Kontexten</a:t>
          </a:r>
        </a:p>
      </dsp:txBody>
      <dsp:txXfrm>
        <a:off x="309616" y="2644683"/>
        <a:ext cx="1492834" cy="708110"/>
      </dsp:txXfrm>
    </dsp:sp>
    <dsp:sp modelId="{F0B60C72-7857-FA49-A4BF-A2BC393F1C3A}">
      <dsp:nvSpPr>
        <dsp:cNvPr id="0" name=""/>
        <dsp:cNvSpPr/>
      </dsp:nvSpPr>
      <dsp:spPr>
        <a:xfrm>
          <a:off x="0" y="1715704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kritische Analyse zur Verallgemeinbarkeit</a:t>
          </a:r>
        </a:p>
      </dsp:txBody>
      <dsp:txXfrm>
        <a:off x="38307" y="1754011"/>
        <a:ext cx="1492834" cy="708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Identifizierung und Reevaluierung von Kontexten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kritische Analyse zu den Annahmen</a:t>
          </a:r>
        </a:p>
      </dsp:txBody>
      <dsp:txXfrm>
        <a:off x="39470" y="1810659"/>
        <a:ext cx="1538170" cy="729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 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Gruppierung der Kontexte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Kritische Analyse von Kontexten</a:t>
          </a:r>
        </a:p>
      </dsp:txBody>
      <dsp:txXfrm>
        <a:off x="39470" y="1810659"/>
        <a:ext cx="1538170" cy="729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332990" y="103971"/>
          <a:ext cx="2666887" cy="2666887"/>
        </a:xfrm>
        <a:prstGeom prst="circularArrow">
          <a:avLst>
            <a:gd name="adj1" fmla="val 4668"/>
            <a:gd name="adj2" fmla="val 272909"/>
            <a:gd name="adj3" fmla="val 13269292"/>
            <a:gd name="adj4" fmla="val 17739878"/>
            <a:gd name="adj5" fmla="val 484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916701" y="952497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55008" y="990804"/>
        <a:ext cx="1492834" cy="708110"/>
      </dsp:txXfrm>
    </dsp:sp>
    <dsp:sp modelId="{297F3C7A-92FE-E348-918F-81816884801F}">
      <dsp:nvSpPr>
        <dsp:cNvPr id="0" name=""/>
        <dsp:cNvSpPr/>
      </dsp:nvSpPr>
      <dsp:spPr>
        <a:xfrm>
          <a:off x="1916701" y="1940183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Charakterisierung</a:t>
          </a:r>
        </a:p>
      </dsp:txBody>
      <dsp:txXfrm>
        <a:off x="1955008" y="1978490"/>
        <a:ext cx="1492834" cy="708110"/>
      </dsp:txXfrm>
    </dsp:sp>
    <dsp:sp modelId="{1790A5B1-3AFA-9B4B-8310-A7F51F9A5E0D}">
      <dsp:nvSpPr>
        <dsp:cNvPr id="0" name=""/>
        <dsp:cNvSpPr/>
      </dsp:nvSpPr>
      <dsp:spPr>
        <a:xfrm>
          <a:off x="271309" y="2606376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Identifizierung von Kontexten</a:t>
          </a:r>
        </a:p>
      </dsp:txBody>
      <dsp:txXfrm>
        <a:off x="309616" y="2644683"/>
        <a:ext cx="1492834" cy="708110"/>
      </dsp:txXfrm>
    </dsp:sp>
    <dsp:sp modelId="{F0B60C72-7857-FA49-A4BF-A2BC393F1C3A}">
      <dsp:nvSpPr>
        <dsp:cNvPr id="0" name=""/>
        <dsp:cNvSpPr/>
      </dsp:nvSpPr>
      <dsp:spPr>
        <a:xfrm>
          <a:off x="0" y="1715704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kritische Analyse zur Verallgemeinbarkeit</a:t>
          </a:r>
        </a:p>
      </dsp:txBody>
      <dsp:txXfrm>
        <a:off x="38307" y="1754011"/>
        <a:ext cx="1492834" cy="708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1629D-CB34-C844-BFF1-3492098D8BF6}" type="datetimeFigureOut">
              <a:rPr lang="en-ES" smtClean="0"/>
              <a:t>04/02/2021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FA0F2-46D3-8541-8FD2-7F50BE5CC1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9390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ES" dirty="0"/>
              <a:t>och paar andere Paper hinzu um ihre Argumentation am Ende zu stützen</a:t>
            </a: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0527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Iteration 2: Einsichten aus Iteration 1 mitgenommen und neue Zwecke aufgekommen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37876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Iteration 2: Einsichten aus Iteration 1 mitgenommen und neue Zwecke aufgekommen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95676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579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8735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Iteration2: Evaluierung von bereits identifizierten Kontexten</a:t>
            </a:r>
          </a:p>
          <a:p>
            <a:r>
              <a:rPr lang="en-ES" dirty="0"/>
              <a:t>Beispiele später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471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Iteration2: Evaluierung von bereits identifizierten Kontexten</a:t>
            </a:r>
          </a:p>
          <a:p>
            <a:r>
              <a:rPr lang="en-ES" dirty="0"/>
              <a:t>Beispiele später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8148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II zahlen beziehen sich nicht nur auf 25% der Paper vom Nein (I), sondern auf alle. Alle Schritte wurden für alle Paper gemacht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Anderes: 11,8% = 5% Limitations, 3,3% Passage innerhalb einer anderen Sektion / keine eigene Sektion, 1,6% nur construct, 1,6&amp; nur external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733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Zu [2] Wieso? Warum trauen die AutorInnen sich nichts zu generalisieren? Wieso beschreiben Sie nicht wenigstens eigenen Kontext, wieso müssen andere WissenschaftlerInnen das suchen</a:t>
            </a:r>
          </a:p>
          <a:p>
            <a:endParaRPr lang="en-ES" dirty="0"/>
          </a:p>
          <a:p>
            <a:r>
              <a:rPr lang="en-GB" dirty="0"/>
              <a:t>A</a:t>
            </a:r>
            <a:r>
              <a:rPr lang="en-ES" dirty="0"/>
              <a:t>pplication: </a:t>
            </a:r>
            <a:r>
              <a:rPr lang="en-GB" dirty="0"/>
              <a:t>database-backed web applications (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Titel</a:t>
            </a:r>
            <a:r>
              <a:rPr lang="en-GB" dirty="0"/>
              <a:t>) </a:t>
            </a:r>
            <a:r>
              <a:rPr lang="en-GB" dirty="0" err="1"/>
              <a:t>Domänen</a:t>
            </a:r>
            <a:r>
              <a:rPr lang="en-GB" dirty="0"/>
              <a:t> in Methodology Teil</a:t>
            </a:r>
            <a:endParaRPr lang="en-ES" dirty="0"/>
          </a:p>
          <a:p>
            <a:r>
              <a:rPr lang="en-GB" dirty="0"/>
              <a:t>C</a:t>
            </a:r>
            <a:r>
              <a:rPr lang="en-ES" dirty="0"/>
              <a:t>onstraints related to data: data length, data value, data property (Abstract)</a:t>
            </a:r>
          </a:p>
          <a:p>
            <a:r>
              <a:rPr lang="en-ES" dirty="0"/>
              <a:t>In Internal validity: Eingenzung gemacht zu Datentypen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620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Iteration2: Evaluierung von bereits identifizierten Kontexten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7426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96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ES" dirty="0"/>
              <a:t>igenes Paper im Kontext: verteilte Systeme</a:t>
            </a:r>
          </a:p>
          <a:p>
            <a:r>
              <a:rPr lang="en-ES" dirty="0"/>
              <a:t>Basis Paper (related Work): sicherheitskritische System/ Raumfahrt, Tesla</a:t>
            </a:r>
          </a:p>
          <a:p>
            <a:r>
              <a:rPr lang="en-ES" dirty="0"/>
              <a:t>Paper zur Stützung ihrer Argumentation: mobile Anwendungen</a:t>
            </a:r>
          </a:p>
          <a:p>
            <a:endParaRPr lang="en-ES" dirty="0"/>
          </a:p>
          <a:p>
            <a:r>
              <a:rPr lang="en-ES" dirty="0"/>
              <a:t>Lässt sich noch was retten? Sind die Ergebnisse der Paper trotzdem auf ihr Thema übertragbar?</a:t>
            </a:r>
          </a:p>
          <a:p>
            <a:endParaRPr lang="en-ES" dirty="0"/>
          </a:p>
          <a:p>
            <a:r>
              <a:rPr lang="en-GB" dirty="0"/>
              <a:t>E</a:t>
            </a:r>
            <a:r>
              <a:rPr lang="en-ES" dirty="0"/>
              <a:t>rfundendes Beispiel zur Veranschaulichung des Probles</a:t>
            </a:r>
          </a:p>
          <a:p>
            <a:r>
              <a:rPr lang="en-ES" dirty="0"/>
              <a:t>Zielgruppe der Thesis: Wissenschaftler, alle die empirisch arbeiten, also auch ihr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-&gt;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33074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92596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420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4.Punkt: </a:t>
            </a:r>
            <a:r>
              <a:rPr lang="en-GB" dirty="0" err="1"/>
              <a:t>Keine</a:t>
            </a:r>
            <a:r>
              <a:rPr lang="en-GB" dirty="0"/>
              <a:t> Simulation </a:t>
            </a:r>
            <a:r>
              <a:rPr lang="en-GB" dirty="0" err="1"/>
              <a:t>vom</a:t>
            </a:r>
            <a:r>
              <a:rPr lang="en-GB" dirty="0"/>
              <a:t> Requirements Engineering, </a:t>
            </a:r>
            <a:r>
              <a:rPr lang="en-GB" dirty="0" err="1"/>
              <a:t>normalerweise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Code Reviewer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JiraTicket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Akzeptanzkritieren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(</a:t>
            </a:r>
            <a:r>
              <a:rPr lang="en-GB" dirty="0" err="1"/>
              <a:t>evtl</a:t>
            </a:r>
            <a:r>
              <a:rPr lang="en-GB" dirty="0"/>
              <a:t> </a:t>
            </a:r>
            <a:r>
              <a:rPr lang="en-GB" dirty="0" err="1"/>
              <a:t>wären</a:t>
            </a:r>
            <a:r>
              <a:rPr lang="en-GB" dirty="0"/>
              <a:t> Corner Cases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aufgefallen</a:t>
            </a:r>
            <a:r>
              <a:rPr lang="en-GB" dirty="0"/>
              <a:t>)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94454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ES" dirty="0"/>
              <a:t>u AC3 – in wie weit sind solche Aussage überprüfbar?</a:t>
            </a:r>
          </a:p>
          <a:p>
            <a:r>
              <a:rPr lang="en-ES" dirty="0"/>
              <a:t>Zu AC4 – problematisch, wegen Relevanz – AutorInnen sollten ihre Annahmen expliziter erkennbar machen – hard facts, Proposal of tool, solution seeking paper</a:t>
            </a:r>
          </a:p>
          <a:p>
            <a:endParaRPr lang="en-ES" dirty="0"/>
          </a:p>
          <a:p>
            <a:r>
              <a:rPr lang="en-ES" dirty="0"/>
              <a:t>Zu den Einsichten IC3 : Vermutungen, Datenanalyse nötig um RQ2 zu beantworten</a:t>
            </a:r>
          </a:p>
          <a:p>
            <a:endParaRPr lang="en-ES" dirty="0"/>
          </a:p>
          <a:p>
            <a:r>
              <a:rPr lang="en-ES" dirty="0"/>
              <a:t>TODO Einordnung des Grades</a:t>
            </a: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2749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Bildung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97872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77808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1921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6160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Bildung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92878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0513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137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Fokus: RQ3</a:t>
            </a:r>
          </a:p>
          <a:p>
            <a:r>
              <a:rPr lang="en-ES" dirty="0"/>
              <a:t>Ziel: Evaluierung meiner Einsichten &amp; Sensemaking</a:t>
            </a: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22634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4248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80135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24017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06625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51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07046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52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516568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ES" dirty="0"/>
              <a:t>icht alle UseCases finden, Fallbeispiele reichen um es bsphaft zu verdeutlichen (mind 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54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9482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Was ist die Rolle der Zsmfassung? </a:t>
            </a:r>
            <a:r>
              <a:rPr lang="en-GB" dirty="0"/>
              <a:t>D</a:t>
            </a:r>
            <a:r>
              <a:rPr lang="en-ES" dirty="0"/>
              <a:t>as Ziel? – Ergebnisse, “Bewertung” zb Annahmen bzgl eingeschränkte Kontexte vorhanden? -  Typ des Papers (emp Studie, Werkzeug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55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857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Interne und externe Validity machen zusammen eine nützlichen empirischen Beitrag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543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3728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ES" dirty="0"/>
              <a:t>RQ1: Beschreibung von Grenzen einer Arbeit/ Kontextränder &lt;-&gt; Selbstverständlichekeit, implizite Beschreibung,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ES" dirty="0"/>
              <a:t>RQ3: große, grobe Abstufunden der Kontexte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3300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742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Schritt 4: Kritische Analyse der Paper</a:t>
            </a:r>
          </a:p>
          <a:p>
            <a:r>
              <a:rPr lang="en-ES" dirty="0"/>
              <a:t>Schritt 6: Datenanalyse, Analyse der Artefakte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942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789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2697-7AB6-FA46-B466-39D220E1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DA87-D78F-D546-9670-F557F30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318A-4C4C-5D46-9F44-9349DA8E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50A7-F6C3-9E44-A51A-39571997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DCE6-0F62-784B-A169-A9A4E4D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15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5983-6F2B-BD4D-B1CC-B3220A13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0AC8-DCB7-0E4A-80B4-5DF97F65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60AF-4098-4849-902C-AE970555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60A8-B99A-744B-96D3-7F1B276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C685-7E14-1E42-8CE6-8F41B29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50E7-AEC6-5541-A42B-8280574C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0F13-29FE-744B-A7EC-DE5BFEEA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92CD-5B61-AB4B-9B59-95C21FEB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8B14-5C71-BC46-AC06-2B2DD904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19F4-B0A2-814C-951B-33A47054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132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4900-44DC-4E44-8947-6904A51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61CA-2527-C34F-9EEA-BB45DF24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DC17-7476-394A-BC46-FB97CBAC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89D9-345A-7D47-AE3C-36E5241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2365-CBC3-DA40-9B6D-3E80A6B7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457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6782-92D6-244E-ABD6-9F2E6075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D4DE-9E5A-6143-BBF9-3C44A110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3962-35DB-1D4E-9A09-7D851A9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BC65-29D5-F64C-85B2-937884F2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D657-FDF1-7A40-9C56-8E88E349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30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1282-AB8E-324C-9C40-150368A7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F2BF-5F0D-1E48-9AEF-F39FEC99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4A6A2-DE17-6B43-A6DB-08EDCE60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5F22-68A4-DC4B-A2B5-1E9648C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55E4-198B-0B4E-9E8F-21231694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C0AC-A066-F440-AA88-B38907B6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060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FC9F-5239-EB40-8FBF-30C8D64A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200F-8962-0240-9AC1-899E7C9C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B309E-28A9-4141-80FA-6743221C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42C0F-CD29-D348-8FD5-63DF0BC4A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D92BB-29CD-CF4F-BAB7-829069D0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FF9B4-FAAF-DE4D-8022-B3A5B5DF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FA59E-BC9B-F04E-9EE1-D77CF92F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AB06C-E025-564E-92A3-FA79027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37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E11-C375-1A49-8A30-E00AEFBC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DAC7E-EC9E-334D-85EF-B2796045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4C9C-61B2-2844-B41C-0E9DEF54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500BD-3C66-6F4F-8933-0432875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17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2DDC6-F9ED-EA42-AFAE-BEA79940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E4797-D76C-D443-A861-347EC66B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DDAE-94E5-5A42-89DE-7192035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97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7EA6-46E6-B146-89AB-451079DC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3763-A8CF-3946-B743-F303141B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29BD-C3E8-5148-83FF-B6C9C612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E7295-7999-6C48-BDA3-B694F971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B13E-02D9-2540-8BF4-C57BE693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2E5E-8564-B343-B4FA-A14C1E3C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262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44AD-B3C9-6741-9077-E21D676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9F9A5-1392-3947-9408-50E8D623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F9C9-34F0-F649-84B2-220E5646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9C35-AF36-7648-B84C-B7466EA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DAF50-6752-3944-A5E7-51D157C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4F65-B810-F248-A9E7-339557E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87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C954C-152C-D348-B7C2-9A56ECD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FAAA-228F-AB40-9C25-9C36CE29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FE36-2E3F-364A-BA91-BB490631B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725B-F056-3046-86D0-5EA1A0F80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963E-1364-C84A-8191-7F7EB0AAC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8629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sv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7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18" Type="http://schemas.openxmlformats.org/officeDocument/2006/relationships/diagramColors" Target="../diagrams/colors8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17" Type="http://schemas.openxmlformats.org/officeDocument/2006/relationships/diagramQuickStyle" Target="../diagrams/quickStyle8.xml"/><Relationship Id="rId2" Type="http://schemas.openxmlformats.org/officeDocument/2006/relationships/notesSlide" Target="../notesSlides/notesSlide10.xml"/><Relationship Id="rId16" Type="http://schemas.openxmlformats.org/officeDocument/2006/relationships/diagramLayout" Target="../diagrams/layout8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5" Type="http://schemas.openxmlformats.org/officeDocument/2006/relationships/diagramData" Target="../diagrams/data8.xml"/><Relationship Id="rId10" Type="http://schemas.openxmlformats.org/officeDocument/2006/relationships/diagramData" Target="../diagrams/data7.xml"/><Relationship Id="rId19" Type="http://schemas.microsoft.com/office/2007/relationships/diagramDrawing" Target="../diagrams/drawing8.xml"/><Relationship Id="rId4" Type="http://schemas.openxmlformats.org/officeDocument/2006/relationships/image" Target="../media/image19.sv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lliJ_IDEA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hyperlink" Target="https://fr.wikipedia.org/wiki/GitHub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crosoft_Word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hyperlink" Target="https://en.wikipedia.org/wiki/Overleaf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" Type="http://schemas.openxmlformats.org/officeDocument/2006/relationships/image" Target="../media/image18.png"/><Relationship Id="rId16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5" Type="http://schemas.openxmlformats.org/officeDocument/2006/relationships/diagramLayout" Target="../diagrams/layout15.xml"/><Relationship Id="rId10" Type="http://schemas.openxmlformats.org/officeDocument/2006/relationships/diagramLayout" Target="../diagrams/layout14.xml"/><Relationship Id="rId19" Type="http://schemas.openxmlformats.org/officeDocument/2006/relationships/image" Target="../media/image20.png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image" Target="../media/image31.svg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image" Target="../media/image30.png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19" Type="http://schemas.openxmlformats.org/officeDocument/2006/relationships/image" Target="../media/image32.png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13" Type="http://schemas.openxmlformats.org/officeDocument/2006/relationships/diagramColors" Target="../diagrams/colors20.xml"/><Relationship Id="rId18" Type="http://schemas.openxmlformats.org/officeDocument/2006/relationships/diagramColors" Target="../diagrams/colors21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9.xml"/><Relationship Id="rId12" Type="http://schemas.openxmlformats.org/officeDocument/2006/relationships/diagramQuickStyle" Target="../diagrams/quickStyle20.xml"/><Relationship Id="rId17" Type="http://schemas.openxmlformats.org/officeDocument/2006/relationships/diagramQuickStyle" Target="../diagrams/quickStyle21.xml"/><Relationship Id="rId2" Type="http://schemas.openxmlformats.org/officeDocument/2006/relationships/notesSlide" Target="../notesSlides/notesSlide16.xml"/><Relationship Id="rId16" Type="http://schemas.openxmlformats.org/officeDocument/2006/relationships/diagramLayout" Target="../diagrams/layout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9.xml"/><Relationship Id="rId11" Type="http://schemas.openxmlformats.org/officeDocument/2006/relationships/diagramLayout" Target="../diagrams/layout20.xml"/><Relationship Id="rId5" Type="http://schemas.openxmlformats.org/officeDocument/2006/relationships/diagramData" Target="../diagrams/data19.xml"/><Relationship Id="rId15" Type="http://schemas.openxmlformats.org/officeDocument/2006/relationships/diagramData" Target="../diagrams/data21.xml"/><Relationship Id="rId10" Type="http://schemas.openxmlformats.org/officeDocument/2006/relationships/diagramData" Target="../diagrams/data20.xml"/><Relationship Id="rId19" Type="http://schemas.microsoft.com/office/2007/relationships/diagramDrawing" Target="../diagrams/drawing21.xml"/><Relationship Id="rId4" Type="http://schemas.openxmlformats.org/officeDocument/2006/relationships/image" Target="../media/image22.svg"/><Relationship Id="rId9" Type="http://schemas.microsoft.com/office/2007/relationships/diagramDrawing" Target="../diagrams/drawing19.xml"/><Relationship Id="rId14" Type="http://schemas.microsoft.com/office/2007/relationships/diagramDrawing" Target="../diagrams/drawin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12" Type="http://schemas.microsoft.com/office/2007/relationships/diagramDrawing" Target="../diagrams/drawing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11" Type="http://schemas.openxmlformats.org/officeDocument/2006/relationships/diagramColors" Target="../diagrams/colors24.xml"/><Relationship Id="rId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4.xml"/><Relationship Id="rId4" Type="http://schemas.openxmlformats.org/officeDocument/2006/relationships/diagramLayout" Target="../diagrams/layout23.xml"/><Relationship Id="rId9" Type="http://schemas.openxmlformats.org/officeDocument/2006/relationships/diagramLayout" Target="../diagrams/layout2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Relationship Id="rId9" Type="http://schemas.openxmlformats.org/officeDocument/2006/relationships/image" Target="../media/image4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hyperlink" Target="https://commons.wikimedia.org/wiki/Question_mark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diagramLayout" Target="../diagrams/layout27.xml"/><Relationship Id="rId7" Type="http://schemas.openxmlformats.org/officeDocument/2006/relationships/image" Target="../media/image45.png"/><Relationship Id="rId12" Type="http://schemas.openxmlformats.org/officeDocument/2006/relationships/image" Target="../media/image17.sv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7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50.svg"/><Relationship Id="rId18" Type="http://schemas.openxmlformats.org/officeDocument/2006/relationships/image" Target="../media/image55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48.svg"/><Relationship Id="rId5" Type="http://schemas.openxmlformats.org/officeDocument/2006/relationships/image" Target="../media/image41.png"/><Relationship Id="rId15" Type="http://schemas.openxmlformats.org/officeDocument/2006/relationships/image" Target="../media/image52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4" Type="http://schemas.openxmlformats.org/officeDocument/2006/relationships/image" Target="../media/image22.svg"/><Relationship Id="rId9" Type="http://schemas.openxmlformats.org/officeDocument/2006/relationships/image" Target="../media/image20.png"/><Relationship Id="rId1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1"/>
          <a:stretch/>
        </p:blipFill>
        <p:spPr>
          <a:xfrm>
            <a:off x="1421291" y="0"/>
            <a:ext cx="9349417" cy="1248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90C19-DA54-4F4E-B0EC-C913A58623DD}"/>
              </a:ext>
            </a:extLst>
          </p:cNvPr>
          <p:cNvSpPr txBox="1"/>
          <p:nvPr/>
        </p:nvSpPr>
        <p:spPr>
          <a:xfrm>
            <a:off x="0" y="1466850"/>
            <a:ext cx="121920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3600" dirty="0">
                <a:solidFill>
                  <a:schemeClr val="bg1"/>
                </a:solidFill>
              </a:rPr>
              <a:t>                     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Erste Schritte zu einer Taxonomie von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Software Engineering Kontexten</a:t>
            </a:r>
            <a:endParaRPr lang="en-ES" sz="3600" dirty="0">
              <a:solidFill>
                <a:schemeClr val="accent1">
                  <a:lumMod val="50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ES" sz="2000" dirty="0">
                <a:solidFill>
                  <a:schemeClr val="bg1"/>
                </a:solidFill>
              </a:rPr>
              <a:t>Zwischenpräsentation zur Masterarbeit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EEE0-36AE-B44F-8A35-0B0C2E2A4D05}"/>
              </a:ext>
            </a:extLst>
          </p:cNvPr>
          <p:cNvSpPr txBox="1"/>
          <p:nvPr/>
        </p:nvSpPr>
        <p:spPr>
          <a:xfrm>
            <a:off x="2223575" y="4115222"/>
            <a:ext cx="7277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Stephanie Hohenberg, 5293431</a:t>
            </a:r>
          </a:p>
          <a:p>
            <a:r>
              <a:rPr lang="en-GB" dirty="0"/>
              <a:t>h</a:t>
            </a:r>
            <a:r>
              <a:rPr lang="en-ES" dirty="0"/>
              <a:t>ohenberg_s@web.de</a:t>
            </a:r>
          </a:p>
          <a:p>
            <a:r>
              <a:rPr lang="en-ES" dirty="0"/>
              <a:t>Freie Univerisät Berlin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Prof. Dr. Lutz Prechelt</a:t>
            </a:r>
          </a:p>
          <a:p>
            <a:r>
              <a:rPr lang="en-ES" dirty="0"/>
              <a:t>Freie Universität Berlin</a:t>
            </a:r>
          </a:p>
        </p:txBody>
      </p:sp>
    </p:spTree>
    <p:extLst>
      <p:ext uri="{BB962C8B-B14F-4D97-AF65-F5344CB8AC3E}">
        <p14:creationId xmlns:p14="http://schemas.microsoft.com/office/powerpoint/2010/main" val="236266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Vorgehen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10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2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994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223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36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12</a:t>
            </a:fld>
            <a:endParaRPr lang="en-ES"/>
          </a:p>
        </p:txBody>
      </p:sp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5ED04625-518D-C84F-99A7-A90F1FD58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0298" y="2794963"/>
            <a:ext cx="547843" cy="547843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6585D821-42D1-5D4D-9235-865C753A7E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3420" y="3435793"/>
            <a:ext cx="346179" cy="346179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E62B9F98-1B83-A840-84A5-2E6B6AF43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4685" y="3435793"/>
            <a:ext cx="346179" cy="346179"/>
          </a:xfrm>
          <a:prstGeom prst="rect">
            <a:avLst/>
          </a:prstGeom>
        </p:spPr>
      </p:pic>
      <p:pic>
        <p:nvPicPr>
          <p:cNvPr id="10" name="Graphic 9" descr="Race Flag with solid fill">
            <a:extLst>
              <a:ext uri="{FF2B5EF4-FFF2-40B4-BE49-F238E27FC236}">
                <a16:creationId xmlns:a16="http://schemas.microsoft.com/office/drawing/2014/main" id="{856D761C-1983-EC46-B9A9-96A54E7F79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1822" y="47287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6B7-EDC0-5B4A-9D91-40F2CA07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9DC0-E46E-A64C-A804-C3DA06FE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304535"/>
            <a:ext cx="10233990" cy="292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>
                <a:sym typeface="Wingdings" pitchFamily="2" charset="2"/>
              </a:rPr>
              <a:t>Sichtung der technischen Paper der ICSE 2020</a:t>
            </a:r>
          </a:p>
          <a:p>
            <a:pPr marL="0" indent="0">
              <a:buNone/>
            </a:pPr>
            <a:r>
              <a:rPr lang="en-ES" b="1" dirty="0">
                <a:sym typeface="Wingdings" pitchFamily="2" charset="2"/>
              </a:rPr>
              <a:t>Fokus: </a:t>
            </a:r>
            <a:r>
              <a:rPr lang="en-ES" dirty="0">
                <a:sym typeface="Wingdings" pitchFamily="2" charset="2"/>
              </a:rPr>
              <a:t>Publikationen mit Auszeichnung oder Badge (59)</a:t>
            </a:r>
            <a:endParaRPr lang="en-ES" dirty="0"/>
          </a:p>
          <a:p>
            <a:pPr marL="0" indent="0">
              <a:buNone/>
            </a:pPr>
            <a:r>
              <a:rPr lang="en-ES" b="1" dirty="0"/>
              <a:t>Annahme: </a:t>
            </a:r>
            <a:r>
              <a:rPr lang="en-ES" dirty="0"/>
              <a:t>Publikationen mit Auszeichnungen weisen eine hörere Qualität auf, und sollten …</a:t>
            </a:r>
          </a:p>
          <a:p>
            <a:pPr marL="0" indent="0">
              <a:buNone/>
            </a:pPr>
            <a:r>
              <a:rPr lang="en-ES" dirty="0"/>
              <a:t>… mehr über Kontexte diskutieren</a:t>
            </a:r>
          </a:p>
          <a:p>
            <a:pPr marL="0" indent="0">
              <a:buNone/>
            </a:pPr>
            <a:r>
              <a:rPr lang="en-ES" dirty="0"/>
              <a:t>… mehr über die Verallgemeinbarkeit der Ergebnisse diskutieren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1BBE-D294-AA4A-9064-6AC16C8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D81B-5B08-7F40-909E-C4979FF9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2B52-9838-7641-A0AA-EE4D251C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13</a:t>
            </a:fld>
            <a:endParaRPr lang="en-ES"/>
          </a:p>
        </p:txBody>
      </p:sp>
      <p:pic>
        <p:nvPicPr>
          <p:cNvPr id="7" name="Content Placeholder 4" descr="Document outline">
            <a:extLst>
              <a:ext uri="{FF2B5EF4-FFF2-40B4-BE49-F238E27FC236}">
                <a16:creationId xmlns:a16="http://schemas.microsoft.com/office/drawing/2014/main" id="{694FA018-B084-3248-9101-6072A960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28" y="1508236"/>
            <a:ext cx="1474392" cy="1474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2FCE7-0A60-9B42-A601-9AFB320D419E}"/>
              </a:ext>
            </a:extLst>
          </p:cNvPr>
          <p:cNvSpPr txBox="1"/>
          <p:nvPr/>
        </p:nvSpPr>
        <p:spPr>
          <a:xfrm>
            <a:off x="789194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9" name="Content Placeholder 4" descr="Document outline">
            <a:extLst>
              <a:ext uri="{FF2B5EF4-FFF2-40B4-BE49-F238E27FC236}">
                <a16:creationId xmlns:a16="http://schemas.microsoft.com/office/drawing/2014/main" id="{1BC36011-3045-8F4B-8BC3-E631C77A7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439" y="1508236"/>
            <a:ext cx="1474392" cy="1474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E38C0-70B4-0949-B3D0-710190B6C041}"/>
              </a:ext>
            </a:extLst>
          </p:cNvPr>
          <p:cNvSpPr txBox="1"/>
          <p:nvPr/>
        </p:nvSpPr>
        <p:spPr>
          <a:xfrm>
            <a:off x="2446525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92CBF-4FCE-E24F-A40B-7D05ED8017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76" t="19888"/>
          <a:stretch/>
        </p:blipFill>
        <p:spPr>
          <a:xfrm>
            <a:off x="1148463" y="2887076"/>
            <a:ext cx="838831" cy="3362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AD821-EAFA-D548-A0F3-711938DA1D8A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1">
              <a:lumMod val="50000"/>
            </a:schemeClr>
          </a:solidFill>
        </p:grpSpPr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1C62119-EB66-E64D-907F-3A899598C740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hevron 4">
              <a:extLst>
                <a:ext uri="{FF2B5EF4-FFF2-40B4-BE49-F238E27FC236}">
                  <a16:creationId xmlns:a16="http://schemas.microsoft.com/office/drawing/2014/main" id="{ECC4A5C5-1084-CF45-8627-46903CE7CE53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Sichtung der Publikationen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21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14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257800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Sichtung in 3 Iterationen</a:t>
            </a:r>
          </a:p>
          <a:p>
            <a:r>
              <a:rPr lang="en-ES" sz="2200" dirty="0"/>
              <a:t>mit unterschiedl. Clustering der Paper, unterschiedl. Lesereihenfolge</a:t>
            </a:r>
          </a:p>
          <a:p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Fokus</a:t>
            </a:r>
            <a:r>
              <a:rPr lang="en-GB" sz="2200" dirty="0"/>
              <a:t> auf </a:t>
            </a:r>
          </a:p>
          <a:p>
            <a:pPr lvl="1"/>
            <a:r>
              <a:rPr lang="en-GB" sz="1800" dirty="0" err="1"/>
              <a:t>unterschiedl</a:t>
            </a:r>
            <a:r>
              <a:rPr lang="en-GB" sz="1800" dirty="0"/>
              <a:t>. </a:t>
            </a:r>
            <a:r>
              <a:rPr lang="en-GB" sz="1800" dirty="0" err="1"/>
              <a:t>Recherchefragen</a:t>
            </a:r>
            <a:endParaRPr lang="en-ES" sz="1800" dirty="0"/>
          </a:p>
          <a:p>
            <a:pPr lvl="1"/>
            <a:r>
              <a:rPr lang="en-ES" sz="1800" dirty="0"/>
              <a:t>unterschiedl. Stellen/Sektionen in den Paper</a:t>
            </a:r>
          </a:p>
          <a:p>
            <a:pPr lvl="1"/>
            <a:r>
              <a:rPr lang="en-GB" sz="1800" dirty="0"/>
              <a:t>u</a:t>
            </a:r>
            <a:r>
              <a:rPr lang="en-ES" sz="1800" dirty="0"/>
              <a:t>nterschiedl. Kontexte </a:t>
            </a:r>
            <a:endParaRPr lang="en-GB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4169D-9A41-194E-93F3-6348076BE219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1">
              <a:lumMod val="50000"/>
            </a:schemeClr>
          </a:solidFill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7AA914F-9008-A44C-809F-E6952A24B122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3ECDA9C-9787-1440-91B8-08985E0BC6B3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Sichtung der Publikationen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Content Placeholder 4" descr="Document outline">
            <a:extLst>
              <a:ext uri="{FF2B5EF4-FFF2-40B4-BE49-F238E27FC236}">
                <a16:creationId xmlns:a16="http://schemas.microsoft.com/office/drawing/2014/main" id="{E80FA54B-1E83-5B44-B140-F0F0A1E7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648" y="2002923"/>
            <a:ext cx="1474392" cy="1474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F0145-5508-E545-9E59-2A813FC4ADD7}"/>
              </a:ext>
            </a:extLst>
          </p:cNvPr>
          <p:cNvSpPr txBox="1"/>
          <p:nvPr/>
        </p:nvSpPr>
        <p:spPr>
          <a:xfrm>
            <a:off x="8570714" y="3187013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7A36E9-A51F-FC47-8621-CF0CFA25F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6" t="19888"/>
          <a:stretch/>
        </p:blipFill>
        <p:spPr>
          <a:xfrm>
            <a:off x="8929983" y="3381763"/>
            <a:ext cx="838831" cy="336288"/>
          </a:xfrm>
          <a:prstGeom prst="rect">
            <a:avLst/>
          </a:prstGeom>
        </p:spPr>
      </p:pic>
      <p:pic>
        <p:nvPicPr>
          <p:cNvPr id="18" name="Graphic 17" descr="Refresh with solid fill">
            <a:extLst>
              <a:ext uri="{FF2B5EF4-FFF2-40B4-BE49-F238E27FC236}">
                <a16:creationId xmlns:a16="http://schemas.microsoft.com/office/drawing/2014/main" id="{1D30254C-F50E-1A41-B204-A38AA99B3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9528591" y="1838158"/>
            <a:ext cx="1857284" cy="18572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7272F6-337A-5849-A85C-252970E3CDBE}"/>
              </a:ext>
            </a:extLst>
          </p:cNvPr>
          <p:cNvSpPr txBox="1"/>
          <p:nvPr/>
        </p:nvSpPr>
        <p:spPr>
          <a:xfrm>
            <a:off x="11219287" y="2555453"/>
            <a:ext cx="112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</a:t>
            </a:r>
            <a:r>
              <a:rPr lang="en-ES" sz="2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96738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 descr="Document outline">
            <a:extLst>
              <a:ext uri="{FF2B5EF4-FFF2-40B4-BE49-F238E27FC236}">
                <a16:creationId xmlns:a16="http://schemas.microsoft.com/office/drawing/2014/main" id="{9D9D1A0B-7FD6-D44D-B0BE-071D5B913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0983" y="1425989"/>
            <a:ext cx="837805" cy="837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8F353-D8BC-D641-97CF-49CF2216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7698" cy="1325563"/>
          </a:xfrm>
        </p:spPr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B96C4E-0C16-7744-9D92-EBCE7C756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447"/>
              </p:ext>
            </p:extLst>
          </p:nvPr>
        </p:nvGraphicFramePr>
        <p:xfrm>
          <a:off x="466726" y="1578768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8878-05E0-7C48-924D-180776C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7CCD-637B-E349-9567-BD30461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4575-D376-3E45-9C3C-8231C84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15</a:t>
            </a:fld>
            <a:endParaRPr lang="en-E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8DC9AEE-CC34-8841-87AF-812189E1B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73227"/>
              </p:ext>
            </p:extLst>
          </p:nvPr>
        </p:nvGraphicFramePr>
        <p:xfrm>
          <a:off x="4347798" y="1883166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CE904DE-3AE9-3242-8610-2EE1081DE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749614"/>
              </p:ext>
            </p:extLst>
          </p:nvPr>
        </p:nvGraphicFramePr>
        <p:xfrm>
          <a:off x="8239125" y="956554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82F620-8C6D-4B42-88EE-E64E4AF40118}"/>
              </a:ext>
            </a:extLst>
          </p:cNvPr>
          <p:cNvSpPr txBox="1">
            <a:spLocks/>
          </p:cNvSpPr>
          <p:nvPr/>
        </p:nvSpPr>
        <p:spPr>
          <a:xfrm>
            <a:off x="754572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2ADBCE-C1B0-F94B-B5DF-58FA7C025D39}"/>
              </a:ext>
            </a:extLst>
          </p:cNvPr>
          <p:cNvSpPr txBox="1">
            <a:spLocks/>
          </p:cNvSpPr>
          <p:nvPr/>
        </p:nvSpPr>
        <p:spPr>
          <a:xfrm>
            <a:off x="4772342" y="2498654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55CD65-D3F8-6A4A-B793-C4C15149F5D6}"/>
              </a:ext>
            </a:extLst>
          </p:cNvPr>
          <p:cNvSpPr txBox="1">
            <a:spLocks/>
          </p:cNvSpPr>
          <p:nvPr/>
        </p:nvSpPr>
        <p:spPr>
          <a:xfrm>
            <a:off x="8634047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9F3C2-2CEB-8847-8403-AD7A35EEA080}"/>
              </a:ext>
            </a:extLst>
          </p:cNvPr>
          <p:cNvGrpSpPr/>
          <p:nvPr/>
        </p:nvGrpSpPr>
        <p:grpSpPr>
          <a:xfrm>
            <a:off x="1629507" y="5496993"/>
            <a:ext cx="8934553" cy="451344"/>
            <a:chOff x="6545" y="2269693"/>
            <a:chExt cx="3358008" cy="1343203"/>
          </a:xfrm>
          <a:noFill/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0DBFC93F-4276-734A-AA08-84E2854F0FB7}"/>
                </a:ext>
              </a:extLst>
            </p:cNvPr>
            <p:cNvSpPr/>
            <p:nvPr/>
          </p:nvSpPr>
          <p:spPr>
            <a:xfrm>
              <a:off x="6545" y="2269693"/>
              <a:ext cx="3358008" cy="1343203"/>
            </a:xfrm>
            <a:prstGeom prst="chevron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>
              <a:extLst>
                <a:ext uri="{FF2B5EF4-FFF2-40B4-BE49-F238E27FC236}">
                  <a16:creationId xmlns:a16="http://schemas.microsoft.com/office/drawing/2014/main" id="{65802CC0-1129-8F48-8A02-918D2C963C2F}"/>
                </a:ext>
              </a:extLst>
            </p:cNvPr>
            <p:cNvSpPr txBox="1"/>
            <p:nvPr/>
          </p:nvSpPr>
          <p:spPr>
            <a:xfrm>
              <a:off x="678147" y="2269693"/>
              <a:ext cx="2014805" cy="13432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15240" rIns="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400" kern="1200" dirty="0">
                  <a:solidFill>
                    <a:schemeClr val="tx1"/>
                  </a:solidFill>
                </a:rPr>
                <a:t>Dokumentation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60C484-E5BA-AE4D-B565-E192037B2D41}"/>
              </a:ext>
            </a:extLst>
          </p:cNvPr>
          <p:cNvSpPr txBox="1"/>
          <p:nvPr/>
        </p:nvSpPr>
        <p:spPr>
          <a:xfrm>
            <a:off x="4109679" y="2010367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C81D1F-AFCD-0E40-84EF-0C71FE5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276" t="19888"/>
          <a:stretch/>
        </p:blipFill>
        <p:spPr>
          <a:xfrm>
            <a:off x="4442389" y="2235218"/>
            <a:ext cx="652600" cy="2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B96C4E-0C16-7744-9D92-EBCE7C756D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726" y="1578768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8878-05E0-7C48-924D-180776C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7CCD-637B-E349-9567-BD30461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4575-D376-3E45-9C3C-8231C84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16</a:t>
            </a:fld>
            <a:endParaRPr lang="en-E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8DC9AEE-CC34-8841-87AF-812189E1BB69}"/>
              </a:ext>
            </a:extLst>
          </p:cNvPr>
          <p:cNvGraphicFramePr>
            <a:graphicFrameLocks/>
          </p:cNvGraphicFramePr>
          <p:nvPr/>
        </p:nvGraphicFramePr>
        <p:xfrm>
          <a:off x="4347798" y="1883166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CE904DE-3AE9-3242-8610-2EE1081DE0EB}"/>
              </a:ext>
            </a:extLst>
          </p:cNvPr>
          <p:cNvGraphicFramePr>
            <a:graphicFrameLocks/>
          </p:cNvGraphicFramePr>
          <p:nvPr/>
        </p:nvGraphicFramePr>
        <p:xfrm>
          <a:off x="8239125" y="956554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82F620-8C6D-4B42-88EE-E64E4AF40118}"/>
              </a:ext>
            </a:extLst>
          </p:cNvPr>
          <p:cNvSpPr txBox="1">
            <a:spLocks/>
          </p:cNvSpPr>
          <p:nvPr/>
        </p:nvSpPr>
        <p:spPr>
          <a:xfrm>
            <a:off x="754572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2ADBCE-C1B0-F94B-B5DF-58FA7C025D39}"/>
              </a:ext>
            </a:extLst>
          </p:cNvPr>
          <p:cNvSpPr txBox="1">
            <a:spLocks/>
          </p:cNvSpPr>
          <p:nvPr/>
        </p:nvSpPr>
        <p:spPr>
          <a:xfrm>
            <a:off x="4772342" y="2498654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55CD65-D3F8-6A4A-B793-C4C15149F5D6}"/>
              </a:ext>
            </a:extLst>
          </p:cNvPr>
          <p:cNvSpPr txBox="1">
            <a:spLocks/>
          </p:cNvSpPr>
          <p:nvPr/>
        </p:nvSpPr>
        <p:spPr>
          <a:xfrm>
            <a:off x="8634047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9F3C2-2CEB-8847-8403-AD7A35EEA080}"/>
              </a:ext>
            </a:extLst>
          </p:cNvPr>
          <p:cNvGrpSpPr/>
          <p:nvPr/>
        </p:nvGrpSpPr>
        <p:grpSpPr>
          <a:xfrm>
            <a:off x="1629507" y="5496993"/>
            <a:ext cx="8934553" cy="451344"/>
            <a:chOff x="6545" y="2269693"/>
            <a:chExt cx="3358008" cy="1343203"/>
          </a:xfrm>
          <a:noFill/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0DBFC93F-4276-734A-AA08-84E2854F0FB7}"/>
                </a:ext>
              </a:extLst>
            </p:cNvPr>
            <p:cNvSpPr/>
            <p:nvPr/>
          </p:nvSpPr>
          <p:spPr>
            <a:xfrm>
              <a:off x="6545" y="2269693"/>
              <a:ext cx="3358008" cy="1343203"/>
            </a:xfrm>
            <a:prstGeom prst="chevron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>
              <a:extLst>
                <a:ext uri="{FF2B5EF4-FFF2-40B4-BE49-F238E27FC236}">
                  <a16:creationId xmlns:a16="http://schemas.microsoft.com/office/drawing/2014/main" id="{65802CC0-1129-8F48-8A02-918D2C963C2F}"/>
                </a:ext>
              </a:extLst>
            </p:cNvPr>
            <p:cNvSpPr txBox="1"/>
            <p:nvPr/>
          </p:nvSpPr>
          <p:spPr>
            <a:xfrm>
              <a:off x="678147" y="2269693"/>
              <a:ext cx="2014805" cy="13432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15240" rIns="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400" kern="1200" dirty="0">
                  <a:solidFill>
                    <a:schemeClr val="tx1"/>
                  </a:solidFill>
                </a:rPr>
                <a:t>Dokumentation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8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5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Unterstützung durch Tools: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Entwicklung eines eigenen Tools		andere Tools: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17</a:t>
            </a:fld>
            <a:endParaRPr lang="en-ES"/>
          </a:p>
        </p:txBody>
      </p:sp>
      <p:pic>
        <p:nvPicPr>
          <p:cNvPr id="1026" name="Picture 2" descr="Microsoft Excel - Wikipedia">
            <a:extLst>
              <a:ext uri="{FF2B5EF4-FFF2-40B4-BE49-F238E27FC236}">
                <a16:creationId xmlns:a16="http://schemas.microsoft.com/office/drawing/2014/main" id="{5A3F7143-2372-1E42-8D0F-7AAF1370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33" y="2504573"/>
            <a:ext cx="1427079" cy="13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QDA Produkte | Qualitative &amp; Mixed-Methods-Datenanalyse">
            <a:extLst>
              <a:ext uri="{FF2B5EF4-FFF2-40B4-BE49-F238E27FC236}">
                <a16:creationId xmlns:a16="http://schemas.microsoft.com/office/drawing/2014/main" id="{B0FBC4EB-B093-C44E-A6AE-A6081C3F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30" y="2370895"/>
            <a:ext cx="1559944" cy="15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28376-E8CE-3742-8A7E-DEE819E05459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1">
              <a:lumMod val="50000"/>
            </a:schemeClr>
          </a:solidFill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7A8754E9-E2EC-CC48-9C4D-B8C766BE7110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4">
              <a:extLst>
                <a:ext uri="{FF2B5EF4-FFF2-40B4-BE49-F238E27FC236}">
                  <a16:creationId xmlns:a16="http://schemas.microsoft.com/office/drawing/2014/main" id="{97DDC741-F9E7-794F-BE00-07B79252785C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Dokumentation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Picture 4" descr="Angular Trainings mit Saban Ünlü | Saban Ünlü">
            <a:extLst>
              <a:ext uri="{FF2B5EF4-FFF2-40B4-BE49-F238E27FC236}">
                <a16:creationId xmlns:a16="http://schemas.microsoft.com/office/drawing/2014/main" id="{27F17335-ABF1-6B43-A1EE-D89F0834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39" y="5024552"/>
            <a:ext cx="336843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FC31EEF-5C0E-4F49-BAD0-F7B54F397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45890" y="2504572"/>
            <a:ext cx="1389881" cy="1292589"/>
          </a:xfrm>
          <a:prstGeom prst="rect">
            <a:avLst/>
          </a:prstGeom>
        </p:spPr>
      </p:pic>
      <p:pic>
        <p:nvPicPr>
          <p:cNvPr id="22" name="Picture 21" descr="Shape, icon&#10;&#10;Description automatically generated">
            <a:extLst>
              <a:ext uri="{FF2B5EF4-FFF2-40B4-BE49-F238E27FC236}">
                <a16:creationId xmlns:a16="http://schemas.microsoft.com/office/drawing/2014/main" id="{BE829F50-F77B-5A4B-A9B4-51255FEA3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89642" y="5037369"/>
            <a:ext cx="1226445" cy="1226445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8C7E13C4-7314-2D4E-8C92-20B00C113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399481" y="4944831"/>
            <a:ext cx="1411519" cy="1411519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A7BB4FF9-3DC0-2A4A-B7AC-5E8421ADB256}"/>
              </a:ext>
            </a:extLst>
          </p:cNvPr>
          <p:cNvSpPr/>
          <p:nvPr/>
        </p:nvSpPr>
        <p:spPr>
          <a:xfrm>
            <a:off x="3081980" y="2897032"/>
            <a:ext cx="1632341" cy="50767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Toolwechsel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0B88E03-0F4A-4144-8BEA-1CB43E92A26F}"/>
              </a:ext>
            </a:extLst>
          </p:cNvPr>
          <p:cNvSpPr/>
          <p:nvPr/>
        </p:nvSpPr>
        <p:spPr>
          <a:xfrm>
            <a:off x="6966683" y="2897032"/>
            <a:ext cx="1632341" cy="50767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Toolwechsel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7EAB59F8-5426-6342-9BB2-B84EE8E21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46634" y="5037369"/>
            <a:ext cx="1318981" cy="131898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CEF1C9-4CF5-3D4B-BE7D-D0FD693081FC}"/>
              </a:ext>
            </a:extLst>
          </p:cNvPr>
          <p:cNvCxnSpPr>
            <a:cxnSpLocks/>
          </p:cNvCxnSpPr>
          <p:nvPr/>
        </p:nvCxnSpPr>
        <p:spPr>
          <a:xfrm>
            <a:off x="888657" y="4287795"/>
            <a:ext cx="1092234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632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753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 descr="Document outline">
            <a:extLst>
              <a:ext uri="{FF2B5EF4-FFF2-40B4-BE49-F238E27FC236}">
                <a16:creationId xmlns:a16="http://schemas.microsoft.com/office/drawing/2014/main" id="{9D9D1A0B-7FD6-D44D-B0BE-071D5B913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983" y="1425989"/>
            <a:ext cx="837805" cy="837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8F353-D8BC-D641-97CF-49CF2216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7698" cy="1325563"/>
          </a:xfrm>
        </p:spPr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B96C4E-0C16-7744-9D92-EBCE7C756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432194"/>
              </p:ext>
            </p:extLst>
          </p:nvPr>
        </p:nvGraphicFramePr>
        <p:xfrm>
          <a:off x="466726" y="1578768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8878-05E0-7C48-924D-180776C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7CCD-637B-E349-9567-BD30461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4575-D376-3E45-9C3C-8231C84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19</a:t>
            </a:fld>
            <a:endParaRPr lang="en-E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8DC9AEE-CC34-8841-87AF-812189E1B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77048"/>
              </p:ext>
            </p:extLst>
          </p:nvPr>
        </p:nvGraphicFramePr>
        <p:xfrm>
          <a:off x="4347798" y="1883166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CE904DE-3AE9-3242-8610-2EE1081DE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591826"/>
              </p:ext>
            </p:extLst>
          </p:nvPr>
        </p:nvGraphicFramePr>
        <p:xfrm>
          <a:off x="8239125" y="956554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82F620-8C6D-4B42-88EE-E64E4AF40118}"/>
              </a:ext>
            </a:extLst>
          </p:cNvPr>
          <p:cNvSpPr txBox="1">
            <a:spLocks/>
          </p:cNvSpPr>
          <p:nvPr/>
        </p:nvSpPr>
        <p:spPr>
          <a:xfrm>
            <a:off x="754572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2ADBCE-C1B0-F94B-B5DF-58FA7C025D39}"/>
              </a:ext>
            </a:extLst>
          </p:cNvPr>
          <p:cNvSpPr txBox="1">
            <a:spLocks/>
          </p:cNvSpPr>
          <p:nvPr/>
        </p:nvSpPr>
        <p:spPr>
          <a:xfrm>
            <a:off x="4772342" y="2498654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55CD65-D3F8-6A4A-B793-C4C15149F5D6}"/>
              </a:ext>
            </a:extLst>
          </p:cNvPr>
          <p:cNvSpPr txBox="1">
            <a:spLocks/>
          </p:cNvSpPr>
          <p:nvPr/>
        </p:nvSpPr>
        <p:spPr>
          <a:xfrm>
            <a:off x="8634047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9F3C2-2CEB-8847-8403-AD7A35EEA080}"/>
              </a:ext>
            </a:extLst>
          </p:cNvPr>
          <p:cNvGrpSpPr/>
          <p:nvPr/>
        </p:nvGrpSpPr>
        <p:grpSpPr>
          <a:xfrm>
            <a:off x="1629507" y="5496993"/>
            <a:ext cx="8934553" cy="451344"/>
            <a:chOff x="6545" y="2269693"/>
            <a:chExt cx="3358008" cy="1343203"/>
          </a:xfrm>
          <a:noFill/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0DBFC93F-4276-734A-AA08-84E2854F0FB7}"/>
                </a:ext>
              </a:extLst>
            </p:cNvPr>
            <p:cNvSpPr/>
            <p:nvPr/>
          </p:nvSpPr>
          <p:spPr>
            <a:xfrm>
              <a:off x="6545" y="2269693"/>
              <a:ext cx="3358008" cy="1343203"/>
            </a:xfrm>
            <a:prstGeom prst="chevron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>
              <a:extLst>
                <a:ext uri="{FF2B5EF4-FFF2-40B4-BE49-F238E27FC236}">
                  <a16:creationId xmlns:a16="http://schemas.microsoft.com/office/drawing/2014/main" id="{65802CC0-1129-8F48-8A02-918D2C963C2F}"/>
                </a:ext>
              </a:extLst>
            </p:cNvPr>
            <p:cNvSpPr txBox="1"/>
            <p:nvPr/>
          </p:nvSpPr>
          <p:spPr>
            <a:xfrm>
              <a:off x="678147" y="2269693"/>
              <a:ext cx="2014805" cy="13432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15240" rIns="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400" kern="1200" dirty="0">
                  <a:solidFill>
                    <a:schemeClr val="tx1"/>
                  </a:solidFill>
                </a:rPr>
                <a:t>Dokumentation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60C484-E5BA-AE4D-B565-E192037B2D41}"/>
              </a:ext>
            </a:extLst>
          </p:cNvPr>
          <p:cNvSpPr txBox="1"/>
          <p:nvPr/>
        </p:nvSpPr>
        <p:spPr>
          <a:xfrm>
            <a:off x="4109679" y="2010367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C81D1F-AFCD-0E40-84EF-0C71FE5D477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276" t="19888"/>
          <a:stretch/>
        </p:blipFill>
        <p:spPr>
          <a:xfrm>
            <a:off x="4442389" y="2235218"/>
            <a:ext cx="652600" cy="2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993-D409-AA41-9226-B5203DB2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033A2-306D-3640-A64B-95E65646B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504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F75EB-4587-A44D-89B2-6267F244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C92F-AB93-4A4F-8B86-474E7737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F22F-C303-5244-8BCD-2A11E96A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5031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CE904DE-3AE9-3242-8610-2EE1081DE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230850"/>
              </p:ext>
            </p:extLst>
          </p:nvPr>
        </p:nvGraphicFramePr>
        <p:xfrm>
          <a:off x="8239125" y="-575335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" name="Down Arrow 53">
            <a:extLst>
              <a:ext uri="{FF2B5EF4-FFF2-40B4-BE49-F238E27FC236}">
                <a16:creationId xmlns:a16="http://schemas.microsoft.com/office/drawing/2014/main" id="{8B257128-62E0-5E4F-B58C-59D28715A5FF}"/>
              </a:ext>
            </a:extLst>
          </p:cNvPr>
          <p:cNvSpPr/>
          <p:nvPr/>
        </p:nvSpPr>
        <p:spPr>
          <a:xfrm>
            <a:off x="9238048" y="1879344"/>
            <a:ext cx="327911" cy="3644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8DC9AEE-CC34-8841-87AF-812189E1B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386630"/>
              </p:ext>
            </p:extLst>
          </p:nvPr>
        </p:nvGraphicFramePr>
        <p:xfrm>
          <a:off x="4347798" y="351277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3" name="Down Arrow 52">
            <a:extLst>
              <a:ext uri="{FF2B5EF4-FFF2-40B4-BE49-F238E27FC236}">
                <a16:creationId xmlns:a16="http://schemas.microsoft.com/office/drawing/2014/main" id="{16BF0BC6-BDA4-A447-B033-A5437EB87783}"/>
              </a:ext>
            </a:extLst>
          </p:cNvPr>
          <p:cNvSpPr/>
          <p:nvPr/>
        </p:nvSpPr>
        <p:spPr>
          <a:xfrm>
            <a:off x="6221591" y="3514005"/>
            <a:ext cx="327911" cy="2166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A6EE0DC-9887-E04C-B552-58E8AF5F65CF}"/>
              </a:ext>
            </a:extLst>
          </p:cNvPr>
          <p:cNvSpPr/>
          <p:nvPr/>
        </p:nvSpPr>
        <p:spPr>
          <a:xfrm>
            <a:off x="4842113" y="2735235"/>
            <a:ext cx="327911" cy="2969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B96C4E-0C16-7744-9D92-EBCE7C756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46570"/>
              </p:ext>
            </p:extLst>
          </p:nvPr>
        </p:nvGraphicFramePr>
        <p:xfrm>
          <a:off x="466726" y="46879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1" name="Down Arrow 50">
            <a:extLst>
              <a:ext uri="{FF2B5EF4-FFF2-40B4-BE49-F238E27FC236}">
                <a16:creationId xmlns:a16="http://schemas.microsoft.com/office/drawing/2014/main" id="{2BFD3A61-DFDB-B940-B392-2C84B526B5D4}"/>
              </a:ext>
            </a:extLst>
          </p:cNvPr>
          <p:cNvSpPr/>
          <p:nvPr/>
        </p:nvSpPr>
        <p:spPr>
          <a:xfrm>
            <a:off x="1848709" y="3219593"/>
            <a:ext cx="327911" cy="247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A31F29A-CE84-DB48-B148-4478CDBC93F2}"/>
              </a:ext>
            </a:extLst>
          </p:cNvPr>
          <p:cNvSpPr/>
          <p:nvPr/>
        </p:nvSpPr>
        <p:spPr>
          <a:xfrm>
            <a:off x="2508093" y="2688262"/>
            <a:ext cx="327911" cy="3005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82F620-8C6D-4B42-88EE-E64E4AF40118}"/>
              </a:ext>
            </a:extLst>
          </p:cNvPr>
          <p:cNvSpPr txBox="1">
            <a:spLocks/>
          </p:cNvSpPr>
          <p:nvPr/>
        </p:nvSpPr>
        <p:spPr>
          <a:xfrm>
            <a:off x="754572" y="46879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2ADBCE-C1B0-F94B-B5DF-58FA7C025D39}"/>
              </a:ext>
            </a:extLst>
          </p:cNvPr>
          <p:cNvSpPr txBox="1">
            <a:spLocks/>
          </p:cNvSpPr>
          <p:nvPr/>
        </p:nvSpPr>
        <p:spPr>
          <a:xfrm>
            <a:off x="4772342" y="966765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55CD65-D3F8-6A4A-B793-C4C15149F5D6}"/>
              </a:ext>
            </a:extLst>
          </p:cNvPr>
          <p:cNvSpPr txBox="1">
            <a:spLocks/>
          </p:cNvSpPr>
          <p:nvPr/>
        </p:nvSpPr>
        <p:spPr>
          <a:xfrm>
            <a:off x="8634047" y="46879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9F3C2-2CEB-8847-8403-AD7A35EEA080}"/>
              </a:ext>
            </a:extLst>
          </p:cNvPr>
          <p:cNvGrpSpPr/>
          <p:nvPr/>
        </p:nvGrpSpPr>
        <p:grpSpPr>
          <a:xfrm>
            <a:off x="1629507" y="3965104"/>
            <a:ext cx="8934553" cy="451344"/>
            <a:chOff x="6545" y="2269693"/>
            <a:chExt cx="3358008" cy="1343203"/>
          </a:xfrm>
          <a:solidFill>
            <a:schemeClr val="bg1"/>
          </a:solidFill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0DBFC93F-4276-734A-AA08-84E2854F0FB7}"/>
                </a:ext>
              </a:extLst>
            </p:cNvPr>
            <p:cNvSpPr/>
            <p:nvPr/>
          </p:nvSpPr>
          <p:spPr>
            <a:xfrm>
              <a:off x="6545" y="2269693"/>
              <a:ext cx="3358008" cy="1343203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>
              <a:extLst>
                <a:ext uri="{FF2B5EF4-FFF2-40B4-BE49-F238E27FC236}">
                  <a16:creationId xmlns:a16="http://schemas.microsoft.com/office/drawing/2014/main" id="{65802CC0-1129-8F48-8A02-918D2C963C2F}"/>
                </a:ext>
              </a:extLst>
            </p:cNvPr>
            <p:cNvSpPr txBox="1"/>
            <p:nvPr/>
          </p:nvSpPr>
          <p:spPr>
            <a:xfrm>
              <a:off x="678147" y="2393531"/>
              <a:ext cx="2014805" cy="106898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15240" rIns="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400" kern="1200" dirty="0">
                  <a:solidFill>
                    <a:schemeClr val="tx1"/>
                  </a:solidFill>
                </a:rPr>
                <a:t>Dokumentation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794246-82ED-6842-A248-B1686CC9EE06}"/>
              </a:ext>
            </a:extLst>
          </p:cNvPr>
          <p:cNvGrpSpPr/>
          <p:nvPr/>
        </p:nvGrpSpPr>
        <p:grpSpPr>
          <a:xfrm>
            <a:off x="8634047" y="6098311"/>
            <a:ext cx="2744739" cy="615488"/>
            <a:chOff x="7721906" y="2383865"/>
            <a:chExt cx="2787147" cy="1114858"/>
          </a:xfrm>
        </p:grpSpPr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2E8FA794-3946-EB4B-998D-7697FCB29EB1}"/>
                </a:ext>
              </a:extLst>
            </p:cNvPr>
            <p:cNvSpPr/>
            <p:nvPr/>
          </p:nvSpPr>
          <p:spPr>
            <a:xfrm>
              <a:off x="7721906" y="2383865"/>
              <a:ext cx="2787147" cy="1114858"/>
            </a:xfrm>
            <a:prstGeom prst="chevron">
              <a:avLst/>
            </a:prstGeom>
            <a:solidFill>
              <a:schemeClr val="accent6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hevron 4">
              <a:extLst>
                <a:ext uri="{FF2B5EF4-FFF2-40B4-BE49-F238E27FC236}">
                  <a16:creationId xmlns:a16="http://schemas.microsoft.com/office/drawing/2014/main" id="{8FE73325-C854-4246-BAA0-D1B952B9FEA5}"/>
                </a:ext>
              </a:extLst>
            </p:cNvPr>
            <p:cNvSpPr txBox="1"/>
            <p:nvPr/>
          </p:nvSpPr>
          <p:spPr>
            <a:xfrm>
              <a:off x="8279335" y="2383865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solidFill>
                    <a:schemeClr val="bg1"/>
                  </a:solidFill>
                </a:rPr>
                <a:t>Anfertigung einer Taxonomie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E9C115-03AC-E24E-B21C-27E778BBBAFD}"/>
              </a:ext>
            </a:extLst>
          </p:cNvPr>
          <p:cNvGrpSpPr/>
          <p:nvPr/>
        </p:nvGrpSpPr>
        <p:grpSpPr>
          <a:xfrm>
            <a:off x="1629508" y="4519969"/>
            <a:ext cx="8713783" cy="615488"/>
            <a:chOff x="0" y="1771189"/>
            <a:chExt cx="1617110" cy="808555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689871C-933E-1F46-A124-08C8DD405F46}"/>
                </a:ext>
              </a:extLst>
            </p:cNvPr>
            <p:cNvSpPr/>
            <p:nvPr/>
          </p:nvSpPr>
          <p:spPr>
            <a:xfrm>
              <a:off x="0" y="1771189"/>
              <a:ext cx="1617110" cy="8085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7ECFADEF-7D08-B042-877E-17BF90AA56D7}"/>
                </a:ext>
              </a:extLst>
            </p:cNvPr>
            <p:cNvSpPr txBox="1"/>
            <p:nvPr/>
          </p:nvSpPr>
          <p:spPr>
            <a:xfrm>
              <a:off x="39470" y="1810659"/>
              <a:ext cx="1538170" cy="729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1400" b="1" kern="1200" dirty="0">
                  <a:solidFill>
                    <a:schemeClr val="tx1"/>
                  </a:solidFill>
                </a:rPr>
                <a:t>Datenanalyse &amp; Sensemaking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9C27DC-E718-0F42-AB67-60C9374B0BF8}"/>
              </a:ext>
            </a:extLst>
          </p:cNvPr>
          <p:cNvSpPr txBox="1"/>
          <p:nvPr/>
        </p:nvSpPr>
        <p:spPr>
          <a:xfrm>
            <a:off x="692842" y="5680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3</a:t>
            </a:r>
          </a:p>
        </p:txBody>
      </p:sp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E1B83B74-97E2-FC42-B7B1-8341F5E31C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294" y="5707847"/>
            <a:ext cx="369332" cy="3693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D3EEFA-DA66-AB4E-BA65-92C3C60057BA}"/>
              </a:ext>
            </a:extLst>
          </p:cNvPr>
          <p:cNvSpPr txBox="1"/>
          <p:nvPr/>
        </p:nvSpPr>
        <p:spPr>
          <a:xfrm>
            <a:off x="2182302" y="5704598"/>
            <a:ext cx="6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1&amp;2</a:t>
            </a:r>
          </a:p>
        </p:txBody>
      </p:sp>
      <p:pic>
        <p:nvPicPr>
          <p:cNvPr id="41" name="Graphic 40" descr="Badge Question Mark with solid fill">
            <a:extLst>
              <a:ext uri="{FF2B5EF4-FFF2-40B4-BE49-F238E27FC236}">
                <a16:creationId xmlns:a16="http://schemas.microsoft.com/office/drawing/2014/main" id="{9563362C-398E-EE4D-9BDF-35FC7A1835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84338" y="5728979"/>
            <a:ext cx="369332" cy="3693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4CE665-6D90-D646-9547-57F5DC5DF26D}"/>
              </a:ext>
            </a:extLst>
          </p:cNvPr>
          <p:cNvSpPr txBox="1"/>
          <p:nvPr/>
        </p:nvSpPr>
        <p:spPr>
          <a:xfrm>
            <a:off x="5039991" y="5728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4</a:t>
            </a:r>
          </a:p>
        </p:txBody>
      </p:sp>
      <p:pic>
        <p:nvPicPr>
          <p:cNvPr id="43" name="Graphic 42" descr="Badge Question Mark with solid fill">
            <a:extLst>
              <a:ext uri="{FF2B5EF4-FFF2-40B4-BE49-F238E27FC236}">
                <a16:creationId xmlns:a16="http://schemas.microsoft.com/office/drawing/2014/main" id="{47FC4ADA-5479-B04A-8FC6-DE35FAF62C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77534" y="5728979"/>
            <a:ext cx="369332" cy="3693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FFBA053-9643-2149-B573-53E5C56F32A9}"/>
              </a:ext>
            </a:extLst>
          </p:cNvPr>
          <p:cNvSpPr txBox="1"/>
          <p:nvPr/>
        </p:nvSpPr>
        <p:spPr>
          <a:xfrm>
            <a:off x="6464674" y="5704598"/>
            <a:ext cx="6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2</a:t>
            </a:r>
          </a:p>
        </p:txBody>
      </p:sp>
      <p:pic>
        <p:nvPicPr>
          <p:cNvPr id="45" name="Graphic 44" descr="Badge Question Mark with solid fill">
            <a:extLst>
              <a:ext uri="{FF2B5EF4-FFF2-40B4-BE49-F238E27FC236}">
                <a16:creationId xmlns:a16="http://schemas.microsoft.com/office/drawing/2014/main" id="{46F27DF0-B435-D44E-96B0-AFB99AA756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02217" y="5704598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D59A8-67AA-FD4B-BF2A-7B9C10758FA3}"/>
              </a:ext>
            </a:extLst>
          </p:cNvPr>
          <p:cNvSpPr txBox="1"/>
          <p:nvPr/>
        </p:nvSpPr>
        <p:spPr>
          <a:xfrm>
            <a:off x="8634047" y="5486184"/>
            <a:ext cx="2745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Ähnlichkeit &amp; Kombination </a:t>
            </a:r>
          </a:p>
          <a:p>
            <a:r>
              <a:rPr lang="en-ES" dirty="0"/>
              <a:t>von Kontexten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87AED120-C94E-2E42-99CE-F17EB160CB18}"/>
              </a:ext>
            </a:extLst>
          </p:cNvPr>
          <p:cNvSpPr/>
          <p:nvPr/>
        </p:nvSpPr>
        <p:spPr>
          <a:xfrm rot="5400000">
            <a:off x="-1006200" y="3860905"/>
            <a:ext cx="3269490" cy="39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Evaluierung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A4F06329-8E00-2B48-8B2F-E9088D19B57B}"/>
              </a:ext>
            </a:extLst>
          </p:cNvPr>
          <p:cNvSpPr/>
          <p:nvPr/>
        </p:nvSpPr>
        <p:spPr>
          <a:xfrm rot="5400000">
            <a:off x="9639490" y="3917818"/>
            <a:ext cx="2854392" cy="39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Evaluierung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570494-17E5-AF48-8D48-F23CF064ECA4}"/>
              </a:ext>
            </a:extLst>
          </p:cNvPr>
          <p:cNvSpPr txBox="1"/>
          <p:nvPr/>
        </p:nvSpPr>
        <p:spPr>
          <a:xfrm>
            <a:off x="10544148" y="5754119"/>
            <a:ext cx="11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1&amp;2</a:t>
            </a:r>
          </a:p>
        </p:txBody>
      </p:sp>
      <p:pic>
        <p:nvPicPr>
          <p:cNvPr id="59" name="Graphic 58" descr="Badge Question Mark with solid fill">
            <a:extLst>
              <a:ext uri="{FF2B5EF4-FFF2-40B4-BE49-F238E27FC236}">
                <a16:creationId xmlns:a16="http://schemas.microsoft.com/office/drawing/2014/main" id="{78D89542-3484-DD4E-BD4D-8EC43DDA6C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08814" y="5778500"/>
            <a:ext cx="295761" cy="295761"/>
          </a:xfrm>
          <a:prstGeom prst="rect">
            <a:avLst/>
          </a:prstGeom>
        </p:spPr>
      </p:pic>
      <p:pic>
        <p:nvPicPr>
          <p:cNvPr id="61" name="Graphic 60" descr="Refresh with solid fill">
            <a:extLst>
              <a:ext uri="{FF2B5EF4-FFF2-40B4-BE49-F238E27FC236}">
                <a16:creationId xmlns:a16="http://schemas.microsoft.com/office/drawing/2014/main" id="{7079BBA1-D6EB-5144-BDCA-5526BEC581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58198">
            <a:off x="8056527" y="6132822"/>
            <a:ext cx="793102" cy="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7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– Iteration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21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257800" cy="3565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Proposal</a:t>
            </a:r>
            <a:r>
              <a:rPr lang="de-DE" sz="1800" dirty="0"/>
              <a:t>: </a:t>
            </a:r>
            <a:r>
              <a:rPr lang="de-DE" sz="1800" dirty="0" err="1"/>
              <a:t>method</a:t>
            </a:r>
            <a:r>
              <a:rPr lang="de-DE" sz="1800" dirty="0"/>
              <a:t> / </a:t>
            </a:r>
            <a:r>
              <a:rPr lang="de-DE" sz="1800" dirty="0" err="1"/>
              <a:t>technique</a:t>
            </a:r>
            <a:r>
              <a:rPr lang="de-DE" sz="1800" dirty="0"/>
              <a:t> / </a:t>
            </a:r>
            <a:r>
              <a:rPr lang="de-DE" sz="1800" dirty="0" err="1"/>
              <a:t>approach</a:t>
            </a:r>
            <a:r>
              <a:rPr lang="de-DE" sz="1800" dirty="0"/>
              <a:t> (71,1%)</a:t>
            </a:r>
          </a:p>
          <a:p>
            <a:r>
              <a:rPr lang="de-DE" sz="1800" dirty="0" err="1"/>
              <a:t>Inspection</a:t>
            </a:r>
            <a:r>
              <a:rPr lang="de-DE" sz="1800" dirty="0"/>
              <a:t>, manuelle Analyse (32,2%)</a:t>
            </a:r>
          </a:p>
          <a:p>
            <a:r>
              <a:rPr lang="de-DE" sz="1800" dirty="0" err="1"/>
              <a:t>Empirical</a:t>
            </a:r>
            <a:r>
              <a:rPr lang="de-DE" sz="1800" dirty="0"/>
              <a:t> </a:t>
            </a:r>
            <a:r>
              <a:rPr lang="de-DE" sz="1800" dirty="0" err="1"/>
              <a:t>study</a:t>
            </a:r>
            <a:r>
              <a:rPr lang="de-DE" sz="1800" dirty="0"/>
              <a:t> (20,3%) </a:t>
            </a:r>
          </a:p>
          <a:p>
            <a:r>
              <a:rPr lang="de-DE" sz="1800" dirty="0" err="1"/>
              <a:t>Comprehensive</a:t>
            </a:r>
            <a:r>
              <a:rPr lang="de-DE" sz="1800" dirty="0"/>
              <a:t> </a:t>
            </a:r>
            <a:r>
              <a:rPr lang="de-DE" sz="1800" dirty="0" err="1"/>
              <a:t>study</a:t>
            </a:r>
            <a:r>
              <a:rPr lang="de-DE" sz="1800" dirty="0"/>
              <a:t> (11,8%)</a:t>
            </a:r>
          </a:p>
          <a:p>
            <a:r>
              <a:rPr lang="de-DE" sz="1800" dirty="0"/>
              <a:t>Pilot </a:t>
            </a:r>
            <a:r>
              <a:rPr lang="de-DE" sz="1800" dirty="0" err="1"/>
              <a:t>study</a:t>
            </a:r>
            <a:r>
              <a:rPr lang="de-DE" sz="1800" dirty="0"/>
              <a:t> (5,08%) </a:t>
            </a:r>
          </a:p>
          <a:p>
            <a:r>
              <a:rPr lang="de-DE" sz="1800" dirty="0"/>
              <a:t>Field </a:t>
            </a:r>
            <a:r>
              <a:rPr lang="de-DE" sz="1800" dirty="0" err="1"/>
              <a:t>study</a:t>
            </a:r>
            <a:r>
              <a:rPr lang="de-DE" sz="1800" dirty="0"/>
              <a:t> (1,6%)</a:t>
            </a:r>
          </a:p>
          <a:p>
            <a:r>
              <a:rPr lang="de-DE" sz="1800" dirty="0" err="1"/>
              <a:t>Exploratory</a:t>
            </a:r>
            <a:r>
              <a:rPr lang="de-DE" sz="1800" dirty="0"/>
              <a:t> </a:t>
            </a:r>
            <a:r>
              <a:rPr lang="de-DE" sz="1800" dirty="0" err="1"/>
              <a:t>study</a:t>
            </a:r>
            <a:r>
              <a:rPr lang="de-DE" sz="1800" dirty="0"/>
              <a:t> (6,7%) </a:t>
            </a:r>
          </a:p>
          <a:p>
            <a:r>
              <a:rPr lang="de-DE" sz="1800" dirty="0"/>
              <a:t>Case </a:t>
            </a:r>
            <a:r>
              <a:rPr lang="de-DE" sz="1800" dirty="0" err="1"/>
              <a:t>study</a:t>
            </a:r>
            <a:r>
              <a:rPr lang="de-DE" sz="1800" dirty="0"/>
              <a:t> (3,3%)</a:t>
            </a:r>
          </a:p>
          <a:p>
            <a:r>
              <a:rPr lang="de-DE" sz="1800" dirty="0"/>
              <a:t>User </a:t>
            </a:r>
            <a:r>
              <a:rPr lang="de-DE" sz="1800" dirty="0" err="1"/>
              <a:t>study</a:t>
            </a:r>
            <a:r>
              <a:rPr lang="de-DE" sz="1800" dirty="0"/>
              <a:t> (5,08%)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E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Qualitative </a:t>
            </a:r>
            <a:r>
              <a:rPr lang="de-DE" sz="1800" dirty="0" err="1"/>
              <a:t>analysis</a:t>
            </a:r>
            <a:r>
              <a:rPr lang="de-DE" sz="1800" dirty="0"/>
              <a:t> (15,2%)</a:t>
            </a:r>
          </a:p>
          <a:p>
            <a:r>
              <a:rPr lang="de-DE" sz="1800" dirty="0"/>
              <a:t>Benchmark (33,8%)</a:t>
            </a:r>
          </a:p>
          <a:p>
            <a:r>
              <a:rPr lang="de-DE" sz="1800" dirty="0"/>
              <a:t>(</a:t>
            </a:r>
            <a:r>
              <a:rPr lang="de-DE" sz="1800" dirty="0" err="1"/>
              <a:t>controlled</a:t>
            </a:r>
            <a:r>
              <a:rPr lang="de-DE" sz="1800" dirty="0"/>
              <a:t> / </a:t>
            </a:r>
            <a:r>
              <a:rPr lang="de-DE" sz="1800" dirty="0" err="1"/>
              <a:t>psychologogical</a:t>
            </a:r>
            <a:r>
              <a:rPr lang="de-DE" sz="1800" dirty="0"/>
              <a:t> / online) </a:t>
            </a:r>
            <a:r>
              <a:rPr lang="de-DE" sz="1800" dirty="0" err="1"/>
              <a:t>experiment</a:t>
            </a:r>
            <a:r>
              <a:rPr lang="de-DE" sz="1800" dirty="0"/>
              <a:t> (38,9%)</a:t>
            </a:r>
          </a:p>
          <a:p>
            <a:r>
              <a:rPr lang="de-DE" sz="1800" dirty="0"/>
              <a:t>Simulation (1,6%)</a:t>
            </a:r>
          </a:p>
          <a:p>
            <a:r>
              <a:rPr lang="de-DE" sz="1800" dirty="0"/>
              <a:t>(semi-</a:t>
            </a:r>
            <a:r>
              <a:rPr lang="de-DE" sz="1800" dirty="0" err="1"/>
              <a:t>structured</a:t>
            </a:r>
            <a:r>
              <a:rPr lang="de-DE" sz="1800" dirty="0"/>
              <a:t> / </a:t>
            </a:r>
            <a:r>
              <a:rPr lang="de-DE" sz="1800" dirty="0" err="1"/>
              <a:t>structured</a:t>
            </a:r>
            <a:r>
              <a:rPr lang="de-DE" sz="1800" dirty="0"/>
              <a:t>) interview (11,8%)</a:t>
            </a:r>
          </a:p>
          <a:p>
            <a:r>
              <a:rPr lang="de-DE" sz="1800" dirty="0"/>
              <a:t>Survey (10,1%)</a:t>
            </a:r>
          </a:p>
          <a:p>
            <a:r>
              <a:rPr lang="de-DE" sz="1800" dirty="0" err="1"/>
              <a:t>Contextual</a:t>
            </a:r>
            <a:r>
              <a:rPr lang="de-DE" sz="1800" dirty="0"/>
              <a:t> </a:t>
            </a:r>
            <a:r>
              <a:rPr lang="de-DE" sz="1800" dirty="0" err="1"/>
              <a:t>inquiry</a:t>
            </a:r>
            <a:r>
              <a:rPr lang="de-DE" sz="1800" dirty="0"/>
              <a:t> (1,6%)</a:t>
            </a:r>
          </a:p>
          <a:p>
            <a:r>
              <a:rPr lang="de-DE" sz="1800" dirty="0"/>
              <a:t>States-</a:t>
            </a:r>
            <a:r>
              <a:rPr lang="de-DE" sz="1800" dirty="0" err="1"/>
              <a:t>of</a:t>
            </a:r>
            <a:r>
              <a:rPr lang="de-DE" sz="1800" dirty="0"/>
              <a:t>-</a:t>
            </a:r>
            <a:r>
              <a:rPr lang="de-DE" sz="1800" dirty="0" err="1"/>
              <a:t>arts</a:t>
            </a:r>
            <a:r>
              <a:rPr lang="de-DE" sz="1800" dirty="0"/>
              <a:t> / </a:t>
            </a:r>
            <a:r>
              <a:rPr lang="de-DE" sz="1800" dirty="0" err="1"/>
              <a:t>comparison</a:t>
            </a:r>
            <a:r>
              <a:rPr lang="de-DE" sz="1800" dirty="0"/>
              <a:t> (35,5%)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ES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4169D-9A41-194E-93F3-6348076BE219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7AA914F-9008-A44C-809F-E6952A24B122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3ECDA9C-9787-1440-91B8-08985E0BC6B3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1800" kern="1200" dirty="0"/>
                <a:t>Charakterisierung der Publikationen</a:t>
              </a:r>
            </a:p>
          </p:txBody>
        </p:sp>
      </p:grpSp>
      <p:pic>
        <p:nvPicPr>
          <p:cNvPr id="12" name="Graphic 11" descr="Refresh with solid fill">
            <a:extLst>
              <a:ext uri="{FF2B5EF4-FFF2-40B4-BE49-F238E27FC236}">
                <a16:creationId xmlns:a16="http://schemas.microsoft.com/office/drawing/2014/main" id="{E6C6EB8E-EB92-434F-84B3-672A54B7A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10631120" y="1074749"/>
            <a:ext cx="1857284" cy="1857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6C1651-90D2-D74F-9883-BE782D06DEB6}"/>
              </a:ext>
            </a:extLst>
          </p:cNvPr>
          <p:cNvSpPr txBox="1"/>
          <p:nvPr/>
        </p:nvSpPr>
        <p:spPr>
          <a:xfrm>
            <a:off x="11105737" y="1661880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1 &amp;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B748B-FA67-6047-9C69-BC3A3E9C7E81}"/>
              </a:ext>
            </a:extLst>
          </p:cNvPr>
          <p:cNvSpPr txBox="1"/>
          <p:nvPr/>
        </p:nvSpPr>
        <p:spPr>
          <a:xfrm>
            <a:off x="838200" y="5486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Themengebiete:</a:t>
            </a:r>
          </a:p>
          <a:p>
            <a:r>
              <a:rPr lang="de-DE" dirty="0"/>
              <a:t>DL / NN (27,1%), </a:t>
            </a:r>
            <a:r>
              <a:rPr lang="de-DE" dirty="0" err="1"/>
              <a:t>Testing</a:t>
            </a:r>
            <a:r>
              <a:rPr lang="de-DE" dirty="0"/>
              <a:t> (35,5%), Data (x %), Human </a:t>
            </a:r>
            <a:r>
              <a:rPr lang="de-DE" dirty="0" err="1"/>
              <a:t>Aspects</a:t>
            </a:r>
            <a:r>
              <a:rPr lang="de-DE" dirty="0"/>
              <a:t> (13,5%)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18543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22</a:t>
            </a:fld>
            <a:endParaRPr lang="en-E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615277-0231-F847-8BC9-7A2D1793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8293"/>
              </p:ext>
            </p:extLst>
          </p:nvPr>
        </p:nvGraphicFramePr>
        <p:xfrm>
          <a:off x="838200" y="1825625"/>
          <a:ext cx="9459686" cy="37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:a16="http://schemas.microsoft.com/office/drawing/2014/main" val="2364582391"/>
                    </a:ext>
                  </a:extLst>
                </a:gridCol>
                <a:gridCol w="7282543">
                  <a:extLst>
                    <a:ext uri="{9D8B030D-6E8A-4147-A177-3AD203B41FA5}">
                      <a16:colId xmlns:a16="http://schemas.microsoft.com/office/drawing/2014/main" val="3503299722"/>
                    </a:ext>
                  </a:extLst>
                </a:gridCol>
              </a:tblGrid>
              <a:tr h="387952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54174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Titel, Abstract,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4014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Ein-/Abgrenzung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Related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98580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Conclusions, Threats to Validity (extern validity), Discussion, Limitations,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0525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ögliche Verallgemeinbarkeit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Conclusion, Threats to Validity (extern validity), Discussion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26249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Anwendung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Introduction, Vorgehen, Interpretation, Datenerhebung, Conclusion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44849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Erweitbarkeit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Conclusion, Future 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05182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Details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Introduction, Vorgehen, Interpretation, Datenerhebung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59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12FEA85-FC2D-BB4A-94E2-B133661FF86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8838039-135A-804D-90A7-635ABD429314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47E267F1-144B-DC46-BE19-F66F0F16036F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Identifizierung von Kontexten</a:t>
              </a:r>
              <a:endParaRPr lang="en-ES" sz="1800" kern="1200" dirty="0"/>
            </a:p>
          </p:txBody>
        </p:sp>
      </p:grpSp>
      <p:pic>
        <p:nvPicPr>
          <p:cNvPr id="13" name="Graphic 12" descr="Refresh with solid fill">
            <a:extLst>
              <a:ext uri="{FF2B5EF4-FFF2-40B4-BE49-F238E27FC236}">
                <a16:creationId xmlns:a16="http://schemas.microsoft.com/office/drawing/2014/main" id="{72D85C1A-89B9-574F-AB0F-BFF521975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9870167" y="1857735"/>
            <a:ext cx="1857284" cy="1857284"/>
          </a:xfrm>
          <a:prstGeom prst="rect">
            <a:avLst/>
          </a:prstGeom>
        </p:spPr>
      </p:pic>
      <p:pic>
        <p:nvPicPr>
          <p:cNvPr id="14" name="Graphic 13" descr="Refresh with solid fill">
            <a:extLst>
              <a:ext uri="{FF2B5EF4-FFF2-40B4-BE49-F238E27FC236}">
                <a16:creationId xmlns:a16="http://schemas.microsoft.com/office/drawing/2014/main" id="{5889435A-8B9E-0849-B053-2A3E1B5E3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9870167" y="3455749"/>
            <a:ext cx="1857284" cy="1857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FB7D2-4A07-F147-8AC9-D4EC54873794}"/>
              </a:ext>
            </a:extLst>
          </p:cNvPr>
          <p:cNvSpPr txBox="1"/>
          <p:nvPr/>
        </p:nvSpPr>
        <p:spPr>
          <a:xfrm>
            <a:off x="10332910" y="2478180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F32D9-B664-2245-B152-93B4B75D6DD5}"/>
              </a:ext>
            </a:extLst>
          </p:cNvPr>
          <p:cNvSpPr txBox="1"/>
          <p:nvPr/>
        </p:nvSpPr>
        <p:spPr>
          <a:xfrm>
            <a:off x="10359583" y="4123519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29956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23</a:t>
            </a:fld>
            <a:endParaRPr lang="en-E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615277-0231-F847-8BC9-7A2D1793F80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9459686" cy="37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:a16="http://schemas.microsoft.com/office/drawing/2014/main" val="2364582391"/>
                    </a:ext>
                  </a:extLst>
                </a:gridCol>
                <a:gridCol w="7282543">
                  <a:extLst>
                    <a:ext uri="{9D8B030D-6E8A-4147-A177-3AD203B41FA5}">
                      <a16:colId xmlns:a16="http://schemas.microsoft.com/office/drawing/2014/main" val="3503299722"/>
                    </a:ext>
                  </a:extLst>
                </a:gridCol>
              </a:tblGrid>
              <a:tr h="387952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54174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Titel, Abstract,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4014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Ein-/Abgrenzung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Related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98580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Conclusions, Threats to Validity (extern validity), Discussion, Limitations,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0525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ögliche Verallgemeinbarkeit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Conclusion, Threats to Validity (extern validity), Discussion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26249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Anwendung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Introduction, Vorgehen, Interpretation, Datenerhebung, Conclusion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44849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Erweitbarkeit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Conclusion, Future 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05182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Details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Introduction, Vorgehen, Interpretation, Datenerhebung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59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12FEA85-FC2D-BB4A-94E2-B133661FF86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8838039-135A-804D-90A7-635ABD429314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47E267F1-144B-DC46-BE19-F66F0F16036F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Identifizierung von Kontexten</a:t>
              </a:r>
              <a:endParaRPr lang="en-ES" sz="1800" kern="1200" dirty="0"/>
            </a:p>
          </p:txBody>
        </p:sp>
      </p:grpSp>
      <p:pic>
        <p:nvPicPr>
          <p:cNvPr id="13" name="Graphic 12" descr="Refresh with solid fill">
            <a:extLst>
              <a:ext uri="{FF2B5EF4-FFF2-40B4-BE49-F238E27FC236}">
                <a16:creationId xmlns:a16="http://schemas.microsoft.com/office/drawing/2014/main" id="{72D85C1A-89B9-574F-AB0F-BFF521975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9870167" y="1857735"/>
            <a:ext cx="1857284" cy="1857284"/>
          </a:xfrm>
          <a:prstGeom prst="rect">
            <a:avLst/>
          </a:prstGeom>
        </p:spPr>
      </p:pic>
      <p:pic>
        <p:nvPicPr>
          <p:cNvPr id="14" name="Graphic 13" descr="Refresh with solid fill">
            <a:extLst>
              <a:ext uri="{FF2B5EF4-FFF2-40B4-BE49-F238E27FC236}">
                <a16:creationId xmlns:a16="http://schemas.microsoft.com/office/drawing/2014/main" id="{5889435A-8B9E-0849-B053-2A3E1B5E3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9870167" y="3455749"/>
            <a:ext cx="1857284" cy="1857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FB7D2-4A07-F147-8AC9-D4EC54873794}"/>
              </a:ext>
            </a:extLst>
          </p:cNvPr>
          <p:cNvSpPr txBox="1"/>
          <p:nvPr/>
        </p:nvSpPr>
        <p:spPr>
          <a:xfrm>
            <a:off x="10332910" y="2478180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F32D9-B664-2245-B152-93B4B75D6DD5}"/>
              </a:ext>
            </a:extLst>
          </p:cNvPr>
          <p:cNvSpPr txBox="1"/>
          <p:nvPr/>
        </p:nvSpPr>
        <p:spPr>
          <a:xfrm>
            <a:off x="10359583" y="4123519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2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2832CA4-6E18-A447-A3B6-0E95958C2DCB}"/>
              </a:ext>
            </a:extLst>
          </p:cNvPr>
          <p:cNvSpPr/>
          <p:nvPr/>
        </p:nvSpPr>
        <p:spPr>
          <a:xfrm>
            <a:off x="838200" y="2932771"/>
            <a:ext cx="9459686" cy="69137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5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24</a:t>
            </a:fld>
            <a:endParaRPr lang="en-E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7306191" y="3752077"/>
            <a:ext cx="4906432" cy="2778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Verweis auf Teilnehmende (13,5%)</a:t>
            </a:r>
          </a:p>
          <a:p>
            <a:r>
              <a:rPr lang="de-DE" sz="1500" dirty="0"/>
              <a:t>Verweis auf Evaluation (28,8%)</a:t>
            </a:r>
          </a:p>
          <a:p>
            <a:r>
              <a:rPr lang="de-DE" sz="1500" dirty="0"/>
              <a:t>Verweis auf andere Studien (5,08%)</a:t>
            </a:r>
          </a:p>
          <a:p>
            <a:r>
              <a:rPr lang="de-DE" sz="1500" dirty="0"/>
              <a:t>Verweis auf eigenen </a:t>
            </a:r>
            <a:r>
              <a:rPr lang="de-DE" sz="1500" dirty="0" err="1"/>
              <a:t>Scope</a:t>
            </a:r>
            <a:r>
              <a:rPr lang="de-DE" sz="1500" dirty="0"/>
              <a:t> / </a:t>
            </a:r>
            <a:r>
              <a:rPr lang="de-DE" sz="1500" dirty="0" err="1"/>
              <a:t>Scale</a:t>
            </a:r>
            <a:r>
              <a:rPr lang="de-DE" sz="1500" dirty="0"/>
              <a:t> (13,5%)</a:t>
            </a:r>
          </a:p>
          <a:p>
            <a:r>
              <a:rPr lang="de-DE" sz="1500" dirty="0"/>
              <a:t>Verweis auf Vorgehen / Beschreibung der Studie (13,5%)</a:t>
            </a:r>
          </a:p>
          <a:p>
            <a:r>
              <a:rPr lang="de-DE" sz="1500" dirty="0"/>
              <a:t>Verweis auf Implementierung (5,08%)</a:t>
            </a:r>
          </a:p>
          <a:p>
            <a:r>
              <a:rPr lang="en-GB" sz="1500" dirty="0" err="1"/>
              <a:t>Aussage</a:t>
            </a:r>
            <a:r>
              <a:rPr lang="en-GB" sz="1500" dirty="0"/>
              <a:t>, </a:t>
            </a:r>
            <a:r>
              <a:rPr lang="en-GB" sz="1500" dirty="0" err="1"/>
              <a:t>dass</a:t>
            </a:r>
            <a:r>
              <a:rPr lang="en-GB" sz="1500" dirty="0"/>
              <a:t> es der 1. Ansatz </a:t>
            </a:r>
            <a:r>
              <a:rPr lang="en-GB" sz="1500" dirty="0" err="1"/>
              <a:t>ist</a:t>
            </a:r>
            <a:r>
              <a:rPr lang="en-GB" sz="1500" dirty="0"/>
              <a:t> (47,4%) **</a:t>
            </a:r>
          </a:p>
          <a:p>
            <a:endParaRPr lang="en-ES" sz="1500" dirty="0"/>
          </a:p>
          <a:p>
            <a:pPr marL="0" indent="0">
              <a:buNone/>
            </a:pPr>
            <a:r>
              <a:rPr lang="de-DE" sz="900" dirty="0"/>
              <a:t>* Bezieht auf die Ergebnisse der Iteration 1</a:t>
            </a:r>
          </a:p>
          <a:p>
            <a:pPr marL="0" indent="0">
              <a:buNone/>
            </a:pPr>
            <a:r>
              <a:rPr lang="de-DE" sz="900" dirty="0"/>
              <a:t>** Bezieht sich auf alle bis dahin gelesenen Stellen (nicht nur die hier erwähnten Sektionen)</a:t>
            </a:r>
          </a:p>
          <a:p>
            <a:endParaRPr lang="en-E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32B0D6-8999-664F-B53A-54DA67220AD4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3675367-81FB-1245-B9E8-2DC78775033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4">
              <a:extLst>
                <a:ext uri="{FF2B5EF4-FFF2-40B4-BE49-F238E27FC236}">
                  <a16:creationId xmlns:a16="http://schemas.microsoft.com/office/drawing/2014/main" id="{580B7F43-B6E7-9A4D-8EC4-9FC67998D96D}"/>
                </a:ext>
              </a:extLst>
            </p:cNvPr>
            <p:cNvSpPr txBox="1"/>
            <p:nvPr/>
          </p:nvSpPr>
          <p:spPr>
            <a:xfrm>
              <a:off x="3312444" y="852613"/>
              <a:ext cx="1926868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zur </a:t>
              </a:r>
              <a:r>
                <a:rPr lang="de-DE" dirty="0" err="1"/>
                <a:t>Verallgemeinbarkeit</a:t>
              </a:r>
              <a:endParaRPr lang="en-ES" sz="1800" kern="1200" dirty="0"/>
            </a:p>
          </p:txBody>
        </p:sp>
      </p:grpSp>
      <p:pic>
        <p:nvPicPr>
          <p:cNvPr id="21" name="Graphic 20" descr="Refresh with solid fill">
            <a:extLst>
              <a:ext uri="{FF2B5EF4-FFF2-40B4-BE49-F238E27FC236}">
                <a16:creationId xmlns:a16="http://schemas.microsoft.com/office/drawing/2014/main" id="{A4ED54CC-861F-FC4D-B7CD-4C3B60C99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10357990" y="1169749"/>
            <a:ext cx="1857284" cy="18572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8CE937-9D8A-8E43-81F0-64C2FE0287F6}"/>
              </a:ext>
            </a:extLst>
          </p:cNvPr>
          <p:cNvSpPr txBox="1"/>
          <p:nvPr/>
        </p:nvSpPr>
        <p:spPr>
          <a:xfrm>
            <a:off x="10820732" y="1804386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1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132D2C-CAD5-1146-90A5-634D97137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089648"/>
              </p:ext>
            </p:extLst>
          </p:nvPr>
        </p:nvGraphicFramePr>
        <p:xfrm>
          <a:off x="5320445" y="2299680"/>
          <a:ext cx="1450035" cy="417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A18D81C-88E1-E948-A104-1B2AA05B8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70470"/>
              </p:ext>
            </p:extLst>
          </p:nvPr>
        </p:nvGraphicFramePr>
        <p:xfrm>
          <a:off x="716026" y="1455093"/>
          <a:ext cx="1926868" cy="479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FCD7149-2739-1848-B456-E7B30B033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66611"/>
              </p:ext>
            </p:extLst>
          </p:nvPr>
        </p:nvGraphicFramePr>
        <p:xfrm>
          <a:off x="3392093" y="2299681"/>
          <a:ext cx="1450035" cy="417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F6A61E-08AE-5843-AE21-055C58AA68EE}"/>
              </a:ext>
            </a:extLst>
          </p:cNvPr>
          <p:cNvSpPr txBox="1"/>
          <p:nvPr/>
        </p:nvSpPr>
        <p:spPr>
          <a:xfrm>
            <a:off x="5769248" y="1798052"/>
            <a:ext cx="6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latin typeface="Aldhabi" panose="020F0502020204030204" pitchFamily="34" charset="0"/>
                <a:cs typeface="Aldhabi" panose="020F0502020204030204" pitchFamily="34" charset="0"/>
              </a:rPr>
              <a:t>III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EB30C6-4F89-474B-9435-34C1ED5EA839}"/>
              </a:ext>
            </a:extLst>
          </p:cNvPr>
          <p:cNvSpPr txBox="1"/>
          <p:nvPr/>
        </p:nvSpPr>
        <p:spPr>
          <a:xfrm>
            <a:off x="3853732" y="1798052"/>
            <a:ext cx="6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latin typeface="Aldhabi" panose="020F0502020204030204" pitchFamily="34" charset="0"/>
                <a:cs typeface="Aldhabi" panose="020F0502020204030204" pitchFamily="34" charset="0"/>
              </a:rPr>
              <a:t>II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8CD246-AFAD-A347-8F7B-A36E08493A87}"/>
              </a:ext>
            </a:extLst>
          </p:cNvPr>
          <p:cNvSpPr txBox="1"/>
          <p:nvPr/>
        </p:nvSpPr>
        <p:spPr>
          <a:xfrm>
            <a:off x="441324" y="1294024"/>
            <a:ext cx="6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latin typeface="Aldhabi" panose="020F0502020204030204" pitchFamily="34" charset="0"/>
                <a:cs typeface="Aldhabi" panose="020F0502020204030204" pitchFamily="34" charset="0"/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35C20-C6A0-4F40-95FF-1770441AA62F}"/>
              </a:ext>
            </a:extLst>
          </p:cNvPr>
          <p:cNvSpPr txBox="1"/>
          <p:nvPr/>
        </p:nvSpPr>
        <p:spPr>
          <a:xfrm>
            <a:off x="7293105" y="2967335"/>
            <a:ext cx="6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latin typeface="Aldhabi" panose="020F0502020204030204" pitchFamily="34" charset="0"/>
                <a:cs typeface="Aldhabi" panose="020F0502020204030204" pitchFamily="34" charset="0"/>
              </a:rPr>
              <a:t>IV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B3760FD-6809-6942-A071-E11E527A170B}"/>
              </a:ext>
            </a:extLst>
          </p:cNvPr>
          <p:cNvSpPr/>
          <p:nvPr/>
        </p:nvSpPr>
        <p:spPr>
          <a:xfrm>
            <a:off x="2287936" y="5081660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31CC241-DFA9-B044-9E47-591E42338377}"/>
              </a:ext>
            </a:extLst>
          </p:cNvPr>
          <p:cNvSpPr/>
          <p:nvPr/>
        </p:nvSpPr>
        <p:spPr>
          <a:xfrm>
            <a:off x="2292024" y="4282707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IV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827DD53-00DF-6A47-BB2D-C659960EE1FE}"/>
              </a:ext>
            </a:extLst>
          </p:cNvPr>
          <p:cNvSpPr/>
          <p:nvPr/>
        </p:nvSpPr>
        <p:spPr>
          <a:xfrm>
            <a:off x="2292024" y="3436524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6A3087D-702F-4442-83B8-91519565D90B}"/>
              </a:ext>
            </a:extLst>
          </p:cNvPr>
          <p:cNvSpPr/>
          <p:nvPr/>
        </p:nvSpPr>
        <p:spPr>
          <a:xfrm>
            <a:off x="2292024" y="2616678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A9BC497-8145-894B-97A1-5DD4F8A9EAA0}"/>
              </a:ext>
            </a:extLst>
          </p:cNvPr>
          <p:cNvSpPr/>
          <p:nvPr/>
        </p:nvSpPr>
        <p:spPr>
          <a:xfrm>
            <a:off x="4724776" y="3982070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237049B-C659-B841-849F-DCDA4C306868}"/>
              </a:ext>
            </a:extLst>
          </p:cNvPr>
          <p:cNvSpPr/>
          <p:nvPr/>
        </p:nvSpPr>
        <p:spPr>
          <a:xfrm>
            <a:off x="4730844" y="4907906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C54C786-99B3-764B-923D-FD750C6A015F}"/>
              </a:ext>
            </a:extLst>
          </p:cNvPr>
          <p:cNvSpPr/>
          <p:nvPr/>
        </p:nvSpPr>
        <p:spPr>
          <a:xfrm>
            <a:off x="4776132" y="5757409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B5D66AA3-F3D6-7E49-867A-8402CBAAA33E}"/>
              </a:ext>
            </a:extLst>
          </p:cNvPr>
          <p:cNvSpPr/>
          <p:nvPr/>
        </p:nvSpPr>
        <p:spPr>
          <a:xfrm>
            <a:off x="6638487" y="3984107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IV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58750931-D00F-C84B-81DC-1BE1B3063D9B}"/>
              </a:ext>
            </a:extLst>
          </p:cNvPr>
          <p:cNvSpPr/>
          <p:nvPr/>
        </p:nvSpPr>
        <p:spPr>
          <a:xfrm>
            <a:off x="6638487" y="4910193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IV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94E843-2A7A-DD4B-AFB5-91E8ABFBAD0C}"/>
              </a:ext>
            </a:extLst>
          </p:cNvPr>
          <p:cNvGrpSpPr/>
          <p:nvPr/>
        </p:nvGrpSpPr>
        <p:grpSpPr>
          <a:xfrm>
            <a:off x="7922497" y="3142207"/>
            <a:ext cx="3331685" cy="574244"/>
            <a:chOff x="0" y="155546"/>
            <a:chExt cx="1450035" cy="114025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ED2A6698-56E5-084C-975F-350A8908931B}"/>
                </a:ext>
              </a:extLst>
            </p:cNvPr>
            <p:cNvSpPr/>
            <p:nvPr/>
          </p:nvSpPr>
          <p:spPr>
            <a:xfrm>
              <a:off x="0" y="364740"/>
              <a:ext cx="1450035" cy="72501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>
              <a:extLst>
                <a:ext uri="{FF2B5EF4-FFF2-40B4-BE49-F238E27FC236}">
                  <a16:creationId xmlns:a16="http://schemas.microsoft.com/office/drawing/2014/main" id="{1BDB5E94-0769-564D-A00F-97D390F3A5A7}"/>
                </a:ext>
              </a:extLst>
            </p:cNvPr>
            <p:cNvSpPr txBox="1"/>
            <p:nvPr/>
          </p:nvSpPr>
          <p:spPr>
            <a:xfrm>
              <a:off x="21235" y="155546"/>
              <a:ext cx="1407565" cy="1140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Was </a:t>
              </a:r>
              <a:r>
                <a:rPr lang="en-GB" sz="1500" kern="1200" dirty="0" err="1"/>
                <a:t>wurde</a:t>
              </a:r>
              <a:r>
                <a:rPr lang="en-GB" sz="1500" kern="1200" dirty="0"/>
                <a:t> </a:t>
              </a:r>
              <a:r>
                <a:rPr lang="en-GB" sz="1500" kern="1200" dirty="0" err="1"/>
                <a:t>stattdessen</a:t>
              </a:r>
              <a:r>
                <a:rPr lang="en-GB" sz="1500" kern="1200" dirty="0"/>
                <a:t> </a:t>
              </a:r>
              <a:r>
                <a:rPr lang="en-GB" sz="1500" kern="1200" dirty="0" err="1"/>
                <a:t>gemacht</a:t>
              </a:r>
              <a:r>
                <a:rPr lang="en-GB" sz="1500" kern="1200" dirty="0"/>
                <a:t>?</a:t>
              </a:r>
              <a:endParaRPr lang="en-GB" sz="15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331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25</a:t>
            </a:fld>
            <a:endParaRPr lang="en-E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5282299" y="4262021"/>
            <a:ext cx="6656602" cy="194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Wieso nehmen die </a:t>
            </a:r>
            <a:r>
              <a:rPr lang="de-DE" sz="1400" dirty="0" err="1"/>
              <a:t>AutorInnen</a:t>
            </a:r>
            <a:r>
              <a:rPr lang="de-DE" sz="1400" dirty="0"/>
              <a:t> keine Stellung zur </a:t>
            </a:r>
            <a:r>
              <a:rPr lang="de-DE" sz="1400" dirty="0" err="1"/>
              <a:t>Verallgemeinbarkeit</a:t>
            </a:r>
            <a:r>
              <a:rPr lang="de-DE" sz="1400" dirty="0"/>
              <a:t> ein? </a:t>
            </a:r>
          </a:p>
          <a:p>
            <a:r>
              <a:rPr lang="de-DE" sz="1400" dirty="0"/>
              <a:t>Wieso beschreiben Sie nicht wenigstens ihren eigenen Kontext und dessen Grenzen?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Iteration 2</a:t>
            </a:r>
          </a:p>
          <a:p>
            <a:pPr marL="0" indent="0">
              <a:buNone/>
            </a:pPr>
            <a:r>
              <a:rPr lang="de-DE" sz="1400" dirty="0"/>
              <a:t>&gt; Einführung des Zwecks: mögliche </a:t>
            </a:r>
            <a:r>
              <a:rPr lang="de-DE" sz="1400" dirty="0" err="1"/>
              <a:t>Verallgemeinbarkeit</a:t>
            </a:r>
            <a:endParaRPr lang="de-DE" sz="1400" dirty="0"/>
          </a:p>
          <a:p>
            <a:pPr marL="0" indent="0">
              <a:buNone/>
            </a:pPr>
            <a:r>
              <a:rPr lang="de-DE" sz="1400" dirty="0"/>
              <a:t>&gt; Vermutungen zur </a:t>
            </a:r>
            <a:r>
              <a:rPr lang="de-DE" sz="1400" dirty="0" err="1"/>
              <a:t>Verallgemeinbarkeit</a:t>
            </a:r>
            <a:r>
              <a:rPr lang="de-DE" sz="1400" dirty="0"/>
              <a:t>, Evaluierung der Annahmen</a:t>
            </a:r>
          </a:p>
          <a:p>
            <a:pPr marL="0" indent="0">
              <a:buNone/>
            </a:pPr>
            <a:endParaRPr lang="de-DE" sz="1400" dirty="0"/>
          </a:p>
          <a:p>
            <a:endParaRPr lang="en-ES" sz="1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32B0D6-8999-664F-B53A-54DA67220AD4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3675367-81FB-1245-B9E8-2DC78775033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4">
              <a:extLst>
                <a:ext uri="{FF2B5EF4-FFF2-40B4-BE49-F238E27FC236}">
                  <a16:creationId xmlns:a16="http://schemas.microsoft.com/office/drawing/2014/main" id="{580B7F43-B6E7-9A4D-8EC4-9FC67998D96D}"/>
                </a:ext>
              </a:extLst>
            </p:cNvPr>
            <p:cNvSpPr txBox="1"/>
            <p:nvPr/>
          </p:nvSpPr>
          <p:spPr>
            <a:xfrm>
              <a:off x="3312444" y="852613"/>
              <a:ext cx="1926868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zur </a:t>
              </a:r>
              <a:r>
                <a:rPr lang="de-DE" dirty="0" err="1"/>
                <a:t>Verallgemeinbarkeit</a:t>
              </a:r>
              <a:endParaRPr lang="en-ES" sz="1800" kern="1200" dirty="0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132D2C-CAD5-1146-90A5-634D97137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291984"/>
              </p:ext>
            </p:extLst>
          </p:nvPr>
        </p:nvGraphicFramePr>
        <p:xfrm>
          <a:off x="971712" y="1213091"/>
          <a:ext cx="1450035" cy="417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D2FA02-6E07-314D-8BA7-EEE0CC809940}"/>
              </a:ext>
            </a:extLst>
          </p:cNvPr>
          <p:cNvSpPr txBox="1"/>
          <p:nvPr/>
        </p:nvSpPr>
        <p:spPr>
          <a:xfrm>
            <a:off x="2479059" y="2455760"/>
            <a:ext cx="47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dirty="0"/>
              <a:t>“</a:t>
            </a:r>
            <a:r>
              <a:rPr lang="en-GB" sz="1200" dirty="0"/>
              <a:t>While desirable, generalizability was not the main focus of this study</a:t>
            </a:r>
            <a:r>
              <a:rPr lang="en-ES" sz="1200" dirty="0"/>
              <a:t>” 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0352-B5E7-064C-9CF3-C0C87A2888CF}"/>
              </a:ext>
            </a:extLst>
          </p:cNvPr>
          <p:cNvSpPr txBox="1"/>
          <p:nvPr/>
        </p:nvSpPr>
        <p:spPr>
          <a:xfrm>
            <a:off x="2479060" y="3428095"/>
            <a:ext cx="4785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“The 12 applications in our study clearly </a:t>
            </a:r>
            <a:r>
              <a:rPr lang="en-GB" sz="1200" b="1" dirty="0"/>
              <a:t>may not represent all real-world applications</a:t>
            </a:r>
            <a:r>
              <a:rPr lang="en-GB" sz="1200" dirty="0"/>
              <a:t>; the 114 issues studied also </a:t>
            </a:r>
            <a:r>
              <a:rPr lang="en-GB" sz="1200" b="1" dirty="0"/>
              <a:t>may not represent all constraint-related issues </a:t>
            </a:r>
            <a:r>
              <a:rPr lang="en-GB" sz="1200" dirty="0"/>
              <a:t>in these applications; the 100 participants of our user-study from </a:t>
            </a:r>
            <a:r>
              <a:rPr lang="en-GB" sz="1200" dirty="0" err="1"/>
              <a:t>MTurk</a:t>
            </a:r>
            <a:r>
              <a:rPr lang="en-GB" sz="1200" dirty="0"/>
              <a:t> </a:t>
            </a:r>
            <a:r>
              <a:rPr lang="en-GB" sz="1200" b="1" dirty="0"/>
              <a:t>may not represent all real-world users</a:t>
            </a:r>
            <a:r>
              <a:rPr lang="en-GB" sz="1200" dirty="0"/>
              <a:t>. Overall, we have tried our best to conduct an unbiased study” [2]</a:t>
            </a:r>
            <a:endParaRPr lang="en-ES" sz="12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46E61D0-2B2A-0846-A8AC-52247DA89B5C}"/>
              </a:ext>
            </a:extLst>
          </p:cNvPr>
          <p:cNvSpPr txBox="1">
            <a:spLocks/>
          </p:cNvSpPr>
          <p:nvPr/>
        </p:nvSpPr>
        <p:spPr>
          <a:xfrm>
            <a:off x="5187459" y="2725378"/>
            <a:ext cx="6656602" cy="59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Liegt der Fokus bei Paper mit ähnlicher Charakteristik ebenfalls nicht auf die </a:t>
            </a:r>
            <a:r>
              <a:rPr lang="de-DE" sz="1400" dirty="0" err="1"/>
              <a:t>Verallgemeinbarkeit</a:t>
            </a:r>
            <a:r>
              <a:rPr lang="de-DE" sz="1400" dirty="0"/>
              <a:t>?</a:t>
            </a:r>
          </a:p>
          <a:p>
            <a:endParaRPr lang="en-ES" sz="1400" dirty="0"/>
          </a:p>
        </p:txBody>
      </p:sp>
    </p:spTree>
    <p:extLst>
      <p:ext uri="{BB962C8B-B14F-4D97-AF65-F5344CB8AC3E}">
        <p14:creationId xmlns:p14="http://schemas.microsoft.com/office/powerpoint/2010/main" val="1603263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– Iteration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26</a:t>
            </a:fld>
            <a:endParaRPr lang="en-E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615277-0231-F847-8BC9-7A2D1793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06058"/>
              </p:ext>
            </p:extLst>
          </p:nvPr>
        </p:nvGraphicFramePr>
        <p:xfrm>
          <a:off x="838200" y="1825625"/>
          <a:ext cx="9459686" cy="37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:a16="http://schemas.microsoft.com/office/drawing/2014/main" val="2364582391"/>
                    </a:ext>
                  </a:extLst>
                </a:gridCol>
                <a:gridCol w="7282543">
                  <a:extLst>
                    <a:ext uri="{9D8B030D-6E8A-4147-A177-3AD203B41FA5}">
                      <a16:colId xmlns:a16="http://schemas.microsoft.com/office/drawing/2014/main" val="3503299722"/>
                    </a:ext>
                  </a:extLst>
                </a:gridCol>
              </a:tblGrid>
              <a:tr h="387952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54174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Thema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Titel, Abstract, Introduction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84014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Ein-/Abgrenzung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Related 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98580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Verallgemeinbarkeit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Conclusions, Threats to Validity (extern validity), Discussion, Limitations, Future 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00525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ES" dirty="0"/>
                        <a:t>ögliche 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/>
                        <a:t>Conclusion, Threats to Validity (extern validity),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6249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Introduction, Vorgehen, Interpretation, Datenerhebung,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44849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Erweitbarkeit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Conclusion,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05182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/>
                        <a:t>Introduction, Vorgehen, Interpretation, Datenerhebung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559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12FEA85-FC2D-BB4A-94E2-B133661FF86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8838039-135A-804D-90A7-635ABD429314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47E267F1-144B-DC46-BE19-F66F0F16036F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Identifizierung von Kontexten</a:t>
              </a:r>
              <a:endParaRPr lang="en-ES" sz="1800" kern="1200" dirty="0"/>
            </a:p>
          </p:txBody>
        </p:sp>
      </p:grpSp>
      <p:pic>
        <p:nvPicPr>
          <p:cNvPr id="13" name="Graphic 12" descr="Refresh with solid fill">
            <a:extLst>
              <a:ext uri="{FF2B5EF4-FFF2-40B4-BE49-F238E27FC236}">
                <a16:creationId xmlns:a16="http://schemas.microsoft.com/office/drawing/2014/main" id="{72D85C1A-89B9-574F-AB0F-BFF521975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9870167" y="1857735"/>
            <a:ext cx="1857284" cy="1857284"/>
          </a:xfrm>
          <a:prstGeom prst="rect">
            <a:avLst/>
          </a:prstGeom>
        </p:spPr>
      </p:pic>
      <p:pic>
        <p:nvPicPr>
          <p:cNvPr id="14" name="Graphic 13" descr="Refresh with solid fill">
            <a:extLst>
              <a:ext uri="{FF2B5EF4-FFF2-40B4-BE49-F238E27FC236}">
                <a16:creationId xmlns:a16="http://schemas.microsoft.com/office/drawing/2014/main" id="{5889435A-8B9E-0849-B053-2A3E1B5E3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9870167" y="3455749"/>
            <a:ext cx="1857284" cy="1857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FB7D2-4A07-F147-8AC9-D4EC54873794}"/>
              </a:ext>
            </a:extLst>
          </p:cNvPr>
          <p:cNvSpPr txBox="1"/>
          <p:nvPr/>
        </p:nvSpPr>
        <p:spPr>
          <a:xfrm>
            <a:off x="10332910" y="2478180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F32D9-B664-2245-B152-93B4B75D6DD5}"/>
              </a:ext>
            </a:extLst>
          </p:cNvPr>
          <p:cNvSpPr txBox="1"/>
          <p:nvPr/>
        </p:nvSpPr>
        <p:spPr>
          <a:xfrm>
            <a:off x="10359583" y="4123519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407299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27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0226041" cy="422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Stellen: </a:t>
            </a:r>
          </a:p>
          <a:p>
            <a:pPr marL="0" indent="0">
              <a:buNone/>
            </a:pPr>
            <a:r>
              <a:rPr lang="en-ES" sz="2400" dirty="0"/>
              <a:t>Vorgehen, Interpretation, Datenerhebung, Conclusion, Threats to Validity, Discussion, Limitations, Future Work</a:t>
            </a:r>
          </a:p>
          <a:p>
            <a:pPr marL="0" indent="0">
              <a:buNone/>
            </a:pPr>
            <a:endParaRPr lang="en-ES" sz="2400" dirty="0"/>
          </a:p>
          <a:p>
            <a:pPr marL="0" indent="0">
              <a:buNone/>
            </a:pPr>
            <a:r>
              <a:rPr lang="en-ES" sz="2400" dirty="0"/>
              <a:t>Welche Annahmen machen die AutorInnen? Sind diese stimmig oder eher vage?</a:t>
            </a:r>
          </a:p>
          <a:p>
            <a:pPr marL="0" indent="0">
              <a:buNone/>
            </a:pPr>
            <a:r>
              <a:rPr lang="en-ES" sz="2400" dirty="0"/>
              <a:t>Beeinflussen diese Annahmen den Kontext der Arbeit oder dessen Relevanz?</a:t>
            </a:r>
          </a:p>
          <a:p>
            <a:pPr marL="0" indent="0">
              <a:buNone/>
            </a:pPr>
            <a:r>
              <a:rPr lang="en-ES" sz="2400" dirty="0"/>
              <a:t>+ tiefere Analyse / sensemaking zur Verallgemeinbarkeit </a:t>
            </a:r>
          </a:p>
          <a:p>
            <a:pPr marL="0" indent="0">
              <a:buNone/>
            </a:pPr>
            <a:endParaRPr lang="en-ES" sz="2400" dirty="0"/>
          </a:p>
          <a:p>
            <a:pPr marL="0" indent="0">
              <a:buNone/>
            </a:pPr>
            <a:r>
              <a:rPr lang="en-ES" sz="2400" dirty="0"/>
              <a:t>Clustering der Befunde bzgl in Annahmen in 6 Gruppen</a:t>
            </a:r>
          </a:p>
          <a:p>
            <a:pPr marL="0" indent="0">
              <a:buNone/>
            </a:pPr>
            <a:r>
              <a:rPr lang="en-GB" sz="2400" dirty="0"/>
              <a:t>			  b</a:t>
            </a:r>
            <a:r>
              <a:rPr lang="en-ES" sz="2400" dirty="0"/>
              <a:t>zgl eigene Einsichten in 6 Gruppen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en-ES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42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28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6879957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A641: </a:t>
            </a:r>
            <a:r>
              <a:rPr lang="de-DE" sz="2200" dirty="0" err="1"/>
              <a:t>Detection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Hidden Feature </a:t>
            </a:r>
            <a:r>
              <a:rPr lang="de-DE" sz="2200" dirty="0" err="1"/>
              <a:t>Requests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Massive Chat Messages via </a:t>
            </a:r>
            <a:r>
              <a:rPr lang="de-DE" sz="2200" dirty="0" err="1"/>
              <a:t>Deep</a:t>
            </a:r>
            <a:r>
              <a:rPr lang="de-DE" sz="2200" dirty="0"/>
              <a:t> Siamese Network [3]</a:t>
            </a:r>
          </a:p>
          <a:p>
            <a:pPr marL="0" indent="0" algn="r">
              <a:buNone/>
            </a:pPr>
            <a:r>
              <a:rPr lang="de-DE" sz="1300" dirty="0"/>
              <a:t>Lin Shi, </a:t>
            </a:r>
            <a:r>
              <a:rPr lang="de-DE" sz="1300" dirty="0" err="1"/>
              <a:t>Mingzhe</a:t>
            </a:r>
            <a:r>
              <a:rPr lang="de-DE" sz="1300" dirty="0"/>
              <a:t> </a:t>
            </a:r>
            <a:r>
              <a:rPr lang="de-DE" sz="1300" dirty="0" err="1"/>
              <a:t>Xing</a:t>
            </a:r>
            <a:r>
              <a:rPr lang="de-DE" sz="1300" dirty="0"/>
              <a:t>, </a:t>
            </a:r>
            <a:r>
              <a:rPr lang="de-DE" sz="1300" dirty="0" err="1"/>
              <a:t>Mingyang</a:t>
            </a:r>
            <a:r>
              <a:rPr lang="de-DE" sz="1300" dirty="0"/>
              <a:t> Li, </a:t>
            </a:r>
            <a:r>
              <a:rPr lang="de-DE" sz="1300" dirty="0" err="1"/>
              <a:t>Yawen</a:t>
            </a:r>
            <a:r>
              <a:rPr lang="de-DE" sz="1300" dirty="0"/>
              <a:t> Wang, </a:t>
            </a:r>
            <a:r>
              <a:rPr lang="de-DE" sz="1300" dirty="0" err="1"/>
              <a:t>Shoubin</a:t>
            </a:r>
            <a:r>
              <a:rPr lang="de-DE" sz="1300" dirty="0"/>
              <a:t> Li, Qing Wang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>
              <a:buFontTx/>
              <a:buChar char="-"/>
            </a:pPr>
            <a:r>
              <a:rPr lang="en-ES" sz="2200" dirty="0"/>
              <a:t>Vorstellung eines Ansatz zur Aufdeckung von Feature Request in Dialogen mittels eines Deep Siames Network</a:t>
            </a:r>
          </a:p>
          <a:p>
            <a:pPr>
              <a:buFontTx/>
              <a:buChar char="-"/>
            </a:pPr>
            <a:r>
              <a:rPr lang="en-ES" sz="2200" dirty="0"/>
              <a:t>Annotation von mehr als 1000 Dialogen von 3 OS Projekten zur Erstellung eines NN</a:t>
            </a:r>
          </a:p>
          <a:p>
            <a:pPr marL="0" indent="0">
              <a:buNone/>
            </a:pPr>
            <a:r>
              <a:rPr lang="en-ES" sz="2200" dirty="0"/>
              <a:t>- Effektivität und Verallgemeinbarkeit wird evaluiert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A693E5-C8AE-C340-9D58-19E11739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339" y="1825626"/>
            <a:ext cx="3233461" cy="4157307"/>
          </a:xfrm>
          <a:prstGeom prst="rect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BBC1E-0681-974F-A537-FE6C6FDD05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45" t="2791" r="345" b="6744"/>
          <a:stretch/>
        </p:blipFill>
        <p:spPr>
          <a:xfrm>
            <a:off x="819150" y="2950341"/>
            <a:ext cx="5524500" cy="9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3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29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A641: </a:t>
            </a:r>
            <a:r>
              <a:rPr lang="de-DE" sz="2200" dirty="0" err="1"/>
              <a:t>Detection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Hidden Feature </a:t>
            </a:r>
            <a:r>
              <a:rPr lang="de-DE" sz="2200" dirty="0" err="1"/>
              <a:t>Requests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Massive Chat Messages via </a:t>
            </a:r>
            <a:r>
              <a:rPr lang="de-DE" sz="2200" dirty="0" err="1"/>
              <a:t>Deep</a:t>
            </a:r>
            <a:r>
              <a:rPr lang="de-DE" sz="2200" dirty="0"/>
              <a:t> Siamese Network [3]</a:t>
            </a:r>
          </a:p>
          <a:p>
            <a:pPr marL="0" indent="0" algn="r">
              <a:buNone/>
            </a:pPr>
            <a:r>
              <a:rPr lang="de-DE" sz="1300" dirty="0"/>
              <a:t>Lin Shi, </a:t>
            </a:r>
            <a:r>
              <a:rPr lang="de-DE" sz="1300" dirty="0" err="1"/>
              <a:t>Mingzhe</a:t>
            </a:r>
            <a:r>
              <a:rPr lang="de-DE" sz="1300" dirty="0"/>
              <a:t> </a:t>
            </a:r>
            <a:r>
              <a:rPr lang="de-DE" sz="1300" dirty="0" err="1"/>
              <a:t>Xing</a:t>
            </a:r>
            <a:r>
              <a:rPr lang="de-DE" sz="1300" dirty="0"/>
              <a:t>, </a:t>
            </a:r>
            <a:r>
              <a:rPr lang="de-DE" sz="1300" dirty="0" err="1"/>
              <a:t>Mingyang</a:t>
            </a:r>
            <a:r>
              <a:rPr lang="de-DE" sz="1300" dirty="0"/>
              <a:t> Li, </a:t>
            </a:r>
            <a:r>
              <a:rPr lang="de-DE" sz="1300" dirty="0" err="1"/>
              <a:t>Yawen</a:t>
            </a:r>
            <a:r>
              <a:rPr lang="de-DE" sz="1300" dirty="0"/>
              <a:t> Wang, </a:t>
            </a:r>
            <a:r>
              <a:rPr lang="de-DE" sz="1300" dirty="0" err="1"/>
              <a:t>Shoubin</a:t>
            </a:r>
            <a:r>
              <a:rPr lang="de-DE" sz="1300" dirty="0"/>
              <a:t> Li, Qing Wang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dirty="0"/>
              <a:t>Einordnung: </a:t>
            </a:r>
            <a:r>
              <a:rPr lang="de-DE" sz="2200" b="1" dirty="0"/>
              <a:t>AC1: stimmige Annahmen und </a:t>
            </a:r>
            <a:r>
              <a:rPr lang="de-DE" sz="2200" b="1" dirty="0" err="1"/>
              <a:t>Verallgemeinbarkeitsaussagen</a:t>
            </a:r>
            <a:endParaRPr lang="de-DE" sz="2200" b="1" dirty="0"/>
          </a:p>
          <a:p>
            <a:pPr marL="0" indent="0">
              <a:buNone/>
            </a:pPr>
            <a:r>
              <a:rPr lang="de-DE" sz="2200" dirty="0"/>
              <a:t>„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consider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dialogues</a:t>
            </a:r>
            <a:r>
              <a:rPr lang="de-DE" sz="2200" dirty="0"/>
              <a:t> </a:t>
            </a:r>
            <a:r>
              <a:rPr lang="de-DE" sz="2200" dirty="0" err="1"/>
              <a:t>expressing</a:t>
            </a:r>
            <a:r>
              <a:rPr lang="de-DE" sz="2200" dirty="0"/>
              <a:t> </a:t>
            </a:r>
            <a:r>
              <a:rPr lang="de-DE" sz="2200" dirty="0" err="1"/>
              <a:t>feature-requests</a:t>
            </a:r>
            <a:r>
              <a:rPr lang="de-DE" sz="2200" dirty="0"/>
              <a:t> </a:t>
            </a:r>
            <a:r>
              <a:rPr lang="de-DE" sz="2200" dirty="0" err="1"/>
              <a:t>share</a:t>
            </a:r>
            <a:r>
              <a:rPr lang="de-DE" sz="2200" dirty="0"/>
              <a:t> </a:t>
            </a:r>
            <a:r>
              <a:rPr lang="de-DE" sz="2200" dirty="0" err="1"/>
              <a:t>common</a:t>
            </a:r>
            <a:r>
              <a:rPr lang="de-DE" sz="2200" dirty="0"/>
              <a:t> </a:t>
            </a:r>
            <a:r>
              <a:rPr lang="de-DE" sz="2200" dirty="0" err="1"/>
              <a:t>linguistic</a:t>
            </a:r>
            <a:r>
              <a:rPr lang="de-DE" sz="2200" dirty="0"/>
              <a:t> </a:t>
            </a:r>
            <a:r>
              <a:rPr lang="de-DE" sz="2200" dirty="0" err="1"/>
              <a:t>patterns</a:t>
            </a:r>
            <a:r>
              <a:rPr lang="de-DE" sz="2200" dirty="0"/>
              <a:t> </a:t>
            </a:r>
            <a:r>
              <a:rPr lang="de-DE" sz="2200" dirty="0" err="1"/>
              <a:t>across</a:t>
            </a:r>
            <a:r>
              <a:rPr lang="de-DE" sz="2200" dirty="0"/>
              <a:t> </a:t>
            </a:r>
            <a:r>
              <a:rPr lang="de-DE" sz="2200" dirty="0" err="1"/>
              <a:t>domains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typically</a:t>
            </a:r>
            <a:r>
              <a:rPr lang="de-DE" sz="2200" dirty="0"/>
              <a:t> not relevant </a:t>
            </a:r>
            <a:r>
              <a:rPr lang="de-DE" sz="2200" dirty="0" err="1"/>
              <a:t>with</a:t>
            </a:r>
            <a:r>
              <a:rPr lang="de-DE" sz="2200" dirty="0"/>
              <a:t> domain-</a:t>
            </a:r>
            <a:r>
              <a:rPr lang="de-DE" sz="2200" dirty="0" err="1"/>
              <a:t>specific</a:t>
            </a:r>
            <a:r>
              <a:rPr lang="de-DE" sz="2200" dirty="0"/>
              <a:t> </a:t>
            </a:r>
            <a:r>
              <a:rPr lang="de-DE" sz="2200" dirty="0" err="1"/>
              <a:t>concepts</a:t>
            </a:r>
            <a:r>
              <a:rPr lang="de-DE" sz="2200" dirty="0"/>
              <a:t>. The </a:t>
            </a:r>
            <a:r>
              <a:rPr lang="de-DE" sz="2200" dirty="0" err="1"/>
              <a:t>results</a:t>
            </a:r>
            <a:r>
              <a:rPr lang="de-DE" sz="2200" dirty="0"/>
              <a:t> </a:t>
            </a:r>
            <a:r>
              <a:rPr lang="de-DE" sz="2200" dirty="0" err="1"/>
              <a:t>show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 </a:t>
            </a:r>
            <a:r>
              <a:rPr lang="de-DE" sz="2200" dirty="0" err="1"/>
              <a:t>FRMiner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learn</a:t>
            </a:r>
            <a:r>
              <a:rPr lang="de-DE" sz="2200" dirty="0"/>
              <a:t> </a:t>
            </a:r>
            <a:r>
              <a:rPr lang="de-DE" sz="2200" dirty="0" err="1"/>
              <a:t>these</a:t>
            </a:r>
            <a:r>
              <a:rPr lang="de-DE" sz="2200" dirty="0"/>
              <a:t> </a:t>
            </a:r>
            <a:r>
              <a:rPr lang="de-DE" sz="2200" dirty="0" err="1"/>
              <a:t>common</a:t>
            </a:r>
            <a:r>
              <a:rPr lang="de-DE" sz="2200" dirty="0"/>
              <a:t> </a:t>
            </a:r>
            <a:r>
              <a:rPr lang="de-DE" sz="2200" dirty="0" err="1"/>
              <a:t>patterns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generalized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other</a:t>
            </a:r>
            <a:r>
              <a:rPr lang="de-DE" sz="2200" dirty="0"/>
              <a:t> </a:t>
            </a:r>
            <a:r>
              <a:rPr lang="de-DE" sz="2200" dirty="0" err="1"/>
              <a:t>projects</a:t>
            </a:r>
            <a:r>
              <a:rPr lang="de-DE" sz="2200" dirty="0"/>
              <a:t>.“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dirty="0"/>
              <a:t>Einordnung: </a:t>
            </a:r>
            <a:r>
              <a:rPr lang="de-DE" sz="2200" b="1" dirty="0"/>
              <a:t>AC2.1 vage/implizite Annahmen </a:t>
            </a:r>
            <a:r>
              <a:rPr lang="de-DE" sz="2200" b="1" dirty="0" err="1"/>
              <a:t>bzgl</a:t>
            </a:r>
            <a:r>
              <a:rPr lang="de-DE" sz="2200" b="1" dirty="0"/>
              <a:t> Kontexte zu Details und Anwendung</a:t>
            </a:r>
          </a:p>
          <a:p>
            <a:pPr>
              <a:buFontTx/>
              <a:buChar char="-"/>
            </a:pPr>
            <a:r>
              <a:rPr lang="de-DE" sz="2200" dirty="0"/>
              <a:t>Keine Betrachtung von anderen Kommunikationswegen (Telefonate, persönlichen Gesprächen, …) </a:t>
            </a:r>
          </a:p>
          <a:p>
            <a:pPr>
              <a:buFontTx/>
              <a:buChar char="-"/>
            </a:pPr>
            <a:r>
              <a:rPr lang="de-DE" sz="2200" dirty="0"/>
              <a:t>keine Diskussion über mögliche Unterschiede zu industriellen/</a:t>
            </a:r>
            <a:r>
              <a:rPr lang="de-DE" sz="2200" dirty="0" err="1"/>
              <a:t>closed</a:t>
            </a:r>
            <a:r>
              <a:rPr lang="de-DE" sz="2200" dirty="0"/>
              <a:t> </a:t>
            </a:r>
            <a:r>
              <a:rPr lang="de-DE" sz="2200" dirty="0" err="1"/>
              <a:t>source</a:t>
            </a:r>
            <a:r>
              <a:rPr lang="de-DE" sz="2200" dirty="0"/>
              <a:t> Systemen</a:t>
            </a:r>
          </a:p>
          <a:p>
            <a:pPr lvl="1">
              <a:buFontTx/>
              <a:buChar char="-"/>
            </a:pPr>
            <a:r>
              <a:rPr lang="de-DE" sz="1800" dirty="0"/>
              <a:t>CS Projekte und OS Projekte kommunizieren anders</a:t>
            </a:r>
          </a:p>
          <a:p>
            <a:pPr marL="457200" lvl="1" indent="0">
              <a:buNone/>
            </a:pPr>
            <a:endParaRPr lang="de-DE" sz="2200" dirty="0"/>
          </a:p>
          <a:p>
            <a:pPr marL="0" indent="0">
              <a:buNone/>
            </a:pPr>
            <a:endParaRPr lang="en-ES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456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Motivationsbeispiel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</a:t>
            </a:fld>
            <a:endParaRPr lang="en-ES"/>
          </a:p>
        </p:txBody>
      </p:sp>
      <p:pic>
        <p:nvPicPr>
          <p:cNvPr id="1026" name="Picture 2" descr="Aller Anfang ist schwer – Thekla Barck">
            <a:extLst>
              <a:ext uri="{FF2B5EF4-FFF2-40B4-BE49-F238E27FC236}">
                <a16:creationId xmlns:a16="http://schemas.microsoft.com/office/drawing/2014/main" id="{89B63A66-BE6D-224A-B926-E3DF4619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080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002C23-8A5A-434D-9B64-9BF7B0FF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98" y="1825625"/>
            <a:ext cx="50800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ES" dirty="0"/>
              <a:t>Das ist Thekla.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Thekla arbeitet in der Software Engineering Arbeitsgruppe ihrer Universität und recherchiert für ihre Forschungsfrage.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Sie findet ganz viele verwandte Paper von Konferenzen mit interessanten Ergebnissen und fängt an ein Paper zu schreiben.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C74756-7DB3-A64C-8C23-6E695C3042DA}"/>
              </a:ext>
            </a:extLst>
          </p:cNvPr>
          <p:cNvSpPr txBox="1">
            <a:spLocks/>
          </p:cNvSpPr>
          <p:nvPr/>
        </p:nvSpPr>
        <p:spPr>
          <a:xfrm>
            <a:off x="1156854" y="5562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b="1" dirty="0"/>
              <a:t>©</a:t>
            </a:r>
            <a:r>
              <a:rPr lang="es-ES_tradnl" dirty="0" err="1"/>
              <a:t>Thekla</a:t>
            </a:r>
            <a:r>
              <a:rPr lang="es-ES_tradnl" dirty="0"/>
              <a:t> </a:t>
            </a:r>
            <a:r>
              <a:rPr lang="es-ES_tradnl" dirty="0" err="1"/>
              <a:t>Barck</a:t>
            </a:r>
            <a:r>
              <a:rPr lang="es-ES_tradnl" dirty="0"/>
              <a:t> / </a:t>
            </a:r>
            <a:r>
              <a:rPr lang="es-ES_tradnl" dirty="0" err="1"/>
              <a:t>temel</a:t>
            </a:r>
            <a:r>
              <a:rPr lang="es-ES_tradnl" dirty="0"/>
              <a:t>-art</a:t>
            </a:r>
            <a:endParaRPr lang="en-ES" dirty="0"/>
          </a:p>
        </p:txBody>
      </p:sp>
      <p:pic>
        <p:nvPicPr>
          <p:cNvPr id="14" name="Graphic 13" descr="Coffee with solid fill">
            <a:extLst>
              <a:ext uri="{FF2B5EF4-FFF2-40B4-BE49-F238E27FC236}">
                <a16:creationId xmlns:a16="http://schemas.microsoft.com/office/drawing/2014/main" id="{6E4F8589-593D-314A-8FD1-6AEF6249A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989" y="5071648"/>
            <a:ext cx="713593" cy="7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30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7119552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B171: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[4]</a:t>
            </a:r>
          </a:p>
          <a:p>
            <a:pPr marL="0" indent="0" algn="r">
              <a:buNone/>
            </a:pP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Davide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">
              <a:buNone/>
            </a:pP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">
              <a:buFontTx/>
              <a:buChar char="-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Durchführung von Experimenten zur Untersuchung, ob bestehende Kommentare über Bugs einen Einfluss in der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kollaborativen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Code Review hat</a:t>
            </a:r>
          </a:p>
          <a:p>
            <a:pPr fontAlgn="b">
              <a:buFontTx/>
              <a:buChar char="-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Experimente mit Java Programmen und 3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Bugtypen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EB2C4E-690A-EB42-94C3-04063A6B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893176"/>
            <a:ext cx="3212744" cy="4158000"/>
          </a:xfrm>
          <a:prstGeom prst="rect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83636-C227-5747-83C5-116D94E25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1" r="4169" b="-2051"/>
          <a:stretch/>
        </p:blipFill>
        <p:spPr>
          <a:xfrm>
            <a:off x="825856" y="2838450"/>
            <a:ext cx="713189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61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31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B171: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[4]</a:t>
            </a:r>
          </a:p>
          <a:p>
            <a:pPr marL="0" indent="0" algn="r">
              <a:buNone/>
            </a:pP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Davide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Einordnung: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AC2.3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implizite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Annahmen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Relevanz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gefährden</a:t>
            </a:r>
            <a:endParaRPr lang="en-GB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Annahme, dass in der Industrie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kolloborativ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gereviewt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Annahme, dass jemand mehrere Bugs auf einmal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commitet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Untersuchung von sehr trivialen Bugs (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-a-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Bugs, Null Pointer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), die durch Tests abgedeckt werden sollten</a:t>
            </a: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Einordnung: </a:t>
            </a:r>
            <a:r>
              <a:rPr lang="de-DE" sz="2000" b="1" dirty="0"/>
              <a:t>AC2.2 Annahmen </a:t>
            </a:r>
            <a:r>
              <a:rPr lang="de-DE" sz="2000" b="1" dirty="0" err="1"/>
              <a:t>bzgl</a:t>
            </a:r>
            <a:r>
              <a:rPr lang="de-DE" sz="2000" b="1" dirty="0"/>
              <a:t> Vorgehen, Kritik</a:t>
            </a:r>
            <a:endParaRPr lang="de-D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Keine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Simulation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vom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Requirements Engineering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bzgl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Corner Case Bugs)</a:t>
            </a:r>
            <a:endParaRPr lang="en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901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32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257800" cy="422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Annahmen</a:t>
            </a:r>
          </a:p>
          <a:p>
            <a:pPr marL="0" indent="0">
              <a:buNone/>
            </a:pPr>
            <a:r>
              <a:rPr lang="de-DE" sz="2200" b="1" dirty="0"/>
              <a:t>AC1</a:t>
            </a:r>
            <a:r>
              <a:rPr lang="de-DE" sz="2200" dirty="0"/>
              <a:t> stimmige Annahmen und Aussagen zur </a:t>
            </a:r>
            <a:r>
              <a:rPr lang="de-DE" sz="2200" dirty="0" err="1"/>
              <a:t>Verallgemeinbarkeit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AC2.1</a:t>
            </a:r>
            <a:r>
              <a:rPr lang="de-DE" sz="2200" dirty="0"/>
              <a:t> vage/implizite Annahmen </a:t>
            </a:r>
            <a:r>
              <a:rPr lang="de-DE" sz="2200" dirty="0" err="1"/>
              <a:t>bzgl</a:t>
            </a:r>
            <a:r>
              <a:rPr lang="de-DE" sz="2200" dirty="0"/>
              <a:t> Kontexte ohne genügend Begründung</a:t>
            </a:r>
          </a:p>
          <a:p>
            <a:pPr marL="0" indent="0">
              <a:buNone/>
            </a:pPr>
            <a:r>
              <a:rPr lang="de-DE" sz="2200" b="1" dirty="0"/>
              <a:t>AC2.2</a:t>
            </a:r>
            <a:r>
              <a:rPr lang="de-DE" sz="2200" dirty="0"/>
              <a:t> Annahmen </a:t>
            </a:r>
            <a:r>
              <a:rPr lang="de-DE" sz="2200" dirty="0" err="1"/>
              <a:t>bzgl</a:t>
            </a:r>
            <a:r>
              <a:rPr lang="de-DE" sz="2200" dirty="0"/>
              <a:t> Vorgehen, Kritik</a:t>
            </a:r>
          </a:p>
          <a:p>
            <a:pPr marL="0" indent="0">
              <a:buNone/>
            </a:pPr>
            <a:r>
              <a:rPr lang="de-DE" sz="2200" b="1" dirty="0"/>
              <a:t>AC2.3</a:t>
            </a:r>
            <a:r>
              <a:rPr lang="de-DE" sz="2200" dirty="0"/>
              <a:t> implizite Annahmen, die die Relevanz des </a:t>
            </a:r>
            <a:r>
              <a:rPr lang="en-ES" sz="2200" dirty="0">
                <a:sym typeface="Wingdings" pitchFamily="2" charset="2"/>
              </a:rPr>
              <a:t>Publikation</a:t>
            </a:r>
            <a:r>
              <a:rPr lang="de-DE" sz="2200" dirty="0"/>
              <a:t> gefährden</a:t>
            </a:r>
          </a:p>
          <a:p>
            <a:pPr marL="0" indent="0">
              <a:buNone/>
            </a:pPr>
            <a:r>
              <a:rPr lang="de-DE" sz="2200" dirty="0"/>
              <a:t>AC3 Annahme, </a:t>
            </a:r>
            <a:r>
              <a:rPr lang="de-DE" sz="2200" dirty="0" err="1"/>
              <a:t>Verallgemeinbarkeit</a:t>
            </a:r>
            <a:r>
              <a:rPr lang="de-DE" sz="2200" dirty="0"/>
              <a:t> abhängig von Trainingsmodell</a:t>
            </a:r>
          </a:p>
          <a:p>
            <a:pPr marL="0" indent="0">
              <a:buNone/>
            </a:pPr>
            <a:r>
              <a:rPr lang="de-DE" sz="2200" dirty="0"/>
              <a:t>AC4 keine Annahmen gefunden (vermutlich wegen Charakteristik der </a:t>
            </a:r>
            <a:r>
              <a:rPr lang="en-ES" sz="2200" dirty="0">
                <a:sym typeface="Wingdings" pitchFamily="2" charset="2"/>
              </a:rPr>
              <a:t>Publikation</a:t>
            </a:r>
            <a:r>
              <a:rPr lang="de-DE" sz="2200" dirty="0"/>
              <a:t>)</a:t>
            </a:r>
            <a:endParaRPr lang="en-E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6096000" y="2799183"/>
            <a:ext cx="5257800" cy="3251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Einsichten</a:t>
            </a:r>
          </a:p>
          <a:p>
            <a:pPr marL="0" indent="0">
              <a:buNone/>
            </a:pPr>
            <a:r>
              <a:rPr lang="de-DE" dirty="0"/>
              <a:t>IC1 zu wenig Expertenwissen für tiefere Analyse</a:t>
            </a:r>
          </a:p>
          <a:p>
            <a:pPr marL="0" indent="0">
              <a:buNone/>
            </a:pPr>
            <a:r>
              <a:rPr lang="de-DE" dirty="0"/>
              <a:t>IC2 unstimmige Argumentation</a:t>
            </a:r>
          </a:p>
          <a:p>
            <a:pPr marL="0" indent="0">
              <a:buNone/>
            </a:pPr>
            <a:r>
              <a:rPr lang="de-DE" dirty="0"/>
              <a:t>IC3.1 weniger </a:t>
            </a:r>
            <a:r>
              <a:rPr lang="de-DE" dirty="0" err="1"/>
              <a:t>Verallgemeinbarkeitsaussagen</a:t>
            </a:r>
            <a:r>
              <a:rPr lang="de-DE" dirty="0"/>
              <a:t> + Verweis auf Future Work / neues Recherchefeld / mehr Forschungsbedarf</a:t>
            </a:r>
          </a:p>
          <a:p>
            <a:pPr marL="0" indent="0">
              <a:buNone/>
            </a:pPr>
            <a:r>
              <a:rPr lang="de-DE" dirty="0"/>
              <a:t>IC3.2 weniger </a:t>
            </a:r>
            <a:r>
              <a:rPr lang="de-DE" dirty="0" err="1"/>
              <a:t>Verallgemeinbarkeitsaussagen</a:t>
            </a:r>
            <a:r>
              <a:rPr lang="de-DE" dirty="0"/>
              <a:t> +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/ </a:t>
            </a:r>
            <a:r>
              <a:rPr lang="de-DE" dirty="0" err="1"/>
              <a:t>exploratory</a:t>
            </a:r>
            <a:r>
              <a:rPr lang="de-DE" dirty="0"/>
              <a:t> / qualitative </a:t>
            </a:r>
            <a:r>
              <a:rPr lang="de-DE" dirty="0" err="1"/>
              <a:t>study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IC3.3 weniger </a:t>
            </a:r>
            <a:r>
              <a:rPr lang="de-DE" dirty="0" err="1"/>
              <a:t>Verallgemeinbarkeitsaussagen</a:t>
            </a:r>
            <a:r>
              <a:rPr lang="de-DE" dirty="0"/>
              <a:t> + Verweis auf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IC4 implizite Kontexte entdeckt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  <p:pic>
        <p:nvPicPr>
          <p:cNvPr id="15" name="Graphic 14" descr="Refresh with solid fill">
            <a:extLst>
              <a:ext uri="{FF2B5EF4-FFF2-40B4-BE49-F238E27FC236}">
                <a16:creationId xmlns:a16="http://schemas.microsoft.com/office/drawing/2014/main" id="{8C76FF35-D462-9744-8464-EB554947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10357990" y="1169749"/>
            <a:ext cx="1857284" cy="1857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269A2B-205B-8041-AA68-808FBE406ADF}"/>
              </a:ext>
            </a:extLst>
          </p:cNvPr>
          <p:cNvSpPr txBox="1"/>
          <p:nvPr/>
        </p:nvSpPr>
        <p:spPr>
          <a:xfrm>
            <a:off x="10820732" y="1804386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235005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 – Iteration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33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6432395" cy="422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Paper </a:t>
            </a:r>
            <a:r>
              <a:rPr lang="en-GB" sz="2000" dirty="0" err="1"/>
              <a:t>übergreifend</a:t>
            </a:r>
            <a:r>
              <a:rPr lang="en-GB" sz="2000" dirty="0"/>
              <a:t> </a:t>
            </a:r>
            <a:r>
              <a:rPr lang="en-GB" sz="2000" dirty="0" err="1"/>
              <a:t>bezogen</a:t>
            </a:r>
            <a:r>
              <a:rPr lang="en-GB" sz="2000" dirty="0"/>
              <a:t> auf:</a:t>
            </a:r>
          </a:p>
          <a:p>
            <a:pPr>
              <a:buFontTx/>
              <a:buChar char="-"/>
            </a:pPr>
            <a:r>
              <a:rPr lang="en-GB" sz="2000" dirty="0" err="1"/>
              <a:t>Anwendung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dirty="0" err="1"/>
              <a:t>Programmiersprache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dirty="0" err="1"/>
              <a:t>Projekt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dirty="0"/>
              <a:t>Human-related</a:t>
            </a:r>
          </a:p>
          <a:p>
            <a:pPr>
              <a:buFontTx/>
              <a:buChar char="-"/>
            </a:pPr>
            <a:r>
              <a:rPr lang="en-GB" sz="2000" dirty="0"/>
              <a:t>SE </a:t>
            </a:r>
            <a:r>
              <a:rPr lang="en-GB" sz="2000" dirty="0" err="1"/>
              <a:t>Aktivität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dirty="0"/>
              <a:t>Sourcing</a:t>
            </a:r>
          </a:p>
          <a:p>
            <a:pPr marL="0" indent="0">
              <a:buNone/>
            </a:pPr>
            <a:r>
              <a:rPr lang="en-GB" sz="2000" dirty="0"/>
              <a:t>= </a:t>
            </a:r>
            <a:r>
              <a:rPr lang="en-GB" sz="2000" dirty="0" err="1"/>
              <a:t>Dimensionen</a:t>
            </a:r>
            <a:r>
              <a:rPr lang="en-GB" sz="2000" dirty="0"/>
              <a:t>!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Paper </a:t>
            </a:r>
            <a:r>
              <a:rPr lang="en-GB" sz="2000" dirty="0" err="1"/>
              <a:t>bezogen</a:t>
            </a:r>
            <a:r>
              <a:rPr lang="en-GB" sz="2000" dirty="0"/>
              <a:t>:</a:t>
            </a:r>
          </a:p>
          <a:p>
            <a:pPr marL="0" indent="0">
              <a:buNone/>
            </a:pPr>
            <a:r>
              <a:rPr lang="en-GB" sz="2000" dirty="0" err="1"/>
              <a:t>Bilden</a:t>
            </a:r>
            <a:r>
              <a:rPr lang="en-GB" sz="2000" dirty="0"/>
              <a:t> die </a:t>
            </a:r>
            <a:r>
              <a:rPr lang="en-GB" sz="2000" dirty="0" err="1"/>
              <a:t>Kontexte</a:t>
            </a:r>
            <a:r>
              <a:rPr lang="en-GB" sz="2000" dirty="0"/>
              <a:t> </a:t>
            </a:r>
            <a:r>
              <a:rPr lang="en-GB" sz="2000" dirty="0" err="1"/>
              <a:t>einer</a:t>
            </a:r>
            <a:r>
              <a:rPr lang="en-GB" sz="2000" dirty="0"/>
              <a:t> </a:t>
            </a:r>
            <a:r>
              <a:rPr lang="en-GB" sz="2000" dirty="0" err="1"/>
              <a:t>Publikation</a:t>
            </a:r>
            <a:r>
              <a:rPr lang="en-GB" sz="2000" dirty="0"/>
              <a:t> </a:t>
            </a:r>
            <a:r>
              <a:rPr lang="en-GB" sz="2000" dirty="0" err="1"/>
              <a:t>bereits</a:t>
            </a:r>
            <a:r>
              <a:rPr lang="en-GB" sz="2000" dirty="0"/>
              <a:t> </a:t>
            </a:r>
            <a:r>
              <a:rPr lang="en-GB" sz="2000" dirty="0" err="1"/>
              <a:t>einen</a:t>
            </a:r>
            <a:r>
              <a:rPr lang="en-GB" sz="2000" dirty="0"/>
              <a:t> Baum, </a:t>
            </a:r>
            <a:r>
              <a:rPr lang="en-GB" sz="2000" dirty="0" err="1"/>
              <a:t>welcher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die </a:t>
            </a:r>
            <a:r>
              <a:rPr lang="en-GB" sz="2000" dirty="0" err="1"/>
              <a:t>Taxonomie</a:t>
            </a:r>
            <a:r>
              <a:rPr lang="en-GB" sz="2000" dirty="0"/>
              <a:t> </a:t>
            </a:r>
            <a:r>
              <a:rPr lang="en-GB" sz="2000" dirty="0" err="1"/>
              <a:t>verwendet</a:t>
            </a:r>
            <a:r>
              <a:rPr lang="en-GB" sz="2000" dirty="0"/>
              <a:t> </a:t>
            </a:r>
            <a:r>
              <a:rPr lang="en-GB" sz="2000" dirty="0" err="1"/>
              <a:t>werden</a:t>
            </a:r>
            <a:r>
              <a:rPr lang="en-GB" sz="2000" dirty="0"/>
              <a:t> </a:t>
            </a:r>
            <a:r>
              <a:rPr lang="en-GB" sz="2000" dirty="0" err="1"/>
              <a:t>kann</a:t>
            </a:r>
            <a:r>
              <a:rPr lang="en-GB" sz="2000" dirty="0"/>
              <a:t>?</a:t>
            </a:r>
            <a:endParaRPr lang="en-ES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562372-2AAA-E74D-8246-1866492C27E8}"/>
              </a:ext>
            </a:extLst>
          </p:cNvPr>
          <p:cNvGrpSpPr/>
          <p:nvPr/>
        </p:nvGrpSpPr>
        <p:grpSpPr>
          <a:xfrm>
            <a:off x="9056914" y="5022817"/>
            <a:ext cx="2787147" cy="1114858"/>
            <a:chOff x="7721906" y="2383865"/>
            <a:chExt cx="2787147" cy="111485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F500D059-80B8-C046-9AF6-7B1446C26163}"/>
                </a:ext>
              </a:extLst>
            </p:cNvPr>
            <p:cNvSpPr/>
            <p:nvPr/>
          </p:nvSpPr>
          <p:spPr>
            <a:xfrm>
              <a:off x="7721906" y="2383865"/>
              <a:ext cx="2787147" cy="1114858"/>
            </a:xfrm>
            <a:prstGeom prst="chevron">
              <a:avLst/>
            </a:prstGeom>
            <a:solidFill>
              <a:schemeClr val="accent6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4">
              <a:extLst>
                <a:ext uri="{FF2B5EF4-FFF2-40B4-BE49-F238E27FC236}">
                  <a16:creationId xmlns:a16="http://schemas.microsoft.com/office/drawing/2014/main" id="{07AE2273-29D8-A94B-AD75-6A7471268586}"/>
                </a:ext>
              </a:extLst>
            </p:cNvPr>
            <p:cNvSpPr txBox="1"/>
            <p:nvPr/>
          </p:nvSpPr>
          <p:spPr>
            <a:xfrm>
              <a:off x="8279335" y="2383865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solidFill>
                    <a:schemeClr val="bg1"/>
                  </a:solidFill>
                </a:rPr>
                <a:t>Anfertigung einer Taxonomie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0191BF-49BE-7B49-B684-9958D11F9FF1}"/>
              </a:ext>
            </a:extLst>
          </p:cNvPr>
          <p:cNvGrpSpPr/>
          <p:nvPr/>
        </p:nvGrpSpPr>
        <p:grpSpPr>
          <a:xfrm>
            <a:off x="9056914" y="1716312"/>
            <a:ext cx="2787147" cy="1114858"/>
            <a:chOff x="2928013" y="852613"/>
            <a:chExt cx="2787147" cy="1114858"/>
          </a:xfrm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2CA203B3-5A4E-A744-A7D5-A7608FAFD28C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858521C8-9FE0-674E-A581-BDE2EF5247B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der Kontexte</a:t>
              </a:r>
              <a:endParaRPr lang="en-ES" sz="1800" kern="1200" dirty="0"/>
            </a:p>
          </p:txBody>
        </p:sp>
      </p:grpSp>
      <p:pic>
        <p:nvPicPr>
          <p:cNvPr id="19" name="Graphic 18" descr="Race Flag with solid fill">
            <a:extLst>
              <a:ext uri="{FF2B5EF4-FFF2-40B4-BE49-F238E27FC236}">
                <a16:creationId xmlns:a16="http://schemas.microsoft.com/office/drawing/2014/main" id="{70F3608F-6AA9-8444-8E36-4B79959EA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5315" y="5578475"/>
            <a:ext cx="914400" cy="914400"/>
          </a:xfrm>
          <a:prstGeom prst="rect">
            <a:avLst/>
          </a:prstGeom>
        </p:spPr>
      </p:pic>
      <p:pic>
        <p:nvPicPr>
          <p:cNvPr id="20" name="Graphic 19" descr="Refresh with solid fill">
            <a:extLst>
              <a:ext uri="{FF2B5EF4-FFF2-40B4-BE49-F238E27FC236}">
                <a16:creationId xmlns:a16="http://schemas.microsoft.com/office/drawing/2014/main" id="{6A50E185-9B56-6043-B995-54E310A6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10357990" y="2429382"/>
            <a:ext cx="1857284" cy="18572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D938CD-DFAC-0249-9C3E-EADDBF5E75E9}"/>
              </a:ext>
            </a:extLst>
          </p:cNvPr>
          <p:cNvSpPr txBox="1"/>
          <p:nvPr/>
        </p:nvSpPr>
        <p:spPr>
          <a:xfrm>
            <a:off x="10823171" y="3063662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3</a:t>
            </a:r>
          </a:p>
        </p:txBody>
      </p:sp>
    </p:spTree>
    <p:extLst>
      <p:ext uri="{BB962C8B-B14F-4D97-AF65-F5344CB8AC3E}">
        <p14:creationId xmlns:p14="http://schemas.microsoft.com/office/powerpoint/2010/main" val="3598661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41E7-BB1E-7C41-8F13-65B46AF7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C9E6-E3C3-E648-A7B0-60292D98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Paper-übegreifende Kontexte zur Software-Engineering Aktivitäten</a:t>
            </a:r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02F5-1735-894B-81D6-DB5C304B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A852-1632-8B44-AC34-B99ED835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15AF-8810-F348-B743-0FBD9560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34</a:t>
            </a:fld>
            <a:endParaRPr lang="en-E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5C3E0B-965B-964C-949E-6466C3E65C52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7F52B1E1-74D8-D249-A190-272E431B360C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B824BC71-9A75-374B-AF44-C6154EEC91E8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2A70AEB-212F-4D48-86F8-0394FAD2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19" y="2283971"/>
            <a:ext cx="6214237" cy="40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66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35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A641: </a:t>
            </a:r>
            <a:r>
              <a:rPr lang="de-DE" sz="2000" dirty="0" err="1"/>
              <a:t>Detection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Hidden Feature </a:t>
            </a:r>
            <a:r>
              <a:rPr lang="de-DE" sz="2000" dirty="0" err="1"/>
              <a:t>Requests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Massive Chat Messages via </a:t>
            </a:r>
            <a:r>
              <a:rPr lang="de-DE" sz="2000" dirty="0" err="1"/>
              <a:t>Deep</a:t>
            </a:r>
            <a:r>
              <a:rPr lang="de-DE" sz="2000" dirty="0"/>
              <a:t> Siamese Network [3]</a:t>
            </a:r>
          </a:p>
          <a:p>
            <a:pPr marL="0" indent="0" algn="r">
              <a:buNone/>
            </a:pPr>
            <a:r>
              <a:rPr lang="de-DE" sz="1600" dirty="0"/>
              <a:t>Lin Shi, </a:t>
            </a:r>
            <a:r>
              <a:rPr lang="de-DE" sz="1600" dirty="0" err="1"/>
              <a:t>Mingzhe</a:t>
            </a:r>
            <a:r>
              <a:rPr lang="de-DE" sz="1600" dirty="0"/>
              <a:t> </a:t>
            </a:r>
            <a:r>
              <a:rPr lang="de-DE" sz="1600" dirty="0" err="1"/>
              <a:t>Xing</a:t>
            </a:r>
            <a:r>
              <a:rPr lang="de-DE" sz="1600" dirty="0"/>
              <a:t>, </a:t>
            </a:r>
            <a:r>
              <a:rPr lang="de-DE" sz="1600" dirty="0" err="1"/>
              <a:t>Mingyang</a:t>
            </a:r>
            <a:r>
              <a:rPr lang="de-DE" sz="1600" dirty="0"/>
              <a:t> Li, </a:t>
            </a:r>
            <a:r>
              <a:rPr lang="de-DE" sz="1600" dirty="0" err="1"/>
              <a:t>Yawen</a:t>
            </a:r>
            <a:r>
              <a:rPr lang="de-DE" sz="1600" dirty="0"/>
              <a:t> Wang, </a:t>
            </a:r>
            <a:r>
              <a:rPr lang="de-DE" sz="1600" dirty="0" err="1"/>
              <a:t>Shoubin</a:t>
            </a:r>
            <a:r>
              <a:rPr lang="de-DE" sz="1600" dirty="0"/>
              <a:t> Li, Qing Wang</a:t>
            </a:r>
          </a:p>
          <a:p>
            <a:pPr marL="0" indent="0" algn="r">
              <a:buNone/>
            </a:pPr>
            <a:endParaRPr lang="de-DE" sz="1600" dirty="0"/>
          </a:p>
          <a:p>
            <a:pPr>
              <a:buFontTx/>
              <a:buChar char="-"/>
            </a:pPr>
            <a:r>
              <a:rPr lang="en-GB" sz="2000" b="1" dirty="0" err="1"/>
              <a:t>Anwendung</a:t>
            </a:r>
            <a:r>
              <a:rPr lang="en-GB" sz="2000" b="1" dirty="0"/>
              <a:t>: </a:t>
            </a:r>
            <a:r>
              <a:rPr lang="en-GB" sz="2000" dirty="0"/>
              <a:t>(issue tracking system)</a:t>
            </a:r>
          </a:p>
          <a:p>
            <a:pPr>
              <a:buFontTx/>
              <a:buChar char="-"/>
            </a:pPr>
            <a:r>
              <a:rPr lang="en-GB" sz="2000" b="1" dirty="0" err="1"/>
              <a:t>Programmiersprache</a:t>
            </a:r>
            <a:r>
              <a:rPr lang="en-GB" sz="2000" b="1" dirty="0"/>
              <a:t>: </a:t>
            </a:r>
            <a:r>
              <a:rPr lang="en-GB" sz="2000" dirty="0"/>
              <a:t>/</a:t>
            </a:r>
          </a:p>
          <a:p>
            <a:pPr>
              <a:buFontTx/>
              <a:buChar char="-"/>
            </a:pPr>
            <a:r>
              <a:rPr lang="en-GB" sz="2000" b="1" dirty="0" err="1"/>
              <a:t>Projekt</a:t>
            </a:r>
            <a:r>
              <a:rPr lang="en-GB" sz="2000" b="1" dirty="0"/>
              <a:t>: </a:t>
            </a:r>
          </a:p>
          <a:p>
            <a:pPr lvl="1">
              <a:buFontTx/>
              <a:buChar char="-"/>
            </a:pPr>
            <a:r>
              <a:rPr lang="en-GB" sz="1600" dirty="0"/>
              <a:t>cross-project settings</a:t>
            </a:r>
          </a:p>
          <a:p>
            <a:pPr lvl="1">
              <a:buFontTx/>
              <a:buChar char="-"/>
            </a:pPr>
            <a:r>
              <a:rPr lang="en-GB" sz="1600" dirty="0" err="1"/>
              <a:t>Projekte</a:t>
            </a:r>
            <a:r>
              <a:rPr lang="en-GB" sz="1600" dirty="0"/>
              <a:t> </a:t>
            </a:r>
            <a:r>
              <a:rPr lang="en-GB" sz="1600" dirty="0" err="1"/>
              <a:t>mit</a:t>
            </a:r>
            <a:r>
              <a:rPr lang="en-GB" sz="1600" dirty="0"/>
              <a:t> online chatting</a:t>
            </a:r>
          </a:p>
          <a:p>
            <a:pPr lvl="1">
              <a:buFontTx/>
              <a:buChar char="-"/>
            </a:pPr>
            <a:r>
              <a:rPr lang="en-GB" sz="1600" dirty="0" err="1"/>
              <a:t>englisch</a:t>
            </a:r>
            <a:r>
              <a:rPr lang="en-GB" sz="1600" dirty="0"/>
              <a:t> </a:t>
            </a:r>
            <a:r>
              <a:rPr lang="en-GB" sz="1600" dirty="0" err="1"/>
              <a:t>sprachige</a:t>
            </a:r>
            <a:r>
              <a:rPr lang="en-GB" sz="1600" dirty="0"/>
              <a:t> </a:t>
            </a:r>
            <a:r>
              <a:rPr lang="en-GB" sz="1600" dirty="0" err="1"/>
              <a:t>Projekte</a:t>
            </a:r>
            <a:endParaRPr lang="en-GB" sz="1600" dirty="0"/>
          </a:p>
          <a:p>
            <a:pPr>
              <a:buFontTx/>
              <a:buChar char="-"/>
            </a:pPr>
            <a:r>
              <a:rPr lang="en-GB" sz="2000" b="1" dirty="0"/>
              <a:t>Human-related: </a:t>
            </a:r>
            <a:r>
              <a:rPr lang="en-GB" sz="2000" dirty="0" err="1"/>
              <a:t>Kommunikation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b="1" dirty="0"/>
              <a:t>SE </a:t>
            </a:r>
            <a:r>
              <a:rPr lang="en-GB" sz="2000" b="1" dirty="0" err="1"/>
              <a:t>Aktivität</a:t>
            </a:r>
            <a:r>
              <a:rPr lang="en-GB" sz="2000" b="1" dirty="0"/>
              <a:t>: </a:t>
            </a:r>
            <a:r>
              <a:rPr lang="en-GB" sz="2000" dirty="0"/>
              <a:t>Requirements Engineering</a:t>
            </a:r>
          </a:p>
          <a:p>
            <a:pPr>
              <a:buFontTx/>
              <a:buChar char="-"/>
            </a:pPr>
            <a:r>
              <a:rPr lang="en-GB" sz="2000" b="1" dirty="0"/>
              <a:t>Sourcing: </a:t>
            </a:r>
            <a:r>
              <a:rPr lang="en-GB" sz="2000" dirty="0"/>
              <a:t>open, (closed)</a:t>
            </a:r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9CC138B-6D7B-D84E-AB29-452912EF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700693"/>
            <a:ext cx="3233461" cy="4157307"/>
          </a:xfrm>
          <a:prstGeom prst="rect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291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36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B171: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[4]</a:t>
            </a:r>
          </a:p>
          <a:p>
            <a:pPr marL="0" indent="0" algn="r"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Davide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600" dirty="0"/>
          </a:p>
          <a:p>
            <a:pPr>
              <a:buFontTx/>
              <a:buChar char="-"/>
            </a:pPr>
            <a:r>
              <a:rPr lang="en-GB" sz="2000" b="1" dirty="0" err="1"/>
              <a:t>Anwendung</a:t>
            </a:r>
            <a:r>
              <a:rPr lang="en-GB" sz="2000" b="1" dirty="0"/>
              <a:t>: </a:t>
            </a:r>
            <a:r>
              <a:rPr lang="en-GB" sz="2000" dirty="0"/>
              <a:t>Java Programs</a:t>
            </a:r>
          </a:p>
          <a:p>
            <a:pPr>
              <a:buFontTx/>
              <a:buChar char="-"/>
            </a:pPr>
            <a:r>
              <a:rPr lang="en-GB" sz="2000" b="1" dirty="0" err="1"/>
              <a:t>Programmiersprache</a:t>
            </a:r>
            <a:r>
              <a:rPr lang="en-GB" sz="2000" b="1" dirty="0"/>
              <a:t>: </a:t>
            </a:r>
            <a:r>
              <a:rPr lang="en-GB" sz="2000" dirty="0"/>
              <a:t>Java</a:t>
            </a:r>
          </a:p>
          <a:p>
            <a:pPr>
              <a:buFontTx/>
              <a:buChar char="-"/>
            </a:pPr>
            <a:r>
              <a:rPr lang="en-GB" sz="2000" b="1" dirty="0" err="1"/>
              <a:t>Projekt</a:t>
            </a:r>
            <a:r>
              <a:rPr lang="en-GB" sz="2000" b="1" dirty="0"/>
              <a:t>:  </a:t>
            </a:r>
            <a:endParaRPr lang="en-GB" sz="1600" b="1" dirty="0"/>
          </a:p>
          <a:p>
            <a:pPr lvl="1">
              <a:buFontTx/>
              <a:buChar char="-"/>
            </a:pPr>
            <a:r>
              <a:rPr lang="en-GB" sz="1600" dirty="0" err="1"/>
              <a:t>Projekte</a:t>
            </a:r>
            <a:r>
              <a:rPr lang="en-GB" sz="1600" dirty="0"/>
              <a:t>, die </a:t>
            </a:r>
            <a:r>
              <a:rPr lang="en-GB" sz="1600" dirty="0" err="1"/>
              <a:t>Werzeuge</a:t>
            </a:r>
            <a:r>
              <a:rPr lang="en-GB" sz="1600" dirty="0"/>
              <a:t> </a:t>
            </a:r>
            <a:r>
              <a:rPr lang="en-GB" sz="1600" dirty="0" err="1"/>
              <a:t>zur</a:t>
            </a:r>
            <a:r>
              <a:rPr lang="en-GB" sz="1600" dirty="0"/>
              <a:t> Code Review </a:t>
            </a:r>
            <a:r>
              <a:rPr lang="en-GB" sz="1600" dirty="0" err="1"/>
              <a:t>mit</a:t>
            </a:r>
            <a:r>
              <a:rPr lang="en-GB" sz="1600" dirty="0"/>
              <a:t> Online Discussion Feature </a:t>
            </a:r>
            <a:r>
              <a:rPr lang="en-GB" sz="1600" dirty="0" err="1"/>
              <a:t>benutzen</a:t>
            </a:r>
            <a:endParaRPr lang="en-GB" sz="1600" dirty="0"/>
          </a:p>
          <a:p>
            <a:pPr lvl="1">
              <a:buFontTx/>
              <a:buChar char="-"/>
            </a:pPr>
            <a:r>
              <a:rPr lang="en-GB" sz="1600" dirty="0" err="1"/>
              <a:t>große</a:t>
            </a:r>
            <a:r>
              <a:rPr lang="en-GB" sz="1600" dirty="0"/>
              <a:t> </a:t>
            </a:r>
            <a:r>
              <a:rPr lang="en-GB" sz="1600" dirty="0" err="1"/>
              <a:t>Projekte</a:t>
            </a:r>
            <a:r>
              <a:rPr lang="en-GB" sz="1600" dirty="0"/>
              <a:t> </a:t>
            </a:r>
            <a:r>
              <a:rPr lang="en-GB" sz="1600" dirty="0" err="1"/>
              <a:t>mit</a:t>
            </a:r>
            <a:r>
              <a:rPr lang="en-GB" sz="1600" dirty="0"/>
              <a:t> </a:t>
            </a:r>
            <a:r>
              <a:rPr lang="en-GB" sz="1600" dirty="0" err="1"/>
              <a:t>einem</a:t>
            </a:r>
            <a:r>
              <a:rPr lang="en-GB" sz="1600" dirty="0"/>
              <a:t> </a:t>
            </a:r>
            <a:r>
              <a:rPr lang="en-GB" sz="1600" dirty="0" err="1"/>
              <a:t>großen</a:t>
            </a:r>
            <a:r>
              <a:rPr lang="en-GB" sz="1600" dirty="0"/>
              <a:t> Dev Team</a:t>
            </a:r>
          </a:p>
          <a:p>
            <a:pPr>
              <a:buFontTx/>
              <a:buChar char="-"/>
            </a:pPr>
            <a:r>
              <a:rPr lang="en-GB" sz="2000" b="1" dirty="0"/>
              <a:t>Human-related: </a:t>
            </a:r>
            <a:r>
              <a:rPr lang="en-GB" sz="2000" dirty="0"/>
              <a:t>Rolle: </a:t>
            </a:r>
            <a:r>
              <a:rPr lang="en-GB" sz="2000" dirty="0" err="1"/>
              <a:t>EntwicklerInnen</a:t>
            </a:r>
            <a:r>
              <a:rPr lang="en-GB" sz="2000" dirty="0"/>
              <a:t>, </a:t>
            </a:r>
            <a:r>
              <a:rPr lang="en-GB" sz="2000" dirty="0" err="1"/>
              <a:t>Erfahrung</a:t>
            </a:r>
            <a:r>
              <a:rPr lang="en-GB" sz="2000" dirty="0"/>
              <a:t> der </a:t>
            </a:r>
            <a:r>
              <a:rPr lang="en-GB" sz="2000" dirty="0" err="1"/>
              <a:t>EntwicklerInnen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b="1" dirty="0"/>
              <a:t>SE </a:t>
            </a:r>
            <a:r>
              <a:rPr lang="en-GB" sz="2000" b="1" dirty="0" err="1"/>
              <a:t>Aktivität</a:t>
            </a:r>
            <a:r>
              <a:rPr lang="en-GB" sz="2000" b="1" dirty="0"/>
              <a:t>: </a:t>
            </a:r>
            <a:r>
              <a:rPr lang="en-GB" sz="2000" dirty="0"/>
              <a:t>Code Review</a:t>
            </a:r>
          </a:p>
          <a:p>
            <a:pPr>
              <a:buFontTx/>
              <a:buChar char="-"/>
            </a:pPr>
            <a:r>
              <a:rPr lang="en-GB" sz="2000" b="1" dirty="0"/>
              <a:t>Sourcing: </a:t>
            </a:r>
            <a:r>
              <a:rPr lang="en-GB" sz="2000" dirty="0"/>
              <a:t>closed</a:t>
            </a:r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9C31242-1D9F-9041-A8E7-C7DBF0C7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317" y="2700000"/>
            <a:ext cx="3212744" cy="4158000"/>
          </a:xfrm>
          <a:prstGeom prst="rect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810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37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99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B171: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[4]</a:t>
            </a:r>
          </a:p>
          <a:p>
            <a:pPr marL="0" indent="0" algn="r"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Davide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37E25A-3F74-9B4C-8F57-9DA05E161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882466"/>
              </p:ext>
            </p:extLst>
          </p:nvPr>
        </p:nvGraphicFramePr>
        <p:xfrm>
          <a:off x="4438185" y="2799427"/>
          <a:ext cx="4897443" cy="333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5F73C8-65CE-0B44-9C81-48748F374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38366"/>
              </p:ext>
            </p:extLst>
          </p:nvPr>
        </p:nvGraphicFramePr>
        <p:xfrm>
          <a:off x="-1191878" y="2285006"/>
          <a:ext cx="6053810" cy="385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DC9F1F-9339-864A-82E9-AB7C5E91BD43}"/>
              </a:ext>
            </a:extLst>
          </p:cNvPr>
          <p:cNvSpPr txBox="1"/>
          <p:nvPr/>
        </p:nvSpPr>
        <p:spPr>
          <a:xfrm>
            <a:off x="2482298" y="5286915"/>
            <a:ext cx="1968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Vorkommen: </a:t>
            </a:r>
          </a:p>
          <a:p>
            <a:r>
              <a:rPr lang="en-ES" dirty="0"/>
              <a:t>Introduction</a:t>
            </a:r>
          </a:p>
          <a:p>
            <a:r>
              <a:rPr lang="en-ES" dirty="0"/>
              <a:t>Related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A3AA4-AD30-954E-BCFB-BD748F746563}"/>
              </a:ext>
            </a:extLst>
          </p:cNvPr>
          <p:cNvSpPr txBox="1"/>
          <p:nvPr/>
        </p:nvSpPr>
        <p:spPr>
          <a:xfrm>
            <a:off x="4898113" y="4212751"/>
            <a:ext cx="245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Vorkommen:</a:t>
            </a:r>
          </a:p>
          <a:p>
            <a:r>
              <a:rPr lang="en-ES" dirty="0"/>
              <a:t>Experimental Design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69ACC3-DECC-9340-9F49-62E7EAF4804E}"/>
              </a:ext>
            </a:extLst>
          </p:cNvPr>
          <p:cNvGrpSpPr/>
          <p:nvPr/>
        </p:nvGrpSpPr>
        <p:grpSpPr>
          <a:xfrm>
            <a:off x="9056914" y="5022817"/>
            <a:ext cx="2787147" cy="1114858"/>
            <a:chOff x="7721906" y="2383865"/>
            <a:chExt cx="2787147" cy="1114858"/>
          </a:xfrm>
          <a:solidFill>
            <a:schemeClr val="accent6"/>
          </a:solidFill>
        </p:grpSpPr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6EC5B95-F266-6D42-9360-7F49D3AC8528}"/>
                </a:ext>
              </a:extLst>
            </p:cNvPr>
            <p:cNvSpPr/>
            <p:nvPr/>
          </p:nvSpPr>
          <p:spPr>
            <a:xfrm>
              <a:off x="7721906" y="2383865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97499BD4-A602-3046-9A6D-A87496B547EE}"/>
                </a:ext>
              </a:extLst>
            </p:cNvPr>
            <p:cNvSpPr txBox="1"/>
            <p:nvPr/>
          </p:nvSpPr>
          <p:spPr>
            <a:xfrm>
              <a:off x="8279335" y="2383865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solidFill>
                    <a:schemeClr val="bg1"/>
                  </a:solidFill>
                </a:rPr>
                <a:t>Anfertigung einer Taxonomie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228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38</a:t>
            </a:fld>
            <a:endParaRPr lang="en-E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6"/>
          </a:solidFill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Anfertigung einer Taxonomie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37E25A-3F74-9B4C-8F57-9DA05E161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793236"/>
              </p:ext>
            </p:extLst>
          </p:nvPr>
        </p:nvGraphicFramePr>
        <p:xfrm>
          <a:off x="604417" y="1510581"/>
          <a:ext cx="9634261" cy="474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aphic 14" descr="Flip calendar with solid fill">
            <a:extLst>
              <a:ext uri="{FF2B5EF4-FFF2-40B4-BE49-F238E27FC236}">
                <a16:creationId xmlns:a16="http://schemas.microsoft.com/office/drawing/2014/main" id="{00EC210F-50B9-1449-AB8C-EB480B9A99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4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64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Motivationsbeispiel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</a:t>
            </a:fld>
            <a:endParaRPr lang="en-ES"/>
          </a:p>
        </p:txBody>
      </p:sp>
      <p:pic>
        <p:nvPicPr>
          <p:cNvPr id="1026" name="Picture 2" descr="Aller Anfang ist schwer – Thekla Barck">
            <a:extLst>
              <a:ext uri="{FF2B5EF4-FFF2-40B4-BE49-F238E27FC236}">
                <a16:creationId xmlns:a16="http://schemas.microsoft.com/office/drawing/2014/main" id="{89B63A66-BE6D-224A-B926-E3DF4619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080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002C23-8A5A-434D-9B64-9BF7B0FF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98" y="1825625"/>
            <a:ext cx="50800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Sie ist fast fertig mit ihren Paper.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Doch dann fällt auf, die Paper, auf die sie sich bezieht, haben andere Kontexte und stimmen nicht mit ihren Kontext überein.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C74756-7DB3-A64C-8C23-6E695C3042DA}"/>
              </a:ext>
            </a:extLst>
          </p:cNvPr>
          <p:cNvSpPr txBox="1">
            <a:spLocks/>
          </p:cNvSpPr>
          <p:nvPr/>
        </p:nvSpPr>
        <p:spPr>
          <a:xfrm>
            <a:off x="1156854" y="5562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b="1" dirty="0"/>
              <a:t>©</a:t>
            </a:r>
            <a:r>
              <a:rPr lang="es-ES_tradnl" dirty="0" err="1"/>
              <a:t>Thekla</a:t>
            </a:r>
            <a:r>
              <a:rPr lang="es-ES_tradnl" dirty="0"/>
              <a:t> </a:t>
            </a:r>
            <a:r>
              <a:rPr lang="es-ES_tradnl" dirty="0" err="1"/>
              <a:t>Barck</a:t>
            </a:r>
            <a:r>
              <a:rPr lang="es-ES_tradnl" dirty="0"/>
              <a:t> / </a:t>
            </a:r>
            <a:r>
              <a:rPr lang="es-ES_tradnl" dirty="0" err="1"/>
              <a:t>temel</a:t>
            </a:r>
            <a:r>
              <a:rPr lang="es-ES_tradnl" dirty="0"/>
              <a:t>-art</a:t>
            </a:r>
            <a:endParaRPr lang="en-E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A58819-660A-724E-B458-AB6C7FD69C66}"/>
              </a:ext>
            </a:extLst>
          </p:cNvPr>
          <p:cNvSpPr/>
          <p:nvPr/>
        </p:nvSpPr>
        <p:spPr>
          <a:xfrm>
            <a:off x="1692613" y="2140085"/>
            <a:ext cx="428017" cy="573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E17F5FF-BEA2-C84F-99CD-31A919B29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70436" y="2176562"/>
            <a:ext cx="301557" cy="527725"/>
          </a:xfrm>
          <a:prstGeom prst="rect">
            <a:avLst/>
          </a:prstGeom>
        </p:spPr>
      </p:pic>
      <p:pic>
        <p:nvPicPr>
          <p:cNvPr id="22" name="Graphic 21" descr="Lightning with solid fill">
            <a:extLst>
              <a:ext uri="{FF2B5EF4-FFF2-40B4-BE49-F238E27FC236}">
                <a16:creationId xmlns:a16="http://schemas.microsoft.com/office/drawing/2014/main" id="{DB15B30B-5420-B843-9E9F-01FFEFC77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141" y="2651919"/>
            <a:ext cx="914400" cy="914400"/>
          </a:xfrm>
          <a:prstGeom prst="rect">
            <a:avLst/>
          </a:prstGeom>
        </p:spPr>
      </p:pic>
      <p:pic>
        <p:nvPicPr>
          <p:cNvPr id="24" name="Graphic 23" descr="Lightning outline">
            <a:extLst>
              <a:ext uri="{FF2B5EF4-FFF2-40B4-BE49-F238E27FC236}">
                <a16:creationId xmlns:a16="http://schemas.microsoft.com/office/drawing/2014/main" id="{937535D0-551A-9F44-8EF7-614465F03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825" y="1124822"/>
            <a:ext cx="1643777" cy="1643777"/>
          </a:xfrm>
          <a:prstGeom prst="rect">
            <a:avLst/>
          </a:prstGeom>
        </p:spPr>
      </p:pic>
      <p:pic>
        <p:nvPicPr>
          <p:cNvPr id="27" name="Graphic 26" descr="Siren with solid fill">
            <a:extLst>
              <a:ext uri="{FF2B5EF4-FFF2-40B4-BE49-F238E27FC236}">
                <a16:creationId xmlns:a16="http://schemas.microsoft.com/office/drawing/2014/main" id="{9C6E7096-1A77-3F40-B103-F109DA7DF6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1056" y="5013325"/>
            <a:ext cx="914400" cy="9144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2E5EB87-35DF-B54F-A679-86B4428B7BC5}"/>
              </a:ext>
            </a:extLst>
          </p:cNvPr>
          <p:cNvSpPr/>
          <p:nvPr/>
        </p:nvSpPr>
        <p:spPr>
          <a:xfrm rot="1337657">
            <a:off x="2394631" y="3642610"/>
            <a:ext cx="349278" cy="1571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3EB749D9-02CD-8443-AEF6-52472F20E809}"/>
              </a:ext>
            </a:extLst>
          </p:cNvPr>
          <p:cNvSpPr/>
          <p:nvPr/>
        </p:nvSpPr>
        <p:spPr>
          <a:xfrm rot="195715">
            <a:off x="2472456" y="3693359"/>
            <a:ext cx="229877" cy="71517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33" name="Graphic 32" descr="Coffee with solid fill">
            <a:extLst>
              <a:ext uri="{FF2B5EF4-FFF2-40B4-BE49-F238E27FC236}">
                <a16:creationId xmlns:a16="http://schemas.microsoft.com/office/drawing/2014/main" id="{48244E6C-198B-7B43-8F04-7F8671EDC2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33989" y="5071648"/>
            <a:ext cx="713593" cy="7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4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40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7565571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Entwicklung eines Tools</a:t>
            </a:r>
          </a:p>
          <a:p>
            <a:r>
              <a:rPr lang="en-ES" dirty="0"/>
              <a:t>Use Cases: </a:t>
            </a:r>
          </a:p>
          <a:p>
            <a:pPr lvl="1"/>
            <a:r>
              <a:rPr lang="en-ES" dirty="0"/>
              <a:t>Datenvisualisierung</a:t>
            </a:r>
          </a:p>
          <a:p>
            <a:pPr lvl="1"/>
            <a:r>
              <a:rPr lang="en-ES" dirty="0"/>
              <a:t>Analyse</a:t>
            </a:r>
          </a:p>
          <a:p>
            <a:r>
              <a:rPr lang="en-GB" dirty="0"/>
              <a:t>A</a:t>
            </a:r>
            <a:r>
              <a:rPr lang="en-ES" dirty="0"/>
              <a:t>ndere potentielle Use Cases: </a:t>
            </a:r>
          </a:p>
          <a:p>
            <a:pPr lvl="1"/>
            <a:r>
              <a:rPr lang="en-ES" dirty="0"/>
              <a:t>Dokumentation</a:t>
            </a:r>
          </a:p>
          <a:p>
            <a:pPr lvl="1"/>
            <a:r>
              <a:rPr lang="en-ES" dirty="0"/>
              <a:t>Versionierung der Daten</a:t>
            </a:r>
            <a:endParaRPr lang="en-GB" dirty="0"/>
          </a:p>
          <a:p>
            <a:pPr marL="0" indent="0">
              <a:buNone/>
            </a:pPr>
            <a:endParaRPr lang="en-E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Analyse der Daten &amp; </a:t>
              </a:r>
              <a:r>
                <a:rPr lang="de-DE" dirty="0" err="1"/>
                <a:t>Sensemaking</a:t>
              </a:r>
              <a:endParaRPr lang="en-ES" sz="1800" kern="1200" dirty="0"/>
            </a:p>
          </p:txBody>
        </p:sp>
      </p:grpSp>
      <p:pic>
        <p:nvPicPr>
          <p:cNvPr id="20" name="Graphic 19" descr="Flip calendar with solid fill">
            <a:extLst>
              <a:ext uri="{FF2B5EF4-FFF2-40B4-BE49-F238E27FC236}">
                <a16:creationId xmlns:a16="http://schemas.microsoft.com/office/drawing/2014/main" id="{6FE89525-5E01-1C44-BC0E-3D34AF9F5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pic>
        <p:nvPicPr>
          <p:cNvPr id="21" name="Picture 4" descr="Angular Trainings mit Saban Ünlü | Saban Ünlü">
            <a:extLst>
              <a:ext uri="{FF2B5EF4-FFF2-40B4-BE49-F238E27FC236}">
                <a16:creationId xmlns:a16="http://schemas.microsoft.com/office/drawing/2014/main" id="{E845D01E-26F8-B445-8C0D-838D0619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11022"/>
            <a:ext cx="336843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19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A9DC-81AD-4647-9357-8EE877C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9B78-8694-F14D-A10B-C645C8D4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Übersicht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Publikationen</a:t>
            </a:r>
            <a:r>
              <a:rPr lang="en-GB" dirty="0"/>
              <a:t> und Daten</a:t>
            </a:r>
          </a:p>
          <a:p>
            <a:pPr>
              <a:buFontTx/>
              <a:buChar char="-"/>
            </a:pPr>
            <a:r>
              <a:rPr lang="en-GB" dirty="0" err="1"/>
              <a:t>Filterfunktion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</a:t>
            </a:r>
            <a:r>
              <a:rPr lang="en-ES" dirty="0"/>
              <a:t>estliche TODOs:</a:t>
            </a:r>
          </a:p>
          <a:p>
            <a:pPr>
              <a:buFontTx/>
              <a:buChar char="-"/>
            </a:pPr>
            <a:r>
              <a:rPr lang="en-ES" dirty="0"/>
              <a:t>Befüllung aller Daten</a:t>
            </a:r>
          </a:p>
          <a:p>
            <a:pPr>
              <a:buFontTx/>
              <a:buChar char="-"/>
            </a:pPr>
            <a:r>
              <a:rPr lang="en-ES" dirty="0"/>
              <a:t>Graphvisualisierung der Kontexte und der Taxonomie</a:t>
            </a:r>
          </a:p>
          <a:p>
            <a:pPr>
              <a:buFontTx/>
              <a:buChar char="-"/>
            </a:pPr>
            <a:r>
              <a:rPr lang="en-ES" dirty="0"/>
              <a:t>Diagramme zur Analyse der Daten</a:t>
            </a:r>
          </a:p>
          <a:p>
            <a:pPr>
              <a:buFontTx/>
              <a:buChar char="-"/>
            </a:pPr>
            <a:r>
              <a:rPr lang="en-ES" dirty="0"/>
              <a:t>Negativfilter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410-164D-EE42-988E-740EB26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E13D-160A-CB4E-8F4D-91F65131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A9D-F57F-2A4B-99CD-9469E52E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41</a:t>
            </a:fld>
            <a:endParaRPr lang="en-ES"/>
          </a:p>
        </p:txBody>
      </p:sp>
      <p:pic>
        <p:nvPicPr>
          <p:cNvPr id="9" name="Graphic 8" descr="Flip calendar with solid fill">
            <a:extLst>
              <a:ext uri="{FF2B5EF4-FFF2-40B4-BE49-F238E27FC236}">
                <a16:creationId xmlns:a16="http://schemas.microsoft.com/office/drawing/2014/main" id="{E7B449DA-EB14-5444-AB1C-99928FC0F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6574" y="3765383"/>
            <a:ext cx="914400" cy="914400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13B15225-21A7-BE47-8580-21073C375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55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02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42</a:t>
            </a:fld>
            <a:endParaRPr lang="en-ES"/>
          </a:p>
        </p:txBody>
      </p:sp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DA14F22A-781F-8B4C-8E6F-6F7E86612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0987" y="4269517"/>
            <a:ext cx="407414" cy="407414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F157CB96-C893-5C4A-89EF-265749847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0298" y="2794963"/>
            <a:ext cx="547843" cy="547843"/>
          </a:xfrm>
          <a:prstGeom prst="rect">
            <a:avLst/>
          </a:prstGeom>
        </p:spPr>
      </p:pic>
      <p:pic>
        <p:nvPicPr>
          <p:cNvPr id="9" name="Graphic 8" descr="Flip calendar with solid fill">
            <a:extLst>
              <a:ext uri="{FF2B5EF4-FFF2-40B4-BE49-F238E27FC236}">
                <a16:creationId xmlns:a16="http://schemas.microsoft.com/office/drawing/2014/main" id="{ECD5A077-1EDF-8A4C-835E-541986B74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1695" y="4269517"/>
            <a:ext cx="407414" cy="407414"/>
          </a:xfrm>
          <a:prstGeom prst="rect">
            <a:avLst/>
          </a:prstGeom>
        </p:spPr>
      </p:pic>
      <p:pic>
        <p:nvPicPr>
          <p:cNvPr id="10" name="Graphic 9" descr="Flip calendar with solid fill">
            <a:extLst>
              <a:ext uri="{FF2B5EF4-FFF2-40B4-BE49-F238E27FC236}">
                <a16:creationId xmlns:a16="http://schemas.microsoft.com/office/drawing/2014/main" id="{0D2AFEE2-9207-0346-BF49-EA523C9B8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0512" y="4273329"/>
            <a:ext cx="407414" cy="407414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79F99898-66FB-A44C-ADB1-0A96368F40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4685" y="3435793"/>
            <a:ext cx="346179" cy="346179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1D88FA20-C400-1F4D-8A95-68C334B73D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23420" y="3435793"/>
            <a:ext cx="346179" cy="3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77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707D-F1AE-814B-A1F7-7DFD7C5E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ES" dirty="0"/>
              <a:t>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95FC-2CB5-FE4D-BF5C-C8A05C5D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r>
              <a:rPr lang="en-GB" dirty="0"/>
              <a:t>Analyse der Daten &amp; Sensemaking</a:t>
            </a:r>
          </a:p>
          <a:p>
            <a:r>
              <a:rPr lang="en-GB" dirty="0" err="1"/>
              <a:t>Beantwortung</a:t>
            </a:r>
            <a:r>
              <a:rPr lang="en-GB" dirty="0"/>
              <a:t> </a:t>
            </a:r>
            <a:r>
              <a:rPr lang="en-GB" dirty="0" err="1"/>
              <a:t>aller</a:t>
            </a:r>
            <a:r>
              <a:rPr lang="en-GB" dirty="0"/>
              <a:t> </a:t>
            </a:r>
            <a:r>
              <a:rPr lang="en-GB" dirty="0" err="1"/>
              <a:t>Recherchefragen</a:t>
            </a:r>
            <a:endParaRPr lang="en-GB" dirty="0"/>
          </a:p>
          <a:p>
            <a:r>
              <a:rPr lang="en-GB" dirty="0" err="1"/>
              <a:t>Anfertigung</a:t>
            </a:r>
            <a:r>
              <a:rPr lang="en-GB" dirty="0"/>
              <a:t> der </a:t>
            </a:r>
            <a:r>
              <a:rPr lang="en-GB" dirty="0" err="1"/>
              <a:t>finalen</a:t>
            </a:r>
            <a:r>
              <a:rPr lang="en-GB" dirty="0"/>
              <a:t> </a:t>
            </a:r>
            <a:r>
              <a:rPr lang="en-GB" dirty="0" err="1"/>
              <a:t>Taxonomie</a:t>
            </a:r>
            <a:endParaRPr lang="en-GB" dirty="0"/>
          </a:p>
          <a:p>
            <a:r>
              <a:rPr lang="en-GB" dirty="0"/>
              <a:t>Evaluation </a:t>
            </a:r>
            <a:r>
              <a:rPr lang="en-GB" dirty="0" err="1"/>
              <a:t>meines</a:t>
            </a:r>
            <a:r>
              <a:rPr lang="en-GB" dirty="0"/>
              <a:t> </a:t>
            </a:r>
            <a:r>
              <a:rPr lang="en-GB" dirty="0" err="1"/>
              <a:t>Vorgehens</a:t>
            </a:r>
            <a:endParaRPr lang="en-GB" dirty="0"/>
          </a:p>
          <a:p>
            <a:r>
              <a:rPr lang="en-GB" dirty="0" err="1"/>
              <a:t>Sichtung</a:t>
            </a:r>
            <a:r>
              <a:rPr lang="en-GB" dirty="0"/>
              <a:t> der </a:t>
            </a:r>
            <a:r>
              <a:rPr lang="en-GB" dirty="0" err="1"/>
              <a:t>restlichen</a:t>
            </a:r>
            <a:r>
              <a:rPr lang="en-GB" dirty="0"/>
              <a:t> </a:t>
            </a:r>
            <a:r>
              <a:rPr lang="en-GB" dirty="0" err="1"/>
              <a:t>Publikationen</a:t>
            </a:r>
            <a:r>
              <a:rPr lang="en-GB" dirty="0"/>
              <a:t> </a:t>
            </a:r>
          </a:p>
          <a:p>
            <a:r>
              <a:rPr lang="en-GB" dirty="0" err="1"/>
              <a:t>Anfertigung</a:t>
            </a:r>
            <a:r>
              <a:rPr lang="en-GB" dirty="0"/>
              <a:t> der </a:t>
            </a:r>
            <a:r>
              <a:rPr lang="en-GB" dirty="0" err="1"/>
              <a:t>Masterarbeit</a:t>
            </a:r>
            <a:endParaRPr lang="en-GB" dirty="0"/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C5DB-6357-8445-9DA8-3E2DBDAF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A16C-2429-2E48-AE2B-306FB139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0648-26D0-CD46-9346-E4645DD2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43</a:t>
            </a:fld>
            <a:endParaRPr lang="en-ES"/>
          </a:p>
        </p:txBody>
      </p:sp>
      <p:pic>
        <p:nvPicPr>
          <p:cNvPr id="9" name="Content Placeholder 4" descr="Document outline">
            <a:extLst>
              <a:ext uri="{FF2B5EF4-FFF2-40B4-BE49-F238E27FC236}">
                <a16:creationId xmlns:a16="http://schemas.microsoft.com/office/drawing/2014/main" id="{E9578103-2D39-0840-A7A6-4A382D210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410" y="3309008"/>
            <a:ext cx="1143386" cy="1143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5FDC4B-647C-E24F-9618-9E6B0836B315}"/>
              </a:ext>
            </a:extLst>
          </p:cNvPr>
          <p:cNvSpPr txBox="1"/>
          <p:nvPr/>
        </p:nvSpPr>
        <p:spPr>
          <a:xfrm>
            <a:off x="6616410" y="4172756"/>
            <a:ext cx="111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pic>
        <p:nvPicPr>
          <p:cNvPr id="11" name="Graphic 10" descr="Race Flag with solid fill">
            <a:extLst>
              <a:ext uri="{FF2B5EF4-FFF2-40B4-BE49-F238E27FC236}">
                <a16:creationId xmlns:a16="http://schemas.microsoft.com/office/drawing/2014/main" id="{D016D37F-F166-1C4A-A7A3-38B757386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5262563"/>
            <a:ext cx="914400" cy="914400"/>
          </a:xfrm>
          <a:prstGeom prst="rect">
            <a:avLst/>
          </a:prstGeom>
        </p:spPr>
      </p:pic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03E73179-4331-E147-917E-0C905C355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1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44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7394816" cy="511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Sichtung der restlichen Paper ohne Auszeichnung oder </a:t>
            </a:r>
            <a:r>
              <a:rPr lang="de-DE" sz="2200" dirty="0" err="1"/>
              <a:t>Badge</a:t>
            </a:r>
            <a:endParaRPr lang="de-DE" sz="2200" dirty="0"/>
          </a:p>
          <a:p>
            <a:pPr marL="0" indent="0">
              <a:buNone/>
            </a:pPr>
            <a:r>
              <a:rPr lang="de-DE" sz="2200" dirty="0"/>
              <a:t>Quantifizierung, Abrunden der Masterarbeit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4169D-9A41-194E-93F3-6348076BE219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1">
              <a:lumMod val="50000"/>
            </a:schemeClr>
          </a:solidFill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7AA914F-9008-A44C-809F-E6952A24B122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3ECDA9C-9787-1440-91B8-08985E0BC6B3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Sichtung der Publikationen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Graphic 17" descr="Refresh with solid fill">
            <a:extLst>
              <a:ext uri="{FF2B5EF4-FFF2-40B4-BE49-F238E27FC236}">
                <a16:creationId xmlns:a16="http://schemas.microsoft.com/office/drawing/2014/main" id="{1D30254C-F50E-1A41-B204-A38AA99B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7384805" y="4747058"/>
            <a:ext cx="1160594" cy="11605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7272F6-337A-5849-A85C-252970E3CDBE}"/>
              </a:ext>
            </a:extLst>
          </p:cNvPr>
          <p:cNvSpPr txBox="1"/>
          <p:nvPr/>
        </p:nvSpPr>
        <p:spPr>
          <a:xfrm>
            <a:off x="8452156" y="5127145"/>
            <a:ext cx="11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ES" dirty="0"/>
              <a:t> 3</a:t>
            </a:r>
          </a:p>
        </p:txBody>
      </p:sp>
      <p:pic>
        <p:nvPicPr>
          <p:cNvPr id="15" name="Graphic 14" descr="Flip calendar with solid fill">
            <a:extLst>
              <a:ext uri="{FF2B5EF4-FFF2-40B4-BE49-F238E27FC236}">
                <a16:creationId xmlns:a16="http://schemas.microsoft.com/office/drawing/2014/main" id="{723CBAFF-D0BD-E343-9418-08C49DDBC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7FCA6E-C25C-4641-8394-510F4B40D8C8}"/>
              </a:ext>
            </a:extLst>
          </p:cNvPr>
          <p:cNvSpPr txBox="1"/>
          <p:nvPr/>
        </p:nvSpPr>
        <p:spPr>
          <a:xfrm>
            <a:off x="838199" y="2336800"/>
            <a:ext cx="525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Charakterisierung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Verallgemeinbarkeit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Einordnung</a:t>
            </a:r>
            <a:r>
              <a:rPr lang="en-GB" dirty="0"/>
              <a:t> in die </a:t>
            </a:r>
            <a:r>
              <a:rPr lang="en-GB" dirty="0" err="1"/>
              <a:t>Taxonomie</a:t>
            </a:r>
            <a:r>
              <a:rPr lang="en-GB" dirty="0"/>
              <a:t> </a:t>
            </a:r>
            <a:r>
              <a:rPr lang="en-GB" dirty="0" err="1"/>
              <a:t>ohne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Kontexte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Evaluierung</a:t>
            </a:r>
            <a:r>
              <a:rPr lang="en-GB" dirty="0"/>
              <a:t> der </a:t>
            </a:r>
            <a:r>
              <a:rPr lang="en-GB" dirty="0" err="1"/>
              <a:t>Einsichten</a:t>
            </a:r>
            <a:r>
              <a:rPr lang="en-GB" dirty="0"/>
              <a:t> von der </a:t>
            </a:r>
            <a:r>
              <a:rPr lang="en-GB" dirty="0" err="1"/>
              <a:t>Sichtung</a:t>
            </a:r>
            <a:r>
              <a:rPr lang="en-GB" dirty="0"/>
              <a:t> der Paper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Auszeichnung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Mehr</a:t>
            </a:r>
            <a:r>
              <a:rPr lang="en-GB" dirty="0"/>
              <a:t> Sensemaking</a:t>
            </a:r>
          </a:p>
          <a:p>
            <a:endParaRPr lang="en-ES" dirty="0"/>
          </a:p>
        </p:txBody>
      </p:sp>
      <p:pic>
        <p:nvPicPr>
          <p:cNvPr id="17" name="Content Placeholder 4" descr="Document outline">
            <a:extLst>
              <a:ext uri="{FF2B5EF4-FFF2-40B4-BE49-F238E27FC236}">
                <a16:creationId xmlns:a16="http://schemas.microsoft.com/office/drawing/2014/main" id="{B60F9C74-BD4E-E24B-9869-AC11D7AB4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63" y="4701516"/>
            <a:ext cx="1143386" cy="1143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F3713-144E-EE45-9BFB-1EF256CC5625}"/>
              </a:ext>
            </a:extLst>
          </p:cNvPr>
          <p:cNvSpPr txBox="1"/>
          <p:nvPr/>
        </p:nvSpPr>
        <p:spPr>
          <a:xfrm>
            <a:off x="1012730" y="5586114"/>
            <a:ext cx="111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47A609-FCB2-6646-A386-0D9C9BB53DFA}"/>
              </a:ext>
            </a:extLst>
          </p:cNvPr>
          <p:cNvSpPr txBox="1"/>
          <p:nvPr/>
        </p:nvSpPr>
        <p:spPr>
          <a:xfrm>
            <a:off x="6412530" y="2334242"/>
            <a:ext cx="525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Option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Auswahl</a:t>
            </a:r>
            <a:r>
              <a:rPr lang="en-GB" dirty="0"/>
              <a:t> der Paper und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Iteration 1-3 wiederholen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Erweiterung der Taxonomie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ES" dirty="0"/>
              <a:t>ehr Einsichten</a:t>
            </a:r>
          </a:p>
        </p:txBody>
      </p:sp>
      <p:pic>
        <p:nvPicPr>
          <p:cNvPr id="22" name="Content Placeholder 4" descr="Document outline">
            <a:extLst>
              <a:ext uri="{FF2B5EF4-FFF2-40B4-BE49-F238E27FC236}">
                <a16:creationId xmlns:a16="http://schemas.microsoft.com/office/drawing/2014/main" id="{A15ED65C-CC06-9045-AB46-F82AB44A4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1487" y="4736532"/>
            <a:ext cx="1143386" cy="11433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2246A4-0B1D-9F49-BB2F-EEE2B0166D11}"/>
              </a:ext>
            </a:extLst>
          </p:cNvPr>
          <p:cNvSpPr txBox="1"/>
          <p:nvPr/>
        </p:nvSpPr>
        <p:spPr>
          <a:xfrm>
            <a:off x="6412530" y="5554721"/>
            <a:ext cx="130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31/70</a:t>
            </a:r>
          </a:p>
        </p:txBody>
      </p:sp>
      <p:pic>
        <p:nvPicPr>
          <p:cNvPr id="24" name="Content Placeholder 4" descr="Document outline">
            <a:extLst>
              <a:ext uri="{FF2B5EF4-FFF2-40B4-BE49-F238E27FC236}">
                <a16:creationId xmlns:a16="http://schemas.microsoft.com/office/drawing/2014/main" id="{F31F9EDD-8E1C-3448-9C0D-EA6A91464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698" y="4635291"/>
            <a:ext cx="1143386" cy="11433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F18860-EEF3-FD46-8627-BDDD5AE1AE88}"/>
              </a:ext>
            </a:extLst>
          </p:cNvPr>
          <p:cNvSpPr txBox="1"/>
          <p:nvPr/>
        </p:nvSpPr>
        <p:spPr>
          <a:xfrm>
            <a:off x="4078595" y="5519374"/>
            <a:ext cx="111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A72140-AD5C-4142-A772-F1AB1E33A4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76" t="19888"/>
          <a:stretch/>
        </p:blipFill>
        <p:spPr>
          <a:xfrm>
            <a:off x="4414216" y="5704040"/>
            <a:ext cx="726110" cy="291098"/>
          </a:xfrm>
          <a:prstGeom prst="rect">
            <a:avLst/>
          </a:prstGeom>
        </p:spPr>
      </p:pic>
      <p:pic>
        <p:nvPicPr>
          <p:cNvPr id="31" name="Graphic 30" descr="Badge Tick outline">
            <a:extLst>
              <a:ext uri="{FF2B5EF4-FFF2-40B4-BE49-F238E27FC236}">
                <a16:creationId xmlns:a16="http://schemas.microsoft.com/office/drawing/2014/main" id="{71B4D866-C190-9846-8655-1278E4507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8703" y="4907446"/>
            <a:ext cx="557575" cy="557575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E3708F13-6875-6141-BB61-F749444366BA}"/>
              </a:ext>
            </a:extLst>
          </p:cNvPr>
          <p:cNvSpPr/>
          <p:nvPr/>
        </p:nvSpPr>
        <p:spPr>
          <a:xfrm>
            <a:off x="2396924" y="5541697"/>
            <a:ext cx="1727200" cy="40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34" name="Graphic 33" descr="Hierarchy outline">
            <a:extLst>
              <a:ext uri="{FF2B5EF4-FFF2-40B4-BE49-F238E27FC236}">
                <a16:creationId xmlns:a16="http://schemas.microsoft.com/office/drawing/2014/main" id="{4CD4D220-1FCB-7242-BE4F-C4D5AAE71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7377" y="5096069"/>
            <a:ext cx="820891" cy="820891"/>
          </a:xfrm>
          <a:prstGeom prst="rect">
            <a:avLst/>
          </a:prstGeom>
        </p:spPr>
      </p:pic>
      <p:pic>
        <p:nvPicPr>
          <p:cNvPr id="41" name="Graphic 40" descr="Lights On outline">
            <a:extLst>
              <a:ext uri="{FF2B5EF4-FFF2-40B4-BE49-F238E27FC236}">
                <a16:creationId xmlns:a16="http://schemas.microsoft.com/office/drawing/2014/main" id="{2FE7D83A-DE2C-2141-9F08-1CBD61D447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85402" y="4800712"/>
            <a:ext cx="583951" cy="583951"/>
          </a:xfrm>
          <a:prstGeom prst="rect">
            <a:avLst/>
          </a:prstGeom>
        </p:spPr>
      </p:pic>
      <p:pic>
        <p:nvPicPr>
          <p:cNvPr id="42" name="Graphic 41" descr="Lights On outline">
            <a:extLst>
              <a:ext uri="{FF2B5EF4-FFF2-40B4-BE49-F238E27FC236}">
                <a16:creationId xmlns:a16="http://schemas.microsoft.com/office/drawing/2014/main" id="{4A5B25BC-F60E-0641-8B3C-A7F6A7AB8A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7471" y="4661911"/>
            <a:ext cx="613711" cy="613711"/>
          </a:xfrm>
          <a:prstGeom prst="rect">
            <a:avLst/>
          </a:prstGeom>
        </p:spPr>
      </p:pic>
      <p:sp>
        <p:nvSpPr>
          <p:cNvPr id="43" name="Right Arrow 42">
            <a:extLst>
              <a:ext uri="{FF2B5EF4-FFF2-40B4-BE49-F238E27FC236}">
                <a16:creationId xmlns:a16="http://schemas.microsoft.com/office/drawing/2014/main" id="{DCA1283B-CFEA-6749-8D19-E2E3649CBC5B}"/>
              </a:ext>
            </a:extLst>
          </p:cNvPr>
          <p:cNvSpPr/>
          <p:nvPr/>
        </p:nvSpPr>
        <p:spPr>
          <a:xfrm>
            <a:off x="8517755" y="5471596"/>
            <a:ext cx="1899194" cy="40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F582D3-02A3-4D40-BF6D-AACBA896D261}"/>
              </a:ext>
            </a:extLst>
          </p:cNvPr>
          <p:cNvCxnSpPr>
            <a:cxnSpLocks/>
          </p:cNvCxnSpPr>
          <p:nvPr/>
        </p:nvCxnSpPr>
        <p:spPr>
          <a:xfrm>
            <a:off x="6197600" y="2334242"/>
            <a:ext cx="0" cy="373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Refresh with solid fill">
            <a:extLst>
              <a:ext uri="{FF2B5EF4-FFF2-40B4-BE49-F238E27FC236}">
                <a16:creationId xmlns:a16="http://schemas.microsoft.com/office/drawing/2014/main" id="{DB1F7EEA-E418-604C-9A82-44FBA6B9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83281" y="5162442"/>
            <a:ext cx="493908" cy="4939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875E36-853C-F64C-A8C6-1837F4A020E3}"/>
              </a:ext>
            </a:extLst>
          </p:cNvPr>
          <p:cNvSpPr txBox="1"/>
          <p:nvPr/>
        </p:nvSpPr>
        <p:spPr>
          <a:xfrm>
            <a:off x="2389848" y="5245712"/>
            <a:ext cx="11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  <a:r>
              <a:rPr lang="en-ES" sz="1400" dirty="0"/>
              <a:t> 1</a:t>
            </a:r>
          </a:p>
        </p:txBody>
      </p:sp>
      <p:pic>
        <p:nvPicPr>
          <p:cNvPr id="60" name="Graphic 59" descr="Badge Follow outline">
            <a:extLst>
              <a:ext uri="{FF2B5EF4-FFF2-40B4-BE49-F238E27FC236}">
                <a16:creationId xmlns:a16="http://schemas.microsoft.com/office/drawing/2014/main" id="{D99BE145-909D-AF43-8F96-2ED0DA059F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8055" y="5400881"/>
            <a:ext cx="516079" cy="516079"/>
          </a:xfrm>
          <a:prstGeom prst="rect">
            <a:avLst/>
          </a:prstGeom>
        </p:spPr>
      </p:pic>
      <p:pic>
        <p:nvPicPr>
          <p:cNvPr id="63" name="Graphic 62" descr="Lightning bolt with solid fill">
            <a:extLst>
              <a:ext uri="{FF2B5EF4-FFF2-40B4-BE49-F238E27FC236}">
                <a16:creationId xmlns:a16="http://schemas.microsoft.com/office/drawing/2014/main" id="{E1939BF6-A843-AF42-AD98-BA09810E5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37011" y="5667306"/>
            <a:ext cx="457200" cy="457200"/>
          </a:xfrm>
          <a:prstGeom prst="rect">
            <a:avLst/>
          </a:prstGeom>
        </p:spPr>
      </p:pic>
      <p:pic>
        <p:nvPicPr>
          <p:cNvPr id="64" name="Graphic 63" descr="Lights On outline">
            <a:extLst>
              <a:ext uri="{FF2B5EF4-FFF2-40B4-BE49-F238E27FC236}">
                <a16:creationId xmlns:a16="http://schemas.microsoft.com/office/drawing/2014/main" id="{DC3D0A36-D907-EC41-A212-1149FF82B5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5334" y="5350955"/>
            <a:ext cx="613711" cy="6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40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1"/>
          <a:stretch/>
        </p:blipFill>
        <p:spPr>
          <a:xfrm>
            <a:off x="1421291" y="0"/>
            <a:ext cx="9349417" cy="1248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90C19-DA54-4F4E-B0EC-C913A58623DD}"/>
              </a:ext>
            </a:extLst>
          </p:cNvPr>
          <p:cNvSpPr txBox="1"/>
          <p:nvPr/>
        </p:nvSpPr>
        <p:spPr>
          <a:xfrm>
            <a:off x="0" y="1466850"/>
            <a:ext cx="121920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3600" dirty="0">
                <a:solidFill>
                  <a:schemeClr val="bg1"/>
                </a:solidFill>
              </a:rPr>
              <a:t>                     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Erste Schritte zu einer Taxonomie von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Software Engineering Kontexten</a:t>
            </a:r>
            <a:endParaRPr lang="en-ES" sz="3600" dirty="0">
              <a:solidFill>
                <a:schemeClr val="accent1">
                  <a:lumMod val="50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ES" sz="2000" dirty="0">
                <a:solidFill>
                  <a:schemeClr val="bg1"/>
                </a:solidFill>
              </a:rPr>
              <a:t>Zwischenpräsentation zur Masterarbeit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EEE0-36AE-B44F-8A35-0B0C2E2A4D05}"/>
              </a:ext>
            </a:extLst>
          </p:cNvPr>
          <p:cNvSpPr txBox="1"/>
          <p:nvPr/>
        </p:nvSpPr>
        <p:spPr>
          <a:xfrm>
            <a:off x="2223575" y="4115222"/>
            <a:ext cx="813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Diskussion: </a:t>
            </a:r>
          </a:p>
          <a:p>
            <a:pPr algn="ctr"/>
            <a:r>
              <a:rPr lang="de-DE" sz="3200" dirty="0"/>
              <a:t>Wir würden Sie weiter vorgehen? </a:t>
            </a:r>
          </a:p>
          <a:p>
            <a:pPr algn="ctr"/>
            <a:r>
              <a:rPr lang="de-DE" sz="3200" dirty="0"/>
              <a:t>Option 1 </a:t>
            </a:r>
            <a:r>
              <a:rPr lang="de-DE" sz="3200" dirty="0" err="1"/>
              <a:t>vs</a:t>
            </a:r>
            <a:r>
              <a:rPr lang="de-DE" sz="3200" dirty="0"/>
              <a:t> Option 2</a:t>
            </a:r>
            <a:endParaRPr lang="en-ES" sz="3200" dirty="0"/>
          </a:p>
        </p:txBody>
      </p:sp>
    </p:spTree>
    <p:extLst>
      <p:ext uri="{BB962C8B-B14F-4D97-AF65-F5344CB8AC3E}">
        <p14:creationId xmlns:p14="http://schemas.microsoft.com/office/powerpoint/2010/main" val="41519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1DBB-D9B9-6D42-9554-1395DCE4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9348-812A-1144-9775-EEFE408C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Keine Forschungserfahrung, kein Expertenwissen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Keine Vorkenntnisse vom 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Biase, beim Sichten der Publikationen ( nach Interesse )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Übersehen von Kontexten durch Entwickeln einer Routine / Trotts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Englisch nicht als Muttersprache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</a:t>
            </a:r>
            <a:r>
              <a:rPr lang="en-ES" dirty="0"/>
              <a:t>ehreres Wechseln der Tools zur Dokumentation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Konsistenzhaltung der Daten im Excel und im eigenen Tool</a:t>
            </a:r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3232-FD7D-CA48-870E-09BCB9C8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0DF5-23A0-744B-8556-3D62832D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0976-E7EE-CC4F-B5A5-61B3A945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6113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1"/>
          <a:stretch/>
        </p:blipFill>
        <p:spPr>
          <a:xfrm>
            <a:off x="1421291" y="0"/>
            <a:ext cx="9349417" cy="1248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90C19-DA54-4F4E-B0EC-C913A58623DD}"/>
              </a:ext>
            </a:extLst>
          </p:cNvPr>
          <p:cNvSpPr txBox="1"/>
          <p:nvPr/>
        </p:nvSpPr>
        <p:spPr>
          <a:xfrm>
            <a:off x="0" y="1466850"/>
            <a:ext cx="121920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3600" dirty="0">
                <a:solidFill>
                  <a:schemeClr val="bg1"/>
                </a:solidFill>
              </a:rPr>
              <a:t>                     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Erste Schritte zu einer Taxonomie von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Software Engineering Kontexten</a:t>
            </a:r>
            <a:endParaRPr lang="en-ES" sz="3600" dirty="0">
              <a:solidFill>
                <a:schemeClr val="accent1">
                  <a:lumMod val="50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ES" sz="2000" dirty="0">
                <a:solidFill>
                  <a:schemeClr val="bg1"/>
                </a:solidFill>
              </a:rPr>
              <a:t>Zwischenpräsentation zur Masterarbeit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BBB87-A74C-E34F-8E51-BFC192BB86DB}"/>
              </a:ext>
            </a:extLst>
          </p:cNvPr>
          <p:cNvSpPr txBox="1"/>
          <p:nvPr/>
        </p:nvSpPr>
        <p:spPr>
          <a:xfrm>
            <a:off x="2223575" y="4115222"/>
            <a:ext cx="813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Diskussionsfragen?</a:t>
            </a:r>
          </a:p>
          <a:p>
            <a:pPr algn="ctr"/>
            <a:r>
              <a:rPr lang="de-DE" sz="3200" dirty="0"/>
              <a:t>Anregungen?</a:t>
            </a:r>
          </a:p>
          <a:p>
            <a:pPr algn="ctr"/>
            <a:r>
              <a:rPr lang="de-DE" sz="3200" dirty="0"/>
              <a:t>Feedback?</a:t>
            </a:r>
            <a:endParaRPr lang="en-ES" sz="3200" dirty="0"/>
          </a:p>
        </p:txBody>
      </p:sp>
    </p:spTree>
    <p:extLst>
      <p:ext uri="{BB962C8B-B14F-4D97-AF65-F5344CB8AC3E}">
        <p14:creationId xmlns:p14="http://schemas.microsoft.com/office/powerpoint/2010/main" val="1405938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Anhang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48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6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</a:t>
            </a:r>
            <a:r>
              <a:rPr lang="en-ES" dirty="0">
                <a:sym typeface="Wingdings" pitchFamily="2" charset="2"/>
              </a:rPr>
              <a:t>eferenzierte Publikationen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71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[1] </a:t>
            </a:r>
            <a:r>
              <a:rPr lang="en-GB" dirty="0"/>
              <a:t>A Tale from the Trenches: Cognitive Biases and Software Development 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A654 -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Souti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Chattopadhyay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, Nicholas Nelson, Audrey Au, Natalia Morales, Christopher Sanchez,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Rahul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Pandita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, Anita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Sarma</a:t>
            </a:r>
            <a:endParaRPr lang="de-DE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GB" sz="1800" dirty="0" err="1"/>
              <a:t>Zwei-teilige</a:t>
            </a:r>
            <a:r>
              <a:rPr lang="en-GB" sz="1800" dirty="0"/>
              <a:t> Field Study </a:t>
            </a:r>
            <a:r>
              <a:rPr lang="en-GB" sz="1800" dirty="0" err="1"/>
              <a:t>mit</a:t>
            </a:r>
            <a:r>
              <a:rPr lang="en-GB" sz="1800" dirty="0"/>
              <a:t> 10 </a:t>
            </a:r>
            <a:r>
              <a:rPr lang="en-GB" sz="1800" dirty="0" err="1"/>
              <a:t>Teilnehmenden</a:t>
            </a:r>
            <a:r>
              <a:rPr lang="en-GB" sz="1800" dirty="0"/>
              <a:t> </a:t>
            </a:r>
            <a:r>
              <a:rPr lang="en-GB" sz="1800" dirty="0" err="1"/>
              <a:t>zur</a:t>
            </a:r>
            <a:r>
              <a:rPr lang="en-GB" sz="1800" dirty="0"/>
              <a:t> </a:t>
            </a:r>
            <a:r>
              <a:rPr lang="en-GB" sz="1800" dirty="0" err="1"/>
              <a:t>Untersuchung</a:t>
            </a:r>
            <a:r>
              <a:rPr lang="en-GB" sz="1800" dirty="0"/>
              <a:t> </a:t>
            </a:r>
            <a:r>
              <a:rPr lang="en-GB" sz="1800" dirty="0" err="1"/>
              <a:t>wie</a:t>
            </a:r>
            <a:r>
              <a:rPr lang="en-GB" sz="1800" dirty="0"/>
              <a:t> </a:t>
            </a:r>
            <a:r>
              <a:rPr lang="en-GB" sz="1800" dirty="0" err="1"/>
              <a:t>kognitive</a:t>
            </a:r>
            <a:r>
              <a:rPr lang="en-GB" sz="1800" dirty="0"/>
              <a:t> </a:t>
            </a:r>
            <a:r>
              <a:rPr lang="en-GB" sz="1800" dirty="0" err="1"/>
              <a:t>Biase</a:t>
            </a:r>
            <a:r>
              <a:rPr lang="en-GB" sz="1800" dirty="0"/>
              <a:t> die </a:t>
            </a:r>
            <a:r>
              <a:rPr lang="en-GB" sz="1800" dirty="0" err="1"/>
              <a:t>Softwareentwicklung</a:t>
            </a:r>
            <a:r>
              <a:rPr lang="en-GB" sz="1800" dirty="0"/>
              <a:t> </a:t>
            </a:r>
            <a:r>
              <a:rPr lang="en-GB" sz="1800" dirty="0" err="1"/>
              <a:t>beeinflusst</a:t>
            </a:r>
            <a:endParaRPr lang="en-GB" sz="1800" dirty="0"/>
          </a:p>
          <a:p>
            <a:pPr>
              <a:buFontTx/>
              <a:buChar char="-"/>
            </a:pPr>
            <a:r>
              <a:rPr lang="en-GB" sz="1800" dirty="0" err="1"/>
              <a:t>Kontrollierte</a:t>
            </a:r>
            <a:r>
              <a:rPr lang="en-GB" sz="1800" dirty="0"/>
              <a:t> </a:t>
            </a:r>
            <a:r>
              <a:rPr lang="en-GB" sz="1800" dirty="0" err="1"/>
              <a:t>Experimente</a:t>
            </a:r>
            <a:r>
              <a:rPr lang="en-GB" sz="1800" dirty="0"/>
              <a:t> und Interviews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ES" dirty="0"/>
              <a:t>[2] </a:t>
            </a:r>
            <a:r>
              <a:rPr lang="en-GB" dirty="0"/>
              <a:t>Managing data constraints in database-backed web applications </a:t>
            </a:r>
          </a:p>
          <a:p>
            <a:pPr marL="0" indent="0">
              <a:buNone/>
            </a:pPr>
            <a:r>
              <a:rPr lang="en-GB" sz="1500" dirty="0"/>
              <a:t>B098 - </a:t>
            </a:r>
            <a:r>
              <a:rPr lang="en-GB" sz="1500" dirty="0" err="1"/>
              <a:t>Junwen</a:t>
            </a:r>
            <a:r>
              <a:rPr lang="en-GB" sz="1500" dirty="0"/>
              <a:t> Yang, Utsav </a:t>
            </a:r>
            <a:r>
              <a:rPr lang="en-GB" sz="1500" dirty="0" err="1"/>
              <a:t>Sethi</a:t>
            </a:r>
            <a:r>
              <a:rPr lang="en-GB" sz="1500" dirty="0"/>
              <a:t>, Cong </a:t>
            </a:r>
            <a:r>
              <a:rPr lang="de-DE" sz="1500" dirty="0"/>
              <a:t>, Alvin Cheung, Shan </a:t>
            </a:r>
            <a:r>
              <a:rPr lang="de-DE" sz="1500" dirty="0" err="1"/>
              <a:t>Lu</a:t>
            </a:r>
            <a:endParaRPr lang="de-DE" sz="1500" dirty="0"/>
          </a:p>
          <a:p>
            <a:pPr>
              <a:buFontTx/>
              <a:buChar char="-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Comprehensive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Study zur Untersuchung von Data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mittels einer manuellen Analyse von Source Code, Commit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Tracking System von 12 Anwendungen</a:t>
            </a:r>
          </a:p>
          <a:p>
            <a:pPr>
              <a:buFontTx/>
              <a:buChar char="-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Vorstellung eines Tools zum Aufdecken von Data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Violations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und zur Erhöhen der Qualität von Anwendungen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4614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2C2F-3EAE-DC4F-82FF-DFFE7D31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Ziele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F365-C59C-A14C-AB70-6E0EC396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ES" dirty="0"/>
              <a:t>1. Terminologie zur Beschreibung vom Kontext einer Arbeit</a:t>
            </a:r>
          </a:p>
          <a:p>
            <a:pPr lvl="1"/>
            <a:r>
              <a:rPr lang="en-ES" dirty="0"/>
              <a:t>Verbesserung von Kommunikation</a:t>
            </a:r>
          </a:p>
          <a:p>
            <a:pPr lvl="1"/>
            <a:r>
              <a:rPr lang="en-ES" dirty="0"/>
              <a:t>Vereinfachte Einordnung eines Papers in die SE Welt</a:t>
            </a:r>
          </a:p>
          <a:p>
            <a:pPr lvl="1"/>
            <a:endParaRPr lang="en-ES" dirty="0"/>
          </a:p>
          <a:p>
            <a:pPr marL="0" indent="0">
              <a:buNone/>
            </a:pPr>
            <a:r>
              <a:rPr lang="en-ES" dirty="0"/>
              <a:t>2. Förderung der Übertragbarkeit von Ergebnissen</a:t>
            </a:r>
          </a:p>
          <a:p>
            <a:pPr lvl="1"/>
            <a:r>
              <a:rPr lang="en-GB" dirty="0"/>
              <a:t>B</a:t>
            </a:r>
            <a:r>
              <a:rPr lang="en-ES" dirty="0"/>
              <a:t>essere Einschätzung der Relevanz einer Arbeit</a:t>
            </a:r>
          </a:p>
          <a:p>
            <a:pPr marL="457200" lvl="1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3. Verständnis der ICSE 2020</a:t>
            </a:r>
          </a:p>
          <a:p>
            <a:pPr lvl="1"/>
            <a:r>
              <a:rPr lang="en-ES" dirty="0"/>
              <a:t>Vorgehen: Literaturstudie</a:t>
            </a:r>
          </a:p>
          <a:p>
            <a:pPr lvl="1"/>
            <a:r>
              <a:rPr lang="en-ES" dirty="0"/>
              <a:t>Verständnis zu den aktuellen Beiträge im SE</a:t>
            </a:r>
          </a:p>
          <a:p>
            <a:pPr lvl="1"/>
            <a:r>
              <a:rPr lang="en-ES" dirty="0"/>
              <a:t>Verständnis zu Trends und Lücken</a:t>
            </a:r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5CAD-A7C2-0444-B77F-D3F2C008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D2DD-8B81-6A4E-B080-2F1C8A62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4789-9ED0-4749-B741-DE9D36D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</a:t>
            </a:fld>
            <a:endParaRPr lang="en-ES"/>
          </a:p>
        </p:txBody>
      </p:sp>
      <p:pic>
        <p:nvPicPr>
          <p:cNvPr id="7" name="Graphic 6" descr="Race Flag with solid fill">
            <a:extLst>
              <a:ext uri="{FF2B5EF4-FFF2-40B4-BE49-F238E27FC236}">
                <a16:creationId xmlns:a16="http://schemas.microsoft.com/office/drawing/2014/main" id="{9C9D48CC-791B-6745-8846-72AB4410B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5962" y="535081"/>
            <a:ext cx="914400" cy="914400"/>
          </a:xfrm>
          <a:prstGeom prst="rect">
            <a:avLst/>
          </a:prstGeom>
        </p:spPr>
      </p:pic>
      <p:pic>
        <p:nvPicPr>
          <p:cNvPr id="10" name="Picture 2" descr="Aller Anfang ist schwer – Thekla Barck">
            <a:extLst>
              <a:ext uri="{FF2B5EF4-FFF2-40B4-BE49-F238E27FC236}">
                <a16:creationId xmlns:a16="http://schemas.microsoft.com/office/drawing/2014/main" id="{D6A52AAE-D903-6448-B8C9-C4969912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51" y="3312378"/>
            <a:ext cx="1285236" cy="10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854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</a:t>
            </a:r>
            <a:r>
              <a:rPr lang="en-ES" dirty="0">
                <a:sym typeface="Wingdings" pitchFamily="2" charset="2"/>
              </a:rPr>
              <a:t>eferenzierte Publikationen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715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ES" dirty="0"/>
              <a:t>[3]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Hidden Feature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Massive Chat Messages via </a:t>
            </a:r>
            <a:r>
              <a:rPr lang="de-DE" dirty="0" err="1"/>
              <a:t>Deep</a:t>
            </a:r>
            <a:r>
              <a:rPr lang="de-DE" dirty="0"/>
              <a:t> Siamese Network</a:t>
            </a:r>
            <a:r>
              <a:rPr lang="de-DE" sz="1600" dirty="0"/>
              <a:t> A641 - Lin Shi, </a:t>
            </a:r>
            <a:r>
              <a:rPr lang="de-DE" sz="1600" dirty="0" err="1"/>
              <a:t>Mingzhe</a:t>
            </a:r>
            <a:r>
              <a:rPr lang="de-DE" sz="1600" dirty="0"/>
              <a:t> </a:t>
            </a:r>
            <a:r>
              <a:rPr lang="de-DE" sz="1600" dirty="0" err="1"/>
              <a:t>Xing</a:t>
            </a:r>
            <a:r>
              <a:rPr lang="de-DE" sz="1600" dirty="0"/>
              <a:t>, </a:t>
            </a:r>
            <a:r>
              <a:rPr lang="de-DE" sz="1600" dirty="0" err="1"/>
              <a:t>Mingyang</a:t>
            </a:r>
            <a:r>
              <a:rPr lang="de-DE" sz="1600" dirty="0"/>
              <a:t> Li, </a:t>
            </a:r>
            <a:r>
              <a:rPr lang="de-DE" sz="1600" dirty="0" err="1"/>
              <a:t>Yawen</a:t>
            </a:r>
            <a:r>
              <a:rPr lang="de-DE" sz="1600" dirty="0"/>
              <a:t> Wang, </a:t>
            </a:r>
            <a:r>
              <a:rPr lang="de-DE" sz="1600" dirty="0" err="1"/>
              <a:t>Shoubin</a:t>
            </a:r>
            <a:r>
              <a:rPr lang="de-DE" sz="1600" dirty="0"/>
              <a:t> Li, Qing Wang</a:t>
            </a:r>
          </a:p>
          <a:p>
            <a:pPr>
              <a:buFontTx/>
              <a:buChar char="-"/>
            </a:pPr>
            <a:r>
              <a:rPr lang="en-ES" sz="1800" dirty="0"/>
              <a:t>Vorstellung eines Ansatz zur Aufdeckung von Feature Request in Dialogen mittels eines Deep Siames Network</a:t>
            </a:r>
          </a:p>
          <a:p>
            <a:pPr>
              <a:buFontTx/>
              <a:buChar char="-"/>
            </a:pPr>
            <a:r>
              <a:rPr lang="en-ES" sz="1800" dirty="0"/>
              <a:t>Annotation von mehr als 1000 Dialogen von 3 OS Projekten zur Erstellung eines NN</a:t>
            </a:r>
          </a:p>
          <a:p>
            <a:pPr>
              <a:buFontTx/>
              <a:buChar char="-"/>
            </a:pPr>
            <a:r>
              <a:rPr lang="en-ES" sz="1800" dirty="0"/>
              <a:t>Die Effektivität und die Verallgemeinbarkeit wird evaluiert.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[4]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B171 - Davide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en-ES" dirty="0"/>
          </a:p>
          <a:p>
            <a:pPr fontAlgn="b">
              <a:buFontTx/>
              <a:buChar char="-"/>
            </a:pP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Durchführung von Experimenten zur Untersuchung, ob bestehende Kommentare über Bugs einen Einfluss in der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kollaborativen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Code Review hat</a:t>
            </a:r>
          </a:p>
          <a:p>
            <a:pPr fontAlgn="b">
              <a:buFontTx/>
              <a:buChar char="-"/>
            </a:pP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Experimente mit Java Programmen und 3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vers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Bugtypen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E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0292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Ende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Präsentationsfolien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51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0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51"/>
          <a:stretch/>
        </p:blipFill>
        <p:spPr>
          <a:xfrm>
            <a:off x="1421291" y="0"/>
            <a:ext cx="9349417" cy="1248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90C19-DA54-4F4E-B0EC-C913A58623DD}"/>
              </a:ext>
            </a:extLst>
          </p:cNvPr>
          <p:cNvSpPr txBox="1"/>
          <p:nvPr/>
        </p:nvSpPr>
        <p:spPr>
          <a:xfrm>
            <a:off x="0" y="1466850"/>
            <a:ext cx="121920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3600" dirty="0">
                <a:solidFill>
                  <a:schemeClr val="bg1"/>
                </a:solidFill>
              </a:rPr>
              <a:t>                     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Erste Schritte zu einer Taxonomie von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Software Engineering Kontexten</a:t>
            </a:r>
            <a:endParaRPr lang="en-ES" sz="3600" dirty="0">
              <a:solidFill>
                <a:schemeClr val="accent1">
                  <a:lumMod val="50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ES" sz="2000" dirty="0">
                <a:solidFill>
                  <a:schemeClr val="bg1"/>
                </a:solidFill>
              </a:rPr>
              <a:t>Sprechstunde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BBB87-A74C-E34F-8E51-BFC192BB86DB}"/>
              </a:ext>
            </a:extLst>
          </p:cNvPr>
          <p:cNvSpPr txBox="1"/>
          <p:nvPr/>
        </p:nvSpPr>
        <p:spPr>
          <a:xfrm>
            <a:off x="2223575" y="4115222"/>
            <a:ext cx="813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Organisatorisches</a:t>
            </a:r>
          </a:p>
          <a:p>
            <a:pPr algn="ctr"/>
            <a:r>
              <a:rPr lang="de-DE" sz="3200" dirty="0"/>
              <a:t>Weiteres Vorgehen</a:t>
            </a:r>
          </a:p>
          <a:p>
            <a:pPr algn="ctr"/>
            <a:r>
              <a:rPr lang="de-DE" sz="3200" dirty="0"/>
              <a:t>Restl. Folien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205096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1DBB-D9B9-6D42-9554-1395DCE4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Organisatorisches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9348-812A-1144-9775-EEFE408C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Abgabe</a:t>
            </a:r>
          </a:p>
          <a:p>
            <a:pPr lvl="1"/>
            <a:r>
              <a:rPr lang="en-GB" dirty="0"/>
              <a:t>D</a:t>
            </a:r>
            <a:r>
              <a:rPr lang="en-ES" dirty="0"/>
              <a:t>rei gedruckte Exemplare – Prüfungsbüro</a:t>
            </a:r>
          </a:p>
          <a:p>
            <a:pPr lvl="1"/>
            <a:r>
              <a:rPr lang="en-ES" dirty="0"/>
              <a:t>Mail an LP - pdf, Termin BSE-Seite </a:t>
            </a:r>
          </a:p>
          <a:p>
            <a:pPr lvl="1"/>
            <a:r>
              <a:rPr lang="en-ES" dirty="0"/>
              <a:t>TODO: Corona FAQ anschauen, Prüfungsbüro</a:t>
            </a:r>
          </a:p>
          <a:p>
            <a:pPr marL="457200" lvl="1" indent="0">
              <a:buNone/>
            </a:pPr>
            <a:endParaRPr lang="en-ES" dirty="0"/>
          </a:p>
          <a:p>
            <a:r>
              <a:rPr lang="en-ES" dirty="0"/>
              <a:t>Masterverteidung Termin</a:t>
            </a:r>
          </a:p>
          <a:p>
            <a:pPr lvl="1"/>
            <a:r>
              <a:rPr lang="de-DE" dirty="0"/>
              <a:t>5 Wochen </a:t>
            </a:r>
            <a:r>
              <a:rPr lang="en-ES" dirty="0"/>
              <a:t>nach Abgabe</a:t>
            </a:r>
          </a:p>
          <a:p>
            <a:pPr lvl="1"/>
            <a:r>
              <a:rPr lang="en-ES" dirty="0"/>
              <a:t>Wunschtermin: 27-30.April  - Donnerstags 29.April</a:t>
            </a:r>
          </a:p>
          <a:p>
            <a:pPr lvl="1"/>
            <a:r>
              <a:rPr lang="en-ES" dirty="0"/>
              <a:t>Termin BSE-Seite einstellen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3232-FD7D-CA48-870E-09BCB9C8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04.02.2021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0DF5-23A0-744B-8556-3D62832D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0976-E7EE-CC4F-B5A5-61B3A945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23931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1DBB-D9B9-6D42-9554-1395DCE4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9348-812A-1144-9775-EEFE408C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ES" dirty="0"/>
              <a:t>Definition: Was ist ein Kontext? Kontextklasse?</a:t>
            </a:r>
          </a:p>
          <a:p>
            <a:r>
              <a:rPr lang="en-ES" dirty="0"/>
              <a:t>Relevanz / Nutzen / Motivation ausarbeiten</a:t>
            </a:r>
          </a:p>
          <a:p>
            <a:pPr lvl="1"/>
            <a:r>
              <a:rPr lang="en-ES" dirty="0"/>
              <a:t>Welche Sorten von Kontexten bringen aus welchen Grund / in welchem Fall großen Nutzen?	</a:t>
            </a:r>
          </a:p>
          <a:p>
            <a:pPr lvl="2"/>
            <a:r>
              <a:rPr lang="en-GB" dirty="0"/>
              <a:t>A</a:t>
            </a:r>
            <a:r>
              <a:rPr lang="en-ES" dirty="0"/>
              <a:t>nhand der Rollen: PraktikerInnen (Industrie), AutorInnen, LeserInnen, GutachterInnen, Studierende, Lehrende, …</a:t>
            </a:r>
          </a:p>
          <a:p>
            <a:pPr lvl="2"/>
            <a:r>
              <a:rPr lang="en-ES" dirty="0"/>
              <a:t>Fallbeispiele anhand der Paper / Taxonomie (-&gt; UseCases)</a:t>
            </a:r>
          </a:p>
          <a:p>
            <a:pPr lvl="2"/>
            <a:r>
              <a:rPr lang="en-ES" dirty="0"/>
              <a:t>(Use Cases: Recherche, Verfassen, Argumentieren, Praktik …)</a:t>
            </a:r>
          </a:p>
          <a:p>
            <a:r>
              <a:rPr lang="en-ES" dirty="0"/>
              <a:t>Thesisseite anschauen TODO:</a:t>
            </a:r>
          </a:p>
          <a:p>
            <a:r>
              <a:rPr lang="en-GB" dirty="0"/>
              <a:t>B</a:t>
            </a:r>
            <a:r>
              <a:rPr lang="en-ES" dirty="0"/>
              <a:t>ei Fragen bzgl der Richtung / Unsicherheiten, M</a:t>
            </a:r>
            <a:r>
              <a:rPr lang="en-GB" dirty="0"/>
              <a:t>a</a:t>
            </a:r>
            <a:r>
              <a:rPr lang="en-ES" dirty="0"/>
              <a:t>ils schreiben</a:t>
            </a:r>
          </a:p>
          <a:p>
            <a:r>
              <a:rPr lang="en-ES" dirty="0"/>
              <a:t>Vorerst keine Sichtung der restlichen Paper</a:t>
            </a:r>
          </a:p>
          <a:p>
            <a:r>
              <a:rPr lang="en-ES" dirty="0"/>
              <a:t>Vorerst nur MVP beim Programmieren</a:t>
            </a:r>
          </a:p>
          <a:p>
            <a:pPr lvl="1"/>
            <a:r>
              <a:rPr lang="en-ES" dirty="0"/>
              <a:t>Darf ich nach der Abgabe, mein Tool verbessern? – Commit History</a:t>
            </a:r>
          </a:p>
          <a:p>
            <a:pPr lvl="1"/>
            <a:r>
              <a:rPr lang="en-ES" dirty="0"/>
              <a:t>In wie weit wird das Tool benotet?</a:t>
            </a:r>
          </a:p>
          <a:p>
            <a:pPr lvl="1"/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3232-FD7D-CA48-870E-09BCB9C8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04.02.2021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0DF5-23A0-744B-8556-3D62832D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0976-E7EE-CC4F-B5A5-61B3A945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02973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itchFamily="2" charset="2"/>
              </a:rPr>
              <a:t>Zusammenfassung der Paper? 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715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Hidden Feature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Massive Chat Messages via </a:t>
            </a:r>
            <a:r>
              <a:rPr lang="de-DE" dirty="0" err="1"/>
              <a:t>Deep</a:t>
            </a:r>
            <a:r>
              <a:rPr lang="de-DE" dirty="0"/>
              <a:t> Siamese Network</a:t>
            </a:r>
            <a:r>
              <a:rPr lang="de-DE" sz="1600" dirty="0"/>
              <a:t> A641 - Lin Shi, </a:t>
            </a:r>
            <a:r>
              <a:rPr lang="de-DE" sz="1600" dirty="0" err="1"/>
              <a:t>Mingzhe</a:t>
            </a:r>
            <a:r>
              <a:rPr lang="de-DE" sz="1600" dirty="0"/>
              <a:t> </a:t>
            </a:r>
            <a:r>
              <a:rPr lang="de-DE" sz="1600" dirty="0" err="1"/>
              <a:t>Xing</a:t>
            </a:r>
            <a:r>
              <a:rPr lang="de-DE" sz="1600" dirty="0"/>
              <a:t>, </a:t>
            </a:r>
            <a:r>
              <a:rPr lang="de-DE" sz="1600" dirty="0" err="1"/>
              <a:t>Mingyang</a:t>
            </a:r>
            <a:r>
              <a:rPr lang="de-DE" sz="1600" dirty="0"/>
              <a:t> Li, </a:t>
            </a:r>
            <a:r>
              <a:rPr lang="de-DE" sz="1600" dirty="0" err="1"/>
              <a:t>Yawen</a:t>
            </a:r>
            <a:r>
              <a:rPr lang="de-DE" sz="1600" dirty="0"/>
              <a:t> Wang, </a:t>
            </a:r>
            <a:r>
              <a:rPr lang="de-DE" sz="1600" dirty="0" err="1"/>
              <a:t>Shoubin</a:t>
            </a:r>
            <a:r>
              <a:rPr lang="de-DE" sz="1600" dirty="0"/>
              <a:t> Li, Qing Wang</a:t>
            </a:r>
          </a:p>
          <a:p>
            <a:pPr>
              <a:buFontTx/>
              <a:buChar char="-"/>
            </a:pPr>
            <a:r>
              <a:rPr lang="en-ES" sz="1800" dirty="0"/>
              <a:t>Vorstellung eines Ansatz zur Aufdeckung von Feature Request in Dialogen mittels eines Deep Siames Network</a:t>
            </a:r>
          </a:p>
          <a:p>
            <a:pPr>
              <a:buFontTx/>
              <a:buChar char="-"/>
            </a:pPr>
            <a:r>
              <a:rPr lang="en-ES" sz="1800" dirty="0"/>
              <a:t>Annotation von mehr als 1000 Dialogen von 3 OS Projekten zur Erstellung eines NN</a:t>
            </a:r>
          </a:p>
          <a:p>
            <a:pPr>
              <a:buFontTx/>
              <a:buChar char="-"/>
            </a:pPr>
            <a:r>
              <a:rPr lang="en-ES" sz="1800" dirty="0"/>
              <a:t>Die Effektivität und die Verallgemeinbarkeit wird evaluiert.</a:t>
            </a: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B171 - Davide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en-ES" dirty="0"/>
          </a:p>
          <a:p>
            <a:pPr fontAlgn="b">
              <a:buFontTx/>
              <a:buChar char="-"/>
            </a:pP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Durchführung von Experimenten zur Untersuchung, ob bestehende Kommentare über Bugs einen Einfluss in der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kollaborativen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Code Review hat</a:t>
            </a:r>
          </a:p>
          <a:p>
            <a:pPr fontAlgn="b">
              <a:buFontTx/>
              <a:buChar char="-"/>
            </a:pP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Experimente mit Java Programmen und 3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vers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Bugtypen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E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9753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4927-FB3D-5141-A1E1-59A250A4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Qualitätsfaktoren empirischer Arbeiten</a:t>
            </a:r>
          </a:p>
          <a:p>
            <a:r>
              <a:rPr lang="en-ES" dirty="0"/>
              <a:t>Glaubwürdigkeit, Gründlichkeit – </a:t>
            </a:r>
            <a:r>
              <a:rPr lang="en-GB" dirty="0"/>
              <a:t>I</a:t>
            </a:r>
            <a:r>
              <a:rPr lang="en-ES" dirty="0"/>
              <a:t>nternal Validity</a:t>
            </a:r>
          </a:p>
          <a:p>
            <a:r>
              <a:rPr lang="en-ES" dirty="0"/>
              <a:t>Relevanz, Verallgemeinbarkeit – External Validty</a:t>
            </a:r>
          </a:p>
          <a:p>
            <a:pPr marL="0" indent="0">
              <a:buNone/>
            </a:pPr>
            <a:endParaRPr lang="en-ES" b="1" dirty="0"/>
          </a:p>
          <a:p>
            <a:pPr marL="0" indent="0">
              <a:buNone/>
            </a:pPr>
            <a:r>
              <a:rPr lang="en-ES" dirty="0"/>
              <a:t>In wieweit wird der Kontext einer Arbeit hinsichtlich dessen Anwendbarkeit und Verallgemeinbarkeit beschrieben?</a:t>
            </a:r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989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6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ES" dirty="0"/>
              <a:t>Was ist überhaupt ein Kontext?</a:t>
            </a:r>
          </a:p>
          <a:p>
            <a:pPr marL="0" indent="0">
              <a:buNone/>
            </a:pPr>
            <a:r>
              <a:rPr lang="en-ES" dirty="0"/>
              <a:t>Ein Kontext definiert den Bereich, in dem die Ergebnisse einer Arbeit anwendbar sind. 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Annahme: Kontexte kommen an verschiedenen Stellen in einem Paper vor, abhängig von ihrem Zweck</a:t>
            </a:r>
          </a:p>
          <a:p>
            <a:pPr marL="0" indent="0">
              <a:buNone/>
            </a:pPr>
            <a:r>
              <a:rPr lang="en-GB" dirty="0" err="1"/>
              <a:t>Vorgehen</a:t>
            </a:r>
            <a:r>
              <a:rPr lang="en-GB" dirty="0"/>
              <a:t>: S</a:t>
            </a:r>
            <a:r>
              <a:rPr lang="en-ES" dirty="0"/>
              <a:t>ystematisches Suchen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7</a:t>
            </a:fld>
            <a:endParaRPr lang="en-E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8D20A6-86C3-4B4F-B9DA-FE15F5661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73503"/>
              </p:ext>
            </p:extLst>
          </p:nvPr>
        </p:nvGraphicFramePr>
        <p:xfrm>
          <a:off x="838200" y="4066857"/>
          <a:ext cx="102762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673">
                  <a:extLst>
                    <a:ext uri="{9D8B030D-6E8A-4147-A177-3AD203B41FA5}">
                      <a16:colId xmlns:a16="http://schemas.microsoft.com/office/drawing/2014/main" val="2804689388"/>
                    </a:ext>
                  </a:extLst>
                </a:gridCol>
                <a:gridCol w="7379595">
                  <a:extLst>
                    <a:ext uri="{9D8B030D-6E8A-4147-A177-3AD203B41FA5}">
                      <a16:colId xmlns:a16="http://schemas.microsoft.com/office/drawing/2014/main" val="40596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0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Titel, Einleitung, Recherchefragen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Beschreibung, Vorgehen, Datenerhebung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5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Abgrenzung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Diskussion, verwandte Arbeiten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0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Schlussfolgerungen, Forschungsbeiträge,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3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3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Forschungsfrage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79761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311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Forschungsfrage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585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17621</TotalTime>
  <Words>4422</Words>
  <Application>Microsoft Macintosh PowerPoint</Application>
  <PresentationFormat>Widescreen</PresentationFormat>
  <Paragraphs>920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Aldhabi</vt:lpstr>
      <vt:lpstr>Arial</vt:lpstr>
      <vt:lpstr>Calibri</vt:lpstr>
      <vt:lpstr>Calibri Light</vt:lpstr>
      <vt:lpstr>Office Theme</vt:lpstr>
      <vt:lpstr>PowerPoint Presentation</vt:lpstr>
      <vt:lpstr>Agenda</vt:lpstr>
      <vt:lpstr>Motivationsbeispiel</vt:lpstr>
      <vt:lpstr>Motivationsbeispiel</vt:lpstr>
      <vt:lpstr>Ziele</vt:lpstr>
      <vt:lpstr>Hintergrund</vt:lpstr>
      <vt:lpstr>Hintergrund</vt:lpstr>
      <vt:lpstr>Forschungsfrage</vt:lpstr>
      <vt:lpstr>Forschungsfrage</vt:lpstr>
      <vt:lpstr>Vorgehen</vt:lpstr>
      <vt:lpstr>Vorgehen</vt:lpstr>
      <vt:lpstr>Zwischenstand</vt:lpstr>
      <vt:lpstr>Vorgehen</vt:lpstr>
      <vt:lpstr>Vorgehen</vt:lpstr>
      <vt:lpstr>Vorgehen</vt:lpstr>
      <vt:lpstr>PowerPoint Presentation</vt:lpstr>
      <vt:lpstr>Vorgehen</vt:lpstr>
      <vt:lpstr>Vorgehen</vt:lpstr>
      <vt:lpstr>Vorgehen</vt:lpstr>
      <vt:lpstr>PowerPoint Presentation</vt:lpstr>
      <vt:lpstr>Vorgehen – Iteration 1</vt:lpstr>
      <vt:lpstr>Vorgehen</vt:lpstr>
      <vt:lpstr>Vorgehen</vt:lpstr>
      <vt:lpstr>Vorgehen</vt:lpstr>
      <vt:lpstr>Beispiele</vt:lpstr>
      <vt:lpstr>Vorgehen – Iteration 2</vt:lpstr>
      <vt:lpstr>Vorgehen</vt:lpstr>
      <vt:lpstr>Beispiele</vt:lpstr>
      <vt:lpstr>Beispiele</vt:lpstr>
      <vt:lpstr>Beispiele</vt:lpstr>
      <vt:lpstr>Beispiele</vt:lpstr>
      <vt:lpstr>Vorgehen</vt:lpstr>
      <vt:lpstr>Vorgehen – Iteration 3</vt:lpstr>
      <vt:lpstr>Beispiele</vt:lpstr>
      <vt:lpstr>Beispiele</vt:lpstr>
      <vt:lpstr>Beispiele</vt:lpstr>
      <vt:lpstr>Beispiele</vt:lpstr>
      <vt:lpstr>Beispiele</vt:lpstr>
      <vt:lpstr>Vorgehen</vt:lpstr>
      <vt:lpstr>Vorgehen</vt:lpstr>
      <vt:lpstr>Zwischenstand: Tool</vt:lpstr>
      <vt:lpstr>Zwischenstand</vt:lpstr>
      <vt:lpstr>Weiteres Vorgehen</vt:lpstr>
      <vt:lpstr>Weiteres Vorgehen</vt:lpstr>
      <vt:lpstr>PowerPoint Presentation</vt:lpstr>
      <vt:lpstr>Threats</vt:lpstr>
      <vt:lpstr>PowerPoint Presentation</vt:lpstr>
      <vt:lpstr>Anhang</vt:lpstr>
      <vt:lpstr>Referenzierte Publikationen</vt:lpstr>
      <vt:lpstr>Referenzierte Publikationen</vt:lpstr>
      <vt:lpstr>Ende Präsentationsfolien</vt:lpstr>
      <vt:lpstr>PowerPoint Presentation</vt:lpstr>
      <vt:lpstr>Organisatorisches</vt:lpstr>
      <vt:lpstr>Weiteres Vorgehen</vt:lpstr>
      <vt:lpstr>Zusammenfassung der Paper?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 Schritte zu einer Taxonomie von Software-Engineering-Kontexten</dc:title>
  <dc:creator>Hohenberg, Stephanie</dc:creator>
  <cp:lastModifiedBy>Hohenberg, Stephanie</cp:lastModifiedBy>
  <cp:revision>130</cp:revision>
  <dcterms:created xsi:type="dcterms:W3CDTF">2020-12-23T09:07:35Z</dcterms:created>
  <dcterms:modified xsi:type="dcterms:W3CDTF">2021-02-09T00:25:38Z</dcterms:modified>
</cp:coreProperties>
</file>