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0" r:id="rId4"/>
    <p:sldId id="263" r:id="rId5"/>
    <p:sldId id="266" r:id="rId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Jornada de Trabajo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Stephanie Acosta 8-995-1117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E446312-0A56-DEF5-EB33-F571DB6F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Retos Durante el Desarrollo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750688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2750688" y="1448128"/>
            <a:ext cx="1495500" cy="1495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6736747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6736747" y="1448128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709403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709403" y="144818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4742803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742803" y="1448128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3071688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8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7057747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1030403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5063803" y="2022368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527905" y="3285516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Dificultad Inicial</a:t>
            </a:r>
          </a:p>
        </p:txBody>
      </p:sp>
      <p:sp>
        <p:nvSpPr>
          <p:cNvPr id="463" name="Google Shape;463;p24"/>
          <p:cNvSpPr txBox="1"/>
          <p:nvPr/>
        </p:nvSpPr>
        <p:spPr>
          <a:xfrm>
            <a:off x="507055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Fue difícil entender como abordar el proyecto inicialmente </a:t>
            </a:r>
            <a:endParaRPr lang="es-PA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6534397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Curiosidad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534397" y="3897740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podían ver datos interesante pero no siempre era entretenido trabajar en el desarrollo del proyecto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2528945" y="3283208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Tiempo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2573518" y="382863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Falta de tiempo por motivos personales y mucho tiempo requerido para hacer los análisis</a:t>
            </a:r>
          </a:p>
        </p:txBody>
      </p:sp>
      <p:sp>
        <p:nvSpPr>
          <p:cNvPr id="468" name="Google Shape;468;p24"/>
          <p:cNvSpPr txBox="1"/>
          <p:nvPr/>
        </p:nvSpPr>
        <p:spPr>
          <a:xfrm>
            <a:off x="4540453" y="3296315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4540453" y="382863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Se contaba con una gran cantidad de información y se debia manejar y analisar de la mejor manera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Habilidades Desarrolladas</a:t>
            </a:r>
            <a:endParaRPr dirty="0"/>
          </a:p>
        </p:txBody>
      </p:sp>
      <p:sp>
        <p:nvSpPr>
          <p:cNvPr id="291" name="Google Shape;291;p19"/>
          <p:cNvSpPr txBox="1"/>
          <p:nvPr/>
        </p:nvSpPr>
        <p:spPr>
          <a:xfrm>
            <a:off x="1320299" y="1131450"/>
            <a:ext cx="1479875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Recursividad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Afrontar los retos y encontrar soluciones e ideas ingeniosas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93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Pensamiento Crítico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objetivamente la calidad de los datos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69186" y="1131450"/>
            <a:ext cx="1623477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Investigación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Aprender sobre técnicas a aplicar y comprender el contexto del tema de estudio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Trabajo en equipo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Mejorar la eficiencia del proceso de desarrollo y contrastar ideas</a:t>
            </a: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>
                <a:solidFill>
                  <a:schemeClr val="dk1"/>
                </a:solidFill>
              </a:rPr>
              <a:t>Datos de Interés</a:t>
            </a:r>
            <a:endParaRPr lang="es-PA" dirty="0"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12775" y="1783113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Impacto de la pandemia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49221" y="3387848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Embarazos</a:t>
            </a:r>
            <a:endParaRPr lang="es-PA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Relevancia del Canal</a:t>
            </a:r>
            <a:endParaRPr lang="es-PA"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494696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Accidentes de tránsito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27338" y="22067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 impacto del COVID-19 en el comercio internacional del país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la importancia del Canal de Panamá en el comercio internacional</a:t>
            </a: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880101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el impacto del COVID-19 en las estadísticas de accidentes de tránsito </a:t>
            </a: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49221" y="367494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la tendencia de la cantidad de nacimientos en los ultimos años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áfico 2" descr="Covid-19 con relleno sólido">
            <a:extLst>
              <a:ext uri="{FF2B5EF4-FFF2-40B4-BE49-F238E27FC236}">
                <a16:creationId xmlns:a16="http://schemas.microsoft.com/office/drawing/2014/main" id="{F4C9DF28-BE54-62DD-DD18-BB95E4C8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90" y="1044690"/>
            <a:ext cx="613010" cy="613010"/>
          </a:xfrm>
          <a:prstGeom prst="rect">
            <a:avLst/>
          </a:prstGeom>
        </p:spPr>
      </p:pic>
      <p:pic>
        <p:nvPicPr>
          <p:cNvPr id="5" name="Gráfico 4" descr="Barricada de construcción con relleno sólido">
            <a:extLst>
              <a:ext uri="{FF2B5EF4-FFF2-40B4-BE49-F238E27FC236}">
                <a16:creationId xmlns:a16="http://schemas.microsoft.com/office/drawing/2014/main" id="{CA90D105-044A-DDAF-5DE7-920796AF0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642" y="2923163"/>
            <a:ext cx="571800" cy="571800"/>
          </a:xfrm>
          <a:prstGeom prst="rect">
            <a:avLst/>
          </a:prstGeom>
        </p:spPr>
      </p:pic>
      <p:pic>
        <p:nvPicPr>
          <p:cNvPr id="9" name="Gráfico 8" descr="Cochecito con relleno sólido">
            <a:extLst>
              <a:ext uri="{FF2B5EF4-FFF2-40B4-BE49-F238E27FC236}">
                <a16:creationId xmlns:a16="http://schemas.microsoft.com/office/drawing/2014/main" id="{83771D90-F7C7-3085-760F-7AD15C9E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621" y="2923163"/>
            <a:ext cx="571800" cy="5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190B8E-9B73-2E2C-1458-BB7A2051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80" y="588055"/>
            <a:ext cx="5955840" cy="39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2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Presentación en pantalla (16:9)</PresentationFormat>
  <Paragraphs>37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Fira Sans Extra Condensed SemiBold</vt:lpstr>
      <vt:lpstr>Fira Sans Extra Condensed</vt:lpstr>
      <vt:lpstr>Roboto</vt:lpstr>
      <vt:lpstr>Fira Sans</vt:lpstr>
      <vt:lpstr>Arial</vt:lpstr>
      <vt:lpstr>Big Data Infographics by Slidesgo</vt:lpstr>
      <vt:lpstr>Jornada de Trabajo</vt:lpstr>
      <vt:lpstr>Retos Durante el Desarrollo</vt:lpstr>
      <vt:lpstr>Habilidades Desarrolladas</vt:lpstr>
      <vt:lpstr>Datos de Interés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 de Trabajo</dc:title>
  <cp:lastModifiedBy>STEPHANIE ACOSTA</cp:lastModifiedBy>
  <cp:revision>1</cp:revision>
  <dcterms:modified xsi:type="dcterms:W3CDTF">2023-07-26T01:49:21Z</dcterms:modified>
</cp:coreProperties>
</file>