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95b9ae54e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95b9ae54e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95b9ae54e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95b9ae54e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95b9ae54e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95b9ae54e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95b9ae54e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95b9ae54e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95b9ae54e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95b9ae54e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95b9ae54e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95b9ae54e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95b9ae54e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95b9ae54e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95b9ae54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95b9ae54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95b9ae54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95b9ae54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95b9ae54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95b9ae54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95b9ae54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95b9ae54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95b9ae54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95b9ae54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95b9ae54e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95b9ae54e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95b9ae54e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95b9ae54e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95b9ae54e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95b9ae54e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98425" y="1489300"/>
            <a:ext cx="8030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/>
              <a:t>Characteristics of the most dominant dinosaurs</a:t>
            </a:r>
            <a:endParaRPr sz="2600" b="1"/>
          </a:p>
        </p:txBody>
      </p:sp>
      <p:sp>
        <p:nvSpPr>
          <p:cNvPr id="55" name="Google Shape;55;p13"/>
          <p:cNvSpPr txBox="1"/>
          <p:nvPr/>
        </p:nvSpPr>
        <p:spPr>
          <a:xfrm>
            <a:off x="7170200" y="3853775"/>
            <a:ext cx="1842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Stephanie LaRue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Aug. 12,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/>
        </p:nvSpPr>
        <p:spPr>
          <a:xfrm>
            <a:off x="964400" y="4531175"/>
            <a:ext cx="72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1371300" y="4423475"/>
            <a:ext cx="6401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Sizes varied over each period, however herbivores existed for longer periods on average 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300" y="121675"/>
            <a:ext cx="6224913" cy="411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62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 #3: Type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050" y="635025"/>
            <a:ext cx="6564950" cy="395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/>
        </p:nvSpPr>
        <p:spPr>
          <a:xfrm>
            <a:off x="183700" y="1347100"/>
            <a:ext cx="2265600" cy="14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Sauropods averaged a longer existence 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Followed by theropods and ornithopods</a:t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/>
        </p:nvSpPr>
        <p:spPr>
          <a:xfrm rot="-912433">
            <a:off x="23867" y="1630940"/>
            <a:ext cx="1164269" cy="40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of types</a:t>
            </a:r>
            <a:endParaRPr/>
          </a:p>
        </p:txBody>
      </p:sp>
      <p:sp>
        <p:nvSpPr>
          <p:cNvPr id="129" name="Google Shape;129;p24"/>
          <p:cNvSpPr txBox="1"/>
          <p:nvPr/>
        </p:nvSpPr>
        <p:spPr>
          <a:xfrm rot="1243369">
            <a:off x="7973486" y="3679976"/>
            <a:ext cx="1423496" cy="40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(meters)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113" y="183000"/>
            <a:ext cx="6935775" cy="440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4"/>
          <p:cNvCxnSpPr/>
          <p:nvPr/>
        </p:nvCxnSpPr>
        <p:spPr>
          <a:xfrm rot="10800000" flipH="1">
            <a:off x="-8250" y="1347050"/>
            <a:ext cx="1539000" cy="44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24"/>
          <p:cNvCxnSpPr/>
          <p:nvPr/>
        </p:nvCxnSpPr>
        <p:spPr>
          <a:xfrm rot="10800000">
            <a:off x="7669375" y="3796300"/>
            <a:ext cx="1224600" cy="41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525" y="152400"/>
            <a:ext cx="7166464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/>
        </p:nvSpPr>
        <p:spPr>
          <a:xfrm>
            <a:off x="107150" y="1040950"/>
            <a:ext cx="1977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Herbivorous sauropods make up the largest share of dinosaurs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0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Larger dinosaurs with an herbivorous diet tended to exist for longer periods of time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were larger numbers of the different types of herbivorous dinosaurs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Carnivorous dinosaurs, though lacking in size and species types, averaged an existence close to that of the much larger herbivores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or concerns</a:t>
            </a:r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Information on the breeding habits and details of types of habitats and environments the different dinosaurs lived would have provided a clearer picture of how the dinosaurs coexisted.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Without regional environment data it’s difficult to say if certain regions had an impact on the dinosaur’s survival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Conclusion</a:t>
            </a:r>
            <a:endParaRPr sz="2720"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40355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Herbivorous sauropods dominated the time of the dinosaurs.</a:t>
            </a:r>
            <a:r>
              <a:rPr lang="en" sz="2000"/>
              <a:t> </a:t>
            </a:r>
            <a:endParaRPr sz="20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Their large size and larger population/species numbers probably contributed to their overall survival and dominance.</a:t>
            </a:r>
            <a:endParaRPr sz="17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 sz="16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Sauropods had very long necks, long tails, small heads, and four thick, pillar-like legs. They are notable for the enormous sizes attained by some species, and the group includes the largest animals to have ever lived on land.”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Data Source: Compiled data from the archives of the Natural History Museum of the UK, provided by kaggle</a:t>
            </a:r>
            <a:endParaRPr sz="2020"/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1428525"/>
            <a:ext cx="78612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</a:rPr>
              <a:t>Dataset contains information such as their type, diet, length, regions they lived, species, time period they lived, and names.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Problem we’re trying to solve:</a:t>
            </a:r>
            <a:endParaRPr sz="282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228300"/>
            <a:ext cx="8520600" cy="33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What were some of the characteristics of the most dominant type of dinosaur(s)?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260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 #1: Diet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1425" y="1017725"/>
            <a:ext cx="547614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230325" y="2263950"/>
            <a:ext cx="300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Herbivores consisted of more than half of the total dinosaurs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199600" y="0"/>
            <a:ext cx="84753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Characteristic: Diet</a:t>
            </a:r>
            <a:endParaRPr sz="2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% of dinosaurs with specific diets</a:t>
            </a:r>
            <a:endParaRPr sz="180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325" y="968250"/>
            <a:ext cx="7340226" cy="38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168900" y="0"/>
            <a:ext cx="6955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Total Dinosaurs and their specific diets within a given period in time</a:t>
            </a:r>
            <a:endParaRPr sz="1600"/>
          </a:p>
        </p:txBody>
      </p:sp>
      <p:sp>
        <p:nvSpPr>
          <p:cNvPr id="86" name="Google Shape;86;p18"/>
          <p:cNvSpPr txBox="1"/>
          <p:nvPr/>
        </p:nvSpPr>
        <p:spPr>
          <a:xfrm>
            <a:off x="0" y="1830175"/>
            <a:ext cx="26682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Carnivorous dinosaurs had a gradual increase in numbers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Omnivorous dinosaurs had sporadic numbers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Herbivorous dinosaurs had a gradual increase in numbers before a sudden increase around the early cretaceous period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600" y="583500"/>
            <a:ext cx="6171001" cy="417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 #2: Size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6800" y="1017725"/>
            <a:ext cx="601782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0" y="1940700"/>
            <a:ext cx="28404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Carnivores and omnivores were closer in size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Herbivores were over twice the size of omnivores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221675" y="92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comparisons based on the time period and diet types of dinosaurs</a:t>
            </a:r>
            <a:endParaRPr/>
          </a:p>
        </p:txBody>
      </p:sp>
      <p:sp>
        <p:nvSpPr>
          <p:cNvPr id="100" name="Google Shape;100;p20"/>
          <p:cNvSpPr txBox="1"/>
          <p:nvPr/>
        </p:nvSpPr>
        <p:spPr>
          <a:xfrm>
            <a:off x="275550" y="1622650"/>
            <a:ext cx="1836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Omnivores appears to show an average increase in size</a:t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275550" y="2571750"/>
            <a:ext cx="1836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Herbivores show a downward trend in their average size</a:t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329100" y="3520850"/>
            <a:ext cx="17298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Carnivores remained mostly constant in their sizes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850" y="818050"/>
            <a:ext cx="6726749" cy="3954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Average years each type of dinosaur existed based on its diet</a:t>
            </a:r>
            <a:endParaRPr sz="2420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550" y="771150"/>
            <a:ext cx="7331895" cy="4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Microsoft Office PowerPoint</Application>
  <PresentationFormat>On-screen Show (16:9)</PresentationFormat>
  <Paragraphs>46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Roboto</vt:lpstr>
      <vt:lpstr>Simple Light</vt:lpstr>
      <vt:lpstr>PowerPoint Presentation</vt:lpstr>
      <vt:lpstr>Data Source: Compiled data from the archives of the Natural History Museum of the UK, provided by kaggle</vt:lpstr>
      <vt:lpstr>Problem we’re trying to solve:</vt:lpstr>
      <vt:lpstr>Characteristic #1: Diet</vt:lpstr>
      <vt:lpstr>PowerPoint Presentation</vt:lpstr>
      <vt:lpstr>PowerPoint Presentation</vt:lpstr>
      <vt:lpstr>Characteristic #2: Size</vt:lpstr>
      <vt:lpstr>Size comparisons based on the time period and diet types of dinosaurs</vt:lpstr>
      <vt:lpstr>Average years each type of dinosaur existed based on its diet</vt:lpstr>
      <vt:lpstr>PowerPoint Presentation</vt:lpstr>
      <vt:lpstr>Characteristic #3: Type</vt:lpstr>
      <vt:lpstr>PowerPoint Presentation</vt:lpstr>
      <vt:lpstr>PowerPoint Presentation</vt:lpstr>
      <vt:lpstr>Findings</vt:lpstr>
      <vt:lpstr>Issues or concerns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LaRue</dc:creator>
  <cp:lastModifiedBy>Stephanie LaRue</cp:lastModifiedBy>
  <cp:revision>1</cp:revision>
  <dcterms:modified xsi:type="dcterms:W3CDTF">2021-08-12T17:29:38Z</dcterms:modified>
</cp:coreProperties>
</file>