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53895123-C3B3-F04B-9916-CBF222B37142}" type="datetimeFigureOut">
              <a:rPr lang="en-US" smtClean="0"/>
              <a:t>11/22/16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FD6B87A4-D5DC-2F4B-9B97-CD570735B3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Latin Manuscript Challenge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Latin 2 – Term 2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58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You are going to take on the role of scholar and create an edition of the text of the </a:t>
            </a:r>
            <a:r>
              <a:rPr lang="en-US" sz="3600" dirty="0" err="1" smtClean="0"/>
              <a:t>Physiologus</a:t>
            </a:r>
            <a:r>
              <a:rPr lang="en-US" sz="3600" dirty="0" smtClean="0"/>
              <a:t> manuscript. This is something that has never been done before!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9047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</a:t>
            </a:r>
            <a:r>
              <a:rPr lang="en-US" dirty="0" err="1" smtClean="0"/>
              <a:t>Physiologus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 smtClean="0"/>
              <a:t>Physiologus</a:t>
            </a:r>
            <a:r>
              <a:rPr lang="en-US" sz="3600" dirty="0" smtClean="0"/>
              <a:t> was a second century CE Greek writer, who compiled a book of stories about animals, plants, and rocks. Some of these creatures and objects were real and some of them were mythical. Each story had a lesson for his readers, kind of like a fable. </a:t>
            </a:r>
          </a:p>
        </p:txBody>
      </p:sp>
    </p:spTree>
    <p:extLst>
      <p:ext uri="{BB962C8B-B14F-4D97-AF65-F5344CB8AC3E}">
        <p14:creationId xmlns:p14="http://schemas.microsoft.com/office/powerpoint/2010/main" val="2255221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happened to his text?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His text was translated into many languages including Latin, which you will be reading. Later his text was expanded on and became what we know as the medieval bestiary.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285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kinds of things are in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Lions</a:t>
            </a:r>
          </a:p>
          <a:p>
            <a:pPr marL="0" indent="0">
              <a:buNone/>
            </a:pPr>
            <a:r>
              <a:rPr lang="en-US" sz="3600" dirty="0" smtClean="0"/>
              <a:t>Ants</a:t>
            </a:r>
          </a:p>
          <a:p>
            <a:pPr marL="0" indent="0">
              <a:buNone/>
            </a:pPr>
            <a:r>
              <a:rPr lang="en-US" sz="3600" dirty="0" smtClean="0"/>
              <a:t>Unicorns</a:t>
            </a:r>
          </a:p>
          <a:p>
            <a:pPr marL="0" indent="0">
              <a:buNone/>
            </a:pPr>
            <a:r>
              <a:rPr lang="en-US" sz="3600" dirty="0" smtClean="0"/>
              <a:t>Sirens</a:t>
            </a:r>
          </a:p>
          <a:p>
            <a:pPr marL="0" indent="0">
              <a:buNone/>
            </a:pPr>
            <a:r>
              <a:rPr lang="en-US" sz="3600" dirty="0" smtClean="0"/>
              <a:t>Leopards</a:t>
            </a:r>
          </a:p>
          <a:p>
            <a:pPr marL="0" indent="0">
              <a:buNone/>
            </a:pPr>
            <a:r>
              <a:rPr lang="en-US" sz="3600" dirty="0" smtClean="0"/>
              <a:t>Snakes</a:t>
            </a:r>
          </a:p>
          <a:p>
            <a:pPr marL="0" indent="0">
              <a:buNone/>
            </a:pPr>
            <a:r>
              <a:rPr lang="en-US" sz="3600" dirty="0" smtClean="0"/>
              <a:t>Hedgehogs</a:t>
            </a:r>
          </a:p>
          <a:p>
            <a:pPr marL="0" indent="0">
              <a:buNone/>
            </a:pPr>
            <a:r>
              <a:rPr lang="en-US" sz="3600" dirty="0" smtClean="0"/>
              <a:t>And more!!!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82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LET’S TAKE A LOOK AT THE MANUSCRIPT!!!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9809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47</TotalTime>
  <Words>169</Words>
  <Application>Microsoft Macintosh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The Latin Manuscript Challenge </vt:lpstr>
      <vt:lpstr>Your Task</vt:lpstr>
      <vt:lpstr>Who is Physiologus?</vt:lpstr>
      <vt:lpstr>What happened to his text? </vt:lpstr>
      <vt:lpstr>What kinds of things are in it?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Latin Manuscript Challenge </dc:title>
  <dc:creator>teacher</dc:creator>
  <cp:lastModifiedBy>teacher</cp:lastModifiedBy>
  <cp:revision>2</cp:revision>
  <dcterms:created xsi:type="dcterms:W3CDTF">2016-11-22T14:32:51Z</dcterms:created>
  <dcterms:modified xsi:type="dcterms:W3CDTF">2016-11-22T15:20:19Z</dcterms:modified>
</cp:coreProperties>
</file>