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AE1B-EDC6-4693-97FC-27FCF3F2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E9E0C-C979-4CFF-8CDA-99F624F07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10B3-7449-47B9-868B-1744343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6F23-1DF9-4999-8AD6-6530100C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E9E3-29E5-4CA5-A388-D8A15956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863-3947-49A5-BFA7-B1625C0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28D2-5C2D-4AFD-8600-43FEB8FF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3D0A-907F-4D02-8580-2B779A3E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161B-AFBF-4290-9287-D1A9049A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78D4-56E4-4B0D-90A0-AD22BD21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C8E15-5890-4F7B-A134-E4E2A962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6DBC-8794-4D3E-9A67-CAA69697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DD52-EECC-4057-AA69-8B42512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ED09-122C-4A78-A31E-E47E67A4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AF3-445E-4465-BBA5-4C90882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FF4-F4B2-47B6-8BEA-646ABA11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03C7-CA81-452E-AAC5-F3BB8779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63FA-D5A3-42E5-8156-5DC3B01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BB14-7047-4259-B7DC-8ABDFAD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7FAA-1FD8-467A-8456-E08CFA1C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E100-D932-4832-B465-2E5076E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48FB-39AA-40A1-815E-CCBD7EAC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4644-EEDC-4B29-979C-6376D88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A573-6C01-4B1C-9EB1-2BFE15D9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4816-A4B2-4C30-B4ED-09C43AB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D309-C82E-485D-8A21-D81C1C7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87A8-F095-4122-8A2F-79C597497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5A8D-073F-44EA-8C59-C10F84EF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80C9-310D-45CE-BC74-349A550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698F1-7841-4610-81F0-74C3B3D6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EE040-C410-421F-A9BC-2863017E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9D29-A352-4203-A19A-C5D53421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B0C74-8E84-4AC1-BC98-7C94A241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BA28-3CD6-43FC-9D77-F573B3D4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EE9B-5B2E-4B20-9D45-E134F4D1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2D801-BF8C-4021-A378-05FEC40EC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AF7CF-5114-4632-B362-2435BA7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F37FB-FAA7-48FD-AAEC-14D81DA1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93167-1108-47A1-AE0B-1A4B41FF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DBB-B241-45FC-A32D-1668129E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DB492-5F37-419B-8045-A257D1B9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6A8CB-C5A4-49C7-BF81-920199F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9A6C0-BEBB-41C2-8C94-1DFCD6F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2625D-0A07-4C38-B18E-99B04809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4A959-4D99-4D02-A26B-90DAEDDF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9EAE-3EA9-4FEE-9625-8B1C001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B3F-0F6F-4E93-A6DF-03283839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E752-7951-4B32-9746-10E7D2B5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86E1-AD28-4156-886F-9C13389D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75CE7-FBF0-438A-A06B-2487C5E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E61FC-6B4B-4888-A3F4-B20B975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53EA3-5CD2-478C-BCE4-A75F447F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43C-5466-41DF-A473-B8105FA2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F565B-6879-4665-9F8D-327798FA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6B2A4-68DB-451A-A9BF-45224886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0317-8CA7-46CF-BDDB-B2A333B3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5F09-6572-4422-9F92-E291E552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C040-8493-43B5-94D8-CA2100BD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E9CFA-5685-439C-8DC6-BD26FD6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882B-E2FD-4847-BD33-278B5DDD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154E-0DB6-424D-9612-32358405E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09-7FA9-4608-A18D-104673A6162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8D26-D4F1-48CB-9502-5C83F9DD9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DC8E-46BD-452F-9AB4-7753752FF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1E78-1726-4915-97BD-4AF11F0E6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42664-D361-45A9-9BD9-9A0935A8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6" y="2608549"/>
            <a:ext cx="1505027" cy="1193861"/>
          </a:xfrm>
          <a:prstGeom prst="rect">
            <a:avLst/>
          </a:prstGeom>
        </p:spPr>
      </p:pic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CC97636A-8730-4E97-92D5-76324C47492F}"/>
              </a:ext>
            </a:extLst>
          </p:cNvPr>
          <p:cNvSpPr/>
          <p:nvPr/>
        </p:nvSpPr>
        <p:spPr>
          <a:xfrm>
            <a:off x="507326" y="3853268"/>
            <a:ext cx="10093297" cy="109411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1A896-8A8F-4BFC-842E-AFB5F2178660}"/>
              </a:ext>
            </a:extLst>
          </p:cNvPr>
          <p:cNvSpPr txBox="1"/>
          <p:nvPr/>
        </p:nvSpPr>
        <p:spPr>
          <a:xfrm>
            <a:off x="856648" y="250257"/>
            <a:ext cx="10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1906B6-CC4C-4CE8-B04E-8C1C16A6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65" y="1261654"/>
            <a:ext cx="2565532" cy="2375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3C974A-C886-4887-B881-BEF8D6AE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83" y="785379"/>
            <a:ext cx="2819545" cy="2902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E4F060-5ABB-43B3-A905-6C8D0672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788" y="785379"/>
            <a:ext cx="2952902" cy="29020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8595EB-8367-4F3E-B643-B7CA1193AB47}"/>
              </a:ext>
            </a:extLst>
          </p:cNvPr>
          <p:cNvSpPr txBox="1"/>
          <p:nvPr/>
        </p:nvSpPr>
        <p:spPr>
          <a:xfrm>
            <a:off x="962527" y="4241351"/>
            <a:ext cx="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98C2B-ABC8-4047-9BA5-CAFD35718F2C}"/>
              </a:ext>
            </a:extLst>
          </p:cNvPr>
          <p:cNvSpPr txBox="1"/>
          <p:nvPr/>
        </p:nvSpPr>
        <p:spPr>
          <a:xfrm>
            <a:off x="3011103" y="4241351"/>
            <a:ext cx="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E3C5-56D9-45CD-B5FA-2C73CE164452}"/>
              </a:ext>
            </a:extLst>
          </p:cNvPr>
          <p:cNvSpPr txBox="1"/>
          <p:nvPr/>
        </p:nvSpPr>
        <p:spPr>
          <a:xfrm>
            <a:off x="6134105" y="4241351"/>
            <a:ext cx="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94E9D9-33B1-4023-80D6-1E9EDEA6A088}"/>
              </a:ext>
            </a:extLst>
          </p:cNvPr>
          <p:cNvSpPr txBox="1"/>
          <p:nvPr/>
        </p:nvSpPr>
        <p:spPr>
          <a:xfrm>
            <a:off x="9159666" y="4241351"/>
            <a:ext cx="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41A73-158D-4268-9C92-E66A9E30846C}"/>
              </a:ext>
            </a:extLst>
          </p:cNvPr>
          <p:cNvSpPr txBox="1"/>
          <p:nvPr/>
        </p:nvSpPr>
        <p:spPr>
          <a:xfrm>
            <a:off x="507326" y="301115"/>
            <a:ext cx="854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Arnold Emerges in Documentaries:</a:t>
            </a:r>
          </a:p>
          <a:p>
            <a:r>
              <a:rPr lang="en-US" sz="1400" dirty="0"/>
              <a:t>Proportion of Movie Genres By Decade</a:t>
            </a:r>
          </a:p>
        </p:txBody>
      </p:sp>
    </p:spTree>
    <p:extLst>
      <p:ext uri="{BB962C8B-B14F-4D97-AF65-F5344CB8AC3E}">
        <p14:creationId xmlns:p14="http://schemas.microsoft.com/office/powerpoint/2010/main" val="22928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Moore</dc:creator>
  <cp:lastModifiedBy>Stephanie Moore</cp:lastModifiedBy>
  <cp:revision>4</cp:revision>
  <dcterms:created xsi:type="dcterms:W3CDTF">2019-11-26T03:38:08Z</dcterms:created>
  <dcterms:modified xsi:type="dcterms:W3CDTF">2019-11-26T06:10:43Z</dcterms:modified>
</cp:coreProperties>
</file>