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Generalized Category Discovery (GCD) and XCon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GCD: a practical approach for categorizing unlabeled instances in the absence of knowledge about all classes
- XCon: a method for fine-grained GCD using expert datasets and contrastive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Motivation: Challenges in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inter-class similarities and intra-class variances in fine-grained datasets
- Traditional methods often struggle with irrelevant cues, leading to suboptimal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Work: Novel Category Discovery (NCD) and 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NCD: categorizing unseen classes based on knowledge from seen classes
- Transfer learning and self-supervision techniques used in NCD
- Limitations of contrastive learning for fine-grained classification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Methodology: XCon's Approach to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Partitioning dataset into expert datasets using k-means clustering on self-supervised representations
- Learning from both coarse-grained and fine-grained features through supervised and unsupervised contrastive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Experiments and Results: State-of-the-Art Performance on Various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CIFAR-10/100, ImageNet-100, CUB-200, Stanford Cars, FGVC-Aircraft, Oxford-IIIT Pet
- Achieved state-of-the-art performance on several fine-grained category discovery benchmarks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Implementation Details: Model Architecture and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ViT-B-16 model initialized with DINO-pretrained parameters
- Fine-tuning final transformer block
- Combination of supervised and unsupervised contrastive losses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Ablation Studies: Validating XCon's Effectiveness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Impact of fine-grained loss weight and number of sub-datasets on performance
- Robustness of XCon across different configurations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Conclusion: Significant Advancement in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XCon's success on various benchmarks marks a significant advancement in the field
- Encourages further exploration and adaptation within the research community.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