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Industry Collaborations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Acknowledgment of industry sponsors involved in DNN training research, collaborations with companies like Intel, Google, NVIDIA, and the significance of ASPIRE in advancing machine learning technologies.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Summary of key takeaways, including the importance of scaling algorithms, hardware optimizations, and algorithmic improvements for efficient and accurate DNN training.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DNN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Overview of Deep Neural Network training for ImageNet-1k benchmark set and the significance of using DNNs in various applications such as autonomous driving, oil and gas exploration, and medical imaging.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Training Speed and Efficiency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Discussion on the use of synchronous stochastic gradient descent, batch size scaling, and the trade-offs between training speed and accuracy in DNN models.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State-of-the-Art Methods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Overview of synchronous and asynchronous approaches in DNN training, including data-parallelism, parameter servers, and the impact of communication overhead on large-scale systems.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Hardware Considerations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Introduction to hardware configurations like the KNL processor with Multi-Channel DRAM, optimizing memory efficiency, and utilizing supercomputers for faster training.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Algorithmic Improvements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Implementation of algorithms like LARS and warmup schemes to scale up batch sizes, achieve high accuracy, and optimize learning rates for improved training efficiency.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Results and Comparisons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Comparing training results, accuracy scaling efficiency, and performance benchmarks of different DNN models like ResNet-50 and AlexNet using various batch sizes and processors.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Communication Overhead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Discussion on the impact of communication overhead on DNN training, the importance of all-reduce operations, and strategies to reduce latency and bandwidth overhead.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Energy Efficiency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Exploring the energy costs of communication versus computation in DNN training, energy consumption comparisons, and the implications for optimizing training processes.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