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Hyperparameter Tuning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Analysis of hyperparameter tuning results with LAMB, achieving target accuracy at different batch sizes for optimal performance.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Convergence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Analyzing the convergence of LARS and LAMB for general minibatch size, showing efficiency gains over traditional optimization methods.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N-LAMB and NN- LAMB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Implementing N-LAMB and NN-LAMB for scalable training on ImageNet and ResNet-50, showcasing comparable accuracy and improved performance.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Learning Rate Importance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Discussion on the significance of learning rate tuning in improving learning efficiency and final accuracy in deep learning tasks.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Summary of the achievements in large batch optimization for deep learning, highlighting the success of LAMB in achieving state-of-the-art accuracy in training models like RESNET-50.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Large Batch Optimization for Deep Learning: Training BERT in 76 Minutes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Motivation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need for optimization solutions to accelerate training of large deep neural networks is crucial due to the increasing size of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Previous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Goyal et al. (2017) reduced training time of ResNet-50 from 29 hours to 1 hour using a batch size of 8192, emphasizing the importance of adaptive learning rates for large batch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Formulation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Studying non-convex stochastic optimization problems in the form of f(x) := Es∼P[ℓ(x, s)] + λ.2 ∥x∥2, considering stochastic gradient descent as a solution.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Adaptive Learning Rate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Discussion on adapting learning rate in large batch settings, with insights on utilizing momentum optimizer for faster convergence in deep neural networks.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LARS and LAMB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Introducing LARS for dense gradient scenarios and LAMB for normalization with respect to the square root of the second moment, showing improved convergence rates.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Demonstration of scaling BERT batch size to over 32K without performance degradation and comparison of LAMB with existing optimizers for small batch sizes and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BERT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Insights on BERT training procedures, utilizing the LAMB optimizer to achieve a F1 score of 91.460 and optimizing mixed-batch training for further enhancements.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