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Large-Batch Training and Layer-wise Adaptive Rate Scaling (LARS)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Overview of the challenges in training large convolutional neural networks and the introduction of the Layer-wise Adaptive Rate Scaling (LARS) algorithm.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Up Convolutional Neural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Discussion on the need to scale up CNN training with larger batch sizes and the impact of batch size on model accuracy.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The Role of Batch Normalization (BN)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Explanation of how Batch Normalization (BN) improves model convergence for large learning rates and widens the range of acceptable learning rates.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Challenges of Large-Batch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Addressing the challenges of training with high learning rates, weight initialization sensitivity, and potential instability during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Layer-wise Adaptive Rate Scaling (LARS)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Detailed explanation of the LARS algorithm, which adapts learning rates for each layer based on the weight norm for better training control.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 Results with AlexNet and ResNet-50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Presenting experimental results showing how LARS enabled scaling AlexNet and ResNet-50 to batch sizes of 32K without loss in accuracy.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of Training Approaches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Contrasting traditional large-batch training methods with the LARS algorithm and its impact on model convergence and accuracy.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Future Directions and Open Problems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Discussing the potential for further research in training networks with batch sizes beyond 32K and addressing existing challenges in large-batch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