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XCon Learning with Experts for Fine-grained Category Discovery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We address the problem of generalized category discovery (GCD) in this paper, focusing on fine-grained category discovery leveraging information from seen classes.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Problem Statement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The challenge in fine-grained category discovery lies in large inter-class similarity and intra-class variance, requiring models to learn discriminative features. Unsupervised representations may cluster data based on non-discriminative cues.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Proposed Method - Expert-Contrastive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Our novel method, Expert-Contrastive Learning, partitions data into k sub-datasets using k-means clustering on DINO pretrained representations. It performs joint supervised and unsupervised contrastive learning on each partition.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Experimental Results on Generic Datasets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Results on CIFAR-10/100, ImageNet-100, and Stanford Cars datasets show XCon outperforms previous methods, with a significant improvement from DINO to XCon in clustering unlabeled data.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Experimental Results on Fine-Grained Datasets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XCon demonstrates performance improvements on fine-grained image classification benchmarks, showcasing clear boundaries between different categories in CIFAR-10.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Ablation Study and Parameter Analysis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Ablation study shows the necessity of balanced parameters in contrastive loss, with λ = 0.35 yielding the best performance. Analysis on different class numbers further validates the effectiveness of XCon.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XCon offers a novel approach to fine-grained category discovery, effectively leveraging self-supervised representations for improved classification performance.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Acknowledgments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The author acknowledges compute support from LunarAI. For confidential support, contact the National Suicide Prevention Lifeline.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