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Resources and Support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Mention of XSEDE and Nvidia's support
- Information on the ASPIRE website
- Contact for confidential support through the Suicide Prevention Lifeline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References and Further Reading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Mention of relevant publications and resources
- Implications of the work in computer science and engineering
- ArXiv reference for additional information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Overview of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Various approaches to DNN training
- Importance of scaling for ImageNet-1k benchmark set
- Impact of batch size and number of processors on training efficiency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Speed and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 of LARS algorithm to increase batch size
- Comparison of test accuracy and training times with Facebook's version
- Availability of code for reference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Synchronous and Asynchronous Approaches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synchronous stochastic gradient descent
- Discussion on asynchronous approaches like master-worker scheme and parameter server
- Use of data parallelism in state-of-the-art methods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Hardware Considerations for DNN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Description of Multi-Channel DRAM (MCDRAM) in KNL
- Importance of memory efficiency and communication overhead in DNN training
- Utilizing large batch size for distributed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Considerations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 of supercomputers for DNN training
- Comparison of ResNet50 and AlexNet scaling efficiency
- Challenges with using very large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Communication Overhead in Distributed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Discussion on communication among GPUs
- Impact of batch size on latency and bandwidth
- Energy costs associated with communication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 of 90-epoch ImageNet training with ResNet50
- Comparison of training times with different batch sizes
- Achieving high accuracy with large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Industry Sponsorships and Support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List of sponsors for ASPIRE project
- Acknowledgment of support from Intel, Google, HP, and other companies
- Contact information for further details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